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5.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51" r:id="rId2"/>
    <p:sldMasterId id="2147483673" r:id="rId3"/>
  </p:sldMasterIdLst>
  <p:notesMasterIdLst>
    <p:notesMasterId r:id="rId59"/>
  </p:notesMasterIdLst>
  <p:sldIdLst>
    <p:sldId id="387" r:id="rId4"/>
    <p:sldId id="385" r:id="rId5"/>
    <p:sldId id="258" r:id="rId6"/>
    <p:sldId id="260" r:id="rId7"/>
    <p:sldId id="259" r:id="rId8"/>
    <p:sldId id="298" r:id="rId9"/>
    <p:sldId id="307" r:id="rId10"/>
    <p:sldId id="308" r:id="rId11"/>
    <p:sldId id="309" r:id="rId12"/>
    <p:sldId id="310" r:id="rId13"/>
    <p:sldId id="315" r:id="rId14"/>
    <p:sldId id="313" r:id="rId15"/>
    <p:sldId id="314" r:id="rId16"/>
    <p:sldId id="325" r:id="rId17"/>
    <p:sldId id="316" r:id="rId18"/>
    <p:sldId id="317" r:id="rId19"/>
    <p:sldId id="318" r:id="rId20"/>
    <p:sldId id="319" r:id="rId21"/>
    <p:sldId id="320" r:id="rId22"/>
    <p:sldId id="312" r:id="rId23"/>
    <p:sldId id="322" r:id="rId24"/>
    <p:sldId id="323" r:id="rId25"/>
    <p:sldId id="321" r:id="rId26"/>
    <p:sldId id="324" r:id="rId27"/>
    <p:sldId id="326" r:id="rId28"/>
    <p:sldId id="327" r:id="rId29"/>
    <p:sldId id="328" r:id="rId30"/>
    <p:sldId id="329" r:id="rId31"/>
    <p:sldId id="331" r:id="rId32"/>
    <p:sldId id="332" r:id="rId33"/>
    <p:sldId id="333" r:id="rId34"/>
    <p:sldId id="334" r:id="rId35"/>
    <p:sldId id="335" r:id="rId36"/>
    <p:sldId id="336" r:id="rId37"/>
    <p:sldId id="337" r:id="rId38"/>
    <p:sldId id="339" r:id="rId39"/>
    <p:sldId id="386" r:id="rId40"/>
    <p:sldId id="300" r:id="rId41"/>
    <p:sldId id="299" r:id="rId42"/>
    <p:sldId id="301" r:id="rId43"/>
    <p:sldId id="263" r:id="rId44"/>
    <p:sldId id="302" r:id="rId45"/>
    <p:sldId id="303" r:id="rId46"/>
    <p:sldId id="368" r:id="rId47"/>
    <p:sldId id="370" r:id="rId48"/>
    <p:sldId id="369" r:id="rId49"/>
    <p:sldId id="388" r:id="rId50"/>
    <p:sldId id="389" r:id="rId51"/>
    <p:sldId id="288" r:id="rId52"/>
    <p:sldId id="390" r:id="rId53"/>
    <p:sldId id="391" r:id="rId54"/>
    <p:sldId id="392" r:id="rId55"/>
    <p:sldId id="393" r:id="rId56"/>
    <p:sldId id="1744" r:id="rId57"/>
    <p:sldId id="1753" r:id="rId5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1861E99-FBB6-4801-A41C-227080A10CFE}">
          <p14:sldIdLst>
            <p14:sldId id="387"/>
            <p14:sldId id="385"/>
            <p14:sldId id="258"/>
            <p14:sldId id="260"/>
            <p14:sldId id="259"/>
            <p14:sldId id="298"/>
            <p14:sldId id="307"/>
            <p14:sldId id="308"/>
            <p14:sldId id="309"/>
            <p14:sldId id="310"/>
            <p14:sldId id="315"/>
            <p14:sldId id="313"/>
            <p14:sldId id="314"/>
            <p14:sldId id="325"/>
            <p14:sldId id="316"/>
            <p14:sldId id="317"/>
            <p14:sldId id="318"/>
            <p14:sldId id="319"/>
            <p14:sldId id="320"/>
            <p14:sldId id="312"/>
            <p14:sldId id="322"/>
            <p14:sldId id="323"/>
            <p14:sldId id="321"/>
            <p14:sldId id="324"/>
            <p14:sldId id="326"/>
            <p14:sldId id="327"/>
            <p14:sldId id="328"/>
            <p14:sldId id="329"/>
            <p14:sldId id="331"/>
            <p14:sldId id="332"/>
            <p14:sldId id="333"/>
            <p14:sldId id="334"/>
            <p14:sldId id="335"/>
            <p14:sldId id="336"/>
            <p14:sldId id="337"/>
            <p14:sldId id="339"/>
            <p14:sldId id="386"/>
            <p14:sldId id="300"/>
            <p14:sldId id="299"/>
            <p14:sldId id="301"/>
            <p14:sldId id="263"/>
            <p14:sldId id="302"/>
            <p14:sldId id="303"/>
            <p14:sldId id="368"/>
            <p14:sldId id="370"/>
            <p14:sldId id="369"/>
            <p14:sldId id="388"/>
            <p14:sldId id="389"/>
            <p14:sldId id="288"/>
            <p14:sldId id="390"/>
            <p14:sldId id="391"/>
            <p14:sldId id="392"/>
            <p14:sldId id="393"/>
            <p14:sldId id="1744"/>
            <p14:sldId id="1753"/>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FE2F1"/>
    <a:srgbClr val="F5F9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2" autoAdjust="0"/>
    <p:restoredTop sz="93447" autoAdjust="0"/>
  </p:normalViewPr>
  <p:slideViewPr>
    <p:cSldViewPr snapToGrid="0" showGuides="1">
      <p:cViewPr>
        <p:scale>
          <a:sx n="66" d="100"/>
          <a:sy n="66" d="100"/>
        </p:scale>
        <p:origin x="894" y="-3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5" Type="http://schemas.openxmlformats.org/officeDocument/2006/relationships/slide" Target="slides/slide2.xml"/><Relationship Id="rId61" Type="http://schemas.openxmlformats.org/officeDocument/2006/relationships/viewProps" Target="viewProps.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notesMaster" Target="notesMasters/notesMaster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8766788766788768E-2"/>
          <c:y val="0.12072966346843965"/>
          <c:w val="0.94669566544566541"/>
          <c:h val="0.86719737018471643"/>
        </c:manualLayout>
      </c:layout>
      <c:barChart>
        <c:barDir val="bar"/>
        <c:grouping val="stacked"/>
        <c:varyColors val="0"/>
        <c:ser>
          <c:idx val="0"/>
          <c:order val="0"/>
          <c:tx>
            <c:strRef>
              <c:f>Sheet1!$B$1</c:f>
              <c:strCache>
                <c:ptCount val="1"/>
                <c:pt idx="0">
                  <c:v>Series 1</c:v>
                </c:pt>
              </c:strCache>
            </c:strRef>
          </c:tx>
          <c:spPr>
            <a:solidFill>
              <a:schemeClr val="tx1">
                <a:lumMod val="75000"/>
                <a:lumOff val="25000"/>
              </a:schemeClr>
            </a:solidFill>
            <a:effectLst/>
          </c:spPr>
          <c:invertIfNegative val="0"/>
          <c:dPt>
            <c:idx val="0"/>
            <c:invertIfNegative val="0"/>
            <c:bubble3D val="0"/>
            <c:spPr>
              <a:solidFill>
                <a:schemeClr val="accent1"/>
              </a:solidFill>
              <a:effectLst/>
            </c:spPr>
            <c:extLst>
              <c:ext xmlns:c16="http://schemas.microsoft.com/office/drawing/2014/chart" uri="{C3380CC4-5D6E-409C-BE32-E72D297353CC}">
                <c16:uniqueId val="{00000001-1D96-42AF-BF50-97A965192491}"/>
              </c:ext>
            </c:extLst>
          </c:dPt>
          <c:dPt>
            <c:idx val="1"/>
            <c:invertIfNegative val="0"/>
            <c:bubble3D val="0"/>
            <c:spPr>
              <a:solidFill>
                <a:schemeClr val="accent2"/>
              </a:solidFill>
              <a:effectLst/>
            </c:spPr>
            <c:extLst>
              <c:ext xmlns:c16="http://schemas.microsoft.com/office/drawing/2014/chart" uri="{C3380CC4-5D6E-409C-BE32-E72D297353CC}">
                <c16:uniqueId val="{00000003-1D96-42AF-BF50-97A965192491}"/>
              </c:ext>
            </c:extLst>
          </c:dPt>
          <c:dPt>
            <c:idx val="2"/>
            <c:invertIfNegative val="0"/>
            <c:bubble3D val="0"/>
            <c:spPr>
              <a:solidFill>
                <a:schemeClr val="accent3"/>
              </a:solidFill>
              <a:effectLst/>
            </c:spPr>
            <c:extLst>
              <c:ext xmlns:c16="http://schemas.microsoft.com/office/drawing/2014/chart" uri="{C3380CC4-5D6E-409C-BE32-E72D297353CC}">
                <c16:uniqueId val="{00000005-1D96-42AF-BF50-97A965192491}"/>
              </c:ext>
            </c:extLst>
          </c:dPt>
          <c:dPt>
            <c:idx val="3"/>
            <c:invertIfNegative val="0"/>
            <c:bubble3D val="0"/>
            <c:spPr>
              <a:solidFill>
                <a:schemeClr val="accent4"/>
              </a:solidFill>
              <a:effectLst/>
            </c:spPr>
            <c:extLst>
              <c:ext xmlns:c16="http://schemas.microsoft.com/office/drawing/2014/chart" uri="{C3380CC4-5D6E-409C-BE32-E72D297353CC}">
                <c16:uniqueId val="{00000007-1D96-42AF-BF50-97A965192491}"/>
              </c:ext>
            </c:extLst>
          </c:dPt>
          <c:cat>
            <c:strRef>
              <c:f>Sheet1!$A$2:$A$5</c:f>
              <c:strCache>
                <c:ptCount val="4"/>
                <c:pt idx="0">
                  <c:v>Text 1</c:v>
                </c:pt>
                <c:pt idx="1">
                  <c:v>Text 2</c:v>
                </c:pt>
                <c:pt idx="2">
                  <c:v>Text 3</c:v>
                </c:pt>
                <c:pt idx="3">
                  <c:v>Text 4</c:v>
                </c:pt>
              </c:strCache>
            </c:strRef>
          </c:cat>
          <c:val>
            <c:numRef>
              <c:f>Sheet1!$B$2:$B$5</c:f>
              <c:numCache>
                <c:formatCode>General</c:formatCode>
                <c:ptCount val="4"/>
                <c:pt idx="0">
                  <c:v>90</c:v>
                </c:pt>
                <c:pt idx="1">
                  <c:v>60</c:v>
                </c:pt>
                <c:pt idx="2">
                  <c:v>80</c:v>
                </c:pt>
                <c:pt idx="3">
                  <c:v>70</c:v>
                </c:pt>
              </c:numCache>
            </c:numRef>
          </c:val>
          <c:extLst>
            <c:ext xmlns:c16="http://schemas.microsoft.com/office/drawing/2014/chart" uri="{C3380CC4-5D6E-409C-BE32-E72D297353CC}">
              <c16:uniqueId val="{00000008-1D96-42AF-BF50-97A965192491}"/>
            </c:ext>
          </c:extLst>
        </c:ser>
        <c:dLbls>
          <c:showLegendKey val="0"/>
          <c:showVal val="0"/>
          <c:showCatName val="0"/>
          <c:showSerName val="0"/>
          <c:showPercent val="0"/>
          <c:showBubbleSize val="0"/>
        </c:dLbls>
        <c:gapWidth val="20"/>
        <c:overlap val="100"/>
        <c:axId val="510981248"/>
        <c:axId val="510982784"/>
      </c:barChart>
      <c:catAx>
        <c:axId val="510981248"/>
        <c:scaling>
          <c:orientation val="minMax"/>
        </c:scaling>
        <c:delete val="1"/>
        <c:axPos val="l"/>
        <c:numFmt formatCode="General" sourceLinked="0"/>
        <c:majorTickMark val="out"/>
        <c:minorTickMark val="none"/>
        <c:tickLblPos val="nextTo"/>
        <c:crossAx val="510982784"/>
        <c:crosses val="autoZero"/>
        <c:auto val="1"/>
        <c:lblAlgn val="ctr"/>
        <c:lblOffset val="100"/>
        <c:noMultiLvlLbl val="0"/>
      </c:catAx>
      <c:valAx>
        <c:axId val="510982784"/>
        <c:scaling>
          <c:orientation val="minMax"/>
        </c:scaling>
        <c:delete val="1"/>
        <c:axPos val="b"/>
        <c:numFmt formatCode="General" sourceLinked="1"/>
        <c:majorTickMark val="out"/>
        <c:minorTickMark val="none"/>
        <c:tickLblPos val="nextTo"/>
        <c:crossAx val="510981248"/>
        <c:crosses val="autoZero"/>
        <c:crossBetween val="between"/>
      </c:valAx>
      <c:spPr>
        <a:noFill/>
        <a:ln>
          <a:noFill/>
        </a:ln>
      </c:spPr>
    </c:plotArea>
    <c:plotVisOnly val="1"/>
    <c:dispBlanksAs val="gap"/>
    <c:showDLblsOverMax val="0"/>
  </c:chart>
  <c:spPr>
    <a:effectLst/>
  </c:spPr>
  <c:txPr>
    <a:bodyPr/>
    <a:lstStyle/>
    <a:p>
      <a:pPr>
        <a:defRPr sz="12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spPr>
            <a:solidFill>
              <a:srgbClr val="F5679D"/>
            </a:solidFill>
            <a:effectLst/>
          </c:spPr>
          <c:invertIfNegative val="0"/>
          <c:dPt>
            <c:idx val="0"/>
            <c:invertIfNegative val="0"/>
            <c:bubble3D val="0"/>
            <c:spPr>
              <a:solidFill>
                <a:schemeClr val="accent3">
                  <a:lumMod val="40000"/>
                  <a:lumOff val="60000"/>
                </a:schemeClr>
              </a:solidFill>
              <a:effectLst/>
            </c:spPr>
            <c:extLst>
              <c:ext xmlns:c16="http://schemas.microsoft.com/office/drawing/2014/chart" uri="{C3380CC4-5D6E-409C-BE32-E72D297353CC}">
                <c16:uniqueId val="{00000001-9525-4785-926F-CC14A8FF01B6}"/>
              </c:ext>
            </c:extLst>
          </c:dPt>
          <c:dPt>
            <c:idx val="1"/>
            <c:invertIfNegative val="0"/>
            <c:bubble3D val="0"/>
            <c:spPr>
              <a:solidFill>
                <a:schemeClr val="accent3">
                  <a:lumMod val="60000"/>
                  <a:lumOff val="40000"/>
                </a:schemeClr>
              </a:solidFill>
              <a:effectLst/>
            </c:spPr>
            <c:extLst>
              <c:ext xmlns:c16="http://schemas.microsoft.com/office/drawing/2014/chart" uri="{C3380CC4-5D6E-409C-BE32-E72D297353CC}">
                <c16:uniqueId val="{00000003-9525-4785-926F-CC14A8FF01B6}"/>
              </c:ext>
            </c:extLst>
          </c:dPt>
          <c:dPt>
            <c:idx val="2"/>
            <c:invertIfNegative val="0"/>
            <c:bubble3D val="0"/>
            <c:spPr>
              <a:solidFill>
                <a:schemeClr val="accent3"/>
              </a:solidFill>
              <a:effectLst/>
            </c:spPr>
            <c:extLst>
              <c:ext xmlns:c16="http://schemas.microsoft.com/office/drawing/2014/chart" uri="{C3380CC4-5D6E-409C-BE32-E72D297353CC}">
                <c16:uniqueId val="{00000005-9525-4785-926F-CC14A8FF01B6}"/>
              </c:ext>
            </c:extLst>
          </c:dPt>
          <c:val>
            <c:numRef>
              <c:f>Sheet1!$B$2:$B$4</c:f>
              <c:numCache>
                <c:formatCode>General</c:formatCode>
                <c:ptCount val="3"/>
                <c:pt idx="0">
                  <c:v>55</c:v>
                </c:pt>
                <c:pt idx="1">
                  <c:v>65</c:v>
                </c:pt>
                <c:pt idx="2">
                  <c:v>82</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3"/>
                      <c:pt idx="0">
                        <c:v>Category 1</c:v>
                      </c:pt>
                      <c:pt idx="1">
                        <c:v>Category 2</c:v>
                      </c:pt>
                      <c:pt idx="2">
                        <c:v>Category 3</c:v>
                      </c:pt>
                    </c:strCache>
                  </c:strRef>
                </c15:cat>
              </c15:filteredCategoryTitle>
            </c:ext>
            <c:ext xmlns:c16="http://schemas.microsoft.com/office/drawing/2014/chart" uri="{C3380CC4-5D6E-409C-BE32-E72D297353CC}">
              <c16:uniqueId val="{00000006-9525-4785-926F-CC14A8FF01B6}"/>
            </c:ext>
          </c:extLst>
        </c:ser>
        <c:dLbls>
          <c:showLegendKey val="0"/>
          <c:showVal val="0"/>
          <c:showCatName val="0"/>
          <c:showSerName val="0"/>
          <c:showPercent val="0"/>
          <c:showBubbleSize val="0"/>
        </c:dLbls>
        <c:gapWidth val="36"/>
        <c:overlap val="100"/>
        <c:axId val="185940224"/>
        <c:axId val="187105664"/>
      </c:barChart>
      <c:catAx>
        <c:axId val="185940224"/>
        <c:scaling>
          <c:orientation val="minMax"/>
        </c:scaling>
        <c:delete val="1"/>
        <c:axPos val="l"/>
        <c:numFmt formatCode="General" sourceLinked="0"/>
        <c:majorTickMark val="out"/>
        <c:minorTickMark val="none"/>
        <c:tickLblPos val="nextTo"/>
        <c:crossAx val="187105664"/>
        <c:crosses val="autoZero"/>
        <c:auto val="1"/>
        <c:lblAlgn val="ctr"/>
        <c:lblOffset val="100"/>
        <c:noMultiLvlLbl val="0"/>
      </c:catAx>
      <c:valAx>
        <c:axId val="187105664"/>
        <c:scaling>
          <c:orientation val="minMax"/>
        </c:scaling>
        <c:delete val="1"/>
        <c:axPos val="b"/>
        <c:majorGridlines>
          <c:spPr>
            <a:ln>
              <a:noFill/>
            </a:ln>
          </c:spPr>
        </c:majorGridlines>
        <c:numFmt formatCode="General" sourceLinked="1"/>
        <c:majorTickMark val="out"/>
        <c:minorTickMark val="none"/>
        <c:tickLblPos val="nextTo"/>
        <c:crossAx val="185940224"/>
        <c:crosses val="autoZero"/>
        <c:crossBetween val="between"/>
      </c:valAx>
      <c:spPr>
        <a:noFill/>
        <a:ln>
          <a:noFill/>
        </a:ln>
      </c:spPr>
    </c:plotArea>
    <c:plotVisOnly val="1"/>
    <c:dispBlanksAs val="gap"/>
    <c:showDLblsOverMax val="0"/>
  </c:chart>
  <c:spPr>
    <a:effectLst/>
  </c:spPr>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spPr>
            <a:solidFill>
              <a:schemeClr val="accent4"/>
            </a:solidFill>
            <a:effectLst/>
          </c:spPr>
          <c:invertIfNegative val="0"/>
          <c:dPt>
            <c:idx val="0"/>
            <c:invertIfNegative val="0"/>
            <c:bubble3D val="0"/>
            <c:spPr>
              <a:solidFill>
                <a:schemeClr val="accent4">
                  <a:lumMod val="40000"/>
                  <a:lumOff val="60000"/>
                </a:schemeClr>
              </a:solidFill>
              <a:effectLst/>
            </c:spPr>
            <c:extLst>
              <c:ext xmlns:c16="http://schemas.microsoft.com/office/drawing/2014/chart" uri="{C3380CC4-5D6E-409C-BE32-E72D297353CC}">
                <c16:uniqueId val="{00000001-42AA-44B6-B0CE-91A3B8BD8E67}"/>
              </c:ext>
            </c:extLst>
          </c:dPt>
          <c:dPt>
            <c:idx val="1"/>
            <c:invertIfNegative val="0"/>
            <c:bubble3D val="0"/>
            <c:spPr>
              <a:solidFill>
                <a:schemeClr val="accent4">
                  <a:lumMod val="60000"/>
                  <a:lumOff val="40000"/>
                </a:schemeClr>
              </a:solidFill>
              <a:effectLst/>
            </c:spPr>
            <c:extLst>
              <c:ext xmlns:c16="http://schemas.microsoft.com/office/drawing/2014/chart" uri="{C3380CC4-5D6E-409C-BE32-E72D297353CC}">
                <c16:uniqueId val="{00000003-42AA-44B6-B0CE-91A3B8BD8E67}"/>
              </c:ext>
            </c:extLst>
          </c:dPt>
          <c:dPt>
            <c:idx val="2"/>
            <c:invertIfNegative val="0"/>
            <c:bubble3D val="0"/>
            <c:extLst>
              <c:ext xmlns:c16="http://schemas.microsoft.com/office/drawing/2014/chart" uri="{C3380CC4-5D6E-409C-BE32-E72D297353CC}">
                <c16:uniqueId val="{00000004-42AA-44B6-B0CE-91A3B8BD8E67}"/>
              </c:ext>
            </c:extLst>
          </c:dPt>
          <c:val>
            <c:numRef>
              <c:f>Sheet1!$B$2:$B$4</c:f>
              <c:numCache>
                <c:formatCode>General</c:formatCode>
                <c:ptCount val="3"/>
                <c:pt idx="0">
                  <c:v>30</c:v>
                </c:pt>
                <c:pt idx="1">
                  <c:v>45</c:v>
                </c:pt>
                <c:pt idx="2">
                  <c:v>90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3"/>
                      <c:pt idx="0">
                        <c:v>Category 1</c:v>
                      </c:pt>
                      <c:pt idx="1">
                        <c:v>Category 2</c:v>
                      </c:pt>
                      <c:pt idx="2">
                        <c:v>Category 3</c:v>
                      </c:pt>
                    </c:strCache>
                  </c:strRef>
                </c15:cat>
              </c15:filteredCategoryTitle>
            </c:ext>
            <c:ext xmlns:c16="http://schemas.microsoft.com/office/drawing/2014/chart" uri="{C3380CC4-5D6E-409C-BE32-E72D297353CC}">
              <c16:uniqueId val="{00000005-42AA-44B6-B0CE-91A3B8BD8E67}"/>
            </c:ext>
          </c:extLst>
        </c:ser>
        <c:dLbls>
          <c:showLegendKey val="0"/>
          <c:showVal val="0"/>
          <c:showCatName val="0"/>
          <c:showSerName val="0"/>
          <c:showPercent val="0"/>
          <c:showBubbleSize val="0"/>
        </c:dLbls>
        <c:gapWidth val="36"/>
        <c:overlap val="100"/>
        <c:axId val="185940224"/>
        <c:axId val="187105664"/>
      </c:barChart>
      <c:catAx>
        <c:axId val="185940224"/>
        <c:scaling>
          <c:orientation val="minMax"/>
        </c:scaling>
        <c:delete val="1"/>
        <c:axPos val="l"/>
        <c:numFmt formatCode="General" sourceLinked="0"/>
        <c:majorTickMark val="out"/>
        <c:minorTickMark val="none"/>
        <c:tickLblPos val="nextTo"/>
        <c:crossAx val="187105664"/>
        <c:crosses val="autoZero"/>
        <c:auto val="1"/>
        <c:lblAlgn val="ctr"/>
        <c:lblOffset val="100"/>
        <c:noMultiLvlLbl val="0"/>
      </c:catAx>
      <c:valAx>
        <c:axId val="187105664"/>
        <c:scaling>
          <c:orientation val="minMax"/>
        </c:scaling>
        <c:delete val="1"/>
        <c:axPos val="b"/>
        <c:numFmt formatCode="General" sourceLinked="1"/>
        <c:majorTickMark val="out"/>
        <c:minorTickMark val="none"/>
        <c:tickLblPos val="nextTo"/>
        <c:crossAx val="185940224"/>
        <c:crosses val="autoZero"/>
        <c:crossBetween val="between"/>
      </c:valAx>
      <c:spPr>
        <a:noFill/>
        <a:ln>
          <a:noFill/>
        </a:ln>
      </c:spPr>
    </c:plotArea>
    <c:plotVisOnly val="1"/>
    <c:dispBlanksAs val="gap"/>
    <c:showDLblsOverMax val="0"/>
  </c:chart>
  <c:spPr>
    <a:effectLst/>
  </c:spPr>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0290487608145588E-2"/>
          <c:y val="5.7022637795275589E-2"/>
          <c:w val="0.83759195610226722"/>
          <c:h val="0.984375"/>
        </c:manualLayout>
      </c:layout>
      <c:pieChart>
        <c:varyColors val="1"/>
        <c:ser>
          <c:idx val="0"/>
          <c:order val="0"/>
          <c:dPt>
            <c:idx val="0"/>
            <c:bubble3D val="0"/>
            <c:spPr>
              <a:solidFill>
                <a:schemeClr val="accent1"/>
              </a:solidFill>
            </c:spPr>
            <c:extLst>
              <c:ext xmlns:c16="http://schemas.microsoft.com/office/drawing/2014/chart" uri="{C3380CC4-5D6E-409C-BE32-E72D297353CC}">
                <c16:uniqueId val="{00000001-F2C8-4AF5-8B2C-9EAC36AF2392}"/>
              </c:ext>
            </c:extLst>
          </c:dPt>
          <c:dPt>
            <c:idx val="1"/>
            <c:bubble3D val="0"/>
            <c:spPr>
              <a:solidFill>
                <a:schemeClr val="accent2"/>
              </a:solidFill>
            </c:spPr>
            <c:extLst>
              <c:ext xmlns:c16="http://schemas.microsoft.com/office/drawing/2014/chart" uri="{C3380CC4-5D6E-409C-BE32-E72D297353CC}">
                <c16:uniqueId val="{00000003-F2C8-4AF5-8B2C-9EAC36AF2392}"/>
              </c:ext>
            </c:extLst>
          </c:dPt>
          <c:dPt>
            <c:idx val="2"/>
            <c:bubble3D val="0"/>
            <c:spPr>
              <a:solidFill>
                <a:schemeClr val="accent3"/>
              </a:solidFill>
            </c:spPr>
            <c:extLst>
              <c:ext xmlns:c16="http://schemas.microsoft.com/office/drawing/2014/chart" uri="{C3380CC4-5D6E-409C-BE32-E72D297353CC}">
                <c16:uniqueId val="{00000005-F2C8-4AF5-8B2C-9EAC36AF2392}"/>
              </c:ext>
            </c:extLst>
          </c:dPt>
          <c:dPt>
            <c:idx val="3"/>
            <c:bubble3D val="0"/>
            <c:spPr>
              <a:solidFill>
                <a:schemeClr val="accent4"/>
              </a:solidFill>
            </c:spPr>
            <c:extLst>
              <c:ext xmlns:c16="http://schemas.microsoft.com/office/drawing/2014/chart" uri="{C3380CC4-5D6E-409C-BE32-E72D297353CC}">
                <c16:uniqueId val="{00000007-F2C8-4AF5-8B2C-9EAC36AF2392}"/>
              </c:ext>
            </c:extLst>
          </c:dPt>
          <c:val>
            <c:numRef>
              <c:f>Sheet1!$B$2:$B$5</c:f>
              <c:numCache>
                <c:formatCode>General</c:formatCode>
                <c:ptCount val="4"/>
                <c:pt idx="0">
                  <c:v>35</c:v>
                </c:pt>
                <c:pt idx="1">
                  <c:v>25</c:v>
                </c:pt>
                <c:pt idx="2">
                  <c:v>20</c:v>
                </c:pt>
                <c:pt idx="3">
                  <c:v>15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1st Qtr</c:v>
                      </c:pt>
                      <c:pt idx="1">
                        <c:v>2nd Qtr</c:v>
                      </c:pt>
                      <c:pt idx="2">
                        <c:v>3rd Qtr</c:v>
                      </c:pt>
                      <c:pt idx="3">
                        <c:v>4th Qtr</c:v>
                      </c:pt>
                    </c:strCache>
                  </c:strRef>
                </c15:cat>
              </c15:filteredCategoryTitle>
            </c:ext>
            <c:ext xmlns:c16="http://schemas.microsoft.com/office/drawing/2014/chart" uri="{C3380CC4-5D6E-409C-BE32-E72D297353CC}">
              <c16:uniqueId val="{00000008-F2C8-4AF5-8B2C-9EAC36AF2392}"/>
            </c:ext>
          </c:extLst>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Series 1</c:v>
                </c:pt>
              </c:strCache>
            </c:strRef>
          </c:tx>
          <c:spPr>
            <a:solidFill>
              <a:schemeClr val="accent1"/>
            </a:solidFill>
          </c:spPr>
          <c:invertIfNegative val="0"/>
          <c:cat>
            <c:strRef>
              <c:f>Sheet1!$A$2:$A$5</c:f>
              <c:strCache>
                <c:ptCount val="4"/>
                <c:pt idx="0">
                  <c:v>Text 1</c:v>
                </c:pt>
                <c:pt idx="1">
                  <c:v>Text 2</c:v>
                </c:pt>
                <c:pt idx="2">
                  <c:v>Text 3</c:v>
                </c:pt>
                <c:pt idx="3">
                  <c:v>Text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DFF8-4742-B9D8-811CB6785F5E}"/>
            </c:ext>
          </c:extLst>
        </c:ser>
        <c:ser>
          <c:idx val="1"/>
          <c:order val="1"/>
          <c:tx>
            <c:strRef>
              <c:f>Sheet1!$C$1</c:f>
              <c:strCache>
                <c:ptCount val="1"/>
                <c:pt idx="0">
                  <c:v>Series 2</c:v>
                </c:pt>
              </c:strCache>
            </c:strRef>
          </c:tx>
          <c:spPr>
            <a:solidFill>
              <a:schemeClr val="accent4"/>
            </a:solidFill>
          </c:spPr>
          <c:invertIfNegative val="0"/>
          <c:cat>
            <c:strRef>
              <c:f>Sheet1!$A$2:$A$5</c:f>
              <c:strCache>
                <c:ptCount val="4"/>
                <c:pt idx="0">
                  <c:v>Text 1</c:v>
                </c:pt>
                <c:pt idx="1">
                  <c:v>Text 2</c:v>
                </c:pt>
                <c:pt idx="2">
                  <c:v>Text 3</c:v>
                </c:pt>
                <c:pt idx="3">
                  <c:v>Text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DFF8-4742-B9D8-811CB6785F5E}"/>
            </c:ext>
          </c:extLst>
        </c:ser>
        <c:ser>
          <c:idx val="2"/>
          <c:order val="2"/>
          <c:tx>
            <c:strRef>
              <c:f>Sheet1!$D$1</c:f>
              <c:strCache>
                <c:ptCount val="1"/>
                <c:pt idx="0">
                  <c:v>Series 3</c:v>
                </c:pt>
              </c:strCache>
            </c:strRef>
          </c:tx>
          <c:spPr>
            <a:solidFill>
              <a:schemeClr val="accent3"/>
            </a:solidFill>
          </c:spPr>
          <c:invertIfNegative val="0"/>
          <c:cat>
            <c:strRef>
              <c:f>Sheet1!$A$2:$A$5</c:f>
              <c:strCache>
                <c:ptCount val="4"/>
                <c:pt idx="0">
                  <c:v>Text 1</c:v>
                </c:pt>
                <c:pt idx="1">
                  <c:v>Text 2</c:v>
                </c:pt>
                <c:pt idx="2">
                  <c:v>Text 3</c:v>
                </c:pt>
                <c:pt idx="3">
                  <c:v>Text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DFF8-4742-B9D8-811CB6785F5E}"/>
            </c:ext>
          </c:extLst>
        </c:ser>
        <c:dLbls>
          <c:showLegendKey val="0"/>
          <c:showVal val="0"/>
          <c:showCatName val="0"/>
          <c:showSerName val="0"/>
          <c:showPercent val="0"/>
          <c:showBubbleSize val="0"/>
        </c:dLbls>
        <c:gapWidth val="150"/>
        <c:axId val="44470656"/>
        <c:axId val="44472192"/>
      </c:barChart>
      <c:catAx>
        <c:axId val="44470656"/>
        <c:scaling>
          <c:orientation val="minMax"/>
        </c:scaling>
        <c:delete val="0"/>
        <c:axPos val="b"/>
        <c:numFmt formatCode="General" sourceLinked="0"/>
        <c:majorTickMark val="out"/>
        <c:minorTickMark val="none"/>
        <c:tickLblPos val="nextTo"/>
        <c:txPr>
          <a:bodyPr/>
          <a:lstStyle/>
          <a:p>
            <a:pPr>
              <a:defRPr sz="1200">
                <a:latin typeface="Arial" pitchFamily="34" charset="0"/>
                <a:cs typeface="Arial" pitchFamily="34" charset="0"/>
              </a:defRPr>
            </a:pPr>
            <a:endParaRPr lang="en-US"/>
          </a:p>
        </c:txPr>
        <c:crossAx val="44472192"/>
        <c:crosses val="autoZero"/>
        <c:auto val="1"/>
        <c:lblAlgn val="ctr"/>
        <c:lblOffset val="100"/>
        <c:noMultiLvlLbl val="0"/>
      </c:catAx>
      <c:valAx>
        <c:axId val="44472192"/>
        <c:scaling>
          <c:orientation val="minMax"/>
        </c:scaling>
        <c:delete val="0"/>
        <c:axPos val="l"/>
        <c:majorGridlines>
          <c:spPr>
            <a:ln>
              <a:noFill/>
            </a:ln>
          </c:spPr>
        </c:majorGridlines>
        <c:numFmt formatCode="General" sourceLinked="1"/>
        <c:majorTickMark val="out"/>
        <c:minorTickMark val="none"/>
        <c:tickLblPos val="nextTo"/>
        <c:txPr>
          <a:bodyPr/>
          <a:lstStyle/>
          <a:p>
            <a:pPr>
              <a:defRPr sz="1200">
                <a:latin typeface="Arial" pitchFamily="34" charset="0"/>
                <a:cs typeface="Arial" pitchFamily="34" charset="0"/>
              </a:defRPr>
            </a:pPr>
            <a:endParaRPr lang="en-US"/>
          </a:p>
        </c:txPr>
        <c:crossAx val="44470656"/>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PE"/>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3913DA-BCBD-4F21-BF8E-EC6BAC27A3A9}" type="datetimeFigureOut">
              <a:rPr lang="es-PE" smtClean="0"/>
              <a:t>19/10/2023</a:t>
            </a:fld>
            <a:endParaRPr lang="es-PE"/>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PE"/>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PE"/>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PE"/>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0E4DD5-8204-41C9-9AE0-A8FF3556772D}" type="slidenum">
              <a:rPr lang="es-PE" smtClean="0"/>
              <a:t>‹#›</a:t>
            </a:fld>
            <a:endParaRPr lang="es-PE"/>
          </a:p>
        </p:txBody>
      </p:sp>
    </p:spTree>
    <p:extLst>
      <p:ext uri="{BB962C8B-B14F-4D97-AF65-F5344CB8AC3E}">
        <p14:creationId xmlns:p14="http://schemas.microsoft.com/office/powerpoint/2010/main" val="117982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dirty="0"/>
          </a:p>
        </p:txBody>
      </p:sp>
      <p:sp>
        <p:nvSpPr>
          <p:cNvPr id="4" name="Marcador de número de diapositiva 3"/>
          <p:cNvSpPr>
            <a:spLocks noGrp="1"/>
          </p:cNvSpPr>
          <p:nvPr>
            <p:ph type="sldNum" sz="quarter" idx="5"/>
          </p:nvPr>
        </p:nvSpPr>
        <p:spPr/>
        <p:txBody>
          <a:bodyPr/>
          <a:lstStyle/>
          <a:p>
            <a:fld id="{190E4DD5-8204-41C9-9AE0-A8FF3556772D}" type="slidenum">
              <a:rPr lang="es-PE" smtClean="0"/>
              <a:t>5</a:t>
            </a:fld>
            <a:endParaRPr lang="es-PE"/>
          </a:p>
        </p:txBody>
      </p:sp>
    </p:spTree>
    <p:extLst>
      <p:ext uri="{BB962C8B-B14F-4D97-AF65-F5344CB8AC3E}">
        <p14:creationId xmlns:p14="http://schemas.microsoft.com/office/powerpoint/2010/main" val="1092530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6BA002-EE9D-4AAD-95D8-611292D92FD3}" type="slidenum">
              <a:rPr lang="en-US" smtClean="0"/>
              <a:t>44</a:t>
            </a:fld>
            <a:endParaRPr lang="en-US"/>
          </a:p>
        </p:txBody>
      </p:sp>
    </p:spTree>
    <p:extLst>
      <p:ext uri="{BB962C8B-B14F-4D97-AF65-F5344CB8AC3E}">
        <p14:creationId xmlns:p14="http://schemas.microsoft.com/office/powerpoint/2010/main" val="25439559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45</a:t>
            </a:fld>
            <a:endParaRPr lang="en-US"/>
          </a:p>
        </p:txBody>
      </p:sp>
    </p:spTree>
    <p:extLst>
      <p:ext uri="{BB962C8B-B14F-4D97-AF65-F5344CB8AC3E}">
        <p14:creationId xmlns:p14="http://schemas.microsoft.com/office/powerpoint/2010/main" val="11660930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46</a:t>
            </a:fld>
            <a:endParaRPr lang="en-US"/>
          </a:p>
        </p:txBody>
      </p:sp>
    </p:spTree>
    <p:extLst>
      <p:ext uri="{BB962C8B-B14F-4D97-AF65-F5344CB8AC3E}">
        <p14:creationId xmlns:p14="http://schemas.microsoft.com/office/powerpoint/2010/main" val="33919435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g176abbfc273_2_137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5" name="Google Shape;1195;g176abbfc273_2_13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5"/>
        <p:cNvGrpSpPr/>
        <p:nvPr/>
      </p:nvGrpSpPr>
      <p:grpSpPr>
        <a:xfrm>
          <a:off x="0" y="0"/>
          <a:ext cx="0" cy="0"/>
          <a:chOff x="0" y="0"/>
          <a:chExt cx="0" cy="0"/>
        </a:xfrm>
      </p:grpSpPr>
      <p:sp>
        <p:nvSpPr>
          <p:cNvPr id="12246" name="Google Shape;12246;ge25dcd4b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7" name="Google Shape;12247;ge25dcd4b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59"/>
        <p:cNvGrpSpPr/>
        <p:nvPr/>
      </p:nvGrpSpPr>
      <p:grpSpPr>
        <a:xfrm>
          <a:off x="0" y="0"/>
          <a:ext cx="0" cy="0"/>
          <a:chOff x="0" y="0"/>
          <a:chExt cx="0" cy="0"/>
        </a:xfrm>
      </p:grpSpPr>
      <p:sp>
        <p:nvSpPr>
          <p:cNvPr id="12360" name="Google Shape;12360;ge25dcd4bc2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61" name="Google Shape;12361;ge25dcd4bc2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4"/>
        <p:cNvGrpSpPr/>
        <p:nvPr/>
      </p:nvGrpSpPr>
      <p:grpSpPr>
        <a:xfrm>
          <a:off x="0" y="0"/>
          <a:ext cx="0" cy="0"/>
          <a:chOff x="0" y="0"/>
          <a:chExt cx="0" cy="0"/>
        </a:xfrm>
      </p:grpSpPr>
      <p:sp>
        <p:nvSpPr>
          <p:cNvPr id="7445" name="Google Shape;7445;g176abbfc273_2_20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46" name="Google Shape;7446;g176abbfc273_2_20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1"/>
        <p:cNvGrpSpPr/>
        <p:nvPr/>
      </p:nvGrpSpPr>
      <p:grpSpPr>
        <a:xfrm>
          <a:off x="0" y="0"/>
          <a:ext cx="0" cy="0"/>
          <a:chOff x="0" y="0"/>
          <a:chExt cx="0" cy="0"/>
        </a:xfrm>
      </p:grpSpPr>
      <p:sp>
        <p:nvSpPr>
          <p:cNvPr id="7872" name="Google Shape;7872;g176abbfc273_2_20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73" name="Google Shape;7873;g176abbfc273_2_20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4"/>
        <p:cNvGrpSpPr/>
        <p:nvPr/>
      </p:nvGrpSpPr>
      <p:grpSpPr>
        <a:xfrm>
          <a:off x="0" y="0"/>
          <a:ext cx="0" cy="0"/>
          <a:chOff x="0" y="0"/>
          <a:chExt cx="0" cy="0"/>
        </a:xfrm>
      </p:grpSpPr>
      <p:sp>
        <p:nvSpPr>
          <p:cNvPr id="8035" name="Google Shape;8035;g176abbfc273_2_206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36" name="Google Shape;8036;g176abbfc273_2_206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6"/>
        <p:cNvGrpSpPr/>
        <p:nvPr/>
      </p:nvGrpSpPr>
      <p:grpSpPr>
        <a:xfrm>
          <a:off x="0" y="0"/>
          <a:ext cx="0" cy="0"/>
          <a:chOff x="0" y="0"/>
          <a:chExt cx="0" cy="0"/>
        </a:xfrm>
      </p:grpSpPr>
      <p:sp>
        <p:nvSpPr>
          <p:cNvPr id="8437" name="Google Shape;8437;g176abbfc273_2_21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38" name="Google Shape;8438;g176abbfc273_2_21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dirty="0"/>
          </a:p>
        </p:txBody>
      </p:sp>
      <p:sp>
        <p:nvSpPr>
          <p:cNvPr id="4" name="Marcador de número de diapositiva 3"/>
          <p:cNvSpPr>
            <a:spLocks noGrp="1"/>
          </p:cNvSpPr>
          <p:nvPr>
            <p:ph type="sldNum" sz="quarter" idx="5"/>
          </p:nvPr>
        </p:nvSpPr>
        <p:spPr/>
        <p:txBody>
          <a:bodyPr/>
          <a:lstStyle/>
          <a:p>
            <a:fld id="{190E4DD5-8204-41C9-9AE0-A8FF3556772D}" type="slidenum">
              <a:rPr lang="es-PE" smtClean="0"/>
              <a:t>10</a:t>
            </a:fld>
            <a:endParaRPr lang="es-PE"/>
          </a:p>
        </p:txBody>
      </p:sp>
    </p:spTree>
    <p:extLst>
      <p:ext uri="{BB962C8B-B14F-4D97-AF65-F5344CB8AC3E}">
        <p14:creationId xmlns:p14="http://schemas.microsoft.com/office/powerpoint/2010/main" val="30343463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a:xfrm>
            <a:off x="381000" y="685800"/>
            <a:ext cx="6096000" cy="3429000"/>
          </a:xfrm>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54</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80"/>
        <p:cNvGrpSpPr/>
        <p:nvPr/>
      </p:nvGrpSpPr>
      <p:grpSpPr>
        <a:xfrm>
          <a:off x="0" y="0"/>
          <a:ext cx="0" cy="0"/>
          <a:chOff x="0" y="0"/>
          <a:chExt cx="0" cy="0"/>
        </a:xfrm>
      </p:grpSpPr>
      <p:sp>
        <p:nvSpPr>
          <p:cNvPr id="13881" name="Google Shape;13881;ge25dcd4bc2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82" name="Google Shape;13882;ge25dcd4bc2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dirty="0"/>
          </a:p>
        </p:txBody>
      </p:sp>
      <p:sp>
        <p:nvSpPr>
          <p:cNvPr id="4" name="Marcador de número de diapositiva 3"/>
          <p:cNvSpPr>
            <a:spLocks noGrp="1"/>
          </p:cNvSpPr>
          <p:nvPr>
            <p:ph type="sldNum" sz="quarter" idx="5"/>
          </p:nvPr>
        </p:nvSpPr>
        <p:spPr/>
        <p:txBody>
          <a:bodyPr/>
          <a:lstStyle/>
          <a:p>
            <a:fld id="{190E4DD5-8204-41C9-9AE0-A8FF3556772D}" type="slidenum">
              <a:rPr lang="es-PE" smtClean="0"/>
              <a:t>16</a:t>
            </a:fld>
            <a:endParaRPr lang="es-PE"/>
          </a:p>
        </p:txBody>
      </p:sp>
    </p:spTree>
    <p:extLst>
      <p:ext uri="{BB962C8B-B14F-4D97-AF65-F5344CB8AC3E}">
        <p14:creationId xmlns:p14="http://schemas.microsoft.com/office/powerpoint/2010/main" val="3130800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dirty="0"/>
          </a:p>
        </p:txBody>
      </p:sp>
      <p:sp>
        <p:nvSpPr>
          <p:cNvPr id="4" name="Marcador de número de diapositiva 3"/>
          <p:cNvSpPr>
            <a:spLocks noGrp="1"/>
          </p:cNvSpPr>
          <p:nvPr>
            <p:ph type="sldNum" sz="quarter" idx="5"/>
          </p:nvPr>
        </p:nvSpPr>
        <p:spPr/>
        <p:txBody>
          <a:bodyPr/>
          <a:lstStyle/>
          <a:p>
            <a:fld id="{190E4DD5-8204-41C9-9AE0-A8FF3556772D}" type="slidenum">
              <a:rPr lang="es-PE" smtClean="0"/>
              <a:t>19</a:t>
            </a:fld>
            <a:endParaRPr lang="es-PE"/>
          </a:p>
        </p:txBody>
      </p:sp>
    </p:spTree>
    <p:extLst>
      <p:ext uri="{BB962C8B-B14F-4D97-AF65-F5344CB8AC3E}">
        <p14:creationId xmlns:p14="http://schemas.microsoft.com/office/powerpoint/2010/main" val="897389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dirty="0"/>
          </a:p>
        </p:txBody>
      </p:sp>
      <p:sp>
        <p:nvSpPr>
          <p:cNvPr id="4" name="Marcador de número de diapositiva 3"/>
          <p:cNvSpPr>
            <a:spLocks noGrp="1"/>
          </p:cNvSpPr>
          <p:nvPr>
            <p:ph type="sldNum" sz="quarter" idx="5"/>
          </p:nvPr>
        </p:nvSpPr>
        <p:spPr/>
        <p:txBody>
          <a:bodyPr/>
          <a:lstStyle/>
          <a:p>
            <a:fld id="{190E4DD5-8204-41C9-9AE0-A8FF3556772D}" type="slidenum">
              <a:rPr lang="es-PE" smtClean="0"/>
              <a:t>22</a:t>
            </a:fld>
            <a:endParaRPr lang="es-PE"/>
          </a:p>
        </p:txBody>
      </p:sp>
    </p:spTree>
    <p:extLst>
      <p:ext uri="{BB962C8B-B14F-4D97-AF65-F5344CB8AC3E}">
        <p14:creationId xmlns:p14="http://schemas.microsoft.com/office/powerpoint/2010/main" val="36373299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dirty="0"/>
          </a:p>
        </p:txBody>
      </p:sp>
      <p:sp>
        <p:nvSpPr>
          <p:cNvPr id="4" name="Marcador de número de diapositiva 3"/>
          <p:cNvSpPr>
            <a:spLocks noGrp="1"/>
          </p:cNvSpPr>
          <p:nvPr>
            <p:ph type="sldNum" sz="quarter" idx="5"/>
          </p:nvPr>
        </p:nvSpPr>
        <p:spPr/>
        <p:txBody>
          <a:bodyPr/>
          <a:lstStyle/>
          <a:p>
            <a:fld id="{190E4DD5-8204-41C9-9AE0-A8FF3556772D}" type="slidenum">
              <a:rPr lang="es-PE" smtClean="0"/>
              <a:t>25</a:t>
            </a:fld>
            <a:endParaRPr lang="es-PE"/>
          </a:p>
        </p:txBody>
      </p:sp>
    </p:spTree>
    <p:extLst>
      <p:ext uri="{BB962C8B-B14F-4D97-AF65-F5344CB8AC3E}">
        <p14:creationId xmlns:p14="http://schemas.microsoft.com/office/powerpoint/2010/main" val="21834081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dirty="0"/>
          </a:p>
        </p:txBody>
      </p:sp>
      <p:sp>
        <p:nvSpPr>
          <p:cNvPr id="4" name="Marcador de número de diapositiva 3"/>
          <p:cNvSpPr>
            <a:spLocks noGrp="1"/>
          </p:cNvSpPr>
          <p:nvPr>
            <p:ph type="sldNum" sz="quarter" idx="5"/>
          </p:nvPr>
        </p:nvSpPr>
        <p:spPr/>
        <p:txBody>
          <a:bodyPr/>
          <a:lstStyle/>
          <a:p>
            <a:fld id="{190E4DD5-8204-41C9-9AE0-A8FF3556772D}" type="slidenum">
              <a:rPr lang="es-PE" smtClean="0"/>
              <a:t>30</a:t>
            </a:fld>
            <a:endParaRPr lang="es-PE"/>
          </a:p>
        </p:txBody>
      </p:sp>
    </p:spTree>
    <p:extLst>
      <p:ext uri="{BB962C8B-B14F-4D97-AF65-F5344CB8AC3E}">
        <p14:creationId xmlns:p14="http://schemas.microsoft.com/office/powerpoint/2010/main" val="12492597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dirty="0"/>
          </a:p>
        </p:txBody>
      </p:sp>
      <p:sp>
        <p:nvSpPr>
          <p:cNvPr id="4" name="Marcador de número de diapositiva 3"/>
          <p:cNvSpPr>
            <a:spLocks noGrp="1"/>
          </p:cNvSpPr>
          <p:nvPr>
            <p:ph type="sldNum" sz="quarter" idx="5"/>
          </p:nvPr>
        </p:nvSpPr>
        <p:spPr/>
        <p:txBody>
          <a:bodyPr/>
          <a:lstStyle/>
          <a:p>
            <a:fld id="{190E4DD5-8204-41C9-9AE0-A8FF3556772D}" type="slidenum">
              <a:rPr lang="es-PE" smtClean="0"/>
              <a:t>36</a:t>
            </a:fld>
            <a:endParaRPr lang="es-PE"/>
          </a:p>
        </p:txBody>
      </p:sp>
    </p:spTree>
    <p:extLst>
      <p:ext uri="{BB962C8B-B14F-4D97-AF65-F5344CB8AC3E}">
        <p14:creationId xmlns:p14="http://schemas.microsoft.com/office/powerpoint/2010/main" val="36130258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PE" dirty="0"/>
          </a:p>
        </p:txBody>
      </p:sp>
      <p:sp>
        <p:nvSpPr>
          <p:cNvPr id="4" name="Marcador de número de diapositiva 3"/>
          <p:cNvSpPr>
            <a:spLocks noGrp="1"/>
          </p:cNvSpPr>
          <p:nvPr>
            <p:ph type="sldNum" sz="quarter" idx="5"/>
          </p:nvPr>
        </p:nvSpPr>
        <p:spPr/>
        <p:txBody>
          <a:bodyPr/>
          <a:lstStyle/>
          <a:p>
            <a:fld id="{190E4DD5-8204-41C9-9AE0-A8FF3556772D}" type="slidenum">
              <a:rPr lang="es-PE" smtClean="0"/>
              <a:t>40</a:t>
            </a:fld>
            <a:endParaRPr lang="es-PE"/>
          </a:p>
        </p:txBody>
      </p:sp>
    </p:spTree>
    <p:extLst>
      <p:ext uri="{BB962C8B-B14F-4D97-AF65-F5344CB8AC3E}">
        <p14:creationId xmlns:p14="http://schemas.microsoft.com/office/powerpoint/2010/main" val="2712590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76917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32950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95856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Contents slide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7DB3ECDE-A38B-4D1F-ADD3-B7869A03CFD4}"/>
              </a:ext>
            </a:extLst>
          </p:cNvPr>
          <p:cNvSpPr>
            <a:spLocks noGrp="1"/>
          </p:cNvSpPr>
          <p:nvPr>
            <p:ph type="pic" sz="quarter" idx="14" hasCustomPrompt="1"/>
          </p:nvPr>
        </p:nvSpPr>
        <p:spPr>
          <a:xfrm>
            <a:off x="457332" y="421273"/>
            <a:ext cx="6015454" cy="6015454"/>
          </a:xfrm>
          <a:custGeom>
            <a:avLst/>
            <a:gdLst>
              <a:gd name="connsiteX0" fmla="*/ 3089920 w 6015454"/>
              <a:gd name="connsiteY0" fmla="*/ 3089921 h 6015454"/>
              <a:gd name="connsiteX1" fmla="*/ 6015454 w 6015454"/>
              <a:gd name="connsiteY1" fmla="*/ 3089921 h 6015454"/>
              <a:gd name="connsiteX2" fmla="*/ 6015454 w 6015454"/>
              <a:gd name="connsiteY2" fmla="*/ 6015454 h 6015454"/>
              <a:gd name="connsiteX3" fmla="*/ 3089920 w 6015454"/>
              <a:gd name="connsiteY3" fmla="*/ 6015454 h 6015454"/>
              <a:gd name="connsiteX4" fmla="*/ 0 w 6015454"/>
              <a:gd name="connsiteY4" fmla="*/ 3089921 h 6015454"/>
              <a:gd name="connsiteX5" fmla="*/ 2925534 w 6015454"/>
              <a:gd name="connsiteY5" fmla="*/ 3089921 h 6015454"/>
              <a:gd name="connsiteX6" fmla="*/ 2925534 w 6015454"/>
              <a:gd name="connsiteY6" fmla="*/ 6015454 h 6015454"/>
              <a:gd name="connsiteX7" fmla="*/ 0 w 6015454"/>
              <a:gd name="connsiteY7" fmla="*/ 6015454 h 6015454"/>
              <a:gd name="connsiteX8" fmla="*/ 3089920 w 6015454"/>
              <a:gd name="connsiteY8" fmla="*/ 0 h 6015454"/>
              <a:gd name="connsiteX9" fmla="*/ 6015454 w 6015454"/>
              <a:gd name="connsiteY9" fmla="*/ 0 h 6015454"/>
              <a:gd name="connsiteX10" fmla="*/ 6015454 w 6015454"/>
              <a:gd name="connsiteY10" fmla="*/ 2925535 h 6015454"/>
              <a:gd name="connsiteX11" fmla="*/ 3089920 w 6015454"/>
              <a:gd name="connsiteY11" fmla="*/ 2925535 h 6015454"/>
              <a:gd name="connsiteX12" fmla="*/ 0 w 6015454"/>
              <a:gd name="connsiteY12" fmla="*/ 0 h 6015454"/>
              <a:gd name="connsiteX13" fmla="*/ 2925534 w 6015454"/>
              <a:gd name="connsiteY13" fmla="*/ 0 h 6015454"/>
              <a:gd name="connsiteX14" fmla="*/ 2925534 w 6015454"/>
              <a:gd name="connsiteY14" fmla="*/ 2925535 h 6015454"/>
              <a:gd name="connsiteX15" fmla="*/ 0 w 6015454"/>
              <a:gd name="connsiteY15" fmla="*/ 2925535 h 6015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15454" h="6015454">
                <a:moveTo>
                  <a:pt x="3089920" y="3089921"/>
                </a:moveTo>
                <a:lnTo>
                  <a:pt x="6015454" y="3089921"/>
                </a:lnTo>
                <a:lnTo>
                  <a:pt x="6015454" y="6015454"/>
                </a:lnTo>
                <a:lnTo>
                  <a:pt x="3089920" y="6015454"/>
                </a:lnTo>
                <a:close/>
                <a:moveTo>
                  <a:pt x="0" y="3089921"/>
                </a:moveTo>
                <a:lnTo>
                  <a:pt x="2925534" y="3089921"/>
                </a:lnTo>
                <a:lnTo>
                  <a:pt x="2925534" y="6015454"/>
                </a:lnTo>
                <a:lnTo>
                  <a:pt x="0" y="6015454"/>
                </a:lnTo>
                <a:close/>
                <a:moveTo>
                  <a:pt x="3089920" y="0"/>
                </a:moveTo>
                <a:lnTo>
                  <a:pt x="6015454" y="0"/>
                </a:lnTo>
                <a:lnTo>
                  <a:pt x="6015454" y="2925535"/>
                </a:lnTo>
                <a:lnTo>
                  <a:pt x="3089920" y="2925535"/>
                </a:lnTo>
                <a:close/>
                <a:moveTo>
                  <a:pt x="0" y="0"/>
                </a:moveTo>
                <a:lnTo>
                  <a:pt x="2925534" y="0"/>
                </a:lnTo>
                <a:lnTo>
                  <a:pt x="2925534" y="2925535"/>
                </a:lnTo>
                <a:lnTo>
                  <a:pt x="0" y="2925535"/>
                </a:lnTo>
                <a:close/>
              </a:path>
            </a:pathLst>
          </a:custGeom>
          <a:solidFill>
            <a:schemeClr val="bg1">
              <a:lumMod val="95000"/>
            </a:schemeClr>
          </a:solidFill>
          <a:ln w="19050">
            <a:noFill/>
          </a:ln>
        </p:spPr>
        <p:txBody>
          <a:bodyPr wrap="square" anchor="ctr">
            <a:noAutofit/>
          </a:bodyPr>
          <a:lstStyle>
            <a:lvl1pPr marL="0" indent="0" algn="ctr">
              <a:lnSpc>
                <a:spcPct val="100000"/>
              </a:lnSpc>
              <a:buNone/>
              <a:defRPr sz="1200">
                <a:solidFill>
                  <a:schemeClr val="tx1">
                    <a:lumMod val="75000"/>
                    <a:lumOff val="25000"/>
                  </a:schemeClr>
                </a:solidFill>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42926674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52834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Contents slide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A5AC067-187B-438B-9121-1EF6986216B6}"/>
              </a:ext>
            </a:extLst>
          </p:cNvPr>
          <p:cNvSpPr>
            <a:spLocks noGrp="1"/>
          </p:cNvSpPr>
          <p:nvPr>
            <p:ph type="pic" sz="quarter" idx="14" hasCustomPrompt="1"/>
          </p:nvPr>
        </p:nvSpPr>
        <p:spPr>
          <a:xfrm>
            <a:off x="2121746" y="0"/>
            <a:ext cx="7948508" cy="3974254"/>
          </a:xfrm>
          <a:custGeom>
            <a:avLst/>
            <a:gdLst>
              <a:gd name="connsiteX0" fmla="*/ 0 w 7948508"/>
              <a:gd name="connsiteY0" fmla="*/ 0 h 3974254"/>
              <a:gd name="connsiteX1" fmla="*/ 7948508 w 7948508"/>
              <a:gd name="connsiteY1" fmla="*/ 0 h 3974254"/>
              <a:gd name="connsiteX2" fmla="*/ 3974254 w 7948508"/>
              <a:gd name="connsiteY2" fmla="*/ 3974254 h 3974254"/>
            </a:gdLst>
            <a:ahLst/>
            <a:cxnLst>
              <a:cxn ang="0">
                <a:pos x="connsiteX0" y="connsiteY0"/>
              </a:cxn>
              <a:cxn ang="0">
                <a:pos x="connsiteX1" y="connsiteY1"/>
              </a:cxn>
              <a:cxn ang="0">
                <a:pos x="connsiteX2" y="connsiteY2"/>
              </a:cxn>
            </a:cxnLst>
            <a:rect l="l" t="t" r="r" b="b"/>
            <a:pathLst>
              <a:path w="7948508" h="3974254">
                <a:moveTo>
                  <a:pt x="0" y="0"/>
                </a:moveTo>
                <a:lnTo>
                  <a:pt x="7948508" y="0"/>
                </a:lnTo>
                <a:lnTo>
                  <a:pt x="3974254" y="3974254"/>
                </a:lnTo>
                <a:close/>
              </a:path>
            </a:pathLst>
          </a:custGeom>
          <a:solidFill>
            <a:schemeClr val="bg1">
              <a:lumMod val="95000"/>
            </a:schemeClr>
          </a:solidFill>
          <a:ln w="19050">
            <a:noFill/>
          </a:ln>
        </p:spPr>
        <p:txBody>
          <a:bodyPr wrap="square" anchor="ctr">
            <a:noAutofit/>
          </a:bodyPr>
          <a:lstStyle>
            <a:lvl1pPr marL="0" indent="0" algn="ctr">
              <a:lnSpc>
                <a:spcPct val="100000"/>
              </a:lnSpc>
              <a:buNone/>
              <a:defRPr sz="1200">
                <a:solidFill>
                  <a:schemeClr val="tx1">
                    <a:lumMod val="75000"/>
                    <a:lumOff val="25000"/>
                  </a:schemeClr>
                </a:solidFill>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6486846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1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88379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2_Contents slide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E213D48-68B4-4E13-888D-8D9CD6CA7973}"/>
              </a:ext>
            </a:extLst>
          </p:cNvPr>
          <p:cNvSpPr>
            <a:spLocks noGrp="1"/>
          </p:cNvSpPr>
          <p:nvPr>
            <p:ph type="pic" idx="15" hasCustomPrompt="1"/>
          </p:nvPr>
        </p:nvSpPr>
        <p:spPr>
          <a:xfrm>
            <a:off x="2346462" y="0"/>
            <a:ext cx="9486855" cy="4547240"/>
          </a:xfrm>
          <a:custGeom>
            <a:avLst/>
            <a:gdLst>
              <a:gd name="connsiteX0" fmla="*/ 7412695 w 9486855"/>
              <a:gd name="connsiteY0" fmla="*/ 0 h 4547240"/>
              <a:gd name="connsiteX1" fmla="*/ 8025160 w 9486855"/>
              <a:gd name="connsiteY1" fmla="*/ 0 h 4547240"/>
              <a:gd name="connsiteX2" fmla="*/ 7781039 w 9486855"/>
              <a:gd name="connsiteY2" fmla="*/ 294875 h 4547240"/>
              <a:gd name="connsiteX3" fmla="*/ 7726126 w 9486855"/>
              <a:gd name="connsiteY3" fmla="*/ 258215 h 4547240"/>
              <a:gd name="connsiteX4" fmla="*/ 6176909 w 9486855"/>
              <a:gd name="connsiteY4" fmla="*/ 0 h 4547240"/>
              <a:gd name="connsiteX5" fmla="*/ 7298411 w 9486855"/>
              <a:gd name="connsiteY5" fmla="*/ 0 h 4547240"/>
              <a:gd name="connsiteX6" fmla="*/ 8325765 w 9486855"/>
              <a:gd name="connsiteY6" fmla="*/ 846370 h 4547240"/>
              <a:gd name="connsiteX7" fmla="*/ 7871015 w 9486855"/>
              <a:gd name="connsiteY7" fmla="*/ 1395664 h 4547240"/>
              <a:gd name="connsiteX8" fmla="*/ 4941124 w 9486855"/>
              <a:gd name="connsiteY8" fmla="*/ 0 h 4547240"/>
              <a:gd name="connsiteX9" fmla="*/ 6062628 w 9486855"/>
              <a:gd name="connsiteY9" fmla="*/ 0 h 4547240"/>
              <a:gd name="connsiteX10" fmla="*/ 9064045 w 9486855"/>
              <a:gd name="connsiteY10" fmla="*/ 2472672 h 4547240"/>
              <a:gd name="connsiteX11" fmla="*/ 9084635 w 9486855"/>
              <a:gd name="connsiteY11" fmla="*/ 2493435 h 4547240"/>
              <a:gd name="connsiteX12" fmla="*/ 8633516 w 9486855"/>
              <a:gd name="connsiteY12" fmla="*/ 3038344 h 4547240"/>
              <a:gd name="connsiteX13" fmla="*/ 8610619 w 9486855"/>
              <a:gd name="connsiteY13" fmla="*/ 3023058 h 4547240"/>
              <a:gd name="connsiteX14" fmla="*/ 3705338 w 9486855"/>
              <a:gd name="connsiteY14" fmla="*/ 0 h 4547240"/>
              <a:gd name="connsiteX15" fmla="*/ 4826842 w 9486855"/>
              <a:gd name="connsiteY15" fmla="*/ 0 h 4547240"/>
              <a:gd name="connsiteX16" fmla="*/ 9453939 w 9486855"/>
              <a:gd name="connsiteY16" fmla="*/ 3811964 h 4547240"/>
              <a:gd name="connsiteX17" fmla="*/ 9486855 w 9486855"/>
              <a:gd name="connsiteY17" fmla="*/ 3845156 h 4547240"/>
              <a:gd name="connsiteX18" fmla="*/ 9037976 w 9486855"/>
              <a:gd name="connsiteY18" fmla="*/ 4387359 h 4547240"/>
              <a:gd name="connsiteX19" fmla="*/ 9000514 w 9486855"/>
              <a:gd name="connsiteY19" fmla="*/ 4362349 h 4547240"/>
              <a:gd name="connsiteX20" fmla="*/ 2469555 w 9486855"/>
              <a:gd name="connsiteY20" fmla="*/ 0 h 4547240"/>
              <a:gd name="connsiteX21" fmla="*/ 3591059 w 9486855"/>
              <a:gd name="connsiteY21" fmla="*/ 0 h 4547240"/>
              <a:gd name="connsiteX22" fmla="*/ 7399197 w 9486855"/>
              <a:gd name="connsiteY22" fmla="*/ 3137277 h 4547240"/>
              <a:gd name="connsiteX23" fmla="*/ 7416431 w 9486855"/>
              <a:gd name="connsiteY23" fmla="*/ 3154229 h 4547240"/>
              <a:gd name="connsiteX24" fmla="*/ 6964295 w 9486855"/>
              <a:gd name="connsiteY24" fmla="*/ 3700365 h 4547240"/>
              <a:gd name="connsiteX25" fmla="*/ 6945772 w 9486855"/>
              <a:gd name="connsiteY25" fmla="*/ 3687663 h 4547240"/>
              <a:gd name="connsiteX26" fmla="*/ 1233769 w 9486855"/>
              <a:gd name="connsiteY26" fmla="*/ 0 h 4547240"/>
              <a:gd name="connsiteX27" fmla="*/ 2355273 w 9486855"/>
              <a:gd name="connsiteY27" fmla="*/ 0 h 4547240"/>
              <a:gd name="connsiteX28" fmla="*/ 7208121 w 9486855"/>
              <a:gd name="connsiteY28" fmla="*/ 3997945 h 4547240"/>
              <a:gd name="connsiteX29" fmla="*/ 6753370 w 9486855"/>
              <a:gd name="connsiteY29" fmla="*/ 4547240 h 4547240"/>
              <a:gd name="connsiteX30" fmla="*/ 0 w 9486855"/>
              <a:gd name="connsiteY30" fmla="*/ 0 h 4547240"/>
              <a:gd name="connsiteX31" fmla="*/ 1119492 w 9486855"/>
              <a:gd name="connsiteY31" fmla="*/ 0 h 4547240"/>
              <a:gd name="connsiteX32" fmla="*/ 5077250 w 9486855"/>
              <a:gd name="connsiteY32" fmla="*/ 3260539 h 4547240"/>
              <a:gd name="connsiteX33" fmla="*/ 4622500 w 9486855"/>
              <a:gd name="connsiteY33" fmla="*/ 3809833 h 4547240"/>
              <a:gd name="connsiteX34" fmla="*/ 8977 w 9486855"/>
              <a:gd name="connsiteY34" fmla="*/ 9054 h 4547240"/>
              <a:gd name="connsiteX0" fmla="*/ 7412695 w 9486855"/>
              <a:gd name="connsiteY0" fmla="*/ 0 h 4547240"/>
              <a:gd name="connsiteX1" fmla="*/ 7781039 w 9486855"/>
              <a:gd name="connsiteY1" fmla="*/ 294875 h 4547240"/>
              <a:gd name="connsiteX2" fmla="*/ 7726126 w 9486855"/>
              <a:gd name="connsiteY2" fmla="*/ 258215 h 4547240"/>
              <a:gd name="connsiteX3" fmla="*/ 7412695 w 9486855"/>
              <a:gd name="connsiteY3" fmla="*/ 0 h 4547240"/>
              <a:gd name="connsiteX4" fmla="*/ 6176909 w 9486855"/>
              <a:gd name="connsiteY4" fmla="*/ 0 h 4547240"/>
              <a:gd name="connsiteX5" fmla="*/ 7298411 w 9486855"/>
              <a:gd name="connsiteY5" fmla="*/ 0 h 4547240"/>
              <a:gd name="connsiteX6" fmla="*/ 8325765 w 9486855"/>
              <a:gd name="connsiteY6" fmla="*/ 846370 h 4547240"/>
              <a:gd name="connsiteX7" fmla="*/ 7871015 w 9486855"/>
              <a:gd name="connsiteY7" fmla="*/ 1395664 h 4547240"/>
              <a:gd name="connsiteX8" fmla="*/ 6176909 w 9486855"/>
              <a:gd name="connsiteY8" fmla="*/ 0 h 4547240"/>
              <a:gd name="connsiteX9" fmla="*/ 4941124 w 9486855"/>
              <a:gd name="connsiteY9" fmla="*/ 0 h 4547240"/>
              <a:gd name="connsiteX10" fmla="*/ 6062628 w 9486855"/>
              <a:gd name="connsiteY10" fmla="*/ 0 h 4547240"/>
              <a:gd name="connsiteX11" fmla="*/ 9064045 w 9486855"/>
              <a:gd name="connsiteY11" fmla="*/ 2472672 h 4547240"/>
              <a:gd name="connsiteX12" fmla="*/ 9084635 w 9486855"/>
              <a:gd name="connsiteY12" fmla="*/ 2493435 h 4547240"/>
              <a:gd name="connsiteX13" fmla="*/ 8633516 w 9486855"/>
              <a:gd name="connsiteY13" fmla="*/ 3038344 h 4547240"/>
              <a:gd name="connsiteX14" fmla="*/ 8610619 w 9486855"/>
              <a:gd name="connsiteY14" fmla="*/ 3023058 h 4547240"/>
              <a:gd name="connsiteX15" fmla="*/ 4941124 w 9486855"/>
              <a:gd name="connsiteY15" fmla="*/ 0 h 4547240"/>
              <a:gd name="connsiteX16" fmla="*/ 3705338 w 9486855"/>
              <a:gd name="connsiteY16" fmla="*/ 0 h 4547240"/>
              <a:gd name="connsiteX17" fmla="*/ 4826842 w 9486855"/>
              <a:gd name="connsiteY17" fmla="*/ 0 h 4547240"/>
              <a:gd name="connsiteX18" fmla="*/ 9453939 w 9486855"/>
              <a:gd name="connsiteY18" fmla="*/ 3811964 h 4547240"/>
              <a:gd name="connsiteX19" fmla="*/ 9486855 w 9486855"/>
              <a:gd name="connsiteY19" fmla="*/ 3845156 h 4547240"/>
              <a:gd name="connsiteX20" fmla="*/ 9037976 w 9486855"/>
              <a:gd name="connsiteY20" fmla="*/ 4387359 h 4547240"/>
              <a:gd name="connsiteX21" fmla="*/ 9000514 w 9486855"/>
              <a:gd name="connsiteY21" fmla="*/ 4362349 h 4547240"/>
              <a:gd name="connsiteX22" fmla="*/ 3705338 w 9486855"/>
              <a:gd name="connsiteY22" fmla="*/ 0 h 4547240"/>
              <a:gd name="connsiteX23" fmla="*/ 2469555 w 9486855"/>
              <a:gd name="connsiteY23" fmla="*/ 0 h 4547240"/>
              <a:gd name="connsiteX24" fmla="*/ 3591059 w 9486855"/>
              <a:gd name="connsiteY24" fmla="*/ 0 h 4547240"/>
              <a:gd name="connsiteX25" fmla="*/ 7399197 w 9486855"/>
              <a:gd name="connsiteY25" fmla="*/ 3137277 h 4547240"/>
              <a:gd name="connsiteX26" fmla="*/ 7416431 w 9486855"/>
              <a:gd name="connsiteY26" fmla="*/ 3154229 h 4547240"/>
              <a:gd name="connsiteX27" fmla="*/ 6964295 w 9486855"/>
              <a:gd name="connsiteY27" fmla="*/ 3700365 h 4547240"/>
              <a:gd name="connsiteX28" fmla="*/ 6945772 w 9486855"/>
              <a:gd name="connsiteY28" fmla="*/ 3687663 h 4547240"/>
              <a:gd name="connsiteX29" fmla="*/ 2469555 w 9486855"/>
              <a:gd name="connsiteY29" fmla="*/ 0 h 4547240"/>
              <a:gd name="connsiteX30" fmla="*/ 1233769 w 9486855"/>
              <a:gd name="connsiteY30" fmla="*/ 0 h 4547240"/>
              <a:gd name="connsiteX31" fmla="*/ 2355273 w 9486855"/>
              <a:gd name="connsiteY31" fmla="*/ 0 h 4547240"/>
              <a:gd name="connsiteX32" fmla="*/ 7208121 w 9486855"/>
              <a:gd name="connsiteY32" fmla="*/ 3997945 h 4547240"/>
              <a:gd name="connsiteX33" fmla="*/ 6753370 w 9486855"/>
              <a:gd name="connsiteY33" fmla="*/ 4547240 h 4547240"/>
              <a:gd name="connsiteX34" fmla="*/ 1233769 w 9486855"/>
              <a:gd name="connsiteY34" fmla="*/ 0 h 4547240"/>
              <a:gd name="connsiteX35" fmla="*/ 0 w 9486855"/>
              <a:gd name="connsiteY35" fmla="*/ 0 h 4547240"/>
              <a:gd name="connsiteX36" fmla="*/ 1119492 w 9486855"/>
              <a:gd name="connsiteY36" fmla="*/ 0 h 4547240"/>
              <a:gd name="connsiteX37" fmla="*/ 5077250 w 9486855"/>
              <a:gd name="connsiteY37" fmla="*/ 3260539 h 4547240"/>
              <a:gd name="connsiteX38" fmla="*/ 4622500 w 9486855"/>
              <a:gd name="connsiteY38" fmla="*/ 3809833 h 4547240"/>
              <a:gd name="connsiteX39" fmla="*/ 8977 w 9486855"/>
              <a:gd name="connsiteY39" fmla="*/ 9054 h 4547240"/>
              <a:gd name="connsiteX40" fmla="*/ 0 w 9486855"/>
              <a:gd name="connsiteY40" fmla="*/ 0 h 4547240"/>
              <a:gd name="connsiteX0" fmla="*/ 7412695 w 9486855"/>
              <a:gd name="connsiteY0" fmla="*/ 0 h 4547240"/>
              <a:gd name="connsiteX1" fmla="*/ 7726126 w 9486855"/>
              <a:gd name="connsiteY1" fmla="*/ 258215 h 4547240"/>
              <a:gd name="connsiteX2" fmla="*/ 7412695 w 9486855"/>
              <a:gd name="connsiteY2" fmla="*/ 0 h 4547240"/>
              <a:gd name="connsiteX3" fmla="*/ 6176909 w 9486855"/>
              <a:gd name="connsiteY3" fmla="*/ 0 h 4547240"/>
              <a:gd name="connsiteX4" fmla="*/ 7298411 w 9486855"/>
              <a:gd name="connsiteY4" fmla="*/ 0 h 4547240"/>
              <a:gd name="connsiteX5" fmla="*/ 8325765 w 9486855"/>
              <a:gd name="connsiteY5" fmla="*/ 846370 h 4547240"/>
              <a:gd name="connsiteX6" fmla="*/ 7871015 w 9486855"/>
              <a:gd name="connsiteY6" fmla="*/ 1395664 h 4547240"/>
              <a:gd name="connsiteX7" fmla="*/ 6176909 w 9486855"/>
              <a:gd name="connsiteY7" fmla="*/ 0 h 4547240"/>
              <a:gd name="connsiteX8" fmla="*/ 4941124 w 9486855"/>
              <a:gd name="connsiteY8" fmla="*/ 0 h 4547240"/>
              <a:gd name="connsiteX9" fmla="*/ 6062628 w 9486855"/>
              <a:gd name="connsiteY9" fmla="*/ 0 h 4547240"/>
              <a:gd name="connsiteX10" fmla="*/ 9064045 w 9486855"/>
              <a:gd name="connsiteY10" fmla="*/ 2472672 h 4547240"/>
              <a:gd name="connsiteX11" fmla="*/ 9084635 w 9486855"/>
              <a:gd name="connsiteY11" fmla="*/ 2493435 h 4547240"/>
              <a:gd name="connsiteX12" fmla="*/ 8633516 w 9486855"/>
              <a:gd name="connsiteY12" fmla="*/ 3038344 h 4547240"/>
              <a:gd name="connsiteX13" fmla="*/ 8610619 w 9486855"/>
              <a:gd name="connsiteY13" fmla="*/ 3023058 h 4547240"/>
              <a:gd name="connsiteX14" fmla="*/ 4941124 w 9486855"/>
              <a:gd name="connsiteY14" fmla="*/ 0 h 4547240"/>
              <a:gd name="connsiteX15" fmla="*/ 3705338 w 9486855"/>
              <a:gd name="connsiteY15" fmla="*/ 0 h 4547240"/>
              <a:gd name="connsiteX16" fmla="*/ 4826842 w 9486855"/>
              <a:gd name="connsiteY16" fmla="*/ 0 h 4547240"/>
              <a:gd name="connsiteX17" fmla="*/ 9453939 w 9486855"/>
              <a:gd name="connsiteY17" fmla="*/ 3811964 h 4547240"/>
              <a:gd name="connsiteX18" fmla="*/ 9486855 w 9486855"/>
              <a:gd name="connsiteY18" fmla="*/ 3845156 h 4547240"/>
              <a:gd name="connsiteX19" fmla="*/ 9037976 w 9486855"/>
              <a:gd name="connsiteY19" fmla="*/ 4387359 h 4547240"/>
              <a:gd name="connsiteX20" fmla="*/ 9000514 w 9486855"/>
              <a:gd name="connsiteY20" fmla="*/ 4362349 h 4547240"/>
              <a:gd name="connsiteX21" fmla="*/ 3705338 w 9486855"/>
              <a:gd name="connsiteY21" fmla="*/ 0 h 4547240"/>
              <a:gd name="connsiteX22" fmla="*/ 2469555 w 9486855"/>
              <a:gd name="connsiteY22" fmla="*/ 0 h 4547240"/>
              <a:gd name="connsiteX23" fmla="*/ 3591059 w 9486855"/>
              <a:gd name="connsiteY23" fmla="*/ 0 h 4547240"/>
              <a:gd name="connsiteX24" fmla="*/ 7399197 w 9486855"/>
              <a:gd name="connsiteY24" fmla="*/ 3137277 h 4547240"/>
              <a:gd name="connsiteX25" fmla="*/ 7416431 w 9486855"/>
              <a:gd name="connsiteY25" fmla="*/ 3154229 h 4547240"/>
              <a:gd name="connsiteX26" fmla="*/ 6964295 w 9486855"/>
              <a:gd name="connsiteY26" fmla="*/ 3700365 h 4547240"/>
              <a:gd name="connsiteX27" fmla="*/ 6945772 w 9486855"/>
              <a:gd name="connsiteY27" fmla="*/ 3687663 h 4547240"/>
              <a:gd name="connsiteX28" fmla="*/ 2469555 w 9486855"/>
              <a:gd name="connsiteY28" fmla="*/ 0 h 4547240"/>
              <a:gd name="connsiteX29" fmla="*/ 1233769 w 9486855"/>
              <a:gd name="connsiteY29" fmla="*/ 0 h 4547240"/>
              <a:gd name="connsiteX30" fmla="*/ 2355273 w 9486855"/>
              <a:gd name="connsiteY30" fmla="*/ 0 h 4547240"/>
              <a:gd name="connsiteX31" fmla="*/ 7208121 w 9486855"/>
              <a:gd name="connsiteY31" fmla="*/ 3997945 h 4547240"/>
              <a:gd name="connsiteX32" fmla="*/ 6753370 w 9486855"/>
              <a:gd name="connsiteY32" fmla="*/ 4547240 h 4547240"/>
              <a:gd name="connsiteX33" fmla="*/ 1233769 w 9486855"/>
              <a:gd name="connsiteY33" fmla="*/ 0 h 4547240"/>
              <a:gd name="connsiteX34" fmla="*/ 0 w 9486855"/>
              <a:gd name="connsiteY34" fmla="*/ 0 h 4547240"/>
              <a:gd name="connsiteX35" fmla="*/ 1119492 w 9486855"/>
              <a:gd name="connsiteY35" fmla="*/ 0 h 4547240"/>
              <a:gd name="connsiteX36" fmla="*/ 5077250 w 9486855"/>
              <a:gd name="connsiteY36" fmla="*/ 3260539 h 4547240"/>
              <a:gd name="connsiteX37" fmla="*/ 4622500 w 9486855"/>
              <a:gd name="connsiteY37" fmla="*/ 3809833 h 4547240"/>
              <a:gd name="connsiteX38" fmla="*/ 8977 w 9486855"/>
              <a:gd name="connsiteY38" fmla="*/ 9054 h 4547240"/>
              <a:gd name="connsiteX39" fmla="*/ 0 w 9486855"/>
              <a:gd name="connsiteY39" fmla="*/ 0 h 4547240"/>
              <a:gd name="connsiteX0" fmla="*/ 6176909 w 9486855"/>
              <a:gd name="connsiteY0" fmla="*/ 0 h 4547240"/>
              <a:gd name="connsiteX1" fmla="*/ 7298411 w 9486855"/>
              <a:gd name="connsiteY1" fmla="*/ 0 h 4547240"/>
              <a:gd name="connsiteX2" fmla="*/ 8325765 w 9486855"/>
              <a:gd name="connsiteY2" fmla="*/ 846370 h 4547240"/>
              <a:gd name="connsiteX3" fmla="*/ 7871015 w 9486855"/>
              <a:gd name="connsiteY3" fmla="*/ 1395664 h 4547240"/>
              <a:gd name="connsiteX4" fmla="*/ 6176909 w 9486855"/>
              <a:gd name="connsiteY4" fmla="*/ 0 h 4547240"/>
              <a:gd name="connsiteX5" fmla="*/ 4941124 w 9486855"/>
              <a:gd name="connsiteY5" fmla="*/ 0 h 4547240"/>
              <a:gd name="connsiteX6" fmla="*/ 6062628 w 9486855"/>
              <a:gd name="connsiteY6" fmla="*/ 0 h 4547240"/>
              <a:gd name="connsiteX7" fmla="*/ 9064045 w 9486855"/>
              <a:gd name="connsiteY7" fmla="*/ 2472672 h 4547240"/>
              <a:gd name="connsiteX8" fmla="*/ 9084635 w 9486855"/>
              <a:gd name="connsiteY8" fmla="*/ 2493435 h 4547240"/>
              <a:gd name="connsiteX9" fmla="*/ 8633516 w 9486855"/>
              <a:gd name="connsiteY9" fmla="*/ 3038344 h 4547240"/>
              <a:gd name="connsiteX10" fmla="*/ 8610619 w 9486855"/>
              <a:gd name="connsiteY10" fmla="*/ 3023058 h 4547240"/>
              <a:gd name="connsiteX11" fmla="*/ 4941124 w 9486855"/>
              <a:gd name="connsiteY11" fmla="*/ 0 h 4547240"/>
              <a:gd name="connsiteX12" fmla="*/ 3705338 w 9486855"/>
              <a:gd name="connsiteY12" fmla="*/ 0 h 4547240"/>
              <a:gd name="connsiteX13" fmla="*/ 4826842 w 9486855"/>
              <a:gd name="connsiteY13" fmla="*/ 0 h 4547240"/>
              <a:gd name="connsiteX14" fmla="*/ 9453939 w 9486855"/>
              <a:gd name="connsiteY14" fmla="*/ 3811964 h 4547240"/>
              <a:gd name="connsiteX15" fmla="*/ 9486855 w 9486855"/>
              <a:gd name="connsiteY15" fmla="*/ 3845156 h 4547240"/>
              <a:gd name="connsiteX16" fmla="*/ 9037976 w 9486855"/>
              <a:gd name="connsiteY16" fmla="*/ 4387359 h 4547240"/>
              <a:gd name="connsiteX17" fmla="*/ 9000514 w 9486855"/>
              <a:gd name="connsiteY17" fmla="*/ 4362349 h 4547240"/>
              <a:gd name="connsiteX18" fmla="*/ 3705338 w 9486855"/>
              <a:gd name="connsiteY18" fmla="*/ 0 h 4547240"/>
              <a:gd name="connsiteX19" fmla="*/ 2469555 w 9486855"/>
              <a:gd name="connsiteY19" fmla="*/ 0 h 4547240"/>
              <a:gd name="connsiteX20" fmla="*/ 3591059 w 9486855"/>
              <a:gd name="connsiteY20" fmla="*/ 0 h 4547240"/>
              <a:gd name="connsiteX21" fmla="*/ 7399197 w 9486855"/>
              <a:gd name="connsiteY21" fmla="*/ 3137277 h 4547240"/>
              <a:gd name="connsiteX22" fmla="*/ 7416431 w 9486855"/>
              <a:gd name="connsiteY22" fmla="*/ 3154229 h 4547240"/>
              <a:gd name="connsiteX23" fmla="*/ 6964295 w 9486855"/>
              <a:gd name="connsiteY23" fmla="*/ 3700365 h 4547240"/>
              <a:gd name="connsiteX24" fmla="*/ 6945772 w 9486855"/>
              <a:gd name="connsiteY24" fmla="*/ 3687663 h 4547240"/>
              <a:gd name="connsiteX25" fmla="*/ 2469555 w 9486855"/>
              <a:gd name="connsiteY25" fmla="*/ 0 h 4547240"/>
              <a:gd name="connsiteX26" fmla="*/ 1233769 w 9486855"/>
              <a:gd name="connsiteY26" fmla="*/ 0 h 4547240"/>
              <a:gd name="connsiteX27" fmla="*/ 2355273 w 9486855"/>
              <a:gd name="connsiteY27" fmla="*/ 0 h 4547240"/>
              <a:gd name="connsiteX28" fmla="*/ 7208121 w 9486855"/>
              <a:gd name="connsiteY28" fmla="*/ 3997945 h 4547240"/>
              <a:gd name="connsiteX29" fmla="*/ 6753370 w 9486855"/>
              <a:gd name="connsiteY29" fmla="*/ 4547240 h 4547240"/>
              <a:gd name="connsiteX30" fmla="*/ 1233769 w 9486855"/>
              <a:gd name="connsiteY30" fmla="*/ 0 h 4547240"/>
              <a:gd name="connsiteX31" fmla="*/ 0 w 9486855"/>
              <a:gd name="connsiteY31" fmla="*/ 0 h 4547240"/>
              <a:gd name="connsiteX32" fmla="*/ 1119492 w 9486855"/>
              <a:gd name="connsiteY32" fmla="*/ 0 h 4547240"/>
              <a:gd name="connsiteX33" fmla="*/ 5077250 w 9486855"/>
              <a:gd name="connsiteY33" fmla="*/ 3260539 h 4547240"/>
              <a:gd name="connsiteX34" fmla="*/ 4622500 w 9486855"/>
              <a:gd name="connsiteY34" fmla="*/ 3809833 h 4547240"/>
              <a:gd name="connsiteX35" fmla="*/ 8977 w 9486855"/>
              <a:gd name="connsiteY35" fmla="*/ 9054 h 4547240"/>
              <a:gd name="connsiteX36" fmla="*/ 0 w 9486855"/>
              <a:gd name="connsiteY36" fmla="*/ 0 h 454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9486855" h="4547240">
                <a:moveTo>
                  <a:pt x="6176909" y="0"/>
                </a:moveTo>
                <a:lnTo>
                  <a:pt x="7298411" y="0"/>
                </a:lnTo>
                <a:lnTo>
                  <a:pt x="8325765" y="846370"/>
                </a:lnTo>
                <a:lnTo>
                  <a:pt x="7871015" y="1395664"/>
                </a:lnTo>
                <a:lnTo>
                  <a:pt x="6176909" y="0"/>
                </a:lnTo>
                <a:close/>
                <a:moveTo>
                  <a:pt x="4941124" y="0"/>
                </a:moveTo>
                <a:lnTo>
                  <a:pt x="6062628" y="0"/>
                </a:lnTo>
                <a:lnTo>
                  <a:pt x="9064045" y="2472672"/>
                </a:lnTo>
                <a:lnTo>
                  <a:pt x="9084635" y="2493435"/>
                </a:lnTo>
                <a:lnTo>
                  <a:pt x="8633516" y="3038344"/>
                </a:lnTo>
                <a:lnTo>
                  <a:pt x="8610619" y="3023058"/>
                </a:lnTo>
                <a:lnTo>
                  <a:pt x="4941124" y="0"/>
                </a:lnTo>
                <a:close/>
                <a:moveTo>
                  <a:pt x="3705338" y="0"/>
                </a:moveTo>
                <a:lnTo>
                  <a:pt x="4826842" y="0"/>
                </a:lnTo>
                <a:lnTo>
                  <a:pt x="9453939" y="3811964"/>
                </a:lnTo>
                <a:lnTo>
                  <a:pt x="9486855" y="3845156"/>
                </a:lnTo>
                <a:lnTo>
                  <a:pt x="9037976" y="4387359"/>
                </a:lnTo>
                <a:lnTo>
                  <a:pt x="9000514" y="4362349"/>
                </a:lnTo>
                <a:lnTo>
                  <a:pt x="3705338" y="0"/>
                </a:lnTo>
                <a:close/>
                <a:moveTo>
                  <a:pt x="2469555" y="0"/>
                </a:moveTo>
                <a:lnTo>
                  <a:pt x="3591059" y="0"/>
                </a:lnTo>
                <a:lnTo>
                  <a:pt x="7399197" y="3137277"/>
                </a:lnTo>
                <a:lnTo>
                  <a:pt x="7416431" y="3154229"/>
                </a:lnTo>
                <a:lnTo>
                  <a:pt x="6964295" y="3700365"/>
                </a:lnTo>
                <a:lnTo>
                  <a:pt x="6945772" y="3687663"/>
                </a:lnTo>
                <a:lnTo>
                  <a:pt x="2469555" y="0"/>
                </a:lnTo>
                <a:close/>
                <a:moveTo>
                  <a:pt x="1233769" y="0"/>
                </a:moveTo>
                <a:lnTo>
                  <a:pt x="2355273" y="0"/>
                </a:lnTo>
                <a:lnTo>
                  <a:pt x="7208121" y="3997945"/>
                </a:lnTo>
                <a:lnTo>
                  <a:pt x="6753370" y="4547240"/>
                </a:lnTo>
                <a:lnTo>
                  <a:pt x="1233769" y="0"/>
                </a:lnTo>
                <a:close/>
                <a:moveTo>
                  <a:pt x="0" y="0"/>
                </a:moveTo>
                <a:lnTo>
                  <a:pt x="1119492" y="0"/>
                </a:lnTo>
                <a:lnTo>
                  <a:pt x="5077250" y="3260539"/>
                </a:lnTo>
                <a:lnTo>
                  <a:pt x="4622500" y="3809833"/>
                </a:lnTo>
                <a:lnTo>
                  <a:pt x="8977" y="9054"/>
                </a:lnTo>
                <a:lnTo>
                  <a:pt x="0" y="0"/>
                </a:lnTo>
                <a:close/>
              </a:path>
            </a:pathLst>
          </a:custGeom>
          <a:solidFill>
            <a:schemeClr val="bg1">
              <a:lumMod val="95000"/>
            </a:schemeClr>
          </a:solidFill>
        </p:spPr>
        <p:txBody>
          <a:bodyPr wrap="square" anchor="ctr">
            <a:noAutofit/>
          </a:bodyP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26455743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3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09740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4_Contents slide layout">
    <p:spTree>
      <p:nvGrpSpPr>
        <p:cNvPr id="1" name=""/>
        <p:cNvGrpSpPr/>
        <p:nvPr/>
      </p:nvGrpSpPr>
      <p:grpSpPr>
        <a:xfrm>
          <a:off x="0" y="0"/>
          <a:ext cx="0" cy="0"/>
          <a:chOff x="0" y="0"/>
          <a:chExt cx="0" cy="0"/>
        </a:xfrm>
      </p:grpSpPr>
      <p:sp>
        <p:nvSpPr>
          <p:cNvPr id="22" name="Oval 21">
            <a:extLst>
              <a:ext uri="{FF2B5EF4-FFF2-40B4-BE49-F238E27FC236}">
                <a16:creationId xmlns:a16="http://schemas.microsoft.com/office/drawing/2014/main" id="{FD2B203F-D72B-4447-B1B0-385A8C47C867}"/>
              </a:ext>
            </a:extLst>
          </p:cNvPr>
          <p:cNvSpPr/>
          <p:nvPr userDrawn="1"/>
        </p:nvSpPr>
        <p:spPr>
          <a:xfrm>
            <a:off x="643994" y="5817616"/>
            <a:ext cx="5984804" cy="606236"/>
          </a:xfrm>
          <a:prstGeom prst="ellipse">
            <a:avLst/>
          </a:prstGeom>
          <a:solidFill>
            <a:schemeClr val="tx1">
              <a:lumMod val="50000"/>
              <a:lumOff val="50000"/>
            </a:schemeClr>
          </a:solidFill>
          <a:ln>
            <a:noFill/>
          </a:ln>
          <a:effectLst>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9" name="Group 8">
            <a:extLst>
              <a:ext uri="{FF2B5EF4-FFF2-40B4-BE49-F238E27FC236}">
                <a16:creationId xmlns:a16="http://schemas.microsoft.com/office/drawing/2014/main" id="{B00103C5-DE04-4983-A748-CC5B85B24699}"/>
              </a:ext>
            </a:extLst>
          </p:cNvPr>
          <p:cNvGrpSpPr/>
          <p:nvPr userDrawn="1"/>
        </p:nvGrpSpPr>
        <p:grpSpPr>
          <a:xfrm>
            <a:off x="730686" y="2893058"/>
            <a:ext cx="5898112" cy="3240613"/>
            <a:chOff x="-548507" y="477868"/>
            <a:chExt cx="11570449" cy="6357177"/>
          </a:xfrm>
        </p:grpSpPr>
        <p:sp>
          <p:nvSpPr>
            <p:cNvPr id="10" name="Freeform: Shape 9">
              <a:extLst>
                <a:ext uri="{FF2B5EF4-FFF2-40B4-BE49-F238E27FC236}">
                  <a16:creationId xmlns:a16="http://schemas.microsoft.com/office/drawing/2014/main" id="{0EF8D218-049D-42BF-9B84-841FB8E38FB1}"/>
                </a:ext>
              </a:extLst>
            </p:cNvPr>
            <p:cNvSpPr/>
            <p:nvPr/>
          </p:nvSpPr>
          <p:spPr>
            <a:xfrm>
              <a:off x="-482765" y="6440599"/>
              <a:ext cx="11438966" cy="394446"/>
            </a:xfrm>
            <a:custGeom>
              <a:avLst/>
              <a:gdLst>
                <a:gd name="connsiteX0" fmla="*/ 1605439 w 1657350"/>
                <a:gd name="connsiteY0" fmla="*/ 54769 h 57150"/>
                <a:gd name="connsiteX1" fmla="*/ 1652111 w 1657350"/>
                <a:gd name="connsiteY1" fmla="*/ 22384 h 57150"/>
                <a:gd name="connsiteX2" fmla="*/ 1652111 w 1657350"/>
                <a:gd name="connsiteY2" fmla="*/ 22384 h 57150"/>
                <a:gd name="connsiteX3" fmla="*/ 1636871 w 1657350"/>
                <a:gd name="connsiteY3" fmla="*/ 7144 h 57150"/>
                <a:gd name="connsiteX4" fmla="*/ 44291 w 1657350"/>
                <a:gd name="connsiteY4" fmla="*/ 12859 h 57150"/>
                <a:gd name="connsiteX5" fmla="*/ 23336 w 1657350"/>
                <a:gd name="connsiteY5" fmla="*/ 12859 h 57150"/>
                <a:gd name="connsiteX6" fmla="*/ 7144 w 1657350"/>
                <a:gd name="connsiteY6" fmla="*/ 26194 h 57150"/>
                <a:gd name="connsiteX7" fmla="*/ 7144 w 1657350"/>
                <a:gd name="connsiteY7" fmla="*/ 26194 h 57150"/>
                <a:gd name="connsiteX8" fmla="*/ 50959 w 1657350"/>
                <a:gd name="connsiteY8" fmla="*/ 53816 h 57150"/>
                <a:gd name="connsiteX9" fmla="*/ 51911 w 1657350"/>
                <a:gd name="connsiteY9" fmla="*/ 54769 h 57150"/>
                <a:gd name="connsiteX10" fmla="*/ 51911 w 1657350"/>
                <a:gd name="connsiteY10" fmla="*/ 54769 h 57150"/>
                <a:gd name="connsiteX11" fmla="*/ 56674 w 1657350"/>
                <a:gd name="connsiteY11" fmla="*/ 54769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57350" h="57150">
                  <a:moveTo>
                    <a:pt x="1605439" y="54769"/>
                  </a:moveTo>
                  <a:cubicBezTo>
                    <a:pt x="1605439" y="54769"/>
                    <a:pt x="1638776" y="50959"/>
                    <a:pt x="1652111" y="22384"/>
                  </a:cubicBezTo>
                  <a:lnTo>
                    <a:pt x="1652111" y="22384"/>
                  </a:lnTo>
                  <a:cubicBezTo>
                    <a:pt x="1652111" y="13811"/>
                    <a:pt x="1645444" y="7144"/>
                    <a:pt x="1636871" y="7144"/>
                  </a:cubicBezTo>
                  <a:lnTo>
                    <a:pt x="44291" y="12859"/>
                  </a:lnTo>
                  <a:lnTo>
                    <a:pt x="23336" y="12859"/>
                  </a:lnTo>
                  <a:cubicBezTo>
                    <a:pt x="14764" y="12859"/>
                    <a:pt x="7144" y="18574"/>
                    <a:pt x="7144" y="26194"/>
                  </a:cubicBezTo>
                  <a:lnTo>
                    <a:pt x="7144" y="26194"/>
                  </a:lnTo>
                  <a:cubicBezTo>
                    <a:pt x="17621" y="45244"/>
                    <a:pt x="40481" y="51911"/>
                    <a:pt x="50959" y="53816"/>
                  </a:cubicBezTo>
                  <a:lnTo>
                    <a:pt x="51911" y="54769"/>
                  </a:lnTo>
                  <a:cubicBezTo>
                    <a:pt x="51911" y="54769"/>
                    <a:pt x="51911" y="54769"/>
                    <a:pt x="51911" y="54769"/>
                  </a:cubicBezTo>
                  <a:lnTo>
                    <a:pt x="56674" y="54769"/>
                  </a:lnTo>
                </a:path>
              </a:pathLst>
            </a:custGeom>
            <a:solidFill>
              <a:srgbClr val="5F6767"/>
            </a:solid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04C4BEF-F358-46D2-A41F-F16523BFE72A}"/>
                </a:ext>
              </a:extLst>
            </p:cNvPr>
            <p:cNvSpPr/>
            <p:nvPr/>
          </p:nvSpPr>
          <p:spPr>
            <a:xfrm>
              <a:off x="700575" y="477868"/>
              <a:ext cx="9072285" cy="5916709"/>
            </a:xfrm>
            <a:custGeom>
              <a:avLst/>
              <a:gdLst>
                <a:gd name="connsiteX0" fmla="*/ 1311116 w 1314450"/>
                <a:gd name="connsiteY0" fmla="*/ 813911 h 857250"/>
                <a:gd name="connsiteX1" fmla="*/ 1281589 w 1314450"/>
                <a:gd name="connsiteY1" fmla="*/ 852964 h 857250"/>
                <a:gd name="connsiteX2" fmla="*/ 36671 w 1314450"/>
                <a:gd name="connsiteY2" fmla="*/ 852964 h 857250"/>
                <a:gd name="connsiteX3" fmla="*/ 7144 w 1314450"/>
                <a:gd name="connsiteY3" fmla="*/ 813911 h 857250"/>
                <a:gd name="connsiteX4" fmla="*/ 7144 w 1314450"/>
                <a:gd name="connsiteY4" fmla="*/ 46196 h 857250"/>
                <a:gd name="connsiteX5" fmla="*/ 36671 w 1314450"/>
                <a:gd name="connsiteY5" fmla="*/ 7144 h 857250"/>
                <a:gd name="connsiteX6" fmla="*/ 1281589 w 1314450"/>
                <a:gd name="connsiteY6" fmla="*/ 7144 h 857250"/>
                <a:gd name="connsiteX7" fmla="*/ 1311116 w 1314450"/>
                <a:gd name="connsiteY7" fmla="*/ 46196 h 857250"/>
                <a:gd name="connsiteX8" fmla="*/ 1311116 w 1314450"/>
                <a:gd name="connsiteY8" fmla="*/ 813911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4450" h="857250">
                  <a:moveTo>
                    <a:pt x="1311116" y="813911"/>
                  </a:moveTo>
                  <a:cubicBezTo>
                    <a:pt x="1311116" y="834866"/>
                    <a:pt x="1297781" y="852964"/>
                    <a:pt x="1281589" y="852964"/>
                  </a:cubicBezTo>
                  <a:lnTo>
                    <a:pt x="36671" y="852964"/>
                  </a:lnTo>
                  <a:cubicBezTo>
                    <a:pt x="20479" y="852964"/>
                    <a:pt x="7144" y="835819"/>
                    <a:pt x="7144" y="813911"/>
                  </a:cubicBezTo>
                  <a:lnTo>
                    <a:pt x="7144" y="46196"/>
                  </a:lnTo>
                  <a:cubicBezTo>
                    <a:pt x="7144" y="25241"/>
                    <a:pt x="20479" y="7144"/>
                    <a:pt x="36671" y="7144"/>
                  </a:cubicBezTo>
                  <a:lnTo>
                    <a:pt x="1281589" y="7144"/>
                  </a:lnTo>
                  <a:cubicBezTo>
                    <a:pt x="1297781" y="7144"/>
                    <a:pt x="1311116" y="24289"/>
                    <a:pt x="1311116" y="46196"/>
                  </a:cubicBezTo>
                  <a:lnTo>
                    <a:pt x="1311116" y="813911"/>
                  </a:lnTo>
                  <a:close/>
                </a:path>
              </a:pathLst>
            </a:custGeom>
            <a:solidFill>
              <a:srgbClr val="000000"/>
            </a:solid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569292A5-DE9D-47CC-834D-25344CB91331}"/>
                </a:ext>
              </a:extLst>
            </p:cNvPr>
            <p:cNvSpPr/>
            <p:nvPr/>
          </p:nvSpPr>
          <p:spPr>
            <a:xfrm>
              <a:off x="1088451" y="839448"/>
              <a:ext cx="8283390" cy="5062073"/>
            </a:xfrm>
            <a:custGeom>
              <a:avLst/>
              <a:gdLst>
                <a:gd name="connsiteX0" fmla="*/ 7144 w 1200150"/>
                <a:gd name="connsiteY0" fmla="*/ 7144 h 733425"/>
                <a:gd name="connsiteX1" fmla="*/ 1196816 w 1200150"/>
                <a:gd name="connsiteY1" fmla="*/ 7144 h 733425"/>
                <a:gd name="connsiteX2" fmla="*/ 1196816 w 1200150"/>
                <a:gd name="connsiteY2" fmla="*/ 730091 h 733425"/>
                <a:gd name="connsiteX3" fmla="*/ 7144 w 1200150"/>
                <a:gd name="connsiteY3" fmla="*/ 730091 h 733425"/>
              </a:gdLst>
              <a:ahLst/>
              <a:cxnLst>
                <a:cxn ang="0">
                  <a:pos x="connsiteX0" y="connsiteY0"/>
                </a:cxn>
                <a:cxn ang="0">
                  <a:pos x="connsiteX1" y="connsiteY1"/>
                </a:cxn>
                <a:cxn ang="0">
                  <a:pos x="connsiteX2" y="connsiteY2"/>
                </a:cxn>
                <a:cxn ang="0">
                  <a:pos x="connsiteX3" y="connsiteY3"/>
                </a:cxn>
              </a:cxnLst>
              <a:rect l="l" t="t" r="r" b="b"/>
              <a:pathLst>
                <a:path w="1200150" h="733425">
                  <a:moveTo>
                    <a:pt x="7144" y="7144"/>
                  </a:moveTo>
                  <a:lnTo>
                    <a:pt x="1196816" y="7144"/>
                  </a:lnTo>
                  <a:lnTo>
                    <a:pt x="1196816" y="730091"/>
                  </a:lnTo>
                  <a:lnTo>
                    <a:pt x="7144" y="730091"/>
                  </a:lnTo>
                  <a:close/>
                </a:path>
              </a:pathLst>
            </a:custGeom>
            <a:solidFill>
              <a:srgbClr val="F2F2F2"/>
            </a:solid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A0F3DE25-EA84-4E51-B40C-09B417BB6CF1}"/>
                </a:ext>
              </a:extLst>
            </p:cNvPr>
            <p:cNvSpPr/>
            <p:nvPr/>
          </p:nvSpPr>
          <p:spPr>
            <a:xfrm>
              <a:off x="-548507" y="6164484"/>
              <a:ext cx="11570449" cy="460187"/>
            </a:xfrm>
            <a:custGeom>
              <a:avLst/>
              <a:gdLst>
                <a:gd name="connsiteX0" fmla="*/ 50006 w 1676400"/>
                <a:gd name="connsiteY0" fmla="*/ 7144 h 66675"/>
                <a:gd name="connsiteX1" fmla="*/ 1630204 w 1676400"/>
                <a:gd name="connsiteY1" fmla="*/ 7144 h 66675"/>
                <a:gd name="connsiteX2" fmla="*/ 1672114 w 1676400"/>
                <a:gd name="connsiteY2" fmla="*/ 49054 h 66675"/>
                <a:gd name="connsiteX3" fmla="*/ 1672114 w 1676400"/>
                <a:gd name="connsiteY3" fmla="*/ 57626 h 66675"/>
                <a:gd name="connsiteX4" fmla="*/ 1656874 w 1676400"/>
                <a:gd name="connsiteY4" fmla="*/ 62389 h 66675"/>
                <a:gd name="connsiteX5" fmla="*/ 1654016 w 1676400"/>
                <a:gd name="connsiteY5" fmla="*/ 62389 h 66675"/>
                <a:gd name="connsiteX6" fmla="*/ 29051 w 1676400"/>
                <a:gd name="connsiteY6" fmla="*/ 62389 h 66675"/>
                <a:gd name="connsiteX7" fmla="*/ 21431 w 1676400"/>
                <a:gd name="connsiteY7" fmla="*/ 63341 h 66675"/>
                <a:gd name="connsiteX8" fmla="*/ 7144 w 1676400"/>
                <a:gd name="connsiteY8" fmla="*/ 55721 h 66675"/>
                <a:gd name="connsiteX9" fmla="*/ 7144 w 1676400"/>
                <a:gd name="connsiteY9" fmla="*/ 48101 h 66675"/>
                <a:gd name="connsiteX10" fmla="*/ 50006 w 1676400"/>
                <a:gd name="connsiteY10" fmla="*/ 714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76400" h="66675">
                  <a:moveTo>
                    <a:pt x="50006" y="7144"/>
                  </a:moveTo>
                  <a:lnTo>
                    <a:pt x="1630204" y="7144"/>
                  </a:lnTo>
                  <a:cubicBezTo>
                    <a:pt x="1653064" y="7144"/>
                    <a:pt x="1672114" y="26194"/>
                    <a:pt x="1672114" y="49054"/>
                  </a:cubicBezTo>
                  <a:lnTo>
                    <a:pt x="1672114" y="57626"/>
                  </a:lnTo>
                  <a:cubicBezTo>
                    <a:pt x="1672114" y="57626"/>
                    <a:pt x="1674019" y="64294"/>
                    <a:pt x="1656874" y="62389"/>
                  </a:cubicBezTo>
                  <a:cubicBezTo>
                    <a:pt x="1655921" y="62389"/>
                    <a:pt x="1654969" y="62389"/>
                    <a:pt x="1654016" y="62389"/>
                  </a:cubicBezTo>
                  <a:lnTo>
                    <a:pt x="29051" y="62389"/>
                  </a:lnTo>
                  <a:cubicBezTo>
                    <a:pt x="26194" y="62389"/>
                    <a:pt x="24289" y="62389"/>
                    <a:pt x="21431" y="63341"/>
                  </a:cubicBezTo>
                  <a:cubicBezTo>
                    <a:pt x="16669" y="64294"/>
                    <a:pt x="8096" y="64294"/>
                    <a:pt x="7144" y="55721"/>
                  </a:cubicBezTo>
                  <a:lnTo>
                    <a:pt x="7144" y="48101"/>
                  </a:lnTo>
                  <a:cubicBezTo>
                    <a:pt x="8096" y="25241"/>
                    <a:pt x="26194" y="7144"/>
                    <a:pt x="50006" y="7144"/>
                  </a:cubicBezTo>
                  <a:close/>
                </a:path>
              </a:pathLst>
            </a:custGeom>
            <a:solidFill>
              <a:srgbClr val="CCCCCC"/>
            </a:solidFill>
            <a:ln w="9525" cap="flat">
              <a:noFill/>
              <a:prstDash val="solid"/>
              <a:miter/>
            </a:ln>
          </p:spPr>
          <p:txBody>
            <a:bodyPr rtlCol="0" anchor="ctr"/>
            <a:lstStyle/>
            <a:p>
              <a:endParaRPr lang="en-US" dirty="0"/>
            </a:p>
          </p:txBody>
        </p:sp>
        <p:sp>
          <p:nvSpPr>
            <p:cNvPr id="14" name="Freeform: Shape 13">
              <a:extLst>
                <a:ext uri="{FF2B5EF4-FFF2-40B4-BE49-F238E27FC236}">
                  <a16:creationId xmlns:a16="http://schemas.microsoft.com/office/drawing/2014/main" id="{D3206E9E-E742-460C-BE0E-CEE4D192838D}"/>
                </a:ext>
              </a:extLst>
            </p:cNvPr>
            <p:cNvSpPr/>
            <p:nvPr/>
          </p:nvSpPr>
          <p:spPr>
            <a:xfrm>
              <a:off x="4438629" y="6215033"/>
              <a:ext cx="1618413" cy="184076"/>
            </a:xfrm>
            <a:custGeom>
              <a:avLst/>
              <a:gdLst>
                <a:gd name="connsiteX0" fmla="*/ 1478513 w 1618413"/>
                <a:gd name="connsiteY0" fmla="*/ 177499 h 184076"/>
                <a:gd name="connsiteX1" fmla="*/ 1485084 w 1618413"/>
                <a:gd name="connsiteY1" fmla="*/ 177499 h 184076"/>
                <a:gd name="connsiteX2" fmla="*/ 1502686 w 1618413"/>
                <a:gd name="connsiteY2" fmla="*/ 178122 h 184076"/>
                <a:gd name="connsiteX3" fmla="*/ 1499879 w 1618413"/>
                <a:gd name="connsiteY3" fmla="*/ 178526 h 184076"/>
                <a:gd name="connsiteX4" fmla="*/ 1478513 w 1618413"/>
                <a:gd name="connsiteY4" fmla="*/ 177499 h 184076"/>
                <a:gd name="connsiteX5" fmla="*/ 84799 w 1618413"/>
                <a:gd name="connsiteY5" fmla="*/ 170928 h 184076"/>
                <a:gd name="connsiteX6" fmla="*/ 117666 w 1618413"/>
                <a:gd name="connsiteY6" fmla="*/ 177499 h 184076"/>
                <a:gd name="connsiteX7" fmla="*/ 104518 w 1618413"/>
                <a:gd name="connsiteY7" fmla="*/ 177499 h 184076"/>
                <a:gd name="connsiteX8" fmla="*/ 84799 w 1618413"/>
                <a:gd name="connsiteY8" fmla="*/ 170928 h 184076"/>
                <a:gd name="connsiteX9" fmla="*/ 1603418 w 1618413"/>
                <a:gd name="connsiteY9" fmla="*/ 0 h 184076"/>
                <a:gd name="connsiteX10" fmla="*/ 1616567 w 1618413"/>
                <a:gd name="connsiteY10" fmla="*/ 0 h 184076"/>
                <a:gd name="connsiteX11" fmla="*/ 1511177 w 1618413"/>
                <a:gd name="connsiteY11" fmla="*/ 178423 h 184076"/>
                <a:gd name="connsiteX12" fmla="*/ 1502686 w 1618413"/>
                <a:gd name="connsiteY12" fmla="*/ 178122 h 184076"/>
                <a:gd name="connsiteX13" fmla="*/ 1521501 w 1618413"/>
                <a:gd name="connsiteY13" fmla="*/ 175419 h 184076"/>
                <a:gd name="connsiteX14" fmla="*/ 1603418 w 1618413"/>
                <a:gd name="connsiteY14" fmla="*/ 6571 h 184076"/>
                <a:gd name="connsiteX15" fmla="*/ 5911 w 1618413"/>
                <a:gd name="connsiteY15" fmla="*/ 0 h 184076"/>
                <a:gd name="connsiteX16" fmla="*/ 19060 w 1618413"/>
                <a:gd name="connsiteY16" fmla="*/ 6571 h 184076"/>
                <a:gd name="connsiteX17" fmla="*/ 91379 w 1618413"/>
                <a:gd name="connsiteY17" fmla="*/ 184076 h 184076"/>
                <a:gd name="connsiteX18" fmla="*/ 5911 w 1618413"/>
                <a:gd name="connsiteY18" fmla="*/ 0 h 184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18413" h="184076">
                  <a:moveTo>
                    <a:pt x="1478513" y="177499"/>
                  </a:moveTo>
                  <a:lnTo>
                    <a:pt x="1485084" y="177499"/>
                  </a:lnTo>
                  <a:lnTo>
                    <a:pt x="1502686" y="178122"/>
                  </a:lnTo>
                  <a:lnTo>
                    <a:pt x="1499879" y="178526"/>
                  </a:lnTo>
                  <a:cubicBezTo>
                    <a:pt x="1487142" y="179142"/>
                    <a:pt x="1478513" y="177499"/>
                    <a:pt x="1478513" y="177499"/>
                  </a:cubicBezTo>
                  <a:close/>
                  <a:moveTo>
                    <a:pt x="84799" y="170928"/>
                  </a:moveTo>
                  <a:cubicBezTo>
                    <a:pt x="97947" y="177499"/>
                    <a:pt x="104518" y="177499"/>
                    <a:pt x="117666" y="177499"/>
                  </a:cubicBezTo>
                  <a:lnTo>
                    <a:pt x="104518" y="177499"/>
                  </a:lnTo>
                  <a:cubicBezTo>
                    <a:pt x="97947" y="177499"/>
                    <a:pt x="91370" y="177499"/>
                    <a:pt x="84799" y="170928"/>
                  </a:cubicBezTo>
                  <a:close/>
                  <a:moveTo>
                    <a:pt x="1603418" y="0"/>
                  </a:moveTo>
                  <a:lnTo>
                    <a:pt x="1616567" y="0"/>
                  </a:lnTo>
                  <a:cubicBezTo>
                    <a:pt x="1631361" y="152847"/>
                    <a:pt x="1553705" y="176266"/>
                    <a:pt x="1511177" y="178423"/>
                  </a:cubicBezTo>
                  <a:lnTo>
                    <a:pt x="1502686" y="178122"/>
                  </a:lnTo>
                  <a:lnTo>
                    <a:pt x="1521501" y="175419"/>
                  </a:lnTo>
                  <a:cubicBezTo>
                    <a:pt x="1560791" y="165788"/>
                    <a:pt x="1611636" y="129836"/>
                    <a:pt x="1603418" y="6571"/>
                  </a:cubicBezTo>
                  <a:close/>
                  <a:moveTo>
                    <a:pt x="5911" y="0"/>
                  </a:moveTo>
                  <a:lnTo>
                    <a:pt x="19060" y="6571"/>
                  </a:lnTo>
                  <a:cubicBezTo>
                    <a:pt x="19060" y="6571"/>
                    <a:pt x="-20385" y="144631"/>
                    <a:pt x="91379" y="184076"/>
                  </a:cubicBezTo>
                  <a:cubicBezTo>
                    <a:pt x="-33534" y="151202"/>
                    <a:pt x="5911" y="0"/>
                    <a:pt x="5911" y="0"/>
                  </a:cubicBezTo>
                  <a:close/>
                </a:path>
              </a:pathLst>
            </a:custGeom>
            <a:solidFill>
              <a:srgbClr val="4D4D4D"/>
            </a:solidFill>
            <a:ln w="9525" cap="flat">
              <a:noFill/>
              <a:prstDash val="solid"/>
              <a:miter/>
            </a:ln>
          </p:spPr>
          <p:txBody>
            <a:bodyPr rtlCol="0" anchor="ctr"/>
            <a:lstStyle/>
            <a:p>
              <a:endParaRPr lang="en-US"/>
            </a:p>
          </p:txBody>
        </p:sp>
        <p:grpSp>
          <p:nvGrpSpPr>
            <p:cNvPr id="15" name="Group 14">
              <a:extLst>
                <a:ext uri="{FF2B5EF4-FFF2-40B4-BE49-F238E27FC236}">
                  <a16:creationId xmlns:a16="http://schemas.microsoft.com/office/drawing/2014/main" id="{1E20A721-03EB-4AC6-9B47-5163483F1104}"/>
                </a:ext>
              </a:extLst>
            </p:cNvPr>
            <p:cNvGrpSpPr/>
            <p:nvPr/>
          </p:nvGrpSpPr>
          <p:grpSpPr>
            <a:xfrm>
              <a:off x="1606" y="6382978"/>
              <a:ext cx="413937" cy="115242"/>
              <a:chOff x="5955" y="6353672"/>
              <a:chExt cx="413937" cy="115242"/>
            </a:xfrm>
          </p:grpSpPr>
          <p:sp>
            <p:nvSpPr>
              <p:cNvPr id="20" name="Rectangle: Rounded Corners 19">
                <a:extLst>
                  <a:ext uri="{FF2B5EF4-FFF2-40B4-BE49-F238E27FC236}">
                    <a16:creationId xmlns:a16="http://schemas.microsoft.com/office/drawing/2014/main" id="{727F4E2F-6BCD-4F24-AADA-4EFA6B0262E4}"/>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B135BD5E-4EE7-42D0-99EB-67EF11274091}"/>
                  </a:ext>
                </a:extLst>
              </p:cNvPr>
              <p:cNvSpPr/>
              <p:nvPr/>
            </p:nvSpPr>
            <p:spPr>
              <a:xfrm>
                <a:off x="99417" y="6382279"/>
                <a:ext cx="227012" cy="55272"/>
              </a:xfrm>
              <a:prstGeom prst="roundRect">
                <a:avLst>
                  <a:gd name="adj" fmla="val 281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a:extLst>
                <a:ext uri="{FF2B5EF4-FFF2-40B4-BE49-F238E27FC236}">
                  <a16:creationId xmlns:a16="http://schemas.microsoft.com/office/drawing/2014/main" id="{07003492-352F-49C0-9CAD-4F5836D3DC3D}"/>
                </a:ext>
              </a:extLst>
            </p:cNvPr>
            <p:cNvGrpSpPr/>
            <p:nvPr/>
          </p:nvGrpSpPr>
          <p:grpSpPr>
            <a:xfrm>
              <a:off x="9855291" y="6381600"/>
              <a:ext cx="885989" cy="115242"/>
              <a:chOff x="5955" y="6353672"/>
              <a:chExt cx="413937" cy="115242"/>
            </a:xfrm>
          </p:grpSpPr>
          <p:sp>
            <p:nvSpPr>
              <p:cNvPr id="18" name="Rectangle: Rounded Corners 17">
                <a:extLst>
                  <a:ext uri="{FF2B5EF4-FFF2-40B4-BE49-F238E27FC236}">
                    <a16:creationId xmlns:a16="http://schemas.microsoft.com/office/drawing/2014/main" id="{C92C5C28-EB58-4E7F-ACD5-9C4D92D2D3FA}"/>
                  </a:ext>
                </a:extLst>
              </p:cNvPr>
              <p:cNvSpPr/>
              <p:nvPr/>
            </p:nvSpPr>
            <p:spPr>
              <a:xfrm>
                <a:off x="5955" y="6353672"/>
                <a:ext cx="413937" cy="115242"/>
              </a:xfrm>
              <a:prstGeom prst="roundRect">
                <a:avLst>
                  <a:gd name="adj" fmla="val 28154"/>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Rounded Corners 18">
                <a:extLst>
                  <a:ext uri="{FF2B5EF4-FFF2-40B4-BE49-F238E27FC236}">
                    <a16:creationId xmlns:a16="http://schemas.microsoft.com/office/drawing/2014/main" id="{83FD4909-25BE-4E57-9404-15D1B8541FCF}"/>
                  </a:ext>
                </a:extLst>
              </p:cNvPr>
              <p:cNvSpPr/>
              <p:nvPr/>
            </p:nvSpPr>
            <p:spPr>
              <a:xfrm>
                <a:off x="84761" y="6382279"/>
                <a:ext cx="256326" cy="55272"/>
              </a:xfrm>
              <a:prstGeom prst="roundRect">
                <a:avLst>
                  <a:gd name="adj" fmla="val 2815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7" name="Freeform: Shape 16">
              <a:extLst>
                <a:ext uri="{FF2B5EF4-FFF2-40B4-BE49-F238E27FC236}">
                  <a16:creationId xmlns:a16="http://schemas.microsoft.com/office/drawing/2014/main" id="{442C4E0F-5094-47FA-8B07-F77A23CC8599}"/>
                </a:ext>
              </a:extLst>
            </p:cNvPr>
            <p:cNvSpPr/>
            <p:nvPr/>
          </p:nvSpPr>
          <p:spPr>
            <a:xfrm>
              <a:off x="3892805" y="496953"/>
              <a:ext cx="5479036" cy="5431217"/>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endParaRPr lang="en-US" dirty="0"/>
            </a:p>
          </p:txBody>
        </p:sp>
      </p:grpSp>
      <p:sp>
        <p:nvSpPr>
          <p:cNvPr id="2" name="Picture Placeholder 2">
            <a:extLst>
              <a:ext uri="{FF2B5EF4-FFF2-40B4-BE49-F238E27FC236}">
                <a16:creationId xmlns:a16="http://schemas.microsoft.com/office/drawing/2014/main" id="{E3301C6C-D5DE-47E0-898B-3CC5733F736C}"/>
              </a:ext>
            </a:extLst>
          </p:cNvPr>
          <p:cNvSpPr>
            <a:spLocks noGrp="1"/>
          </p:cNvSpPr>
          <p:nvPr>
            <p:ph type="pic" idx="11" hasCustomPrompt="1"/>
          </p:nvPr>
        </p:nvSpPr>
        <p:spPr>
          <a:xfrm>
            <a:off x="1549060" y="3077376"/>
            <a:ext cx="4259136" cy="2623383"/>
          </a:xfrm>
          <a:prstGeom prst="rect">
            <a:avLst/>
          </a:prstGeom>
          <a:solidFill>
            <a:schemeClr val="bg1">
              <a:lumMod val="95000"/>
            </a:schemeClr>
          </a:solidFill>
          <a:ln w="12700">
            <a:noFill/>
          </a:ln>
        </p:spPr>
        <p:txBody>
          <a:bodyPr anchor="ctr"/>
          <a:lstStyle>
            <a:lvl1pPr marL="0" indent="0" algn="ctr">
              <a:buNone/>
              <a:defRPr sz="12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
        <p:nvSpPr>
          <p:cNvPr id="3" name="Text Placeholder 9">
            <a:extLst>
              <a:ext uri="{FF2B5EF4-FFF2-40B4-BE49-F238E27FC236}">
                <a16:creationId xmlns:a16="http://schemas.microsoft.com/office/drawing/2014/main" id="{4B506394-4FF5-4888-9C27-0C404F45FB0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2163662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48309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0667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7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96040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33248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p14="http://schemas.microsoft.com/office/powerpoint/2010/main" val="24463927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123478"/>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Icon Sets Layout</a:t>
            </a:r>
          </a:p>
        </p:txBody>
      </p:sp>
      <p:sp>
        <p:nvSpPr>
          <p:cNvPr id="3" name="Rounded Rectangle 2"/>
          <p:cNvSpPr/>
          <p:nvPr userDrawn="1"/>
        </p:nvSpPr>
        <p:spPr>
          <a:xfrm>
            <a:off x="354010" y="1131591"/>
            <a:ext cx="3560767" cy="5402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p>
        </p:txBody>
      </p:sp>
      <p:sp>
        <p:nvSpPr>
          <p:cNvPr id="4" name="Rounded Rectangle 3"/>
          <p:cNvSpPr/>
          <p:nvPr userDrawn="1"/>
        </p:nvSpPr>
        <p:spPr>
          <a:xfrm>
            <a:off x="531933"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endParaRPr>
          </a:p>
        </p:txBody>
      </p:sp>
      <p:sp>
        <p:nvSpPr>
          <p:cNvPr id="5" name="Half Frame 4"/>
          <p:cNvSpPr/>
          <p:nvPr userDrawn="1"/>
        </p:nvSpPr>
        <p:spPr>
          <a:xfrm rot="5400000">
            <a:off x="3057177"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endParaRPr>
          </a:p>
        </p:txBody>
      </p:sp>
      <p:sp>
        <p:nvSpPr>
          <p:cNvPr id="58" name="TextBox 57">
            <a:extLst>
              <a:ext uri="{FF2B5EF4-FFF2-40B4-BE49-F238E27FC236}">
                <a16:creationId xmlns:a16="http://schemas.microsoft.com/office/drawing/2014/main" id="{5644E8BB-F13A-4AE0-889E-633DE4143787}"/>
              </a:ext>
            </a:extLst>
          </p:cNvPr>
          <p:cNvSpPr txBox="1"/>
          <p:nvPr userDrawn="1"/>
        </p:nvSpPr>
        <p:spPr>
          <a:xfrm>
            <a:off x="711704" y="1637214"/>
            <a:ext cx="2232248" cy="523220"/>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Resize without losing quality</a:t>
            </a:r>
            <a:endParaRPr lang="ko-KR" altLang="en-US" sz="1400" b="1" dirty="0">
              <a:solidFill>
                <a:schemeClr val="bg1"/>
              </a:solidFill>
              <a:latin typeface="Arial" pitchFamily="34" charset="0"/>
              <a:cs typeface="Arial" pitchFamily="34" charset="0"/>
            </a:endParaRPr>
          </a:p>
        </p:txBody>
      </p:sp>
      <p:sp>
        <p:nvSpPr>
          <p:cNvPr id="59" name="TextBox 58">
            <a:extLst>
              <a:ext uri="{FF2B5EF4-FFF2-40B4-BE49-F238E27FC236}">
                <a16:creationId xmlns:a16="http://schemas.microsoft.com/office/drawing/2014/main" id="{F2CE2B8B-ED32-491A-95B2-D28904BC432C}"/>
              </a:ext>
            </a:extLst>
          </p:cNvPr>
          <p:cNvSpPr txBox="1"/>
          <p:nvPr userDrawn="1"/>
        </p:nvSpPr>
        <p:spPr>
          <a:xfrm>
            <a:off x="711704" y="2127463"/>
            <a:ext cx="2232248" cy="738664"/>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Change Fill Color &amp;</a:t>
            </a:r>
          </a:p>
          <a:p>
            <a:r>
              <a:rPr lang="en-US" altLang="ko-KR" sz="1400" b="1" dirty="0">
                <a:solidFill>
                  <a:schemeClr val="bg1"/>
                </a:solidFill>
                <a:latin typeface="Arial" pitchFamily="34" charset="0"/>
                <a:cs typeface="Arial" pitchFamily="34" charset="0"/>
              </a:rPr>
              <a:t>Line Color</a:t>
            </a:r>
            <a:endParaRPr lang="ko-KR" altLang="en-US" sz="1400" b="1" dirty="0">
              <a:solidFill>
                <a:schemeClr val="bg1"/>
              </a:solidFill>
              <a:latin typeface="Arial" pitchFamily="34" charset="0"/>
              <a:cs typeface="Arial" pitchFamily="34" charset="0"/>
            </a:endParaRPr>
          </a:p>
        </p:txBody>
      </p:sp>
      <p:sp>
        <p:nvSpPr>
          <p:cNvPr id="60" name="TextBox 59">
            <a:extLst>
              <a:ext uri="{FF2B5EF4-FFF2-40B4-BE49-F238E27FC236}">
                <a16:creationId xmlns:a16="http://schemas.microsoft.com/office/drawing/2014/main" id="{962A52DF-2523-4479-BFA3-B5ACE9887E1C}"/>
              </a:ext>
            </a:extLst>
          </p:cNvPr>
          <p:cNvSpPr txBox="1"/>
          <p:nvPr userDrawn="1"/>
        </p:nvSpPr>
        <p:spPr>
          <a:xfrm>
            <a:off x="721229" y="5808438"/>
            <a:ext cx="2232000" cy="307777"/>
          </a:xfrm>
          <a:prstGeom prst="rect">
            <a:avLst/>
          </a:prstGeom>
          <a:noFill/>
        </p:spPr>
        <p:txBody>
          <a:bodyPr wrap="square" rtlCol="0" anchor="ctr">
            <a:spAutoFit/>
          </a:bodyPr>
          <a:lstStyle/>
          <a:p>
            <a:r>
              <a:rPr lang="en-US" altLang="ko-KR" sz="1400" dirty="0">
                <a:solidFill>
                  <a:schemeClr val="bg1"/>
                </a:solidFill>
                <a:latin typeface="Arial" pitchFamily="34" charset="0"/>
                <a:cs typeface="Arial" pitchFamily="34" charset="0"/>
              </a:rPr>
              <a:t>www.allppt.com</a:t>
            </a:r>
            <a:endParaRPr lang="ko-KR" altLang="en-US" sz="1400" dirty="0">
              <a:solidFill>
                <a:schemeClr val="bg1"/>
              </a:solidFill>
              <a:latin typeface="Arial" pitchFamily="34" charset="0"/>
              <a:cs typeface="Arial" pitchFamily="34" charset="0"/>
            </a:endParaRPr>
          </a:p>
        </p:txBody>
      </p:sp>
      <p:sp>
        <p:nvSpPr>
          <p:cNvPr id="61" name="TextBox 60">
            <a:extLst>
              <a:ext uri="{FF2B5EF4-FFF2-40B4-BE49-F238E27FC236}">
                <a16:creationId xmlns:a16="http://schemas.microsoft.com/office/drawing/2014/main" id="{BAAC314F-E96A-4408-95DE-A70E9ED054AF}"/>
              </a:ext>
            </a:extLst>
          </p:cNvPr>
          <p:cNvSpPr txBox="1"/>
          <p:nvPr userDrawn="1"/>
        </p:nvSpPr>
        <p:spPr>
          <a:xfrm>
            <a:off x="721229" y="4450324"/>
            <a:ext cx="2717296" cy="1384995"/>
          </a:xfrm>
          <a:prstGeom prst="rect">
            <a:avLst/>
          </a:prstGeom>
          <a:noFill/>
        </p:spPr>
        <p:txBody>
          <a:bodyPr wrap="square" rtlCol="0" anchor="ctr">
            <a:spAutoFit/>
          </a:bodyPr>
          <a:lstStyle/>
          <a:p>
            <a:r>
              <a:rPr lang="en-US" altLang="ko-KR" sz="2800" b="1" dirty="0">
                <a:solidFill>
                  <a:schemeClr val="bg1"/>
                </a:solidFill>
                <a:latin typeface="+mn-lt"/>
                <a:ea typeface="+mn-ea"/>
                <a:cs typeface="Arial" pitchFamily="34" charset="0"/>
              </a:rPr>
              <a:t>FREE </a:t>
            </a:r>
          </a:p>
          <a:p>
            <a:r>
              <a:rPr lang="en-US" altLang="ko-KR" sz="2800" b="1" dirty="0">
                <a:solidFill>
                  <a:schemeClr val="bg1"/>
                </a:solidFill>
                <a:latin typeface="+mn-lt"/>
                <a:ea typeface="+mn-ea"/>
                <a:cs typeface="Arial" pitchFamily="34" charset="0"/>
              </a:rPr>
              <a:t>PPT TEMPLATES</a:t>
            </a:r>
          </a:p>
        </p:txBody>
      </p:sp>
    </p:spTree>
    <p:extLst>
      <p:ext uri="{BB962C8B-B14F-4D97-AF65-F5344CB8AC3E}">
        <p14:creationId xmlns:p14="http://schemas.microsoft.com/office/powerpoint/2010/main" val="3136765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94"/>
        <p:cNvGrpSpPr/>
        <p:nvPr/>
      </p:nvGrpSpPr>
      <p:grpSpPr>
        <a:xfrm>
          <a:off x="0" y="0"/>
          <a:ext cx="0" cy="0"/>
          <a:chOff x="0" y="0"/>
          <a:chExt cx="0" cy="0"/>
        </a:xfrm>
      </p:grpSpPr>
      <p:sp>
        <p:nvSpPr>
          <p:cNvPr id="195" name="Google Shape;195;p33"/>
          <p:cNvSpPr txBox="1">
            <a:spLocks noGrp="1"/>
          </p:cNvSpPr>
          <p:nvPr>
            <p:ph type="title"/>
          </p:nvPr>
        </p:nvSpPr>
        <p:spPr>
          <a:xfrm>
            <a:off x="955700" y="681200"/>
            <a:ext cx="10280800" cy="6432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solidFill>
                  <a:schemeClr val="lt1"/>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Tree>
    <p:extLst>
      <p:ext uri="{BB962C8B-B14F-4D97-AF65-F5344CB8AC3E}">
        <p14:creationId xmlns:p14="http://schemas.microsoft.com/office/powerpoint/2010/main" val="10639904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slide" type="blank">
  <p:cSld name="Blank slide">
    <p:spTree>
      <p:nvGrpSpPr>
        <p:cNvPr id="1" name="Shape 193"/>
        <p:cNvGrpSpPr/>
        <p:nvPr/>
      </p:nvGrpSpPr>
      <p:grpSpPr>
        <a:xfrm>
          <a:off x="0" y="0"/>
          <a:ext cx="0" cy="0"/>
          <a:chOff x="0" y="0"/>
          <a:chExt cx="0" cy="0"/>
        </a:xfrm>
      </p:grpSpPr>
    </p:spTree>
    <p:extLst>
      <p:ext uri="{BB962C8B-B14F-4D97-AF65-F5344CB8AC3E}">
        <p14:creationId xmlns:p14="http://schemas.microsoft.com/office/powerpoint/2010/main" val="21738342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Break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4720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8" y="123478"/>
            <a:ext cx="11573197" cy="724247"/>
          </a:xfrm>
          <a:prstGeom prst="rect">
            <a:avLst/>
          </a:prstGeom>
        </p:spPr>
        <p:txBody>
          <a:bodyPr anchor="ctr"/>
          <a:lstStyle>
            <a:lvl1pPr marL="0" indent="0" algn="ctr">
              <a:buNone/>
              <a:defRPr sz="5400" b="0" baseline="0">
                <a:solidFill>
                  <a:schemeClr val="tx1">
                    <a:lumMod val="65000"/>
                    <a:lumOff val="35000"/>
                  </a:schemeClr>
                </a:solidFill>
                <a:latin typeface="+mj-lt"/>
                <a:cs typeface="Arial" pitchFamily="34" charset="0"/>
              </a:defRPr>
            </a:lvl1pPr>
          </a:lstStyle>
          <a:p>
            <a:pPr lvl="0"/>
            <a:r>
              <a:rPr lang="en-US" altLang="ko-KR" dirty="0"/>
              <a:t>PNG LAYOUT</a:t>
            </a:r>
          </a:p>
        </p:txBody>
      </p:sp>
    </p:spTree>
    <p:extLst>
      <p:ext uri="{BB962C8B-B14F-4D97-AF65-F5344CB8AC3E}">
        <p14:creationId xmlns:p14="http://schemas.microsoft.com/office/powerpoint/2010/main" val="22844596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Section Break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27675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4_Taam slide layout">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EF70765A-4598-4D75-8EBE-B820808F6559}"/>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Our Team LAYOUT</a:t>
            </a:r>
          </a:p>
        </p:txBody>
      </p:sp>
      <p:sp>
        <p:nvSpPr>
          <p:cNvPr id="4" name="Picture Placeholder 2">
            <a:extLst>
              <a:ext uri="{FF2B5EF4-FFF2-40B4-BE49-F238E27FC236}">
                <a16:creationId xmlns:a16="http://schemas.microsoft.com/office/drawing/2014/main" id="{3A075D39-AE75-40CF-B2EA-1A9DD1743A90}"/>
              </a:ext>
            </a:extLst>
          </p:cNvPr>
          <p:cNvSpPr>
            <a:spLocks noGrp="1"/>
          </p:cNvSpPr>
          <p:nvPr>
            <p:ph type="pic" idx="13" hasCustomPrompt="1"/>
          </p:nvPr>
        </p:nvSpPr>
        <p:spPr>
          <a:xfrm>
            <a:off x="739741" y="1724198"/>
            <a:ext cx="3637052" cy="4491666"/>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2927398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8993242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8394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Agenda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23200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aam slide layout">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EF70765A-4598-4D75-8EBE-B820808F6559}"/>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Our Team LAYOUT</a:t>
            </a:r>
          </a:p>
        </p:txBody>
      </p:sp>
      <p:sp>
        <p:nvSpPr>
          <p:cNvPr id="4" name="Picture Placeholder 2">
            <a:extLst>
              <a:ext uri="{FF2B5EF4-FFF2-40B4-BE49-F238E27FC236}">
                <a16:creationId xmlns:a16="http://schemas.microsoft.com/office/drawing/2014/main" id="{3A075D39-AE75-40CF-B2EA-1A9DD1743A90}"/>
              </a:ext>
            </a:extLst>
          </p:cNvPr>
          <p:cNvSpPr>
            <a:spLocks noGrp="1"/>
          </p:cNvSpPr>
          <p:nvPr>
            <p:ph type="pic" idx="13" hasCustomPrompt="1"/>
          </p:nvPr>
        </p:nvSpPr>
        <p:spPr>
          <a:xfrm>
            <a:off x="739741" y="1724198"/>
            <a:ext cx="3637052" cy="4491666"/>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7686641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18" Type="http://schemas.openxmlformats.org/officeDocument/2006/relationships/slideLayout" Target="../slideLayouts/slideLayout2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17" Type="http://schemas.openxmlformats.org/officeDocument/2006/relationships/slideLayout" Target="../slideLayouts/slideLayout22.xml"/><Relationship Id="rId2" Type="http://schemas.openxmlformats.org/officeDocument/2006/relationships/slideLayout" Target="../slideLayouts/slideLayout7.xml"/><Relationship Id="rId16" Type="http://schemas.openxmlformats.org/officeDocument/2006/relationships/slideLayout" Target="../slideLayouts/slideLayout21.xml"/><Relationship Id="rId20" Type="http://schemas.openxmlformats.org/officeDocument/2006/relationships/theme" Target="../theme/theme2.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5" Type="http://schemas.openxmlformats.org/officeDocument/2006/relationships/slideLayout" Target="../slideLayouts/slideLayout20.xml"/><Relationship Id="rId10" Type="http://schemas.openxmlformats.org/officeDocument/2006/relationships/slideLayout" Target="../slideLayouts/slideLayout15.xml"/><Relationship Id="rId19" Type="http://schemas.openxmlformats.org/officeDocument/2006/relationships/slideLayout" Target="../slideLayouts/slideLayout24.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9903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92" r:id="rId3"/>
    <p:sldLayoutId id="2147483695" r:id="rId4"/>
    <p:sldLayoutId id="2147483696"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75" r:id="rId3"/>
    <p:sldLayoutId id="2147483676" r:id="rId4"/>
    <p:sldLayoutId id="2147483677"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71" r:id="rId16"/>
    <p:sldLayoutId id="2147483672" r:id="rId17"/>
    <p:sldLayoutId id="2147483693" r:id="rId18"/>
    <p:sldLayoutId id="2147483694"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extBox 59">
            <a:extLst>
              <a:ext uri="{FF2B5EF4-FFF2-40B4-BE49-F238E27FC236}">
                <a16:creationId xmlns:a16="http://schemas.microsoft.com/office/drawing/2014/main" id="{B154F310-E5EB-4D03-AF1A-B45F583DF504}"/>
              </a:ext>
            </a:extLst>
          </p:cNvPr>
          <p:cNvSpPr txBox="1"/>
          <p:nvPr userDrawn="1"/>
        </p:nvSpPr>
        <p:spPr>
          <a:xfrm>
            <a:off x="4980000" y="8195057"/>
            <a:ext cx="2232000" cy="369332"/>
          </a:xfrm>
          <a:prstGeom prst="rect">
            <a:avLst/>
          </a:prstGeom>
          <a:noFill/>
        </p:spPr>
        <p:txBody>
          <a:bodyPr wrap="square" rtlCol="0" anchor="ctr">
            <a:spAutoFit/>
          </a:bodyPr>
          <a:lstStyle/>
          <a:p>
            <a:pPr algn="ctr"/>
            <a:r>
              <a:rPr lang="en-US" altLang="ko-KR" dirty="0">
                <a:latin typeface="Arial" pitchFamily="34" charset="0"/>
                <a:cs typeface="Arial" pitchFamily="34" charset="0"/>
              </a:rPr>
              <a:t>slidesppt.net</a:t>
            </a:r>
            <a:endParaRPr lang="ko-KR" altLang="en-US" dirty="0">
              <a:latin typeface="Arial" pitchFamily="34" charset="0"/>
              <a:cs typeface="Arial" pitchFamily="34" charset="0"/>
            </a:endParaRPr>
          </a:p>
        </p:txBody>
      </p:sp>
    </p:spTree>
    <p:extLst>
      <p:ext uri="{BB962C8B-B14F-4D97-AF65-F5344CB8AC3E}">
        <p14:creationId xmlns:p14="http://schemas.microsoft.com/office/powerpoint/2010/main" val="1198408049"/>
      </p:ext>
    </p:extLst>
  </p:cSld>
  <p:clrMap bg1="lt1" tx1="dk1" bg2="lt2" tx2="dk2" accent1="accent1" accent2="accent2" accent3="accent3" accent4="accent4" accent5="accent5" accent6="accent6" hlink="hlink" folHlink="folHlink"/>
  <p:sldLayoutIdLst>
    <p:sldLayoutId id="214748367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16.emf"/><Relationship Id="rId7" Type="http://schemas.openxmlformats.org/officeDocument/2006/relationships/image" Target="../media/image20.emf"/><Relationship Id="rId2" Type="http://schemas.openxmlformats.org/officeDocument/2006/relationships/image" Target="../media/image15.emf"/><Relationship Id="rId1" Type="http://schemas.openxmlformats.org/officeDocument/2006/relationships/slideLayout" Target="../slideLayouts/slideLayout21.xml"/><Relationship Id="rId6" Type="http://schemas.openxmlformats.org/officeDocument/2006/relationships/image" Target="../media/image19.emf"/><Relationship Id="rId5" Type="http://schemas.openxmlformats.org/officeDocument/2006/relationships/image" Target="../media/image18.emf"/><Relationship Id="rId4" Type="http://schemas.openxmlformats.org/officeDocument/2006/relationships/image" Target="../media/image17.em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3B4C724-0776-4328-8F0A-B72DA1579537}"/>
              </a:ext>
            </a:extLst>
          </p:cNvPr>
          <p:cNvSpPr txBox="1"/>
          <p:nvPr/>
        </p:nvSpPr>
        <p:spPr>
          <a:xfrm>
            <a:off x="6452031" y="935109"/>
            <a:ext cx="6001884" cy="1569660"/>
          </a:xfrm>
          <a:prstGeom prst="rect">
            <a:avLst/>
          </a:prstGeom>
          <a:noFill/>
        </p:spPr>
        <p:txBody>
          <a:bodyPr wrap="square" rtlCol="0" anchor="ctr">
            <a:spAutoFit/>
          </a:bodyPr>
          <a:lstStyle/>
          <a:p>
            <a:pPr algn="ctr"/>
            <a:r>
              <a:rPr lang="fa-IR" sz="4800" dirty="0">
                <a:solidFill>
                  <a:schemeClr val="tx1">
                    <a:lumMod val="85000"/>
                    <a:lumOff val="15000"/>
                  </a:schemeClr>
                </a:solidFill>
                <a:latin typeface="+mj-lt"/>
                <a:cs typeface="B Nazanin" panose="00000700000000000000" pitchFamily="2" charset="-78"/>
              </a:rPr>
              <a:t>متخصص تغذیه برنامه </a:t>
            </a:r>
          </a:p>
          <a:p>
            <a:pPr algn="ctr"/>
            <a:r>
              <a:rPr lang="fa-IR" sz="4800" dirty="0">
                <a:solidFill>
                  <a:schemeClr val="tx1">
                    <a:lumMod val="85000"/>
                    <a:lumOff val="15000"/>
                  </a:schemeClr>
                </a:solidFill>
                <a:latin typeface="+mj-lt"/>
                <a:cs typeface="B Nazanin" panose="00000700000000000000" pitchFamily="2" charset="-78"/>
              </a:rPr>
              <a:t>رژیم غذایی</a:t>
            </a:r>
            <a:endParaRPr lang="ko-KR" altLang="en-US" sz="4800" dirty="0">
              <a:solidFill>
                <a:schemeClr val="tx1">
                  <a:lumMod val="85000"/>
                  <a:lumOff val="15000"/>
                </a:schemeClr>
              </a:solidFill>
              <a:latin typeface="+mj-lt"/>
              <a:cs typeface="B Nazanin" panose="00000700000000000000" pitchFamily="2" charset="-78"/>
            </a:endParaRPr>
          </a:p>
        </p:txBody>
      </p:sp>
      <p:sp>
        <p:nvSpPr>
          <p:cNvPr id="9" name="TextBox 8">
            <a:extLst>
              <a:ext uri="{FF2B5EF4-FFF2-40B4-BE49-F238E27FC236}">
                <a16:creationId xmlns:a16="http://schemas.microsoft.com/office/drawing/2014/main" id="{2B6167FF-AD5E-41E4-8385-3024DC936CF2}"/>
              </a:ext>
            </a:extLst>
          </p:cNvPr>
          <p:cNvSpPr txBox="1"/>
          <p:nvPr/>
        </p:nvSpPr>
        <p:spPr>
          <a:xfrm>
            <a:off x="5750169" y="3429000"/>
            <a:ext cx="6001811" cy="379656"/>
          </a:xfrm>
          <a:prstGeom prst="rect">
            <a:avLst/>
          </a:prstGeom>
          <a:noFill/>
        </p:spPr>
        <p:txBody>
          <a:bodyPr wrap="square" rtlCol="0" anchor="ctr">
            <a:spAutoFit/>
          </a:bodyPr>
          <a:lstStyle/>
          <a:p>
            <a:pPr algn="r"/>
            <a:r>
              <a:rPr lang="fa-IR" altLang="ko-KR" sz="1867" dirty="0">
                <a:solidFill>
                  <a:schemeClr val="tx1">
                    <a:lumMod val="85000"/>
                    <a:lumOff val="15000"/>
                  </a:schemeClr>
                </a:solidFill>
                <a:cs typeface="B Nazanin" panose="00000700000000000000" pitchFamily="2" charset="-78"/>
              </a:rPr>
              <a:t>زیرنویس ارائه خود را وارد کنید</a:t>
            </a:r>
            <a:endParaRPr lang="ko-KR" altLang="en-US" sz="1867" dirty="0">
              <a:solidFill>
                <a:schemeClr val="tx1">
                  <a:lumMod val="85000"/>
                  <a:lumOff val="15000"/>
                </a:schemeClr>
              </a:solidFill>
              <a:cs typeface="B Nazanin" panose="00000700000000000000" pitchFamily="2" charset="-78"/>
            </a:endParaRPr>
          </a:p>
        </p:txBody>
      </p:sp>
      <p:sp>
        <p:nvSpPr>
          <p:cNvPr id="2" name="Rounded Rectangle 7">
            <a:extLst>
              <a:ext uri="{FF2B5EF4-FFF2-40B4-BE49-F238E27FC236}">
                <a16:creationId xmlns:a16="http://schemas.microsoft.com/office/drawing/2014/main" id="{E2F81C11-7687-CBA1-E342-8DA5AB7CABB8}"/>
              </a:ext>
            </a:extLst>
          </p:cNvPr>
          <p:cNvSpPr/>
          <p:nvPr/>
        </p:nvSpPr>
        <p:spPr>
          <a:xfrm>
            <a:off x="5947167" y="6314967"/>
            <a:ext cx="1847004" cy="379656"/>
          </a:xfrm>
          <a:prstGeom prst="roundRect">
            <a:avLst>
              <a:gd name="adj" fmla="val 50000"/>
            </a:avLst>
          </a:prstGeom>
          <a:solidFill>
            <a:schemeClr val="bg1">
              <a:alpha val="0"/>
            </a:schemeClr>
          </a:solidFill>
          <a:ln w="158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tx1"/>
                </a:solidFill>
                <a:cs typeface="B Nazanin" panose="00000700000000000000" pitchFamily="2" charset="-78"/>
              </a:rPr>
              <a:t>20begir.com</a:t>
            </a:r>
            <a:endParaRPr lang="ko-KR" altLang="en-US" sz="2000" dirty="0">
              <a:solidFill>
                <a:schemeClr val="tx1"/>
              </a:solidFill>
              <a:cs typeface="B Nazanin" panose="00000700000000000000" pitchFamily="2" charset="-78"/>
            </a:endParaRPr>
          </a:p>
        </p:txBody>
      </p:sp>
      <p:grpSp>
        <p:nvGrpSpPr>
          <p:cNvPr id="3" name="Grupo 1033">
            <a:extLst>
              <a:ext uri="{FF2B5EF4-FFF2-40B4-BE49-F238E27FC236}">
                <a16:creationId xmlns:a16="http://schemas.microsoft.com/office/drawing/2014/main" id="{3CDDAB74-F709-A0BE-CFCE-5AC3137E9BF7}"/>
              </a:ext>
            </a:extLst>
          </p:cNvPr>
          <p:cNvGrpSpPr/>
          <p:nvPr/>
        </p:nvGrpSpPr>
        <p:grpSpPr>
          <a:xfrm>
            <a:off x="7329761" y="3988026"/>
            <a:ext cx="2842625" cy="2869974"/>
            <a:chOff x="1273176" y="3468688"/>
            <a:chExt cx="3394075" cy="3417888"/>
          </a:xfrm>
        </p:grpSpPr>
        <p:sp>
          <p:nvSpPr>
            <p:cNvPr id="4" name="Freeform 5">
              <a:extLst>
                <a:ext uri="{FF2B5EF4-FFF2-40B4-BE49-F238E27FC236}">
                  <a16:creationId xmlns:a16="http://schemas.microsoft.com/office/drawing/2014/main" id="{348AFE38-0186-B5A6-13D7-48BA02D41AC9}"/>
                </a:ext>
              </a:extLst>
            </p:cNvPr>
            <p:cNvSpPr>
              <a:spLocks/>
            </p:cNvSpPr>
            <p:nvPr/>
          </p:nvSpPr>
          <p:spPr bwMode="auto">
            <a:xfrm>
              <a:off x="2057401" y="5410201"/>
              <a:ext cx="927100" cy="1476375"/>
            </a:xfrm>
            <a:custGeom>
              <a:avLst/>
              <a:gdLst>
                <a:gd name="T0" fmla="*/ 0 w 434"/>
                <a:gd name="T1" fmla="*/ 690 h 690"/>
                <a:gd name="T2" fmla="*/ 85 w 434"/>
                <a:gd name="T3" fmla="*/ 481 h 690"/>
                <a:gd name="T4" fmla="*/ 125 w 434"/>
                <a:gd name="T5" fmla="*/ 440 h 690"/>
                <a:gd name="T6" fmla="*/ 150 w 434"/>
                <a:gd name="T7" fmla="*/ 341 h 690"/>
                <a:gd name="T8" fmla="*/ 87 w 434"/>
                <a:gd name="T9" fmla="*/ 170 h 690"/>
                <a:gd name="T10" fmla="*/ 56 w 434"/>
                <a:gd name="T11" fmla="*/ 78 h 690"/>
                <a:gd name="T12" fmla="*/ 55 w 434"/>
                <a:gd name="T13" fmla="*/ 9 h 690"/>
                <a:gd name="T14" fmla="*/ 65 w 434"/>
                <a:gd name="T15" fmla="*/ 0 h 690"/>
                <a:gd name="T16" fmla="*/ 75 w 434"/>
                <a:gd name="T17" fmla="*/ 8 h 690"/>
                <a:gd name="T18" fmla="*/ 77 w 434"/>
                <a:gd name="T19" fmla="*/ 14 h 690"/>
                <a:gd name="T20" fmla="*/ 121 w 434"/>
                <a:gd name="T21" fmla="*/ 103 h 690"/>
                <a:gd name="T22" fmla="*/ 239 w 434"/>
                <a:gd name="T23" fmla="*/ 188 h 690"/>
                <a:gd name="T24" fmla="*/ 370 w 434"/>
                <a:gd name="T25" fmla="*/ 201 h 690"/>
                <a:gd name="T26" fmla="*/ 399 w 434"/>
                <a:gd name="T27" fmla="*/ 208 h 690"/>
                <a:gd name="T28" fmla="*/ 409 w 434"/>
                <a:gd name="T29" fmla="*/ 303 h 690"/>
                <a:gd name="T30" fmla="*/ 421 w 434"/>
                <a:gd name="T31" fmla="*/ 482 h 690"/>
                <a:gd name="T32" fmla="*/ 425 w 434"/>
                <a:gd name="T33" fmla="*/ 542 h 690"/>
                <a:gd name="T34" fmla="*/ 433 w 434"/>
                <a:gd name="T35" fmla="*/ 669 h 690"/>
                <a:gd name="T36" fmla="*/ 428 w 434"/>
                <a:gd name="T37" fmla="*/ 690 h 690"/>
                <a:gd name="T38" fmla="*/ 0 w 434"/>
                <a:gd name="T39" fmla="*/ 690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4" h="690">
                  <a:moveTo>
                    <a:pt x="0" y="690"/>
                  </a:moveTo>
                  <a:cubicBezTo>
                    <a:pt x="16" y="615"/>
                    <a:pt x="38" y="543"/>
                    <a:pt x="85" y="481"/>
                  </a:cubicBezTo>
                  <a:cubicBezTo>
                    <a:pt x="96" y="466"/>
                    <a:pt x="111" y="453"/>
                    <a:pt x="125" y="440"/>
                  </a:cubicBezTo>
                  <a:cubicBezTo>
                    <a:pt x="153" y="412"/>
                    <a:pt x="161" y="378"/>
                    <a:pt x="150" y="341"/>
                  </a:cubicBezTo>
                  <a:cubicBezTo>
                    <a:pt x="132" y="283"/>
                    <a:pt x="107" y="227"/>
                    <a:pt x="87" y="170"/>
                  </a:cubicBezTo>
                  <a:cubicBezTo>
                    <a:pt x="77" y="139"/>
                    <a:pt x="59" y="111"/>
                    <a:pt x="56" y="78"/>
                  </a:cubicBezTo>
                  <a:cubicBezTo>
                    <a:pt x="43" y="55"/>
                    <a:pt x="52" y="32"/>
                    <a:pt x="55" y="9"/>
                  </a:cubicBezTo>
                  <a:cubicBezTo>
                    <a:pt x="55" y="4"/>
                    <a:pt x="59" y="0"/>
                    <a:pt x="65" y="0"/>
                  </a:cubicBezTo>
                  <a:cubicBezTo>
                    <a:pt x="70" y="0"/>
                    <a:pt x="73" y="4"/>
                    <a:pt x="75" y="8"/>
                  </a:cubicBezTo>
                  <a:cubicBezTo>
                    <a:pt x="76" y="10"/>
                    <a:pt x="77" y="12"/>
                    <a:pt x="77" y="14"/>
                  </a:cubicBezTo>
                  <a:cubicBezTo>
                    <a:pt x="85" y="47"/>
                    <a:pt x="103" y="74"/>
                    <a:pt x="121" y="103"/>
                  </a:cubicBezTo>
                  <a:cubicBezTo>
                    <a:pt x="148" y="149"/>
                    <a:pt x="191" y="172"/>
                    <a:pt x="239" y="188"/>
                  </a:cubicBezTo>
                  <a:cubicBezTo>
                    <a:pt x="282" y="201"/>
                    <a:pt x="326" y="199"/>
                    <a:pt x="370" y="201"/>
                  </a:cubicBezTo>
                  <a:cubicBezTo>
                    <a:pt x="380" y="201"/>
                    <a:pt x="392" y="198"/>
                    <a:pt x="399" y="208"/>
                  </a:cubicBezTo>
                  <a:cubicBezTo>
                    <a:pt x="407" y="240"/>
                    <a:pt x="408" y="272"/>
                    <a:pt x="409" y="303"/>
                  </a:cubicBezTo>
                  <a:cubicBezTo>
                    <a:pt x="411" y="363"/>
                    <a:pt x="418" y="423"/>
                    <a:pt x="421" y="482"/>
                  </a:cubicBezTo>
                  <a:cubicBezTo>
                    <a:pt x="423" y="502"/>
                    <a:pt x="424" y="522"/>
                    <a:pt x="425" y="542"/>
                  </a:cubicBezTo>
                  <a:cubicBezTo>
                    <a:pt x="427" y="584"/>
                    <a:pt x="429" y="627"/>
                    <a:pt x="433" y="669"/>
                  </a:cubicBezTo>
                  <a:cubicBezTo>
                    <a:pt x="434" y="676"/>
                    <a:pt x="433" y="684"/>
                    <a:pt x="428" y="690"/>
                  </a:cubicBezTo>
                  <a:cubicBezTo>
                    <a:pt x="286" y="690"/>
                    <a:pt x="143" y="690"/>
                    <a:pt x="0" y="690"/>
                  </a:cubicBezTo>
                  <a:close/>
                </a:path>
              </a:pathLst>
            </a:custGeom>
            <a:solidFill>
              <a:srgbClr val="CFE9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5" name="Freeform 6">
              <a:extLst>
                <a:ext uri="{FF2B5EF4-FFF2-40B4-BE49-F238E27FC236}">
                  <a16:creationId xmlns:a16="http://schemas.microsoft.com/office/drawing/2014/main" id="{34FE36A1-2356-D41F-D6A6-FA3AAA48EAB1}"/>
                </a:ext>
              </a:extLst>
            </p:cNvPr>
            <p:cNvSpPr>
              <a:spLocks/>
            </p:cNvSpPr>
            <p:nvPr/>
          </p:nvSpPr>
          <p:spPr bwMode="auto">
            <a:xfrm>
              <a:off x="2914651" y="5675313"/>
              <a:ext cx="339725" cy="1211263"/>
            </a:xfrm>
            <a:custGeom>
              <a:avLst/>
              <a:gdLst>
                <a:gd name="T0" fmla="*/ 151 w 159"/>
                <a:gd name="T1" fmla="*/ 6 h 566"/>
                <a:gd name="T2" fmla="*/ 117 w 159"/>
                <a:gd name="T3" fmla="*/ 66 h 566"/>
                <a:gd name="T4" fmla="*/ 95 w 159"/>
                <a:gd name="T5" fmla="*/ 140 h 566"/>
                <a:gd name="T6" fmla="*/ 107 w 159"/>
                <a:gd name="T7" fmla="*/ 262 h 566"/>
                <a:gd name="T8" fmla="*/ 133 w 159"/>
                <a:gd name="T9" fmla="*/ 402 h 566"/>
                <a:gd name="T10" fmla="*/ 159 w 159"/>
                <a:gd name="T11" fmla="*/ 566 h 566"/>
                <a:gd name="T12" fmla="*/ 39 w 159"/>
                <a:gd name="T13" fmla="*/ 566 h 566"/>
                <a:gd name="T14" fmla="*/ 30 w 159"/>
                <a:gd name="T15" fmla="*/ 530 h 566"/>
                <a:gd name="T16" fmla="*/ 21 w 159"/>
                <a:gd name="T17" fmla="*/ 389 h 566"/>
                <a:gd name="T18" fmla="*/ 8 w 159"/>
                <a:gd name="T19" fmla="*/ 207 h 566"/>
                <a:gd name="T20" fmla="*/ 0 w 159"/>
                <a:gd name="T21" fmla="*/ 87 h 566"/>
                <a:gd name="T22" fmla="*/ 22 w 159"/>
                <a:gd name="T23" fmla="*/ 72 h 566"/>
                <a:gd name="T24" fmla="*/ 133 w 159"/>
                <a:gd name="T25" fmla="*/ 11 h 566"/>
                <a:gd name="T26" fmla="*/ 151 w 159"/>
                <a:gd name="T27" fmla="*/ 6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9" h="566">
                  <a:moveTo>
                    <a:pt x="151" y="6"/>
                  </a:moveTo>
                  <a:cubicBezTo>
                    <a:pt x="145" y="29"/>
                    <a:pt x="131" y="47"/>
                    <a:pt x="117" y="66"/>
                  </a:cubicBezTo>
                  <a:cubicBezTo>
                    <a:pt x="99" y="87"/>
                    <a:pt x="91" y="112"/>
                    <a:pt x="95" y="140"/>
                  </a:cubicBezTo>
                  <a:cubicBezTo>
                    <a:pt x="102" y="180"/>
                    <a:pt x="98" y="221"/>
                    <a:pt x="107" y="262"/>
                  </a:cubicBezTo>
                  <a:cubicBezTo>
                    <a:pt x="117" y="308"/>
                    <a:pt x="125" y="355"/>
                    <a:pt x="133" y="402"/>
                  </a:cubicBezTo>
                  <a:cubicBezTo>
                    <a:pt x="141" y="456"/>
                    <a:pt x="154" y="510"/>
                    <a:pt x="159" y="566"/>
                  </a:cubicBezTo>
                  <a:cubicBezTo>
                    <a:pt x="119" y="566"/>
                    <a:pt x="79" y="566"/>
                    <a:pt x="39" y="566"/>
                  </a:cubicBezTo>
                  <a:cubicBezTo>
                    <a:pt x="30" y="555"/>
                    <a:pt x="30" y="542"/>
                    <a:pt x="30" y="530"/>
                  </a:cubicBezTo>
                  <a:cubicBezTo>
                    <a:pt x="29" y="483"/>
                    <a:pt x="23" y="436"/>
                    <a:pt x="21" y="389"/>
                  </a:cubicBezTo>
                  <a:cubicBezTo>
                    <a:pt x="19" y="328"/>
                    <a:pt x="12" y="268"/>
                    <a:pt x="8" y="207"/>
                  </a:cubicBezTo>
                  <a:cubicBezTo>
                    <a:pt x="6" y="167"/>
                    <a:pt x="2" y="127"/>
                    <a:pt x="0" y="87"/>
                  </a:cubicBezTo>
                  <a:cubicBezTo>
                    <a:pt x="3" y="75"/>
                    <a:pt x="13" y="75"/>
                    <a:pt x="22" y="72"/>
                  </a:cubicBezTo>
                  <a:cubicBezTo>
                    <a:pt x="62" y="59"/>
                    <a:pt x="103" y="45"/>
                    <a:pt x="133" y="11"/>
                  </a:cubicBezTo>
                  <a:cubicBezTo>
                    <a:pt x="137" y="5"/>
                    <a:pt x="143" y="0"/>
                    <a:pt x="151" y="6"/>
                  </a:cubicBezTo>
                  <a:close/>
                </a:path>
              </a:pathLst>
            </a:custGeom>
            <a:solidFill>
              <a:srgbClr val="CFE9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6" name="Freeform 7">
              <a:extLst>
                <a:ext uri="{FF2B5EF4-FFF2-40B4-BE49-F238E27FC236}">
                  <a16:creationId xmlns:a16="http://schemas.microsoft.com/office/drawing/2014/main" id="{BE6424F1-889E-F1CB-2F74-5E9680A1E5AF}"/>
                </a:ext>
              </a:extLst>
            </p:cNvPr>
            <p:cNvSpPr>
              <a:spLocks/>
            </p:cNvSpPr>
            <p:nvPr/>
          </p:nvSpPr>
          <p:spPr bwMode="auto">
            <a:xfrm>
              <a:off x="2886076" y="5761038"/>
              <a:ext cx="111125" cy="1125538"/>
            </a:xfrm>
            <a:custGeom>
              <a:avLst/>
              <a:gdLst>
                <a:gd name="T0" fmla="*/ 16 w 52"/>
                <a:gd name="T1" fmla="*/ 42 h 526"/>
                <a:gd name="T2" fmla="*/ 27 w 52"/>
                <a:gd name="T3" fmla="*/ 170 h 526"/>
                <a:gd name="T4" fmla="*/ 36 w 52"/>
                <a:gd name="T5" fmla="*/ 275 h 526"/>
                <a:gd name="T6" fmla="*/ 52 w 52"/>
                <a:gd name="T7" fmla="*/ 526 h 526"/>
                <a:gd name="T8" fmla="*/ 40 w 52"/>
                <a:gd name="T9" fmla="*/ 526 h 526"/>
                <a:gd name="T10" fmla="*/ 25 w 52"/>
                <a:gd name="T11" fmla="*/ 302 h 526"/>
                <a:gd name="T12" fmla="*/ 16 w 52"/>
                <a:gd name="T13" fmla="*/ 159 h 526"/>
                <a:gd name="T14" fmla="*/ 8 w 52"/>
                <a:gd name="T15" fmla="*/ 42 h 526"/>
                <a:gd name="T16" fmla="*/ 3 w 52"/>
                <a:gd name="T17" fmla="*/ 27 h 526"/>
                <a:gd name="T18" fmla="*/ 4 w 52"/>
                <a:gd name="T19" fmla="*/ 1 h 526"/>
                <a:gd name="T20" fmla="*/ 11 w 52"/>
                <a:gd name="T21" fmla="*/ 1 h 526"/>
                <a:gd name="T22" fmla="*/ 16 w 52"/>
                <a:gd name="T23" fmla="*/ 42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526">
                  <a:moveTo>
                    <a:pt x="16" y="42"/>
                  </a:moveTo>
                  <a:cubicBezTo>
                    <a:pt x="20" y="85"/>
                    <a:pt x="24" y="127"/>
                    <a:pt x="27" y="170"/>
                  </a:cubicBezTo>
                  <a:cubicBezTo>
                    <a:pt x="30" y="205"/>
                    <a:pt x="33" y="240"/>
                    <a:pt x="36" y="275"/>
                  </a:cubicBezTo>
                  <a:cubicBezTo>
                    <a:pt x="42" y="358"/>
                    <a:pt x="47" y="442"/>
                    <a:pt x="52" y="526"/>
                  </a:cubicBezTo>
                  <a:cubicBezTo>
                    <a:pt x="48" y="526"/>
                    <a:pt x="44" y="526"/>
                    <a:pt x="40" y="526"/>
                  </a:cubicBezTo>
                  <a:cubicBezTo>
                    <a:pt x="33" y="451"/>
                    <a:pt x="31" y="376"/>
                    <a:pt x="25" y="302"/>
                  </a:cubicBezTo>
                  <a:cubicBezTo>
                    <a:pt x="22" y="254"/>
                    <a:pt x="17" y="207"/>
                    <a:pt x="16" y="159"/>
                  </a:cubicBezTo>
                  <a:cubicBezTo>
                    <a:pt x="15" y="120"/>
                    <a:pt x="11" y="81"/>
                    <a:pt x="8" y="42"/>
                  </a:cubicBezTo>
                  <a:cubicBezTo>
                    <a:pt x="4" y="38"/>
                    <a:pt x="3" y="32"/>
                    <a:pt x="3" y="27"/>
                  </a:cubicBezTo>
                  <a:cubicBezTo>
                    <a:pt x="4" y="18"/>
                    <a:pt x="0" y="9"/>
                    <a:pt x="4" y="1"/>
                  </a:cubicBezTo>
                  <a:cubicBezTo>
                    <a:pt x="6" y="0"/>
                    <a:pt x="9" y="0"/>
                    <a:pt x="11" y="1"/>
                  </a:cubicBezTo>
                  <a:cubicBezTo>
                    <a:pt x="20" y="13"/>
                    <a:pt x="24" y="27"/>
                    <a:pt x="16" y="42"/>
                  </a:cubicBezTo>
                  <a:close/>
                </a:path>
              </a:pathLst>
            </a:custGeom>
            <a:solidFill>
              <a:srgbClr val="F3FA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7" name="Freeform 8">
              <a:extLst>
                <a:ext uri="{FF2B5EF4-FFF2-40B4-BE49-F238E27FC236}">
                  <a16:creationId xmlns:a16="http://schemas.microsoft.com/office/drawing/2014/main" id="{B1A31E01-A8D2-DF59-90CC-53A3DA0D629A}"/>
                </a:ext>
              </a:extLst>
            </p:cNvPr>
            <p:cNvSpPr>
              <a:spLocks/>
            </p:cNvSpPr>
            <p:nvPr/>
          </p:nvSpPr>
          <p:spPr bwMode="auto">
            <a:xfrm>
              <a:off x="2024063" y="3886201"/>
              <a:ext cx="1101725" cy="1169988"/>
            </a:xfrm>
            <a:custGeom>
              <a:avLst/>
              <a:gdLst>
                <a:gd name="T0" fmla="*/ 479 w 515"/>
                <a:gd name="T1" fmla="*/ 282 h 547"/>
                <a:gd name="T2" fmla="*/ 457 w 515"/>
                <a:gd name="T3" fmla="*/ 315 h 547"/>
                <a:gd name="T4" fmla="*/ 337 w 515"/>
                <a:gd name="T5" fmla="*/ 411 h 547"/>
                <a:gd name="T6" fmla="*/ 327 w 515"/>
                <a:gd name="T7" fmla="*/ 443 h 547"/>
                <a:gd name="T8" fmla="*/ 377 w 515"/>
                <a:gd name="T9" fmla="*/ 487 h 547"/>
                <a:gd name="T10" fmla="*/ 391 w 515"/>
                <a:gd name="T11" fmla="*/ 502 h 547"/>
                <a:gd name="T12" fmla="*/ 362 w 515"/>
                <a:gd name="T13" fmla="*/ 534 h 547"/>
                <a:gd name="T14" fmla="*/ 240 w 515"/>
                <a:gd name="T15" fmla="*/ 544 h 547"/>
                <a:gd name="T16" fmla="*/ 220 w 515"/>
                <a:gd name="T17" fmla="*/ 537 h 547"/>
                <a:gd name="T18" fmla="*/ 205 w 515"/>
                <a:gd name="T19" fmla="*/ 517 h 547"/>
                <a:gd name="T20" fmla="*/ 211 w 515"/>
                <a:gd name="T21" fmla="*/ 481 h 547"/>
                <a:gd name="T22" fmla="*/ 220 w 515"/>
                <a:gd name="T23" fmla="*/ 452 h 547"/>
                <a:gd name="T24" fmla="*/ 191 w 515"/>
                <a:gd name="T25" fmla="*/ 419 h 547"/>
                <a:gd name="T26" fmla="*/ 130 w 515"/>
                <a:gd name="T27" fmla="*/ 398 h 547"/>
                <a:gd name="T28" fmla="*/ 108 w 515"/>
                <a:gd name="T29" fmla="*/ 396 h 547"/>
                <a:gd name="T30" fmla="*/ 81 w 515"/>
                <a:gd name="T31" fmla="*/ 362 h 547"/>
                <a:gd name="T32" fmla="*/ 25 w 515"/>
                <a:gd name="T33" fmla="*/ 285 h 547"/>
                <a:gd name="T34" fmla="*/ 1 w 515"/>
                <a:gd name="T35" fmla="*/ 266 h 547"/>
                <a:gd name="T36" fmla="*/ 18 w 515"/>
                <a:gd name="T37" fmla="*/ 201 h 547"/>
                <a:gd name="T38" fmla="*/ 39 w 515"/>
                <a:gd name="T39" fmla="*/ 161 h 547"/>
                <a:gd name="T40" fmla="*/ 75 w 515"/>
                <a:gd name="T41" fmla="*/ 163 h 547"/>
                <a:gd name="T42" fmla="*/ 151 w 515"/>
                <a:gd name="T43" fmla="*/ 157 h 547"/>
                <a:gd name="T44" fmla="*/ 102 w 515"/>
                <a:gd name="T45" fmla="*/ 131 h 547"/>
                <a:gd name="T46" fmla="*/ 136 w 515"/>
                <a:gd name="T47" fmla="*/ 84 h 547"/>
                <a:gd name="T48" fmla="*/ 266 w 515"/>
                <a:gd name="T49" fmla="*/ 19 h 547"/>
                <a:gd name="T50" fmla="*/ 412 w 515"/>
                <a:gd name="T51" fmla="*/ 3 h 547"/>
                <a:gd name="T52" fmla="*/ 448 w 515"/>
                <a:gd name="T53" fmla="*/ 28 h 547"/>
                <a:gd name="T54" fmla="*/ 510 w 515"/>
                <a:gd name="T55" fmla="*/ 168 h 547"/>
                <a:gd name="T56" fmla="*/ 513 w 515"/>
                <a:gd name="T57" fmla="*/ 212 h 547"/>
                <a:gd name="T58" fmla="*/ 511 w 515"/>
                <a:gd name="T59" fmla="*/ 244 h 547"/>
                <a:gd name="T60" fmla="*/ 503 w 515"/>
                <a:gd name="T61" fmla="*/ 260 h 547"/>
                <a:gd name="T62" fmla="*/ 479 w 515"/>
                <a:gd name="T63" fmla="*/ 282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5" h="547">
                  <a:moveTo>
                    <a:pt x="479" y="282"/>
                  </a:moveTo>
                  <a:cubicBezTo>
                    <a:pt x="468" y="290"/>
                    <a:pt x="465" y="304"/>
                    <a:pt x="457" y="315"/>
                  </a:cubicBezTo>
                  <a:cubicBezTo>
                    <a:pt x="428" y="360"/>
                    <a:pt x="391" y="396"/>
                    <a:pt x="337" y="411"/>
                  </a:cubicBezTo>
                  <a:cubicBezTo>
                    <a:pt x="317" y="417"/>
                    <a:pt x="324" y="431"/>
                    <a:pt x="327" y="443"/>
                  </a:cubicBezTo>
                  <a:cubicBezTo>
                    <a:pt x="337" y="466"/>
                    <a:pt x="352" y="482"/>
                    <a:pt x="377" y="487"/>
                  </a:cubicBezTo>
                  <a:cubicBezTo>
                    <a:pt x="385" y="488"/>
                    <a:pt x="390" y="494"/>
                    <a:pt x="391" y="502"/>
                  </a:cubicBezTo>
                  <a:cubicBezTo>
                    <a:pt x="392" y="523"/>
                    <a:pt x="377" y="529"/>
                    <a:pt x="362" y="534"/>
                  </a:cubicBezTo>
                  <a:cubicBezTo>
                    <a:pt x="322" y="547"/>
                    <a:pt x="281" y="546"/>
                    <a:pt x="240" y="544"/>
                  </a:cubicBezTo>
                  <a:cubicBezTo>
                    <a:pt x="233" y="544"/>
                    <a:pt x="226" y="541"/>
                    <a:pt x="220" y="537"/>
                  </a:cubicBezTo>
                  <a:cubicBezTo>
                    <a:pt x="212" y="532"/>
                    <a:pt x="208" y="524"/>
                    <a:pt x="205" y="517"/>
                  </a:cubicBezTo>
                  <a:cubicBezTo>
                    <a:pt x="199" y="503"/>
                    <a:pt x="198" y="492"/>
                    <a:pt x="211" y="481"/>
                  </a:cubicBezTo>
                  <a:cubicBezTo>
                    <a:pt x="220" y="474"/>
                    <a:pt x="223" y="464"/>
                    <a:pt x="220" y="452"/>
                  </a:cubicBezTo>
                  <a:cubicBezTo>
                    <a:pt x="220" y="432"/>
                    <a:pt x="211" y="422"/>
                    <a:pt x="191" y="419"/>
                  </a:cubicBezTo>
                  <a:cubicBezTo>
                    <a:pt x="170" y="416"/>
                    <a:pt x="150" y="407"/>
                    <a:pt x="130" y="398"/>
                  </a:cubicBezTo>
                  <a:cubicBezTo>
                    <a:pt x="122" y="394"/>
                    <a:pt x="115" y="393"/>
                    <a:pt x="108" y="396"/>
                  </a:cubicBezTo>
                  <a:cubicBezTo>
                    <a:pt x="101" y="383"/>
                    <a:pt x="93" y="371"/>
                    <a:pt x="81" y="362"/>
                  </a:cubicBezTo>
                  <a:cubicBezTo>
                    <a:pt x="56" y="341"/>
                    <a:pt x="40" y="313"/>
                    <a:pt x="25" y="285"/>
                  </a:cubicBezTo>
                  <a:cubicBezTo>
                    <a:pt x="21" y="274"/>
                    <a:pt x="8" y="273"/>
                    <a:pt x="1" y="266"/>
                  </a:cubicBezTo>
                  <a:cubicBezTo>
                    <a:pt x="0" y="243"/>
                    <a:pt x="12" y="223"/>
                    <a:pt x="18" y="201"/>
                  </a:cubicBezTo>
                  <a:cubicBezTo>
                    <a:pt x="23" y="187"/>
                    <a:pt x="25" y="171"/>
                    <a:pt x="39" y="161"/>
                  </a:cubicBezTo>
                  <a:cubicBezTo>
                    <a:pt x="51" y="167"/>
                    <a:pt x="63" y="167"/>
                    <a:pt x="75" y="163"/>
                  </a:cubicBezTo>
                  <a:cubicBezTo>
                    <a:pt x="99" y="157"/>
                    <a:pt x="123" y="158"/>
                    <a:pt x="151" y="157"/>
                  </a:cubicBezTo>
                  <a:cubicBezTo>
                    <a:pt x="137" y="137"/>
                    <a:pt x="116" y="141"/>
                    <a:pt x="102" y="131"/>
                  </a:cubicBezTo>
                  <a:cubicBezTo>
                    <a:pt x="100" y="106"/>
                    <a:pt x="120" y="96"/>
                    <a:pt x="136" y="84"/>
                  </a:cubicBezTo>
                  <a:cubicBezTo>
                    <a:pt x="175" y="55"/>
                    <a:pt x="219" y="33"/>
                    <a:pt x="266" y="19"/>
                  </a:cubicBezTo>
                  <a:cubicBezTo>
                    <a:pt x="313" y="5"/>
                    <a:pt x="362" y="0"/>
                    <a:pt x="412" y="3"/>
                  </a:cubicBezTo>
                  <a:cubicBezTo>
                    <a:pt x="427" y="4"/>
                    <a:pt x="441" y="12"/>
                    <a:pt x="448" y="28"/>
                  </a:cubicBezTo>
                  <a:cubicBezTo>
                    <a:pt x="471" y="74"/>
                    <a:pt x="490" y="121"/>
                    <a:pt x="510" y="168"/>
                  </a:cubicBezTo>
                  <a:cubicBezTo>
                    <a:pt x="515" y="182"/>
                    <a:pt x="512" y="197"/>
                    <a:pt x="513" y="212"/>
                  </a:cubicBezTo>
                  <a:cubicBezTo>
                    <a:pt x="512" y="223"/>
                    <a:pt x="513" y="234"/>
                    <a:pt x="511" y="244"/>
                  </a:cubicBezTo>
                  <a:cubicBezTo>
                    <a:pt x="510" y="250"/>
                    <a:pt x="508" y="256"/>
                    <a:pt x="503" y="260"/>
                  </a:cubicBezTo>
                  <a:cubicBezTo>
                    <a:pt x="492" y="265"/>
                    <a:pt x="487" y="275"/>
                    <a:pt x="479" y="282"/>
                  </a:cubicBezTo>
                  <a:close/>
                </a:path>
              </a:pathLst>
            </a:custGeom>
            <a:solidFill>
              <a:srgbClr val="FBC7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10" name="Freeform 9">
              <a:extLst>
                <a:ext uri="{FF2B5EF4-FFF2-40B4-BE49-F238E27FC236}">
                  <a16:creationId xmlns:a16="http://schemas.microsoft.com/office/drawing/2014/main" id="{350CCB26-524A-4547-61DB-26EFCB7EF860}"/>
                </a:ext>
              </a:extLst>
            </p:cNvPr>
            <p:cNvSpPr>
              <a:spLocks/>
            </p:cNvSpPr>
            <p:nvPr/>
          </p:nvSpPr>
          <p:spPr bwMode="auto">
            <a:xfrm>
              <a:off x="1712913" y="3468688"/>
              <a:ext cx="1289050" cy="1881188"/>
            </a:xfrm>
            <a:custGeom>
              <a:avLst/>
              <a:gdLst>
                <a:gd name="T0" fmla="*/ 168 w 603"/>
                <a:gd name="T1" fmla="*/ 398 h 880"/>
                <a:gd name="T2" fmla="*/ 150 w 603"/>
                <a:gd name="T3" fmla="*/ 462 h 880"/>
                <a:gd name="T4" fmla="*/ 152 w 603"/>
                <a:gd name="T5" fmla="*/ 470 h 880"/>
                <a:gd name="T6" fmla="*/ 148 w 603"/>
                <a:gd name="T7" fmla="*/ 487 h 880"/>
                <a:gd name="T8" fmla="*/ 147 w 603"/>
                <a:gd name="T9" fmla="*/ 514 h 880"/>
                <a:gd name="T10" fmla="*/ 146 w 603"/>
                <a:gd name="T11" fmla="*/ 633 h 880"/>
                <a:gd name="T12" fmla="*/ 159 w 603"/>
                <a:gd name="T13" fmla="*/ 765 h 880"/>
                <a:gd name="T14" fmla="*/ 155 w 603"/>
                <a:gd name="T15" fmla="*/ 810 h 880"/>
                <a:gd name="T16" fmla="*/ 151 w 603"/>
                <a:gd name="T17" fmla="*/ 824 h 880"/>
                <a:gd name="T18" fmla="*/ 88 w 603"/>
                <a:gd name="T19" fmla="*/ 878 h 880"/>
                <a:gd name="T20" fmla="*/ 78 w 603"/>
                <a:gd name="T21" fmla="*/ 880 h 880"/>
                <a:gd name="T22" fmla="*/ 69 w 603"/>
                <a:gd name="T23" fmla="*/ 880 h 880"/>
                <a:gd name="T24" fmla="*/ 37 w 603"/>
                <a:gd name="T25" fmla="*/ 838 h 880"/>
                <a:gd name="T26" fmla="*/ 38 w 603"/>
                <a:gd name="T27" fmla="*/ 802 h 880"/>
                <a:gd name="T28" fmla="*/ 23 w 603"/>
                <a:gd name="T29" fmla="*/ 731 h 880"/>
                <a:gd name="T30" fmla="*/ 16 w 603"/>
                <a:gd name="T31" fmla="*/ 695 h 880"/>
                <a:gd name="T32" fmla="*/ 21 w 603"/>
                <a:gd name="T33" fmla="*/ 671 h 880"/>
                <a:gd name="T34" fmla="*/ 9 w 603"/>
                <a:gd name="T35" fmla="*/ 597 h 880"/>
                <a:gd name="T36" fmla="*/ 5 w 603"/>
                <a:gd name="T37" fmla="*/ 590 h 880"/>
                <a:gd name="T38" fmla="*/ 14 w 603"/>
                <a:gd name="T39" fmla="*/ 403 h 880"/>
                <a:gd name="T40" fmla="*/ 69 w 603"/>
                <a:gd name="T41" fmla="*/ 304 h 880"/>
                <a:gd name="T42" fmla="*/ 75 w 603"/>
                <a:gd name="T43" fmla="*/ 285 h 880"/>
                <a:gd name="T44" fmla="*/ 78 w 603"/>
                <a:gd name="T45" fmla="*/ 191 h 880"/>
                <a:gd name="T46" fmla="*/ 151 w 603"/>
                <a:gd name="T47" fmla="*/ 87 h 880"/>
                <a:gd name="T48" fmla="*/ 363 w 603"/>
                <a:gd name="T49" fmla="*/ 14 h 880"/>
                <a:gd name="T50" fmla="*/ 510 w 603"/>
                <a:gd name="T51" fmla="*/ 0 h 880"/>
                <a:gd name="T52" fmla="*/ 585 w 603"/>
                <a:gd name="T53" fmla="*/ 30 h 880"/>
                <a:gd name="T54" fmla="*/ 599 w 603"/>
                <a:gd name="T55" fmla="*/ 67 h 880"/>
                <a:gd name="T56" fmla="*/ 597 w 603"/>
                <a:gd name="T57" fmla="*/ 86 h 880"/>
                <a:gd name="T58" fmla="*/ 581 w 603"/>
                <a:gd name="T59" fmla="*/ 85 h 880"/>
                <a:gd name="T60" fmla="*/ 433 w 603"/>
                <a:gd name="T61" fmla="*/ 74 h 880"/>
                <a:gd name="T62" fmla="*/ 549 w 603"/>
                <a:gd name="T63" fmla="*/ 85 h 880"/>
                <a:gd name="T64" fmla="*/ 560 w 603"/>
                <a:gd name="T65" fmla="*/ 89 h 880"/>
                <a:gd name="T66" fmla="*/ 566 w 603"/>
                <a:gd name="T67" fmla="*/ 99 h 880"/>
                <a:gd name="T68" fmla="*/ 558 w 603"/>
                <a:gd name="T69" fmla="*/ 106 h 880"/>
                <a:gd name="T70" fmla="*/ 538 w 603"/>
                <a:gd name="T71" fmla="*/ 107 h 880"/>
                <a:gd name="T72" fmla="*/ 433 w 603"/>
                <a:gd name="T73" fmla="*/ 117 h 880"/>
                <a:gd name="T74" fmla="*/ 241 w 603"/>
                <a:gd name="T75" fmla="*/ 230 h 880"/>
                <a:gd name="T76" fmla="*/ 167 w 603"/>
                <a:gd name="T77" fmla="*/ 384 h 880"/>
                <a:gd name="T78" fmla="*/ 168 w 603"/>
                <a:gd name="T79" fmla="*/ 398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3" h="880">
                  <a:moveTo>
                    <a:pt x="168" y="398"/>
                  </a:moveTo>
                  <a:cubicBezTo>
                    <a:pt x="162" y="419"/>
                    <a:pt x="153" y="440"/>
                    <a:pt x="150" y="462"/>
                  </a:cubicBezTo>
                  <a:cubicBezTo>
                    <a:pt x="152" y="464"/>
                    <a:pt x="152" y="467"/>
                    <a:pt x="152" y="470"/>
                  </a:cubicBezTo>
                  <a:cubicBezTo>
                    <a:pt x="151" y="476"/>
                    <a:pt x="150" y="481"/>
                    <a:pt x="148" y="487"/>
                  </a:cubicBezTo>
                  <a:cubicBezTo>
                    <a:pt x="146" y="496"/>
                    <a:pt x="149" y="505"/>
                    <a:pt x="147" y="514"/>
                  </a:cubicBezTo>
                  <a:cubicBezTo>
                    <a:pt x="140" y="554"/>
                    <a:pt x="141" y="593"/>
                    <a:pt x="146" y="633"/>
                  </a:cubicBezTo>
                  <a:cubicBezTo>
                    <a:pt x="152" y="677"/>
                    <a:pt x="162" y="720"/>
                    <a:pt x="159" y="765"/>
                  </a:cubicBezTo>
                  <a:cubicBezTo>
                    <a:pt x="159" y="780"/>
                    <a:pt x="156" y="795"/>
                    <a:pt x="155" y="810"/>
                  </a:cubicBezTo>
                  <a:cubicBezTo>
                    <a:pt x="156" y="816"/>
                    <a:pt x="155" y="821"/>
                    <a:pt x="151" y="824"/>
                  </a:cubicBezTo>
                  <a:cubicBezTo>
                    <a:pt x="129" y="842"/>
                    <a:pt x="111" y="863"/>
                    <a:pt x="88" y="878"/>
                  </a:cubicBezTo>
                  <a:cubicBezTo>
                    <a:pt x="85" y="880"/>
                    <a:pt x="82" y="880"/>
                    <a:pt x="78" y="880"/>
                  </a:cubicBezTo>
                  <a:cubicBezTo>
                    <a:pt x="75" y="880"/>
                    <a:pt x="72" y="880"/>
                    <a:pt x="69" y="880"/>
                  </a:cubicBezTo>
                  <a:cubicBezTo>
                    <a:pt x="30" y="878"/>
                    <a:pt x="27" y="875"/>
                    <a:pt x="37" y="838"/>
                  </a:cubicBezTo>
                  <a:cubicBezTo>
                    <a:pt x="40" y="826"/>
                    <a:pt x="40" y="814"/>
                    <a:pt x="38" y="802"/>
                  </a:cubicBezTo>
                  <a:cubicBezTo>
                    <a:pt x="34" y="778"/>
                    <a:pt x="30" y="754"/>
                    <a:pt x="23" y="731"/>
                  </a:cubicBezTo>
                  <a:cubicBezTo>
                    <a:pt x="17" y="720"/>
                    <a:pt x="16" y="708"/>
                    <a:pt x="16" y="695"/>
                  </a:cubicBezTo>
                  <a:cubicBezTo>
                    <a:pt x="16" y="687"/>
                    <a:pt x="18" y="679"/>
                    <a:pt x="21" y="671"/>
                  </a:cubicBezTo>
                  <a:cubicBezTo>
                    <a:pt x="32" y="644"/>
                    <a:pt x="33" y="618"/>
                    <a:pt x="9" y="597"/>
                  </a:cubicBezTo>
                  <a:cubicBezTo>
                    <a:pt x="7" y="595"/>
                    <a:pt x="6" y="593"/>
                    <a:pt x="5" y="590"/>
                  </a:cubicBezTo>
                  <a:cubicBezTo>
                    <a:pt x="2" y="527"/>
                    <a:pt x="0" y="465"/>
                    <a:pt x="14" y="403"/>
                  </a:cubicBezTo>
                  <a:cubicBezTo>
                    <a:pt x="22" y="365"/>
                    <a:pt x="35" y="329"/>
                    <a:pt x="69" y="304"/>
                  </a:cubicBezTo>
                  <a:cubicBezTo>
                    <a:pt x="76" y="299"/>
                    <a:pt x="75" y="292"/>
                    <a:pt x="75" y="285"/>
                  </a:cubicBezTo>
                  <a:cubicBezTo>
                    <a:pt x="72" y="253"/>
                    <a:pt x="74" y="222"/>
                    <a:pt x="78" y="191"/>
                  </a:cubicBezTo>
                  <a:cubicBezTo>
                    <a:pt x="85" y="144"/>
                    <a:pt x="112" y="111"/>
                    <a:pt x="151" y="87"/>
                  </a:cubicBezTo>
                  <a:cubicBezTo>
                    <a:pt x="216" y="46"/>
                    <a:pt x="289" y="28"/>
                    <a:pt x="363" y="14"/>
                  </a:cubicBezTo>
                  <a:cubicBezTo>
                    <a:pt x="412" y="5"/>
                    <a:pt x="461" y="0"/>
                    <a:pt x="510" y="0"/>
                  </a:cubicBezTo>
                  <a:cubicBezTo>
                    <a:pt x="539" y="0"/>
                    <a:pt x="565" y="7"/>
                    <a:pt x="585" y="30"/>
                  </a:cubicBezTo>
                  <a:cubicBezTo>
                    <a:pt x="585" y="44"/>
                    <a:pt x="595" y="54"/>
                    <a:pt x="599" y="67"/>
                  </a:cubicBezTo>
                  <a:cubicBezTo>
                    <a:pt x="601" y="73"/>
                    <a:pt x="603" y="80"/>
                    <a:pt x="597" y="86"/>
                  </a:cubicBezTo>
                  <a:cubicBezTo>
                    <a:pt x="592" y="91"/>
                    <a:pt x="586" y="88"/>
                    <a:pt x="581" y="85"/>
                  </a:cubicBezTo>
                  <a:cubicBezTo>
                    <a:pt x="534" y="61"/>
                    <a:pt x="482" y="65"/>
                    <a:pt x="433" y="74"/>
                  </a:cubicBezTo>
                  <a:cubicBezTo>
                    <a:pt x="472" y="71"/>
                    <a:pt x="511" y="71"/>
                    <a:pt x="549" y="85"/>
                  </a:cubicBezTo>
                  <a:cubicBezTo>
                    <a:pt x="553" y="86"/>
                    <a:pt x="557" y="87"/>
                    <a:pt x="560" y="89"/>
                  </a:cubicBezTo>
                  <a:cubicBezTo>
                    <a:pt x="564" y="92"/>
                    <a:pt x="567" y="94"/>
                    <a:pt x="566" y="99"/>
                  </a:cubicBezTo>
                  <a:cubicBezTo>
                    <a:pt x="566" y="104"/>
                    <a:pt x="562" y="105"/>
                    <a:pt x="558" y="106"/>
                  </a:cubicBezTo>
                  <a:cubicBezTo>
                    <a:pt x="552" y="108"/>
                    <a:pt x="545" y="108"/>
                    <a:pt x="538" y="107"/>
                  </a:cubicBezTo>
                  <a:cubicBezTo>
                    <a:pt x="503" y="105"/>
                    <a:pt x="468" y="110"/>
                    <a:pt x="433" y="117"/>
                  </a:cubicBezTo>
                  <a:cubicBezTo>
                    <a:pt x="357" y="134"/>
                    <a:pt x="294" y="173"/>
                    <a:pt x="241" y="230"/>
                  </a:cubicBezTo>
                  <a:cubicBezTo>
                    <a:pt x="200" y="274"/>
                    <a:pt x="179" y="327"/>
                    <a:pt x="167" y="384"/>
                  </a:cubicBezTo>
                  <a:cubicBezTo>
                    <a:pt x="166" y="389"/>
                    <a:pt x="166" y="393"/>
                    <a:pt x="168" y="398"/>
                  </a:cubicBezTo>
                  <a:close/>
                </a:path>
              </a:pathLst>
            </a:custGeom>
            <a:solidFill>
              <a:srgbClr val="D15E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11" name="Freeform 10">
              <a:extLst>
                <a:ext uri="{FF2B5EF4-FFF2-40B4-BE49-F238E27FC236}">
                  <a16:creationId xmlns:a16="http://schemas.microsoft.com/office/drawing/2014/main" id="{20EE1387-4732-6835-DBC5-A368AE5F625F}"/>
                </a:ext>
              </a:extLst>
            </p:cNvPr>
            <p:cNvSpPr>
              <a:spLocks/>
            </p:cNvSpPr>
            <p:nvPr/>
          </p:nvSpPr>
          <p:spPr bwMode="auto">
            <a:xfrm>
              <a:off x="1350963" y="4972051"/>
              <a:ext cx="1552575" cy="885825"/>
            </a:xfrm>
            <a:custGeom>
              <a:avLst/>
              <a:gdLst>
                <a:gd name="T0" fmla="*/ 250 w 726"/>
                <a:gd name="T1" fmla="*/ 174 h 414"/>
                <a:gd name="T2" fmla="*/ 321 w 726"/>
                <a:gd name="T3" fmla="*/ 111 h 414"/>
                <a:gd name="T4" fmla="*/ 325 w 726"/>
                <a:gd name="T5" fmla="*/ 100 h 414"/>
                <a:gd name="T6" fmla="*/ 391 w 726"/>
                <a:gd name="T7" fmla="*/ 26 h 414"/>
                <a:gd name="T8" fmla="*/ 436 w 726"/>
                <a:gd name="T9" fmla="*/ 7 h 414"/>
                <a:gd name="T10" fmla="*/ 504 w 726"/>
                <a:gd name="T11" fmla="*/ 76 h 414"/>
                <a:gd name="T12" fmla="*/ 515 w 726"/>
                <a:gd name="T13" fmla="*/ 127 h 414"/>
                <a:gd name="T14" fmla="*/ 517 w 726"/>
                <a:gd name="T15" fmla="*/ 164 h 414"/>
                <a:gd name="T16" fmla="*/ 679 w 726"/>
                <a:gd name="T17" fmla="*/ 336 h 414"/>
                <a:gd name="T18" fmla="*/ 716 w 726"/>
                <a:gd name="T19" fmla="*/ 363 h 414"/>
                <a:gd name="T20" fmla="*/ 720 w 726"/>
                <a:gd name="T21" fmla="*/ 370 h 414"/>
                <a:gd name="T22" fmla="*/ 726 w 726"/>
                <a:gd name="T23" fmla="*/ 395 h 414"/>
                <a:gd name="T24" fmla="*/ 726 w 726"/>
                <a:gd name="T25" fmla="*/ 411 h 414"/>
                <a:gd name="T26" fmla="*/ 605 w 726"/>
                <a:gd name="T27" fmla="*/ 406 h 414"/>
                <a:gd name="T28" fmla="*/ 443 w 726"/>
                <a:gd name="T29" fmla="*/ 306 h 414"/>
                <a:gd name="T30" fmla="*/ 402 w 726"/>
                <a:gd name="T31" fmla="*/ 218 h 414"/>
                <a:gd name="T32" fmla="*/ 396 w 726"/>
                <a:gd name="T33" fmla="*/ 209 h 414"/>
                <a:gd name="T34" fmla="*/ 387 w 726"/>
                <a:gd name="T35" fmla="*/ 218 h 414"/>
                <a:gd name="T36" fmla="*/ 386 w 726"/>
                <a:gd name="T37" fmla="*/ 283 h 414"/>
                <a:gd name="T38" fmla="*/ 354 w 726"/>
                <a:gd name="T39" fmla="*/ 283 h 414"/>
                <a:gd name="T40" fmla="*/ 284 w 726"/>
                <a:gd name="T41" fmla="*/ 311 h 414"/>
                <a:gd name="T42" fmla="*/ 155 w 726"/>
                <a:gd name="T43" fmla="*/ 311 h 414"/>
                <a:gd name="T44" fmla="*/ 18 w 726"/>
                <a:gd name="T45" fmla="*/ 197 h 414"/>
                <a:gd name="T46" fmla="*/ 21 w 726"/>
                <a:gd name="T47" fmla="*/ 54 h 414"/>
                <a:gd name="T48" fmla="*/ 35 w 726"/>
                <a:gd name="T49" fmla="*/ 14 h 414"/>
                <a:gd name="T50" fmla="*/ 90 w 726"/>
                <a:gd name="T51" fmla="*/ 25 h 414"/>
                <a:gd name="T52" fmla="*/ 95 w 726"/>
                <a:gd name="T53" fmla="*/ 104 h 414"/>
                <a:gd name="T54" fmla="*/ 176 w 726"/>
                <a:gd name="T55" fmla="*/ 200 h 414"/>
                <a:gd name="T56" fmla="*/ 185 w 726"/>
                <a:gd name="T57" fmla="*/ 199 h 414"/>
                <a:gd name="T58" fmla="*/ 232 w 726"/>
                <a:gd name="T59" fmla="*/ 180 h 414"/>
                <a:gd name="T60" fmla="*/ 250 w 726"/>
                <a:gd name="T61" fmla="*/ 17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26" h="414">
                  <a:moveTo>
                    <a:pt x="250" y="174"/>
                  </a:moveTo>
                  <a:cubicBezTo>
                    <a:pt x="277" y="156"/>
                    <a:pt x="300" y="135"/>
                    <a:pt x="321" y="111"/>
                  </a:cubicBezTo>
                  <a:cubicBezTo>
                    <a:pt x="321" y="107"/>
                    <a:pt x="322" y="103"/>
                    <a:pt x="325" y="100"/>
                  </a:cubicBezTo>
                  <a:cubicBezTo>
                    <a:pt x="349" y="77"/>
                    <a:pt x="369" y="50"/>
                    <a:pt x="391" y="26"/>
                  </a:cubicBezTo>
                  <a:cubicBezTo>
                    <a:pt x="403" y="13"/>
                    <a:pt x="415" y="0"/>
                    <a:pt x="436" y="7"/>
                  </a:cubicBezTo>
                  <a:cubicBezTo>
                    <a:pt x="453" y="35"/>
                    <a:pt x="481" y="53"/>
                    <a:pt x="504" y="76"/>
                  </a:cubicBezTo>
                  <a:cubicBezTo>
                    <a:pt x="520" y="91"/>
                    <a:pt x="526" y="107"/>
                    <a:pt x="515" y="127"/>
                  </a:cubicBezTo>
                  <a:cubicBezTo>
                    <a:pt x="507" y="140"/>
                    <a:pt x="509" y="152"/>
                    <a:pt x="517" y="164"/>
                  </a:cubicBezTo>
                  <a:cubicBezTo>
                    <a:pt x="562" y="230"/>
                    <a:pt x="613" y="290"/>
                    <a:pt x="679" y="336"/>
                  </a:cubicBezTo>
                  <a:cubicBezTo>
                    <a:pt x="691" y="345"/>
                    <a:pt x="702" y="356"/>
                    <a:pt x="716" y="363"/>
                  </a:cubicBezTo>
                  <a:cubicBezTo>
                    <a:pt x="718" y="365"/>
                    <a:pt x="720" y="367"/>
                    <a:pt x="720" y="370"/>
                  </a:cubicBezTo>
                  <a:cubicBezTo>
                    <a:pt x="722" y="378"/>
                    <a:pt x="717" y="388"/>
                    <a:pt x="726" y="395"/>
                  </a:cubicBezTo>
                  <a:cubicBezTo>
                    <a:pt x="726" y="400"/>
                    <a:pt x="726" y="406"/>
                    <a:pt x="726" y="411"/>
                  </a:cubicBezTo>
                  <a:cubicBezTo>
                    <a:pt x="686" y="411"/>
                    <a:pt x="645" y="414"/>
                    <a:pt x="605" y="406"/>
                  </a:cubicBezTo>
                  <a:cubicBezTo>
                    <a:pt x="539" y="394"/>
                    <a:pt x="479" y="370"/>
                    <a:pt x="443" y="306"/>
                  </a:cubicBezTo>
                  <a:cubicBezTo>
                    <a:pt x="426" y="277"/>
                    <a:pt x="408" y="251"/>
                    <a:pt x="402" y="218"/>
                  </a:cubicBezTo>
                  <a:cubicBezTo>
                    <a:pt x="401" y="214"/>
                    <a:pt x="400" y="209"/>
                    <a:pt x="396" y="209"/>
                  </a:cubicBezTo>
                  <a:cubicBezTo>
                    <a:pt x="390" y="208"/>
                    <a:pt x="387" y="214"/>
                    <a:pt x="387" y="218"/>
                  </a:cubicBezTo>
                  <a:cubicBezTo>
                    <a:pt x="388" y="240"/>
                    <a:pt x="382" y="261"/>
                    <a:pt x="386" y="283"/>
                  </a:cubicBezTo>
                  <a:cubicBezTo>
                    <a:pt x="375" y="272"/>
                    <a:pt x="364" y="278"/>
                    <a:pt x="354" y="283"/>
                  </a:cubicBezTo>
                  <a:cubicBezTo>
                    <a:pt x="331" y="295"/>
                    <a:pt x="309" y="305"/>
                    <a:pt x="284" y="311"/>
                  </a:cubicBezTo>
                  <a:cubicBezTo>
                    <a:pt x="241" y="323"/>
                    <a:pt x="198" y="322"/>
                    <a:pt x="155" y="311"/>
                  </a:cubicBezTo>
                  <a:cubicBezTo>
                    <a:pt x="92" y="294"/>
                    <a:pt x="41" y="262"/>
                    <a:pt x="18" y="197"/>
                  </a:cubicBezTo>
                  <a:cubicBezTo>
                    <a:pt x="0" y="149"/>
                    <a:pt x="5" y="101"/>
                    <a:pt x="21" y="54"/>
                  </a:cubicBezTo>
                  <a:cubicBezTo>
                    <a:pt x="25" y="41"/>
                    <a:pt x="30" y="27"/>
                    <a:pt x="35" y="14"/>
                  </a:cubicBezTo>
                  <a:cubicBezTo>
                    <a:pt x="54" y="14"/>
                    <a:pt x="72" y="21"/>
                    <a:pt x="90" y="25"/>
                  </a:cubicBezTo>
                  <a:cubicBezTo>
                    <a:pt x="94" y="52"/>
                    <a:pt x="92" y="78"/>
                    <a:pt x="95" y="104"/>
                  </a:cubicBezTo>
                  <a:cubicBezTo>
                    <a:pt x="102" y="154"/>
                    <a:pt x="134" y="193"/>
                    <a:pt x="176" y="200"/>
                  </a:cubicBezTo>
                  <a:cubicBezTo>
                    <a:pt x="179" y="200"/>
                    <a:pt x="182" y="200"/>
                    <a:pt x="185" y="199"/>
                  </a:cubicBezTo>
                  <a:cubicBezTo>
                    <a:pt x="202" y="196"/>
                    <a:pt x="217" y="188"/>
                    <a:pt x="232" y="180"/>
                  </a:cubicBezTo>
                  <a:cubicBezTo>
                    <a:pt x="238" y="177"/>
                    <a:pt x="243" y="172"/>
                    <a:pt x="250" y="174"/>
                  </a:cubicBezTo>
                  <a:close/>
                </a:path>
              </a:pathLst>
            </a:custGeom>
            <a:solidFill>
              <a:srgbClr val="DAEE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12" name="Freeform 11">
              <a:extLst>
                <a:ext uri="{FF2B5EF4-FFF2-40B4-BE49-F238E27FC236}">
                  <a16:creationId xmlns:a16="http://schemas.microsoft.com/office/drawing/2014/main" id="{377B4C09-100C-CEE2-EECA-5FFC8CE2968B}"/>
                </a:ext>
              </a:extLst>
            </p:cNvPr>
            <p:cNvSpPr>
              <a:spLocks/>
            </p:cNvSpPr>
            <p:nvPr/>
          </p:nvSpPr>
          <p:spPr bwMode="auto">
            <a:xfrm>
              <a:off x="2901951" y="4929188"/>
              <a:ext cx="1079500" cy="922338"/>
            </a:xfrm>
            <a:custGeom>
              <a:avLst/>
              <a:gdLst>
                <a:gd name="T0" fmla="*/ 9 w 505"/>
                <a:gd name="T1" fmla="*/ 431 h 431"/>
                <a:gd name="T2" fmla="*/ 1 w 505"/>
                <a:gd name="T3" fmla="*/ 391 h 431"/>
                <a:gd name="T4" fmla="*/ 0 w 505"/>
                <a:gd name="T5" fmla="*/ 384 h 431"/>
                <a:gd name="T6" fmla="*/ 48 w 505"/>
                <a:gd name="T7" fmla="*/ 145 h 431"/>
                <a:gd name="T8" fmla="*/ 35 w 505"/>
                <a:gd name="T9" fmla="*/ 119 h 431"/>
                <a:gd name="T10" fmla="*/ 17 w 505"/>
                <a:gd name="T11" fmla="*/ 80 h 431"/>
                <a:gd name="T12" fmla="*/ 20 w 505"/>
                <a:gd name="T13" fmla="*/ 0 h 431"/>
                <a:gd name="T14" fmla="*/ 74 w 505"/>
                <a:gd name="T15" fmla="*/ 48 h 431"/>
                <a:gd name="T16" fmla="*/ 202 w 505"/>
                <a:gd name="T17" fmla="*/ 160 h 431"/>
                <a:gd name="T18" fmla="*/ 305 w 505"/>
                <a:gd name="T19" fmla="*/ 165 h 431"/>
                <a:gd name="T20" fmla="*/ 404 w 505"/>
                <a:gd name="T21" fmla="*/ 106 h 431"/>
                <a:gd name="T22" fmla="*/ 444 w 505"/>
                <a:gd name="T23" fmla="*/ 67 h 431"/>
                <a:gd name="T24" fmla="*/ 496 w 505"/>
                <a:gd name="T25" fmla="*/ 65 h 431"/>
                <a:gd name="T26" fmla="*/ 505 w 505"/>
                <a:gd name="T27" fmla="*/ 68 h 431"/>
                <a:gd name="T28" fmla="*/ 447 w 505"/>
                <a:gd name="T29" fmla="*/ 179 h 431"/>
                <a:gd name="T30" fmla="*/ 303 w 505"/>
                <a:gd name="T31" fmla="*/ 295 h 431"/>
                <a:gd name="T32" fmla="*/ 178 w 505"/>
                <a:gd name="T33" fmla="*/ 282 h 431"/>
                <a:gd name="T34" fmla="*/ 160 w 505"/>
                <a:gd name="T35" fmla="*/ 277 h 431"/>
                <a:gd name="T36" fmla="*/ 161 w 505"/>
                <a:gd name="T37" fmla="*/ 296 h 431"/>
                <a:gd name="T38" fmla="*/ 157 w 505"/>
                <a:gd name="T39" fmla="*/ 355 h 431"/>
                <a:gd name="T40" fmla="*/ 146 w 505"/>
                <a:gd name="T41" fmla="*/ 358 h 431"/>
                <a:gd name="T42" fmla="*/ 9 w 505"/>
                <a:gd name="T43" fmla="*/ 43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5" h="431">
                  <a:moveTo>
                    <a:pt x="9" y="431"/>
                  </a:moveTo>
                  <a:cubicBezTo>
                    <a:pt x="9" y="417"/>
                    <a:pt x="8" y="403"/>
                    <a:pt x="1" y="391"/>
                  </a:cubicBezTo>
                  <a:cubicBezTo>
                    <a:pt x="0" y="388"/>
                    <a:pt x="0" y="386"/>
                    <a:pt x="0" y="384"/>
                  </a:cubicBezTo>
                  <a:cubicBezTo>
                    <a:pt x="50" y="311"/>
                    <a:pt x="55" y="229"/>
                    <a:pt x="48" y="145"/>
                  </a:cubicBezTo>
                  <a:cubicBezTo>
                    <a:pt x="47" y="135"/>
                    <a:pt x="43" y="126"/>
                    <a:pt x="35" y="119"/>
                  </a:cubicBezTo>
                  <a:cubicBezTo>
                    <a:pt x="24" y="109"/>
                    <a:pt x="18" y="95"/>
                    <a:pt x="17" y="80"/>
                  </a:cubicBezTo>
                  <a:cubicBezTo>
                    <a:pt x="16" y="53"/>
                    <a:pt x="11" y="26"/>
                    <a:pt x="20" y="0"/>
                  </a:cubicBezTo>
                  <a:cubicBezTo>
                    <a:pt x="46" y="7"/>
                    <a:pt x="60" y="27"/>
                    <a:pt x="74" y="48"/>
                  </a:cubicBezTo>
                  <a:cubicBezTo>
                    <a:pt x="107" y="97"/>
                    <a:pt x="147" y="137"/>
                    <a:pt x="202" y="160"/>
                  </a:cubicBezTo>
                  <a:cubicBezTo>
                    <a:pt x="236" y="174"/>
                    <a:pt x="270" y="174"/>
                    <a:pt x="305" y="165"/>
                  </a:cubicBezTo>
                  <a:cubicBezTo>
                    <a:pt x="344" y="155"/>
                    <a:pt x="376" y="133"/>
                    <a:pt x="404" y="106"/>
                  </a:cubicBezTo>
                  <a:cubicBezTo>
                    <a:pt x="417" y="93"/>
                    <a:pt x="431" y="80"/>
                    <a:pt x="444" y="67"/>
                  </a:cubicBezTo>
                  <a:cubicBezTo>
                    <a:pt x="461" y="69"/>
                    <a:pt x="479" y="72"/>
                    <a:pt x="496" y="65"/>
                  </a:cubicBezTo>
                  <a:cubicBezTo>
                    <a:pt x="500" y="64"/>
                    <a:pt x="503" y="65"/>
                    <a:pt x="505" y="68"/>
                  </a:cubicBezTo>
                  <a:cubicBezTo>
                    <a:pt x="494" y="109"/>
                    <a:pt x="470" y="145"/>
                    <a:pt x="447" y="179"/>
                  </a:cubicBezTo>
                  <a:cubicBezTo>
                    <a:pt x="411" y="231"/>
                    <a:pt x="368" y="280"/>
                    <a:pt x="303" y="295"/>
                  </a:cubicBezTo>
                  <a:cubicBezTo>
                    <a:pt x="261" y="305"/>
                    <a:pt x="218" y="305"/>
                    <a:pt x="178" y="282"/>
                  </a:cubicBezTo>
                  <a:cubicBezTo>
                    <a:pt x="172" y="278"/>
                    <a:pt x="166" y="272"/>
                    <a:pt x="160" y="277"/>
                  </a:cubicBezTo>
                  <a:cubicBezTo>
                    <a:pt x="154" y="283"/>
                    <a:pt x="159" y="289"/>
                    <a:pt x="161" y="296"/>
                  </a:cubicBezTo>
                  <a:cubicBezTo>
                    <a:pt x="169" y="316"/>
                    <a:pt x="164" y="336"/>
                    <a:pt x="157" y="355"/>
                  </a:cubicBezTo>
                  <a:cubicBezTo>
                    <a:pt x="153" y="355"/>
                    <a:pt x="149" y="354"/>
                    <a:pt x="146" y="358"/>
                  </a:cubicBezTo>
                  <a:cubicBezTo>
                    <a:pt x="112" y="403"/>
                    <a:pt x="60" y="417"/>
                    <a:pt x="9" y="431"/>
                  </a:cubicBezTo>
                  <a:close/>
                </a:path>
              </a:pathLst>
            </a:custGeom>
            <a:solidFill>
              <a:srgbClr val="DAEE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13" name="Freeform 12">
              <a:extLst>
                <a:ext uri="{FF2B5EF4-FFF2-40B4-BE49-F238E27FC236}">
                  <a16:creationId xmlns:a16="http://schemas.microsoft.com/office/drawing/2014/main" id="{5F57E07F-C87A-8F1D-1F8D-926A23067FA4}"/>
                </a:ext>
              </a:extLst>
            </p:cNvPr>
            <p:cNvSpPr>
              <a:spLocks/>
            </p:cNvSpPr>
            <p:nvPr/>
          </p:nvSpPr>
          <p:spPr bwMode="auto">
            <a:xfrm>
              <a:off x="2041526" y="3532188"/>
              <a:ext cx="1150938" cy="823913"/>
            </a:xfrm>
            <a:custGeom>
              <a:avLst/>
              <a:gdLst>
                <a:gd name="T0" fmla="*/ 14 w 538"/>
                <a:gd name="T1" fmla="*/ 368 h 385"/>
                <a:gd name="T2" fmla="*/ 14 w 538"/>
                <a:gd name="T3" fmla="*/ 325 h 385"/>
                <a:gd name="T4" fmla="*/ 39 w 538"/>
                <a:gd name="T5" fmla="*/ 259 h 385"/>
                <a:gd name="T6" fmla="*/ 157 w 538"/>
                <a:gd name="T7" fmla="*/ 133 h 385"/>
                <a:gd name="T8" fmla="*/ 274 w 538"/>
                <a:gd name="T9" fmla="*/ 83 h 385"/>
                <a:gd name="T10" fmla="*/ 361 w 538"/>
                <a:gd name="T11" fmla="*/ 72 h 385"/>
                <a:gd name="T12" fmla="*/ 411 w 538"/>
                <a:gd name="T13" fmla="*/ 72 h 385"/>
                <a:gd name="T14" fmla="*/ 337 w 538"/>
                <a:gd name="T15" fmla="*/ 48 h 385"/>
                <a:gd name="T16" fmla="*/ 261 w 538"/>
                <a:gd name="T17" fmla="*/ 49 h 385"/>
                <a:gd name="T18" fmla="*/ 322 w 538"/>
                <a:gd name="T19" fmla="*/ 33 h 385"/>
                <a:gd name="T20" fmla="*/ 430 w 538"/>
                <a:gd name="T21" fmla="*/ 52 h 385"/>
                <a:gd name="T22" fmla="*/ 441 w 538"/>
                <a:gd name="T23" fmla="*/ 53 h 385"/>
                <a:gd name="T24" fmla="*/ 442 w 538"/>
                <a:gd name="T25" fmla="*/ 42 h 385"/>
                <a:gd name="T26" fmla="*/ 431 w 538"/>
                <a:gd name="T27" fmla="*/ 20 h 385"/>
                <a:gd name="T28" fmla="*/ 431 w 538"/>
                <a:gd name="T29" fmla="*/ 0 h 385"/>
                <a:gd name="T30" fmla="*/ 480 w 538"/>
                <a:gd name="T31" fmla="*/ 74 h 385"/>
                <a:gd name="T32" fmla="*/ 496 w 538"/>
                <a:gd name="T33" fmla="*/ 85 h 385"/>
                <a:gd name="T34" fmla="*/ 523 w 538"/>
                <a:gd name="T35" fmla="*/ 92 h 385"/>
                <a:gd name="T36" fmla="*/ 519 w 538"/>
                <a:gd name="T37" fmla="*/ 164 h 385"/>
                <a:gd name="T38" fmla="*/ 512 w 538"/>
                <a:gd name="T39" fmla="*/ 374 h 385"/>
                <a:gd name="T40" fmla="*/ 501 w 538"/>
                <a:gd name="T41" fmla="*/ 377 h 385"/>
                <a:gd name="T42" fmla="*/ 449 w 538"/>
                <a:gd name="T43" fmla="*/ 191 h 385"/>
                <a:gd name="T44" fmla="*/ 406 w 538"/>
                <a:gd name="T45" fmla="*/ 163 h 385"/>
                <a:gd name="T46" fmla="*/ 133 w 538"/>
                <a:gd name="T47" fmla="*/ 220 h 385"/>
                <a:gd name="T48" fmla="*/ 104 w 538"/>
                <a:gd name="T49" fmla="*/ 242 h 385"/>
                <a:gd name="T50" fmla="*/ 53 w 538"/>
                <a:gd name="T51" fmla="*/ 289 h 385"/>
                <a:gd name="T52" fmla="*/ 31 w 538"/>
                <a:gd name="T53" fmla="*/ 328 h 385"/>
                <a:gd name="T54" fmla="*/ 14 w 538"/>
                <a:gd name="T55" fmla="*/ 368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38" h="385">
                  <a:moveTo>
                    <a:pt x="14" y="368"/>
                  </a:moveTo>
                  <a:cubicBezTo>
                    <a:pt x="0" y="354"/>
                    <a:pt x="11" y="339"/>
                    <a:pt x="14" y="325"/>
                  </a:cubicBezTo>
                  <a:cubicBezTo>
                    <a:pt x="19" y="302"/>
                    <a:pt x="29" y="280"/>
                    <a:pt x="39" y="259"/>
                  </a:cubicBezTo>
                  <a:cubicBezTo>
                    <a:pt x="66" y="205"/>
                    <a:pt x="109" y="166"/>
                    <a:pt x="157" y="133"/>
                  </a:cubicBezTo>
                  <a:cubicBezTo>
                    <a:pt x="193" y="108"/>
                    <a:pt x="232" y="92"/>
                    <a:pt x="274" y="83"/>
                  </a:cubicBezTo>
                  <a:cubicBezTo>
                    <a:pt x="302" y="77"/>
                    <a:pt x="331" y="69"/>
                    <a:pt x="361" y="72"/>
                  </a:cubicBezTo>
                  <a:cubicBezTo>
                    <a:pt x="377" y="73"/>
                    <a:pt x="393" y="72"/>
                    <a:pt x="411" y="72"/>
                  </a:cubicBezTo>
                  <a:cubicBezTo>
                    <a:pt x="399" y="59"/>
                    <a:pt x="362" y="48"/>
                    <a:pt x="337" y="48"/>
                  </a:cubicBezTo>
                  <a:cubicBezTo>
                    <a:pt x="312" y="48"/>
                    <a:pt x="287" y="47"/>
                    <a:pt x="261" y="49"/>
                  </a:cubicBezTo>
                  <a:cubicBezTo>
                    <a:pt x="279" y="33"/>
                    <a:pt x="302" y="35"/>
                    <a:pt x="322" y="33"/>
                  </a:cubicBezTo>
                  <a:cubicBezTo>
                    <a:pt x="360" y="29"/>
                    <a:pt x="397" y="32"/>
                    <a:pt x="430" y="52"/>
                  </a:cubicBezTo>
                  <a:cubicBezTo>
                    <a:pt x="433" y="53"/>
                    <a:pt x="437" y="57"/>
                    <a:pt x="441" y="53"/>
                  </a:cubicBezTo>
                  <a:cubicBezTo>
                    <a:pt x="444" y="50"/>
                    <a:pt x="443" y="46"/>
                    <a:pt x="442" y="42"/>
                  </a:cubicBezTo>
                  <a:cubicBezTo>
                    <a:pt x="438" y="35"/>
                    <a:pt x="435" y="28"/>
                    <a:pt x="431" y="20"/>
                  </a:cubicBezTo>
                  <a:cubicBezTo>
                    <a:pt x="428" y="14"/>
                    <a:pt x="424" y="7"/>
                    <a:pt x="431" y="0"/>
                  </a:cubicBezTo>
                  <a:cubicBezTo>
                    <a:pt x="455" y="20"/>
                    <a:pt x="470" y="45"/>
                    <a:pt x="480" y="74"/>
                  </a:cubicBezTo>
                  <a:cubicBezTo>
                    <a:pt x="483" y="83"/>
                    <a:pt x="487" y="86"/>
                    <a:pt x="496" y="85"/>
                  </a:cubicBezTo>
                  <a:cubicBezTo>
                    <a:pt x="506" y="83"/>
                    <a:pt x="516" y="84"/>
                    <a:pt x="523" y="92"/>
                  </a:cubicBezTo>
                  <a:cubicBezTo>
                    <a:pt x="502" y="115"/>
                    <a:pt x="512" y="139"/>
                    <a:pt x="519" y="164"/>
                  </a:cubicBezTo>
                  <a:cubicBezTo>
                    <a:pt x="538" y="234"/>
                    <a:pt x="529" y="304"/>
                    <a:pt x="512" y="374"/>
                  </a:cubicBezTo>
                  <a:cubicBezTo>
                    <a:pt x="509" y="385"/>
                    <a:pt x="508" y="385"/>
                    <a:pt x="501" y="377"/>
                  </a:cubicBezTo>
                  <a:cubicBezTo>
                    <a:pt x="500" y="311"/>
                    <a:pt x="486" y="248"/>
                    <a:pt x="449" y="191"/>
                  </a:cubicBezTo>
                  <a:cubicBezTo>
                    <a:pt x="439" y="174"/>
                    <a:pt x="426" y="165"/>
                    <a:pt x="406" y="163"/>
                  </a:cubicBezTo>
                  <a:cubicBezTo>
                    <a:pt x="309" y="156"/>
                    <a:pt x="216" y="164"/>
                    <a:pt x="133" y="220"/>
                  </a:cubicBezTo>
                  <a:cubicBezTo>
                    <a:pt x="123" y="227"/>
                    <a:pt x="115" y="236"/>
                    <a:pt x="104" y="242"/>
                  </a:cubicBezTo>
                  <a:cubicBezTo>
                    <a:pt x="79" y="249"/>
                    <a:pt x="67" y="269"/>
                    <a:pt x="53" y="289"/>
                  </a:cubicBezTo>
                  <a:cubicBezTo>
                    <a:pt x="45" y="301"/>
                    <a:pt x="41" y="316"/>
                    <a:pt x="31" y="328"/>
                  </a:cubicBezTo>
                  <a:cubicBezTo>
                    <a:pt x="26" y="341"/>
                    <a:pt x="17" y="353"/>
                    <a:pt x="14" y="368"/>
                  </a:cubicBezTo>
                  <a:close/>
                </a:path>
              </a:pathLst>
            </a:custGeom>
            <a:solidFill>
              <a:srgbClr val="C84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14" name="Freeform 13">
              <a:extLst>
                <a:ext uri="{FF2B5EF4-FFF2-40B4-BE49-F238E27FC236}">
                  <a16:creationId xmlns:a16="http://schemas.microsoft.com/office/drawing/2014/main" id="{23DF919D-412E-79D4-E667-443055CCD056}"/>
                </a:ext>
              </a:extLst>
            </p:cNvPr>
            <p:cNvSpPr>
              <a:spLocks/>
            </p:cNvSpPr>
            <p:nvPr/>
          </p:nvSpPr>
          <p:spPr bwMode="auto">
            <a:xfrm>
              <a:off x="1273176" y="4498976"/>
              <a:ext cx="531813" cy="539750"/>
            </a:xfrm>
            <a:custGeom>
              <a:avLst/>
              <a:gdLst>
                <a:gd name="T0" fmla="*/ 126 w 248"/>
                <a:gd name="T1" fmla="*/ 248 h 252"/>
                <a:gd name="T2" fmla="*/ 71 w 248"/>
                <a:gd name="T3" fmla="*/ 235 h 252"/>
                <a:gd name="T4" fmla="*/ 3 w 248"/>
                <a:gd name="T5" fmla="*/ 92 h 252"/>
                <a:gd name="T6" fmla="*/ 6 w 248"/>
                <a:gd name="T7" fmla="*/ 77 h 252"/>
                <a:gd name="T8" fmla="*/ 22 w 248"/>
                <a:gd name="T9" fmla="*/ 82 h 252"/>
                <a:gd name="T10" fmla="*/ 35 w 248"/>
                <a:gd name="T11" fmla="*/ 90 h 252"/>
                <a:gd name="T12" fmla="*/ 38 w 248"/>
                <a:gd name="T13" fmla="*/ 73 h 252"/>
                <a:gd name="T14" fmla="*/ 52 w 248"/>
                <a:gd name="T15" fmla="*/ 29 h 252"/>
                <a:gd name="T16" fmla="*/ 63 w 248"/>
                <a:gd name="T17" fmla="*/ 22 h 252"/>
                <a:gd name="T18" fmla="*/ 66 w 248"/>
                <a:gd name="T19" fmla="*/ 34 h 252"/>
                <a:gd name="T20" fmla="*/ 79 w 248"/>
                <a:gd name="T21" fmla="*/ 101 h 252"/>
                <a:gd name="T22" fmla="*/ 103 w 248"/>
                <a:gd name="T23" fmla="*/ 31 h 252"/>
                <a:gd name="T24" fmla="*/ 130 w 248"/>
                <a:gd name="T25" fmla="*/ 8 h 252"/>
                <a:gd name="T26" fmla="*/ 152 w 248"/>
                <a:gd name="T27" fmla="*/ 7 h 252"/>
                <a:gd name="T28" fmla="*/ 151 w 248"/>
                <a:gd name="T29" fmla="*/ 29 h 252"/>
                <a:gd name="T30" fmla="*/ 123 w 248"/>
                <a:gd name="T31" fmla="*/ 86 h 252"/>
                <a:gd name="T32" fmla="*/ 120 w 248"/>
                <a:gd name="T33" fmla="*/ 115 h 252"/>
                <a:gd name="T34" fmla="*/ 153 w 248"/>
                <a:gd name="T35" fmla="*/ 88 h 252"/>
                <a:gd name="T36" fmla="*/ 195 w 248"/>
                <a:gd name="T37" fmla="*/ 104 h 252"/>
                <a:gd name="T38" fmla="*/ 210 w 248"/>
                <a:gd name="T39" fmla="*/ 108 h 252"/>
                <a:gd name="T40" fmla="*/ 232 w 248"/>
                <a:gd name="T41" fmla="*/ 189 h 252"/>
                <a:gd name="T42" fmla="*/ 226 w 248"/>
                <a:gd name="T43" fmla="*/ 212 h 252"/>
                <a:gd name="T44" fmla="*/ 126 w 248"/>
                <a:gd name="T45" fmla="*/ 248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8" h="252">
                  <a:moveTo>
                    <a:pt x="126" y="248"/>
                  </a:moveTo>
                  <a:cubicBezTo>
                    <a:pt x="107" y="249"/>
                    <a:pt x="88" y="245"/>
                    <a:pt x="71" y="235"/>
                  </a:cubicBezTo>
                  <a:cubicBezTo>
                    <a:pt x="29" y="196"/>
                    <a:pt x="16" y="144"/>
                    <a:pt x="3" y="92"/>
                  </a:cubicBezTo>
                  <a:cubicBezTo>
                    <a:pt x="2" y="87"/>
                    <a:pt x="0" y="80"/>
                    <a:pt x="6" y="77"/>
                  </a:cubicBezTo>
                  <a:cubicBezTo>
                    <a:pt x="12" y="74"/>
                    <a:pt x="17" y="78"/>
                    <a:pt x="22" y="82"/>
                  </a:cubicBezTo>
                  <a:cubicBezTo>
                    <a:pt x="26" y="85"/>
                    <a:pt x="30" y="92"/>
                    <a:pt x="35" y="90"/>
                  </a:cubicBezTo>
                  <a:cubicBezTo>
                    <a:pt x="42" y="87"/>
                    <a:pt x="38" y="79"/>
                    <a:pt x="38" y="73"/>
                  </a:cubicBezTo>
                  <a:cubicBezTo>
                    <a:pt x="38" y="57"/>
                    <a:pt x="41" y="42"/>
                    <a:pt x="52" y="29"/>
                  </a:cubicBezTo>
                  <a:cubicBezTo>
                    <a:pt x="55" y="25"/>
                    <a:pt x="58" y="20"/>
                    <a:pt x="63" y="22"/>
                  </a:cubicBezTo>
                  <a:cubicBezTo>
                    <a:pt x="69" y="24"/>
                    <a:pt x="67" y="30"/>
                    <a:pt x="66" y="34"/>
                  </a:cubicBezTo>
                  <a:cubicBezTo>
                    <a:pt x="65" y="58"/>
                    <a:pt x="71" y="79"/>
                    <a:pt x="79" y="101"/>
                  </a:cubicBezTo>
                  <a:cubicBezTo>
                    <a:pt x="84" y="76"/>
                    <a:pt x="87" y="51"/>
                    <a:pt x="103" y="31"/>
                  </a:cubicBezTo>
                  <a:cubicBezTo>
                    <a:pt x="110" y="21"/>
                    <a:pt x="119" y="13"/>
                    <a:pt x="130" y="8"/>
                  </a:cubicBezTo>
                  <a:cubicBezTo>
                    <a:pt x="138" y="4"/>
                    <a:pt x="146" y="0"/>
                    <a:pt x="152" y="7"/>
                  </a:cubicBezTo>
                  <a:cubicBezTo>
                    <a:pt x="158" y="13"/>
                    <a:pt x="156" y="22"/>
                    <a:pt x="151" y="29"/>
                  </a:cubicBezTo>
                  <a:cubicBezTo>
                    <a:pt x="138" y="47"/>
                    <a:pt x="130" y="66"/>
                    <a:pt x="123" y="86"/>
                  </a:cubicBezTo>
                  <a:cubicBezTo>
                    <a:pt x="121" y="95"/>
                    <a:pt x="116" y="104"/>
                    <a:pt x="120" y="115"/>
                  </a:cubicBezTo>
                  <a:cubicBezTo>
                    <a:pt x="131" y="105"/>
                    <a:pt x="142" y="96"/>
                    <a:pt x="153" y="88"/>
                  </a:cubicBezTo>
                  <a:cubicBezTo>
                    <a:pt x="175" y="73"/>
                    <a:pt x="188" y="78"/>
                    <a:pt x="195" y="104"/>
                  </a:cubicBezTo>
                  <a:cubicBezTo>
                    <a:pt x="198" y="116"/>
                    <a:pt x="206" y="104"/>
                    <a:pt x="210" y="108"/>
                  </a:cubicBezTo>
                  <a:cubicBezTo>
                    <a:pt x="240" y="129"/>
                    <a:pt x="248" y="156"/>
                    <a:pt x="232" y="189"/>
                  </a:cubicBezTo>
                  <a:cubicBezTo>
                    <a:pt x="229" y="197"/>
                    <a:pt x="226" y="204"/>
                    <a:pt x="226" y="212"/>
                  </a:cubicBezTo>
                  <a:cubicBezTo>
                    <a:pt x="196" y="232"/>
                    <a:pt x="165" y="252"/>
                    <a:pt x="126" y="248"/>
                  </a:cubicBezTo>
                  <a:close/>
                </a:path>
              </a:pathLst>
            </a:custGeom>
            <a:solidFill>
              <a:srgbClr val="FBC8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15" name="Freeform 14">
              <a:extLst>
                <a:ext uri="{FF2B5EF4-FFF2-40B4-BE49-F238E27FC236}">
                  <a16:creationId xmlns:a16="http://schemas.microsoft.com/office/drawing/2014/main" id="{24930BAC-7760-B7EC-1048-961DF31E4FDD}"/>
                </a:ext>
              </a:extLst>
            </p:cNvPr>
            <p:cNvSpPr>
              <a:spLocks/>
            </p:cNvSpPr>
            <p:nvPr/>
          </p:nvSpPr>
          <p:spPr bwMode="auto">
            <a:xfrm>
              <a:off x="3570288" y="4781551"/>
              <a:ext cx="757238" cy="231775"/>
            </a:xfrm>
            <a:custGeom>
              <a:avLst/>
              <a:gdLst>
                <a:gd name="T0" fmla="*/ 139 w 354"/>
                <a:gd name="T1" fmla="*/ 105 h 108"/>
                <a:gd name="T2" fmla="*/ 100 w 354"/>
                <a:gd name="T3" fmla="*/ 100 h 108"/>
                <a:gd name="T4" fmla="*/ 37 w 354"/>
                <a:gd name="T5" fmla="*/ 67 h 108"/>
                <a:gd name="T6" fmla="*/ 4 w 354"/>
                <a:gd name="T7" fmla="*/ 21 h 108"/>
                <a:gd name="T8" fmla="*/ 10 w 354"/>
                <a:gd name="T9" fmla="*/ 4 h 108"/>
                <a:gd name="T10" fmla="*/ 189 w 354"/>
                <a:gd name="T11" fmla="*/ 2 h 108"/>
                <a:gd name="T12" fmla="*/ 211 w 354"/>
                <a:gd name="T13" fmla="*/ 4 h 108"/>
                <a:gd name="T14" fmla="*/ 287 w 354"/>
                <a:gd name="T15" fmla="*/ 6 h 108"/>
                <a:gd name="T16" fmla="*/ 326 w 354"/>
                <a:gd name="T17" fmla="*/ 7 h 108"/>
                <a:gd name="T18" fmla="*/ 342 w 354"/>
                <a:gd name="T19" fmla="*/ 38 h 108"/>
                <a:gd name="T20" fmla="*/ 296 w 354"/>
                <a:gd name="T21" fmla="*/ 82 h 108"/>
                <a:gd name="T22" fmla="*/ 206 w 354"/>
                <a:gd name="T23" fmla="*/ 94 h 108"/>
                <a:gd name="T24" fmla="*/ 139 w 354"/>
                <a:gd name="T25" fmla="*/ 10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4" h="108">
                  <a:moveTo>
                    <a:pt x="139" y="105"/>
                  </a:moveTo>
                  <a:cubicBezTo>
                    <a:pt x="126" y="102"/>
                    <a:pt x="112" y="108"/>
                    <a:pt x="100" y="100"/>
                  </a:cubicBezTo>
                  <a:cubicBezTo>
                    <a:pt x="78" y="90"/>
                    <a:pt x="57" y="81"/>
                    <a:pt x="37" y="67"/>
                  </a:cubicBezTo>
                  <a:cubicBezTo>
                    <a:pt x="20" y="55"/>
                    <a:pt x="11" y="39"/>
                    <a:pt x="4" y="21"/>
                  </a:cubicBezTo>
                  <a:cubicBezTo>
                    <a:pt x="1" y="14"/>
                    <a:pt x="0" y="7"/>
                    <a:pt x="10" y="4"/>
                  </a:cubicBezTo>
                  <a:cubicBezTo>
                    <a:pt x="70" y="0"/>
                    <a:pt x="130" y="2"/>
                    <a:pt x="189" y="2"/>
                  </a:cubicBezTo>
                  <a:cubicBezTo>
                    <a:pt x="197" y="2"/>
                    <a:pt x="204" y="2"/>
                    <a:pt x="211" y="4"/>
                  </a:cubicBezTo>
                  <a:cubicBezTo>
                    <a:pt x="236" y="10"/>
                    <a:pt x="261" y="5"/>
                    <a:pt x="287" y="6"/>
                  </a:cubicBezTo>
                  <a:cubicBezTo>
                    <a:pt x="300" y="7"/>
                    <a:pt x="313" y="6"/>
                    <a:pt x="326" y="7"/>
                  </a:cubicBezTo>
                  <a:cubicBezTo>
                    <a:pt x="348" y="8"/>
                    <a:pt x="354" y="20"/>
                    <a:pt x="342" y="38"/>
                  </a:cubicBezTo>
                  <a:cubicBezTo>
                    <a:pt x="329" y="55"/>
                    <a:pt x="313" y="70"/>
                    <a:pt x="296" y="82"/>
                  </a:cubicBezTo>
                  <a:cubicBezTo>
                    <a:pt x="266" y="89"/>
                    <a:pt x="237" y="95"/>
                    <a:pt x="206" y="94"/>
                  </a:cubicBezTo>
                  <a:cubicBezTo>
                    <a:pt x="183" y="92"/>
                    <a:pt x="161" y="95"/>
                    <a:pt x="139" y="105"/>
                  </a:cubicBezTo>
                  <a:close/>
                </a:path>
              </a:pathLst>
            </a:custGeom>
            <a:solidFill>
              <a:srgbClr val="AFDC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16" name="Freeform 15">
              <a:extLst>
                <a:ext uri="{FF2B5EF4-FFF2-40B4-BE49-F238E27FC236}">
                  <a16:creationId xmlns:a16="http://schemas.microsoft.com/office/drawing/2014/main" id="{65EB413C-118A-98AC-EFF0-081E7931C823}"/>
                </a:ext>
              </a:extLst>
            </p:cNvPr>
            <p:cNvSpPr>
              <a:spLocks/>
            </p:cNvSpPr>
            <p:nvPr/>
          </p:nvSpPr>
          <p:spPr bwMode="auto">
            <a:xfrm>
              <a:off x="4073526" y="4465638"/>
              <a:ext cx="593725" cy="246063"/>
            </a:xfrm>
            <a:custGeom>
              <a:avLst/>
              <a:gdLst>
                <a:gd name="T0" fmla="*/ 208 w 278"/>
                <a:gd name="T1" fmla="*/ 104 h 115"/>
                <a:gd name="T2" fmla="*/ 169 w 278"/>
                <a:gd name="T3" fmla="*/ 111 h 115"/>
                <a:gd name="T4" fmla="*/ 112 w 278"/>
                <a:gd name="T5" fmla="*/ 110 h 115"/>
                <a:gd name="T6" fmla="*/ 91 w 278"/>
                <a:gd name="T7" fmla="*/ 102 h 115"/>
                <a:gd name="T8" fmla="*/ 66 w 278"/>
                <a:gd name="T9" fmla="*/ 99 h 115"/>
                <a:gd name="T10" fmla="*/ 51 w 278"/>
                <a:gd name="T11" fmla="*/ 100 h 115"/>
                <a:gd name="T12" fmla="*/ 12 w 278"/>
                <a:gd name="T13" fmla="*/ 100 h 115"/>
                <a:gd name="T14" fmla="*/ 9 w 278"/>
                <a:gd name="T15" fmla="*/ 93 h 115"/>
                <a:gd name="T16" fmla="*/ 23 w 278"/>
                <a:gd name="T17" fmla="*/ 69 h 115"/>
                <a:gd name="T18" fmla="*/ 42 w 278"/>
                <a:gd name="T19" fmla="*/ 54 h 115"/>
                <a:gd name="T20" fmla="*/ 0 w 278"/>
                <a:gd name="T21" fmla="*/ 44 h 115"/>
                <a:gd name="T22" fmla="*/ 59 w 278"/>
                <a:gd name="T23" fmla="*/ 42 h 115"/>
                <a:gd name="T24" fmla="*/ 88 w 278"/>
                <a:gd name="T25" fmla="*/ 39 h 115"/>
                <a:gd name="T26" fmla="*/ 99 w 278"/>
                <a:gd name="T27" fmla="*/ 23 h 115"/>
                <a:gd name="T28" fmla="*/ 133 w 278"/>
                <a:gd name="T29" fmla="*/ 0 h 115"/>
                <a:gd name="T30" fmla="*/ 176 w 278"/>
                <a:gd name="T31" fmla="*/ 7 h 115"/>
                <a:gd name="T32" fmla="*/ 200 w 278"/>
                <a:gd name="T33" fmla="*/ 20 h 115"/>
                <a:gd name="T34" fmla="*/ 210 w 278"/>
                <a:gd name="T35" fmla="*/ 23 h 115"/>
                <a:gd name="T36" fmla="*/ 276 w 278"/>
                <a:gd name="T37" fmla="*/ 74 h 115"/>
                <a:gd name="T38" fmla="*/ 261 w 278"/>
                <a:gd name="T39" fmla="*/ 100 h 115"/>
                <a:gd name="T40" fmla="*/ 224 w 278"/>
                <a:gd name="T41" fmla="*/ 100 h 115"/>
                <a:gd name="T42" fmla="*/ 208 w 278"/>
                <a:gd name="T43" fmla="*/ 10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8" h="115">
                  <a:moveTo>
                    <a:pt x="208" y="104"/>
                  </a:moveTo>
                  <a:cubicBezTo>
                    <a:pt x="197" y="115"/>
                    <a:pt x="183" y="114"/>
                    <a:pt x="169" y="111"/>
                  </a:cubicBezTo>
                  <a:cubicBezTo>
                    <a:pt x="150" y="106"/>
                    <a:pt x="131" y="99"/>
                    <a:pt x="112" y="110"/>
                  </a:cubicBezTo>
                  <a:cubicBezTo>
                    <a:pt x="104" y="114"/>
                    <a:pt x="96" y="108"/>
                    <a:pt x="91" y="102"/>
                  </a:cubicBezTo>
                  <a:cubicBezTo>
                    <a:pt x="83" y="95"/>
                    <a:pt x="75" y="92"/>
                    <a:pt x="66" y="99"/>
                  </a:cubicBezTo>
                  <a:cubicBezTo>
                    <a:pt x="61" y="102"/>
                    <a:pt x="55" y="104"/>
                    <a:pt x="51" y="100"/>
                  </a:cubicBezTo>
                  <a:cubicBezTo>
                    <a:pt x="38" y="88"/>
                    <a:pt x="25" y="94"/>
                    <a:pt x="12" y="100"/>
                  </a:cubicBezTo>
                  <a:cubicBezTo>
                    <a:pt x="10" y="98"/>
                    <a:pt x="9" y="96"/>
                    <a:pt x="9" y="93"/>
                  </a:cubicBezTo>
                  <a:cubicBezTo>
                    <a:pt x="8" y="81"/>
                    <a:pt x="14" y="75"/>
                    <a:pt x="23" y="69"/>
                  </a:cubicBezTo>
                  <a:cubicBezTo>
                    <a:pt x="30" y="66"/>
                    <a:pt x="38" y="63"/>
                    <a:pt x="42" y="54"/>
                  </a:cubicBezTo>
                  <a:cubicBezTo>
                    <a:pt x="29" y="49"/>
                    <a:pt x="12" y="53"/>
                    <a:pt x="0" y="44"/>
                  </a:cubicBezTo>
                  <a:cubicBezTo>
                    <a:pt x="12" y="32"/>
                    <a:pt x="47" y="30"/>
                    <a:pt x="59" y="42"/>
                  </a:cubicBezTo>
                  <a:cubicBezTo>
                    <a:pt x="71" y="53"/>
                    <a:pt x="79" y="47"/>
                    <a:pt x="88" y="39"/>
                  </a:cubicBezTo>
                  <a:cubicBezTo>
                    <a:pt x="93" y="35"/>
                    <a:pt x="97" y="29"/>
                    <a:pt x="99" y="23"/>
                  </a:cubicBezTo>
                  <a:cubicBezTo>
                    <a:pt x="106" y="9"/>
                    <a:pt x="117" y="1"/>
                    <a:pt x="133" y="0"/>
                  </a:cubicBezTo>
                  <a:cubicBezTo>
                    <a:pt x="143" y="8"/>
                    <a:pt x="159" y="10"/>
                    <a:pt x="176" y="7"/>
                  </a:cubicBezTo>
                  <a:cubicBezTo>
                    <a:pt x="188" y="5"/>
                    <a:pt x="199" y="1"/>
                    <a:pt x="200" y="20"/>
                  </a:cubicBezTo>
                  <a:cubicBezTo>
                    <a:pt x="200" y="28"/>
                    <a:pt x="206" y="23"/>
                    <a:pt x="210" y="23"/>
                  </a:cubicBezTo>
                  <a:cubicBezTo>
                    <a:pt x="237" y="20"/>
                    <a:pt x="273" y="48"/>
                    <a:pt x="276" y="74"/>
                  </a:cubicBezTo>
                  <a:cubicBezTo>
                    <a:pt x="278" y="87"/>
                    <a:pt x="270" y="94"/>
                    <a:pt x="261" y="100"/>
                  </a:cubicBezTo>
                  <a:cubicBezTo>
                    <a:pt x="249" y="103"/>
                    <a:pt x="236" y="103"/>
                    <a:pt x="224" y="100"/>
                  </a:cubicBezTo>
                  <a:cubicBezTo>
                    <a:pt x="218" y="99"/>
                    <a:pt x="213" y="99"/>
                    <a:pt x="208" y="104"/>
                  </a:cubicBezTo>
                  <a:close/>
                </a:path>
              </a:pathLst>
            </a:custGeom>
            <a:solidFill>
              <a:srgbClr val="3C8C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17" name="Freeform 16">
              <a:extLst>
                <a:ext uri="{FF2B5EF4-FFF2-40B4-BE49-F238E27FC236}">
                  <a16:creationId xmlns:a16="http://schemas.microsoft.com/office/drawing/2014/main" id="{3E2E2750-78B0-C2B7-2612-BB2D57724181}"/>
                </a:ext>
              </a:extLst>
            </p:cNvPr>
            <p:cNvSpPr>
              <a:spLocks/>
            </p:cNvSpPr>
            <p:nvPr/>
          </p:nvSpPr>
          <p:spPr bwMode="auto">
            <a:xfrm>
              <a:off x="2724151" y="4832351"/>
              <a:ext cx="301625" cy="923925"/>
            </a:xfrm>
            <a:custGeom>
              <a:avLst/>
              <a:gdLst>
                <a:gd name="T0" fmla="*/ 103 w 141"/>
                <a:gd name="T1" fmla="*/ 45 h 432"/>
                <a:gd name="T2" fmla="*/ 107 w 141"/>
                <a:gd name="T3" fmla="*/ 136 h 432"/>
                <a:gd name="T4" fmla="*/ 115 w 141"/>
                <a:gd name="T5" fmla="*/ 153 h 432"/>
                <a:gd name="T6" fmla="*/ 138 w 141"/>
                <a:gd name="T7" fmla="*/ 205 h 432"/>
                <a:gd name="T8" fmla="*/ 117 w 141"/>
                <a:gd name="T9" fmla="*/ 380 h 432"/>
                <a:gd name="T10" fmla="*/ 84 w 141"/>
                <a:gd name="T11" fmla="*/ 432 h 432"/>
                <a:gd name="T12" fmla="*/ 80 w 141"/>
                <a:gd name="T13" fmla="*/ 410 h 432"/>
                <a:gd name="T14" fmla="*/ 90 w 141"/>
                <a:gd name="T15" fmla="*/ 271 h 432"/>
                <a:gd name="T16" fmla="*/ 70 w 141"/>
                <a:gd name="T17" fmla="*/ 105 h 432"/>
                <a:gd name="T18" fmla="*/ 61 w 141"/>
                <a:gd name="T19" fmla="*/ 57 h 432"/>
                <a:gd name="T20" fmla="*/ 43 w 141"/>
                <a:gd name="T21" fmla="*/ 47 h 432"/>
                <a:gd name="T22" fmla="*/ 0 w 141"/>
                <a:gd name="T23" fmla="*/ 0 h 432"/>
                <a:gd name="T24" fmla="*/ 103 w 141"/>
                <a:gd name="T25" fmla="*/ 45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1" h="432">
                  <a:moveTo>
                    <a:pt x="103" y="45"/>
                  </a:moveTo>
                  <a:cubicBezTo>
                    <a:pt x="107" y="75"/>
                    <a:pt x="101" y="106"/>
                    <a:pt x="107" y="136"/>
                  </a:cubicBezTo>
                  <a:cubicBezTo>
                    <a:pt x="109" y="143"/>
                    <a:pt x="109" y="150"/>
                    <a:pt x="115" y="153"/>
                  </a:cubicBezTo>
                  <a:cubicBezTo>
                    <a:pt x="136" y="165"/>
                    <a:pt x="137" y="184"/>
                    <a:pt x="138" y="205"/>
                  </a:cubicBezTo>
                  <a:cubicBezTo>
                    <a:pt x="141" y="265"/>
                    <a:pt x="138" y="323"/>
                    <a:pt x="117" y="380"/>
                  </a:cubicBezTo>
                  <a:cubicBezTo>
                    <a:pt x="109" y="399"/>
                    <a:pt x="100" y="418"/>
                    <a:pt x="84" y="432"/>
                  </a:cubicBezTo>
                  <a:cubicBezTo>
                    <a:pt x="73" y="426"/>
                    <a:pt x="79" y="417"/>
                    <a:pt x="80" y="410"/>
                  </a:cubicBezTo>
                  <a:cubicBezTo>
                    <a:pt x="85" y="364"/>
                    <a:pt x="92" y="317"/>
                    <a:pt x="90" y="271"/>
                  </a:cubicBezTo>
                  <a:cubicBezTo>
                    <a:pt x="88" y="215"/>
                    <a:pt x="84" y="160"/>
                    <a:pt x="70" y="105"/>
                  </a:cubicBezTo>
                  <a:cubicBezTo>
                    <a:pt x="66" y="89"/>
                    <a:pt x="62" y="73"/>
                    <a:pt x="61" y="57"/>
                  </a:cubicBezTo>
                  <a:cubicBezTo>
                    <a:pt x="58" y="47"/>
                    <a:pt x="50" y="49"/>
                    <a:pt x="43" y="47"/>
                  </a:cubicBezTo>
                  <a:cubicBezTo>
                    <a:pt x="14" y="39"/>
                    <a:pt x="1" y="25"/>
                    <a:pt x="0" y="0"/>
                  </a:cubicBezTo>
                  <a:cubicBezTo>
                    <a:pt x="36" y="12"/>
                    <a:pt x="71" y="24"/>
                    <a:pt x="103" y="45"/>
                  </a:cubicBezTo>
                  <a:close/>
                </a:path>
              </a:pathLst>
            </a:custGeom>
            <a:solidFill>
              <a:srgbClr val="2E88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18" name="Freeform 17">
              <a:extLst>
                <a:ext uri="{FF2B5EF4-FFF2-40B4-BE49-F238E27FC236}">
                  <a16:creationId xmlns:a16="http://schemas.microsoft.com/office/drawing/2014/main" id="{5289DF56-F564-08AF-57D0-38E471CB179B}"/>
                </a:ext>
              </a:extLst>
            </p:cNvPr>
            <p:cNvSpPr>
              <a:spLocks/>
            </p:cNvSpPr>
            <p:nvPr/>
          </p:nvSpPr>
          <p:spPr bwMode="auto">
            <a:xfrm>
              <a:off x="3408363" y="4614863"/>
              <a:ext cx="581025" cy="201613"/>
            </a:xfrm>
            <a:custGeom>
              <a:avLst/>
              <a:gdLst>
                <a:gd name="T0" fmla="*/ 267 w 272"/>
                <a:gd name="T1" fmla="*/ 85 h 94"/>
                <a:gd name="T2" fmla="*/ 102 w 272"/>
                <a:gd name="T3" fmla="*/ 86 h 94"/>
                <a:gd name="T4" fmla="*/ 80 w 272"/>
                <a:gd name="T5" fmla="*/ 88 h 94"/>
                <a:gd name="T6" fmla="*/ 37 w 272"/>
                <a:gd name="T7" fmla="*/ 90 h 94"/>
                <a:gd name="T8" fmla="*/ 33 w 272"/>
                <a:gd name="T9" fmla="*/ 82 h 94"/>
                <a:gd name="T10" fmla="*/ 28 w 272"/>
                <a:gd name="T11" fmla="*/ 67 h 94"/>
                <a:gd name="T12" fmla="*/ 0 w 272"/>
                <a:gd name="T13" fmla="*/ 55 h 94"/>
                <a:gd name="T14" fmla="*/ 44 w 272"/>
                <a:gd name="T15" fmla="*/ 38 h 94"/>
                <a:gd name="T16" fmla="*/ 61 w 272"/>
                <a:gd name="T17" fmla="*/ 30 h 94"/>
                <a:gd name="T18" fmla="*/ 161 w 272"/>
                <a:gd name="T19" fmla="*/ 8 h 94"/>
                <a:gd name="T20" fmla="*/ 197 w 272"/>
                <a:gd name="T21" fmla="*/ 2 h 94"/>
                <a:gd name="T22" fmla="*/ 203 w 272"/>
                <a:gd name="T23" fmla="*/ 1 h 94"/>
                <a:gd name="T24" fmla="*/ 249 w 272"/>
                <a:gd name="T25" fmla="*/ 7 h 94"/>
                <a:gd name="T26" fmla="*/ 252 w 272"/>
                <a:gd name="T27" fmla="*/ 20 h 94"/>
                <a:gd name="T28" fmla="*/ 267 w 272"/>
                <a:gd name="T29" fmla="*/ 58 h 94"/>
                <a:gd name="T30" fmla="*/ 272 w 272"/>
                <a:gd name="T31" fmla="*/ 71 h 94"/>
                <a:gd name="T32" fmla="*/ 267 w 272"/>
                <a:gd name="T33"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2" h="94">
                  <a:moveTo>
                    <a:pt x="267" y="85"/>
                  </a:moveTo>
                  <a:cubicBezTo>
                    <a:pt x="212" y="86"/>
                    <a:pt x="157" y="86"/>
                    <a:pt x="102" y="86"/>
                  </a:cubicBezTo>
                  <a:cubicBezTo>
                    <a:pt x="95" y="86"/>
                    <a:pt x="87" y="87"/>
                    <a:pt x="80" y="88"/>
                  </a:cubicBezTo>
                  <a:cubicBezTo>
                    <a:pt x="66" y="94"/>
                    <a:pt x="52" y="92"/>
                    <a:pt x="37" y="90"/>
                  </a:cubicBezTo>
                  <a:cubicBezTo>
                    <a:pt x="34" y="88"/>
                    <a:pt x="29" y="85"/>
                    <a:pt x="33" y="82"/>
                  </a:cubicBezTo>
                  <a:cubicBezTo>
                    <a:pt x="44" y="72"/>
                    <a:pt x="31" y="71"/>
                    <a:pt x="28" y="67"/>
                  </a:cubicBezTo>
                  <a:cubicBezTo>
                    <a:pt x="19" y="62"/>
                    <a:pt x="9" y="62"/>
                    <a:pt x="0" y="55"/>
                  </a:cubicBezTo>
                  <a:cubicBezTo>
                    <a:pt x="14" y="45"/>
                    <a:pt x="31" y="47"/>
                    <a:pt x="44" y="38"/>
                  </a:cubicBezTo>
                  <a:cubicBezTo>
                    <a:pt x="49" y="33"/>
                    <a:pt x="55" y="32"/>
                    <a:pt x="61" y="30"/>
                  </a:cubicBezTo>
                  <a:cubicBezTo>
                    <a:pt x="94" y="22"/>
                    <a:pt x="127" y="13"/>
                    <a:pt x="161" y="8"/>
                  </a:cubicBezTo>
                  <a:cubicBezTo>
                    <a:pt x="173" y="7"/>
                    <a:pt x="185" y="5"/>
                    <a:pt x="197" y="2"/>
                  </a:cubicBezTo>
                  <a:cubicBezTo>
                    <a:pt x="199" y="1"/>
                    <a:pt x="201" y="1"/>
                    <a:pt x="203" y="1"/>
                  </a:cubicBezTo>
                  <a:cubicBezTo>
                    <a:pt x="218" y="0"/>
                    <a:pt x="234" y="2"/>
                    <a:pt x="249" y="7"/>
                  </a:cubicBezTo>
                  <a:cubicBezTo>
                    <a:pt x="255" y="10"/>
                    <a:pt x="253" y="15"/>
                    <a:pt x="252" y="20"/>
                  </a:cubicBezTo>
                  <a:cubicBezTo>
                    <a:pt x="255" y="33"/>
                    <a:pt x="255" y="48"/>
                    <a:pt x="267" y="58"/>
                  </a:cubicBezTo>
                  <a:cubicBezTo>
                    <a:pt x="269" y="62"/>
                    <a:pt x="271" y="67"/>
                    <a:pt x="272" y="71"/>
                  </a:cubicBezTo>
                  <a:cubicBezTo>
                    <a:pt x="272" y="77"/>
                    <a:pt x="272" y="82"/>
                    <a:pt x="267" y="85"/>
                  </a:cubicBezTo>
                  <a:close/>
                </a:path>
              </a:pathLst>
            </a:custGeom>
            <a:solidFill>
              <a:srgbClr val="EC6E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19" name="Freeform 18">
              <a:extLst>
                <a:ext uri="{FF2B5EF4-FFF2-40B4-BE49-F238E27FC236}">
                  <a16:creationId xmlns:a16="http://schemas.microsoft.com/office/drawing/2014/main" id="{A0C75127-9BBF-300A-1969-735D95E149CC}"/>
                </a:ext>
              </a:extLst>
            </p:cNvPr>
            <p:cNvSpPr>
              <a:spLocks/>
            </p:cNvSpPr>
            <p:nvPr/>
          </p:nvSpPr>
          <p:spPr bwMode="auto">
            <a:xfrm>
              <a:off x="3502026" y="4262438"/>
              <a:ext cx="311150" cy="436563"/>
            </a:xfrm>
            <a:custGeom>
              <a:avLst/>
              <a:gdLst>
                <a:gd name="T0" fmla="*/ 17 w 145"/>
                <a:gd name="T1" fmla="*/ 199 h 204"/>
                <a:gd name="T2" fmla="*/ 0 w 145"/>
                <a:gd name="T3" fmla="*/ 203 h 204"/>
                <a:gd name="T4" fmla="*/ 16 w 145"/>
                <a:gd name="T5" fmla="*/ 146 h 204"/>
                <a:gd name="T6" fmla="*/ 24 w 145"/>
                <a:gd name="T7" fmla="*/ 81 h 204"/>
                <a:gd name="T8" fmla="*/ 45 w 145"/>
                <a:gd name="T9" fmla="*/ 15 h 204"/>
                <a:gd name="T10" fmla="*/ 50 w 145"/>
                <a:gd name="T11" fmla="*/ 15 h 204"/>
                <a:gd name="T12" fmla="*/ 68 w 145"/>
                <a:gd name="T13" fmla="*/ 11 h 204"/>
                <a:gd name="T14" fmla="*/ 84 w 145"/>
                <a:gd name="T15" fmla="*/ 2 h 204"/>
                <a:gd name="T16" fmla="*/ 104 w 145"/>
                <a:gd name="T17" fmla="*/ 22 h 204"/>
                <a:gd name="T18" fmla="*/ 145 w 145"/>
                <a:gd name="T19" fmla="*/ 94 h 204"/>
                <a:gd name="T20" fmla="*/ 121 w 145"/>
                <a:gd name="T21" fmla="*/ 149 h 204"/>
                <a:gd name="T22" fmla="*/ 103 w 145"/>
                <a:gd name="T23" fmla="*/ 152 h 204"/>
                <a:gd name="T24" fmla="*/ 23 w 145"/>
                <a:gd name="T25" fmla="*/ 194 h 204"/>
                <a:gd name="T26" fmla="*/ 17 w 145"/>
                <a:gd name="T27" fmla="*/ 19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5" h="204">
                  <a:moveTo>
                    <a:pt x="17" y="199"/>
                  </a:moveTo>
                  <a:cubicBezTo>
                    <a:pt x="12" y="204"/>
                    <a:pt x="6" y="203"/>
                    <a:pt x="0" y="203"/>
                  </a:cubicBezTo>
                  <a:cubicBezTo>
                    <a:pt x="0" y="183"/>
                    <a:pt x="8" y="164"/>
                    <a:pt x="16" y="146"/>
                  </a:cubicBezTo>
                  <a:cubicBezTo>
                    <a:pt x="26" y="125"/>
                    <a:pt x="32" y="104"/>
                    <a:pt x="24" y="81"/>
                  </a:cubicBezTo>
                  <a:cubicBezTo>
                    <a:pt x="16" y="54"/>
                    <a:pt x="25" y="33"/>
                    <a:pt x="45" y="15"/>
                  </a:cubicBezTo>
                  <a:cubicBezTo>
                    <a:pt x="47" y="14"/>
                    <a:pt x="49" y="14"/>
                    <a:pt x="50" y="15"/>
                  </a:cubicBezTo>
                  <a:cubicBezTo>
                    <a:pt x="57" y="18"/>
                    <a:pt x="63" y="16"/>
                    <a:pt x="68" y="11"/>
                  </a:cubicBezTo>
                  <a:cubicBezTo>
                    <a:pt x="73" y="7"/>
                    <a:pt x="76" y="0"/>
                    <a:pt x="84" y="2"/>
                  </a:cubicBezTo>
                  <a:cubicBezTo>
                    <a:pt x="93" y="6"/>
                    <a:pt x="99" y="13"/>
                    <a:pt x="104" y="22"/>
                  </a:cubicBezTo>
                  <a:cubicBezTo>
                    <a:pt x="116" y="47"/>
                    <a:pt x="128" y="72"/>
                    <a:pt x="145" y="94"/>
                  </a:cubicBezTo>
                  <a:cubicBezTo>
                    <a:pt x="142" y="115"/>
                    <a:pt x="132" y="132"/>
                    <a:pt x="121" y="149"/>
                  </a:cubicBezTo>
                  <a:cubicBezTo>
                    <a:pt x="115" y="152"/>
                    <a:pt x="109" y="152"/>
                    <a:pt x="103" y="152"/>
                  </a:cubicBezTo>
                  <a:cubicBezTo>
                    <a:pt x="69" y="152"/>
                    <a:pt x="40" y="161"/>
                    <a:pt x="23" y="194"/>
                  </a:cubicBezTo>
                  <a:cubicBezTo>
                    <a:pt x="21" y="196"/>
                    <a:pt x="19" y="197"/>
                    <a:pt x="17" y="199"/>
                  </a:cubicBezTo>
                  <a:close/>
                </a:path>
              </a:pathLst>
            </a:custGeom>
            <a:solidFill>
              <a:srgbClr val="CCC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0" name="Freeform 19">
              <a:extLst>
                <a:ext uri="{FF2B5EF4-FFF2-40B4-BE49-F238E27FC236}">
                  <a16:creationId xmlns:a16="http://schemas.microsoft.com/office/drawing/2014/main" id="{A203803A-B947-F51C-3D46-D15B3321D529}"/>
                </a:ext>
              </a:extLst>
            </p:cNvPr>
            <p:cNvSpPr>
              <a:spLocks/>
            </p:cNvSpPr>
            <p:nvPr/>
          </p:nvSpPr>
          <p:spPr bwMode="auto">
            <a:xfrm>
              <a:off x="3937001" y="4311651"/>
              <a:ext cx="450850" cy="360363"/>
            </a:xfrm>
            <a:custGeom>
              <a:avLst/>
              <a:gdLst>
                <a:gd name="T0" fmla="*/ 0 w 211"/>
                <a:gd name="T1" fmla="*/ 164 h 169"/>
                <a:gd name="T2" fmla="*/ 3 w 211"/>
                <a:gd name="T3" fmla="*/ 153 h 169"/>
                <a:gd name="T4" fmla="*/ 42 w 211"/>
                <a:gd name="T5" fmla="*/ 104 h 169"/>
                <a:gd name="T6" fmla="*/ 48 w 211"/>
                <a:gd name="T7" fmla="*/ 67 h 169"/>
                <a:gd name="T8" fmla="*/ 62 w 211"/>
                <a:gd name="T9" fmla="*/ 51 h 169"/>
                <a:gd name="T10" fmla="*/ 88 w 211"/>
                <a:gd name="T11" fmla="*/ 34 h 169"/>
                <a:gd name="T12" fmla="*/ 110 w 211"/>
                <a:gd name="T13" fmla="*/ 21 h 169"/>
                <a:gd name="T14" fmla="*/ 141 w 211"/>
                <a:gd name="T15" fmla="*/ 14 h 169"/>
                <a:gd name="T16" fmla="*/ 194 w 211"/>
                <a:gd name="T17" fmla="*/ 14 h 169"/>
                <a:gd name="T18" fmla="*/ 197 w 211"/>
                <a:gd name="T19" fmla="*/ 72 h 169"/>
                <a:gd name="T20" fmla="*/ 162 w 211"/>
                <a:gd name="T21" fmla="*/ 107 h 169"/>
                <a:gd name="T22" fmla="*/ 138 w 211"/>
                <a:gd name="T23" fmla="*/ 127 h 169"/>
                <a:gd name="T24" fmla="*/ 123 w 211"/>
                <a:gd name="T25" fmla="*/ 126 h 169"/>
                <a:gd name="T26" fmla="*/ 65 w 211"/>
                <a:gd name="T27" fmla="*/ 117 h 169"/>
                <a:gd name="T28" fmla="*/ 38 w 211"/>
                <a:gd name="T29" fmla="*/ 147 h 169"/>
                <a:gd name="T30" fmla="*/ 0 w 211"/>
                <a:gd name="T31" fmla="*/ 16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1" h="169">
                  <a:moveTo>
                    <a:pt x="0" y="164"/>
                  </a:moveTo>
                  <a:cubicBezTo>
                    <a:pt x="1" y="161"/>
                    <a:pt x="2" y="157"/>
                    <a:pt x="3" y="153"/>
                  </a:cubicBezTo>
                  <a:cubicBezTo>
                    <a:pt x="13" y="134"/>
                    <a:pt x="29" y="121"/>
                    <a:pt x="42" y="104"/>
                  </a:cubicBezTo>
                  <a:cubicBezTo>
                    <a:pt x="50" y="93"/>
                    <a:pt x="47" y="80"/>
                    <a:pt x="48" y="67"/>
                  </a:cubicBezTo>
                  <a:cubicBezTo>
                    <a:pt x="50" y="59"/>
                    <a:pt x="53" y="53"/>
                    <a:pt x="62" y="51"/>
                  </a:cubicBezTo>
                  <a:cubicBezTo>
                    <a:pt x="74" y="51"/>
                    <a:pt x="83" y="46"/>
                    <a:pt x="88" y="34"/>
                  </a:cubicBezTo>
                  <a:cubicBezTo>
                    <a:pt x="92" y="25"/>
                    <a:pt x="101" y="18"/>
                    <a:pt x="110" y="21"/>
                  </a:cubicBezTo>
                  <a:cubicBezTo>
                    <a:pt x="122" y="23"/>
                    <a:pt x="131" y="21"/>
                    <a:pt x="141" y="14"/>
                  </a:cubicBezTo>
                  <a:cubicBezTo>
                    <a:pt x="162" y="0"/>
                    <a:pt x="180" y="1"/>
                    <a:pt x="194" y="14"/>
                  </a:cubicBezTo>
                  <a:cubicBezTo>
                    <a:pt x="210" y="30"/>
                    <a:pt x="211" y="45"/>
                    <a:pt x="197" y="72"/>
                  </a:cubicBezTo>
                  <a:cubicBezTo>
                    <a:pt x="181" y="80"/>
                    <a:pt x="169" y="90"/>
                    <a:pt x="162" y="107"/>
                  </a:cubicBezTo>
                  <a:cubicBezTo>
                    <a:pt x="158" y="117"/>
                    <a:pt x="149" y="124"/>
                    <a:pt x="138" y="127"/>
                  </a:cubicBezTo>
                  <a:cubicBezTo>
                    <a:pt x="133" y="128"/>
                    <a:pt x="127" y="130"/>
                    <a:pt x="123" y="126"/>
                  </a:cubicBezTo>
                  <a:cubicBezTo>
                    <a:pt x="109" y="111"/>
                    <a:pt x="86" y="107"/>
                    <a:pt x="65" y="117"/>
                  </a:cubicBezTo>
                  <a:cubicBezTo>
                    <a:pt x="64" y="134"/>
                    <a:pt x="46" y="136"/>
                    <a:pt x="38" y="147"/>
                  </a:cubicBezTo>
                  <a:cubicBezTo>
                    <a:pt x="25" y="154"/>
                    <a:pt x="17" y="169"/>
                    <a:pt x="0" y="164"/>
                  </a:cubicBezTo>
                  <a:close/>
                </a:path>
              </a:pathLst>
            </a:custGeom>
            <a:solidFill>
              <a:srgbClr val="4B9D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1" name="Freeform 20">
              <a:extLst>
                <a:ext uri="{FF2B5EF4-FFF2-40B4-BE49-F238E27FC236}">
                  <a16:creationId xmlns:a16="http://schemas.microsoft.com/office/drawing/2014/main" id="{0426914E-89E9-AAF6-68D4-7E21D3E27D60}"/>
                </a:ext>
              </a:extLst>
            </p:cNvPr>
            <p:cNvSpPr>
              <a:spLocks/>
            </p:cNvSpPr>
            <p:nvPr/>
          </p:nvSpPr>
          <p:spPr bwMode="auto">
            <a:xfrm>
              <a:off x="3078163" y="3729038"/>
              <a:ext cx="190500" cy="760413"/>
            </a:xfrm>
            <a:custGeom>
              <a:avLst/>
              <a:gdLst>
                <a:gd name="T0" fmla="*/ 18 w 89"/>
                <a:gd name="T1" fmla="*/ 284 h 355"/>
                <a:gd name="T2" fmla="*/ 18 w 89"/>
                <a:gd name="T3" fmla="*/ 286 h 355"/>
                <a:gd name="T4" fmla="*/ 22 w 89"/>
                <a:gd name="T5" fmla="*/ 287 h 355"/>
                <a:gd name="T6" fmla="*/ 37 w 89"/>
                <a:gd name="T7" fmla="*/ 195 h 355"/>
                <a:gd name="T8" fmla="*/ 19 w 89"/>
                <a:gd name="T9" fmla="*/ 41 h 355"/>
                <a:gd name="T10" fmla="*/ 38 w 89"/>
                <a:gd name="T11" fmla="*/ 0 h 355"/>
                <a:gd name="T12" fmla="*/ 61 w 89"/>
                <a:gd name="T13" fmla="*/ 34 h 355"/>
                <a:gd name="T14" fmla="*/ 47 w 89"/>
                <a:gd name="T15" fmla="*/ 305 h 355"/>
                <a:gd name="T16" fmla="*/ 30 w 89"/>
                <a:gd name="T17" fmla="*/ 332 h 355"/>
                <a:gd name="T18" fmla="*/ 12 w 89"/>
                <a:gd name="T19" fmla="*/ 351 h 355"/>
                <a:gd name="T20" fmla="*/ 12 w 89"/>
                <a:gd name="T21" fmla="*/ 327 h 355"/>
                <a:gd name="T22" fmla="*/ 13 w 89"/>
                <a:gd name="T23" fmla="*/ 320 h 355"/>
                <a:gd name="T24" fmla="*/ 14 w 89"/>
                <a:gd name="T25" fmla="*/ 285 h 355"/>
                <a:gd name="T26" fmla="*/ 18 w 89"/>
                <a:gd name="T27" fmla="*/ 284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355">
                  <a:moveTo>
                    <a:pt x="18" y="284"/>
                  </a:moveTo>
                  <a:cubicBezTo>
                    <a:pt x="18" y="284"/>
                    <a:pt x="18" y="285"/>
                    <a:pt x="18" y="286"/>
                  </a:cubicBezTo>
                  <a:cubicBezTo>
                    <a:pt x="19" y="287"/>
                    <a:pt x="21" y="289"/>
                    <a:pt x="22" y="287"/>
                  </a:cubicBezTo>
                  <a:cubicBezTo>
                    <a:pt x="27" y="256"/>
                    <a:pt x="35" y="226"/>
                    <a:pt x="37" y="195"/>
                  </a:cubicBezTo>
                  <a:cubicBezTo>
                    <a:pt x="41" y="143"/>
                    <a:pt x="40" y="91"/>
                    <a:pt x="19" y="41"/>
                  </a:cubicBezTo>
                  <a:cubicBezTo>
                    <a:pt x="9" y="19"/>
                    <a:pt x="26" y="12"/>
                    <a:pt x="38" y="0"/>
                  </a:cubicBezTo>
                  <a:cubicBezTo>
                    <a:pt x="52" y="8"/>
                    <a:pt x="57" y="21"/>
                    <a:pt x="61" y="34"/>
                  </a:cubicBezTo>
                  <a:cubicBezTo>
                    <a:pt x="84" y="126"/>
                    <a:pt x="89" y="217"/>
                    <a:pt x="47" y="305"/>
                  </a:cubicBezTo>
                  <a:cubicBezTo>
                    <a:pt x="42" y="315"/>
                    <a:pt x="38" y="324"/>
                    <a:pt x="30" y="332"/>
                  </a:cubicBezTo>
                  <a:cubicBezTo>
                    <a:pt x="24" y="339"/>
                    <a:pt x="23" y="355"/>
                    <a:pt x="12" y="351"/>
                  </a:cubicBezTo>
                  <a:cubicBezTo>
                    <a:pt x="0" y="347"/>
                    <a:pt x="12" y="336"/>
                    <a:pt x="12" y="327"/>
                  </a:cubicBezTo>
                  <a:cubicBezTo>
                    <a:pt x="12" y="325"/>
                    <a:pt x="12" y="322"/>
                    <a:pt x="13" y="320"/>
                  </a:cubicBezTo>
                  <a:cubicBezTo>
                    <a:pt x="14" y="308"/>
                    <a:pt x="14" y="296"/>
                    <a:pt x="14" y="285"/>
                  </a:cubicBezTo>
                  <a:cubicBezTo>
                    <a:pt x="15" y="283"/>
                    <a:pt x="16" y="282"/>
                    <a:pt x="18" y="284"/>
                  </a:cubicBezTo>
                  <a:close/>
                </a:path>
              </a:pathLst>
            </a:custGeom>
            <a:solidFill>
              <a:srgbClr val="D15D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2" name="Freeform 21">
              <a:extLst>
                <a:ext uri="{FF2B5EF4-FFF2-40B4-BE49-F238E27FC236}">
                  <a16:creationId xmlns:a16="http://schemas.microsoft.com/office/drawing/2014/main" id="{82A8CC92-15A5-93BC-03E3-1DE392442FA6}"/>
                </a:ext>
              </a:extLst>
            </p:cNvPr>
            <p:cNvSpPr>
              <a:spLocks/>
            </p:cNvSpPr>
            <p:nvPr/>
          </p:nvSpPr>
          <p:spPr bwMode="auto">
            <a:xfrm>
              <a:off x="3967163" y="4633913"/>
              <a:ext cx="477838" cy="188913"/>
            </a:xfrm>
            <a:custGeom>
              <a:avLst/>
              <a:gdLst>
                <a:gd name="T0" fmla="*/ 7 w 224"/>
                <a:gd name="T1" fmla="*/ 62 h 88"/>
                <a:gd name="T2" fmla="*/ 0 w 224"/>
                <a:gd name="T3" fmla="*/ 48 h 88"/>
                <a:gd name="T4" fmla="*/ 62 w 224"/>
                <a:gd name="T5" fmla="*/ 21 h 88"/>
                <a:gd name="T6" fmla="*/ 99 w 224"/>
                <a:gd name="T7" fmla="*/ 15 h 88"/>
                <a:gd name="T8" fmla="*/ 115 w 224"/>
                <a:gd name="T9" fmla="*/ 15 h 88"/>
                <a:gd name="T10" fmla="*/ 142 w 224"/>
                <a:gd name="T11" fmla="*/ 18 h 88"/>
                <a:gd name="T12" fmla="*/ 168 w 224"/>
                <a:gd name="T13" fmla="*/ 25 h 88"/>
                <a:gd name="T14" fmla="*/ 219 w 224"/>
                <a:gd name="T15" fmla="*/ 32 h 88"/>
                <a:gd name="T16" fmla="*/ 223 w 224"/>
                <a:gd name="T17" fmla="*/ 77 h 88"/>
                <a:gd name="T18" fmla="*/ 174 w 224"/>
                <a:gd name="T19" fmla="*/ 82 h 88"/>
                <a:gd name="T20" fmla="*/ 63 w 224"/>
                <a:gd name="T21" fmla="*/ 79 h 88"/>
                <a:gd name="T22" fmla="*/ 38 w 224"/>
                <a:gd name="T23" fmla="*/ 79 h 88"/>
                <a:gd name="T24" fmla="*/ 7 w 224"/>
                <a:gd name="T25" fmla="*/ 6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 h="88">
                  <a:moveTo>
                    <a:pt x="7" y="62"/>
                  </a:moveTo>
                  <a:cubicBezTo>
                    <a:pt x="5" y="58"/>
                    <a:pt x="3" y="53"/>
                    <a:pt x="0" y="48"/>
                  </a:cubicBezTo>
                  <a:cubicBezTo>
                    <a:pt x="18" y="32"/>
                    <a:pt x="40" y="28"/>
                    <a:pt x="62" y="21"/>
                  </a:cubicBezTo>
                  <a:cubicBezTo>
                    <a:pt x="72" y="6"/>
                    <a:pt x="84" y="0"/>
                    <a:pt x="99" y="15"/>
                  </a:cubicBezTo>
                  <a:cubicBezTo>
                    <a:pt x="105" y="21"/>
                    <a:pt x="109" y="21"/>
                    <a:pt x="115" y="15"/>
                  </a:cubicBezTo>
                  <a:cubicBezTo>
                    <a:pt x="125" y="5"/>
                    <a:pt x="134" y="9"/>
                    <a:pt x="142" y="18"/>
                  </a:cubicBezTo>
                  <a:cubicBezTo>
                    <a:pt x="149" y="27"/>
                    <a:pt x="158" y="30"/>
                    <a:pt x="168" y="25"/>
                  </a:cubicBezTo>
                  <a:cubicBezTo>
                    <a:pt x="187" y="13"/>
                    <a:pt x="203" y="20"/>
                    <a:pt x="219" y="32"/>
                  </a:cubicBezTo>
                  <a:cubicBezTo>
                    <a:pt x="222" y="47"/>
                    <a:pt x="224" y="62"/>
                    <a:pt x="223" y="77"/>
                  </a:cubicBezTo>
                  <a:cubicBezTo>
                    <a:pt x="208" y="88"/>
                    <a:pt x="190" y="85"/>
                    <a:pt x="174" y="82"/>
                  </a:cubicBezTo>
                  <a:cubicBezTo>
                    <a:pt x="137" y="76"/>
                    <a:pt x="100" y="80"/>
                    <a:pt x="63" y="79"/>
                  </a:cubicBezTo>
                  <a:cubicBezTo>
                    <a:pt x="55" y="79"/>
                    <a:pt x="46" y="79"/>
                    <a:pt x="38" y="79"/>
                  </a:cubicBezTo>
                  <a:cubicBezTo>
                    <a:pt x="27" y="74"/>
                    <a:pt x="15" y="71"/>
                    <a:pt x="7" y="62"/>
                  </a:cubicBezTo>
                  <a:close/>
                </a:path>
              </a:pathLst>
            </a:custGeom>
            <a:solidFill>
              <a:srgbClr val="4A9D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3" name="Freeform 22">
              <a:extLst>
                <a:ext uri="{FF2B5EF4-FFF2-40B4-BE49-F238E27FC236}">
                  <a16:creationId xmlns:a16="http://schemas.microsoft.com/office/drawing/2014/main" id="{E54974D5-C005-7DC0-F496-65F3F52AEC4D}"/>
                </a:ext>
              </a:extLst>
            </p:cNvPr>
            <p:cNvSpPr>
              <a:spLocks/>
            </p:cNvSpPr>
            <p:nvPr/>
          </p:nvSpPr>
          <p:spPr bwMode="auto">
            <a:xfrm>
              <a:off x="3848101" y="4940301"/>
              <a:ext cx="452438" cy="166688"/>
            </a:xfrm>
            <a:custGeom>
              <a:avLst/>
              <a:gdLst>
                <a:gd name="T0" fmla="*/ 9 w 211"/>
                <a:gd name="T1" fmla="*/ 31 h 78"/>
                <a:gd name="T2" fmla="*/ 59 w 211"/>
                <a:gd name="T3" fmla="*/ 14 h 78"/>
                <a:gd name="T4" fmla="*/ 166 w 211"/>
                <a:gd name="T5" fmla="*/ 6 h 78"/>
                <a:gd name="T6" fmla="*/ 211 w 211"/>
                <a:gd name="T7" fmla="*/ 10 h 78"/>
                <a:gd name="T8" fmla="*/ 125 w 211"/>
                <a:gd name="T9" fmla="*/ 62 h 78"/>
                <a:gd name="T10" fmla="*/ 62 w 211"/>
                <a:gd name="T11" fmla="*/ 63 h 78"/>
                <a:gd name="T12" fmla="*/ 1 w 211"/>
                <a:gd name="T13" fmla="*/ 62 h 78"/>
                <a:gd name="T14" fmla="*/ 9 w 211"/>
                <a:gd name="T15" fmla="*/ 31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1" h="78">
                  <a:moveTo>
                    <a:pt x="9" y="31"/>
                  </a:moveTo>
                  <a:cubicBezTo>
                    <a:pt x="22" y="15"/>
                    <a:pt x="40" y="12"/>
                    <a:pt x="59" y="14"/>
                  </a:cubicBezTo>
                  <a:cubicBezTo>
                    <a:pt x="95" y="17"/>
                    <a:pt x="130" y="8"/>
                    <a:pt x="166" y="6"/>
                  </a:cubicBezTo>
                  <a:cubicBezTo>
                    <a:pt x="181" y="8"/>
                    <a:pt x="197" y="0"/>
                    <a:pt x="211" y="10"/>
                  </a:cubicBezTo>
                  <a:cubicBezTo>
                    <a:pt x="187" y="35"/>
                    <a:pt x="163" y="61"/>
                    <a:pt x="125" y="62"/>
                  </a:cubicBezTo>
                  <a:cubicBezTo>
                    <a:pt x="104" y="62"/>
                    <a:pt x="83" y="63"/>
                    <a:pt x="62" y="63"/>
                  </a:cubicBezTo>
                  <a:cubicBezTo>
                    <a:pt x="41" y="69"/>
                    <a:pt x="21" y="78"/>
                    <a:pt x="1" y="62"/>
                  </a:cubicBezTo>
                  <a:cubicBezTo>
                    <a:pt x="0" y="50"/>
                    <a:pt x="8" y="41"/>
                    <a:pt x="9" y="31"/>
                  </a:cubicBezTo>
                  <a:close/>
                </a:path>
              </a:pathLst>
            </a:custGeom>
            <a:solidFill>
              <a:srgbClr val="FAC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4" name="Freeform 23">
              <a:extLst>
                <a:ext uri="{FF2B5EF4-FFF2-40B4-BE49-F238E27FC236}">
                  <a16:creationId xmlns:a16="http://schemas.microsoft.com/office/drawing/2014/main" id="{64D2BBB1-9F95-F523-7E85-D8A02B893994}"/>
                </a:ext>
              </a:extLst>
            </p:cNvPr>
            <p:cNvSpPr>
              <a:spLocks/>
            </p:cNvSpPr>
            <p:nvPr/>
          </p:nvSpPr>
          <p:spPr bwMode="auto">
            <a:xfrm>
              <a:off x="4024313" y="4794251"/>
              <a:ext cx="560388" cy="188913"/>
            </a:xfrm>
            <a:custGeom>
              <a:avLst/>
              <a:gdLst>
                <a:gd name="T0" fmla="*/ 129 w 262"/>
                <a:gd name="T1" fmla="*/ 78 h 88"/>
                <a:gd name="T2" fmla="*/ 84 w 262"/>
                <a:gd name="T3" fmla="*/ 74 h 88"/>
                <a:gd name="T4" fmla="*/ 113 w 262"/>
                <a:gd name="T5" fmla="*/ 43 h 88"/>
                <a:gd name="T6" fmla="*/ 127 w 262"/>
                <a:gd name="T7" fmla="*/ 28 h 88"/>
                <a:gd name="T8" fmla="*/ 131 w 262"/>
                <a:gd name="T9" fmla="*/ 11 h 88"/>
                <a:gd name="T10" fmla="*/ 115 w 262"/>
                <a:gd name="T11" fmla="*/ 6 h 88"/>
                <a:gd name="T12" fmla="*/ 20 w 262"/>
                <a:gd name="T13" fmla="*/ 6 h 88"/>
                <a:gd name="T14" fmla="*/ 0 w 262"/>
                <a:gd name="T15" fmla="*/ 4 h 88"/>
                <a:gd name="T16" fmla="*/ 4 w 262"/>
                <a:gd name="T17" fmla="*/ 2 h 88"/>
                <a:gd name="T18" fmla="*/ 196 w 262"/>
                <a:gd name="T19" fmla="*/ 2 h 88"/>
                <a:gd name="T20" fmla="*/ 246 w 262"/>
                <a:gd name="T21" fmla="*/ 2 h 88"/>
                <a:gd name="T22" fmla="*/ 259 w 262"/>
                <a:gd name="T23" fmla="*/ 6 h 88"/>
                <a:gd name="T24" fmla="*/ 253 w 262"/>
                <a:gd name="T25" fmla="*/ 19 h 88"/>
                <a:gd name="T26" fmla="*/ 129 w 262"/>
                <a:gd name="T27" fmla="*/ 7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2" h="88">
                  <a:moveTo>
                    <a:pt x="129" y="78"/>
                  </a:moveTo>
                  <a:cubicBezTo>
                    <a:pt x="114" y="75"/>
                    <a:pt x="98" y="88"/>
                    <a:pt x="84" y="74"/>
                  </a:cubicBezTo>
                  <a:cubicBezTo>
                    <a:pt x="91" y="61"/>
                    <a:pt x="104" y="54"/>
                    <a:pt x="113" y="43"/>
                  </a:cubicBezTo>
                  <a:cubicBezTo>
                    <a:pt x="118" y="37"/>
                    <a:pt x="123" y="33"/>
                    <a:pt x="127" y="28"/>
                  </a:cubicBezTo>
                  <a:cubicBezTo>
                    <a:pt x="130" y="23"/>
                    <a:pt x="133" y="17"/>
                    <a:pt x="131" y="11"/>
                  </a:cubicBezTo>
                  <a:cubicBezTo>
                    <a:pt x="128" y="4"/>
                    <a:pt x="121" y="6"/>
                    <a:pt x="115" y="6"/>
                  </a:cubicBezTo>
                  <a:cubicBezTo>
                    <a:pt x="83" y="6"/>
                    <a:pt x="51" y="6"/>
                    <a:pt x="20" y="6"/>
                  </a:cubicBezTo>
                  <a:cubicBezTo>
                    <a:pt x="13" y="6"/>
                    <a:pt x="6" y="8"/>
                    <a:pt x="0" y="4"/>
                  </a:cubicBezTo>
                  <a:cubicBezTo>
                    <a:pt x="1" y="1"/>
                    <a:pt x="2" y="0"/>
                    <a:pt x="4" y="2"/>
                  </a:cubicBezTo>
                  <a:cubicBezTo>
                    <a:pt x="68" y="2"/>
                    <a:pt x="132" y="2"/>
                    <a:pt x="196" y="2"/>
                  </a:cubicBezTo>
                  <a:cubicBezTo>
                    <a:pt x="213" y="2"/>
                    <a:pt x="230" y="2"/>
                    <a:pt x="246" y="2"/>
                  </a:cubicBezTo>
                  <a:cubicBezTo>
                    <a:pt x="251" y="2"/>
                    <a:pt x="256" y="0"/>
                    <a:pt x="259" y="6"/>
                  </a:cubicBezTo>
                  <a:cubicBezTo>
                    <a:pt x="262" y="12"/>
                    <a:pt x="257" y="15"/>
                    <a:pt x="253" y="19"/>
                  </a:cubicBezTo>
                  <a:cubicBezTo>
                    <a:pt x="219" y="55"/>
                    <a:pt x="177" y="73"/>
                    <a:pt x="129" y="78"/>
                  </a:cubicBezTo>
                  <a:close/>
                </a:path>
              </a:pathLst>
            </a:custGeom>
            <a:solidFill>
              <a:srgbClr val="8ECF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5" name="Freeform 24">
              <a:extLst>
                <a:ext uri="{FF2B5EF4-FFF2-40B4-BE49-F238E27FC236}">
                  <a16:creationId xmlns:a16="http://schemas.microsoft.com/office/drawing/2014/main" id="{1D8DF66A-164E-9746-1E45-8D75371D5AB8}"/>
                </a:ext>
              </a:extLst>
            </p:cNvPr>
            <p:cNvSpPr>
              <a:spLocks/>
            </p:cNvSpPr>
            <p:nvPr/>
          </p:nvSpPr>
          <p:spPr bwMode="auto">
            <a:xfrm>
              <a:off x="3743326" y="4387851"/>
              <a:ext cx="292100" cy="255588"/>
            </a:xfrm>
            <a:custGeom>
              <a:avLst/>
              <a:gdLst>
                <a:gd name="T0" fmla="*/ 136 w 136"/>
                <a:gd name="T1" fmla="*/ 69 h 119"/>
                <a:gd name="T2" fmla="*/ 93 w 136"/>
                <a:gd name="T3" fmla="*/ 117 h 119"/>
                <a:gd name="T4" fmla="*/ 43 w 136"/>
                <a:gd name="T5" fmla="*/ 112 h 119"/>
                <a:gd name="T6" fmla="*/ 65 w 136"/>
                <a:gd name="T7" fmla="*/ 70 h 119"/>
                <a:gd name="T8" fmla="*/ 64 w 136"/>
                <a:gd name="T9" fmla="*/ 54 h 119"/>
                <a:gd name="T10" fmla="*/ 52 w 136"/>
                <a:gd name="T11" fmla="*/ 63 h 119"/>
                <a:gd name="T12" fmla="*/ 44 w 136"/>
                <a:gd name="T13" fmla="*/ 89 h 119"/>
                <a:gd name="T14" fmla="*/ 39 w 136"/>
                <a:gd name="T15" fmla="*/ 112 h 119"/>
                <a:gd name="T16" fmla="*/ 8 w 136"/>
                <a:gd name="T17" fmla="*/ 116 h 119"/>
                <a:gd name="T18" fmla="*/ 6 w 136"/>
                <a:gd name="T19" fmla="*/ 89 h 119"/>
                <a:gd name="T20" fmla="*/ 32 w 136"/>
                <a:gd name="T21" fmla="*/ 35 h 119"/>
                <a:gd name="T22" fmla="*/ 127 w 136"/>
                <a:gd name="T23" fmla="*/ 28 h 119"/>
                <a:gd name="T24" fmla="*/ 133 w 136"/>
                <a:gd name="T25" fmla="*/ 59 h 119"/>
                <a:gd name="T26" fmla="*/ 136 w 136"/>
                <a:gd name="T27" fmla="*/ 6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6" h="119">
                  <a:moveTo>
                    <a:pt x="136" y="69"/>
                  </a:moveTo>
                  <a:cubicBezTo>
                    <a:pt x="125" y="88"/>
                    <a:pt x="109" y="103"/>
                    <a:pt x="93" y="117"/>
                  </a:cubicBezTo>
                  <a:cubicBezTo>
                    <a:pt x="76" y="115"/>
                    <a:pt x="60" y="111"/>
                    <a:pt x="43" y="112"/>
                  </a:cubicBezTo>
                  <a:cubicBezTo>
                    <a:pt x="48" y="97"/>
                    <a:pt x="59" y="85"/>
                    <a:pt x="65" y="70"/>
                  </a:cubicBezTo>
                  <a:cubicBezTo>
                    <a:pt x="67" y="64"/>
                    <a:pt x="71" y="58"/>
                    <a:pt x="64" y="54"/>
                  </a:cubicBezTo>
                  <a:cubicBezTo>
                    <a:pt x="57" y="51"/>
                    <a:pt x="55" y="59"/>
                    <a:pt x="52" y="63"/>
                  </a:cubicBezTo>
                  <a:cubicBezTo>
                    <a:pt x="47" y="71"/>
                    <a:pt x="44" y="79"/>
                    <a:pt x="44" y="89"/>
                  </a:cubicBezTo>
                  <a:cubicBezTo>
                    <a:pt x="44" y="97"/>
                    <a:pt x="44" y="105"/>
                    <a:pt x="39" y="112"/>
                  </a:cubicBezTo>
                  <a:cubicBezTo>
                    <a:pt x="29" y="117"/>
                    <a:pt x="19" y="119"/>
                    <a:pt x="8" y="116"/>
                  </a:cubicBezTo>
                  <a:cubicBezTo>
                    <a:pt x="0" y="108"/>
                    <a:pt x="0" y="98"/>
                    <a:pt x="6" y="89"/>
                  </a:cubicBezTo>
                  <a:cubicBezTo>
                    <a:pt x="12" y="70"/>
                    <a:pt x="22" y="53"/>
                    <a:pt x="32" y="35"/>
                  </a:cubicBezTo>
                  <a:cubicBezTo>
                    <a:pt x="61" y="0"/>
                    <a:pt x="94" y="12"/>
                    <a:pt x="127" y="28"/>
                  </a:cubicBezTo>
                  <a:cubicBezTo>
                    <a:pt x="135" y="37"/>
                    <a:pt x="130" y="49"/>
                    <a:pt x="133" y="59"/>
                  </a:cubicBezTo>
                  <a:cubicBezTo>
                    <a:pt x="135" y="62"/>
                    <a:pt x="135" y="66"/>
                    <a:pt x="136" y="69"/>
                  </a:cubicBezTo>
                  <a:close/>
                </a:path>
              </a:pathLst>
            </a:custGeom>
            <a:solidFill>
              <a:srgbClr val="CD27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6" name="Freeform 25">
              <a:extLst>
                <a:ext uri="{FF2B5EF4-FFF2-40B4-BE49-F238E27FC236}">
                  <a16:creationId xmlns:a16="http://schemas.microsoft.com/office/drawing/2014/main" id="{67D5BF65-BC0D-CB51-5A92-FFF530D324DB}"/>
                </a:ext>
              </a:extLst>
            </p:cNvPr>
            <p:cNvSpPr>
              <a:spLocks/>
            </p:cNvSpPr>
            <p:nvPr/>
          </p:nvSpPr>
          <p:spPr bwMode="auto">
            <a:xfrm>
              <a:off x="3336926" y="4787901"/>
              <a:ext cx="447675" cy="207963"/>
            </a:xfrm>
            <a:custGeom>
              <a:avLst/>
              <a:gdLst>
                <a:gd name="T0" fmla="*/ 63 w 209"/>
                <a:gd name="T1" fmla="*/ 4 h 97"/>
                <a:gd name="T2" fmla="*/ 113 w 209"/>
                <a:gd name="T3" fmla="*/ 7 h 97"/>
                <a:gd name="T4" fmla="*/ 182 w 209"/>
                <a:gd name="T5" fmla="*/ 80 h 97"/>
                <a:gd name="T6" fmla="*/ 209 w 209"/>
                <a:gd name="T7" fmla="*/ 97 h 97"/>
                <a:gd name="T8" fmla="*/ 26 w 209"/>
                <a:gd name="T9" fmla="*/ 38 h 97"/>
                <a:gd name="T10" fmla="*/ 20 w 209"/>
                <a:gd name="T11" fmla="*/ 33 h 97"/>
                <a:gd name="T12" fmla="*/ 4 w 209"/>
                <a:gd name="T13" fmla="*/ 9 h 97"/>
                <a:gd name="T14" fmla="*/ 29 w 209"/>
                <a:gd name="T15" fmla="*/ 5 h 97"/>
                <a:gd name="T16" fmla="*/ 53 w 209"/>
                <a:gd name="T17" fmla="*/ 4 h 97"/>
                <a:gd name="T18" fmla="*/ 63 w 209"/>
                <a:gd name="T19" fmla="*/ 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97">
                  <a:moveTo>
                    <a:pt x="63" y="4"/>
                  </a:moveTo>
                  <a:cubicBezTo>
                    <a:pt x="80" y="5"/>
                    <a:pt x="97" y="6"/>
                    <a:pt x="113" y="7"/>
                  </a:cubicBezTo>
                  <a:cubicBezTo>
                    <a:pt x="123" y="43"/>
                    <a:pt x="149" y="64"/>
                    <a:pt x="182" y="80"/>
                  </a:cubicBezTo>
                  <a:cubicBezTo>
                    <a:pt x="191" y="84"/>
                    <a:pt x="204" y="85"/>
                    <a:pt x="209" y="97"/>
                  </a:cubicBezTo>
                  <a:cubicBezTo>
                    <a:pt x="143" y="92"/>
                    <a:pt x="81" y="76"/>
                    <a:pt x="26" y="38"/>
                  </a:cubicBezTo>
                  <a:cubicBezTo>
                    <a:pt x="24" y="36"/>
                    <a:pt x="21" y="35"/>
                    <a:pt x="20" y="33"/>
                  </a:cubicBezTo>
                  <a:cubicBezTo>
                    <a:pt x="13" y="26"/>
                    <a:pt x="0" y="19"/>
                    <a:pt x="4" y="9"/>
                  </a:cubicBezTo>
                  <a:cubicBezTo>
                    <a:pt x="7" y="0"/>
                    <a:pt x="20" y="6"/>
                    <a:pt x="29" y="5"/>
                  </a:cubicBezTo>
                  <a:cubicBezTo>
                    <a:pt x="37" y="4"/>
                    <a:pt x="45" y="4"/>
                    <a:pt x="53" y="4"/>
                  </a:cubicBezTo>
                  <a:cubicBezTo>
                    <a:pt x="56" y="3"/>
                    <a:pt x="60" y="1"/>
                    <a:pt x="63" y="4"/>
                  </a:cubicBezTo>
                  <a:close/>
                </a:path>
              </a:pathLst>
            </a:custGeom>
            <a:solidFill>
              <a:srgbClr val="8FCF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7" name="Freeform 26">
              <a:extLst>
                <a:ext uri="{FF2B5EF4-FFF2-40B4-BE49-F238E27FC236}">
                  <a16:creationId xmlns:a16="http://schemas.microsoft.com/office/drawing/2014/main" id="{5ED4B5EE-5633-4A2F-A014-1A682C5602C3}"/>
                </a:ext>
              </a:extLst>
            </p:cNvPr>
            <p:cNvSpPr>
              <a:spLocks/>
            </p:cNvSpPr>
            <p:nvPr/>
          </p:nvSpPr>
          <p:spPr bwMode="auto">
            <a:xfrm>
              <a:off x="3587751" y="4097338"/>
              <a:ext cx="120650" cy="222250"/>
            </a:xfrm>
            <a:custGeom>
              <a:avLst/>
              <a:gdLst>
                <a:gd name="T0" fmla="*/ 44 w 56"/>
                <a:gd name="T1" fmla="*/ 79 h 104"/>
                <a:gd name="T2" fmla="*/ 27 w 56"/>
                <a:gd name="T3" fmla="*/ 95 h 104"/>
                <a:gd name="T4" fmla="*/ 8 w 56"/>
                <a:gd name="T5" fmla="*/ 92 h 104"/>
                <a:gd name="T6" fmla="*/ 4 w 56"/>
                <a:gd name="T7" fmla="*/ 72 h 104"/>
                <a:gd name="T8" fmla="*/ 13 w 56"/>
                <a:gd name="T9" fmla="*/ 10 h 104"/>
                <a:gd name="T10" fmla="*/ 28 w 56"/>
                <a:gd name="T11" fmla="*/ 8 h 104"/>
                <a:gd name="T12" fmla="*/ 44 w 56"/>
                <a:gd name="T13" fmla="*/ 79 h 104"/>
              </a:gdLst>
              <a:ahLst/>
              <a:cxnLst>
                <a:cxn ang="0">
                  <a:pos x="T0" y="T1"/>
                </a:cxn>
                <a:cxn ang="0">
                  <a:pos x="T2" y="T3"/>
                </a:cxn>
                <a:cxn ang="0">
                  <a:pos x="T4" y="T5"/>
                </a:cxn>
                <a:cxn ang="0">
                  <a:pos x="T6" y="T7"/>
                </a:cxn>
                <a:cxn ang="0">
                  <a:pos x="T8" y="T9"/>
                </a:cxn>
                <a:cxn ang="0">
                  <a:pos x="T10" y="T11"/>
                </a:cxn>
                <a:cxn ang="0">
                  <a:pos x="T12" y="T13"/>
                </a:cxn>
              </a:cxnLst>
              <a:rect l="0" t="0" r="r" b="b"/>
              <a:pathLst>
                <a:path w="56" h="104">
                  <a:moveTo>
                    <a:pt x="44" y="79"/>
                  </a:moveTo>
                  <a:cubicBezTo>
                    <a:pt x="39" y="85"/>
                    <a:pt x="33" y="90"/>
                    <a:pt x="27" y="95"/>
                  </a:cubicBezTo>
                  <a:cubicBezTo>
                    <a:pt x="19" y="104"/>
                    <a:pt x="13" y="103"/>
                    <a:pt x="8" y="92"/>
                  </a:cubicBezTo>
                  <a:cubicBezTo>
                    <a:pt x="4" y="86"/>
                    <a:pt x="2" y="80"/>
                    <a:pt x="4" y="72"/>
                  </a:cubicBezTo>
                  <a:cubicBezTo>
                    <a:pt x="0" y="50"/>
                    <a:pt x="3" y="30"/>
                    <a:pt x="13" y="10"/>
                  </a:cubicBezTo>
                  <a:cubicBezTo>
                    <a:pt x="17" y="1"/>
                    <a:pt x="21" y="0"/>
                    <a:pt x="28" y="8"/>
                  </a:cubicBezTo>
                  <a:cubicBezTo>
                    <a:pt x="46" y="29"/>
                    <a:pt x="56" y="52"/>
                    <a:pt x="44" y="79"/>
                  </a:cubicBezTo>
                  <a:close/>
                </a:path>
              </a:pathLst>
            </a:custGeom>
            <a:solidFill>
              <a:srgbClr val="9193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8" name="Freeform 27">
              <a:extLst>
                <a:ext uri="{FF2B5EF4-FFF2-40B4-BE49-F238E27FC236}">
                  <a16:creationId xmlns:a16="http://schemas.microsoft.com/office/drawing/2014/main" id="{6F60C055-7108-8B70-1835-587B6C3B8A7F}"/>
                </a:ext>
              </a:extLst>
            </p:cNvPr>
            <p:cNvSpPr>
              <a:spLocks/>
            </p:cNvSpPr>
            <p:nvPr/>
          </p:nvSpPr>
          <p:spPr bwMode="auto">
            <a:xfrm>
              <a:off x="4006851" y="4311651"/>
              <a:ext cx="122238" cy="211138"/>
            </a:xfrm>
            <a:custGeom>
              <a:avLst/>
              <a:gdLst>
                <a:gd name="T0" fmla="*/ 7 w 57"/>
                <a:gd name="T1" fmla="*/ 99 h 99"/>
                <a:gd name="T2" fmla="*/ 4 w 57"/>
                <a:gd name="T3" fmla="*/ 64 h 99"/>
                <a:gd name="T4" fmla="*/ 16 w 57"/>
                <a:gd name="T5" fmla="*/ 22 h 99"/>
                <a:gd name="T6" fmla="*/ 27 w 57"/>
                <a:gd name="T7" fmla="*/ 8 h 99"/>
                <a:gd name="T8" fmla="*/ 49 w 57"/>
                <a:gd name="T9" fmla="*/ 9 h 99"/>
                <a:gd name="T10" fmla="*/ 46 w 57"/>
                <a:gd name="T11" fmla="*/ 24 h 99"/>
                <a:gd name="T12" fmla="*/ 29 w 57"/>
                <a:gd name="T13" fmla="*/ 51 h 99"/>
                <a:gd name="T14" fmla="*/ 20 w 57"/>
                <a:gd name="T15" fmla="*/ 68 h 99"/>
                <a:gd name="T16" fmla="*/ 7 w 57"/>
                <a:gd name="T1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99">
                  <a:moveTo>
                    <a:pt x="7" y="99"/>
                  </a:moveTo>
                  <a:cubicBezTo>
                    <a:pt x="0" y="88"/>
                    <a:pt x="6" y="76"/>
                    <a:pt x="4" y="64"/>
                  </a:cubicBezTo>
                  <a:cubicBezTo>
                    <a:pt x="8" y="51"/>
                    <a:pt x="9" y="35"/>
                    <a:pt x="16" y="22"/>
                  </a:cubicBezTo>
                  <a:cubicBezTo>
                    <a:pt x="19" y="17"/>
                    <a:pt x="23" y="12"/>
                    <a:pt x="27" y="8"/>
                  </a:cubicBezTo>
                  <a:cubicBezTo>
                    <a:pt x="34" y="0"/>
                    <a:pt x="43" y="6"/>
                    <a:pt x="49" y="9"/>
                  </a:cubicBezTo>
                  <a:cubicBezTo>
                    <a:pt x="57" y="14"/>
                    <a:pt x="48" y="19"/>
                    <a:pt x="46" y="24"/>
                  </a:cubicBezTo>
                  <a:cubicBezTo>
                    <a:pt x="41" y="33"/>
                    <a:pt x="35" y="42"/>
                    <a:pt x="29" y="51"/>
                  </a:cubicBezTo>
                  <a:cubicBezTo>
                    <a:pt x="27" y="57"/>
                    <a:pt x="20" y="61"/>
                    <a:pt x="20" y="68"/>
                  </a:cubicBezTo>
                  <a:cubicBezTo>
                    <a:pt x="15" y="78"/>
                    <a:pt x="18" y="92"/>
                    <a:pt x="7" y="99"/>
                  </a:cubicBezTo>
                  <a:close/>
                </a:path>
              </a:pathLst>
            </a:custGeom>
            <a:solidFill>
              <a:srgbClr val="9B71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9" name="Freeform 28">
              <a:extLst>
                <a:ext uri="{FF2B5EF4-FFF2-40B4-BE49-F238E27FC236}">
                  <a16:creationId xmlns:a16="http://schemas.microsoft.com/office/drawing/2014/main" id="{CF097C77-B85C-97DB-3B79-5C85C20CC8B2}"/>
                </a:ext>
              </a:extLst>
            </p:cNvPr>
            <p:cNvSpPr>
              <a:spLocks/>
            </p:cNvSpPr>
            <p:nvPr/>
          </p:nvSpPr>
          <p:spPr bwMode="auto">
            <a:xfrm>
              <a:off x="3484563" y="4194176"/>
              <a:ext cx="127000" cy="100013"/>
            </a:xfrm>
            <a:custGeom>
              <a:avLst/>
              <a:gdLst>
                <a:gd name="T0" fmla="*/ 52 w 59"/>
                <a:gd name="T1" fmla="*/ 27 h 47"/>
                <a:gd name="T2" fmla="*/ 56 w 59"/>
                <a:gd name="T3" fmla="*/ 47 h 47"/>
                <a:gd name="T4" fmla="*/ 55 w 59"/>
                <a:gd name="T5" fmla="*/ 47 h 47"/>
                <a:gd name="T6" fmla="*/ 53 w 59"/>
                <a:gd name="T7" fmla="*/ 47 h 47"/>
                <a:gd name="T8" fmla="*/ 6 w 59"/>
                <a:gd name="T9" fmla="*/ 21 h 47"/>
                <a:gd name="T10" fmla="*/ 1 w 59"/>
                <a:gd name="T11" fmla="*/ 14 h 47"/>
                <a:gd name="T12" fmla="*/ 10 w 59"/>
                <a:gd name="T13" fmla="*/ 2 h 47"/>
                <a:gd name="T14" fmla="*/ 33 w 59"/>
                <a:gd name="T15" fmla="*/ 10 h 47"/>
                <a:gd name="T16" fmla="*/ 52 w 59"/>
                <a:gd name="T17" fmla="*/ 2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47">
                  <a:moveTo>
                    <a:pt x="52" y="27"/>
                  </a:moveTo>
                  <a:cubicBezTo>
                    <a:pt x="59" y="33"/>
                    <a:pt x="54" y="41"/>
                    <a:pt x="56" y="47"/>
                  </a:cubicBezTo>
                  <a:cubicBezTo>
                    <a:pt x="56" y="47"/>
                    <a:pt x="55" y="47"/>
                    <a:pt x="55" y="47"/>
                  </a:cubicBezTo>
                  <a:cubicBezTo>
                    <a:pt x="55" y="47"/>
                    <a:pt x="53" y="47"/>
                    <a:pt x="53" y="47"/>
                  </a:cubicBezTo>
                  <a:cubicBezTo>
                    <a:pt x="39" y="36"/>
                    <a:pt x="26" y="22"/>
                    <a:pt x="6" y="21"/>
                  </a:cubicBezTo>
                  <a:cubicBezTo>
                    <a:pt x="2" y="21"/>
                    <a:pt x="0" y="18"/>
                    <a:pt x="1" y="14"/>
                  </a:cubicBezTo>
                  <a:cubicBezTo>
                    <a:pt x="2" y="9"/>
                    <a:pt x="4" y="4"/>
                    <a:pt x="10" y="2"/>
                  </a:cubicBezTo>
                  <a:cubicBezTo>
                    <a:pt x="19" y="0"/>
                    <a:pt x="26" y="4"/>
                    <a:pt x="33" y="10"/>
                  </a:cubicBezTo>
                  <a:cubicBezTo>
                    <a:pt x="40" y="15"/>
                    <a:pt x="43" y="24"/>
                    <a:pt x="52" y="27"/>
                  </a:cubicBezTo>
                  <a:close/>
                </a:path>
              </a:pathLst>
            </a:custGeom>
            <a:solidFill>
              <a:srgbClr val="BE93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30" name="Freeform 29">
              <a:extLst>
                <a:ext uri="{FF2B5EF4-FFF2-40B4-BE49-F238E27FC236}">
                  <a16:creationId xmlns:a16="http://schemas.microsoft.com/office/drawing/2014/main" id="{BE3E25FA-F1C1-4A26-7AB8-85E39F917EC5}"/>
                </a:ext>
              </a:extLst>
            </p:cNvPr>
            <p:cNvSpPr>
              <a:spLocks/>
            </p:cNvSpPr>
            <p:nvPr/>
          </p:nvSpPr>
          <p:spPr bwMode="auto">
            <a:xfrm>
              <a:off x="3070226" y="4413251"/>
              <a:ext cx="73025" cy="127000"/>
            </a:xfrm>
            <a:custGeom>
              <a:avLst/>
              <a:gdLst>
                <a:gd name="T0" fmla="*/ 17 w 34"/>
                <a:gd name="T1" fmla="*/ 0 h 59"/>
                <a:gd name="T2" fmla="*/ 11 w 34"/>
                <a:gd name="T3" fmla="*/ 32 h 59"/>
                <a:gd name="T4" fmla="*/ 34 w 34"/>
                <a:gd name="T5" fmla="*/ 12 h 59"/>
                <a:gd name="T6" fmla="*/ 31 w 34"/>
                <a:gd name="T7" fmla="*/ 22 h 59"/>
                <a:gd name="T8" fmla="*/ 5 w 34"/>
                <a:gd name="T9" fmla="*/ 59 h 59"/>
                <a:gd name="T10" fmla="*/ 2 w 34"/>
                <a:gd name="T11" fmla="*/ 54 h 59"/>
                <a:gd name="T12" fmla="*/ 12 w 34"/>
                <a:gd name="T13" fmla="*/ 12 h 59"/>
                <a:gd name="T14" fmla="*/ 17 w 34"/>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59">
                  <a:moveTo>
                    <a:pt x="17" y="0"/>
                  </a:moveTo>
                  <a:cubicBezTo>
                    <a:pt x="19" y="9"/>
                    <a:pt x="18" y="19"/>
                    <a:pt x="11" y="32"/>
                  </a:cubicBezTo>
                  <a:cubicBezTo>
                    <a:pt x="24" y="26"/>
                    <a:pt x="25" y="14"/>
                    <a:pt x="34" y="12"/>
                  </a:cubicBezTo>
                  <a:cubicBezTo>
                    <a:pt x="33" y="15"/>
                    <a:pt x="32" y="18"/>
                    <a:pt x="31" y="22"/>
                  </a:cubicBezTo>
                  <a:cubicBezTo>
                    <a:pt x="30" y="39"/>
                    <a:pt x="20" y="51"/>
                    <a:pt x="5" y="59"/>
                  </a:cubicBezTo>
                  <a:cubicBezTo>
                    <a:pt x="1" y="59"/>
                    <a:pt x="2" y="56"/>
                    <a:pt x="2" y="54"/>
                  </a:cubicBezTo>
                  <a:cubicBezTo>
                    <a:pt x="1" y="39"/>
                    <a:pt x="0" y="24"/>
                    <a:pt x="12" y="12"/>
                  </a:cubicBezTo>
                  <a:cubicBezTo>
                    <a:pt x="13" y="8"/>
                    <a:pt x="15" y="4"/>
                    <a:pt x="17" y="0"/>
                  </a:cubicBezTo>
                  <a:close/>
                </a:path>
              </a:pathLst>
            </a:custGeom>
            <a:solidFill>
              <a:srgbClr val="B570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31" name="Freeform 30">
              <a:extLst>
                <a:ext uri="{FF2B5EF4-FFF2-40B4-BE49-F238E27FC236}">
                  <a16:creationId xmlns:a16="http://schemas.microsoft.com/office/drawing/2014/main" id="{9F1729A9-AC02-9216-A17E-AA6367BA431F}"/>
                </a:ext>
              </a:extLst>
            </p:cNvPr>
            <p:cNvSpPr>
              <a:spLocks/>
            </p:cNvSpPr>
            <p:nvPr/>
          </p:nvSpPr>
          <p:spPr bwMode="auto">
            <a:xfrm>
              <a:off x="3081338" y="4460876"/>
              <a:ext cx="73025" cy="79375"/>
            </a:xfrm>
            <a:custGeom>
              <a:avLst/>
              <a:gdLst>
                <a:gd name="T0" fmla="*/ 0 w 34"/>
                <a:gd name="T1" fmla="*/ 37 h 37"/>
                <a:gd name="T2" fmla="*/ 26 w 34"/>
                <a:gd name="T3" fmla="*/ 0 h 37"/>
                <a:gd name="T4" fmla="*/ 0 w 34"/>
                <a:gd name="T5" fmla="*/ 37 h 37"/>
              </a:gdLst>
              <a:ahLst/>
              <a:cxnLst>
                <a:cxn ang="0">
                  <a:pos x="T0" y="T1"/>
                </a:cxn>
                <a:cxn ang="0">
                  <a:pos x="T2" y="T3"/>
                </a:cxn>
                <a:cxn ang="0">
                  <a:pos x="T4" y="T5"/>
                </a:cxn>
              </a:cxnLst>
              <a:rect l="0" t="0" r="r" b="b"/>
              <a:pathLst>
                <a:path w="34" h="37">
                  <a:moveTo>
                    <a:pt x="0" y="37"/>
                  </a:moveTo>
                  <a:cubicBezTo>
                    <a:pt x="9" y="25"/>
                    <a:pt x="18" y="12"/>
                    <a:pt x="26" y="0"/>
                  </a:cubicBezTo>
                  <a:cubicBezTo>
                    <a:pt x="34" y="26"/>
                    <a:pt x="27" y="36"/>
                    <a:pt x="0" y="37"/>
                  </a:cubicBezTo>
                  <a:close/>
                </a:path>
              </a:pathLst>
            </a:custGeom>
            <a:solidFill>
              <a:srgbClr val="6EB0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32" name="Freeform 31">
              <a:extLst>
                <a:ext uri="{FF2B5EF4-FFF2-40B4-BE49-F238E27FC236}">
                  <a16:creationId xmlns:a16="http://schemas.microsoft.com/office/drawing/2014/main" id="{1E42CD44-E971-B887-7F50-2361C04520EC}"/>
                </a:ext>
              </a:extLst>
            </p:cNvPr>
            <p:cNvSpPr>
              <a:spLocks/>
            </p:cNvSpPr>
            <p:nvPr/>
          </p:nvSpPr>
          <p:spPr bwMode="auto">
            <a:xfrm>
              <a:off x="3049588" y="4440238"/>
              <a:ext cx="46038" cy="88900"/>
            </a:xfrm>
            <a:custGeom>
              <a:avLst/>
              <a:gdLst>
                <a:gd name="T0" fmla="*/ 22 w 22"/>
                <a:gd name="T1" fmla="*/ 0 h 42"/>
                <a:gd name="T2" fmla="*/ 12 w 22"/>
                <a:gd name="T3" fmla="*/ 42 h 42"/>
                <a:gd name="T4" fmla="*/ 0 w 22"/>
                <a:gd name="T5" fmla="*/ 23 h 42"/>
                <a:gd name="T6" fmla="*/ 22 w 22"/>
                <a:gd name="T7" fmla="*/ 0 h 42"/>
              </a:gdLst>
              <a:ahLst/>
              <a:cxnLst>
                <a:cxn ang="0">
                  <a:pos x="T0" y="T1"/>
                </a:cxn>
                <a:cxn ang="0">
                  <a:pos x="T2" y="T3"/>
                </a:cxn>
                <a:cxn ang="0">
                  <a:pos x="T4" y="T5"/>
                </a:cxn>
                <a:cxn ang="0">
                  <a:pos x="T6" y="T7"/>
                </a:cxn>
              </a:cxnLst>
              <a:rect l="0" t="0" r="r" b="b"/>
              <a:pathLst>
                <a:path w="22" h="42">
                  <a:moveTo>
                    <a:pt x="22" y="0"/>
                  </a:moveTo>
                  <a:cubicBezTo>
                    <a:pt x="19" y="14"/>
                    <a:pt x="19" y="29"/>
                    <a:pt x="12" y="42"/>
                  </a:cubicBezTo>
                  <a:cubicBezTo>
                    <a:pt x="4" y="38"/>
                    <a:pt x="5" y="28"/>
                    <a:pt x="0" y="23"/>
                  </a:cubicBezTo>
                  <a:cubicBezTo>
                    <a:pt x="4" y="12"/>
                    <a:pt x="6" y="0"/>
                    <a:pt x="22" y="0"/>
                  </a:cubicBezTo>
                  <a:close/>
                </a:path>
              </a:pathLst>
            </a:custGeom>
            <a:solidFill>
              <a:srgbClr val="88AA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33" name="Freeform 32">
              <a:extLst>
                <a:ext uri="{FF2B5EF4-FFF2-40B4-BE49-F238E27FC236}">
                  <a16:creationId xmlns:a16="http://schemas.microsoft.com/office/drawing/2014/main" id="{39E7BDB9-F968-0AF8-D97E-8F0EC13FC4F1}"/>
                </a:ext>
              </a:extLst>
            </p:cNvPr>
            <p:cNvSpPr>
              <a:spLocks/>
            </p:cNvSpPr>
            <p:nvPr/>
          </p:nvSpPr>
          <p:spPr bwMode="auto">
            <a:xfrm>
              <a:off x="3451226" y="4757738"/>
              <a:ext cx="76200" cy="39688"/>
            </a:xfrm>
            <a:custGeom>
              <a:avLst/>
              <a:gdLst>
                <a:gd name="T0" fmla="*/ 10 w 36"/>
                <a:gd name="T1" fmla="*/ 18 h 18"/>
                <a:gd name="T2" fmla="*/ 0 w 36"/>
                <a:gd name="T3" fmla="*/ 18 h 18"/>
                <a:gd name="T4" fmla="*/ 8 w 36"/>
                <a:gd name="T5" fmla="*/ 0 h 18"/>
                <a:gd name="T6" fmla="*/ 36 w 36"/>
                <a:gd name="T7" fmla="*/ 7 h 18"/>
                <a:gd name="T8" fmla="*/ 10 w 36"/>
                <a:gd name="T9" fmla="*/ 18 h 18"/>
              </a:gdLst>
              <a:ahLst/>
              <a:cxnLst>
                <a:cxn ang="0">
                  <a:pos x="T0" y="T1"/>
                </a:cxn>
                <a:cxn ang="0">
                  <a:pos x="T2" y="T3"/>
                </a:cxn>
                <a:cxn ang="0">
                  <a:pos x="T4" y="T5"/>
                </a:cxn>
                <a:cxn ang="0">
                  <a:pos x="T6" y="T7"/>
                </a:cxn>
                <a:cxn ang="0">
                  <a:pos x="T8" y="T9"/>
                </a:cxn>
              </a:cxnLst>
              <a:rect l="0" t="0" r="r" b="b"/>
              <a:pathLst>
                <a:path w="36" h="18">
                  <a:moveTo>
                    <a:pt x="10" y="18"/>
                  </a:moveTo>
                  <a:cubicBezTo>
                    <a:pt x="7" y="18"/>
                    <a:pt x="3" y="18"/>
                    <a:pt x="0" y="18"/>
                  </a:cubicBezTo>
                  <a:cubicBezTo>
                    <a:pt x="4" y="13"/>
                    <a:pt x="9" y="8"/>
                    <a:pt x="8" y="0"/>
                  </a:cubicBezTo>
                  <a:cubicBezTo>
                    <a:pt x="16" y="2"/>
                    <a:pt x="24" y="4"/>
                    <a:pt x="36" y="7"/>
                  </a:cubicBezTo>
                  <a:cubicBezTo>
                    <a:pt x="24" y="12"/>
                    <a:pt x="17" y="15"/>
                    <a:pt x="10" y="18"/>
                  </a:cubicBezTo>
                  <a:close/>
                </a:path>
              </a:pathLst>
            </a:custGeom>
            <a:solidFill>
              <a:srgbClr val="FDEA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34" name="Freeform 33">
              <a:extLst>
                <a:ext uri="{FF2B5EF4-FFF2-40B4-BE49-F238E27FC236}">
                  <a16:creationId xmlns:a16="http://schemas.microsoft.com/office/drawing/2014/main" id="{9AF1BCB0-71E7-7D20-9EF9-E9931CC5D1C9}"/>
                </a:ext>
              </a:extLst>
            </p:cNvPr>
            <p:cNvSpPr>
              <a:spLocks/>
            </p:cNvSpPr>
            <p:nvPr/>
          </p:nvSpPr>
          <p:spPr bwMode="auto">
            <a:xfrm>
              <a:off x="2479676" y="4954588"/>
              <a:ext cx="458788" cy="814388"/>
            </a:xfrm>
            <a:custGeom>
              <a:avLst/>
              <a:gdLst>
                <a:gd name="T0" fmla="*/ 175 w 214"/>
                <a:gd name="T1" fmla="*/ 0 h 381"/>
                <a:gd name="T2" fmla="*/ 206 w 214"/>
                <a:gd name="T3" fmla="*/ 153 h 381"/>
                <a:gd name="T4" fmla="*/ 196 w 214"/>
                <a:gd name="T5" fmla="*/ 371 h 381"/>
                <a:gd name="T6" fmla="*/ 198 w 214"/>
                <a:gd name="T7" fmla="*/ 375 h 381"/>
                <a:gd name="T8" fmla="*/ 198 w 214"/>
                <a:gd name="T9" fmla="*/ 379 h 381"/>
                <a:gd name="T10" fmla="*/ 194 w 214"/>
                <a:gd name="T11" fmla="*/ 379 h 381"/>
                <a:gd name="T12" fmla="*/ 190 w 214"/>
                <a:gd name="T13" fmla="*/ 378 h 381"/>
                <a:gd name="T14" fmla="*/ 186 w 214"/>
                <a:gd name="T15" fmla="*/ 375 h 381"/>
                <a:gd name="T16" fmla="*/ 31 w 214"/>
                <a:gd name="T17" fmla="*/ 104 h 381"/>
                <a:gd name="T18" fmla="*/ 7 w 214"/>
                <a:gd name="T19" fmla="*/ 53 h 381"/>
                <a:gd name="T20" fmla="*/ 6 w 214"/>
                <a:gd name="T21" fmla="*/ 32 h 381"/>
                <a:gd name="T22" fmla="*/ 121 w 214"/>
                <a:gd name="T23" fmla="*/ 33 h 381"/>
                <a:gd name="T24" fmla="*/ 159 w 214"/>
                <a:gd name="T25" fmla="*/ 24 h 381"/>
                <a:gd name="T26" fmla="*/ 175 w 214"/>
                <a:gd name="T27" fmla="*/ 0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 h="381">
                  <a:moveTo>
                    <a:pt x="175" y="0"/>
                  </a:moveTo>
                  <a:cubicBezTo>
                    <a:pt x="195" y="49"/>
                    <a:pt x="201" y="101"/>
                    <a:pt x="206" y="153"/>
                  </a:cubicBezTo>
                  <a:cubicBezTo>
                    <a:pt x="214" y="226"/>
                    <a:pt x="208" y="299"/>
                    <a:pt x="196" y="371"/>
                  </a:cubicBezTo>
                  <a:cubicBezTo>
                    <a:pt x="196" y="372"/>
                    <a:pt x="197" y="374"/>
                    <a:pt x="198" y="375"/>
                  </a:cubicBezTo>
                  <a:cubicBezTo>
                    <a:pt x="198" y="376"/>
                    <a:pt x="198" y="377"/>
                    <a:pt x="198" y="379"/>
                  </a:cubicBezTo>
                  <a:cubicBezTo>
                    <a:pt x="197" y="379"/>
                    <a:pt x="195" y="379"/>
                    <a:pt x="194" y="379"/>
                  </a:cubicBezTo>
                  <a:cubicBezTo>
                    <a:pt x="193" y="381"/>
                    <a:pt x="191" y="381"/>
                    <a:pt x="190" y="378"/>
                  </a:cubicBezTo>
                  <a:cubicBezTo>
                    <a:pt x="189" y="377"/>
                    <a:pt x="188" y="376"/>
                    <a:pt x="186" y="375"/>
                  </a:cubicBezTo>
                  <a:cubicBezTo>
                    <a:pt x="121" y="292"/>
                    <a:pt x="75" y="199"/>
                    <a:pt x="31" y="104"/>
                  </a:cubicBezTo>
                  <a:cubicBezTo>
                    <a:pt x="23" y="87"/>
                    <a:pt x="13" y="71"/>
                    <a:pt x="7" y="53"/>
                  </a:cubicBezTo>
                  <a:cubicBezTo>
                    <a:pt x="5" y="46"/>
                    <a:pt x="0" y="40"/>
                    <a:pt x="6" y="32"/>
                  </a:cubicBezTo>
                  <a:cubicBezTo>
                    <a:pt x="44" y="43"/>
                    <a:pt x="83" y="42"/>
                    <a:pt x="121" y="33"/>
                  </a:cubicBezTo>
                  <a:cubicBezTo>
                    <a:pt x="134" y="31"/>
                    <a:pt x="147" y="30"/>
                    <a:pt x="159" y="24"/>
                  </a:cubicBezTo>
                  <a:cubicBezTo>
                    <a:pt x="171" y="18"/>
                    <a:pt x="176" y="12"/>
                    <a:pt x="175" y="0"/>
                  </a:cubicBezTo>
                  <a:close/>
                </a:path>
              </a:pathLst>
            </a:custGeom>
            <a:solidFill>
              <a:srgbClr val="8DCF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35" name="Freeform 34">
              <a:extLst>
                <a:ext uri="{FF2B5EF4-FFF2-40B4-BE49-F238E27FC236}">
                  <a16:creationId xmlns:a16="http://schemas.microsoft.com/office/drawing/2014/main" id="{7C264B6A-403B-9657-0430-7F4C530D2EF3}"/>
                </a:ext>
              </a:extLst>
            </p:cNvPr>
            <p:cNvSpPr>
              <a:spLocks/>
            </p:cNvSpPr>
            <p:nvPr/>
          </p:nvSpPr>
          <p:spPr bwMode="auto">
            <a:xfrm>
              <a:off x="2862263" y="5762626"/>
              <a:ext cx="42863" cy="53975"/>
            </a:xfrm>
            <a:custGeom>
              <a:avLst/>
              <a:gdLst>
                <a:gd name="T0" fmla="*/ 11 w 20"/>
                <a:gd name="T1" fmla="*/ 0 h 25"/>
                <a:gd name="T2" fmla="*/ 15 w 20"/>
                <a:gd name="T3" fmla="*/ 1 h 25"/>
                <a:gd name="T4" fmla="*/ 19 w 20"/>
                <a:gd name="T5" fmla="*/ 25 h 25"/>
                <a:gd name="T6" fmla="*/ 11 w 20"/>
                <a:gd name="T7" fmla="*/ 0 h 25"/>
              </a:gdLst>
              <a:ahLst/>
              <a:cxnLst>
                <a:cxn ang="0">
                  <a:pos x="T0" y="T1"/>
                </a:cxn>
                <a:cxn ang="0">
                  <a:pos x="T2" y="T3"/>
                </a:cxn>
                <a:cxn ang="0">
                  <a:pos x="T4" y="T5"/>
                </a:cxn>
                <a:cxn ang="0">
                  <a:pos x="T6" y="T7"/>
                </a:cxn>
              </a:cxnLst>
              <a:rect l="0" t="0" r="r" b="b"/>
              <a:pathLst>
                <a:path w="20" h="25">
                  <a:moveTo>
                    <a:pt x="11" y="0"/>
                  </a:moveTo>
                  <a:cubicBezTo>
                    <a:pt x="13" y="1"/>
                    <a:pt x="14" y="1"/>
                    <a:pt x="15" y="1"/>
                  </a:cubicBezTo>
                  <a:cubicBezTo>
                    <a:pt x="20" y="9"/>
                    <a:pt x="19" y="17"/>
                    <a:pt x="19" y="25"/>
                  </a:cubicBezTo>
                  <a:cubicBezTo>
                    <a:pt x="0" y="22"/>
                    <a:pt x="11" y="10"/>
                    <a:pt x="11" y="0"/>
                  </a:cubicBezTo>
                  <a:close/>
                </a:path>
              </a:pathLst>
            </a:custGeom>
            <a:solidFill>
              <a:srgbClr val="DAEE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36" name="Freeform 35">
              <a:extLst>
                <a:ext uri="{FF2B5EF4-FFF2-40B4-BE49-F238E27FC236}">
                  <a16:creationId xmlns:a16="http://schemas.microsoft.com/office/drawing/2014/main" id="{C2B18E7A-4FBC-5825-BB1B-1EA10F23B2FA}"/>
                </a:ext>
              </a:extLst>
            </p:cNvPr>
            <p:cNvSpPr>
              <a:spLocks/>
            </p:cNvSpPr>
            <p:nvPr/>
          </p:nvSpPr>
          <p:spPr bwMode="auto">
            <a:xfrm>
              <a:off x="2276476" y="4838701"/>
              <a:ext cx="606425" cy="917575"/>
            </a:xfrm>
            <a:custGeom>
              <a:avLst/>
              <a:gdLst>
                <a:gd name="T0" fmla="*/ 101 w 283"/>
                <a:gd name="T1" fmla="*/ 86 h 429"/>
                <a:gd name="T2" fmla="*/ 163 w 283"/>
                <a:gd name="T3" fmla="*/ 224 h 429"/>
                <a:gd name="T4" fmla="*/ 278 w 283"/>
                <a:gd name="T5" fmla="*/ 416 h 429"/>
                <a:gd name="T6" fmla="*/ 281 w 283"/>
                <a:gd name="T7" fmla="*/ 429 h 429"/>
                <a:gd name="T8" fmla="*/ 100 w 283"/>
                <a:gd name="T9" fmla="*/ 257 h 429"/>
                <a:gd name="T10" fmla="*/ 88 w 283"/>
                <a:gd name="T11" fmla="*/ 241 h 429"/>
                <a:gd name="T12" fmla="*/ 81 w 283"/>
                <a:gd name="T13" fmla="*/ 178 h 429"/>
                <a:gd name="T14" fmla="*/ 76 w 283"/>
                <a:gd name="T15" fmla="*/ 150 h 429"/>
                <a:gd name="T16" fmla="*/ 39 w 283"/>
                <a:gd name="T17" fmla="*/ 116 h 429"/>
                <a:gd name="T18" fmla="*/ 1 w 283"/>
                <a:gd name="T19" fmla="*/ 69 h 429"/>
                <a:gd name="T20" fmla="*/ 4 w 283"/>
                <a:gd name="T21" fmla="*/ 60 h 429"/>
                <a:gd name="T22" fmla="*/ 86 w 283"/>
                <a:gd name="T23" fmla="*/ 6 h 429"/>
                <a:gd name="T24" fmla="*/ 105 w 283"/>
                <a:gd name="T25" fmla="*/ 4 h 429"/>
                <a:gd name="T26" fmla="*/ 100 w 283"/>
                <a:gd name="T27" fmla="*/ 37 h 429"/>
                <a:gd name="T28" fmla="*/ 93 w 283"/>
                <a:gd name="T29" fmla="*/ 72 h 429"/>
                <a:gd name="T30" fmla="*/ 101 w 283"/>
                <a:gd name="T31" fmla="*/ 86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3" h="429">
                  <a:moveTo>
                    <a:pt x="101" y="86"/>
                  </a:moveTo>
                  <a:cubicBezTo>
                    <a:pt x="117" y="134"/>
                    <a:pt x="140" y="179"/>
                    <a:pt x="163" y="224"/>
                  </a:cubicBezTo>
                  <a:cubicBezTo>
                    <a:pt x="196" y="291"/>
                    <a:pt x="231" y="357"/>
                    <a:pt x="278" y="416"/>
                  </a:cubicBezTo>
                  <a:cubicBezTo>
                    <a:pt x="281" y="420"/>
                    <a:pt x="283" y="424"/>
                    <a:pt x="281" y="429"/>
                  </a:cubicBezTo>
                  <a:cubicBezTo>
                    <a:pt x="209" y="384"/>
                    <a:pt x="149" y="326"/>
                    <a:pt x="100" y="257"/>
                  </a:cubicBezTo>
                  <a:cubicBezTo>
                    <a:pt x="96" y="252"/>
                    <a:pt x="92" y="246"/>
                    <a:pt x="88" y="241"/>
                  </a:cubicBezTo>
                  <a:cubicBezTo>
                    <a:pt x="72" y="222"/>
                    <a:pt x="65" y="202"/>
                    <a:pt x="81" y="178"/>
                  </a:cubicBezTo>
                  <a:cubicBezTo>
                    <a:pt x="88" y="168"/>
                    <a:pt x="84" y="158"/>
                    <a:pt x="76" y="150"/>
                  </a:cubicBezTo>
                  <a:cubicBezTo>
                    <a:pt x="64" y="138"/>
                    <a:pt x="52" y="127"/>
                    <a:pt x="39" y="116"/>
                  </a:cubicBezTo>
                  <a:cubicBezTo>
                    <a:pt x="24" y="102"/>
                    <a:pt x="8" y="89"/>
                    <a:pt x="1" y="69"/>
                  </a:cubicBezTo>
                  <a:cubicBezTo>
                    <a:pt x="0" y="65"/>
                    <a:pt x="2" y="63"/>
                    <a:pt x="4" y="60"/>
                  </a:cubicBezTo>
                  <a:cubicBezTo>
                    <a:pt x="29" y="37"/>
                    <a:pt x="56" y="19"/>
                    <a:pt x="86" y="6"/>
                  </a:cubicBezTo>
                  <a:cubicBezTo>
                    <a:pt x="92" y="3"/>
                    <a:pt x="99" y="0"/>
                    <a:pt x="105" y="4"/>
                  </a:cubicBezTo>
                  <a:cubicBezTo>
                    <a:pt x="115" y="17"/>
                    <a:pt x="110" y="30"/>
                    <a:pt x="100" y="37"/>
                  </a:cubicBezTo>
                  <a:cubicBezTo>
                    <a:pt x="82" y="47"/>
                    <a:pt x="86" y="59"/>
                    <a:pt x="93" y="72"/>
                  </a:cubicBezTo>
                  <a:cubicBezTo>
                    <a:pt x="96" y="77"/>
                    <a:pt x="98" y="82"/>
                    <a:pt x="101" y="86"/>
                  </a:cubicBezTo>
                  <a:close/>
                </a:path>
              </a:pathLst>
            </a:custGeom>
            <a:solidFill>
              <a:srgbClr val="2E88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37" name="Freeform 36">
              <a:extLst>
                <a:ext uri="{FF2B5EF4-FFF2-40B4-BE49-F238E27FC236}">
                  <a16:creationId xmlns:a16="http://schemas.microsoft.com/office/drawing/2014/main" id="{5D2B4DA6-4822-E807-8475-704DCC744DF9}"/>
                </a:ext>
              </a:extLst>
            </p:cNvPr>
            <p:cNvSpPr>
              <a:spLocks/>
            </p:cNvSpPr>
            <p:nvPr/>
          </p:nvSpPr>
          <p:spPr bwMode="auto">
            <a:xfrm>
              <a:off x="1997076" y="4491038"/>
              <a:ext cx="269875" cy="719138"/>
            </a:xfrm>
            <a:custGeom>
              <a:avLst/>
              <a:gdLst>
                <a:gd name="T0" fmla="*/ 92 w 126"/>
                <a:gd name="T1" fmla="*/ 252 h 336"/>
                <a:gd name="T2" fmla="*/ 19 w 126"/>
                <a:gd name="T3" fmla="*/ 336 h 336"/>
                <a:gd name="T4" fmla="*/ 21 w 126"/>
                <a:gd name="T5" fmla="*/ 309 h 336"/>
                <a:gd name="T6" fmla="*/ 11 w 126"/>
                <a:gd name="T7" fmla="*/ 176 h 336"/>
                <a:gd name="T8" fmla="*/ 5 w 126"/>
                <a:gd name="T9" fmla="*/ 48 h 336"/>
                <a:gd name="T10" fmla="*/ 11 w 126"/>
                <a:gd name="T11" fmla="*/ 32 h 336"/>
                <a:gd name="T12" fmla="*/ 42 w 126"/>
                <a:gd name="T13" fmla="*/ 0 h 336"/>
                <a:gd name="T14" fmla="*/ 116 w 126"/>
                <a:gd name="T15" fmla="*/ 92 h 336"/>
                <a:gd name="T16" fmla="*/ 121 w 126"/>
                <a:gd name="T17" fmla="*/ 112 h 336"/>
                <a:gd name="T18" fmla="*/ 125 w 126"/>
                <a:gd name="T19" fmla="*/ 123 h 336"/>
                <a:gd name="T20" fmla="*/ 92 w 126"/>
                <a:gd name="T21" fmla="*/ 252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6" h="336">
                  <a:moveTo>
                    <a:pt x="92" y="252"/>
                  </a:moveTo>
                  <a:cubicBezTo>
                    <a:pt x="70" y="282"/>
                    <a:pt x="46" y="310"/>
                    <a:pt x="19" y="336"/>
                  </a:cubicBezTo>
                  <a:cubicBezTo>
                    <a:pt x="8" y="326"/>
                    <a:pt x="21" y="318"/>
                    <a:pt x="21" y="309"/>
                  </a:cubicBezTo>
                  <a:cubicBezTo>
                    <a:pt x="21" y="264"/>
                    <a:pt x="21" y="220"/>
                    <a:pt x="11" y="176"/>
                  </a:cubicBezTo>
                  <a:cubicBezTo>
                    <a:pt x="0" y="134"/>
                    <a:pt x="5" y="91"/>
                    <a:pt x="5" y="48"/>
                  </a:cubicBezTo>
                  <a:cubicBezTo>
                    <a:pt x="4" y="42"/>
                    <a:pt x="8" y="36"/>
                    <a:pt x="11" y="32"/>
                  </a:cubicBezTo>
                  <a:cubicBezTo>
                    <a:pt x="28" y="27"/>
                    <a:pt x="33" y="11"/>
                    <a:pt x="42" y="0"/>
                  </a:cubicBezTo>
                  <a:cubicBezTo>
                    <a:pt x="61" y="35"/>
                    <a:pt x="83" y="68"/>
                    <a:pt x="116" y="92"/>
                  </a:cubicBezTo>
                  <a:cubicBezTo>
                    <a:pt x="124" y="97"/>
                    <a:pt x="119" y="105"/>
                    <a:pt x="121" y="112"/>
                  </a:cubicBezTo>
                  <a:cubicBezTo>
                    <a:pt x="124" y="115"/>
                    <a:pt x="126" y="119"/>
                    <a:pt x="125" y="123"/>
                  </a:cubicBezTo>
                  <a:cubicBezTo>
                    <a:pt x="118" y="167"/>
                    <a:pt x="117" y="212"/>
                    <a:pt x="92" y="252"/>
                  </a:cubicBezTo>
                  <a:close/>
                </a:path>
              </a:pathLst>
            </a:custGeom>
            <a:solidFill>
              <a:srgbClr val="C84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38" name="Freeform 37">
              <a:extLst>
                <a:ext uri="{FF2B5EF4-FFF2-40B4-BE49-F238E27FC236}">
                  <a16:creationId xmlns:a16="http://schemas.microsoft.com/office/drawing/2014/main" id="{D8DF548A-5A4B-74EC-637D-E695C9A81C2C}"/>
                </a:ext>
              </a:extLst>
            </p:cNvPr>
            <p:cNvSpPr>
              <a:spLocks/>
            </p:cNvSpPr>
            <p:nvPr/>
          </p:nvSpPr>
          <p:spPr bwMode="auto">
            <a:xfrm>
              <a:off x="2298701" y="4522788"/>
              <a:ext cx="554038" cy="241300"/>
            </a:xfrm>
            <a:custGeom>
              <a:avLst/>
              <a:gdLst>
                <a:gd name="T0" fmla="*/ 129 w 259"/>
                <a:gd name="T1" fmla="*/ 1 h 113"/>
                <a:gd name="T2" fmla="*/ 243 w 259"/>
                <a:gd name="T3" fmla="*/ 8 h 113"/>
                <a:gd name="T4" fmla="*/ 248 w 259"/>
                <a:gd name="T5" fmla="*/ 25 h 113"/>
                <a:gd name="T6" fmla="*/ 7 w 259"/>
                <a:gd name="T7" fmla="*/ 23 h 113"/>
                <a:gd name="T8" fmla="*/ 13 w 259"/>
                <a:gd name="T9" fmla="*/ 9 h 113"/>
                <a:gd name="T10" fmla="*/ 129 w 259"/>
                <a:gd name="T11" fmla="*/ 1 h 113"/>
              </a:gdLst>
              <a:ahLst/>
              <a:cxnLst>
                <a:cxn ang="0">
                  <a:pos x="T0" y="T1"/>
                </a:cxn>
                <a:cxn ang="0">
                  <a:pos x="T2" y="T3"/>
                </a:cxn>
                <a:cxn ang="0">
                  <a:pos x="T4" y="T5"/>
                </a:cxn>
                <a:cxn ang="0">
                  <a:pos x="T6" y="T7"/>
                </a:cxn>
                <a:cxn ang="0">
                  <a:pos x="T8" y="T9"/>
                </a:cxn>
                <a:cxn ang="0">
                  <a:pos x="T10" y="T11"/>
                </a:cxn>
              </a:cxnLst>
              <a:rect l="0" t="0" r="r" b="b"/>
              <a:pathLst>
                <a:path w="259" h="113">
                  <a:moveTo>
                    <a:pt x="129" y="1"/>
                  </a:moveTo>
                  <a:cubicBezTo>
                    <a:pt x="169" y="0"/>
                    <a:pt x="206" y="2"/>
                    <a:pt x="243" y="8"/>
                  </a:cubicBezTo>
                  <a:cubicBezTo>
                    <a:pt x="259" y="11"/>
                    <a:pt x="254" y="17"/>
                    <a:pt x="248" y="25"/>
                  </a:cubicBezTo>
                  <a:cubicBezTo>
                    <a:pt x="184" y="106"/>
                    <a:pt x="72" y="113"/>
                    <a:pt x="7" y="23"/>
                  </a:cubicBezTo>
                  <a:cubicBezTo>
                    <a:pt x="1" y="14"/>
                    <a:pt x="0" y="10"/>
                    <a:pt x="13" y="9"/>
                  </a:cubicBezTo>
                  <a:cubicBezTo>
                    <a:pt x="53" y="3"/>
                    <a:pt x="92" y="0"/>
                    <a:pt x="129" y="1"/>
                  </a:cubicBezTo>
                  <a:close/>
                </a:path>
              </a:pathLst>
            </a:custGeom>
            <a:solidFill>
              <a:srgbClr val="FFFF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39" name="Freeform 38">
              <a:extLst>
                <a:ext uri="{FF2B5EF4-FFF2-40B4-BE49-F238E27FC236}">
                  <a16:creationId xmlns:a16="http://schemas.microsoft.com/office/drawing/2014/main" id="{113852C2-DD9F-8D29-54B7-473DC8F82512}"/>
                </a:ext>
              </a:extLst>
            </p:cNvPr>
            <p:cNvSpPr>
              <a:spLocks/>
            </p:cNvSpPr>
            <p:nvPr/>
          </p:nvSpPr>
          <p:spPr bwMode="auto">
            <a:xfrm>
              <a:off x="2119313" y="3849688"/>
              <a:ext cx="1000125" cy="488950"/>
            </a:xfrm>
            <a:custGeom>
              <a:avLst/>
              <a:gdLst>
                <a:gd name="T0" fmla="*/ 467 w 468"/>
                <a:gd name="T1" fmla="*/ 228 h 229"/>
                <a:gd name="T2" fmla="*/ 463 w 468"/>
                <a:gd name="T3" fmla="*/ 229 h 229"/>
                <a:gd name="T4" fmla="*/ 436 w 468"/>
                <a:gd name="T5" fmla="*/ 127 h 229"/>
                <a:gd name="T6" fmla="*/ 401 w 468"/>
                <a:gd name="T7" fmla="*/ 51 h 229"/>
                <a:gd name="T8" fmla="*/ 363 w 468"/>
                <a:gd name="T9" fmla="*/ 25 h 229"/>
                <a:gd name="T10" fmla="*/ 151 w 468"/>
                <a:gd name="T11" fmla="*/ 71 h 229"/>
                <a:gd name="T12" fmla="*/ 72 w 468"/>
                <a:gd name="T13" fmla="*/ 125 h 229"/>
                <a:gd name="T14" fmla="*/ 59 w 468"/>
                <a:gd name="T15" fmla="*/ 148 h 229"/>
                <a:gd name="T16" fmla="*/ 10 w 468"/>
                <a:gd name="T17" fmla="*/ 172 h 229"/>
                <a:gd name="T18" fmla="*/ 3 w 468"/>
                <a:gd name="T19" fmla="*/ 171 h 229"/>
                <a:gd name="T20" fmla="*/ 3 w 468"/>
                <a:gd name="T21" fmla="*/ 162 h 229"/>
                <a:gd name="T22" fmla="*/ 63 w 468"/>
                <a:gd name="T23" fmla="*/ 92 h 229"/>
                <a:gd name="T24" fmla="*/ 389 w 468"/>
                <a:gd name="T25" fmla="*/ 12 h 229"/>
                <a:gd name="T26" fmla="*/ 405 w 468"/>
                <a:gd name="T27" fmla="*/ 23 h 229"/>
                <a:gd name="T28" fmla="*/ 466 w 468"/>
                <a:gd name="T29" fmla="*/ 194 h 229"/>
                <a:gd name="T30" fmla="*/ 467 w 468"/>
                <a:gd name="T31" fmla="*/ 228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8" h="229">
                  <a:moveTo>
                    <a:pt x="467" y="228"/>
                  </a:moveTo>
                  <a:cubicBezTo>
                    <a:pt x="466" y="228"/>
                    <a:pt x="465" y="228"/>
                    <a:pt x="463" y="229"/>
                  </a:cubicBezTo>
                  <a:cubicBezTo>
                    <a:pt x="468" y="191"/>
                    <a:pt x="448" y="160"/>
                    <a:pt x="436" y="127"/>
                  </a:cubicBezTo>
                  <a:cubicBezTo>
                    <a:pt x="426" y="101"/>
                    <a:pt x="411" y="77"/>
                    <a:pt x="401" y="51"/>
                  </a:cubicBezTo>
                  <a:cubicBezTo>
                    <a:pt x="394" y="32"/>
                    <a:pt x="380" y="25"/>
                    <a:pt x="363" y="25"/>
                  </a:cubicBezTo>
                  <a:cubicBezTo>
                    <a:pt x="289" y="24"/>
                    <a:pt x="218" y="35"/>
                    <a:pt x="151" y="71"/>
                  </a:cubicBezTo>
                  <a:cubicBezTo>
                    <a:pt x="123" y="87"/>
                    <a:pt x="95" y="103"/>
                    <a:pt x="72" y="125"/>
                  </a:cubicBezTo>
                  <a:cubicBezTo>
                    <a:pt x="66" y="132"/>
                    <a:pt x="60" y="138"/>
                    <a:pt x="59" y="148"/>
                  </a:cubicBezTo>
                  <a:cubicBezTo>
                    <a:pt x="45" y="159"/>
                    <a:pt x="25" y="160"/>
                    <a:pt x="10" y="172"/>
                  </a:cubicBezTo>
                  <a:cubicBezTo>
                    <a:pt x="8" y="173"/>
                    <a:pt x="5" y="173"/>
                    <a:pt x="3" y="171"/>
                  </a:cubicBezTo>
                  <a:cubicBezTo>
                    <a:pt x="0" y="168"/>
                    <a:pt x="2" y="165"/>
                    <a:pt x="3" y="162"/>
                  </a:cubicBezTo>
                  <a:cubicBezTo>
                    <a:pt x="19" y="135"/>
                    <a:pt x="36" y="109"/>
                    <a:pt x="63" y="92"/>
                  </a:cubicBezTo>
                  <a:cubicBezTo>
                    <a:pt x="158" y="9"/>
                    <a:pt x="271" y="0"/>
                    <a:pt x="389" y="12"/>
                  </a:cubicBezTo>
                  <a:cubicBezTo>
                    <a:pt x="397" y="13"/>
                    <a:pt x="400" y="17"/>
                    <a:pt x="405" y="23"/>
                  </a:cubicBezTo>
                  <a:cubicBezTo>
                    <a:pt x="445" y="72"/>
                    <a:pt x="463" y="131"/>
                    <a:pt x="466" y="194"/>
                  </a:cubicBezTo>
                  <a:cubicBezTo>
                    <a:pt x="467" y="205"/>
                    <a:pt x="467" y="216"/>
                    <a:pt x="467" y="228"/>
                  </a:cubicBezTo>
                  <a:close/>
                </a:path>
              </a:pathLst>
            </a:custGeom>
            <a:solidFill>
              <a:srgbClr val="F9B8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40" name="Freeform 39">
              <a:extLst>
                <a:ext uri="{FF2B5EF4-FFF2-40B4-BE49-F238E27FC236}">
                  <a16:creationId xmlns:a16="http://schemas.microsoft.com/office/drawing/2014/main" id="{3E3DC135-ECB9-124C-E1D5-8CC95420C703}"/>
                </a:ext>
              </a:extLst>
            </p:cNvPr>
            <p:cNvSpPr>
              <a:spLocks/>
            </p:cNvSpPr>
            <p:nvPr/>
          </p:nvSpPr>
          <p:spPr bwMode="auto">
            <a:xfrm>
              <a:off x="2108201" y="4041776"/>
              <a:ext cx="260350" cy="220663"/>
            </a:xfrm>
            <a:custGeom>
              <a:avLst/>
              <a:gdLst>
                <a:gd name="T0" fmla="*/ 68 w 122"/>
                <a:gd name="T1" fmla="*/ 2 h 103"/>
                <a:gd name="T2" fmla="*/ 7 w 122"/>
                <a:gd name="T3" fmla="*/ 82 h 103"/>
                <a:gd name="T4" fmla="*/ 64 w 122"/>
                <a:gd name="T5" fmla="*/ 58 h 103"/>
                <a:gd name="T6" fmla="*/ 113 w 122"/>
                <a:gd name="T7" fmla="*/ 73 h 103"/>
                <a:gd name="T8" fmla="*/ 120 w 122"/>
                <a:gd name="T9" fmla="*/ 86 h 103"/>
                <a:gd name="T10" fmla="*/ 108 w 122"/>
                <a:gd name="T11" fmla="*/ 91 h 103"/>
                <a:gd name="T12" fmla="*/ 17 w 122"/>
                <a:gd name="T13" fmla="*/ 100 h 103"/>
                <a:gd name="T14" fmla="*/ 0 w 122"/>
                <a:gd name="T15" fmla="*/ 90 h 103"/>
                <a:gd name="T16" fmla="*/ 57 w 122"/>
                <a:gd name="T17" fmla="*/ 3 h 103"/>
                <a:gd name="T18" fmla="*/ 68 w 122"/>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03">
                  <a:moveTo>
                    <a:pt x="68" y="2"/>
                  </a:moveTo>
                  <a:cubicBezTo>
                    <a:pt x="47" y="26"/>
                    <a:pt x="23" y="49"/>
                    <a:pt x="7" y="82"/>
                  </a:cubicBezTo>
                  <a:cubicBezTo>
                    <a:pt x="27" y="68"/>
                    <a:pt x="44" y="60"/>
                    <a:pt x="64" y="58"/>
                  </a:cubicBezTo>
                  <a:cubicBezTo>
                    <a:pt x="82" y="58"/>
                    <a:pt x="98" y="64"/>
                    <a:pt x="113" y="73"/>
                  </a:cubicBezTo>
                  <a:cubicBezTo>
                    <a:pt x="118" y="76"/>
                    <a:pt x="122" y="79"/>
                    <a:pt x="120" y="86"/>
                  </a:cubicBezTo>
                  <a:cubicBezTo>
                    <a:pt x="118" y="92"/>
                    <a:pt x="113" y="91"/>
                    <a:pt x="108" y="91"/>
                  </a:cubicBezTo>
                  <a:cubicBezTo>
                    <a:pt x="77" y="89"/>
                    <a:pt x="47" y="91"/>
                    <a:pt x="17" y="100"/>
                  </a:cubicBezTo>
                  <a:cubicBezTo>
                    <a:pt x="7" y="103"/>
                    <a:pt x="5" y="95"/>
                    <a:pt x="0" y="90"/>
                  </a:cubicBezTo>
                  <a:cubicBezTo>
                    <a:pt x="8" y="54"/>
                    <a:pt x="31" y="27"/>
                    <a:pt x="57" y="3"/>
                  </a:cubicBezTo>
                  <a:cubicBezTo>
                    <a:pt x="61" y="0"/>
                    <a:pt x="64" y="0"/>
                    <a:pt x="68" y="2"/>
                  </a:cubicBezTo>
                  <a:close/>
                </a:path>
              </a:pathLst>
            </a:custGeom>
            <a:solidFill>
              <a:srgbClr val="D15E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41" name="Freeform 40">
              <a:extLst>
                <a:ext uri="{FF2B5EF4-FFF2-40B4-BE49-F238E27FC236}">
                  <a16:creationId xmlns:a16="http://schemas.microsoft.com/office/drawing/2014/main" id="{3D8A5C64-1B33-2112-8BDC-67FBF52A7772}"/>
                </a:ext>
              </a:extLst>
            </p:cNvPr>
            <p:cNvSpPr>
              <a:spLocks/>
            </p:cNvSpPr>
            <p:nvPr/>
          </p:nvSpPr>
          <p:spPr bwMode="auto">
            <a:xfrm>
              <a:off x="2747963" y="4154488"/>
              <a:ext cx="254000" cy="92075"/>
            </a:xfrm>
            <a:custGeom>
              <a:avLst/>
              <a:gdLst>
                <a:gd name="T0" fmla="*/ 52 w 119"/>
                <a:gd name="T1" fmla="*/ 1 h 43"/>
                <a:gd name="T2" fmla="*/ 113 w 119"/>
                <a:gd name="T3" fmla="*/ 25 h 43"/>
                <a:gd name="T4" fmla="*/ 117 w 119"/>
                <a:gd name="T5" fmla="*/ 37 h 43"/>
                <a:gd name="T6" fmla="*/ 105 w 119"/>
                <a:gd name="T7" fmla="*/ 41 h 43"/>
                <a:gd name="T8" fmla="*/ 12 w 119"/>
                <a:gd name="T9" fmla="*/ 33 h 43"/>
                <a:gd name="T10" fmla="*/ 1 w 119"/>
                <a:gd name="T11" fmla="*/ 27 h 43"/>
                <a:gd name="T12" fmla="*/ 7 w 119"/>
                <a:gd name="T13" fmla="*/ 16 h 43"/>
                <a:gd name="T14" fmla="*/ 52 w 119"/>
                <a:gd name="T15" fmla="*/ 1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 h="43">
                  <a:moveTo>
                    <a:pt x="52" y="1"/>
                  </a:moveTo>
                  <a:cubicBezTo>
                    <a:pt x="78" y="0"/>
                    <a:pt x="96" y="11"/>
                    <a:pt x="113" y="25"/>
                  </a:cubicBezTo>
                  <a:cubicBezTo>
                    <a:pt x="116" y="28"/>
                    <a:pt x="119" y="32"/>
                    <a:pt x="117" y="37"/>
                  </a:cubicBezTo>
                  <a:cubicBezTo>
                    <a:pt x="114" y="43"/>
                    <a:pt x="109" y="42"/>
                    <a:pt x="105" y="41"/>
                  </a:cubicBezTo>
                  <a:cubicBezTo>
                    <a:pt x="74" y="34"/>
                    <a:pt x="43" y="31"/>
                    <a:pt x="12" y="33"/>
                  </a:cubicBezTo>
                  <a:cubicBezTo>
                    <a:pt x="7" y="34"/>
                    <a:pt x="3" y="33"/>
                    <a:pt x="1" y="27"/>
                  </a:cubicBezTo>
                  <a:cubicBezTo>
                    <a:pt x="0" y="22"/>
                    <a:pt x="3" y="19"/>
                    <a:pt x="7" y="16"/>
                  </a:cubicBezTo>
                  <a:cubicBezTo>
                    <a:pt x="22" y="6"/>
                    <a:pt x="38" y="0"/>
                    <a:pt x="52" y="1"/>
                  </a:cubicBezTo>
                  <a:close/>
                </a:path>
              </a:pathLst>
            </a:custGeom>
            <a:solidFill>
              <a:srgbClr val="D060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42" name="Freeform 41">
              <a:extLst>
                <a:ext uri="{FF2B5EF4-FFF2-40B4-BE49-F238E27FC236}">
                  <a16:creationId xmlns:a16="http://schemas.microsoft.com/office/drawing/2014/main" id="{7DDA5C75-9468-8427-3F40-32C8CD4BA05D}"/>
                </a:ext>
              </a:extLst>
            </p:cNvPr>
            <p:cNvSpPr>
              <a:spLocks/>
            </p:cNvSpPr>
            <p:nvPr/>
          </p:nvSpPr>
          <p:spPr bwMode="auto">
            <a:xfrm>
              <a:off x="2236788" y="4294188"/>
              <a:ext cx="147638" cy="134938"/>
            </a:xfrm>
            <a:custGeom>
              <a:avLst/>
              <a:gdLst>
                <a:gd name="T0" fmla="*/ 35 w 69"/>
                <a:gd name="T1" fmla="*/ 0 h 63"/>
                <a:gd name="T2" fmla="*/ 68 w 69"/>
                <a:gd name="T3" fmla="*/ 32 h 63"/>
                <a:gd name="T4" fmla="*/ 33 w 69"/>
                <a:gd name="T5" fmla="*/ 63 h 63"/>
                <a:gd name="T6" fmla="*/ 1 w 69"/>
                <a:gd name="T7" fmla="*/ 31 h 63"/>
                <a:gd name="T8" fmla="*/ 35 w 69"/>
                <a:gd name="T9" fmla="*/ 0 h 63"/>
              </a:gdLst>
              <a:ahLst/>
              <a:cxnLst>
                <a:cxn ang="0">
                  <a:pos x="T0" y="T1"/>
                </a:cxn>
                <a:cxn ang="0">
                  <a:pos x="T2" y="T3"/>
                </a:cxn>
                <a:cxn ang="0">
                  <a:pos x="T4" y="T5"/>
                </a:cxn>
                <a:cxn ang="0">
                  <a:pos x="T6" y="T7"/>
                </a:cxn>
                <a:cxn ang="0">
                  <a:pos x="T8" y="T9"/>
                </a:cxn>
              </a:cxnLst>
              <a:rect l="0" t="0" r="r" b="b"/>
              <a:pathLst>
                <a:path w="69" h="63">
                  <a:moveTo>
                    <a:pt x="35" y="0"/>
                  </a:moveTo>
                  <a:cubicBezTo>
                    <a:pt x="54" y="0"/>
                    <a:pt x="69" y="15"/>
                    <a:pt x="68" y="32"/>
                  </a:cubicBezTo>
                  <a:cubicBezTo>
                    <a:pt x="68" y="49"/>
                    <a:pt x="51" y="63"/>
                    <a:pt x="33" y="63"/>
                  </a:cubicBezTo>
                  <a:cubicBezTo>
                    <a:pt x="16" y="62"/>
                    <a:pt x="1" y="48"/>
                    <a:pt x="1" y="31"/>
                  </a:cubicBezTo>
                  <a:cubicBezTo>
                    <a:pt x="0" y="15"/>
                    <a:pt x="16" y="0"/>
                    <a:pt x="35" y="0"/>
                  </a:cubicBezTo>
                  <a:close/>
                </a:path>
              </a:pathLst>
            </a:custGeom>
            <a:solidFill>
              <a:srgbClr val="7845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43" name="Freeform 42">
              <a:extLst>
                <a:ext uri="{FF2B5EF4-FFF2-40B4-BE49-F238E27FC236}">
                  <a16:creationId xmlns:a16="http://schemas.microsoft.com/office/drawing/2014/main" id="{3B2A4310-85CA-6A5A-53E2-2BD72C474FB0}"/>
                </a:ext>
              </a:extLst>
            </p:cNvPr>
            <p:cNvSpPr>
              <a:spLocks/>
            </p:cNvSpPr>
            <p:nvPr/>
          </p:nvSpPr>
          <p:spPr bwMode="auto">
            <a:xfrm>
              <a:off x="2762251" y="4294188"/>
              <a:ext cx="142875" cy="134938"/>
            </a:xfrm>
            <a:custGeom>
              <a:avLst/>
              <a:gdLst>
                <a:gd name="T0" fmla="*/ 34 w 67"/>
                <a:gd name="T1" fmla="*/ 63 h 63"/>
                <a:gd name="T2" fmla="*/ 0 w 67"/>
                <a:gd name="T3" fmla="*/ 30 h 63"/>
                <a:gd name="T4" fmla="*/ 33 w 67"/>
                <a:gd name="T5" fmla="*/ 0 h 63"/>
                <a:gd name="T6" fmla="*/ 67 w 67"/>
                <a:gd name="T7" fmla="*/ 31 h 63"/>
                <a:gd name="T8" fmla="*/ 34 w 67"/>
                <a:gd name="T9" fmla="*/ 63 h 63"/>
              </a:gdLst>
              <a:ahLst/>
              <a:cxnLst>
                <a:cxn ang="0">
                  <a:pos x="T0" y="T1"/>
                </a:cxn>
                <a:cxn ang="0">
                  <a:pos x="T2" y="T3"/>
                </a:cxn>
                <a:cxn ang="0">
                  <a:pos x="T4" y="T5"/>
                </a:cxn>
                <a:cxn ang="0">
                  <a:pos x="T6" y="T7"/>
                </a:cxn>
                <a:cxn ang="0">
                  <a:pos x="T8" y="T9"/>
                </a:cxn>
              </a:cxnLst>
              <a:rect l="0" t="0" r="r" b="b"/>
              <a:pathLst>
                <a:path w="67" h="63">
                  <a:moveTo>
                    <a:pt x="34" y="63"/>
                  </a:moveTo>
                  <a:cubicBezTo>
                    <a:pt x="16" y="63"/>
                    <a:pt x="0" y="47"/>
                    <a:pt x="0" y="30"/>
                  </a:cubicBezTo>
                  <a:cubicBezTo>
                    <a:pt x="0" y="15"/>
                    <a:pt x="15" y="1"/>
                    <a:pt x="33" y="0"/>
                  </a:cubicBezTo>
                  <a:cubicBezTo>
                    <a:pt x="52" y="0"/>
                    <a:pt x="67" y="14"/>
                    <a:pt x="67" y="31"/>
                  </a:cubicBezTo>
                  <a:cubicBezTo>
                    <a:pt x="67" y="49"/>
                    <a:pt x="52" y="62"/>
                    <a:pt x="34" y="63"/>
                  </a:cubicBezTo>
                  <a:close/>
                </a:path>
              </a:pathLst>
            </a:custGeom>
            <a:solidFill>
              <a:srgbClr val="7845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44" name="Freeform 43">
              <a:extLst>
                <a:ext uri="{FF2B5EF4-FFF2-40B4-BE49-F238E27FC236}">
                  <a16:creationId xmlns:a16="http://schemas.microsoft.com/office/drawing/2014/main" id="{F5662417-CB67-CF1E-78FA-623CC3CD4E1F}"/>
                </a:ext>
              </a:extLst>
            </p:cNvPr>
            <p:cNvSpPr>
              <a:spLocks/>
            </p:cNvSpPr>
            <p:nvPr/>
          </p:nvSpPr>
          <p:spPr bwMode="auto">
            <a:xfrm>
              <a:off x="2009776" y="4452938"/>
              <a:ext cx="76200" cy="106363"/>
            </a:xfrm>
            <a:custGeom>
              <a:avLst/>
              <a:gdLst>
                <a:gd name="T0" fmla="*/ 36 w 36"/>
                <a:gd name="T1" fmla="*/ 18 h 50"/>
                <a:gd name="T2" fmla="*/ 5 w 36"/>
                <a:gd name="T3" fmla="*/ 50 h 50"/>
                <a:gd name="T4" fmla="*/ 6 w 36"/>
                <a:gd name="T5" fmla="*/ 25 h 50"/>
                <a:gd name="T6" fmla="*/ 10 w 36"/>
                <a:gd name="T7" fmla="*/ 10 h 50"/>
                <a:gd name="T8" fmla="*/ 11 w 36"/>
                <a:gd name="T9" fmla="*/ 2 h 50"/>
                <a:gd name="T10" fmla="*/ 36 w 36"/>
                <a:gd name="T11" fmla="*/ 18 h 50"/>
              </a:gdLst>
              <a:ahLst/>
              <a:cxnLst>
                <a:cxn ang="0">
                  <a:pos x="T0" y="T1"/>
                </a:cxn>
                <a:cxn ang="0">
                  <a:pos x="T2" y="T3"/>
                </a:cxn>
                <a:cxn ang="0">
                  <a:pos x="T4" y="T5"/>
                </a:cxn>
                <a:cxn ang="0">
                  <a:pos x="T6" y="T7"/>
                </a:cxn>
                <a:cxn ang="0">
                  <a:pos x="T8" y="T9"/>
                </a:cxn>
                <a:cxn ang="0">
                  <a:pos x="T10" y="T11"/>
                </a:cxn>
              </a:cxnLst>
              <a:rect l="0" t="0" r="r" b="b"/>
              <a:pathLst>
                <a:path w="36" h="50">
                  <a:moveTo>
                    <a:pt x="36" y="18"/>
                  </a:moveTo>
                  <a:cubicBezTo>
                    <a:pt x="33" y="45"/>
                    <a:pt x="29" y="49"/>
                    <a:pt x="5" y="50"/>
                  </a:cubicBezTo>
                  <a:cubicBezTo>
                    <a:pt x="2" y="41"/>
                    <a:pt x="0" y="33"/>
                    <a:pt x="6" y="25"/>
                  </a:cubicBezTo>
                  <a:cubicBezTo>
                    <a:pt x="13" y="21"/>
                    <a:pt x="12" y="16"/>
                    <a:pt x="10" y="10"/>
                  </a:cubicBezTo>
                  <a:cubicBezTo>
                    <a:pt x="10" y="7"/>
                    <a:pt x="11" y="5"/>
                    <a:pt x="11" y="2"/>
                  </a:cubicBezTo>
                  <a:cubicBezTo>
                    <a:pt x="24" y="0"/>
                    <a:pt x="31" y="7"/>
                    <a:pt x="36" y="18"/>
                  </a:cubicBezTo>
                  <a:close/>
                </a:path>
              </a:pathLst>
            </a:custGeom>
            <a:solidFill>
              <a:srgbClr val="65A7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45" name="Freeform 44">
              <a:extLst>
                <a:ext uri="{FF2B5EF4-FFF2-40B4-BE49-F238E27FC236}">
                  <a16:creationId xmlns:a16="http://schemas.microsoft.com/office/drawing/2014/main" id="{F4881B12-02F2-FF6D-DCC7-CF1C86CCA4CA}"/>
                </a:ext>
              </a:extLst>
            </p:cNvPr>
            <p:cNvSpPr>
              <a:spLocks/>
            </p:cNvSpPr>
            <p:nvPr/>
          </p:nvSpPr>
          <p:spPr bwMode="auto">
            <a:xfrm>
              <a:off x="1947863" y="3562351"/>
              <a:ext cx="690563" cy="436563"/>
            </a:xfrm>
            <a:custGeom>
              <a:avLst/>
              <a:gdLst>
                <a:gd name="T0" fmla="*/ 259 w 323"/>
                <a:gd name="T1" fmla="*/ 0 h 204"/>
                <a:gd name="T2" fmla="*/ 178 w 323"/>
                <a:gd name="T3" fmla="*/ 40 h 204"/>
                <a:gd name="T4" fmla="*/ 223 w 323"/>
                <a:gd name="T5" fmla="*/ 27 h 204"/>
                <a:gd name="T6" fmla="*/ 273 w 323"/>
                <a:gd name="T7" fmla="*/ 14 h 204"/>
                <a:gd name="T8" fmla="*/ 323 w 323"/>
                <a:gd name="T9" fmla="*/ 11 h 204"/>
                <a:gd name="T10" fmla="*/ 0 w 323"/>
                <a:gd name="T11" fmla="*/ 204 h 204"/>
                <a:gd name="T12" fmla="*/ 259 w 323"/>
                <a:gd name="T13" fmla="*/ 0 h 204"/>
              </a:gdLst>
              <a:ahLst/>
              <a:cxnLst>
                <a:cxn ang="0">
                  <a:pos x="T0" y="T1"/>
                </a:cxn>
                <a:cxn ang="0">
                  <a:pos x="T2" y="T3"/>
                </a:cxn>
                <a:cxn ang="0">
                  <a:pos x="T4" y="T5"/>
                </a:cxn>
                <a:cxn ang="0">
                  <a:pos x="T6" y="T7"/>
                </a:cxn>
                <a:cxn ang="0">
                  <a:pos x="T8" y="T9"/>
                </a:cxn>
                <a:cxn ang="0">
                  <a:pos x="T10" y="T11"/>
                </a:cxn>
                <a:cxn ang="0">
                  <a:pos x="T12" y="T13"/>
                </a:cxn>
              </a:cxnLst>
              <a:rect l="0" t="0" r="r" b="b"/>
              <a:pathLst>
                <a:path w="323" h="204">
                  <a:moveTo>
                    <a:pt x="259" y="0"/>
                  </a:moveTo>
                  <a:cubicBezTo>
                    <a:pt x="231" y="11"/>
                    <a:pt x="203" y="21"/>
                    <a:pt x="178" y="40"/>
                  </a:cubicBezTo>
                  <a:cubicBezTo>
                    <a:pt x="194" y="39"/>
                    <a:pt x="208" y="32"/>
                    <a:pt x="223" y="27"/>
                  </a:cubicBezTo>
                  <a:cubicBezTo>
                    <a:pt x="240" y="22"/>
                    <a:pt x="257" y="19"/>
                    <a:pt x="273" y="14"/>
                  </a:cubicBezTo>
                  <a:cubicBezTo>
                    <a:pt x="290" y="9"/>
                    <a:pt x="306" y="11"/>
                    <a:pt x="323" y="11"/>
                  </a:cubicBezTo>
                  <a:cubicBezTo>
                    <a:pt x="200" y="48"/>
                    <a:pt x="88" y="102"/>
                    <a:pt x="0" y="204"/>
                  </a:cubicBezTo>
                  <a:cubicBezTo>
                    <a:pt x="13" y="102"/>
                    <a:pt x="121" y="23"/>
                    <a:pt x="259" y="0"/>
                  </a:cubicBezTo>
                  <a:close/>
                </a:path>
              </a:pathLst>
            </a:custGeom>
            <a:solidFill>
              <a:srgbClr val="E28D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46" name="Freeform 45">
              <a:extLst>
                <a:ext uri="{FF2B5EF4-FFF2-40B4-BE49-F238E27FC236}">
                  <a16:creationId xmlns:a16="http://schemas.microsoft.com/office/drawing/2014/main" id="{8EBDEED4-DFAC-9F34-F2CB-A82BEB874F00}"/>
                </a:ext>
              </a:extLst>
            </p:cNvPr>
            <p:cNvSpPr>
              <a:spLocks/>
            </p:cNvSpPr>
            <p:nvPr/>
          </p:nvSpPr>
          <p:spPr bwMode="auto">
            <a:xfrm>
              <a:off x="1624013" y="5029201"/>
              <a:ext cx="261938" cy="376238"/>
            </a:xfrm>
            <a:custGeom>
              <a:avLst/>
              <a:gdLst>
                <a:gd name="T0" fmla="*/ 58 w 122"/>
                <a:gd name="T1" fmla="*/ 176 h 176"/>
                <a:gd name="T2" fmla="*/ 12 w 122"/>
                <a:gd name="T3" fmla="*/ 76 h 176"/>
                <a:gd name="T4" fmla="*/ 17 w 122"/>
                <a:gd name="T5" fmla="*/ 79 h 176"/>
                <a:gd name="T6" fmla="*/ 69 w 122"/>
                <a:gd name="T7" fmla="*/ 51 h 176"/>
                <a:gd name="T8" fmla="*/ 67 w 122"/>
                <a:gd name="T9" fmla="*/ 0 h 176"/>
                <a:gd name="T10" fmla="*/ 74 w 122"/>
                <a:gd name="T11" fmla="*/ 8 h 176"/>
                <a:gd name="T12" fmla="*/ 86 w 122"/>
                <a:gd name="T13" fmla="*/ 72 h 176"/>
                <a:gd name="T14" fmla="*/ 80 w 122"/>
                <a:gd name="T15" fmla="*/ 121 h 176"/>
                <a:gd name="T16" fmla="*/ 93 w 122"/>
                <a:gd name="T17" fmla="*/ 144 h 176"/>
                <a:gd name="T18" fmla="*/ 122 w 122"/>
                <a:gd name="T19" fmla="*/ 147 h 176"/>
                <a:gd name="T20" fmla="*/ 58 w 122"/>
                <a:gd name="T2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2" h="176">
                  <a:moveTo>
                    <a:pt x="58" y="176"/>
                  </a:moveTo>
                  <a:cubicBezTo>
                    <a:pt x="19" y="161"/>
                    <a:pt x="0" y="122"/>
                    <a:pt x="12" y="76"/>
                  </a:cubicBezTo>
                  <a:cubicBezTo>
                    <a:pt x="13" y="77"/>
                    <a:pt x="15" y="78"/>
                    <a:pt x="17" y="79"/>
                  </a:cubicBezTo>
                  <a:cubicBezTo>
                    <a:pt x="52" y="101"/>
                    <a:pt x="65" y="94"/>
                    <a:pt x="69" y="51"/>
                  </a:cubicBezTo>
                  <a:cubicBezTo>
                    <a:pt x="70" y="34"/>
                    <a:pt x="63" y="17"/>
                    <a:pt x="67" y="0"/>
                  </a:cubicBezTo>
                  <a:cubicBezTo>
                    <a:pt x="71" y="1"/>
                    <a:pt x="74" y="3"/>
                    <a:pt x="74" y="8"/>
                  </a:cubicBezTo>
                  <a:cubicBezTo>
                    <a:pt x="73" y="30"/>
                    <a:pt x="83" y="50"/>
                    <a:pt x="86" y="72"/>
                  </a:cubicBezTo>
                  <a:cubicBezTo>
                    <a:pt x="87" y="89"/>
                    <a:pt x="88" y="106"/>
                    <a:pt x="80" y="121"/>
                  </a:cubicBezTo>
                  <a:cubicBezTo>
                    <a:pt x="70" y="137"/>
                    <a:pt x="79" y="141"/>
                    <a:pt x="93" y="144"/>
                  </a:cubicBezTo>
                  <a:cubicBezTo>
                    <a:pt x="102" y="145"/>
                    <a:pt x="113" y="141"/>
                    <a:pt x="122" y="147"/>
                  </a:cubicBezTo>
                  <a:cubicBezTo>
                    <a:pt x="103" y="161"/>
                    <a:pt x="82" y="173"/>
                    <a:pt x="58" y="176"/>
                  </a:cubicBezTo>
                  <a:close/>
                </a:path>
              </a:pathLst>
            </a:custGeom>
            <a:solidFill>
              <a:srgbClr val="C749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47" name="Freeform 46">
              <a:extLst>
                <a:ext uri="{FF2B5EF4-FFF2-40B4-BE49-F238E27FC236}">
                  <a16:creationId xmlns:a16="http://schemas.microsoft.com/office/drawing/2014/main" id="{F810DFC7-B889-E40E-4BB0-B241C1557BF9}"/>
                </a:ext>
              </a:extLst>
            </p:cNvPr>
            <p:cNvSpPr>
              <a:spLocks/>
            </p:cNvSpPr>
            <p:nvPr/>
          </p:nvSpPr>
          <p:spPr bwMode="auto">
            <a:xfrm>
              <a:off x="2022476" y="4473576"/>
              <a:ext cx="25400" cy="36513"/>
            </a:xfrm>
            <a:custGeom>
              <a:avLst/>
              <a:gdLst>
                <a:gd name="T0" fmla="*/ 4 w 12"/>
                <a:gd name="T1" fmla="*/ 0 h 17"/>
                <a:gd name="T2" fmla="*/ 11 w 12"/>
                <a:gd name="T3" fmla="*/ 10 h 17"/>
                <a:gd name="T4" fmla="*/ 0 w 12"/>
                <a:gd name="T5" fmla="*/ 15 h 17"/>
                <a:gd name="T6" fmla="*/ 4 w 12"/>
                <a:gd name="T7" fmla="*/ 0 h 17"/>
              </a:gdLst>
              <a:ahLst/>
              <a:cxnLst>
                <a:cxn ang="0">
                  <a:pos x="T0" y="T1"/>
                </a:cxn>
                <a:cxn ang="0">
                  <a:pos x="T2" y="T3"/>
                </a:cxn>
                <a:cxn ang="0">
                  <a:pos x="T4" y="T5"/>
                </a:cxn>
                <a:cxn ang="0">
                  <a:pos x="T6" y="T7"/>
                </a:cxn>
              </a:cxnLst>
              <a:rect l="0" t="0" r="r" b="b"/>
              <a:pathLst>
                <a:path w="12" h="17">
                  <a:moveTo>
                    <a:pt x="4" y="0"/>
                  </a:moveTo>
                  <a:cubicBezTo>
                    <a:pt x="9" y="2"/>
                    <a:pt x="12" y="5"/>
                    <a:pt x="11" y="10"/>
                  </a:cubicBezTo>
                  <a:cubicBezTo>
                    <a:pt x="9" y="14"/>
                    <a:pt x="5" y="17"/>
                    <a:pt x="0" y="15"/>
                  </a:cubicBezTo>
                  <a:cubicBezTo>
                    <a:pt x="0" y="10"/>
                    <a:pt x="0" y="5"/>
                    <a:pt x="4" y="0"/>
                  </a:cubicBezTo>
                  <a:close/>
                </a:path>
              </a:pathLst>
            </a:custGeom>
            <a:solidFill>
              <a:srgbClr val="D9E2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48" name="Freeform 47">
              <a:extLst>
                <a:ext uri="{FF2B5EF4-FFF2-40B4-BE49-F238E27FC236}">
                  <a16:creationId xmlns:a16="http://schemas.microsoft.com/office/drawing/2014/main" id="{C2B51C12-307B-B70B-91D5-DF4B6135EA63}"/>
                </a:ext>
              </a:extLst>
            </p:cNvPr>
            <p:cNvSpPr>
              <a:spLocks/>
            </p:cNvSpPr>
            <p:nvPr/>
          </p:nvSpPr>
          <p:spPr bwMode="auto">
            <a:xfrm>
              <a:off x="2343151" y="5438776"/>
              <a:ext cx="201613" cy="204788"/>
            </a:xfrm>
            <a:custGeom>
              <a:avLst/>
              <a:gdLst>
                <a:gd name="T0" fmla="*/ 45 w 94"/>
                <a:gd name="T1" fmla="*/ 2 h 96"/>
                <a:gd name="T2" fmla="*/ 57 w 94"/>
                <a:gd name="T3" fmla="*/ 16 h 96"/>
                <a:gd name="T4" fmla="*/ 76 w 94"/>
                <a:gd name="T5" fmla="*/ 29 h 96"/>
                <a:gd name="T6" fmla="*/ 92 w 94"/>
                <a:gd name="T7" fmla="*/ 39 h 96"/>
                <a:gd name="T8" fmla="*/ 82 w 94"/>
                <a:gd name="T9" fmla="*/ 54 h 96"/>
                <a:gd name="T10" fmla="*/ 69 w 94"/>
                <a:gd name="T11" fmla="*/ 75 h 96"/>
                <a:gd name="T12" fmla="*/ 54 w 94"/>
                <a:gd name="T13" fmla="*/ 94 h 96"/>
                <a:gd name="T14" fmla="*/ 35 w 94"/>
                <a:gd name="T15" fmla="*/ 82 h 96"/>
                <a:gd name="T16" fmla="*/ 18 w 94"/>
                <a:gd name="T17" fmla="*/ 69 h 96"/>
                <a:gd name="T18" fmla="*/ 2 w 94"/>
                <a:gd name="T19" fmla="*/ 57 h 96"/>
                <a:gd name="T20" fmla="*/ 15 w 94"/>
                <a:gd name="T21" fmla="*/ 41 h 96"/>
                <a:gd name="T22" fmla="*/ 26 w 94"/>
                <a:gd name="T23" fmla="*/ 25 h 96"/>
                <a:gd name="T24" fmla="*/ 45 w 94"/>
                <a:gd name="T25" fmla="*/ 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 h="96">
                  <a:moveTo>
                    <a:pt x="45" y="2"/>
                  </a:moveTo>
                  <a:cubicBezTo>
                    <a:pt x="58" y="0"/>
                    <a:pt x="56" y="10"/>
                    <a:pt x="57" y="16"/>
                  </a:cubicBezTo>
                  <a:cubicBezTo>
                    <a:pt x="58" y="29"/>
                    <a:pt x="64" y="33"/>
                    <a:pt x="76" y="29"/>
                  </a:cubicBezTo>
                  <a:cubicBezTo>
                    <a:pt x="86" y="26"/>
                    <a:pt x="90" y="28"/>
                    <a:pt x="92" y="39"/>
                  </a:cubicBezTo>
                  <a:cubicBezTo>
                    <a:pt x="94" y="49"/>
                    <a:pt x="93" y="53"/>
                    <a:pt x="82" y="54"/>
                  </a:cubicBezTo>
                  <a:cubicBezTo>
                    <a:pt x="69" y="56"/>
                    <a:pt x="64" y="61"/>
                    <a:pt x="69" y="75"/>
                  </a:cubicBezTo>
                  <a:cubicBezTo>
                    <a:pt x="75" y="89"/>
                    <a:pt x="65" y="91"/>
                    <a:pt x="54" y="94"/>
                  </a:cubicBezTo>
                  <a:cubicBezTo>
                    <a:pt x="43" y="96"/>
                    <a:pt x="34" y="94"/>
                    <a:pt x="35" y="82"/>
                  </a:cubicBezTo>
                  <a:cubicBezTo>
                    <a:pt x="36" y="67"/>
                    <a:pt x="27" y="68"/>
                    <a:pt x="18" y="69"/>
                  </a:cubicBezTo>
                  <a:cubicBezTo>
                    <a:pt x="8" y="70"/>
                    <a:pt x="3" y="67"/>
                    <a:pt x="2" y="57"/>
                  </a:cubicBezTo>
                  <a:cubicBezTo>
                    <a:pt x="0" y="45"/>
                    <a:pt x="6" y="42"/>
                    <a:pt x="15" y="41"/>
                  </a:cubicBezTo>
                  <a:cubicBezTo>
                    <a:pt x="27" y="41"/>
                    <a:pt x="29" y="36"/>
                    <a:pt x="26" y="25"/>
                  </a:cubicBezTo>
                  <a:cubicBezTo>
                    <a:pt x="22" y="7"/>
                    <a:pt x="26" y="3"/>
                    <a:pt x="45" y="2"/>
                  </a:cubicBezTo>
                  <a:close/>
                </a:path>
              </a:pathLst>
            </a:custGeom>
            <a:solidFill>
              <a:srgbClr val="3088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49" name="Freeform 48">
              <a:extLst>
                <a:ext uri="{FF2B5EF4-FFF2-40B4-BE49-F238E27FC236}">
                  <a16:creationId xmlns:a16="http://schemas.microsoft.com/office/drawing/2014/main" id="{219F5821-614E-8031-C3D3-B31033EB6015}"/>
                </a:ext>
              </a:extLst>
            </p:cNvPr>
            <p:cNvSpPr>
              <a:spLocks/>
            </p:cNvSpPr>
            <p:nvPr/>
          </p:nvSpPr>
          <p:spPr bwMode="auto">
            <a:xfrm>
              <a:off x="3979863" y="4767263"/>
              <a:ext cx="52388" cy="36513"/>
            </a:xfrm>
            <a:custGeom>
              <a:avLst/>
              <a:gdLst>
                <a:gd name="T0" fmla="*/ 25 w 25"/>
                <a:gd name="T1" fmla="*/ 15 h 17"/>
                <a:gd name="T2" fmla="*/ 21 w 25"/>
                <a:gd name="T3" fmla="*/ 17 h 17"/>
                <a:gd name="T4" fmla="*/ 0 w 25"/>
                <a:gd name="T5" fmla="*/ 14 h 17"/>
                <a:gd name="T6" fmla="*/ 1 w 25"/>
                <a:gd name="T7" fmla="*/ 0 h 17"/>
                <a:gd name="T8" fmla="*/ 25 w 25"/>
                <a:gd name="T9" fmla="*/ 15 h 17"/>
              </a:gdLst>
              <a:ahLst/>
              <a:cxnLst>
                <a:cxn ang="0">
                  <a:pos x="T0" y="T1"/>
                </a:cxn>
                <a:cxn ang="0">
                  <a:pos x="T2" y="T3"/>
                </a:cxn>
                <a:cxn ang="0">
                  <a:pos x="T4" y="T5"/>
                </a:cxn>
                <a:cxn ang="0">
                  <a:pos x="T6" y="T7"/>
                </a:cxn>
                <a:cxn ang="0">
                  <a:pos x="T8" y="T9"/>
                </a:cxn>
              </a:cxnLst>
              <a:rect l="0" t="0" r="r" b="b"/>
              <a:pathLst>
                <a:path w="25" h="17">
                  <a:moveTo>
                    <a:pt x="25" y="15"/>
                  </a:moveTo>
                  <a:cubicBezTo>
                    <a:pt x="24" y="15"/>
                    <a:pt x="23" y="16"/>
                    <a:pt x="21" y="17"/>
                  </a:cubicBezTo>
                  <a:cubicBezTo>
                    <a:pt x="14" y="16"/>
                    <a:pt x="7" y="15"/>
                    <a:pt x="0" y="14"/>
                  </a:cubicBezTo>
                  <a:cubicBezTo>
                    <a:pt x="0" y="10"/>
                    <a:pt x="1" y="5"/>
                    <a:pt x="1" y="0"/>
                  </a:cubicBezTo>
                  <a:cubicBezTo>
                    <a:pt x="9" y="4"/>
                    <a:pt x="23" y="0"/>
                    <a:pt x="25" y="15"/>
                  </a:cubicBezTo>
                  <a:close/>
                </a:path>
              </a:pathLst>
            </a:custGeom>
            <a:solidFill>
              <a:srgbClr val="A937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50" name="Freeform 49">
              <a:extLst>
                <a:ext uri="{FF2B5EF4-FFF2-40B4-BE49-F238E27FC236}">
                  <a16:creationId xmlns:a16="http://schemas.microsoft.com/office/drawing/2014/main" id="{85F9CF10-7D38-CD1F-338A-A532C5137559}"/>
                </a:ext>
              </a:extLst>
            </p:cNvPr>
            <p:cNvSpPr>
              <a:spLocks/>
            </p:cNvSpPr>
            <p:nvPr/>
          </p:nvSpPr>
          <p:spPr bwMode="auto">
            <a:xfrm>
              <a:off x="3933826" y="4595813"/>
              <a:ext cx="165100" cy="141288"/>
            </a:xfrm>
            <a:custGeom>
              <a:avLst/>
              <a:gdLst>
                <a:gd name="T0" fmla="*/ 77 w 77"/>
                <a:gd name="T1" fmla="*/ 39 h 66"/>
                <a:gd name="T2" fmla="*/ 15 w 77"/>
                <a:gd name="T3" fmla="*/ 66 h 66"/>
                <a:gd name="T4" fmla="*/ 1 w 77"/>
                <a:gd name="T5" fmla="*/ 31 h 66"/>
                <a:gd name="T6" fmla="*/ 37 w 77"/>
                <a:gd name="T7" fmla="*/ 11 h 66"/>
                <a:gd name="T8" fmla="*/ 76 w 77"/>
                <a:gd name="T9" fmla="*/ 30 h 66"/>
                <a:gd name="T10" fmla="*/ 77 w 77"/>
                <a:gd name="T11" fmla="*/ 39 h 66"/>
              </a:gdLst>
              <a:ahLst/>
              <a:cxnLst>
                <a:cxn ang="0">
                  <a:pos x="T0" y="T1"/>
                </a:cxn>
                <a:cxn ang="0">
                  <a:pos x="T2" y="T3"/>
                </a:cxn>
                <a:cxn ang="0">
                  <a:pos x="T4" y="T5"/>
                </a:cxn>
                <a:cxn ang="0">
                  <a:pos x="T6" y="T7"/>
                </a:cxn>
                <a:cxn ang="0">
                  <a:pos x="T8" y="T9"/>
                </a:cxn>
                <a:cxn ang="0">
                  <a:pos x="T10" y="T11"/>
                </a:cxn>
              </a:cxnLst>
              <a:rect l="0" t="0" r="r" b="b"/>
              <a:pathLst>
                <a:path w="77" h="66">
                  <a:moveTo>
                    <a:pt x="77" y="39"/>
                  </a:moveTo>
                  <a:cubicBezTo>
                    <a:pt x="58" y="52"/>
                    <a:pt x="36" y="57"/>
                    <a:pt x="15" y="66"/>
                  </a:cubicBezTo>
                  <a:cubicBezTo>
                    <a:pt x="0" y="59"/>
                    <a:pt x="9" y="42"/>
                    <a:pt x="1" y="31"/>
                  </a:cubicBezTo>
                  <a:cubicBezTo>
                    <a:pt x="16" y="30"/>
                    <a:pt x="24" y="16"/>
                    <a:pt x="37" y="11"/>
                  </a:cubicBezTo>
                  <a:cubicBezTo>
                    <a:pt x="60" y="0"/>
                    <a:pt x="73" y="7"/>
                    <a:pt x="76" y="30"/>
                  </a:cubicBezTo>
                  <a:cubicBezTo>
                    <a:pt x="76" y="33"/>
                    <a:pt x="77" y="36"/>
                    <a:pt x="77" y="39"/>
                  </a:cubicBezTo>
                  <a:close/>
                </a:path>
              </a:pathLst>
            </a:custGeom>
            <a:solidFill>
              <a:srgbClr val="E353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51" name="Freeform 50">
              <a:extLst>
                <a:ext uri="{FF2B5EF4-FFF2-40B4-BE49-F238E27FC236}">
                  <a16:creationId xmlns:a16="http://schemas.microsoft.com/office/drawing/2014/main" id="{2C83397E-BE82-FA55-2285-562C29A0456E}"/>
                </a:ext>
              </a:extLst>
            </p:cNvPr>
            <p:cNvSpPr>
              <a:spLocks/>
            </p:cNvSpPr>
            <p:nvPr/>
          </p:nvSpPr>
          <p:spPr bwMode="auto">
            <a:xfrm>
              <a:off x="4013201" y="4551363"/>
              <a:ext cx="173038" cy="107950"/>
            </a:xfrm>
            <a:custGeom>
              <a:avLst/>
              <a:gdLst>
                <a:gd name="T0" fmla="*/ 39 w 81"/>
                <a:gd name="T1" fmla="*/ 51 h 51"/>
                <a:gd name="T2" fmla="*/ 0 w 81"/>
                <a:gd name="T3" fmla="*/ 32 h 51"/>
                <a:gd name="T4" fmla="*/ 29 w 81"/>
                <a:gd name="T5" fmla="*/ 5 h 51"/>
                <a:gd name="T6" fmla="*/ 72 w 81"/>
                <a:gd name="T7" fmla="*/ 7 h 51"/>
                <a:gd name="T8" fmla="*/ 76 w 81"/>
                <a:gd name="T9" fmla="*/ 19 h 51"/>
                <a:gd name="T10" fmla="*/ 53 w 81"/>
                <a:gd name="T11" fmla="*/ 34 h 51"/>
                <a:gd name="T12" fmla="*/ 39 w 81"/>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81" h="51">
                  <a:moveTo>
                    <a:pt x="39" y="51"/>
                  </a:moveTo>
                  <a:cubicBezTo>
                    <a:pt x="34" y="30"/>
                    <a:pt x="18" y="29"/>
                    <a:pt x="0" y="32"/>
                  </a:cubicBezTo>
                  <a:cubicBezTo>
                    <a:pt x="10" y="23"/>
                    <a:pt x="20" y="14"/>
                    <a:pt x="29" y="5"/>
                  </a:cubicBezTo>
                  <a:cubicBezTo>
                    <a:pt x="44" y="0"/>
                    <a:pt x="57" y="10"/>
                    <a:pt x="72" y="7"/>
                  </a:cubicBezTo>
                  <a:cubicBezTo>
                    <a:pt x="81" y="5"/>
                    <a:pt x="81" y="13"/>
                    <a:pt x="76" y="19"/>
                  </a:cubicBezTo>
                  <a:cubicBezTo>
                    <a:pt x="70" y="27"/>
                    <a:pt x="61" y="30"/>
                    <a:pt x="53" y="34"/>
                  </a:cubicBezTo>
                  <a:cubicBezTo>
                    <a:pt x="44" y="37"/>
                    <a:pt x="40" y="42"/>
                    <a:pt x="39" y="51"/>
                  </a:cubicBezTo>
                  <a:close/>
                </a:path>
              </a:pathLst>
            </a:custGeom>
            <a:solidFill>
              <a:srgbClr val="BC33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52" name="Freeform 51">
              <a:extLst>
                <a:ext uri="{FF2B5EF4-FFF2-40B4-BE49-F238E27FC236}">
                  <a16:creationId xmlns:a16="http://schemas.microsoft.com/office/drawing/2014/main" id="{987C7CD8-742B-4D49-1C67-092D970829C5}"/>
                </a:ext>
              </a:extLst>
            </p:cNvPr>
            <p:cNvSpPr>
              <a:spLocks/>
            </p:cNvSpPr>
            <p:nvPr/>
          </p:nvSpPr>
          <p:spPr bwMode="auto">
            <a:xfrm>
              <a:off x="3538538" y="4570413"/>
              <a:ext cx="222250" cy="117475"/>
            </a:xfrm>
            <a:custGeom>
              <a:avLst/>
              <a:gdLst>
                <a:gd name="T0" fmla="*/ 102 w 104"/>
                <a:gd name="T1" fmla="*/ 4 h 55"/>
                <a:gd name="T2" fmla="*/ 104 w 104"/>
                <a:gd name="T3" fmla="*/ 31 h 55"/>
                <a:gd name="T4" fmla="*/ 0 w 104"/>
                <a:gd name="T5" fmla="*/ 55 h 55"/>
                <a:gd name="T6" fmla="*/ 102 w 104"/>
                <a:gd name="T7" fmla="*/ 4 h 55"/>
              </a:gdLst>
              <a:ahLst/>
              <a:cxnLst>
                <a:cxn ang="0">
                  <a:pos x="T0" y="T1"/>
                </a:cxn>
                <a:cxn ang="0">
                  <a:pos x="T2" y="T3"/>
                </a:cxn>
                <a:cxn ang="0">
                  <a:pos x="T4" y="T5"/>
                </a:cxn>
                <a:cxn ang="0">
                  <a:pos x="T6" y="T7"/>
                </a:cxn>
              </a:cxnLst>
              <a:rect l="0" t="0" r="r" b="b"/>
              <a:pathLst>
                <a:path w="104" h="55">
                  <a:moveTo>
                    <a:pt x="102" y="4"/>
                  </a:moveTo>
                  <a:cubicBezTo>
                    <a:pt x="103" y="13"/>
                    <a:pt x="103" y="22"/>
                    <a:pt x="104" y="31"/>
                  </a:cubicBezTo>
                  <a:cubicBezTo>
                    <a:pt x="69" y="39"/>
                    <a:pt x="34" y="47"/>
                    <a:pt x="0" y="55"/>
                  </a:cubicBezTo>
                  <a:cubicBezTo>
                    <a:pt x="19" y="12"/>
                    <a:pt x="44" y="0"/>
                    <a:pt x="102" y="4"/>
                  </a:cubicBezTo>
                  <a:close/>
                </a:path>
              </a:pathLst>
            </a:custGeom>
            <a:solidFill>
              <a:srgbClr val="E2E1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53" name="Freeform 52">
              <a:extLst>
                <a:ext uri="{FF2B5EF4-FFF2-40B4-BE49-F238E27FC236}">
                  <a16:creationId xmlns:a16="http://schemas.microsoft.com/office/drawing/2014/main" id="{E4185E8D-2D75-01CE-290D-08C1488A4FD6}"/>
                </a:ext>
              </a:extLst>
            </p:cNvPr>
            <p:cNvSpPr>
              <a:spLocks/>
            </p:cNvSpPr>
            <p:nvPr/>
          </p:nvSpPr>
          <p:spPr bwMode="auto">
            <a:xfrm>
              <a:off x="3825876" y="4478338"/>
              <a:ext cx="82550" cy="149225"/>
            </a:xfrm>
            <a:custGeom>
              <a:avLst/>
              <a:gdLst>
                <a:gd name="T0" fmla="*/ 1 w 39"/>
                <a:gd name="T1" fmla="*/ 70 h 70"/>
                <a:gd name="T2" fmla="*/ 15 w 39"/>
                <a:gd name="T3" fmla="*/ 10 h 70"/>
                <a:gd name="T4" fmla="*/ 27 w 39"/>
                <a:gd name="T5" fmla="*/ 4 h 70"/>
                <a:gd name="T6" fmla="*/ 36 w 39"/>
                <a:gd name="T7" fmla="*/ 20 h 70"/>
                <a:gd name="T8" fmla="*/ 5 w 39"/>
                <a:gd name="T9" fmla="*/ 70 h 70"/>
                <a:gd name="T10" fmla="*/ 1 w 39"/>
                <a:gd name="T11" fmla="*/ 70 h 70"/>
              </a:gdLst>
              <a:ahLst/>
              <a:cxnLst>
                <a:cxn ang="0">
                  <a:pos x="T0" y="T1"/>
                </a:cxn>
                <a:cxn ang="0">
                  <a:pos x="T2" y="T3"/>
                </a:cxn>
                <a:cxn ang="0">
                  <a:pos x="T4" y="T5"/>
                </a:cxn>
                <a:cxn ang="0">
                  <a:pos x="T6" y="T7"/>
                </a:cxn>
                <a:cxn ang="0">
                  <a:pos x="T8" y="T9"/>
                </a:cxn>
                <a:cxn ang="0">
                  <a:pos x="T10" y="T11"/>
                </a:cxn>
              </a:cxnLst>
              <a:rect l="0" t="0" r="r" b="b"/>
              <a:pathLst>
                <a:path w="39" h="70">
                  <a:moveTo>
                    <a:pt x="1" y="70"/>
                  </a:moveTo>
                  <a:cubicBezTo>
                    <a:pt x="0" y="49"/>
                    <a:pt x="0" y="28"/>
                    <a:pt x="15" y="10"/>
                  </a:cubicBezTo>
                  <a:cubicBezTo>
                    <a:pt x="18" y="6"/>
                    <a:pt x="21" y="0"/>
                    <a:pt x="27" y="4"/>
                  </a:cubicBezTo>
                  <a:cubicBezTo>
                    <a:pt x="33" y="7"/>
                    <a:pt x="39" y="12"/>
                    <a:pt x="36" y="20"/>
                  </a:cubicBezTo>
                  <a:cubicBezTo>
                    <a:pt x="27" y="37"/>
                    <a:pt x="22" y="57"/>
                    <a:pt x="5" y="70"/>
                  </a:cubicBezTo>
                  <a:cubicBezTo>
                    <a:pt x="4" y="70"/>
                    <a:pt x="2" y="70"/>
                    <a:pt x="1" y="70"/>
                  </a:cubicBezTo>
                  <a:close/>
                </a:path>
              </a:pathLst>
            </a:custGeom>
            <a:solidFill>
              <a:srgbClr val="E63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54" name="Freeform 53">
              <a:extLst>
                <a:ext uri="{FF2B5EF4-FFF2-40B4-BE49-F238E27FC236}">
                  <a16:creationId xmlns:a16="http://schemas.microsoft.com/office/drawing/2014/main" id="{69648627-0E99-4D38-D8F9-9829E198881A}"/>
                </a:ext>
              </a:extLst>
            </p:cNvPr>
            <p:cNvSpPr>
              <a:spLocks/>
            </p:cNvSpPr>
            <p:nvPr/>
          </p:nvSpPr>
          <p:spPr bwMode="auto">
            <a:xfrm>
              <a:off x="4022726" y="4456113"/>
              <a:ext cx="39688" cy="79375"/>
            </a:xfrm>
            <a:custGeom>
              <a:avLst/>
              <a:gdLst>
                <a:gd name="T0" fmla="*/ 0 w 19"/>
                <a:gd name="T1" fmla="*/ 31 h 37"/>
                <a:gd name="T2" fmla="*/ 13 w 19"/>
                <a:gd name="T3" fmla="*/ 0 h 37"/>
                <a:gd name="T4" fmla="*/ 6 w 19"/>
                <a:gd name="T5" fmla="*/ 37 h 37"/>
                <a:gd name="T6" fmla="*/ 0 w 19"/>
                <a:gd name="T7" fmla="*/ 31 h 37"/>
              </a:gdLst>
              <a:ahLst/>
              <a:cxnLst>
                <a:cxn ang="0">
                  <a:pos x="T0" y="T1"/>
                </a:cxn>
                <a:cxn ang="0">
                  <a:pos x="T2" y="T3"/>
                </a:cxn>
                <a:cxn ang="0">
                  <a:pos x="T4" y="T5"/>
                </a:cxn>
                <a:cxn ang="0">
                  <a:pos x="T6" y="T7"/>
                </a:cxn>
              </a:cxnLst>
              <a:rect l="0" t="0" r="r" b="b"/>
              <a:pathLst>
                <a:path w="19" h="37">
                  <a:moveTo>
                    <a:pt x="0" y="31"/>
                  </a:moveTo>
                  <a:cubicBezTo>
                    <a:pt x="4" y="21"/>
                    <a:pt x="8" y="10"/>
                    <a:pt x="13" y="0"/>
                  </a:cubicBezTo>
                  <a:cubicBezTo>
                    <a:pt x="11" y="13"/>
                    <a:pt x="19" y="27"/>
                    <a:pt x="6" y="37"/>
                  </a:cubicBezTo>
                  <a:cubicBezTo>
                    <a:pt x="4" y="35"/>
                    <a:pt x="2" y="33"/>
                    <a:pt x="0" y="31"/>
                  </a:cubicBezTo>
                  <a:close/>
                </a:path>
              </a:pathLst>
            </a:custGeom>
            <a:solidFill>
              <a:srgbClr val="CFBF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55" name="Freeform 54">
              <a:extLst>
                <a:ext uri="{FF2B5EF4-FFF2-40B4-BE49-F238E27FC236}">
                  <a16:creationId xmlns:a16="http://schemas.microsoft.com/office/drawing/2014/main" id="{0CA0A1E1-7DCB-0A2B-327B-9996DB0E5AB5}"/>
                </a:ext>
              </a:extLst>
            </p:cNvPr>
            <p:cNvSpPr>
              <a:spLocks/>
            </p:cNvSpPr>
            <p:nvPr/>
          </p:nvSpPr>
          <p:spPr bwMode="auto">
            <a:xfrm>
              <a:off x="3638551" y="4138613"/>
              <a:ext cx="46038" cy="138113"/>
            </a:xfrm>
            <a:custGeom>
              <a:avLst/>
              <a:gdLst>
                <a:gd name="T0" fmla="*/ 0 w 21"/>
                <a:gd name="T1" fmla="*/ 0 h 65"/>
                <a:gd name="T2" fmla="*/ 3 w 21"/>
                <a:gd name="T3" fmla="*/ 65 h 65"/>
                <a:gd name="T4" fmla="*/ 0 w 21"/>
                <a:gd name="T5" fmla="*/ 0 h 65"/>
              </a:gdLst>
              <a:ahLst/>
              <a:cxnLst>
                <a:cxn ang="0">
                  <a:pos x="T0" y="T1"/>
                </a:cxn>
                <a:cxn ang="0">
                  <a:pos x="T2" y="T3"/>
                </a:cxn>
                <a:cxn ang="0">
                  <a:pos x="T4" y="T5"/>
                </a:cxn>
              </a:cxnLst>
              <a:rect l="0" t="0" r="r" b="b"/>
              <a:pathLst>
                <a:path w="21" h="65">
                  <a:moveTo>
                    <a:pt x="0" y="0"/>
                  </a:moveTo>
                  <a:cubicBezTo>
                    <a:pt x="19" y="19"/>
                    <a:pt x="21" y="44"/>
                    <a:pt x="3" y="65"/>
                  </a:cubicBezTo>
                  <a:cubicBezTo>
                    <a:pt x="6" y="41"/>
                    <a:pt x="2" y="21"/>
                    <a:pt x="0" y="0"/>
                  </a:cubicBezTo>
                  <a:close/>
                </a:path>
              </a:pathLst>
            </a:custGeom>
            <a:solidFill>
              <a:srgbClr val="B3AF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56" name="Freeform 55">
              <a:extLst>
                <a:ext uri="{FF2B5EF4-FFF2-40B4-BE49-F238E27FC236}">
                  <a16:creationId xmlns:a16="http://schemas.microsoft.com/office/drawing/2014/main" id="{B62D98F6-EA66-323A-35CA-5ACEC0CE956C}"/>
                </a:ext>
              </a:extLst>
            </p:cNvPr>
            <p:cNvSpPr>
              <a:spLocks/>
            </p:cNvSpPr>
            <p:nvPr/>
          </p:nvSpPr>
          <p:spPr bwMode="auto">
            <a:xfrm>
              <a:off x="2273301" y="4325938"/>
              <a:ext cx="42863" cy="38100"/>
            </a:xfrm>
            <a:custGeom>
              <a:avLst/>
              <a:gdLst>
                <a:gd name="T0" fmla="*/ 20 w 20"/>
                <a:gd name="T1" fmla="*/ 8 h 18"/>
                <a:gd name="T2" fmla="*/ 10 w 20"/>
                <a:gd name="T3" fmla="*/ 18 h 18"/>
                <a:gd name="T4" fmla="*/ 0 w 20"/>
                <a:gd name="T5" fmla="*/ 9 h 18"/>
                <a:gd name="T6" fmla="*/ 9 w 20"/>
                <a:gd name="T7" fmla="*/ 0 h 18"/>
                <a:gd name="T8" fmla="*/ 20 w 20"/>
                <a:gd name="T9" fmla="*/ 8 h 18"/>
              </a:gdLst>
              <a:ahLst/>
              <a:cxnLst>
                <a:cxn ang="0">
                  <a:pos x="T0" y="T1"/>
                </a:cxn>
                <a:cxn ang="0">
                  <a:pos x="T2" y="T3"/>
                </a:cxn>
                <a:cxn ang="0">
                  <a:pos x="T4" y="T5"/>
                </a:cxn>
                <a:cxn ang="0">
                  <a:pos x="T6" y="T7"/>
                </a:cxn>
                <a:cxn ang="0">
                  <a:pos x="T8" y="T9"/>
                </a:cxn>
              </a:cxnLst>
              <a:rect l="0" t="0" r="r" b="b"/>
              <a:pathLst>
                <a:path w="20" h="18">
                  <a:moveTo>
                    <a:pt x="20" y="8"/>
                  </a:moveTo>
                  <a:cubicBezTo>
                    <a:pt x="20" y="15"/>
                    <a:pt x="16" y="18"/>
                    <a:pt x="10" y="18"/>
                  </a:cubicBezTo>
                  <a:cubicBezTo>
                    <a:pt x="4" y="18"/>
                    <a:pt x="0" y="15"/>
                    <a:pt x="0" y="9"/>
                  </a:cubicBezTo>
                  <a:cubicBezTo>
                    <a:pt x="0" y="4"/>
                    <a:pt x="4" y="1"/>
                    <a:pt x="9" y="0"/>
                  </a:cubicBezTo>
                  <a:cubicBezTo>
                    <a:pt x="15" y="0"/>
                    <a:pt x="19" y="3"/>
                    <a:pt x="20" y="8"/>
                  </a:cubicBezTo>
                  <a:close/>
                </a:path>
              </a:pathLst>
            </a:custGeom>
            <a:solidFill>
              <a:srgbClr val="FBF0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57" name="Freeform 56">
              <a:extLst>
                <a:ext uri="{FF2B5EF4-FFF2-40B4-BE49-F238E27FC236}">
                  <a16:creationId xmlns:a16="http://schemas.microsoft.com/office/drawing/2014/main" id="{49E47350-C4A7-435B-CF35-1BE36EC69844}"/>
                </a:ext>
              </a:extLst>
            </p:cNvPr>
            <p:cNvSpPr>
              <a:spLocks/>
            </p:cNvSpPr>
            <p:nvPr/>
          </p:nvSpPr>
          <p:spPr bwMode="auto">
            <a:xfrm>
              <a:off x="2798763" y="4325938"/>
              <a:ext cx="42863" cy="38100"/>
            </a:xfrm>
            <a:custGeom>
              <a:avLst/>
              <a:gdLst>
                <a:gd name="T0" fmla="*/ 20 w 20"/>
                <a:gd name="T1" fmla="*/ 8 h 18"/>
                <a:gd name="T2" fmla="*/ 9 w 20"/>
                <a:gd name="T3" fmla="*/ 18 h 18"/>
                <a:gd name="T4" fmla="*/ 0 w 20"/>
                <a:gd name="T5" fmla="*/ 8 h 18"/>
                <a:gd name="T6" fmla="*/ 10 w 20"/>
                <a:gd name="T7" fmla="*/ 0 h 18"/>
                <a:gd name="T8" fmla="*/ 20 w 20"/>
                <a:gd name="T9" fmla="*/ 8 h 18"/>
              </a:gdLst>
              <a:ahLst/>
              <a:cxnLst>
                <a:cxn ang="0">
                  <a:pos x="T0" y="T1"/>
                </a:cxn>
                <a:cxn ang="0">
                  <a:pos x="T2" y="T3"/>
                </a:cxn>
                <a:cxn ang="0">
                  <a:pos x="T4" y="T5"/>
                </a:cxn>
                <a:cxn ang="0">
                  <a:pos x="T6" y="T7"/>
                </a:cxn>
                <a:cxn ang="0">
                  <a:pos x="T8" y="T9"/>
                </a:cxn>
              </a:cxnLst>
              <a:rect l="0" t="0" r="r" b="b"/>
              <a:pathLst>
                <a:path w="20" h="18">
                  <a:moveTo>
                    <a:pt x="20" y="8"/>
                  </a:moveTo>
                  <a:cubicBezTo>
                    <a:pt x="19" y="15"/>
                    <a:pt x="15" y="18"/>
                    <a:pt x="9" y="18"/>
                  </a:cubicBezTo>
                  <a:cubicBezTo>
                    <a:pt x="3" y="18"/>
                    <a:pt x="0" y="14"/>
                    <a:pt x="0" y="8"/>
                  </a:cubicBezTo>
                  <a:cubicBezTo>
                    <a:pt x="1" y="3"/>
                    <a:pt x="4" y="0"/>
                    <a:pt x="10" y="0"/>
                  </a:cubicBezTo>
                  <a:cubicBezTo>
                    <a:pt x="16" y="0"/>
                    <a:pt x="19" y="4"/>
                    <a:pt x="20" y="8"/>
                  </a:cubicBezTo>
                  <a:close/>
                </a:path>
              </a:pathLst>
            </a:custGeom>
            <a:solidFill>
              <a:srgbClr val="FAEE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grpSp>
    </p:spTree>
    <p:extLst>
      <p:ext uri="{BB962C8B-B14F-4D97-AF65-F5344CB8AC3E}">
        <p14:creationId xmlns:p14="http://schemas.microsoft.com/office/powerpoint/2010/main" val="424748018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Triángulo isósceles 103">
            <a:extLst>
              <a:ext uri="{FF2B5EF4-FFF2-40B4-BE49-F238E27FC236}">
                <a16:creationId xmlns:a16="http://schemas.microsoft.com/office/drawing/2014/main" id="{69020D05-C813-44A0-B0A4-BB847A88A9FD}"/>
              </a:ext>
            </a:extLst>
          </p:cNvPr>
          <p:cNvSpPr/>
          <p:nvPr/>
        </p:nvSpPr>
        <p:spPr>
          <a:xfrm rot="10800000">
            <a:off x="-2" y="-2"/>
            <a:ext cx="12192001" cy="1108227"/>
          </a:xfrm>
          <a:prstGeom prst="triangle">
            <a:avLst/>
          </a:prstGeom>
          <a:solidFill>
            <a:srgbClr val="FFC000">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700000000000000" pitchFamily="2" charset="-78"/>
            </a:endParaRPr>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323529" y="339509"/>
            <a:ext cx="11573197" cy="724247"/>
          </a:xfrm>
        </p:spPr>
        <p:txBody>
          <a:bodyPr/>
          <a:lstStyle/>
          <a:p>
            <a:pPr rtl="1"/>
            <a:r>
              <a:rPr lang="fa-IR" dirty="0">
                <a:cs typeface="B Nazanin" panose="00000700000000000000" pitchFamily="2" charset="-78"/>
              </a:rPr>
              <a:t>سبک اینفوگرافیک</a:t>
            </a:r>
            <a:endParaRPr lang="en-US" dirty="0">
              <a:cs typeface="B Nazanin" panose="00000700000000000000" pitchFamily="2" charset="-78"/>
            </a:endParaRPr>
          </a:p>
        </p:txBody>
      </p:sp>
      <p:sp>
        <p:nvSpPr>
          <p:cNvPr id="3" name="Freeform: Shape 2">
            <a:extLst>
              <a:ext uri="{FF2B5EF4-FFF2-40B4-BE49-F238E27FC236}">
                <a16:creationId xmlns:a16="http://schemas.microsoft.com/office/drawing/2014/main" id="{90A6B064-1037-422D-A4DF-5FB5DE56C242}"/>
              </a:ext>
            </a:extLst>
          </p:cNvPr>
          <p:cNvSpPr/>
          <p:nvPr/>
        </p:nvSpPr>
        <p:spPr>
          <a:xfrm>
            <a:off x="8281337" y="4052705"/>
            <a:ext cx="1959696" cy="1728495"/>
          </a:xfrm>
          <a:custGeom>
            <a:avLst/>
            <a:gdLst>
              <a:gd name="connsiteX0" fmla="*/ 764548 w 1695450"/>
              <a:gd name="connsiteY0" fmla="*/ 49292 h 1495425"/>
              <a:gd name="connsiteX1" fmla="*/ 13026 w 1695450"/>
              <a:gd name="connsiteY1" fmla="*/ 1350407 h 1495425"/>
              <a:gd name="connsiteX2" fmla="*/ 97798 w 1695450"/>
              <a:gd name="connsiteY2" fmla="*/ 1497092 h 1495425"/>
              <a:gd name="connsiteX3" fmla="*/ 1599891 w 1695450"/>
              <a:gd name="connsiteY3" fmla="*/ 1497092 h 1495425"/>
              <a:gd name="connsiteX4" fmla="*/ 1684664 w 1695450"/>
              <a:gd name="connsiteY4" fmla="*/ 1350407 h 1495425"/>
              <a:gd name="connsiteX5" fmla="*/ 933141 w 1695450"/>
              <a:gd name="connsiteY5" fmla="*/ 49292 h 1495425"/>
              <a:gd name="connsiteX6" fmla="*/ 764548 w 1695450"/>
              <a:gd name="connsiteY6" fmla="*/ 49292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764548" y="49292"/>
                </a:moveTo>
                <a:lnTo>
                  <a:pt x="13026" y="1350407"/>
                </a:lnTo>
                <a:cubicBezTo>
                  <a:pt x="-24122" y="1415177"/>
                  <a:pt x="22551" y="1497092"/>
                  <a:pt x="97798" y="1497092"/>
                </a:cubicBezTo>
                <a:lnTo>
                  <a:pt x="1599891" y="1497092"/>
                </a:lnTo>
                <a:cubicBezTo>
                  <a:pt x="1675139" y="1497092"/>
                  <a:pt x="1721811" y="1416130"/>
                  <a:pt x="1684664" y="1350407"/>
                </a:cubicBezTo>
                <a:lnTo>
                  <a:pt x="933141" y="49292"/>
                </a:lnTo>
                <a:cubicBezTo>
                  <a:pt x="895993" y="-16431"/>
                  <a:pt x="802648" y="-16431"/>
                  <a:pt x="764548" y="49292"/>
                </a:cubicBezTo>
                <a:close/>
              </a:path>
            </a:pathLst>
          </a:custGeom>
          <a:solidFill>
            <a:schemeClr val="accent4"/>
          </a:solidFill>
          <a:ln w="9525" cap="flat">
            <a:noFill/>
            <a:prstDash val="solid"/>
            <a:miter/>
          </a:ln>
          <a:effectLst>
            <a:outerShdw blurRad="63500" sx="102000" sy="102000" algn="ctr" rotWithShape="0">
              <a:prstClr val="black">
                <a:alpha val="40000"/>
              </a:prstClr>
            </a:outerShdw>
          </a:effectLst>
        </p:spPr>
        <p:txBody>
          <a:bodyPr rtlCol="0" anchor="ctr"/>
          <a:lstStyle/>
          <a:p>
            <a:pPr algn="r" rtl="1"/>
            <a:endParaRPr lang="en-US">
              <a:cs typeface="B Nazanin" panose="00000700000000000000" pitchFamily="2" charset="-78"/>
            </a:endParaRPr>
          </a:p>
        </p:txBody>
      </p:sp>
      <p:sp>
        <p:nvSpPr>
          <p:cNvPr id="4" name="Freeform: Shape 3">
            <a:extLst>
              <a:ext uri="{FF2B5EF4-FFF2-40B4-BE49-F238E27FC236}">
                <a16:creationId xmlns:a16="http://schemas.microsoft.com/office/drawing/2014/main" id="{1D23D677-1B7A-4DC6-AD7A-8D198F53978E}"/>
              </a:ext>
            </a:extLst>
          </p:cNvPr>
          <p:cNvSpPr/>
          <p:nvPr/>
        </p:nvSpPr>
        <p:spPr>
          <a:xfrm>
            <a:off x="7089005" y="3917012"/>
            <a:ext cx="1959696" cy="1728495"/>
          </a:xfrm>
          <a:custGeom>
            <a:avLst/>
            <a:gdLst>
              <a:gd name="connsiteX0" fmla="*/ 1599891 w 1695450"/>
              <a:gd name="connsiteY0" fmla="*/ 0 h 1495425"/>
              <a:gd name="connsiteX1" fmla="*/ 97798 w 1695450"/>
              <a:gd name="connsiteY1" fmla="*/ 0 h 1495425"/>
              <a:gd name="connsiteX2" fmla="*/ 13026 w 1695450"/>
              <a:gd name="connsiteY2" fmla="*/ 146685 h 1495425"/>
              <a:gd name="connsiteX3" fmla="*/ 764548 w 1695450"/>
              <a:gd name="connsiteY3" fmla="*/ 1447800 h 1495425"/>
              <a:gd name="connsiteX4" fmla="*/ 933141 w 1695450"/>
              <a:gd name="connsiteY4" fmla="*/ 1447800 h 1495425"/>
              <a:gd name="connsiteX5" fmla="*/ 1684663 w 1695450"/>
              <a:gd name="connsiteY5" fmla="*/ 146685 h 1495425"/>
              <a:gd name="connsiteX6" fmla="*/ 1599891 w 1695450"/>
              <a:gd name="connsiteY6" fmla="*/ 0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1599891" y="0"/>
                </a:moveTo>
                <a:lnTo>
                  <a:pt x="97798" y="0"/>
                </a:lnTo>
                <a:cubicBezTo>
                  <a:pt x="22551" y="0"/>
                  <a:pt x="-24122" y="80963"/>
                  <a:pt x="13026" y="146685"/>
                </a:cubicBezTo>
                <a:lnTo>
                  <a:pt x="764548" y="1447800"/>
                </a:lnTo>
                <a:cubicBezTo>
                  <a:pt x="801696" y="1512570"/>
                  <a:pt x="895993" y="1512570"/>
                  <a:pt x="933141" y="1447800"/>
                </a:cubicBezTo>
                <a:lnTo>
                  <a:pt x="1684663" y="146685"/>
                </a:lnTo>
                <a:cubicBezTo>
                  <a:pt x="1721811" y="80963"/>
                  <a:pt x="1675138" y="0"/>
                  <a:pt x="1599891" y="0"/>
                </a:cubicBezTo>
                <a:close/>
              </a:path>
            </a:pathLst>
          </a:custGeom>
          <a:solidFill>
            <a:schemeClr val="accent1"/>
          </a:solidFill>
          <a:ln w="9525" cap="flat">
            <a:noFill/>
            <a:prstDash val="solid"/>
            <a:miter/>
          </a:ln>
          <a:effectLst>
            <a:outerShdw blurRad="63500" sx="102000" sy="102000" algn="ctr" rotWithShape="0">
              <a:prstClr val="black">
                <a:alpha val="40000"/>
              </a:prstClr>
            </a:outerShdw>
          </a:effectLst>
        </p:spPr>
        <p:txBody>
          <a:bodyPr rtlCol="0" anchor="ctr"/>
          <a:lstStyle/>
          <a:p>
            <a:pPr algn="r" rtl="1"/>
            <a:endParaRPr lang="en-US">
              <a:cs typeface="B Nazanin" panose="00000700000000000000" pitchFamily="2" charset="-78"/>
            </a:endParaRPr>
          </a:p>
        </p:txBody>
      </p:sp>
      <p:sp>
        <p:nvSpPr>
          <p:cNvPr id="5" name="Freeform: Shape 4">
            <a:extLst>
              <a:ext uri="{FF2B5EF4-FFF2-40B4-BE49-F238E27FC236}">
                <a16:creationId xmlns:a16="http://schemas.microsoft.com/office/drawing/2014/main" id="{BD93220D-D156-4223-9E3B-FF34A3771359}"/>
              </a:ext>
            </a:extLst>
          </p:cNvPr>
          <p:cNvSpPr/>
          <p:nvPr/>
        </p:nvSpPr>
        <p:spPr>
          <a:xfrm>
            <a:off x="7089005" y="2099340"/>
            <a:ext cx="1959696" cy="1728495"/>
          </a:xfrm>
          <a:custGeom>
            <a:avLst/>
            <a:gdLst>
              <a:gd name="connsiteX0" fmla="*/ 1684663 w 1695450"/>
              <a:gd name="connsiteY0" fmla="*/ 1349693 h 1495425"/>
              <a:gd name="connsiteX1" fmla="*/ 933141 w 1695450"/>
              <a:gd name="connsiteY1" fmla="*/ 48577 h 1495425"/>
              <a:gd name="connsiteX2" fmla="*/ 764548 w 1695450"/>
              <a:gd name="connsiteY2" fmla="*/ 48577 h 1495425"/>
              <a:gd name="connsiteX3" fmla="*/ 13026 w 1695450"/>
              <a:gd name="connsiteY3" fmla="*/ 1349693 h 1495425"/>
              <a:gd name="connsiteX4" fmla="*/ 97798 w 1695450"/>
              <a:gd name="connsiteY4" fmla="*/ 1496378 h 1495425"/>
              <a:gd name="connsiteX5" fmla="*/ 1599891 w 1695450"/>
              <a:gd name="connsiteY5" fmla="*/ 1496378 h 1495425"/>
              <a:gd name="connsiteX6" fmla="*/ 1684663 w 1695450"/>
              <a:gd name="connsiteY6" fmla="*/ 1349693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1684663" y="1349693"/>
                </a:moveTo>
                <a:lnTo>
                  <a:pt x="933141" y="48577"/>
                </a:lnTo>
                <a:cubicBezTo>
                  <a:pt x="895993" y="-16192"/>
                  <a:pt x="801696" y="-16192"/>
                  <a:pt x="764548" y="48577"/>
                </a:cubicBezTo>
                <a:lnTo>
                  <a:pt x="13026" y="1349693"/>
                </a:lnTo>
                <a:cubicBezTo>
                  <a:pt x="-24122" y="1414463"/>
                  <a:pt x="22551" y="1496378"/>
                  <a:pt x="97798" y="1496378"/>
                </a:cubicBezTo>
                <a:lnTo>
                  <a:pt x="1599891" y="1496378"/>
                </a:lnTo>
                <a:cubicBezTo>
                  <a:pt x="1675138" y="1496378"/>
                  <a:pt x="1721811" y="1414463"/>
                  <a:pt x="1684663" y="1349693"/>
                </a:cubicBezTo>
                <a:close/>
              </a:path>
            </a:pathLst>
          </a:custGeom>
          <a:solidFill>
            <a:schemeClr val="accent2"/>
          </a:solidFill>
          <a:ln w="9525" cap="flat">
            <a:noFill/>
            <a:prstDash val="solid"/>
            <a:miter/>
          </a:ln>
          <a:effectLst>
            <a:outerShdw blurRad="63500" sx="102000" sy="102000" algn="ctr" rotWithShape="0">
              <a:prstClr val="black">
                <a:alpha val="40000"/>
              </a:prstClr>
            </a:outerShdw>
          </a:effectLst>
        </p:spPr>
        <p:txBody>
          <a:bodyPr rtlCol="0" anchor="ctr"/>
          <a:lstStyle/>
          <a:p>
            <a:pPr algn="r" rtl="1"/>
            <a:endParaRPr lang="en-US">
              <a:cs typeface="B Nazanin" panose="00000700000000000000" pitchFamily="2" charset="-78"/>
            </a:endParaRPr>
          </a:p>
        </p:txBody>
      </p:sp>
      <p:sp>
        <p:nvSpPr>
          <p:cNvPr id="6" name="Freeform: Shape 5">
            <a:extLst>
              <a:ext uri="{FF2B5EF4-FFF2-40B4-BE49-F238E27FC236}">
                <a16:creationId xmlns:a16="http://schemas.microsoft.com/office/drawing/2014/main" id="{955FE17E-CFA8-4867-8085-4E0026A804AB}"/>
              </a:ext>
            </a:extLst>
          </p:cNvPr>
          <p:cNvSpPr/>
          <p:nvPr/>
        </p:nvSpPr>
        <p:spPr>
          <a:xfrm>
            <a:off x="8281337" y="1944106"/>
            <a:ext cx="1959696" cy="1728495"/>
          </a:xfrm>
          <a:custGeom>
            <a:avLst/>
            <a:gdLst>
              <a:gd name="connsiteX0" fmla="*/ 933141 w 1695450"/>
              <a:gd name="connsiteY0" fmla="*/ 1447800 h 1495425"/>
              <a:gd name="connsiteX1" fmla="*/ 1684664 w 1695450"/>
              <a:gd name="connsiteY1" fmla="*/ 146685 h 1495425"/>
              <a:gd name="connsiteX2" fmla="*/ 1599891 w 1695450"/>
              <a:gd name="connsiteY2" fmla="*/ 0 h 1495425"/>
              <a:gd name="connsiteX3" fmla="*/ 97798 w 1695450"/>
              <a:gd name="connsiteY3" fmla="*/ 0 h 1495425"/>
              <a:gd name="connsiteX4" fmla="*/ 13026 w 1695450"/>
              <a:gd name="connsiteY4" fmla="*/ 146685 h 1495425"/>
              <a:gd name="connsiteX5" fmla="*/ 764549 w 1695450"/>
              <a:gd name="connsiteY5" fmla="*/ 1447800 h 1495425"/>
              <a:gd name="connsiteX6" fmla="*/ 933141 w 1695450"/>
              <a:gd name="connsiteY6" fmla="*/ 1447800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933141" y="1447800"/>
                </a:moveTo>
                <a:lnTo>
                  <a:pt x="1684664" y="146685"/>
                </a:lnTo>
                <a:cubicBezTo>
                  <a:pt x="1721811" y="81915"/>
                  <a:pt x="1675139" y="0"/>
                  <a:pt x="1599891" y="0"/>
                </a:cubicBezTo>
                <a:lnTo>
                  <a:pt x="97798" y="0"/>
                </a:lnTo>
                <a:cubicBezTo>
                  <a:pt x="22551" y="0"/>
                  <a:pt x="-24122" y="80963"/>
                  <a:pt x="13026" y="146685"/>
                </a:cubicBezTo>
                <a:lnTo>
                  <a:pt x="764549" y="1447800"/>
                </a:lnTo>
                <a:cubicBezTo>
                  <a:pt x="801696" y="1512570"/>
                  <a:pt x="895993" y="1512570"/>
                  <a:pt x="933141" y="1447800"/>
                </a:cubicBezTo>
                <a:close/>
              </a:path>
            </a:pathLst>
          </a:custGeom>
          <a:solidFill>
            <a:schemeClr val="accent4"/>
          </a:solidFill>
          <a:ln w="9525" cap="flat">
            <a:noFill/>
            <a:prstDash val="solid"/>
            <a:miter/>
          </a:ln>
          <a:effectLst>
            <a:outerShdw blurRad="63500" sx="102000" sy="102000" algn="ctr" rotWithShape="0">
              <a:prstClr val="black">
                <a:alpha val="40000"/>
              </a:prstClr>
            </a:outerShdw>
          </a:effectLst>
        </p:spPr>
        <p:txBody>
          <a:bodyPr rtlCol="0" anchor="ctr"/>
          <a:lstStyle/>
          <a:p>
            <a:pPr algn="r" rtl="1"/>
            <a:endParaRPr lang="en-US">
              <a:cs typeface="B Nazanin" panose="00000700000000000000" pitchFamily="2" charset="-78"/>
            </a:endParaRPr>
          </a:p>
        </p:txBody>
      </p:sp>
      <p:sp>
        <p:nvSpPr>
          <p:cNvPr id="7" name="Freeform: Shape 6">
            <a:extLst>
              <a:ext uri="{FF2B5EF4-FFF2-40B4-BE49-F238E27FC236}">
                <a16:creationId xmlns:a16="http://schemas.microsoft.com/office/drawing/2014/main" id="{D8A5FD44-5286-455B-8932-D7E3EAB14801}"/>
              </a:ext>
            </a:extLst>
          </p:cNvPr>
          <p:cNvSpPr/>
          <p:nvPr/>
        </p:nvSpPr>
        <p:spPr>
          <a:xfrm>
            <a:off x="9435135" y="2099340"/>
            <a:ext cx="1959696" cy="1728495"/>
          </a:xfrm>
          <a:custGeom>
            <a:avLst/>
            <a:gdLst>
              <a:gd name="connsiteX0" fmla="*/ 97798 w 1695450"/>
              <a:gd name="connsiteY0" fmla="*/ 1496378 h 1495425"/>
              <a:gd name="connsiteX1" fmla="*/ 1599891 w 1695450"/>
              <a:gd name="connsiteY1" fmla="*/ 1496378 h 1495425"/>
              <a:gd name="connsiteX2" fmla="*/ 1684663 w 1695450"/>
              <a:gd name="connsiteY2" fmla="*/ 1349693 h 1495425"/>
              <a:gd name="connsiteX3" fmla="*/ 933141 w 1695450"/>
              <a:gd name="connsiteY3" fmla="*/ 48578 h 1495425"/>
              <a:gd name="connsiteX4" fmla="*/ 764548 w 1695450"/>
              <a:gd name="connsiteY4" fmla="*/ 48578 h 1495425"/>
              <a:gd name="connsiteX5" fmla="*/ 13026 w 1695450"/>
              <a:gd name="connsiteY5" fmla="*/ 1349693 h 1495425"/>
              <a:gd name="connsiteX6" fmla="*/ 97798 w 1695450"/>
              <a:gd name="connsiteY6" fmla="*/ 1496378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97798" y="1496378"/>
                </a:moveTo>
                <a:lnTo>
                  <a:pt x="1599891" y="1496378"/>
                </a:lnTo>
                <a:cubicBezTo>
                  <a:pt x="1675138" y="1496378"/>
                  <a:pt x="1721811" y="1415415"/>
                  <a:pt x="1684663" y="1349693"/>
                </a:cubicBezTo>
                <a:lnTo>
                  <a:pt x="933141" y="48578"/>
                </a:lnTo>
                <a:cubicBezTo>
                  <a:pt x="895994" y="-16193"/>
                  <a:pt x="801696" y="-16193"/>
                  <a:pt x="764548" y="48578"/>
                </a:cubicBezTo>
                <a:lnTo>
                  <a:pt x="13026" y="1349693"/>
                </a:lnTo>
                <a:cubicBezTo>
                  <a:pt x="-24122" y="1414463"/>
                  <a:pt x="22551" y="1496378"/>
                  <a:pt x="97798" y="1496378"/>
                </a:cubicBezTo>
                <a:close/>
              </a:path>
            </a:pathLst>
          </a:custGeom>
          <a:solidFill>
            <a:schemeClr val="accent1"/>
          </a:solidFill>
          <a:ln w="9525" cap="flat">
            <a:noFill/>
            <a:prstDash val="solid"/>
            <a:miter/>
          </a:ln>
          <a:effectLst>
            <a:outerShdw blurRad="63500" sx="102000" sy="102000" algn="ctr" rotWithShape="0">
              <a:prstClr val="black">
                <a:alpha val="40000"/>
              </a:prstClr>
            </a:outerShdw>
          </a:effectLst>
        </p:spPr>
        <p:txBody>
          <a:bodyPr rtlCol="0" anchor="ctr"/>
          <a:lstStyle/>
          <a:p>
            <a:pPr algn="r" rtl="1"/>
            <a:endParaRPr lang="en-US">
              <a:cs typeface="B Nazanin" panose="00000700000000000000" pitchFamily="2" charset="-78"/>
            </a:endParaRPr>
          </a:p>
        </p:txBody>
      </p:sp>
      <p:sp>
        <p:nvSpPr>
          <p:cNvPr id="8" name="Freeform: Shape 7">
            <a:extLst>
              <a:ext uri="{FF2B5EF4-FFF2-40B4-BE49-F238E27FC236}">
                <a16:creationId xmlns:a16="http://schemas.microsoft.com/office/drawing/2014/main" id="{B560D2F9-6267-4F5A-A58A-722B1185A457}"/>
              </a:ext>
            </a:extLst>
          </p:cNvPr>
          <p:cNvSpPr/>
          <p:nvPr/>
        </p:nvSpPr>
        <p:spPr>
          <a:xfrm>
            <a:off x="9435135" y="3917012"/>
            <a:ext cx="1959696" cy="1728495"/>
          </a:xfrm>
          <a:custGeom>
            <a:avLst/>
            <a:gdLst>
              <a:gd name="connsiteX0" fmla="*/ 13026 w 1695450"/>
              <a:gd name="connsiteY0" fmla="*/ 146685 h 1495425"/>
              <a:gd name="connsiteX1" fmla="*/ 764548 w 1695450"/>
              <a:gd name="connsiteY1" fmla="*/ 1447800 h 1495425"/>
              <a:gd name="connsiteX2" fmla="*/ 933141 w 1695450"/>
              <a:gd name="connsiteY2" fmla="*/ 1447800 h 1495425"/>
              <a:gd name="connsiteX3" fmla="*/ 1684664 w 1695450"/>
              <a:gd name="connsiteY3" fmla="*/ 146685 h 1495425"/>
              <a:gd name="connsiteX4" fmla="*/ 1599891 w 1695450"/>
              <a:gd name="connsiteY4" fmla="*/ 0 h 1495425"/>
              <a:gd name="connsiteX5" fmla="*/ 97798 w 1695450"/>
              <a:gd name="connsiteY5" fmla="*/ 0 h 1495425"/>
              <a:gd name="connsiteX6" fmla="*/ 13026 w 1695450"/>
              <a:gd name="connsiteY6" fmla="*/ 146685 h 1495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5450" h="1495425">
                <a:moveTo>
                  <a:pt x="13026" y="146685"/>
                </a:moveTo>
                <a:lnTo>
                  <a:pt x="764548" y="1447800"/>
                </a:lnTo>
                <a:cubicBezTo>
                  <a:pt x="801696" y="1512570"/>
                  <a:pt x="895993" y="1512570"/>
                  <a:pt x="933141" y="1447800"/>
                </a:cubicBezTo>
                <a:lnTo>
                  <a:pt x="1684664" y="146685"/>
                </a:lnTo>
                <a:cubicBezTo>
                  <a:pt x="1721811" y="81915"/>
                  <a:pt x="1675139" y="0"/>
                  <a:pt x="1599891" y="0"/>
                </a:cubicBezTo>
                <a:lnTo>
                  <a:pt x="97798" y="0"/>
                </a:lnTo>
                <a:cubicBezTo>
                  <a:pt x="22551" y="953"/>
                  <a:pt x="-24122" y="81915"/>
                  <a:pt x="13026" y="146685"/>
                </a:cubicBezTo>
                <a:close/>
              </a:path>
            </a:pathLst>
          </a:custGeom>
          <a:solidFill>
            <a:schemeClr val="accent2"/>
          </a:solidFill>
          <a:ln w="9525" cap="flat">
            <a:noFill/>
            <a:prstDash val="solid"/>
            <a:miter/>
          </a:ln>
          <a:effectLst>
            <a:outerShdw blurRad="63500" sx="102000" sy="102000" algn="ctr" rotWithShape="0">
              <a:prstClr val="black">
                <a:alpha val="40000"/>
              </a:prstClr>
            </a:outerShdw>
          </a:effectLst>
        </p:spPr>
        <p:txBody>
          <a:bodyPr rtlCol="0" anchor="ctr"/>
          <a:lstStyle/>
          <a:p>
            <a:pPr algn="r" rtl="1"/>
            <a:endParaRPr lang="en-US">
              <a:cs typeface="B Nazanin" panose="00000700000000000000" pitchFamily="2" charset="-78"/>
            </a:endParaRPr>
          </a:p>
        </p:txBody>
      </p:sp>
      <p:sp>
        <p:nvSpPr>
          <p:cNvPr id="9" name="Oval 8">
            <a:extLst>
              <a:ext uri="{FF2B5EF4-FFF2-40B4-BE49-F238E27FC236}">
                <a16:creationId xmlns:a16="http://schemas.microsoft.com/office/drawing/2014/main" id="{1C5188D2-1AC5-4F5A-9B59-E6DA2C068297}"/>
              </a:ext>
            </a:extLst>
          </p:cNvPr>
          <p:cNvSpPr/>
          <p:nvPr/>
        </p:nvSpPr>
        <p:spPr>
          <a:xfrm>
            <a:off x="8375194" y="2995929"/>
            <a:ext cx="1733448" cy="1733448"/>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700000000000000" pitchFamily="2" charset="-78"/>
            </a:endParaRPr>
          </a:p>
        </p:txBody>
      </p:sp>
      <p:grpSp>
        <p:nvGrpSpPr>
          <p:cNvPr id="10" name="Group 9">
            <a:extLst>
              <a:ext uri="{FF2B5EF4-FFF2-40B4-BE49-F238E27FC236}">
                <a16:creationId xmlns:a16="http://schemas.microsoft.com/office/drawing/2014/main" id="{625A8EE7-0DE2-4488-B014-79DB3DDF0CF1}"/>
              </a:ext>
            </a:extLst>
          </p:cNvPr>
          <p:cNvGrpSpPr/>
          <p:nvPr/>
        </p:nvGrpSpPr>
        <p:grpSpPr>
          <a:xfrm>
            <a:off x="1337271" y="1944106"/>
            <a:ext cx="2313874" cy="858180"/>
            <a:chOff x="2113657" y="4283314"/>
            <a:chExt cx="3647460" cy="858180"/>
          </a:xfrm>
        </p:grpSpPr>
        <p:sp>
          <p:nvSpPr>
            <p:cNvPr id="11" name="TextBox 10">
              <a:extLst>
                <a:ext uri="{FF2B5EF4-FFF2-40B4-BE49-F238E27FC236}">
                  <a16:creationId xmlns:a16="http://schemas.microsoft.com/office/drawing/2014/main" id="{B83A52E6-3E78-4793-85F0-EBAB79EBAE3C}"/>
                </a:ext>
              </a:extLst>
            </p:cNvPr>
            <p:cNvSpPr txBox="1"/>
            <p:nvPr/>
          </p:nvSpPr>
          <p:spPr>
            <a:xfrm>
              <a:off x="2113657" y="4495163"/>
              <a:ext cx="3647455" cy="646331"/>
            </a:xfrm>
            <a:prstGeom prst="rect">
              <a:avLst/>
            </a:prstGeom>
            <a:noFill/>
          </p:spPr>
          <p:txBody>
            <a:bodyPr wrap="square" rtlCol="0">
              <a:spAutoFit/>
            </a:bodyPr>
            <a:lstStyle/>
            <a:p>
              <a:pPr algn="r" rtl="1"/>
              <a:r>
                <a:rPr lang="fa-IR" altLang="ko-KR" sz="1200" dirty="0">
                  <a:solidFill>
                    <a:schemeClr val="tx1">
                      <a:lumMod val="75000"/>
                      <a:lumOff val="25000"/>
                    </a:schemeClr>
                  </a:solidFill>
                  <a:latin typeface="Arial" pitchFamily="34" charset="0"/>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latin typeface="Arial" pitchFamily="34" charset="0"/>
                <a:cs typeface="B Nazanin" panose="00000700000000000000" pitchFamily="2" charset="-78"/>
              </a:endParaRPr>
            </a:p>
          </p:txBody>
        </p:sp>
        <p:sp>
          <p:nvSpPr>
            <p:cNvPr id="12" name="TextBox 11">
              <a:extLst>
                <a:ext uri="{FF2B5EF4-FFF2-40B4-BE49-F238E27FC236}">
                  <a16:creationId xmlns:a16="http://schemas.microsoft.com/office/drawing/2014/main" id="{731A9AEF-652C-4C6C-827D-05E19B73E064}"/>
                </a:ext>
              </a:extLst>
            </p:cNvPr>
            <p:cNvSpPr txBox="1"/>
            <p:nvPr/>
          </p:nvSpPr>
          <p:spPr>
            <a:xfrm>
              <a:off x="2113658" y="4283314"/>
              <a:ext cx="3647459"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latin typeface="Arial" pitchFamily="34" charset="0"/>
                  <a:cs typeface="B Nazanin" panose="00000700000000000000" pitchFamily="2" charset="-78"/>
                </a:rPr>
                <a:t>متن شما در اینجا</a:t>
              </a:r>
              <a:endParaRPr lang="ko-KR" altLang="en-US" sz="1200" b="1" dirty="0">
                <a:solidFill>
                  <a:schemeClr val="tx1">
                    <a:lumMod val="75000"/>
                    <a:lumOff val="25000"/>
                  </a:schemeClr>
                </a:solidFill>
                <a:latin typeface="Arial" pitchFamily="34" charset="0"/>
                <a:cs typeface="B Nazanin" panose="00000700000000000000" pitchFamily="2" charset="-78"/>
              </a:endParaRPr>
            </a:p>
          </p:txBody>
        </p:sp>
      </p:grpSp>
      <p:grpSp>
        <p:nvGrpSpPr>
          <p:cNvPr id="13" name="Group 12">
            <a:extLst>
              <a:ext uri="{FF2B5EF4-FFF2-40B4-BE49-F238E27FC236}">
                <a16:creationId xmlns:a16="http://schemas.microsoft.com/office/drawing/2014/main" id="{8A6040D0-A6E8-4743-A35A-A146D76EF035}"/>
              </a:ext>
            </a:extLst>
          </p:cNvPr>
          <p:cNvGrpSpPr/>
          <p:nvPr/>
        </p:nvGrpSpPr>
        <p:grpSpPr>
          <a:xfrm>
            <a:off x="4388698" y="1944106"/>
            <a:ext cx="2313874" cy="858180"/>
            <a:chOff x="2113657" y="4283314"/>
            <a:chExt cx="3647460" cy="858180"/>
          </a:xfrm>
        </p:grpSpPr>
        <p:sp>
          <p:nvSpPr>
            <p:cNvPr id="14" name="TextBox 13">
              <a:extLst>
                <a:ext uri="{FF2B5EF4-FFF2-40B4-BE49-F238E27FC236}">
                  <a16:creationId xmlns:a16="http://schemas.microsoft.com/office/drawing/2014/main" id="{4F98869C-8586-425D-AD7C-D3FE175DDDCA}"/>
                </a:ext>
              </a:extLst>
            </p:cNvPr>
            <p:cNvSpPr txBox="1"/>
            <p:nvPr/>
          </p:nvSpPr>
          <p:spPr>
            <a:xfrm>
              <a:off x="2113657" y="4495163"/>
              <a:ext cx="3647455" cy="646331"/>
            </a:xfrm>
            <a:prstGeom prst="rect">
              <a:avLst/>
            </a:prstGeom>
            <a:noFill/>
          </p:spPr>
          <p:txBody>
            <a:bodyPr wrap="square" rtlCol="0">
              <a:spAutoFit/>
            </a:bodyPr>
            <a:lstStyle/>
            <a:p>
              <a:pPr algn="r" rtl="1"/>
              <a:r>
                <a:rPr lang="fa-IR" altLang="ko-KR" sz="1200" dirty="0">
                  <a:solidFill>
                    <a:schemeClr val="tx1">
                      <a:lumMod val="75000"/>
                      <a:lumOff val="25000"/>
                    </a:schemeClr>
                  </a:solidFill>
                  <a:latin typeface="Arial" pitchFamily="34" charset="0"/>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latin typeface="Arial" pitchFamily="34" charset="0"/>
                <a:cs typeface="B Nazanin" panose="00000700000000000000" pitchFamily="2" charset="-78"/>
              </a:endParaRPr>
            </a:p>
          </p:txBody>
        </p:sp>
        <p:sp>
          <p:nvSpPr>
            <p:cNvPr id="15" name="TextBox 14">
              <a:extLst>
                <a:ext uri="{FF2B5EF4-FFF2-40B4-BE49-F238E27FC236}">
                  <a16:creationId xmlns:a16="http://schemas.microsoft.com/office/drawing/2014/main" id="{03656401-C0F4-4349-BB91-1C7ADB712F1E}"/>
                </a:ext>
              </a:extLst>
            </p:cNvPr>
            <p:cNvSpPr txBox="1"/>
            <p:nvPr/>
          </p:nvSpPr>
          <p:spPr>
            <a:xfrm>
              <a:off x="2113658" y="4283314"/>
              <a:ext cx="3647459"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latin typeface="Arial" pitchFamily="34" charset="0"/>
                  <a:cs typeface="B Nazanin" panose="00000700000000000000" pitchFamily="2" charset="-78"/>
                </a:rPr>
                <a:t>متن شما در اینجا</a:t>
              </a:r>
              <a:endParaRPr lang="ko-KR" altLang="en-US" sz="1200" b="1" dirty="0">
                <a:solidFill>
                  <a:schemeClr val="tx1">
                    <a:lumMod val="75000"/>
                    <a:lumOff val="25000"/>
                  </a:schemeClr>
                </a:solidFill>
                <a:latin typeface="Arial" pitchFamily="34" charset="0"/>
                <a:cs typeface="B Nazanin" panose="00000700000000000000" pitchFamily="2" charset="-78"/>
              </a:endParaRPr>
            </a:p>
          </p:txBody>
        </p:sp>
      </p:grpSp>
      <p:grpSp>
        <p:nvGrpSpPr>
          <p:cNvPr id="16" name="Group 15">
            <a:extLst>
              <a:ext uri="{FF2B5EF4-FFF2-40B4-BE49-F238E27FC236}">
                <a16:creationId xmlns:a16="http://schemas.microsoft.com/office/drawing/2014/main" id="{DBE0F97B-CD7C-4C05-AD2B-1C0428214B85}"/>
              </a:ext>
            </a:extLst>
          </p:cNvPr>
          <p:cNvGrpSpPr/>
          <p:nvPr/>
        </p:nvGrpSpPr>
        <p:grpSpPr>
          <a:xfrm>
            <a:off x="1337271" y="3433563"/>
            <a:ext cx="2313874" cy="858180"/>
            <a:chOff x="2113657" y="4283314"/>
            <a:chExt cx="3647460" cy="858180"/>
          </a:xfrm>
        </p:grpSpPr>
        <p:sp>
          <p:nvSpPr>
            <p:cNvPr id="17" name="TextBox 16">
              <a:extLst>
                <a:ext uri="{FF2B5EF4-FFF2-40B4-BE49-F238E27FC236}">
                  <a16:creationId xmlns:a16="http://schemas.microsoft.com/office/drawing/2014/main" id="{8DA6DCC5-DB99-40B6-8D69-79890741E5EF}"/>
                </a:ext>
              </a:extLst>
            </p:cNvPr>
            <p:cNvSpPr txBox="1"/>
            <p:nvPr/>
          </p:nvSpPr>
          <p:spPr>
            <a:xfrm>
              <a:off x="2113657" y="4495163"/>
              <a:ext cx="3647455" cy="646331"/>
            </a:xfrm>
            <a:prstGeom prst="rect">
              <a:avLst/>
            </a:prstGeom>
            <a:noFill/>
          </p:spPr>
          <p:txBody>
            <a:bodyPr wrap="square" rtlCol="0">
              <a:spAutoFit/>
            </a:bodyPr>
            <a:lstStyle/>
            <a:p>
              <a:pPr algn="r" rtl="1"/>
              <a:r>
                <a:rPr lang="fa-IR" altLang="ko-KR" sz="1200" dirty="0">
                  <a:solidFill>
                    <a:schemeClr val="tx1">
                      <a:lumMod val="75000"/>
                      <a:lumOff val="25000"/>
                    </a:schemeClr>
                  </a:solidFill>
                  <a:latin typeface="Arial" pitchFamily="34" charset="0"/>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latin typeface="Arial" pitchFamily="34" charset="0"/>
                <a:cs typeface="B Nazanin" panose="00000700000000000000" pitchFamily="2" charset="-78"/>
              </a:endParaRPr>
            </a:p>
          </p:txBody>
        </p:sp>
        <p:sp>
          <p:nvSpPr>
            <p:cNvPr id="18" name="TextBox 17">
              <a:extLst>
                <a:ext uri="{FF2B5EF4-FFF2-40B4-BE49-F238E27FC236}">
                  <a16:creationId xmlns:a16="http://schemas.microsoft.com/office/drawing/2014/main" id="{795E3E58-0A98-4F03-8733-E16B4950829F}"/>
                </a:ext>
              </a:extLst>
            </p:cNvPr>
            <p:cNvSpPr txBox="1"/>
            <p:nvPr/>
          </p:nvSpPr>
          <p:spPr>
            <a:xfrm>
              <a:off x="2113658" y="4283314"/>
              <a:ext cx="3647459"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latin typeface="Arial" pitchFamily="34" charset="0"/>
                  <a:cs typeface="B Nazanin" panose="00000700000000000000" pitchFamily="2" charset="-78"/>
                </a:rPr>
                <a:t>متن شما در اینجا</a:t>
              </a:r>
              <a:endParaRPr lang="ko-KR" altLang="en-US" sz="1200" b="1" dirty="0">
                <a:solidFill>
                  <a:schemeClr val="tx1">
                    <a:lumMod val="75000"/>
                    <a:lumOff val="25000"/>
                  </a:schemeClr>
                </a:solidFill>
                <a:latin typeface="Arial" pitchFamily="34" charset="0"/>
                <a:cs typeface="B Nazanin" panose="00000700000000000000" pitchFamily="2" charset="-78"/>
              </a:endParaRPr>
            </a:p>
          </p:txBody>
        </p:sp>
      </p:grpSp>
      <p:grpSp>
        <p:nvGrpSpPr>
          <p:cNvPr id="19" name="Group 18">
            <a:extLst>
              <a:ext uri="{FF2B5EF4-FFF2-40B4-BE49-F238E27FC236}">
                <a16:creationId xmlns:a16="http://schemas.microsoft.com/office/drawing/2014/main" id="{8EE7223E-E61B-40BB-A55A-42F4B0F0723A}"/>
              </a:ext>
            </a:extLst>
          </p:cNvPr>
          <p:cNvGrpSpPr/>
          <p:nvPr/>
        </p:nvGrpSpPr>
        <p:grpSpPr>
          <a:xfrm>
            <a:off x="4388698" y="3433563"/>
            <a:ext cx="2313874" cy="858180"/>
            <a:chOff x="2113657" y="4283314"/>
            <a:chExt cx="3647460" cy="858180"/>
          </a:xfrm>
        </p:grpSpPr>
        <p:sp>
          <p:nvSpPr>
            <p:cNvPr id="20" name="TextBox 19">
              <a:extLst>
                <a:ext uri="{FF2B5EF4-FFF2-40B4-BE49-F238E27FC236}">
                  <a16:creationId xmlns:a16="http://schemas.microsoft.com/office/drawing/2014/main" id="{FB0DEBF2-7FDB-453D-9DB6-CD6F471A7DBF}"/>
                </a:ext>
              </a:extLst>
            </p:cNvPr>
            <p:cNvSpPr txBox="1"/>
            <p:nvPr/>
          </p:nvSpPr>
          <p:spPr>
            <a:xfrm>
              <a:off x="2113657" y="4495163"/>
              <a:ext cx="3647455" cy="646331"/>
            </a:xfrm>
            <a:prstGeom prst="rect">
              <a:avLst/>
            </a:prstGeom>
            <a:noFill/>
          </p:spPr>
          <p:txBody>
            <a:bodyPr wrap="square" rtlCol="0">
              <a:spAutoFit/>
            </a:bodyPr>
            <a:lstStyle/>
            <a:p>
              <a:pPr algn="r" rtl="1"/>
              <a:r>
                <a:rPr lang="fa-IR" altLang="ko-KR" sz="1200" dirty="0">
                  <a:solidFill>
                    <a:schemeClr val="tx1">
                      <a:lumMod val="75000"/>
                      <a:lumOff val="25000"/>
                    </a:schemeClr>
                  </a:solidFill>
                  <a:latin typeface="Arial" pitchFamily="34" charset="0"/>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latin typeface="Arial" pitchFamily="34" charset="0"/>
                <a:cs typeface="B Nazanin" panose="00000700000000000000" pitchFamily="2" charset="-78"/>
              </a:endParaRPr>
            </a:p>
          </p:txBody>
        </p:sp>
        <p:sp>
          <p:nvSpPr>
            <p:cNvPr id="21" name="TextBox 20">
              <a:extLst>
                <a:ext uri="{FF2B5EF4-FFF2-40B4-BE49-F238E27FC236}">
                  <a16:creationId xmlns:a16="http://schemas.microsoft.com/office/drawing/2014/main" id="{A5DB4F8B-C4AE-4080-A795-3C662552EBD2}"/>
                </a:ext>
              </a:extLst>
            </p:cNvPr>
            <p:cNvSpPr txBox="1"/>
            <p:nvPr/>
          </p:nvSpPr>
          <p:spPr>
            <a:xfrm>
              <a:off x="2113658" y="4283314"/>
              <a:ext cx="3647459"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latin typeface="Arial" pitchFamily="34" charset="0"/>
                  <a:cs typeface="B Nazanin" panose="00000700000000000000" pitchFamily="2" charset="-78"/>
                </a:rPr>
                <a:t>متن شما در اینجا</a:t>
              </a:r>
              <a:endParaRPr lang="ko-KR" altLang="en-US" sz="1200" b="1" dirty="0">
                <a:solidFill>
                  <a:schemeClr val="tx1">
                    <a:lumMod val="75000"/>
                    <a:lumOff val="25000"/>
                  </a:schemeClr>
                </a:solidFill>
                <a:latin typeface="Arial" pitchFamily="34" charset="0"/>
                <a:cs typeface="B Nazanin" panose="00000700000000000000" pitchFamily="2" charset="-78"/>
              </a:endParaRPr>
            </a:p>
          </p:txBody>
        </p:sp>
      </p:grpSp>
      <p:grpSp>
        <p:nvGrpSpPr>
          <p:cNvPr id="22" name="Group 21">
            <a:extLst>
              <a:ext uri="{FF2B5EF4-FFF2-40B4-BE49-F238E27FC236}">
                <a16:creationId xmlns:a16="http://schemas.microsoft.com/office/drawing/2014/main" id="{D00E430E-72EA-443F-AA86-DA83E3A4B6C7}"/>
              </a:ext>
            </a:extLst>
          </p:cNvPr>
          <p:cNvGrpSpPr/>
          <p:nvPr/>
        </p:nvGrpSpPr>
        <p:grpSpPr>
          <a:xfrm>
            <a:off x="1337271" y="4923020"/>
            <a:ext cx="2313874" cy="858180"/>
            <a:chOff x="2113657" y="4283314"/>
            <a:chExt cx="3647460" cy="858180"/>
          </a:xfrm>
        </p:grpSpPr>
        <p:sp>
          <p:nvSpPr>
            <p:cNvPr id="23" name="TextBox 22">
              <a:extLst>
                <a:ext uri="{FF2B5EF4-FFF2-40B4-BE49-F238E27FC236}">
                  <a16:creationId xmlns:a16="http://schemas.microsoft.com/office/drawing/2014/main" id="{01BB85A3-9F9C-4C0F-ABEA-3217164DDEF7}"/>
                </a:ext>
              </a:extLst>
            </p:cNvPr>
            <p:cNvSpPr txBox="1"/>
            <p:nvPr/>
          </p:nvSpPr>
          <p:spPr>
            <a:xfrm>
              <a:off x="2113657" y="4495163"/>
              <a:ext cx="3647455" cy="646331"/>
            </a:xfrm>
            <a:prstGeom prst="rect">
              <a:avLst/>
            </a:prstGeom>
            <a:noFill/>
          </p:spPr>
          <p:txBody>
            <a:bodyPr wrap="square" rtlCol="0">
              <a:spAutoFit/>
            </a:bodyPr>
            <a:lstStyle/>
            <a:p>
              <a:pPr algn="r" rtl="1"/>
              <a:r>
                <a:rPr lang="fa-IR" altLang="ko-KR" sz="1200" dirty="0">
                  <a:solidFill>
                    <a:schemeClr val="tx1">
                      <a:lumMod val="75000"/>
                      <a:lumOff val="25000"/>
                    </a:schemeClr>
                  </a:solidFill>
                  <a:latin typeface="Arial" pitchFamily="34" charset="0"/>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latin typeface="Arial" pitchFamily="34" charset="0"/>
                <a:cs typeface="B Nazanin" panose="00000700000000000000" pitchFamily="2" charset="-78"/>
              </a:endParaRPr>
            </a:p>
          </p:txBody>
        </p:sp>
        <p:sp>
          <p:nvSpPr>
            <p:cNvPr id="24" name="TextBox 23">
              <a:extLst>
                <a:ext uri="{FF2B5EF4-FFF2-40B4-BE49-F238E27FC236}">
                  <a16:creationId xmlns:a16="http://schemas.microsoft.com/office/drawing/2014/main" id="{D5F754D2-F708-4E26-94F0-05351D255B72}"/>
                </a:ext>
              </a:extLst>
            </p:cNvPr>
            <p:cNvSpPr txBox="1"/>
            <p:nvPr/>
          </p:nvSpPr>
          <p:spPr>
            <a:xfrm>
              <a:off x="2113658" y="4283314"/>
              <a:ext cx="3647459"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latin typeface="Arial" pitchFamily="34" charset="0"/>
                  <a:cs typeface="B Nazanin" panose="00000700000000000000" pitchFamily="2" charset="-78"/>
                </a:rPr>
                <a:t>متن شما در اینجا</a:t>
              </a:r>
              <a:endParaRPr lang="ko-KR" altLang="en-US" sz="1200" b="1" dirty="0">
                <a:solidFill>
                  <a:schemeClr val="tx1">
                    <a:lumMod val="75000"/>
                    <a:lumOff val="25000"/>
                  </a:schemeClr>
                </a:solidFill>
                <a:latin typeface="Arial" pitchFamily="34" charset="0"/>
                <a:cs typeface="B Nazanin" panose="00000700000000000000" pitchFamily="2" charset="-78"/>
              </a:endParaRPr>
            </a:p>
          </p:txBody>
        </p:sp>
      </p:grpSp>
      <p:grpSp>
        <p:nvGrpSpPr>
          <p:cNvPr id="25" name="Group 24">
            <a:extLst>
              <a:ext uri="{FF2B5EF4-FFF2-40B4-BE49-F238E27FC236}">
                <a16:creationId xmlns:a16="http://schemas.microsoft.com/office/drawing/2014/main" id="{3900100B-E317-4699-811B-C8123C8A2857}"/>
              </a:ext>
            </a:extLst>
          </p:cNvPr>
          <p:cNvGrpSpPr/>
          <p:nvPr/>
        </p:nvGrpSpPr>
        <p:grpSpPr>
          <a:xfrm>
            <a:off x="4388698" y="4923020"/>
            <a:ext cx="2313874" cy="858180"/>
            <a:chOff x="2113657" y="4283314"/>
            <a:chExt cx="3647460" cy="858180"/>
          </a:xfrm>
        </p:grpSpPr>
        <p:sp>
          <p:nvSpPr>
            <p:cNvPr id="26" name="TextBox 25">
              <a:extLst>
                <a:ext uri="{FF2B5EF4-FFF2-40B4-BE49-F238E27FC236}">
                  <a16:creationId xmlns:a16="http://schemas.microsoft.com/office/drawing/2014/main" id="{09089572-5275-4C1E-9730-251AA4F5FCB6}"/>
                </a:ext>
              </a:extLst>
            </p:cNvPr>
            <p:cNvSpPr txBox="1"/>
            <p:nvPr/>
          </p:nvSpPr>
          <p:spPr>
            <a:xfrm>
              <a:off x="2113657" y="4495163"/>
              <a:ext cx="3647455" cy="646331"/>
            </a:xfrm>
            <a:prstGeom prst="rect">
              <a:avLst/>
            </a:prstGeom>
            <a:noFill/>
          </p:spPr>
          <p:txBody>
            <a:bodyPr wrap="square" rtlCol="0">
              <a:spAutoFit/>
            </a:bodyPr>
            <a:lstStyle/>
            <a:p>
              <a:pPr algn="r" rtl="1"/>
              <a:r>
                <a:rPr lang="fa-IR" altLang="ko-KR" sz="1200" dirty="0">
                  <a:solidFill>
                    <a:schemeClr val="tx1">
                      <a:lumMod val="75000"/>
                      <a:lumOff val="25000"/>
                    </a:schemeClr>
                  </a:solidFill>
                  <a:latin typeface="Arial" pitchFamily="34" charset="0"/>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latin typeface="Arial" pitchFamily="34" charset="0"/>
                <a:cs typeface="B Nazanin" panose="00000700000000000000" pitchFamily="2" charset="-78"/>
              </a:endParaRPr>
            </a:p>
          </p:txBody>
        </p:sp>
        <p:sp>
          <p:nvSpPr>
            <p:cNvPr id="27" name="TextBox 26">
              <a:extLst>
                <a:ext uri="{FF2B5EF4-FFF2-40B4-BE49-F238E27FC236}">
                  <a16:creationId xmlns:a16="http://schemas.microsoft.com/office/drawing/2014/main" id="{81AE49B1-A87D-482F-AC95-D2B4DC10F8DF}"/>
                </a:ext>
              </a:extLst>
            </p:cNvPr>
            <p:cNvSpPr txBox="1"/>
            <p:nvPr/>
          </p:nvSpPr>
          <p:spPr>
            <a:xfrm>
              <a:off x="2113658" y="4283314"/>
              <a:ext cx="3647459"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latin typeface="Arial" pitchFamily="34" charset="0"/>
                  <a:cs typeface="B Nazanin" panose="00000700000000000000" pitchFamily="2" charset="-78"/>
                </a:rPr>
                <a:t>متن شما در اینجا</a:t>
              </a:r>
              <a:endParaRPr lang="ko-KR" altLang="en-US" sz="1200" b="1" dirty="0">
                <a:solidFill>
                  <a:schemeClr val="tx1">
                    <a:lumMod val="75000"/>
                    <a:lumOff val="25000"/>
                  </a:schemeClr>
                </a:solidFill>
                <a:latin typeface="Arial" pitchFamily="34" charset="0"/>
                <a:cs typeface="B Nazanin" panose="00000700000000000000" pitchFamily="2" charset="-78"/>
              </a:endParaRPr>
            </a:p>
          </p:txBody>
        </p:sp>
      </p:grpSp>
      <p:grpSp>
        <p:nvGrpSpPr>
          <p:cNvPr id="41" name="Group 40">
            <a:extLst>
              <a:ext uri="{FF2B5EF4-FFF2-40B4-BE49-F238E27FC236}">
                <a16:creationId xmlns:a16="http://schemas.microsoft.com/office/drawing/2014/main" id="{ADF5A73B-96D2-4695-8624-C479CF675301}"/>
              </a:ext>
            </a:extLst>
          </p:cNvPr>
          <p:cNvGrpSpPr/>
          <p:nvPr/>
        </p:nvGrpSpPr>
        <p:grpSpPr>
          <a:xfrm>
            <a:off x="8609653" y="3676730"/>
            <a:ext cx="1332168" cy="863315"/>
            <a:chOff x="3233963" y="1954419"/>
            <a:chExt cx="1400520" cy="863315"/>
          </a:xfrm>
        </p:grpSpPr>
        <p:sp>
          <p:nvSpPr>
            <p:cNvPr id="42" name="TextBox 41">
              <a:extLst>
                <a:ext uri="{FF2B5EF4-FFF2-40B4-BE49-F238E27FC236}">
                  <a16:creationId xmlns:a16="http://schemas.microsoft.com/office/drawing/2014/main" id="{A7936087-8517-4512-BA0A-97DD57794313}"/>
                </a:ext>
              </a:extLst>
            </p:cNvPr>
            <p:cNvSpPr txBox="1"/>
            <p:nvPr/>
          </p:nvSpPr>
          <p:spPr>
            <a:xfrm>
              <a:off x="3233963" y="1954419"/>
              <a:ext cx="1400519" cy="307777"/>
            </a:xfrm>
            <a:prstGeom prst="rect">
              <a:avLst/>
            </a:prstGeom>
            <a:noFill/>
          </p:spPr>
          <p:txBody>
            <a:bodyPr wrap="square" rtlCol="0">
              <a:spAutoFit/>
            </a:bodyPr>
            <a:lstStyle/>
            <a:p>
              <a:pPr algn="ctr" rtl="1"/>
              <a:r>
                <a:rPr lang="en-US" altLang="ko-KR" sz="1400" b="1" dirty="0">
                  <a:cs typeface="B Nazanin" panose="00000700000000000000" pitchFamily="2" charset="-78"/>
                </a:rPr>
                <a:t>Add Text</a:t>
              </a:r>
              <a:endParaRPr lang="ko-KR" altLang="en-US" sz="1400" b="1" dirty="0">
                <a:cs typeface="B Nazanin" panose="00000700000000000000" pitchFamily="2" charset="-78"/>
              </a:endParaRPr>
            </a:p>
          </p:txBody>
        </p:sp>
        <p:sp>
          <p:nvSpPr>
            <p:cNvPr id="43" name="TextBox 42">
              <a:extLst>
                <a:ext uri="{FF2B5EF4-FFF2-40B4-BE49-F238E27FC236}">
                  <a16:creationId xmlns:a16="http://schemas.microsoft.com/office/drawing/2014/main" id="{E42274BE-B0B2-41CE-BBA5-75C63BA3B1C6}"/>
                </a:ext>
              </a:extLst>
            </p:cNvPr>
            <p:cNvSpPr txBox="1"/>
            <p:nvPr/>
          </p:nvSpPr>
          <p:spPr>
            <a:xfrm>
              <a:off x="3233964" y="2171403"/>
              <a:ext cx="1400519" cy="646331"/>
            </a:xfrm>
            <a:prstGeom prst="rect">
              <a:avLst/>
            </a:prstGeom>
            <a:noFill/>
          </p:spPr>
          <p:txBody>
            <a:bodyPr wrap="square" rtlCol="0">
              <a:spAutoFit/>
            </a:bodyPr>
            <a:lstStyle/>
            <a:p>
              <a:pPr algn="ctr" rtl="1"/>
              <a:r>
                <a:rPr lang="en-US" altLang="ko-KR" sz="1200" dirty="0">
                  <a:cs typeface="B Nazanin" panose="00000700000000000000" pitchFamily="2" charset="-78"/>
                </a:rPr>
                <a:t>Easy to change colors, photos and Text.</a:t>
              </a:r>
              <a:endParaRPr lang="ko-KR" altLang="en-US" sz="1200" dirty="0">
                <a:cs typeface="B Nazanin" panose="00000700000000000000" pitchFamily="2" charset="-78"/>
              </a:endParaRPr>
            </a:p>
          </p:txBody>
        </p:sp>
      </p:grpSp>
      <p:grpSp>
        <p:nvGrpSpPr>
          <p:cNvPr id="44" name="Group 43">
            <a:extLst>
              <a:ext uri="{FF2B5EF4-FFF2-40B4-BE49-F238E27FC236}">
                <a16:creationId xmlns:a16="http://schemas.microsoft.com/office/drawing/2014/main" id="{7125840D-98B7-45A0-9860-7FCF272AE950}"/>
              </a:ext>
            </a:extLst>
          </p:cNvPr>
          <p:cNvGrpSpPr/>
          <p:nvPr/>
        </p:nvGrpSpPr>
        <p:grpSpPr>
          <a:xfrm>
            <a:off x="842063" y="3504600"/>
            <a:ext cx="328386" cy="672286"/>
            <a:chOff x="7528445" y="2305877"/>
            <a:chExt cx="561155" cy="1148822"/>
          </a:xfrm>
        </p:grpSpPr>
        <p:sp>
          <p:nvSpPr>
            <p:cNvPr id="45" name="Freeform: Shape 44">
              <a:extLst>
                <a:ext uri="{FF2B5EF4-FFF2-40B4-BE49-F238E27FC236}">
                  <a16:creationId xmlns:a16="http://schemas.microsoft.com/office/drawing/2014/main" id="{DBC5CA48-E050-413F-9B2B-90896E439EB9}"/>
                </a:ext>
              </a:extLst>
            </p:cNvPr>
            <p:cNvSpPr/>
            <p:nvPr/>
          </p:nvSpPr>
          <p:spPr>
            <a:xfrm>
              <a:off x="7534623" y="2338366"/>
              <a:ext cx="554977" cy="1116333"/>
            </a:xfrm>
            <a:custGeom>
              <a:avLst/>
              <a:gdLst>
                <a:gd name="connsiteX0" fmla="*/ 241208 w 288620"/>
                <a:gd name="connsiteY0" fmla="*/ 327965 h 580557"/>
                <a:gd name="connsiteX1" fmla="*/ 214668 w 288620"/>
                <a:gd name="connsiteY1" fmla="*/ 286496 h 580557"/>
                <a:gd name="connsiteX2" fmla="*/ 190119 w 288620"/>
                <a:gd name="connsiteY2" fmla="*/ 214175 h 580557"/>
                <a:gd name="connsiteX3" fmla="*/ 160925 w 288620"/>
                <a:gd name="connsiteY3" fmla="*/ 131239 h 580557"/>
                <a:gd name="connsiteX4" fmla="*/ 128414 w 288620"/>
                <a:gd name="connsiteY4" fmla="*/ 83467 h 580557"/>
                <a:gd name="connsiteX5" fmla="*/ 85287 w 288620"/>
                <a:gd name="connsiteY5" fmla="*/ 69202 h 580557"/>
                <a:gd name="connsiteX6" fmla="*/ 79316 w 288620"/>
                <a:gd name="connsiteY6" fmla="*/ 62899 h 580557"/>
                <a:gd name="connsiteX7" fmla="*/ 78984 w 288620"/>
                <a:gd name="connsiteY7" fmla="*/ 40008 h 580557"/>
                <a:gd name="connsiteX8" fmla="*/ 72349 w 288620"/>
                <a:gd name="connsiteY8" fmla="*/ 3848 h 580557"/>
                <a:gd name="connsiteX9" fmla="*/ 68036 w 288620"/>
                <a:gd name="connsiteY9" fmla="*/ 199 h 580557"/>
                <a:gd name="connsiteX10" fmla="*/ 58747 w 288620"/>
                <a:gd name="connsiteY10" fmla="*/ 15459 h 580557"/>
                <a:gd name="connsiteX11" fmla="*/ 61069 w 288620"/>
                <a:gd name="connsiteY11" fmla="*/ 26407 h 580557"/>
                <a:gd name="connsiteX12" fmla="*/ 63060 w 288620"/>
                <a:gd name="connsiteY12" fmla="*/ 63562 h 580557"/>
                <a:gd name="connsiteX13" fmla="*/ 56425 w 288620"/>
                <a:gd name="connsiteY13" fmla="*/ 73515 h 580557"/>
                <a:gd name="connsiteX14" fmla="*/ 40833 w 288620"/>
                <a:gd name="connsiteY14" fmla="*/ 81145 h 580557"/>
                <a:gd name="connsiteX15" fmla="*/ 3345 w 288620"/>
                <a:gd name="connsiteY15" fmla="*/ 159105 h 580557"/>
                <a:gd name="connsiteX16" fmla="*/ 3345 w 288620"/>
                <a:gd name="connsiteY16" fmla="*/ 159105 h 580557"/>
                <a:gd name="connsiteX17" fmla="*/ 3345 w 288620"/>
                <a:gd name="connsiteY17" fmla="*/ 159105 h 580557"/>
                <a:gd name="connsiteX18" fmla="*/ 28 w 288620"/>
                <a:gd name="connsiteY18" fmla="*/ 203560 h 580557"/>
                <a:gd name="connsiteX19" fmla="*/ 5999 w 288620"/>
                <a:gd name="connsiteY19" fmla="*/ 298771 h 580557"/>
                <a:gd name="connsiteX20" fmla="*/ 16947 w 288620"/>
                <a:gd name="connsiteY20" fmla="*/ 392655 h 580557"/>
                <a:gd name="connsiteX21" fmla="*/ 55762 w 288620"/>
                <a:gd name="connsiteY21" fmla="*/ 509430 h 580557"/>
                <a:gd name="connsiteX22" fmla="*/ 123106 w 288620"/>
                <a:gd name="connsiteY22" fmla="*/ 573458 h 580557"/>
                <a:gd name="connsiteX23" fmla="*/ 222962 w 288620"/>
                <a:gd name="connsiteY23" fmla="*/ 565496 h 580557"/>
                <a:gd name="connsiteX24" fmla="*/ 288980 w 288620"/>
                <a:gd name="connsiteY24" fmla="*/ 462322 h 580557"/>
                <a:gd name="connsiteX25" fmla="*/ 241208 w 288620"/>
                <a:gd name="connsiteY25" fmla="*/ 327965 h 580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88620" h="580557">
                  <a:moveTo>
                    <a:pt x="241208" y="327965"/>
                  </a:moveTo>
                  <a:cubicBezTo>
                    <a:pt x="231588" y="314695"/>
                    <a:pt x="221635" y="301425"/>
                    <a:pt x="214668" y="286496"/>
                  </a:cubicBezTo>
                  <a:cubicBezTo>
                    <a:pt x="204053" y="263274"/>
                    <a:pt x="197418" y="238393"/>
                    <a:pt x="190119" y="214175"/>
                  </a:cubicBezTo>
                  <a:cubicBezTo>
                    <a:pt x="181494" y="186309"/>
                    <a:pt x="174195" y="157778"/>
                    <a:pt x="160925" y="131239"/>
                  </a:cubicBezTo>
                  <a:cubicBezTo>
                    <a:pt x="155286" y="111666"/>
                    <a:pt x="145002" y="95078"/>
                    <a:pt x="128414" y="83467"/>
                  </a:cubicBezTo>
                  <a:cubicBezTo>
                    <a:pt x="115476" y="74510"/>
                    <a:pt x="100879" y="70197"/>
                    <a:pt x="85287" y="69202"/>
                  </a:cubicBezTo>
                  <a:cubicBezTo>
                    <a:pt x="80311" y="68870"/>
                    <a:pt x="79316" y="67211"/>
                    <a:pt x="79316" y="62899"/>
                  </a:cubicBezTo>
                  <a:cubicBezTo>
                    <a:pt x="79647" y="55269"/>
                    <a:pt x="79647" y="47638"/>
                    <a:pt x="78984" y="40008"/>
                  </a:cubicBezTo>
                  <a:cubicBezTo>
                    <a:pt x="77989" y="27734"/>
                    <a:pt x="76662" y="15459"/>
                    <a:pt x="72349" y="3848"/>
                  </a:cubicBezTo>
                  <a:cubicBezTo>
                    <a:pt x="71685" y="2189"/>
                    <a:pt x="72017" y="-797"/>
                    <a:pt x="68036" y="199"/>
                  </a:cubicBezTo>
                  <a:cubicBezTo>
                    <a:pt x="58416" y="2521"/>
                    <a:pt x="56093" y="6170"/>
                    <a:pt x="58747" y="15459"/>
                  </a:cubicBezTo>
                  <a:cubicBezTo>
                    <a:pt x="59742" y="18776"/>
                    <a:pt x="60406" y="22757"/>
                    <a:pt x="61069" y="26407"/>
                  </a:cubicBezTo>
                  <a:cubicBezTo>
                    <a:pt x="63392" y="38681"/>
                    <a:pt x="61733" y="51288"/>
                    <a:pt x="63060" y="63562"/>
                  </a:cubicBezTo>
                  <a:cubicBezTo>
                    <a:pt x="63723" y="70197"/>
                    <a:pt x="62065" y="72188"/>
                    <a:pt x="56425" y="73515"/>
                  </a:cubicBezTo>
                  <a:cubicBezTo>
                    <a:pt x="50785" y="75173"/>
                    <a:pt x="45477" y="77496"/>
                    <a:pt x="40833" y="81145"/>
                  </a:cubicBezTo>
                  <a:cubicBezTo>
                    <a:pt x="15288" y="100718"/>
                    <a:pt x="5999" y="128253"/>
                    <a:pt x="3345" y="159105"/>
                  </a:cubicBezTo>
                  <a:cubicBezTo>
                    <a:pt x="3345" y="159105"/>
                    <a:pt x="3345" y="159105"/>
                    <a:pt x="3345" y="159105"/>
                  </a:cubicBezTo>
                  <a:cubicBezTo>
                    <a:pt x="3345" y="159105"/>
                    <a:pt x="3345" y="159105"/>
                    <a:pt x="3345" y="159105"/>
                  </a:cubicBezTo>
                  <a:cubicBezTo>
                    <a:pt x="1355" y="173702"/>
                    <a:pt x="28" y="188631"/>
                    <a:pt x="28" y="203560"/>
                  </a:cubicBezTo>
                  <a:cubicBezTo>
                    <a:pt x="-304" y="235407"/>
                    <a:pt x="2350" y="267255"/>
                    <a:pt x="5999" y="298771"/>
                  </a:cubicBezTo>
                  <a:cubicBezTo>
                    <a:pt x="9649" y="329955"/>
                    <a:pt x="10976" y="361803"/>
                    <a:pt x="16947" y="392655"/>
                  </a:cubicBezTo>
                  <a:cubicBezTo>
                    <a:pt x="24909" y="433129"/>
                    <a:pt x="35525" y="472938"/>
                    <a:pt x="55762" y="509430"/>
                  </a:cubicBezTo>
                  <a:cubicBezTo>
                    <a:pt x="71354" y="537629"/>
                    <a:pt x="91922" y="561515"/>
                    <a:pt x="123106" y="573458"/>
                  </a:cubicBezTo>
                  <a:cubicBezTo>
                    <a:pt x="157608" y="586728"/>
                    <a:pt x="190783" y="580093"/>
                    <a:pt x="222962" y="565496"/>
                  </a:cubicBezTo>
                  <a:cubicBezTo>
                    <a:pt x="267416" y="545591"/>
                    <a:pt x="289312" y="510426"/>
                    <a:pt x="288980" y="462322"/>
                  </a:cubicBezTo>
                  <a:cubicBezTo>
                    <a:pt x="288648" y="412229"/>
                    <a:pt x="270070" y="368106"/>
                    <a:pt x="241208" y="327965"/>
                  </a:cubicBezTo>
                  <a:close/>
                </a:path>
              </a:pathLst>
            </a:custGeom>
            <a:solidFill>
              <a:schemeClr val="accent5">
                <a:lumMod val="75000"/>
              </a:schemeClr>
            </a:solidFill>
            <a:ln w="3309" cap="flat">
              <a:noFill/>
              <a:prstDash val="solid"/>
              <a:miter/>
            </a:ln>
          </p:spPr>
          <p:txBody>
            <a:bodyPr rtlCol="0" anchor="ctr"/>
            <a:lstStyle/>
            <a:p>
              <a:pPr algn="r" rtl="1"/>
              <a:endParaRPr lang="en-US">
                <a:cs typeface="B Nazanin" panose="00000700000000000000" pitchFamily="2" charset="-78"/>
              </a:endParaRPr>
            </a:p>
          </p:txBody>
        </p:sp>
        <p:sp>
          <p:nvSpPr>
            <p:cNvPr id="46" name="Freeform: Shape 45">
              <a:extLst>
                <a:ext uri="{FF2B5EF4-FFF2-40B4-BE49-F238E27FC236}">
                  <a16:creationId xmlns:a16="http://schemas.microsoft.com/office/drawing/2014/main" id="{48C0EE77-2B02-4A09-AE7C-5E35582EC5A4}"/>
                </a:ext>
              </a:extLst>
            </p:cNvPr>
            <p:cNvSpPr/>
            <p:nvPr/>
          </p:nvSpPr>
          <p:spPr>
            <a:xfrm>
              <a:off x="7528445" y="2305877"/>
              <a:ext cx="322366" cy="322366"/>
            </a:xfrm>
            <a:custGeom>
              <a:avLst/>
              <a:gdLst>
                <a:gd name="connsiteX0" fmla="*/ 157912 w 155921"/>
                <a:gd name="connsiteY0" fmla="*/ 131239 h 155921"/>
                <a:gd name="connsiteX1" fmla="*/ 109145 w 155921"/>
                <a:gd name="connsiteY1" fmla="*/ 120291 h 155921"/>
                <a:gd name="connsiteX2" fmla="*/ 98197 w 155921"/>
                <a:gd name="connsiteY2" fmla="*/ 123940 h 155921"/>
                <a:gd name="connsiteX3" fmla="*/ 75638 w 155921"/>
                <a:gd name="connsiteY3" fmla="*/ 148490 h 155921"/>
                <a:gd name="connsiteX4" fmla="*/ 67013 w 155921"/>
                <a:gd name="connsiteY4" fmla="*/ 150148 h 155921"/>
                <a:gd name="connsiteX5" fmla="*/ 36824 w 155921"/>
                <a:gd name="connsiteY5" fmla="*/ 136215 h 155921"/>
                <a:gd name="connsiteX6" fmla="*/ 27867 w 155921"/>
                <a:gd name="connsiteY6" fmla="*/ 137210 h 155921"/>
                <a:gd name="connsiteX7" fmla="*/ 0 w 155921"/>
                <a:gd name="connsiteY7" fmla="*/ 159105 h 155921"/>
                <a:gd name="connsiteX8" fmla="*/ 37487 w 155921"/>
                <a:gd name="connsiteY8" fmla="*/ 81145 h 155921"/>
                <a:gd name="connsiteX9" fmla="*/ 53080 w 155921"/>
                <a:gd name="connsiteY9" fmla="*/ 73515 h 155921"/>
                <a:gd name="connsiteX10" fmla="*/ 59715 w 155921"/>
                <a:gd name="connsiteY10" fmla="*/ 63562 h 155921"/>
                <a:gd name="connsiteX11" fmla="*/ 57724 w 155921"/>
                <a:gd name="connsiteY11" fmla="*/ 26407 h 155921"/>
                <a:gd name="connsiteX12" fmla="*/ 55734 w 155921"/>
                <a:gd name="connsiteY12" fmla="*/ 15459 h 155921"/>
                <a:gd name="connsiteX13" fmla="*/ 65022 w 155921"/>
                <a:gd name="connsiteY13" fmla="*/ 199 h 155921"/>
                <a:gd name="connsiteX14" fmla="*/ 69335 w 155921"/>
                <a:gd name="connsiteY14" fmla="*/ 3848 h 155921"/>
                <a:gd name="connsiteX15" fmla="*/ 75970 w 155921"/>
                <a:gd name="connsiteY15" fmla="*/ 40008 h 155921"/>
                <a:gd name="connsiteX16" fmla="*/ 76302 w 155921"/>
                <a:gd name="connsiteY16" fmla="*/ 62899 h 155921"/>
                <a:gd name="connsiteX17" fmla="*/ 82273 w 155921"/>
                <a:gd name="connsiteY17" fmla="*/ 69202 h 155921"/>
                <a:gd name="connsiteX18" fmla="*/ 125400 w 155921"/>
                <a:gd name="connsiteY18" fmla="*/ 83467 h 155921"/>
                <a:gd name="connsiteX19" fmla="*/ 157912 w 155921"/>
                <a:gd name="connsiteY19" fmla="*/ 131239 h 155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5921" h="155921">
                  <a:moveTo>
                    <a:pt x="157912" y="131239"/>
                  </a:moveTo>
                  <a:cubicBezTo>
                    <a:pt x="141656" y="127589"/>
                    <a:pt x="125400" y="124272"/>
                    <a:pt x="109145" y="120291"/>
                  </a:cubicBezTo>
                  <a:cubicBezTo>
                    <a:pt x="103837" y="118964"/>
                    <a:pt x="101183" y="120623"/>
                    <a:pt x="98197" y="123940"/>
                  </a:cubicBezTo>
                  <a:cubicBezTo>
                    <a:pt x="90899" y="132234"/>
                    <a:pt x="82937" y="140196"/>
                    <a:pt x="75638" y="148490"/>
                  </a:cubicBezTo>
                  <a:cubicBezTo>
                    <a:pt x="72984" y="151475"/>
                    <a:pt x="70662" y="151807"/>
                    <a:pt x="67013" y="150148"/>
                  </a:cubicBezTo>
                  <a:cubicBezTo>
                    <a:pt x="57061" y="145504"/>
                    <a:pt x="46776" y="141191"/>
                    <a:pt x="36824" y="136215"/>
                  </a:cubicBezTo>
                  <a:cubicBezTo>
                    <a:pt x="33506" y="134556"/>
                    <a:pt x="31184" y="134556"/>
                    <a:pt x="27867" y="137210"/>
                  </a:cubicBezTo>
                  <a:cubicBezTo>
                    <a:pt x="18910" y="144509"/>
                    <a:pt x="9289" y="151807"/>
                    <a:pt x="0" y="159105"/>
                  </a:cubicBezTo>
                  <a:cubicBezTo>
                    <a:pt x="2654" y="128253"/>
                    <a:pt x="11943" y="100718"/>
                    <a:pt x="37487" y="81145"/>
                  </a:cubicBezTo>
                  <a:cubicBezTo>
                    <a:pt x="42132" y="77496"/>
                    <a:pt x="47440" y="75173"/>
                    <a:pt x="53080" y="73515"/>
                  </a:cubicBezTo>
                  <a:cubicBezTo>
                    <a:pt x="58388" y="71856"/>
                    <a:pt x="60378" y="69865"/>
                    <a:pt x="59715" y="63562"/>
                  </a:cubicBezTo>
                  <a:cubicBezTo>
                    <a:pt x="58056" y="51288"/>
                    <a:pt x="60046" y="38681"/>
                    <a:pt x="57724" y="26407"/>
                  </a:cubicBezTo>
                  <a:cubicBezTo>
                    <a:pt x="57061" y="22757"/>
                    <a:pt x="56729" y="18776"/>
                    <a:pt x="55734" y="15459"/>
                  </a:cubicBezTo>
                  <a:cubicBezTo>
                    <a:pt x="53411" y="6170"/>
                    <a:pt x="55734" y="2521"/>
                    <a:pt x="65022" y="199"/>
                  </a:cubicBezTo>
                  <a:cubicBezTo>
                    <a:pt x="69003" y="-797"/>
                    <a:pt x="68672" y="2189"/>
                    <a:pt x="69335" y="3848"/>
                  </a:cubicBezTo>
                  <a:cubicBezTo>
                    <a:pt x="73648" y="15459"/>
                    <a:pt x="74975" y="27734"/>
                    <a:pt x="75970" y="40008"/>
                  </a:cubicBezTo>
                  <a:cubicBezTo>
                    <a:pt x="76634" y="47638"/>
                    <a:pt x="76302" y="55269"/>
                    <a:pt x="76302" y="62899"/>
                  </a:cubicBezTo>
                  <a:cubicBezTo>
                    <a:pt x="76302" y="67211"/>
                    <a:pt x="77297" y="68870"/>
                    <a:pt x="82273" y="69202"/>
                  </a:cubicBezTo>
                  <a:cubicBezTo>
                    <a:pt x="97865" y="69865"/>
                    <a:pt x="112794" y="74178"/>
                    <a:pt x="125400" y="83467"/>
                  </a:cubicBezTo>
                  <a:cubicBezTo>
                    <a:pt x="141988" y="95078"/>
                    <a:pt x="151940" y="111666"/>
                    <a:pt x="157912" y="131239"/>
                  </a:cubicBezTo>
                  <a:close/>
                </a:path>
              </a:pathLst>
            </a:custGeom>
            <a:solidFill>
              <a:schemeClr val="accent2">
                <a:lumMod val="75000"/>
              </a:schemeClr>
            </a:solidFill>
            <a:ln w="9525" cap="flat">
              <a:noFill/>
              <a:prstDash val="solid"/>
              <a:miter/>
            </a:ln>
          </p:spPr>
          <p:txBody>
            <a:bodyPr wrap="square" rtlCol="0" anchor="ctr">
              <a:noAutofit/>
            </a:bodyPr>
            <a:lstStyle/>
            <a:p>
              <a:pPr algn="r" rtl="1"/>
              <a:endParaRPr lang="en-US">
                <a:cs typeface="B Nazanin" panose="00000700000000000000" pitchFamily="2" charset="-78"/>
              </a:endParaRPr>
            </a:p>
          </p:txBody>
        </p:sp>
      </p:grpSp>
      <p:grpSp>
        <p:nvGrpSpPr>
          <p:cNvPr id="47" name="Group 46">
            <a:extLst>
              <a:ext uri="{FF2B5EF4-FFF2-40B4-BE49-F238E27FC236}">
                <a16:creationId xmlns:a16="http://schemas.microsoft.com/office/drawing/2014/main" id="{14ABA6D9-6EDA-434F-86F4-9E30B679D5FE}"/>
              </a:ext>
            </a:extLst>
          </p:cNvPr>
          <p:cNvGrpSpPr/>
          <p:nvPr/>
        </p:nvGrpSpPr>
        <p:grpSpPr>
          <a:xfrm>
            <a:off x="786342" y="2002505"/>
            <a:ext cx="440714" cy="624841"/>
            <a:chOff x="8373887" y="2298328"/>
            <a:chExt cx="611302" cy="866700"/>
          </a:xfrm>
        </p:grpSpPr>
        <p:sp>
          <p:nvSpPr>
            <p:cNvPr id="48" name="Freeform: Shape 47">
              <a:extLst>
                <a:ext uri="{FF2B5EF4-FFF2-40B4-BE49-F238E27FC236}">
                  <a16:creationId xmlns:a16="http://schemas.microsoft.com/office/drawing/2014/main" id="{2D25F61F-A6B4-4E47-AD4F-38F465355B83}"/>
                </a:ext>
              </a:extLst>
            </p:cNvPr>
            <p:cNvSpPr/>
            <p:nvPr/>
          </p:nvSpPr>
          <p:spPr>
            <a:xfrm>
              <a:off x="8373887" y="2569946"/>
              <a:ext cx="608160" cy="595082"/>
            </a:xfrm>
            <a:custGeom>
              <a:avLst/>
              <a:gdLst>
                <a:gd name="connsiteX0" fmla="*/ 309455 w 308524"/>
                <a:gd name="connsiteY0" fmla="*/ 104725 h 301889"/>
                <a:gd name="connsiteX1" fmla="*/ 242110 w 308524"/>
                <a:gd name="connsiteY1" fmla="*/ 20793 h 301889"/>
                <a:gd name="connsiteX2" fmla="*/ 236138 w 308524"/>
                <a:gd name="connsiteY2" fmla="*/ 16812 h 301889"/>
                <a:gd name="connsiteX3" fmla="*/ 170784 w 308524"/>
                <a:gd name="connsiteY3" fmla="*/ 2215 h 301889"/>
                <a:gd name="connsiteX4" fmla="*/ 143913 w 308524"/>
                <a:gd name="connsiteY4" fmla="*/ 225 h 301889"/>
                <a:gd name="connsiteX5" fmla="*/ 74246 w 308524"/>
                <a:gd name="connsiteY5" fmla="*/ 11504 h 301889"/>
                <a:gd name="connsiteX6" fmla="*/ 14863 w 308524"/>
                <a:gd name="connsiteY6" fmla="*/ 58612 h 301889"/>
                <a:gd name="connsiteX7" fmla="*/ 598 w 308524"/>
                <a:gd name="connsiteY7" fmla="*/ 111028 h 301889"/>
                <a:gd name="connsiteX8" fmla="*/ 25811 w 308524"/>
                <a:gd name="connsiteY8" fmla="*/ 228467 h 301889"/>
                <a:gd name="connsiteX9" fmla="*/ 74577 w 308524"/>
                <a:gd name="connsiteY9" fmla="*/ 280551 h 301889"/>
                <a:gd name="connsiteX10" fmla="*/ 137609 w 308524"/>
                <a:gd name="connsiteY10" fmla="*/ 303774 h 301889"/>
                <a:gd name="connsiteX11" fmla="*/ 166803 w 308524"/>
                <a:gd name="connsiteY11" fmla="*/ 303774 h 301889"/>
                <a:gd name="connsiteX12" fmla="*/ 167135 w 308524"/>
                <a:gd name="connsiteY12" fmla="*/ 303442 h 301889"/>
                <a:gd name="connsiteX13" fmla="*/ 166803 w 308524"/>
                <a:gd name="connsiteY13" fmla="*/ 303774 h 301889"/>
                <a:gd name="connsiteX14" fmla="*/ 172443 w 308524"/>
                <a:gd name="connsiteY14" fmla="*/ 303774 h 301889"/>
                <a:gd name="connsiteX15" fmla="*/ 232157 w 308524"/>
                <a:gd name="connsiteY15" fmla="*/ 284201 h 301889"/>
                <a:gd name="connsiteX16" fmla="*/ 300166 w 308524"/>
                <a:gd name="connsiteY16" fmla="*/ 199937 h 301889"/>
                <a:gd name="connsiteX17" fmla="*/ 310781 w 308524"/>
                <a:gd name="connsiteY17" fmla="*/ 150506 h 301889"/>
                <a:gd name="connsiteX18" fmla="*/ 309455 w 308524"/>
                <a:gd name="connsiteY18" fmla="*/ 104725 h 301889"/>
                <a:gd name="connsiteX19" fmla="*/ 168462 w 308524"/>
                <a:gd name="connsiteY19" fmla="*/ 301783 h 301889"/>
                <a:gd name="connsiteX20" fmla="*/ 168462 w 308524"/>
                <a:gd name="connsiteY20" fmla="*/ 301783 h 301889"/>
                <a:gd name="connsiteX21" fmla="*/ 168462 w 308524"/>
                <a:gd name="connsiteY21" fmla="*/ 301783 h 30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524" h="301889">
                  <a:moveTo>
                    <a:pt x="309455" y="104725"/>
                  </a:moveTo>
                  <a:cubicBezTo>
                    <a:pt x="301493" y="64916"/>
                    <a:pt x="278270" y="37712"/>
                    <a:pt x="242110" y="20793"/>
                  </a:cubicBezTo>
                  <a:cubicBezTo>
                    <a:pt x="240783" y="18803"/>
                    <a:pt x="238461" y="17476"/>
                    <a:pt x="236138" y="16812"/>
                  </a:cubicBezTo>
                  <a:cubicBezTo>
                    <a:pt x="215238" y="7855"/>
                    <a:pt x="193675" y="1552"/>
                    <a:pt x="170784" y="2215"/>
                  </a:cubicBezTo>
                  <a:cubicBezTo>
                    <a:pt x="161827" y="3874"/>
                    <a:pt x="148225" y="225"/>
                    <a:pt x="143913" y="225"/>
                  </a:cubicBezTo>
                  <a:cubicBezTo>
                    <a:pt x="120027" y="-1102"/>
                    <a:pt x="96805" y="3542"/>
                    <a:pt x="74246" y="11504"/>
                  </a:cubicBezTo>
                  <a:cubicBezTo>
                    <a:pt x="49033" y="20462"/>
                    <a:pt x="29460" y="36385"/>
                    <a:pt x="14863" y="58612"/>
                  </a:cubicBezTo>
                  <a:cubicBezTo>
                    <a:pt x="4247" y="74536"/>
                    <a:pt x="1593" y="92451"/>
                    <a:pt x="598" y="111028"/>
                  </a:cubicBezTo>
                  <a:cubicBezTo>
                    <a:pt x="-1724" y="152497"/>
                    <a:pt x="1925" y="192638"/>
                    <a:pt x="25811" y="228467"/>
                  </a:cubicBezTo>
                  <a:cubicBezTo>
                    <a:pt x="39412" y="248704"/>
                    <a:pt x="54673" y="266286"/>
                    <a:pt x="74577" y="280551"/>
                  </a:cubicBezTo>
                  <a:cubicBezTo>
                    <a:pt x="93819" y="293821"/>
                    <a:pt x="114387" y="302447"/>
                    <a:pt x="137609" y="303774"/>
                  </a:cubicBezTo>
                  <a:cubicBezTo>
                    <a:pt x="147230" y="303774"/>
                    <a:pt x="157183" y="303774"/>
                    <a:pt x="166803" y="303774"/>
                  </a:cubicBezTo>
                  <a:cubicBezTo>
                    <a:pt x="166803" y="303774"/>
                    <a:pt x="166803" y="303442"/>
                    <a:pt x="167135" y="303442"/>
                  </a:cubicBezTo>
                  <a:cubicBezTo>
                    <a:pt x="167135" y="303442"/>
                    <a:pt x="167135" y="303774"/>
                    <a:pt x="166803" y="303774"/>
                  </a:cubicBezTo>
                  <a:cubicBezTo>
                    <a:pt x="168794" y="303774"/>
                    <a:pt x="170452" y="303774"/>
                    <a:pt x="172443" y="303774"/>
                  </a:cubicBezTo>
                  <a:cubicBezTo>
                    <a:pt x="194006" y="302115"/>
                    <a:pt x="214243" y="296807"/>
                    <a:pt x="232157" y="284201"/>
                  </a:cubicBezTo>
                  <a:cubicBezTo>
                    <a:pt x="262678" y="262637"/>
                    <a:pt x="284905" y="234107"/>
                    <a:pt x="300166" y="199937"/>
                  </a:cubicBezTo>
                  <a:cubicBezTo>
                    <a:pt x="307132" y="184013"/>
                    <a:pt x="307796" y="167094"/>
                    <a:pt x="310781" y="150506"/>
                  </a:cubicBezTo>
                  <a:cubicBezTo>
                    <a:pt x="311445" y="136573"/>
                    <a:pt x="309786" y="106384"/>
                    <a:pt x="309455" y="104725"/>
                  </a:cubicBezTo>
                  <a:close/>
                  <a:moveTo>
                    <a:pt x="168462" y="301783"/>
                  </a:moveTo>
                  <a:cubicBezTo>
                    <a:pt x="168130" y="302115"/>
                    <a:pt x="168130" y="302115"/>
                    <a:pt x="168462" y="301783"/>
                  </a:cubicBezTo>
                  <a:cubicBezTo>
                    <a:pt x="168130" y="302115"/>
                    <a:pt x="168130" y="302115"/>
                    <a:pt x="168462" y="301783"/>
                  </a:cubicBezTo>
                  <a:close/>
                </a:path>
              </a:pathLst>
            </a:custGeom>
            <a:solidFill>
              <a:schemeClr val="accent6"/>
            </a:solidFill>
            <a:ln w="2859" cap="flat">
              <a:noFill/>
              <a:prstDash val="solid"/>
              <a:miter/>
            </a:ln>
          </p:spPr>
          <p:txBody>
            <a:bodyPr rtlCol="0" anchor="ctr"/>
            <a:lstStyle/>
            <a:p>
              <a:pPr algn="r" rtl="1"/>
              <a:endParaRPr lang="en-US">
                <a:cs typeface="B Nazanin" panose="00000700000000000000" pitchFamily="2" charset="-78"/>
              </a:endParaRPr>
            </a:p>
          </p:txBody>
        </p:sp>
        <p:sp>
          <p:nvSpPr>
            <p:cNvPr id="49" name="Freeform: Shape 48">
              <a:extLst>
                <a:ext uri="{FF2B5EF4-FFF2-40B4-BE49-F238E27FC236}">
                  <a16:creationId xmlns:a16="http://schemas.microsoft.com/office/drawing/2014/main" id="{2E8BB1B9-AA22-4C64-AAFF-C938B8F551AE}"/>
                </a:ext>
              </a:extLst>
            </p:cNvPr>
            <p:cNvSpPr/>
            <p:nvPr/>
          </p:nvSpPr>
          <p:spPr>
            <a:xfrm>
              <a:off x="8703997" y="2599140"/>
              <a:ext cx="281192" cy="555846"/>
            </a:xfrm>
            <a:custGeom>
              <a:avLst/>
              <a:gdLst>
                <a:gd name="connsiteX0" fmla="*/ 73980 w 142651"/>
                <a:gd name="connsiteY0" fmla="*/ 0 h 281985"/>
                <a:gd name="connsiteX1" fmla="*/ 141988 w 142651"/>
                <a:gd name="connsiteY1" fmla="*/ 84264 h 281985"/>
                <a:gd name="connsiteX2" fmla="*/ 143978 w 142651"/>
                <a:gd name="connsiteY2" fmla="*/ 129713 h 281985"/>
                <a:gd name="connsiteX3" fmla="*/ 133362 w 142651"/>
                <a:gd name="connsiteY3" fmla="*/ 179143 h 281985"/>
                <a:gd name="connsiteX4" fmla="*/ 65354 w 142651"/>
                <a:gd name="connsiteY4" fmla="*/ 263407 h 281985"/>
                <a:gd name="connsiteX5" fmla="*/ 5640 w 142651"/>
                <a:gd name="connsiteY5" fmla="*/ 282980 h 281985"/>
                <a:gd name="connsiteX6" fmla="*/ 0 w 142651"/>
                <a:gd name="connsiteY6" fmla="*/ 282980 h 281985"/>
                <a:gd name="connsiteX7" fmla="*/ 72321 w 142651"/>
                <a:gd name="connsiteY7" fmla="*/ 182461 h 281985"/>
                <a:gd name="connsiteX8" fmla="*/ 85591 w 142651"/>
                <a:gd name="connsiteY8" fmla="*/ 69003 h 281985"/>
                <a:gd name="connsiteX9" fmla="*/ 73980 w 142651"/>
                <a:gd name="connsiteY9" fmla="*/ 0 h 281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651" h="281985">
                  <a:moveTo>
                    <a:pt x="73980" y="0"/>
                  </a:moveTo>
                  <a:cubicBezTo>
                    <a:pt x="110472" y="16919"/>
                    <a:pt x="134026" y="44454"/>
                    <a:pt x="141988" y="84264"/>
                  </a:cubicBezTo>
                  <a:cubicBezTo>
                    <a:pt x="142320" y="85923"/>
                    <a:pt x="143978" y="116112"/>
                    <a:pt x="143978" y="129713"/>
                  </a:cubicBezTo>
                  <a:cubicBezTo>
                    <a:pt x="140993" y="146300"/>
                    <a:pt x="140661" y="163220"/>
                    <a:pt x="133362" y="179143"/>
                  </a:cubicBezTo>
                  <a:cubicBezTo>
                    <a:pt x="118102" y="213313"/>
                    <a:pt x="95875" y="241844"/>
                    <a:pt x="65354" y="263407"/>
                  </a:cubicBezTo>
                  <a:cubicBezTo>
                    <a:pt x="47440" y="276014"/>
                    <a:pt x="27203" y="281322"/>
                    <a:pt x="5640" y="282980"/>
                  </a:cubicBezTo>
                  <a:cubicBezTo>
                    <a:pt x="3649" y="282980"/>
                    <a:pt x="1990" y="282980"/>
                    <a:pt x="0" y="282980"/>
                  </a:cubicBezTo>
                  <a:cubicBezTo>
                    <a:pt x="2986" y="276345"/>
                    <a:pt x="58719" y="220280"/>
                    <a:pt x="72321" y="182461"/>
                  </a:cubicBezTo>
                  <a:cubicBezTo>
                    <a:pt x="85259" y="145637"/>
                    <a:pt x="88908" y="107818"/>
                    <a:pt x="85591" y="69003"/>
                  </a:cubicBezTo>
                  <a:cubicBezTo>
                    <a:pt x="83600" y="45449"/>
                    <a:pt x="78624" y="22891"/>
                    <a:pt x="73980" y="0"/>
                  </a:cubicBezTo>
                  <a:close/>
                </a:path>
              </a:pathLst>
            </a:custGeom>
            <a:solidFill>
              <a:schemeClr val="bg1">
                <a:lumMod val="75000"/>
                <a:alpha val="40000"/>
              </a:schemeClr>
            </a:solidFill>
            <a:ln w="3309" cap="flat">
              <a:noFill/>
              <a:prstDash val="solid"/>
              <a:miter/>
            </a:ln>
          </p:spPr>
          <p:txBody>
            <a:bodyPr rtlCol="0" anchor="ctr"/>
            <a:lstStyle/>
            <a:p>
              <a:pPr algn="r" rtl="1"/>
              <a:endParaRPr lang="en-US" dirty="0">
                <a:cs typeface="B Nazanin" panose="00000700000000000000" pitchFamily="2" charset="-78"/>
              </a:endParaRPr>
            </a:p>
          </p:txBody>
        </p:sp>
        <p:sp>
          <p:nvSpPr>
            <p:cNvPr id="50" name="Freeform: Shape 49">
              <a:extLst>
                <a:ext uri="{FF2B5EF4-FFF2-40B4-BE49-F238E27FC236}">
                  <a16:creationId xmlns:a16="http://schemas.microsoft.com/office/drawing/2014/main" id="{4F7A88F6-C509-4E0A-8287-85585190EA35}"/>
                </a:ext>
              </a:extLst>
            </p:cNvPr>
            <p:cNvSpPr/>
            <p:nvPr/>
          </p:nvSpPr>
          <p:spPr>
            <a:xfrm>
              <a:off x="8530964" y="2298328"/>
              <a:ext cx="366203" cy="359665"/>
            </a:xfrm>
            <a:custGeom>
              <a:avLst/>
              <a:gdLst>
                <a:gd name="connsiteX0" fmla="*/ 176358 w 185778"/>
                <a:gd name="connsiteY0" fmla="*/ 32524 h 182460"/>
                <a:gd name="connsiteX1" fmla="*/ 105364 w 185778"/>
                <a:gd name="connsiteY1" fmla="*/ 76646 h 182460"/>
                <a:gd name="connsiteX2" fmla="*/ 95411 w 185778"/>
                <a:gd name="connsiteY2" fmla="*/ 90579 h 182460"/>
                <a:gd name="connsiteX3" fmla="*/ 93089 w 185778"/>
                <a:gd name="connsiteY3" fmla="*/ 78968 h 182460"/>
                <a:gd name="connsiteX4" fmla="*/ 11479 w 185778"/>
                <a:gd name="connsiteY4" fmla="*/ 1671 h 182460"/>
                <a:gd name="connsiteX5" fmla="*/ 532 w 185778"/>
                <a:gd name="connsiteY5" fmla="*/ 10297 h 182460"/>
                <a:gd name="connsiteX6" fmla="*/ 35697 w 185778"/>
                <a:gd name="connsiteY6" fmla="*/ 74656 h 182460"/>
                <a:gd name="connsiteX7" fmla="*/ 86454 w 185778"/>
                <a:gd name="connsiteY7" fmla="*/ 95887 h 182460"/>
                <a:gd name="connsiteX8" fmla="*/ 90435 w 185778"/>
                <a:gd name="connsiteY8" fmla="*/ 103186 h 182460"/>
                <a:gd name="connsiteX9" fmla="*/ 76502 w 185778"/>
                <a:gd name="connsiteY9" fmla="*/ 141669 h 182460"/>
                <a:gd name="connsiteX10" fmla="*/ 69867 w 185778"/>
                <a:gd name="connsiteY10" fmla="*/ 174511 h 182460"/>
                <a:gd name="connsiteX11" fmla="*/ 75838 w 185778"/>
                <a:gd name="connsiteY11" fmla="*/ 182805 h 182460"/>
                <a:gd name="connsiteX12" fmla="*/ 85127 w 185778"/>
                <a:gd name="connsiteY12" fmla="*/ 176834 h 182460"/>
                <a:gd name="connsiteX13" fmla="*/ 92757 w 185778"/>
                <a:gd name="connsiteY13" fmla="*/ 142664 h 182460"/>
                <a:gd name="connsiteX14" fmla="*/ 118302 w 185778"/>
                <a:gd name="connsiteY14" fmla="*/ 85935 h 182460"/>
                <a:gd name="connsiteX15" fmla="*/ 181334 w 185778"/>
                <a:gd name="connsiteY15" fmla="*/ 47784 h 182460"/>
                <a:gd name="connsiteX16" fmla="*/ 186642 w 185778"/>
                <a:gd name="connsiteY16" fmla="*/ 42476 h 182460"/>
                <a:gd name="connsiteX17" fmla="*/ 176358 w 185778"/>
                <a:gd name="connsiteY17" fmla="*/ 32524 h 182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778" h="182460">
                  <a:moveTo>
                    <a:pt x="176358" y="32524"/>
                  </a:moveTo>
                  <a:cubicBezTo>
                    <a:pt x="146500" y="37168"/>
                    <a:pt x="122615" y="51765"/>
                    <a:pt x="105364" y="76646"/>
                  </a:cubicBezTo>
                  <a:cubicBezTo>
                    <a:pt x="102046" y="81291"/>
                    <a:pt x="100056" y="86930"/>
                    <a:pt x="95411" y="90579"/>
                  </a:cubicBezTo>
                  <a:cubicBezTo>
                    <a:pt x="94748" y="86598"/>
                    <a:pt x="94084" y="82618"/>
                    <a:pt x="93089" y="78968"/>
                  </a:cubicBezTo>
                  <a:cubicBezTo>
                    <a:pt x="80151" y="38163"/>
                    <a:pt x="54938" y="9965"/>
                    <a:pt x="11479" y="1671"/>
                  </a:cubicBezTo>
                  <a:cubicBezTo>
                    <a:pt x="-464" y="-1315"/>
                    <a:pt x="-795" y="-1315"/>
                    <a:pt x="532" y="10297"/>
                  </a:cubicBezTo>
                  <a:cubicBezTo>
                    <a:pt x="3849" y="36173"/>
                    <a:pt x="14797" y="58400"/>
                    <a:pt x="35697" y="74656"/>
                  </a:cubicBezTo>
                  <a:cubicBezTo>
                    <a:pt x="50625" y="86267"/>
                    <a:pt x="67876" y="92570"/>
                    <a:pt x="86454" y="95887"/>
                  </a:cubicBezTo>
                  <a:cubicBezTo>
                    <a:pt x="91762" y="96883"/>
                    <a:pt x="93089" y="97878"/>
                    <a:pt x="90435" y="103186"/>
                  </a:cubicBezTo>
                  <a:cubicBezTo>
                    <a:pt x="84464" y="115460"/>
                    <a:pt x="80151" y="128399"/>
                    <a:pt x="76502" y="141669"/>
                  </a:cubicBezTo>
                  <a:cubicBezTo>
                    <a:pt x="74179" y="152616"/>
                    <a:pt x="71857" y="163564"/>
                    <a:pt x="69867" y="174511"/>
                  </a:cubicBezTo>
                  <a:cubicBezTo>
                    <a:pt x="68871" y="179488"/>
                    <a:pt x="69535" y="182473"/>
                    <a:pt x="75838" y="182805"/>
                  </a:cubicBezTo>
                  <a:cubicBezTo>
                    <a:pt x="80814" y="182805"/>
                    <a:pt x="84132" y="183469"/>
                    <a:pt x="85127" y="176834"/>
                  </a:cubicBezTo>
                  <a:cubicBezTo>
                    <a:pt x="86454" y="165223"/>
                    <a:pt x="89108" y="153611"/>
                    <a:pt x="92757" y="142664"/>
                  </a:cubicBezTo>
                  <a:cubicBezTo>
                    <a:pt x="98065" y="122427"/>
                    <a:pt x="106027" y="102854"/>
                    <a:pt x="118302" y="85935"/>
                  </a:cubicBezTo>
                  <a:cubicBezTo>
                    <a:pt x="133894" y="64371"/>
                    <a:pt x="154131" y="50438"/>
                    <a:pt x="181334" y="47784"/>
                  </a:cubicBezTo>
                  <a:cubicBezTo>
                    <a:pt x="184983" y="47452"/>
                    <a:pt x="186310" y="46457"/>
                    <a:pt x="186642" y="42476"/>
                  </a:cubicBezTo>
                  <a:cubicBezTo>
                    <a:pt x="187305" y="33851"/>
                    <a:pt x="184319" y="31197"/>
                    <a:pt x="176358" y="32524"/>
                  </a:cubicBezTo>
                  <a:close/>
                </a:path>
              </a:pathLst>
            </a:custGeom>
            <a:solidFill>
              <a:schemeClr val="accent2">
                <a:lumMod val="75000"/>
              </a:schemeClr>
            </a:solidFill>
            <a:ln w="9525" cap="flat">
              <a:noFill/>
              <a:prstDash val="solid"/>
              <a:miter/>
            </a:ln>
          </p:spPr>
          <p:txBody>
            <a:bodyPr rtlCol="0" anchor="ctr"/>
            <a:lstStyle/>
            <a:p>
              <a:pPr algn="r" rtl="1"/>
              <a:endParaRPr lang="en-US" dirty="0">
                <a:cs typeface="B Nazanin" panose="00000700000000000000" pitchFamily="2" charset="-78"/>
              </a:endParaRPr>
            </a:p>
          </p:txBody>
        </p:sp>
      </p:grpSp>
      <p:grpSp>
        <p:nvGrpSpPr>
          <p:cNvPr id="51" name="Group 50">
            <a:extLst>
              <a:ext uri="{FF2B5EF4-FFF2-40B4-BE49-F238E27FC236}">
                <a16:creationId xmlns:a16="http://schemas.microsoft.com/office/drawing/2014/main" id="{BC7139AC-43DA-4A69-93EA-7AE25E9B8B17}"/>
              </a:ext>
            </a:extLst>
          </p:cNvPr>
          <p:cNvGrpSpPr/>
          <p:nvPr/>
        </p:nvGrpSpPr>
        <p:grpSpPr>
          <a:xfrm>
            <a:off x="3837990" y="3429000"/>
            <a:ext cx="377030" cy="747410"/>
            <a:chOff x="4513211" y="4124289"/>
            <a:chExt cx="227247" cy="450485"/>
          </a:xfrm>
        </p:grpSpPr>
        <p:sp>
          <p:nvSpPr>
            <p:cNvPr id="52" name="Freeform: Shape 51">
              <a:extLst>
                <a:ext uri="{FF2B5EF4-FFF2-40B4-BE49-F238E27FC236}">
                  <a16:creationId xmlns:a16="http://schemas.microsoft.com/office/drawing/2014/main" id="{334CAF0D-A8A2-4CC5-9FBF-C823866BBBF9}"/>
                </a:ext>
              </a:extLst>
            </p:cNvPr>
            <p:cNvSpPr/>
            <p:nvPr/>
          </p:nvSpPr>
          <p:spPr>
            <a:xfrm>
              <a:off x="4513211" y="4219805"/>
              <a:ext cx="225588" cy="354969"/>
            </a:xfrm>
            <a:custGeom>
              <a:avLst/>
              <a:gdLst>
                <a:gd name="connsiteX0" fmla="*/ 211655 w 225588"/>
                <a:gd name="connsiteY0" fmla="*/ 195758 h 354969"/>
                <a:gd name="connsiteX1" fmla="*/ 184783 w 225588"/>
                <a:gd name="connsiteY1" fmla="*/ 145332 h 354969"/>
                <a:gd name="connsiteX2" fmla="*/ 140661 w 225588"/>
                <a:gd name="connsiteY2" fmla="*/ 22586 h 354969"/>
                <a:gd name="connsiteX3" fmla="*/ 117770 w 225588"/>
                <a:gd name="connsiteY3" fmla="*/ 359 h 354969"/>
                <a:gd name="connsiteX4" fmla="*/ 118434 w 225588"/>
                <a:gd name="connsiteY4" fmla="*/ 10311 h 354969"/>
                <a:gd name="connsiteX5" fmla="*/ 105164 w 225588"/>
                <a:gd name="connsiteY5" fmla="*/ 27 h 354969"/>
                <a:gd name="connsiteX6" fmla="*/ 83600 w 225588"/>
                <a:gd name="connsiteY6" fmla="*/ 21259 h 354969"/>
                <a:gd name="connsiteX7" fmla="*/ 57724 w 225588"/>
                <a:gd name="connsiteY7" fmla="*/ 93580 h 354969"/>
                <a:gd name="connsiteX8" fmla="*/ 21232 w 225588"/>
                <a:gd name="connsiteY8" fmla="*/ 179171 h 354969"/>
                <a:gd name="connsiteX9" fmla="*/ 0 w 225588"/>
                <a:gd name="connsiteY9" fmla="*/ 239549 h 354969"/>
                <a:gd name="connsiteX10" fmla="*/ 0 w 225588"/>
                <a:gd name="connsiteY10" fmla="*/ 277036 h 354969"/>
                <a:gd name="connsiteX11" fmla="*/ 42464 w 225588"/>
                <a:gd name="connsiteY11" fmla="*/ 340732 h 354969"/>
                <a:gd name="connsiteX12" fmla="*/ 120092 w 225588"/>
                <a:gd name="connsiteY12" fmla="*/ 354001 h 354969"/>
                <a:gd name="connsiteX13" fmla="*/ 120756 w 225588"/>
                <a:gd name="connsiteY13" fmla="*/ 353670 h 354969"/>
                <a:gd name="connsiteX14" fmla="*/ 210328 w 225588"/>
                <a:gd name="connsiteY14" fmla="*/ 312533 h 354969"/>
                <a:gd name="connsiteX15" fmla="*/ 211655 w 225588"/>
                <a:gd name="connsiteY15" fmla="*/ 195758 h 354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5588" h="354969">
                  <a:moveTo>
                    <a:pt x="211655" y="195758"/>
                  </a:moveTo>
                  <a:cubicBezTo>
                    <a:pt x="201702" y="179502"/>
                    <a:pt x="191418" y="163579"/>
                    <a:pt x="184783" y="145332"/>
                  </a:cubicBezTo>
                  <a:cubicBezTo>
                    <a:pt x="169855" y="104528"/>
                    <a:pt x="155258" y="63391"/>
                    <a:pt x="140661" y="22586"/>
                  </a:cubicBezTo>
                  <a:cubicBezTo>
                    <a:pt x="136680" y="11307"/>
                    <a:pt x="131372" y="1686"/>
                    <a:pt x="117770" y="359"/>
                  </a:cubicBezTo>
                  <a:cubicBezTo>
                    <a:pt x="118102" y="3676"/>
                    <a:pt x="118102" y="6994"/>
                    <a:pt x="118434" y="10311"/>
                  </a:cubicBezTo>
                  <a:cubicBezTo>
                    <a:pt x="113126" y="7989"/>
                    <a:pt x="110140" y="2349"/>
                    <a:pt x="105164" y="27"/>
                  </a:cubicBezTo>
                  <a:cubicBezTo>
                    <a:pt x="90567" y="-636"/>
                    <a:pt x="87249" y="10975"/>
                    <a:pt x="83600" y="21259"/>
                  </a:cubicBezTo>
                  <a:cubicBezTo>
                    <a:pt x="74975" y="45145"/>
                    <a:pt x="66349" y="69362"/>
                    <a:pt x="57724" y="93580"/>
                  </a:cubicBezTo>
                  <a:cubicBezTo>
                    <a:pt x="47108" y="122774"/>
                    <a:pt x="38814" y="152963"/>
                    <a:pt x="21232" y="179171"/>
                  </a:cubicBezTo>
                  <a:cubicBezTo>
                    <a:pt x="8957" y="197748"/>
                    <a:pt x="663" y="217322"/>
                    <a:pt x="0" y="239549"/>
                  </a:cubicBezTo>
                  <a:cubicBezTo>
                    <a:pt x="0" y="252155"/>
                    <a:pt x="0" y="264430"/>
                    <a:pt x="0" y="277036"/>
                  </a:cubicBezTo>
                  <a:cubicBezTo>
                    <a:pt x="2654" y="305898"/>
                    <a:pt x="19573" y="325803"/>
                    <a:pt x="42464" y="340732"/>
                  </a:cubicBezTo>
                  <a:cubicBezTo>
                    <a:pt x="66349" y="356324"/>
                    <a:pt x="93221" y="355992"/>
                    <a:pt x="120092" y="354001"/>
                  </a:cubicBezTo>
                  <a:cubicBezTo>
                    <a:pt x="120424" y="354001"/>
                    <a:pt x="120424" y="353670"/>
                    <a:pt x="120756" y="353670"/>
                  </a:cubicBezTo>
                  <a:cubicBezTo>
                    <a:pt x="156253" y="352674"/>
                    <a:pt x="187769" y="341727"/>
                    <a:pt x="210328" y="312533"/>
                  </a:cubicBezTo>
                  <a:cubicBezTo>
                    <a:pt x="234545" y="280354"/>
                    <a:pt x="234877" y="233909"/>
                    <a:pt x="211655" y="195758"/>
                  </a:cubicBezTo>
                  <a:close/>
                </a:path>
              </a:pathLst>
            </a:custGeom>
            <a:solidFill>
              <a:schemeClr val="accent4"/>
            </a:solidFill>
            <a:ln w="3309" cap="flat">
              <a:noFill/>
              <a:prstDash val="solid"/>
              <a:miter/>
            </a:ln>
          </p:spPr>
          <p:txBody>
            <a:bodyPr rtlCol="0" anchor="ctr"/>
            <a:lstStyle/>
            <a:p>
              <a:pPr algn="r" rtl="1"/>
              <a:endParaRPr lang="en-US">
                <a:cs typeface="B Nazanin" panose="00000700000000000000" pitchFamily="2" charset="-78"/>
              </a:endParaRPr>
            </a:p>
          </p:txBody>
        </p:sp>
        <p:sp>
          <p:nvSpPr>
            <p:cNvPr id="53" name="Freeform: Shape 52">
              <a:extLst>
                <a:ext uri="{FF2B5EF4-FFF2-40B4-BE49-F238E27FC236}">
                  <a16:creationId xmlns:a16="http://schemas.microsoft.com/office/drawing/2014/main" id="{A8D4979E-FD53-4781-B0F5-4761FE52C687}"/>
                </a:ext>
              </a:extLst>
            </p:cNvPr>
            <p:cNvSpPr/>
            <p:nvPr/>
          </p:nvSpPr>
          <p:spPr>
            <a:xfrm>
              <a:off x="4630981" y="4220164"/>
              <a:ext cx="109477" cy="351652"/>
            </a:xfrm>
            <a:custGeom>
              <a:avLst/>
              <a:gdLst>
                <a:gd name="connsiteX0" fmla="*/ 663 w 109476"/>
                <a:gd name="connsiteY0" fmla="*/ 12275 h 351651"/>
                <a:gd name="connsiteX1" fmla="*/ 0 w 109476"/>
                <a:gd name="connsiteY1" fmla="*/ 0 h 351651"/>
                <a:gd name="connsiteX2" fmla="*/ 22891 w 109476"/>
                <a:gd name="connsiteY2" fmla="*/ 22227 h 351651"/>
                <a:gd name="connsiteX3" fmla="*/ 67013 w 109476"/>
                <a:gd name="connsiteY3" fmla="*/ 144974 h 351651"/>
                <a:gd name="connsiteX4" fmla="*/ 93884 w 109476"/>
                <a:gd name="connsiteY4" fmla="*/ 195399 h 351651"/>
                <a:gd name="connsiteX5" fmla="*/ 92557 w 109476"/>
                <a:gd name="connsiteY5" fmla="*/ 311511 h 351651"/>
                <a:gd name="connsiteX6" fmla="*/ 663 w 109476"/>
                <a:gd name="connsiteY6" fmla="*/ 352979 h 351651"/>
                <a:gd name="connsiteX7" fmla="*/ 25544 w 109476"/>
                <a:gd name="connsiteY7" fmla="*/ 278004 h 351651"/>
                <a:gd name="connsiteX8" fmla="*/ 27535 w 109476"/>
                <a:gd name="connsiteY8" fmla="*/ 218953 h 351651"/>
                <a:gd name="connsiteX9" fmla="*/ 11943 w 109476"/>
                <a:gd name="connsiteY9" fmla="*/ 60378 h 351651"/>
                <a:gd name="connsiteX10" fmla="*/ 4976 w 109476"/>
                <a:gd name="connsiteY10" fmla="*/ 21564 h 351651"/>
                <a:gd name="connsiteX11" fmla="*/ 663 w 109476"/>
                <a:gd name="connsiteY11" fmla="*/ 12275 h 351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476" h="351651">
                  <a:moveTo>
                    <a:pt x="663" y="12275"/>
                  </a:moveTo>
                  <a:cubicBezTo>
                    <a:pt x="332" y="8294"/>
                    <a:pt x="332" y="3981"/>
                    <a:pt x="0" y="0"/>
                  </a:cubicBezTo>
                  <a:cubicBezTo>
                    <a:pt x="13602" y="1327"/>
                    <a:pt x="18910" y="10948"/>
                    <a:pt x="22891" y="22227"/>
                  </a:cubicBezTo>
                  <a:cubicBezTo>
                    <a:pt x="37487" y="63364"/>
                    <a:pt x="52084" y="104169"/>
                    <a:pt x="67013" y="144974"/>
                  </a:cubicBezTo>
                  <a:cubicBezTo>
                    <a:pt x="73648" y="162888"/>
                    <a:pt x="83932" y="179143"/>
                    <a:pt x="93884" y="195399"/>
                  </a:cubicBezTo>
                  <a:cubicBezTo>
                    <a:pt x="117107" y="233550"/>
                    <a:pt x="116775" y="279995"/>
                    <a:pt x="92557" y="311511"/>
                  </a:cubicBezTo>
                  <a:cubicBezTo>
                    <a:pt x="69667" y="341700"/>
                    <a:pt x="37156" y="352316"/>
                    <a:pt x="663" y="352979"/>
                  </a:cubicBezTo>
                  <a:cubicBezTo>
                    <a:pt x="16587" y="330420"/>
                    <a:pt x="21564" y="304544"/>
                    <a:pt x="25544" y="278004"/>
                  </a:cubicBezTo>
                  <a:cubicBezTo>
                    <a:pt x="28199" y="258431"/>
                    <a:pt x="27535" y="238526"/>
                    <a:pt x="27535" y="218953"/>
                  </a:cubicBezTo>
                  <a:cubicBezTo>
                    <a:pt x="27867" y="165542"/>
                    <a:pt x="20568" y="112794"/>
                    <a:pt x="11943" y="60378"/>
                  </a:cubicBezTo>
                  <a:cubicBezTo>
                    <a:pt x="9952" y="47440"/>
                    <a:pt x="7298" y="34502"/>
                    <a:pt x="4976" y="21564"/>
                  </a:cubicBezTo>
                  <a:cubicBezTo>
                    <a:pt x="4313" y="17914"/>
                    <a:pt x="3981" y="14597"/>
                    <a:pt x="663" y="12275"/>
                  </a:cubicBezTo>
                  <a:close/>
                </a:path>
              </a:pathLst>
            </a:custGeom>
            <a:solidFill>
              <a:schemeClr val="bg1">
                <a:lumMod val="75000"/>
                <a:alpha val="40000"/>
              </a:schemeClr>
            </a:solidFill>
            <a:ln w="3309" cap="flat">
              <a:noFill/>
              <a:prstDash val="solid"/>
              <a:miter/>
            </a:ln>
          </p:spPr>
          <p:txBody>
            <a:bodyPr rtlCol="0" anchor="ctr"/>
            <a:lstStyle/>
            <a:p>
              <a:pPr algn="r" rtl="1"/>
              <a:endParaRPr lang="en-US">
                <a:cs typeface="B Nazanin" panose="00000700000000000000" pitchFamily="2" charset="-78"/>
              </a:endParaRPr>
            </a:p>
          </p:txBody>
        </p:sp>
        <p:sp>
          <p:nvSpPr>
            <p:cNvPr id="54" name="Freeform: Shape 53">
              <a:extLst>
                <a:ext uri="{FF2B5EF4-FFF2-40B4-BE49-F238E27FC236}">
                  <a16:creationId xmlns:a16="http://schemas.microsoft.com/office/drawing/2014/main" id="{58A7196E-2B74-49AA-A5F2-8FCD43919C27}"/>
                </a:ext>
              </a:extLst>
            </p:cNvPr>
            <p:cNvSpPr/>
            <p:nvPr/>
          </p:nvSpPr>
          <p:spPr>
            <a:xfrm>
              <a:off x="4561893" y="4124289"/>
              <a:ext cx="109477" cy="109477"/>
            </a:xfrm>
            <a:custGeom>
              <a:avLst/>
              <a:gdLst>
                <a:gd name="connsiteX0" fmla="*/ 63449 w 109476"/>
                <a:gd name="connsiteY0" fmla="*/ 56397 h 109476"/>
                <a:gd name="connsiteX1" fmla="*/ 111220 w 109476"/>
                <a:gd name="connsiteY1" fmla="*/ 0 h 109476"/>
                <a:gd name="connsiteX2" fmla="*/ 104917 w 109476"/>
                <a:gd name="connsiteY2" fmla="*/ 0 h 109476"/>
                <a:gd name="connsiteX3" fmla="*/ 104917 w 109476"/>
                <a:gd name="connsiteY3" fmla="*/ 1659 h 109476"/>
                <a:gd name="connsiteX4" fmla="*/ 94965 w 109476"/>
                <a:gd name="connsiteY4" fmla="*/ 3649 h 109476"/>
                <a:gd name="connsiteX5" fmla="*/ 52170 w 109476"/>
                <a:gd name="connsiteY5" fmla="*/ 53743 h 109476"/>
                <a:gd name="connsiteX6" fmla="*/ 7715 w 109476"/>
                <a:gd name="connsiteY6" fmla="*/ 19905 h 109476"/>
                <a:gd name="connsiteX7" fmla="*/ 85 w 109476"/>
                <a:gd name="connsiteY7" fmla="*/ 23222 h 109476"/>
                <a:gd name="connsiteX8" fmla="*/ 6388 w 109476"/>
                <a:gd name="connsiteY8" fmla="*/ 29194 h 109476"/>
                <a:gd name="connsiteX9" fmla="*/ 32265 w 109476"/>
                <a:gd name="connsiteY9" fmla="*/ 42795 h 109476"/>
                <a:gd name="connsiteX10" fmla="*/ 57146 w 109476"/>
                <a:gd name="connsiteY10" fmla="*/ 97534 h 109476"/>
                <a:gd name="connsiteX11" fmla="*/ 70084 w 109476"/>
                <a:gd name="connsiteY11" fmla="*/ 108481 h 109476"/>
                <a:gd name="connsiteX12" fmla="*/ 69420 w 109476"/>
                <a:gd name="connsiteY12" fmla="*/ 96207 h 109476"/>
                <a:gd name="connsiteX13" fmla="*/ 57477 w 109476"/>
                <a:gd name="connsiteY13" fmla="*/ 67013 h 109476"/>
                <a:gd name="connsiteX14" fmla="*/ 63449 w 109476"/>
                <a:gd name="connsiteY14" fmla="*/ 56397 h 109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9476" h="109476">
                  <a:moveTo>
                    <a:pt x="63449" y="56397"/>
                  </a:moveTo>
                  <a:cubicBezTo>
                    <a:pt x="91979" y="52084"/>
                    <a:pt x="110889" y="29526"/>
                    <a:pt x="111220" y="0"/>
                  </a:cubicBezTo>
                  <a:cubicBezTo>
                    <a:pt x="109230" y="0"/>
                    <a:pt x="106908" y="0"/>
                    <a:pt x="104917" y="0"/>
                  </a:cubicBezTo>
                  <a:cubicBezTo>
                    <a:pt x="104917" y="663"/>
                    <a:pt x="104917" y="1327"/>
                    <a:pt x="104917" y="1659"/>
                  </a:cubicBezTo>
                  <a:cubicBezTo>
                    <a:pt x="101600" y="1659"/>
                    <a:pt x="98282" y="2322"/>
                    <a:pt x="94965" y="3649"/>
                  </a:cubicBezTo>
                  <a:cubicBezTo>
                    <a:pt x="72406" y="13270"/>
                    <a:pt x="58141" y="29857"/>
                    <a:pt x="52170" y="53743"/>
                  </a:cubicBezTo>
                  <a:cubicBezTo>
                    <a:pt x="41554" y="36824"/>
                    <a:pt x="28615" y="23222"/>
                    <a:pt x="7715" y="19905"/>
                  </a:cubicBezTo>
                  <a:cubicBezTo>
                    <a:pt x="4398" y="19241"/>
                    <a:pt x="417" y="17583"/>
                    <a:pt x="85" y="23222"/>
                  </a:cubicBezTo>
                  <a:cubicBezTo>
                    <a:pt x="-578" y="28199"/>
                    <a:pt x="2739" y="28862"/>
                    <a:pt x="6388" y="29194"/>
                  </a:cubicBezTo>
                  <a:cubicBezTo>
                    <a:pt x="17004" y="30189"/>
                    <a:pt x="25298" y="35497"/>
                    <a:pt x="32265" y="42795"/>
                  </a:cubicBezTo>
                  <a:cubicBezTo>
                    <a:pt x="46530" y="58056"/>
                    <a:pt x="53828" y="76965"/>
                    <a:pt x="57146" y="97534"/>
                  </a:cubicBezTo>
                  <a:cubicBezTo>
                    <a:pt x="60131" y="102842"/>
                    <a:pt x="58141" y="113789"/>
                    <a:pt x="70084" y="108481"/>
                  </a:cubicBezTo>
                  <a:cubicBezTo>
                    <a:pt x="74728" y="104169"/>
                    <a:pt x="73401" y="100188"/>
                    <a:pt x="69420" y="96207"/>
                  </a:cubicBezTo>
                  <a:cubicBezTo>
                    <a:pt x="67430" y="85591"/>
                    <a:pt x="61790" y="76634"/>
                    <a:pt x="57477" y="67013"/>
                  </a:cubicBezTo>
                  <a:cubicBezTo>
                    <a:pt x="54160" y="59051"/>
                    <a:pt x="56482" y="57392"/>
                    <a:pt x="63449" y="56397"/>
                  </a:cubicBezTo>
                  <a:close/>
                </a:path>
              </a:pathLst>
            </a:custGeom>
            <a:solidFill>
              <a:schemeClr val="accent2">
                <a:lumMod val="75000"/>
              </a:schemeClr>
            </a:solidFill>
            <a:ln w="3309" cap="flat">
              <a:noFill/>
              <a:prstDash val="solid"/>
              <a:miter/>
            </a:ln>
          </p:spPr>
          <p:txBody>
            <a:bodyPr rtlCol="0" anchor="ctr"/>
            <a:lstStyle/>
            <a:p>
              <a:pPr algn="r" rtl="1"/>
              <a:endParaRPr lang="en-US">
                <a:cs typeface="B Nazanin" panose="00000700000000000000" pitchFamily="2" charset="-78"/>
              </a:endParaRPr>
            </a:p>
          </p:txBody>
        </p:sp>
      </p:grpSp>
      <p:grpSp>
        <p:nvGrpSpPr>
          <p:cNvPr id="55" name="Group 54">
            <a:extLst>
              <a:ext uri="{FF2B5EF4-FFF2-40B4-BE49-F238E27FC236}">
                <a16:creationId xmlns:a16="http://schemas.microsoft.com/office/drawing/2014/main" id="{06C00AA1-D555-4CFC-B3D3-DA470DB7D061}"/>
              </a:ext>
            </a:extLst>
          </p:cNvPr>
          <p:cNvGrpSpPr/>
          <p:nvPr/>
        </p:nvGrpSpPr>
        <p:grpSpPr>
          <a:xfrm>
            <a:off x="714442" y="4903217"/>
            <a:ext cx="576715" cy="647150"/>
            <a:chOff x="6463812" y="2951406"/>
            <a:chExt cx="898103" cy="1007790"/>
          </a:xfrm>
        </p:grpSpPr>
        <p:sp>
          <p:nvSpPr>
            <p:cNvPr id="56" name="Freeform: Shape 55">
              <a:extLst>
                <a:ext uri="{FF2B5EF4-FFF2-40B4-BE49-F238E27FC236}">
                  <a16:creationId xmlns:a16="http://schemas.microsoft.com/office/drawing/2014/main" id="{11A87BB7-61BA-42C7-86B2-44BE6B57522A}"/>
                </a:ext>
              </a:extLst>
            </p:cNvPr>
            <p:cNvSpPr/>
            <p:nvPr/>
          </p:nvSpPr>
          <p:spPr>
            <a:xfrm>
              <a:off x="6773796" y="3381422"/>
              <a:ext cx="297113" cy="283400"/>
            </a:xfrm>
            <a:custGeom>
              <a:avLst/>
              <a:gdLst>
                <a:gd name="connsiteX0" fmla="*/ 569039 w 619125"/>
                <a:gd name="connsiteY0" fmla="*/ 109306 h 590550"/>
                <a:gd name="connsiteX1" fmla="*/ 381397 w 619125"/>
                <a:gd name="connsiteY1" fmla="*/ 74063 h 590550"/>
                <a:gd name="connsiteX2" fmla="*/ 340439 w 619125"/>
                <a:gd name="connsiteY2" fmla="*/ 61681 h 590550"/>
                <a:gd name="connsiteX3" fmla="*/ 167084 w 619125"/>
                <a:gd name="connsiteY3" fmla="*/ 12151 h 590550"/>
                <a:gd name="connsiteX4" fmla="*/ 397 w 619125"/>
                <a:gd name="connsiteY4" fmla="*/ 265516 h 590550"/>
                <a:gd name="connsiteX5" fmla="*/ 294719 w 619125"/>
                <a:gd name="connsiteY5" fmla="*/ 597938 h 590550"/>
                <a:gd name="connsiteX6" fmla="*/ 620474 w 619125"/>
                <a:gd name="connsiteY6" fmla="*/ 295996 h 590550"/>
                <a:gd name="connsiteX7" fmla="*/ 569039 w 619125"/>
                <a:gd name="connsiteY7" fmla="*/ 109306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 h="590550">
                  <a:moveTo>
                    <a:pt x="569039" y="109306"/>
                  </a:moveTo>
                  <a:cubicBezTo>
                    <a:pt x="478552" y="43583"/>
                    <a:pt x="451882" y="86446"/>
                    <a:pt x="381397" y="74063"/>
                  </a:cubicBezTo>
                  <a:lnTo>
                    <a:pt x="340439" y="61681"/>
                  </a:lnTo>
                  <a:cubicBezTo>
                    <a:pt x="274717" y="32153"/>
                    <a:pt x="285194" y="-24997"/>
                    <a:pt x="167084" y="12151"/>
                  </a:cubicBezTo>
                  <a:cubicBezTo>
                    <a:pt x="58499" y="59776"/>
                    <a:pt x="6112" y="155978"/>
                    <a:pt x="397" y="265516"/>
                  </a:cubicBezTo>
                  <a:cubicBezTo>
                    <a:pt x="-8176" y="440776"/>
                    <a:pt x="123269" y="589366"/>
                    <a:pt x="294719" y="597938"/>
                  </a:cubicBezTo>
                  <a:cubicBezTo>
                    <a:pt x="466169" y="606511"/>
                    <a:pt x="600472" y="481733"/>
                    <a:pt x="620474" y="295996"/>
                  </a:cubicBezTo>
                  <a:cubicBezTo>
                    <a:pt x="630952" y="195031"/>
                    <a:pt x="611902" y="147406"/>
                    <a:pt x="569039" y="109306"/>
                  </a:cubicBezTo>
                  <a:close/>
                </a:path>
              </a:pathLst>
            </a:custGeom>
            <a:solidFill>
              <a:schemeClr val="accent6"/>
            </a:solidFill>
            <a:ln w="2859" cap="flat">
              <a:noFill/>
              <a:prstDash val="solid"/>
              <a:miter/>
            </a:ln>
          </p:spPr>
          <p:txBody>
            <a:bodyPr rtlCol="0" anchor="ctr"/>
            <a:lstStyle/>
            <a:p>
              <a:pPr algn="r" rtl="1"/>
              <a:endParaRPr lang="en-US">
                <a:cs typeface="B Nazanin" panose="00000700000000000000" pitchFamily="2" charset="-78"/>
              </a:endParaRPr>
            </a:p>
          </p:txBody>
        </p:sp>
        <p:sp>
          <p:nvSpPr>
            <p:cNvPr id="57" name="Freeform: Shape 56">
              <a:extLst>
                <a:ext uri="{FF2B5EF4-FFF2-40B4-BE49-F238E27FC236}">
                  <a16:creationId xmlns:a16="http://schemas.microsoft.com/office/drawing/2014/main" id="{79B82AF8-BE89-4B99-83B2-253B2CDE5EC6}"/>
                </a:ext>
              </a:extLst>
            </p:cNvPr>
            <p:cNvSpPr/>
            <p:nvPr/>
          </p:nvSpPr>
          <p:spPr>
            <a:xfrm>
              <a:off x="6897617" y="3423659"/>
              <a:ext cx="173697" cy="246832"/>
            </a:xfrm>
            <a:custGeom>
              <a:avLst/>
              <a:gdLst>
                <a:gd name="connsiteX0" fmla="*/ 343852 w 361950"/>
                <a:gd name="connsiteY0" fmla="*/ 318135 h 514350"/>
                <a:gd name="connsiteX1" fmla="*/ 103822 w 361950"/>
                <a:gd name="connsiteY1" fmla="*/ 512445 h 514350"/>
                <a:gd name="connsiteX2" fmla="*/ 0 w 361950"/>
                <a:gd name="connsiteY2" fmla="*/ 509588 h 514350"/>
                <a:gd name="connsiteX3" fmla="*/ 225742 w 361950"/>
                <a:gd name="connsiteY3" fmla="*/ 265748 h 514350"/>
                <a:gd name="connsiteX4" fmla="*/ 271463 w 361950"/>
                <a:gd name="connsiteY4" fmla="*/ 99060 h 514350"/>
                <a:gd name="connsiteX5" fmla="*/ 271463 w 361950"/>
                <a:gd name="connsiteY5" fmla="*/ 0 h 514350"/>
                <a:gd name="connsiteX6" fmla="*/ 316230 w 361950"/>
                <a:gd name="connsiteY6" fmla="*/ 28575 h 514350"/>
                <a:gd name="connsiteX7" fmla="*/ 343852 w 361950"/>
                <a:gd name="connsiteY7" fmla="*/ 318135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950" h="514350">
                  <a:moveTo>
                    <a:pt x="343852" y="318135"/>
                  </a:moveTo>
                  <a:cubicBezTo>
                    <a:pt x="298132" y="424815"/>
                    <a:pt x="220027" y="492443"/>
                    <a:pt x="103822" y="512445"/>
                  </a:cubicBezTo>
                  <a:cubicBezTo>
                    <a:pt x="69532" y="518160"/>
                    <a:pt x="34290" y="516255"/>
                    <a:pt x="0" y="509588"/>
                  </a:cubicBezTo>
                  <a:cubicBezTo>
                    <a:pt x="114300" y="462915"/>
                    <a:pt x="181927" y="381000"/>
                    <a:pt x="225742" y="265748"/>
                  </a:cubicBezTo>
                  <a:cubicBezTo>
                    <a:pt x="246697" y="209550"/>
                    <a:pt x="261938" y="161925"/>
                    <a:pt x="271463" y="99060"/>
                  </a:cubicBezTo>
                  <a:cubicBezTo>
                    <a:pt x="274320" y="78105"/>
                    <a:pt x="275272" y="60008"/>
                    <a:pt x="271463" y="0"/>
                  </a:cubicBezTo>
                  <a:cubicBezTo>
                    <a:pt x="281940" y="6668"/>
                    <a:pt x="305753" y="21908"/>
                    <a:pt x="316230" y="28575"/>
                  </a:cubicBezTo>
                  <a:cubicBezTo>
                    <a:pt x="360045" y="65723"/>
                    <a:pt x="389572" y="153352"/>
                    <a:pt x="343852" y="318135"/>
                  </a:cubicBezTo>
                  <a:close/>
                </a:path>
              </a:pathLst>
            </a:custGeom>
            <a:solidFill>
              <a:schemeClr val="bg1">
                <a:lumMod val="75000"/>
                <a:alpha val="40000"/>
              </a:schemeClr>
            </a:solidFill>
            <a:ln w="2859" cap="flat">
              <a:noFill/>
              <a:prstDash val="solid"/>
              <a:miter/>
            </a:ln>
          </p:spPr>
          <p:txBody>
            <a:bodyPr rtlCol="0" anchor="ctr"/>
            <a:lstStyle/>
            <a:p>
              <a:pPr algn="r" rtl="1"/>
              <a:endParaRPr lang="en-US" dirty="0">
                <a:cs typeface="B Nazanin" panose="00000700000000000000" pitchFamily="2" charset="-78"/>
              </a:endParaRPr>
            </a:p>
          </p:txBody>
        </p:sp>
        <p:sp>
          <p:nvSpPr>
            <p:cNvPr id="58" name="Freeform: Shape 57">
              <a:extLst>
                <a:ext uri="{FF2B5EF4-FFF2-40B4-BE49-F238E27FC236}">
                  <a16:creationId xmlns:a16="http://schemas.microsoft.com/office/drawing/2014/main" id="{CD03BDA7-0DFE-40F2-BCF3-1A50772D2E76}"/>
                </a:ext>
              </a:extLst>
            </p:cNvPr>
            <p:cNvSpPr/>
            <p:nvPr/>
          </p:nvSpPr>
          <p:spPr>
            <a:xfrm>
              <a:off x="6463812" y="3566429"/>
              <a:ext cx="402245" cy="383961"/>
            </a:xfrm>
            <a:custGeom>
              <a:avLst/>
              <a:gdLst>
                <a:gd name="connsiteX0" fmla="*/ 743709 w 838200"/>
                <a:gd name="connsiteY0" fmla="*/ 89099 h 800100"/>
                <a:gd name="connsiteX1" fmla="*/ 482724 w 838200"/>
                <a:gd name="connsiteY1" fmla="*/ 74811 h 800100"/>
                <a:gd name="connsiteX2" fmla="*/ 425574 w 838200"/>
                <a:gd name="connsiteY2" fmla="*/ 65286 h 800100"/>
                <a:gd name="connsiteX3" fmla="*/ 181734 w 838200"/>
                <a:gd name="connsiteY3" fmla="*/ 29091 h 800100"/>
                <a:gd name="connsiteX4" fmla="*/ 1711 w 838200"/>
                <a:gd name="connsiteY4" fmla="*/ 402471 h 800100"/>
                <a:gd name="connsiteX5" fmla="*/ 459864 w 838200"/>
                <a:gd name="connsiteY5" fmla="*/ 800616 h 800100"/>
                <a:gd name="connsiteX6" fmla="*/ 846579 w 838200"/>
                <a:gd name="connsiteY6" fmla="*/ 332939 h 800100"/>
                <a:gd name="connsiteX7" fmla="*/ 743709 w 838200"/>
                <a:gd name="connsiteY7" fmla="*/ 8909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8200" h="800100">
                  <a:moveTo>
                    <a:pt x="743709" y="89099"/>
                  </a:moveTo>
                  <a:cubicBezTo>
                    <a:pt x="609406" y="16709"/>
                    <a:pt x="581784" y="78621"/>
                    <a:pt x="482724" y="74811"/>
                  </a:cubicBezTo>
                  <a:lnTo>
                    <a:pt x="425574" y="65286"/>
                  </a:lnTo>
                  <a:cubicBezTo>
                    <a:pt x="332229" y="36711"/>
                    <a:pt x="336039" y="-42346"/>
                    <a:pt x="181734" y="29091"/>
                  </a:cubicBezTo>
                  <a:cubicBezTo>
                    <a:pt x="43621" y="112911"/>
                    <a:pt x="-10671" y="252929"/>
                    <a:pt x="1711" y="402471"/>
                  </a:cubicBezTo>
                  <a:cubicBezTo>
                    <a:pt x="21714" y="641549"/>
                    <a:pt x="226501" y="819666"/>
                    <a:pt x="459864" y="800616"/>
                  </a:cubicBezTo>
                  <a:cubicBezTo>
                    <a:pt x="693226" y="781566"/>
                    <a:pt x="853246" y="589161"/>
                    <a:pt x="846579" y="332939"/>
                  </a:cubicBezTo>
                  <a:cubicBezTo>
                    <a:pt x="842769" y="193874"/>
                    <a:pt x="808479" y="132914"/>
                    <a:pt x="743709" y="89099"/>
                  </a:cubicBezTo>
                  <a:close/>
                </a:path>
              </a:pathLst>
            </a:custGeom>
            <a:solidFill>
              <a:schemeClr val="accent6"/>
            </a:solidFill>
            <a:ln w="2859" cap="flat">
              <a:noFill/>
              <a:prstDash val="solid"/>
              <a:miter/>
            </a:ln>
          </p:spPr>
          <p:txBody>
            <a:bodyPr rtlCol="0" anchor="ctr"/>
            <a:lstStyle/>
            <a:p>
              <a:pPr algn="r" rtl="1"/>
              <a:endParaRPr lang="en-US">
                <a:cs typeface="B Nazanin" panose="00000700000000000000" pitchFamily="2" charset="-78"/>
              </a:endParaRPr>
            </a:p>
          </p:txBody>
        </p:sp>
        <p:sp>
          <p:nvSpPr>
            <p:cNvPr id="59" name="Freeform: Shape 58">
              <a:extLst>
                <a:ext uri="{FF2B5EF4-FFF2-40B4-BE49-F238E27FC236}">
                  <a16:creationId xmlns:a16="http://schemas.microsoft.com/office/drawing/2014/main" id="{366C0E8F-2359-4399-A143-62A8AED35F0D}"/>
                </a:ext>
              </a:extLst>
            </p:cNvPr>
            <p:cNvSpPr/>
            <p:nvPr/>
          </p:nvSpPr>
          <p:spPr>
            <a:xfrm>
              <a:off x="6659814" y="3596388"/>
              <a:ext cx="210265" cy="351964"/>
            </a:xfrm>
            <a:custGeom>
              <a:avLst/>
              <a:gdLst>
                <a:gd name="connsiteX0" fmla="*/ 431482 w 438150"/>
                <a:gd name="connsiteY0" fmla="*/ 417195 h 733425"/>
                <a:gd name="connsiteX1" fmla="*/ 140970 w 438150"/>
                <a:gd name="connsiteY1" fmla="*/ 722947 h 733425"/>
                <a:gd name="connsiteX2" fmla="*/ 0 w 438150"/>
                <a:gd name="connsiteY2" fmla="*/ 737235 h 733425"/>
                <a:gd name="connsiteX3" fmla="*/ 261938 w 438150"/>
                <a:gd name="connsiteY3" fmla="*/ 367665 h 733425"/>
                <a:gd name="connsiteX4" fmla="*/ 293370 w 438150"/>
                <a:gd name="connsiteY4" fmla="*/ 134302 h 733425"/>
                <a:gd name="connsiteX5" fmla="*/ 275273 w 438150"/>
                <a:gd name="connsiteY5" fmla="*/ 0 h 733425"/>
                <a:gd name="connsiteX6" fmla="*/ 340995 w 438150"/>
                <a:gd name="connsiteY6" fmla="*/ 30480 h 733425"/>
                <a:gd name="connsiteX7" fmla="*/ 431482 w 438150"/>
                <a:gd name="connsiteY7" fmla="*/ 417195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150" h="733425">
                  <a:moveTo>
                    <a:pt x="431482" y="417195"/>
                  </a:moveTo>
                  <a:cubicBezTo>
                    <a:pt x="388620" y="569595"/>
                    <a:pt x="294323" y="675322"/>
                    <a:pt x="140970" y="722947"/>
                  </a:cubicBezTo>
                  <a:cubicBezTo>
                    <a:pt x="95250" y="737235"/>
                    <a:pt x="47625" y="740093"/>
                    <a:pt x="0" y="737235"/>
                  </a:cubicBezTo>
                  <a:cubicBezTo>
                    <a:pt x="145733" y="653415"/>
                    <a:pt x="222885" y="531495"/>
                    <a:pt x="261938" y="367665"/>
                  </a:cubicBezTo>
                  <a:cubicBezTo>
                    <a:pt x="280988" y="287655"/>
                    <a:pt x="292417" y="220980"/>
                    <a:pt x="293370" y="134302"/>
                  </a:cubicBezTo>
                  <a:cubicBezTo>
                    <a:pt x="294323" y="105727"/>
                    <a:pt x="292417" y="80010"/>
                    <a:pt x="275273" y="0"/>
                  </a:cubicBezTo>
                  <a:cubicBezTo>
                    <a:pt x="291465" y="6667"/>
                    <a:pt x="324803" y="23813"/>
                    <a:pt x="340995" y="30480"/>
                  </a:cubicBezTo>
                  <a:cubicBezTo>
                    <a:pt x="408623" y="71438"/>
                    <a:pt x="463867" y="185738"/>
                    <a:pt x="431482" y="417195"/>
                  </a:cubicBezTo>
                  <a:close/>
                </a:path>
              </a:pathLst>
            </a:custGeom>
            <a:solidFill>
              <a:schemeClr val="bg1">
                <a:lumMod val="75000"/>
                <a:alpha val="40000"/>
              </a:schemeClr>
            </a:solidFill>
            <a:ln w="2859" cap="flat">
              <a:noFill/>
              <a:prstDash val="solid"/>
              <a:miter/>
            </a:ln>
          </p:spPr>
          <p:txBody>
            <a:bodyPr rtlCol="0" anchor="ctr"/>
            <a:lstStyle/>
            <a:p>
              <a:pPr algn="r" rtl="1"/>
              <a:endParaRPr lang="en-US">
                <a:cs typeface="B Nazanin" panose="00000700000000000000" pitchFamily="2" charset="-78"/>
              </a:endParaRPr>
            </a:p>
          </p:txBody>
        </p:sp>
        <p:sp>
          <p:nvSpPr>
            <p:cNvPr id="60" name="Freeform: Shape 59">
              <a:extLst>
                <a:ext uri="{FF2B5EF4-FFF2-40B4-BE49-F238E27FC236}">
                  <a16:creationId xmlns:a16="http://schemas.microsoft.com/office/drawing/2014/main" id="{53DADAC3-E03F-4AEE-8335-E84BEAA8C055}"/>
                </a:ext>
              </a:extLst>
            </p:cNvPr>
            <p:cNvSpPr/>
            <p:nvPr/>
          </p:nvSpPr>
          <p:spPr>
            <a:xfrm>
              <a:off x="6955369" y="3584377"/>
              <a:ext cx="402245" cy="374819"/>
            </a:xfrm>
            <a:custGeom>
              <a:avLst/>
              <a:gdLst>
                <a:gd name="connsiteX0" fmla="*/ 677615 w 838200"/>
                <a:gd name="connsiteY0" fmla="*/ 13598 h 781050"/>
                <a:gd name="connsiteX1" fmla="*/ 420440 w 838200"/>
                <a:gd name="connsiteY1" fmla="*/ 56461 h 781050"/>
                <a:gd name="connsiteX2" fmla="*/ 362338 w 838200"/>
                <a:gd name="connsiteY2" fmla="*/ 60271 h 781050"/>
                <a:gd name="connsiteX3" fmla="*/ 116593 w 838200"/>
                <a:gd name="connsiteY3" fmla="*/ 78368 h 781050"/>
                <a:gd name="connsiteX4" fmla="*/ 21343 w 838200"/>
                <a:gd name="connsiteY4" fmla="*/ 481276 h 781050"/>
                <a:gd name="connsiteX5" fmla="*/ 554743 w 838200"/>
                <a:gd name="connsiteY5" fmla="*/ 770836 h 781050"/>
                <a:gd name="connsiteX6" fmla="*/ 830968 w 838200"/>
                <a:gd name="connsiteY6" fmla="*/ 230768 h 781050"/>
                <a:gd name="connsiteX7" fmla="*/ 677615 w 838200"/>
                <a:gd name="connsiteY7" fmla="*/ 13598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8200" h="781050">
                  <a:moveTo>
                    <a:pt x="677615" y="13598"/>
                  </a:moveTo>
                  <a:cubicBezTo>
                    <a:pt x="530931" y="-28312"/>
                    <a:pt x="517595" y="38363"/>
                    <a:pt x="420440" y="56461"/>
                  </a:cubicBezTo>
                  <a:lnTo>
                    <a:pt x="362338" y="60271"/>
                  </a:lnTo>
                  <a:cubicBezTo>
                    <a:pt x="264231" y="52651"/>
                    <a:pt x="251848" y="-25454"/>
                    <a:pt x="116593" y="78368"/>
                  </a:cubicBezTo>
                  <a:cubicBezTo>
                    <a:pt x="-565" y="189811"/>
                    <a:pt x="-23425" y="338401"/>
                    <a:pt x="21343" y="481276"/>
                  </a:cubicBezTo>
                  <a:cubicBezTo>
                    <a:pt x="91828" y="709876"/>
                    <a:pt x="330906" y="839416"/>
                    <a:pt x="554743" y="770836"/>
                  </a:cubicBezTo>
                  <a:cubicBezTo>
                    <a:pt x="778581" y="702256"/>
                    <a:pt x="892881" y="479371"/>
                    <a:pt x="830968" y="230768"/>
                  </a:cubicBezTo>
                  <a:cubicBezTo>
                    <a:pt x="796678" y="94561"/>
                    <a:pt x="750006" y="42173"/>
                    <a:pt x="677615" y="13598"/>
                  </a:cubicBezTo>
                  <a:close/>
                </a:path>
              </a:pathLst>
            </a:custGeom>
            <a:solidFill>
              <a:schemeClr val="accent6"/>
            </a:solidFill>
            <a:ln w="2859" cap="flat">
              <a:noFill/>
              <a:prstDash val="solid"/>
              <a:miter/>
            </a:ln>
          </p:spPr>
          <p:txBody>
            <a:bodyPr rtlCol="0" anchor="ctr"/>
            <a:lstStyle/>
            <a:p>
              <a:pPr algn="r" rtl="1"/>
              <a:endParaRPr lang="en-US">
                <a:cs typeface="B Nazanin" panose="00000700000000000000" pitchFamily="2" charset="-78"/>
              </a:endParaRPr>
            </a:p>
          </p:txBody>
        </p:sp>
        <p:sp>
          <p:nvSpPr>
            <p:cNvPr id="61" name="Freeform: Shape 60">
              <a:extLst>
                <a:ext uri="{FF2B5EF4-FFF2-40B4-BE49-F238E27FC236}">
                  <a16:creationId xmlns:a16="http://schemas.microsoft.com/office/drawing/2014/main" id="{551B459F-52AB-4315-8839-0637324BC390}"/>
                </a:ext>
              </a:extLst>
            </p:cNvPr>
            <p:cNvSpPr/>
            <p:nvPr/>
          </p:nvSpPr>
          <p:spPr>
            <a:xfrm>
              <a:off x="7197360" y="3584960"/>
              <a:ext cx="164555" cy="370248"/>
            </a:xfrm>
            <a:custGeom>
              <a:avLst/>
              <a:gdLst>
                <a:gd name="connsiteX0" fmla="*/ 351472 w 342900"/>
                <a:gd name="connsiteY0" fmla="*/ 373380 h 771525"/>
                <a:gd name="connsiteX1" fmla="*/ 134303 w 342900"/>
                <a:gd name="connsiteY1" fmla="*/ 735330 h 771525"/>
                <a:gd name="connsiteX2" fmla="*/ 0 w 342900"/>
                <a:gd name="connsiteY2" fmla="*/ 780097 h 771525"/>
                <a:gd name="connsiteX3" fmla="*/ 175260 w 342900"/>
                <a:gd name="connsiteY3" fmla="*/ 361950 h 771525"/>
                <a:gd name="connsiteX4" fmla="*/ 155258 w 342900"/>
                <a:gd name="connsiteY4" fmla="*/ 126682 h 771525"/>
                <a:gd name="connsiteX5" fmla="*/ 108585 w 342900"/>
                <a:gd name="connsiteY5" fmla="*/ 0 h 771525"/>
                <a:gd name="connsiteX6" fmla="*/ 179070 w 342900"/>
                <a:gd name="connsiteY6" fmla="*/ 15240 h 771525"/>
                <a:gd name="connsiteX7" fmla="*/ 351472 w 342900"/>
                <a:gd name="connsiteY7" fmla="*/ 373380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2900" h="771525">
                  <a:moveTo>
                    <a:pt x="351472" y="373380"/>
                  </a:moveTo>
                  <a:cubicBezTo>
                    <a:pt x="341947" y="531495"/>
                    <a:pt x="274320" y="655320"/>
                    <a:pt x="134303" y="735330"/>
                  </a:cubicBezTo>
                  <a:cubicBezTo>
                    <a:pt x="92392" y="759143"/>
                    <a:pt x="46672" y="772477"/>
                    <a:pt x="0" y="780097"/>
                  </a:cubicBezTo>
                  <a:cubicBezTo>
                    <a:pt x="124778" y="666750"/>
                    <a:pt x="173355" y="530543"/>
                    <a:pt x="175260" y="361950"/>
                  </a:cubicBezTo>
                  <a:cubicBezTo>
                    <a:pt x="176213" y="280035"/>
                    <a:pt x="172403" y="211455"/>
                    <a:pt x="155258" y="126682"/>
                  </a:cubicBezTo>
                  <a:cubicBezTo>
                    <a:pt x="149542" y="99060"/>
                    <a:pt x="141922" y="74295"/>
                    <a:pt x="108585" y="0"/>
                  </a:cubicBezTo>
                  <a:cubicBezTo>
                    <a:pt x="125730" y="3810"/>
                    <a:pt x="162878" y="12382"/>
                    <a:pt x="179070" y="15240"/>
                  </a:cubicBezTo>
                  <a:cubicBezTo>
                    <a:pt x="254317" y="40957"/>
                    <a:pt x="332422" y="140017"/>
                    <a:pt x="351472" y="373380"/>
                  </a:cubicBezTo>
                  <a:close/>
                </a:path>
              </a:pathLst>
            </a:custGeom>
            <a:solidFill>
              <a:schemeClr val="bg1">
                <a:lumMod val="75000"/>
                <a:alpha val="40000"/>
              </a:schemeClr>
            </a:solidFill>
            <a:ln w="2859" cap="flat">
              <a:noFill/>
              <a:prstDash val="solid"/>
              <a:miter/>
            </a:ln>
          </p:spPr>
          <p:txBody>
            <a:bodyPr rtlCol="0" anchor="ctr"/>
            <a:lstStyle/>
            <a:p>
              <a:pPr algn="r" rtl="1"/>
              <a:endParaRPr lang="en-US">
                <a:cs typeface="B Nazanin" panose="00000700000000000000" pitchFamily="2" charset="-78"/>
              </a:endParaRPr>
            </a:p>
          </p:txBody>
        </p:sp>
        <p:sp>
          <p:nvSpPr>
            <p:cNvPr id="62" name="Freeform: Shape 61">
              <a:extLst>
                <a:ext uri="{FF2B5EF4-FFF2-40B4-BE49-F238E27FC236}">
                  <a16:creationId xmlns:a16="http://schemas.microsoft.com/office/drawing/2014/main" id="{F9D475C1-8B93-4AC3-9F46-817CD2313078}"/>
                </a:ext>
              </a:extLst>
            </p:cNvPr>
            <p:cNvSpPr/>
            <p:nvPr/>
          </p:nvSpPr>
          <p:spPr>
            <a:xfrm>
              <a:off x="6680318" y="2951406"/>
              <a:ext cx="479952" cy="690216"/>
            </a:xfrm>
            <a:custGeom>
              <a:avLst/>
              <a:gdLst>
                <a:gd name="connsiteX0" fmla="*/ 954541 w 1000125"/>
                <a:gd name="connsiteY0" fmla="*/ 1300200 h 1438275"/>
                <a:gd name="connsiteX1" fmla="*/ 764994 w 1000125"/>
                <a:gd name="connsiteY1" fmla="*/ 640118 h 1438275"/>
                <a:gd name="connsiteX2" fmla="*/ 686889 w 1000125"/>
                <a:gd name="connsiteY2" fmla="*/ 551535 h 1438275"/>
                <a:gd name="connsiteX3" fmla="*/ 558301 w 1000125"/>
                <a:gd name="connsiteY3" fmla="*/ 434378 h 1438275"/>
                <a:gd name="connsiteX4" fmla="*/ 477339 w 1000125"/>
                <a:gd name="connsiteY4" fmla="*/ 410565 h 1438275"/>
                <a:gd name="connsiteX5" fmla="*/ 533536 w 1000125"/>
                <a:gd name="connsiteY5" fmla="*/ 521055 h 1438275"/>
                <a:gd name="connsiteX6" fmla="*/ 596401 w 1000125"/>
                <a:gd name="connsiteY6" fmla="*/ 820140 h 1438275"/>
                <a:gd name="connsiteX7" fmla="*/ 596401 w 1000125"/>
                <a:gd name="connsiteY7" fmla="*/ 935393 h 1438275"/>
                <a:gd name="connsiteX8" fmla="*/ 567826 w 1000125"/>
                <a:gd name="connsiteY8" fmla="*/ 968730 h 1438275"/>
                <a:gd name="connsiteX9" fmla="*/ 545919 w 1000125"/>
                <a:gd name="connsiteY9" fmla="*/ 931583 h 1438275"/>
                <a:gd name="connsiteX10" fmla="*/ 547824 w 1000125"/>
                <a:gd name="connsiteY10" fmla="*/ 880148 h 1438275"/>
                <a:gd name="connsiteX11" fmla="*/ 488769 w 1000125"/>
                <a:gd name="connsiteY11" fmla="*/ 556298 h 1438275"/>
                <a:gd name="connsiteX12" fmla="*/ 437334 w 1000125"/>
                <a:gd name="connsiteY12" fmla="*/ 452475 h 1438275"/>
                <a:gd name="connsiteX13" fmla="*/ 345894 w 1000125"/>
                <a:gd name="connsiteY13" fmla="*/ 512483 h 1438275"/>
                <a:gd name="connsiteX14" fmla="*/ 136344 w 1000125"/>
                <a:gd name="connsiteY14" fmla="*/ 816330 h 1438275"/>
                <a:gd name="connsiteX15" fmla="*/ 76336 w 1000125"/>
                <a:gd name="connsiteY15" fmla="*/ 1021118 h 1438275"/>
                <a:gd name="connsiteX16" fmla="*/ 58239 w 1000125"/>
                <a:gd name="connsiteY16" fmla="*/ 1309725 h 1438275"/>
                <a:gd name="connsiteX17" fmla="*/ 29664 w 1000125"/>
                <a:gd name="connsiteY17" fmla="*/ 1443075 h 1438275"/>
                <a:gd name="connsiteX18" fmla="*/ 1089 w 1000125"/>
                <a:gd name="connsiteY18" fmla="*/ 1345920 h 1438275"/>
                <a:gd name="connsiteX19" fmla="*/ 9661 w 1000125"/>
                <a:gd name="connsiteY19" fmla="*/ 1103985 h 1438275"/>
                <a:gd name="connsiteX20" fmla="*/ 43951 w 1000125"/>
                <a:gd name="connsiteY20" fmla="*/ 905865 h 1438275"/>
                <a:gd name="connsiteX21" fmla="*/ 303031 w 1000125"/>
                <a:gd name="connsiteY21" fmla="*/ 471525 h 1438275"/>
                <a:gd name="connsiteX22" fmla="*/ 419236 w 1000125"/>
                <a:gd name="connsiteY22" fmla="*/ 368655 h 1438275"/>
                <a:gd name="connsiteX23" fmla="*/ 458289 w 1000125"/>
                <a:gd name="connsiteY23" fmla="*/ 334365 h 1438275"/>
                <a:gd name="connsiteX24" fmla="*/ 475434 w 1000125"/>
                <a:gd name="connsiteY24" fmla="*/ 36233 h 1438275"/>
                <a:gd name="connsiteX25" fmla="*/ 510676 w 1000125"/>
                <a:gd name="connsiteY25" fmla="*/ 38 h 1438275"/>
                <a:gd name="connsiteX26" fmla="*/ 544014 w 1000125"/>
                <a:gd name="connsiteY26" fmla="*/ 42900 h 1438275"/>
                <a:gd name="connsiteX27" fmla="*/ 530679 w 1000125"/>
                <a:gd name="connsiteY27" fmla="*/ 286740 h 1438275"/>
                <a:gd name="connsiteX28" fmla="*/ 589734 w 1000125"/>
                <a:gd name="connsiteY28" fmla="*/ 383895 h 1438275"/>
                <a:gd name="connsiteX29" fmla="*/ 750706 w 1000125"/>
                <a:gd name="connsiteY29" fmla="*/ 536295 h 1438275"/>
                <a:gd name="connsiteX30" fmla="*/ 789759 w 1000125"/>
                <a:gd name="connsiteY30" fmla="*/ 584873 h 1438275"/>
                <a:gd name="connsiteX31" fmla="*/ 891676 w 1000125"/>
                <a:gd name="connsiteY31" fmla="*/ 777278 h 1438275"/>
                <a:gd name="connsiteX32" fmla="*/ 993594 w 1000125"/>
                <a:gd name="connsiteY32" fmla="*/ 1185900 h 1438275"/>
                <a:gd name="connsiteX33" fmla="*/ 1001214 w 1000125"/>
                <a:gd name="connsiteY33" fmla="*/ 1403070 h 1438275"/>
                <a:gd name="connsiteX34" fmla="*/ 972639 w 1000125"/>
                <a:gd name="connsiteY34" fmla="*/ 1440218 h 1438275"/>
                <a:gd name="connsiteX35" fmla="*/ 956446 w 1000125"/>
                <a:gd name="connsiteY35" fmla="*/ 1394498 h 1438275"/>
                <a:gd name="connsiteX36" fmla="*/ 954541 w 1000125"/>
                <a:gd name="connsiteY36" fmla="*/ 130020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00125" h="1438275">
                  <a:moveTo>
                    <a:pt x="954541" y="1300200"/>
                  </a:moveTo>
                  <a:cubicBezTo>
                    <a:pt x="952636" y="1052550"/>
                    <a:pt x="903106" y="853478"/>
                    <a:pt x="764994" y="640118"/>
                  </a:cubicBezTo>
                  <a:cubicBezTo>
                    <a:pt x="733561" y="604875"/>
                    <a:pt x="709749" y="572490"/>
                    <a:pt x="686889" y="551535"/>
                  </a:cubicBezTo>
                  <a:cubicBezTo>
                    <a:pt x="644026" y="512483"/>
                    <a:pt x="606879" y="466763"/>
                    <a:pt x="558301" y="434378"/>
                  </a:cubicBezTo>
                  <a:cubicBezTo>
                    <a:pt x="526869" y="408660"/>
                    <a:pt x="506866" y="390563"/>
                    <a:pt x="477339" y="410565"/>
                  </a:cubicBezTo>
                  <a:cubicBezTo>
                    <a:pt x="501151" y="444855"/>
                    <a:pt x="513534" y="484860"/>
                    <a:pt x="533536" y="521055"/>
                  </a:cubicBezTo>
                  <a:cubicBezTo>
                    <a:pt x="573541" y="616305"/>
                    <a:pt x="590686" y="714413"/>
                    <a:pt x="596401" y="820140"/>
                  </a:cubicBezTo>
                  <a:cubicBezTo>
                    <a:pt x="598306" y="871575"/>
                    <a:pt x="604021" y="897293"/>
                    <a:pt x="596401" y="935393"/>
                  </a:cubicBezTo>
                  <a:cubicBezTo>
                    <a:pt x="593544" y="952538"/>
                    <a:pt x="592591" y="973493"/>
                    <a:pt x="567826" y="968730"/>
                  </a:cubicBezTo>
                  <a:cubicBezTo>
                    <a:pt x="549729" y="965873"/>
                    <a:pt x="545919" y="947775"/>
                    <a:pt x="545919" y="931583"/>
                  </a:cubicBezTo>
                  <a:cubicBezTo>
                    <a:pt x="545919" y="914438"/>
                    <a:pt x="545919" y="897293"/>
                    <a:pt x="547824" y="880148"/>
                  </a:cubicBezTo>
                  <a:cubicBezTo>
                    <a:pt x="542109" y="769658"/>
                    <a:pt x="527821" y="661073"/>
                    <a:pt x="488769" y="556298"/>
                  </a:cubicBezTo>
                  <a:cubicBezTo>
                    <a:pt x="474481" y="520103"/>
                    <a:pt x="456384" y="485813"/>
                    <a:pt x="437334" y="452475"/>
                  </a:cubicBezTo>
                  <a:cubicBezTo>
                    <a:pt x="421141" y="431520"/>
                    <a:pt x="359229" y="500100"/>
                    <a:pt x="345894" y="512483"/>
                  </a:cubicBezTo>
                  <a:cubicBezTo>
                    <a:pt x="263026" y="600113"/>
                    <a:pt x="189684" y="705840"/>
                    <a:pt x="136344" y="816330"/>
                  </a:cubicBezTo>
                  <a:cubicBezTo>
                    <a:pt x="107769" y="883005"/>
                    <a:pt x="89671" y="949680"/>
                    <a:pt x="76336" y="1021118"/>
                  </a:cubicBezTo>
                  <a:cubicBezTo>
                    <a:pt x="61096" y="1095413"/>
                    <a:pt x="62049" y="1269720"/>
                    <a:pt x="58239" y="1309725"/>
                  </a:cubicBezTo>
                  <a:cubicBezTo>
                    <a:pt x="51571" y="1352588"/>
                    <a:pt x="66811" y="1437360"/>
                    <a:pt x="29664" y="1443075"/>
                  </a:cubicBezTo>
                  <a:cubicBezTo>
                    <a:pt x="-6531" y="1444028"/>
                    <a:pt x="136" y="1383068"/>
                    <a:pt x="1089" y="1345920"/>
                  </a:cubicBezTo>
                  <a:cubicBezTo>
                    <a:pt x="2041" y="1313535"/>
                    <a:pt x="-2721" y="1153515"/>
                    <a:pt x="9661" y="1103985"/>
                  </a:cubicBezTo>
                  <a:cubicBezTo>
                    <a:pt x="15376" y="1044930"/>
                    <a:pt x="26806" y="962063"/>
                    <a:pt x="43951" y="905865"/>
                  </a:cubicBezTo>
                  <a:cubicBezTo>
                    <a:pt x="99196" y="742035"/>
                    <a:pt x="186826" y="599160"/>
                    <a:pt x="303031" y="471525"/>
                  </a:cubicBezTo>
                  <a:cubicBezTo>
                    <a:pt x="336369" y="435330"/>
                    <a:pt x="368754" y="406755"/>
                    <a:pt x="419236" y="368655"/>
                  </a:cubicBezTo>
                  <a:cubicBezTo>
                    <a:pt x="433524" y="358178"/>
                    <a:pt x="448764" y="350558"/>
                    <a:pt x="458289" y="334365"/>
                  </a:cubicBezTo>
                  <a:cubicBezTo>
                    <a:pt x="457336" y="284835"/>
                    <a:pt x="472576" y="50520"/>
                    <a:pt x="475434" y="36233"/>
                  </a:cubicBezTo>
                  <a:cubicBezTo>
                    <a:pt x="478291" y="16230"/>
                    <a:pt x="486864" y="-915"/>
                    <a:pt x="510676" y="38"/>
                  </a:cubicBezTo>
                  <a:cubicBezTo>
                    <a:pt x="536394" y="990"/>
                    <a:pt x="544966" y="19088"/>
                    <a:pt x="544014" y="42900"/>
                  </a:cubicBezTo>
                  <a:cubicBezTo>
                    <a:pt x="541156" y="108623"/>
                    <a:pt x="530679" y="271500"/>
                    <a:pt x="530679" y="286740"/>
                  </a:cubicBezTo>
                  <a:cubicBezTo>
                    <a:pt x="523059" y="335318"/>
                    <a:pt x="554491" y="361035"/>
                    <a:pt x="589734" y="383895"/>
                  </a:cubicBezTo>
                  <a:cubicBezTo>
                    <a:pt x="650694" y="426758"/>
                    <a:pt x="704034" y="478193"/>
                    <a:pt x="750706" y="536295"/>
                  </a:cubicBezTo>
                  <a:cubicBezTo>
                    <a:pt x="760231" y="548678"/>
                    <a:pt x="776424" y="562965"/>
                    <a:pt x="789759" y="584873"/>
                  </a:cubicBezTo>
                  <a:cubicBezTo>
                    <a:pt x="827859" y="652500"/>
                    <a:pt x="859291" y="706793"/>
                    <a:pt x="891676" y="777278"/>
                  </a:cubicBezTo>
                  <a:cubicBezTo>
                    <a:pt x="951684" y="906818"/>
                    <a:pt x="982164" y="1043978"/>
                    <a:pt x="993594" y="1185900"/>
                  </a:cubicBezTo>
                  <a:cubicBezTo>
                    <a:pt x="994546" y="1200188"/>
                    <a:pt x="1001214" y="1371638"/>
                    <a:pt x="1001214" y="1403070"/>
                  </a:cubicBezTo>
                  <a:cubicBezTo>
                    <a:pt x="1001214" y="1418310"/>
                    <a:pt x="994546" y="1449743"/>
                    <a:pt x="972639" y="1440218"/>
                  </a:cubicBezTo>
                  <a:cubicBezTo>
                    <a:pt x="948826" y="1436408"/>
                    <a:pt x="953589" y="1413548"/>
                    <a:pt x="956446" y="1394498"/>
                  </a:cubicBezTo>
                  <a:cubicBezTo>
                    <a:pt x="954541" y="1360208"/>
                    <a:pt x="954541" y="1331633"/>
                    <a:pt x="954541" y="1300200"/>
                  </a:cubicBezTo>
                  <a:close/>
                </a:path>
              </a:pathLst>
            </a:custGeom>
            <a:solidFill>
              <a:schemeClr val="accent2">
                <a:lumMod val="75000"/>
              </a:schemeClr>
            </a:solidFill>
            <a:ln w="9525" cap="flat">
              <a:noFill/>
              <a:prstDash val="solid"/>
              <a:miter/>
            </a:ln>
          </p:spPr>
          <p:txBody>
            <a:bodyPr rtlCol="0" anchor="ctr"/>
            <a:lstStyle/>
            <a:p>
              <a:pPr algn="r" rtl="1"/>
              <a:endParaRPr lang="en-US">
                <a:cs typeface="B Nazanin" panose="00000700000000000000" pitchFamily="2" charset="-78"/>
              </a:endParaRPr>
            </a:p>
          </p:txBody>
        </p:sp>
      </p:grpSp>
      <p:grpSp>
        <p:nvGrpSpPr>
          <p:cNvPr id="63" name="Graphic 220">
            <a:extLst>
              <a:ext uri="{FF2B5EF4-FFF2-40B4-BE49-F238E27FC236}">
                <a16:creationId xmlns:a16="http://schemas.microsoft.com/office/drawing/2014/main" id="{93B2B775-EE64-4213-9DD6-959F82E024C7}"/>
              </a:ext>
            </a:extLst>
          </p:cNvPr>
          <p:cNvGrpSpPr/>
          <p:nvPr/>
        </p:nvGrpSpPr>
        <p:grpSpPr>
          <a:xfrm>
            <a:off x="3801857" y="2058186"/>
            <a:ext cx="443776" cy="555354"/>
            <a:chOff x="5262562" y="2386012"/>
            <a:chExt cx="1666875" cy="2085975"/>
          </a:xfrm>
        </p:grpSpPr>
        <p:sp>
          <p:nvSpPr>
            <p:cNvPr id="64" name="Freeform: Shape 63">
              <a:extLst>
                <a:ext uri="{FF2B5EF4-FFF2-40B4-BE49-F238E27FC236}">
                  <a16:creationId xmlns:a16="http://schemas.microsoft.com/office/drawing/2014/main" id="{738D507E-F911-4DD9-AEDF-0146CC388E86}"/>
                </a:ext>
              </a:extLst>
            </p:cNvPr>
            <p:cNvSpPr/>
            <p:nvPr/>
          </p:nvSpPr>
          <p:spPr>
            <a:xfrm>
              <a:off x="5262562" y="2797492"/>
              <a:ext cx="1657350" cy="1657350"/>
            </a:xfrm>
            <a:custGeom>
              <a:avLst/>
              <a:gdLst>
                <a:gd name="connsiteX0" fmla="*/ 1663065 w 1657350"/>
                <a:gd name="connsiteY0" fmla="*/ 831533 h 1657350"/>
                <a:gd name="connsiteX1" fmla="*/ 831533 w 1657350"/>
                <a:gd name="connsiteY1" fmla="*/ 1663065 h 1657350"/>
                <a:gd name="connsiteX2" fmla="*/ 0 w 1657350"/>
                <a:gd name="connsiteY2" fmla="*/ 831533 h 1657350"/>
                <a:gd name="connsiteX3" fmla="*/ 831533 w 1657350"/>
                <a:gd name="connsiteY3" fmla="*/ 0 h 1657350"/>
                <a:gd name="connsiteX4" fmla="*/ 1663065 w 1657350"/>
                <a:gd name="connsiteY4" fmla="*/ 831533 h 1657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0" h="1657350">
                  <a:moveTo>
                    <a:pt x="1663065" y="831533"/>
                  </a:moveTo>
                  <a:cubicBezTo>
                    <a:pt x="1663065" y="1290775"/>
                    <a:pt x="1290775" y="1663065"/>
                    <a:pt x="831533" y="1663065"/>
                  </a:cubicBezTo>
                  <a:cubicBezTo>
                    <a:pt x="372290" y="1663065"/>
                    <a:pt x="0" y="1290775"/>
                    <a:pt x="0" y="831533"/>
                  </a:cubicBezTo>
                  <a:cubicBezTo>
                    <a:pt x="0" y="372290"/>
                    <a:pt x="372290" y="0"/>
                    <a:pt x="831533" y="0"/>
                  </a:cubicBezTo>
                  <a:cubicBezTo>
                    <a:pt x="1290775" y="0"/>
                    <a:pt x="1663065" y="372290"/>
                    <a:pt x="1663065" y="831533"/>
                  </a:cubicBezTo>
                  <a:close/>
                </a:path>
              </a:pathLst>
            </a:custGeom>
            <a:solidFill>
              <a:schemeClr val="accent3"/>
            </a:solidFill>
            <a:ln w="9525" cap="flat">
              <a:noFill/>
              <a:prstDash val="solid"/>
              <a:miter/>
            </a:ln>
          </p:spPr>
          <p:txBody>
            <a:bodyPr rtlCol="0" anchor="ctr"/>
            <a:lstStyle/>
            <a:p>
              <a:pPr algn="r" rtl="1"/>
              <a:endParaRPr lang="en-US">
                <a:cs typeface="B Nazanin" panose="00000700000000000000" pitchFamily="2" charset="-78"/>
              </a:endParaRPr>
            </a:p>
          </p:txBody>
        </p:sp>
        <p:sp>
          <p:nvSpPr>
            <p:cNvPr id="65" name="Freeform: Shape 64">
              <a:extLst>
                <a:ext uri="{FF2B5EF4-FFF2-40B4-BE49-F238E27FC236}">
                  <a16:creationId xmlns:a16="http://schemas.microsoft.com/office/drawing/2014/main" id="{DD1FC3C7-128C-439D-8773-247664202512}"/>
                </a:ext>
              </a:extLst>
            </p:cNvPr>
            <p:cNvSpPr/>
            <p:nvPr/>
          </p:nvSpPr>
          <p:spPr>
            <a:xfrm>
              <a:off x="5660707" y="3044189"/>
              <a:ext cx="1257300" cy="1419225"/>
            </a:xfrm>
            <a:custGeom>
              <a:avLst/>
              <a:gdLst>
                <a:gd name="connsiteX0" fmla="*/ 1014413 w 1257300"/>
                <a:gd name="connsiteY0" fmla="*/ 0 h 1419225"/>
                <a:gd name="connsiteX1" fmla="*/ 773430 w 1257300"/>
                <a:gd name="connsiteY1" fmla="*/ 974407 h 1419225"/>
                <a:gd name="connsiteX2" fmla="*/ 0 w 1257300"/>
                <a:gd name="connsiteY2" fmla="*/ 1303973 h 1419225"/>
                <a:gd name="connsiteX3" fmla="*/ 433388 w 1257300"/>
                <a:gd name="connsiteY3" fmla="*/ 1425893 h 1419225"/>
                <a:gd name="connsiteX4" fmla="*/ 1264920 w 1257300"/>
                <a:gd name="connsiteY4" fmla="*/ 594360 h 1419225"/>
                <a:gd name="connsiteX5" fmla="*/ 1014413 w 1257300"/>
                <a:gd name="connsiteY5" fmla="*/ 0 h 141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7300" h="1419225">
                  <a:moveTo>
                    <a:pt x="1014413" y="0"/>
                  </a:moveTo>
                  <a:cubicBezTo>
                    <a:pt x="1141095" y="285750"/>
                    <a:pt x="1054418" y="679132"/>
                    <a:pt x="773430" y="974407"/>
                  </a:cubicBezTo>
                  <a:cubicBezTo>
                    <a:pt x="549593" y="1209675"/>
                    <a:pt x="256222" y="1323975"/>
                    <a:pt x="0" y="1303973"/>
                  </a:cubicBezTo>
                  <a:cubicBezTo>
                    <a:pt x="125730" y="1381125"/>
                    <a:pt x="274320" y="1425893"/>
                    <a:pt x="433388" y="1425893"/>
                  </a:cubicBezTo>
                  <a:cubicBezTo>
                    <a:pt x="892493" y="1425893"/>
                    <a:pt x="1264920" y="1053465"/>
                    <a:pt x="1264920" y="594360"/>
                  </a:cubicBezTo>
                  <a:cubicBezTo>
                    <a:pt x="1263968" y="360998"/>
                    <a:pt x="1168718" y="150495"/>
                    <a:pt x="1014413" y="0"/>
                  </a:cubicBezTo>
                  <a:close/>
                </a:path>
              </a:pathLst>
            </a:custGeom>
            <a:solidFill>
              <a:schemeClr val="bg1">
                <a:lumMod val="75000"/>
                <a:alpha val="40000"/>
              </a:schemeClr>
            </a:solidFill>
            <a:ln w="9525" cap="flat">
              <a:noFill/>
              <a:prstDash val="solid"/>
              <a:miter/>
            </a:ln>
          </p:spPr>
          <p:txBody>
            <a:bodyPr rtlCol="0" anchor="ctr"/>
            <a:lstStyle/>
            <a:p>
              <a:pPr algn="r" rtl="1"/>
              <a:endParaRPr lang="en-US">
                <a:cs typeface="B Nazanin" panose="00000700000000000000" pitchFamily="2" charset="-78"/>
              </a:endParaRPr>
            </a:p>
          </p:txBody>
        </p:sp>
        <p:sp>
          <p:nvSpPr>
            <p:cNvPr id="66" name="Freeform: Shape 65">
              <a:extLst>
                <a:ext uri="{FF2B5EF4-FFF2-40B4-BE49-F238E27FC236}">
                  <a16:creationId xmlns:a16="http://schemas.microsoft.com/office/drawing/2014/main" id="{38489530-5F16-42A4-A989-7382EF17DB92}"/>
                </a:ext>
              </a:extLst>
            </p:cNvPr>
            <p:cNvSpPr/>
            <p:nvPr/>
          </p:nvSpPr>
          <p:spPr>
            <a:xfrm>
              <a:off x="6091967" y="2386403"/>
              <a:ext cx="733425" cy="495300"/>
            </a:xfrm>
            <a:custGeom>
              <a:avLst/>
              <a:gdLst>
                <a:gd name="connsiteX0" fmla="*/ 2128 w 733425"/>
                <a:gd name="connsiteY0" fmla="*/ 437759 h 495300"/>
                <a:gd name="connsiteX1" fmla="*/ 99282 w 733425"/>
                <a:gd name="connsiteY1" fmla="*/ 138674 h 495300"/>
                <a:gd name="connsiteX2" fmla="*/ 268828 w 733425"/>
                <a:gd name="connsiteY2" fmla="*/ 8181 h 495300"/>
                <a:gd name="connsiteX3" fmla="*/ 305975 w 733425"/>
                <a:gd name="connsiteY3" fmla="*/ 15801 h 495300"/>
                <a:gd name="connsiteX4" fmla="*/ 286925 w 733425"/>
                <a:gd name="connsiteY4" fmla="*/ 65331 h 495300"/>
                <a:gd name="connsiteX5" fmla="*/ 89757 w 733425"/>
                <a:gd name="connsiteY5" fmla="*/ 313934 h 495300"/>
                <a:gd name="connsiteX6" fmla="*/ 347885 w 733425"/>
                <a:gd name="connsiteY6" fmla="*/ 180584 h 495300"/>
                <a:gd name="connsiteX7" fmla="*/ 420275 w 733425"/>
                <a:gd name="connsiteY7" fmla="*/ 179631 h 495300"/>
                <a:gd name="connsiteX8" fmla="*/ 732695 w 733425"/>
                <a:gd name="connsiteY8" fmla="*/ 294884 h 495300"/>
                <a:gd name="connsiteX9" fmla="*/ 735553 w 733425"/>
                <a:gd name="connsiteY9" fmla="*/ 297741 h 495300"/>
                <a:gd name="connsiteX10" fmla="*/ 732695 w 733425"/>
                <a:gd name="connsiteY10" fmla="*/ 301551 h 495300"/>
                <a:gd name="connsiteX11" fmla="*/ 109760 w 733425"/>
                <a:gd name="connsiteY11" fmla="*/ 336794 h 495300"/>
                <a:gd name="connsiteX12" fmla="*/ 78328 w 733425"/>
                <a:gd name="connsiteY12" fmla="*/ 340604 h 495300"/>
                <a:gd name="connsiteX13" fmla="*/ 63087 w 733425"/>
                <a:gd name="connsiteY13" fmla="*/ 444426 h 495300"/>
                <a:gd name="connsiteX14" fmla="*/ 59278 w 733425"/>
                <a:gd name="connsiteY14" fmla="*/ 477764 h 495300"/>
                <a:gd name="connsiteX15" fmla="*/ 25940 w 733425"/>
                <a:gd name="connsiteY15" fmla="*/ 500624 h 495300"/>
                <a:gd name="connsiteX16" fmla="*/ 222 w 733425"/>
                <a:gd name="connsiteY16" fmla="*/ 475859 h 495300"/>
                <a:gd name="connsiteX17" fmla="*/ 2128 w 733425"/>
                <a:gd name="connsiteY17" fmla="*/ 437759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33425" h="495300">
                  <a:moveTo>
                    <a:pt x="2128" y="437759"/>
                  </a:moveTo>
                  <a:cubicBezTo>
                    <a:pt x="18320" y="332984"/>
                    <a:pt x="39275" y="229161"/>
                    <a:pt x="99282" y="138674"/>
                  </a:cubicBezTo>
                  <a:cubicBezTo>
                    <a:pt x="141193" y="75809"/>
                    <a:pt x="195485" y="30089"/>
                    <a:pt x="268828" y="8181"/>
                  </a:cubicBezTo>
                  <a:cubicBezTo>
                    <a:pt x="281210" y="4371"/>
                    <a:pt x="300260" y="-11821"/>
                    <a:pt x="305975" y="15801"/>
                  </a:cubicBezTo>
                  <a:cubicBezTo>
                    <a:pt x="309785" y="34851"/>
                    <a:pt x="315500" y="52949"/>
                    <a:pt x="286925" y="65331"/>
                  </a:cubicBezTo>
                  <a:cubicBezTo>
                    <a:pt x="177387" y="111051"/>
                    <a:pt x="125953" y="176774"/>
                    <a:pt x="89757" y="313934"/>
                  </a:cubicBezTo>
                  <a:cubicBezTo>
                    <a:pt x="170720" y="247259"/>
                    <a:pt x="254540" y="203444"/>
                    <a:pt x="347885" y="180584"/>
                  </a:cubicBezTo>
                  <a:cubicBezTo>
                    <a:pt x="371697" y="170106"/>
                    <a:pt x="396462" y="171059"/>
                    <a:pt x="420275" y="179631"/>
                  </a:cubicBezTo>
                  <a:cubicBezTo>
                    <a:pt x="528860" y="207254"/>
                    <a:pt x="626015" y="264404"/>
                    <a:pt x="732695" y="294884"/>
                  </a:cubicBezTo>
                  <a:cubicBezTo>
                    <a:pt x="733648" y="294884"/>
                    <a:pt x="735553" y="296789"/>
                    <a:pt x="735553" y="297741"/>
                  </a:cubicBezTo>
                  <a:cubicBezTo>
                    <a:pt x="735553" y="298694"/>
                    <a:pt x="733648" y="300599"/>
                    <a:pt x="732695" y="301551"/>
                  </a:cubicBezTo>
                  <a:cubicBezTo>
                    <a:pt x="526955" y="356796"/>
                    <a:pt x="320262" y="372036"/>
                    <a:pt x="109760" y="336794"/>
                  </a:cubicBezTo>
                  <a:cubicBezTo>
                    <a:pt x="98330" y="334889"/>
                    <a:pt x="87853" y="331079"/>
                    <a:pt x="78328" y="340604"/>
                  </a:cubicBezTo>
                  <a:cubicBezTo>
                    <a:pt x="73565" y="374894"/>
                    <a:pt x="67850" y="410136"/>
                    <a:pt x="63087" y="444426"/>
                  </a:cubicBezTo>
                  <a:cubicBezTo>
                    <a:pt x="62135" y="455856"/>
                    <a:pt x="59278" y="466334"/>
                    <a:pt x="59278" y="477764"/>
                  </a:cubicBezTo>
                  <a:cubicBezTo>
                    <a:pt x="59278" y="501576"/>
                    <a:pt x="42132" y="500624"/>
                    <a:pt x="25940" y="500624"/>
                  </a:cubicBezTo>
                  <a:cubicBezTo>
                    <a:pt x="8795" y="500624"/>
                    <a:pt x="-1682" y="495861"/>
                    <a:pt x="222" y="475859"/>
                  </a:cubicBezTo>
                  <a:cubicBezTo>
                    <a:pt x="3080" y="463476"/>
                    <a:pt x="2128" y="451094"/>
                    <a:pt x="2128" y="437759"/>
                  </a:cubicBezTo>
                  <a:close/>
                </a:path>
              </a:pathLst>
            </a:custGeom>
            <a:solidFill>
              <a:schemeClr val="accent2">
                <a:lumMod val="75000"/>
              </a:schemeClr>
            </a:solidFill>
            <a:ln w="9525" cap="flat">
              <a:noFill/>
              <a:prstDash val="solid"/>
              <a:miter/>
            </a:ln>
          </p:spPr>
          <p:txBody>
            <a:bodyPr rtlCol="0" anchor="ctr"/>
            <a:lstStyle/>
            <a:p>
              <a:pPr algn="r" rtl="1"/>
              <a:endParaRPr lang="en-US">
                <a:cs typeface="B Nazanin" panose="00000700000000000000" pitchFamily="2" charset="-78"/>
              </a:endParaRPr>
            </a:p>
          </p:txBody>
        </p:sp>
      </p:grpSp>
      <p:grpSp>
        <p:nvGrpSpPr>
          <p:cNvPr id="67" name="Graphic 3">
            <a:extLst>
              <a:ext uri="{FF2B5EF4-FFF2-40B4-BE49-F238E27FC236}">
                <a16:creationId xmlns:a16="http://schemas.microsoft.com/office/drawing/2014/main" id="{00107FBE-3185-4CFA-B27F-98426CE99163}"/>
              </a:ext>
            </a:extLst>
          </p:cNvPr>
          <p:cNvGrpSpPr/>
          <p:nvPr/>
        </p:nvGrpSpPr>
        <p:grpSpPr>
          <a:xfrm>
            <a:off x="3755632" y="4937429"/>
            <a:ext cx="604602" cy="665827"/>
            <a:chOff x="4214812" y="1357312"/>
            <a:chExt cx="3762375" cy="4143375"/>
          </a:xfrm>
        </p:grpSpPr>
        <p:sp>
          <p:nvSpPr>
            <p:cNvPr id="68" name="Freeform: Shape 67">
              <a:extLst>
                <a:ext uri="{FF2B5EF4-FFF2-40B4-BE49-F238E27FC236}">
                  <a16:creationId xmlns:a16="http://schemas.microsoft.com/office/drawing/2014/main" id="{DEF94319-5764-4512-8A88-C33EDB25EA27}"/>
                </a:ext>
              </a:extLst>
            </p:cNvPr>
            <p:cNvSpPr/>
            <p:nvPr/>
          </p:nvSpPr>
          <p:spPr>
            <a:xfrm>
              <a:off x="4540567" y="4509134"/>
              <a:ext cx="1143000" cy="238125"/>
            </a:xfrm>
            <a:custGeom>
              <a:avLst/>
              <a:gdLst>
                <a:gd name="connsiteX0" fmla="*/ 0 w 1143000"/>
                <a:gd name="connsiteY0" fmla="*/ 0 h 238125"/>
                <a:gd name="connsiteX1" fmla="*/ 848678 w 1143000"/>
                <a:gd name="connsiteY1" fmla="*/ 200025 h 238125"/>
                <a:gd name="connsiteX2" fmla="*/ 876300 w 1143000"/>
                <a:gd name="connsiteY2" fmla="*/ 207645 h 238125"/>
                <a:gd name="connsiteX3" fmla="*/ 1149667 w 1143000"/>
                <a:gd name="connsiteY3" fmla="*/ 240030 h 238125"/>
                <a:gd name="connsiteX4" fmla="*/ 893445 w 1143000"/>
                <a:gd name="connsiteY4" fmla="*/ 175260 h 238125"/>
                <a:gd name="connsiteX5" fmla="*/ 0 w 1143000"/>
                <a:gd name="connsiteY5" fmla="*/ 0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3000" h="238125">
                  <a:moveTo>
                    <a:pt x="0" y="0"/>
                  </a:moveTo>
                  <a:cubicBezTo>
                    <a:pt x="273368" y="107633"/>
                    <a:pt x="557212" y="167640"/>
                    <a:pt x="848678" y="200025"/>
                  </a:cubicBezTo>
                  <a:cubicBezTo>
                    <a:pt x="858203" y="202883"/>
                    <a:pt x="868680" y="207645"/>
                    <a:pt x="876300" y="207645"/>
                  </a:cubicBezTo>
                  <a:cubicBezTo>
                    <a:pt x="956310" y="227647"/>
                    <a:pt x="1040130" y="230505"/>
                    <a:pt x="1149667" y="240030"/>
                  </a:cubicBezTo>
                  <a:cubicBezTo>
                    <a:pt x="1047750" y="192405"/>
                    <a:pt x="967740" y="189547"/>
                    <a:pt x="893445" y="175260"/>
                  </a:cubicBezTo>
                  <a:cubicBezTo>
                    <a:pt x="594360" y="117158"/>
                    <a:pt x="298133" y="57150"/>
                    <a:pt x="0" y="0"/>
                  </a:cubicBezTo>
                  <a:close/>
                </a:path>
              </a:pathLst>
            </a:custGeom>
            <a:noFill/>
            <a:ln w="9525" cap="flat">
              <a:noFill/>
              <a:prstDash val="solid"/>
              <a:miter/>
            </a:ln>
          </p:spPr>
          <p:txBody>
            <a:bodyPr rtlCol="0" anchor="ctr"/>
            <a:lstStyle/>
            <a:p>
              <a:pPr algn="r" rtl="1"/>
              <a:endParaRPr lang="en-US">
                <a:cs typeface="B Nazanin" panose="00000700000000000000" pitchFamily="2" charset="-78"/>
              </a:endParaRPr>
            </a:p>
          </p:txBody>
        </p:sp>
        <p:sp>
          <p:nvSpPr>
            <p:cNvPr id="69" name="Freeform: Shape 68">
              <a:extLst>
                <a:ext uri="{FF2B5EF4-FFF2-40B4-BE49-F238E27FC236}">
                  <a16:creationId xmlns:a16="http://schemas.microsoft.com/office/drawing/2014/main" id="{3F548A81-97F4-4BB4-B1A9-D37B95566B00}"/>
                </a:ext>
              </a:extLst>
            </p:cNvPr>
            <p:cNvSpPr/>
            <p:nvPr/>
          </p:nvSpPr>
          <p:spPr>
            <a:xfrm>
              <a:off x="6081712" y="2087879"/>
              <a:ext cx="238125" cy="571500"/>
            </a:xfrm>
            <a:custGeom>
              <a:avLst/>
              <a:gdLst>
                <a:gd name="connsiteX0" fmla="*/ 228600 w 238125"/>
                <a:gd name="connsiteY0" fmla="*/ 0 h 571500"/>
                <a:gd name="connsiteX1" fmla="*/ 0 w 238125"/>
                <a:gd name="connsiteY1" fmla="*/ 580073 h 571500"/>
                <a:gd name="connsiteX2" fmla="*/ 228600 w 238125"/>
                <a:gd name="connsiteY2" fmla="*/ 0 h 571500"/>
              </a:gdLst>
              <a:ahLst/>
              <a:cxnLst>
                <a:cxn ang="0">
                  <a:pos x="connsiteX0" y="connsiteY0"/>
                </a:cxn>
                <a:cxn ang="0">
                  <a:pos x="connsiteX1" y="connsiteY1"/>
                </a:cxn>
                <a:cxn ang="0">
                  <a:pos x="connsiteX2" y="connsiteY2"/>
                </a:cxn>
              </a:cxnLst>
              <a:rect l="l" t="t" r="r" b="b"/>
              <a:pathLst>
                <a:path w="238125" h="571500">
                  <a:moveTo>
                    <a:pt x="228600" y="0"/>
                  </a:moveTo>
                  <a:cubicBezTo>
                    <a:pt x="213360" y="237173"/>
                    <a:pt x="128588" y="418148"/>
                    <a:pt x="0" y="580073"/>
                  </a:cubicBezTo>
                  <a:cubicBezTo>
                    <a:pt x="185738" y="467678"/>
                    <a:pt x="282892" y="232410"/>
                    <a:pt x="228600" y="0"/>
                  </a:cubicBezTo>
                  <a:close/>
                </a:path>
              </a:pathLst>
            </a:custGeom>
            <a:noFill/>
            <a:ln w="9525" cap="flat">
              <a:noFill/>
              <a:prstDash val="solid"/>
              <a:miter/>
            </a:ln>
          </p:spPr>
          <p:txBody>
            <a:bodyPr rtlCol="0" anchor="ctr"/>
            <a:lstStyle/>
            <a:p>
              <a:pPr algn="r" rtl="1"/>
              <a:endParaRPr lang="en-US">
                <a:cs typeface="B Nazanin" panose="00000700000000000000" pitchFamily="2" charset="-78"/>
              </a:endParaRPr>
            </a:p>
          </p:txBody>
        </p:sp>
        <p:sp>
          <p:nvSpPr>
            <p:cNvPr id="70" name="Freeform: Shape 69">
              <a:extLst>
                <a:ext uri="{FF2B5EF4-FFF2-40B4-BE49-F238E27FC236}">
                  <a16:creationId xmlns:a16="http://schemas.microsoft.com/office/drawing/2014/main" id="{1CB15AA6-A4F9-4CED-ABF6-97151373F614}"/>
                </a:ext>
              </a:extLst>
            </p:cNvPr>
            <p:cNvSpPr/>
            <p:nvPr/>
          </p:nvSpPr>
          <p:spPr>
            <a:xfrm>
              <a:off x="5597842" y="3106102"/>
              <a:ext cx="247650" cy="400050"/>
            </a:xfrm>
            <a:custGeom>
              <a:avLst/>
              <a:gdLst>
                <a:gd name="connsiteX0" fmla="*/ 0 w 247650"/>
                <a:gd name="connsiteY0" fmla="*/ 0 h 400050"/>
                <a:gd name="connsiteX1" fmla="*/ 246698 w 247650"/>
                <a:gd name="connsiteY1" fmla="*/ 404813 h 400050"/>
                <a:gd name="connsiteX2" fmla="*/ 0 w 247650"/>
                <a:gd name="connsiteY2" fmla="*/ 0 h 400050"/>
              </a:gdLst>
              <a:ahLst/>
              <a:cxnLst>
                <a:cxn ang="0">
                  <a:pos x="connsiteX0" y="connsiteY0"/>
                </a:cxn>
                <a:cxn ang="0">
                  <a:pos x="connsiteX1" y="connsiteY1"/>
                </a:cxn>
                <a:cxn ang="0">
                  <a:pos x="connsiteX2" y="connsiteY2"/>
                </a:cxn>
              </a:cxnLst>
              <a:rect l="l" t="t" r="r" b="b"/>
              <a:pathLst>
                <a:path w="247650" h="400050">
                  <a:moveTo>
                    <a:pt x="0" y="0"/>
                  </a:moveTo>
                  <a:cubicBezTo>
                    <a:pt x="124778" y="107632"/>
                    <a:pt x="194310" y="252413"/>
                    <a:pt x="246698" y="404813"/>
                  </a:cubicBezTo>
                  <a:cubicBezTo>
                    <a:pt x="261938" y="212407"/>
                    <a:pt x="166688" y="84772"/>
                    <a:pt x="0" y="0"/>
                  </a:cubicBezTo>
                  <a:close/>
                </a:path>
              </a:pathLst>
            </a:custGeom>
            <a:noFill/>
            <a:ln w="9525" cap="flat">
              <a:noFill/>
              <a:prstDash val="solid"/>
              <a:miter/>
            </a:ln>
          </p:spPr>
          <p:txBody>
            <a:bodyPr rtlCol="0" anchor="ctr"/>
            <a:lstStyle/>
            <a:p>
              <a:pPr algn="r" rtl="1"/>
              <a:endParaRPr lang="en-US">
                <a:cs typeface="B Nazanin" panose="00000700000000000000" pitchFamily="2" charset="-78"/>
              </a:endParaRPr>
            </a:p>
          </p:txBody>
        </p:sp>
        <p:sp>
          <p:nvSpPr>
            <p:cNvPr id="71" name="Freeform: Shape 70">
              <a:extLst>
                <a:ext uri="{FF2B5EF4-FFF2-40B4-BE49-F238E27FC236}">
                  <a16:creationId xmlns:a16="http://schemas.microsoft.com/office/drawing/2014/main" id="{54CD2ACA-B956-486D-988B-D6DD5FC0864B}"/>
                </a:ext>
              </a:extLst>
            </p:cNvPr>
            <p:cNvSpPr/>
            <p:nvPr/>
          </p:nvSpPr>
          <p:spPr>
            <a:xfrm>
              <a:off x="6571297" y="4056697"/>
              <a:ext cx="390525" cy="133350"/>
            </a:xfrm>
            <a:custGeom>
              <a:avLst/>
              <a:gdLst>
                <a:gd name="connsiteX0" fmla="*/ 396240 w 390525"/>
                <a:gd name="connsiteY0" fmla="*/ 0 h 133350"/>
                <a:gd name="connsiteX1" fmla="*/ 0 w 390525"/>
                <a:gd name="connsiteY1" fmla="*/ 132397 h 133350"/>
                <a:gd name="connsiteX2" fmla="*/ 396240 w 390525"/>
                <a:gd name="connsiteY2" fmla="*/ 0 h 133350"/>
              </a:gdLst>
              <a:ahLst/>
              <a:cxnLst>
                <a:cxn ang="0">
                  <a:pos x="connsiteX0" y="connsiteY0"/>
                </a:cxn>
                <a:cxn ang="0">
                  <a:pos x="connsiteX1" y="connsiteY1"/>
                </a:cxn>
                <a:cxn ang="0">
                  <a:pos x="connsiteX2" y="connsiteY2"/>
                </a:cxn>
              </a:cxnLst>
              <a:rect l="l" t="t" r="r" b="b"/>
              <a:pathLst>
                <a:path w="390525" h="133350">
                  <a:moveTo>
                    <a:pt x="396240" y="0"/>
                  </a:moveTo>
                  <a:cubicBezTo>
                    <a:pt x="266700" y="52388"/>
                    <a:pt x="137160" y="102870"/>
                    <a:pt x="0" y="132397"/>
                  </a:cubicBezTo>
                  <a:cubicBezTo>
                    <a:pt x="157163" y="161925"/>
                    <a:pt x="281940" y="100013"/>
                    <a:pt x="396240" y="0"/>
                  </a:cubicBezTo>
                  <a:close/>
                </a:path>
              </a:pathLst>
            </a:custGeom>
            <a:noFill/>
            <a:ln w="9525" cap="flat">
              <a:noFill/>
              <a:prstDash val="solid"/>
              <a:miter/>
            </a:ln>
          </p:spPr>
          <p:txBody>
            <a:bodyPr rtlCol="0" anchor="ctr"/>
            <a:lstStyle/>
            <a:p>
              <a:pPr algn="r" rtl="1"/>
              <a:endParaRPr lang="en-US">
                <a:cs typeface="B Nazanin" panose="00000700000000000000" pitchFamily="2" charset="-78"/>
              </a:endParaRPr>
            </a:p>
          </p:txBody>
        </p:sp>
        <p:sp>
          <p:nvSpPr>
            <p:cNvPr id="72" name="Freeform: Shape 71">
              <a:extLst>
                <a:ext uri="{FF2B5EF4-FFF2-40B4-BE49-F238E27FC236}">
                  <a16:creationId xmlns:a16="http://schemas.microsoft.com/office/drawing/2014/main" id="{0E254E28-2FC3-4C82-88F7-A8FC9B0C2758}"/>
                </a:ext>
              </a:extLst>
            </p:cNvPr>
            <p:cNvSpPr/>
            <p:nvPr/>
          </p:nvSpPr>
          <p:spPr>
            <a:xfrm>
              <a:off x="6255067" y="4546282"/>
              <a:ext cx="1495425" cy="428625"/>
            </a:xfrm>
            <a:custGeom>
              <a:avLst/>
              <a:gdLst>
                <a:gd name="connsiteX0" fmla="*/ 1496377 w 1495425"/>
                <a:gd name="connsiteY0" fmla="*/ 0 h 428625"/>
                <a:gd name="connsiteX1" fmla="*/ 0 w 1495425"/>
                <a:gd name="connsiteY1" fmla="*/ 435293 h 428625"/>
                <a:gd name="connsiteX2" fmla="*/ 1496377 w 1495425"/>
                <a:gd name="connsiteY2" fmla="*/ 0 h 428625"/>
              </a:gdLst>
              <a:ahLst/>
              <a:cxnLst>
                <a:cxn ang="0">
                  <a:pos x="connsiteX0" y="connsiteY0"/>
                </a:cxn>
                <a:cxn ang="0">
                  <a:pos x="connsiteX1" y="connsiteY1"/>
                </a:cxn>
                <a:cxn ang="0">
                  <a:pos x="connsiteX2" y="connsiteY2"/>
                </a:cxn>
              </a:cxnLst>
              <a:rect l="l" t="t" r="r" b="b"/>
              <a:pathLst>
                <a:path w="1495425" h="428625">
                  <a:moveTo>
                    <a:pt x="1496377" y="0"/>
                  </a:moveTo>
                  <a:cubicBezTo>
                    <a:pt x="1177290" y="22860"/>
                    <a:pt x="283845" y="282893"/>
                    <a:pt x="0" y="435293"/>
                  </a:cubicBezTo>
                  <a:cubicBezTo>
                    <a:pt x="495300" y="285750"/>
                    <a:pt x="993458" y="132398"/>
                    <a:pt x="1496377" y="0"/>
                  </a:cubicBezTo>
                  <a:close/>
                </a:path>
              </a:pathLst>
            </a:custGeom>
            <a:noFill/>
            <a:ln w="9525" cap="flat">
              <a:noFill/>
              <a:prstDash val="solid"/>
              <a:miter/>
            </a:ln>
          </p:spPr>
          <p:txBody>
            <a:bodyPr rtlCol="0" anchor="ctr"/>
            <a:lstStyle/>
            <a:p>
              <a:pPr algn="r" rtl="1"/>
              <a:endParaRPr lang="en-US">
                <a:cs typeface="B Nazanin" panose="00000700000000000000" pitchFamily="2" charset="-78"/>
              </a:endParaRPr>
            </a:p>
          </p:txBody>
        </p:sp>
        <p:sp>
          <p:nvSpPr>
            <p:cNvPr id="73" name="Freeform: Shape 72">
              <a:extLst>
                <a:ext uri="{FF2B5EF4-FFF2-40B4-BE49-F238E27FC236}">
                  <a16:creationId xmlns:a16="http://schemas.microsoft.com/office/drawing/2014/main" id="{FB37AB56-9099-4C44-9A7E-102018A475F1}"/>
                </a:ext>
              </a:extLst>
            </p:cNvPr>
            <p:cNvSpPr/>
            <p:nvPr/>
          </p:nvSpPr>
          <p:spPr>
            <a:xfrm>
              <a:off x="4533433" y="2809824"/>
              <a:ext cx="1371600" cy="1095375"/>
            </a:xfrm>
            <a:custGeom>
              <a:avLst/>
              <a:gdLst>
                <a:gd name="connsiteX0" fmla="*/ 1373019 w 1371600"/>
                <a:gd name="connsiteY0" fmla="*/ 781101 h 1095375"/>
                <a:gd name="connsiteX1" fmla="*/ 1099652 w 1371600"/>
                <a:gd name="connsiteY1" fmla="*/ 248653 h 1095375"/>
                <a:gd name="connsiteX2" fmla="*/ 569109 w 1371600"/>
                <a:gd name="connsiteY2" fmla="*/ 11480 h 1095375"/>
                <a:gd name="connsiteX3" fmla="*/ 41424 w 1371600"/>
                <a:gd name="connsiteY3" fmla="*/ 203885 h 1095375"/>
                <a:gd name="connsiteX4" fmla="*/ 163344 w 1371600"/>
                <a:gd name="connsiteY4" fmla="*/ 742048 h 1095375"/>
                <a:gd name="connsiteX5" fmla="*/ 785327 w 1371600"/>
                <a:gd name="connsiteY5" fmla="*/ 1089711 h 1095375"/>
                <a:gd name="connsiteX6" fmla="*/ 1255862 w 1371600"/>
                <a:gd name="connsiteY6" fmla="*/ 984935 h 1095375"/>
                <a:gd name="connsiteX7" fmla="*/ 1328252 w 1371600"/>
                <a:gd name="connsiteY7" fmla="*/ 923023 h 1095375"/>
                <a:gd name="connsiteX8" fmla="*/ 1374924 w 1371600"/>
                <a:gd name="connsiteY8" fmla="*/ 821106 h 1095375"/>
                <a:gd name="connsiteX9" fmla="*/ 1373019 w 1371600"/>
                <a:gd name="connsiteY9" fmla="*/ 781101 h 1095375"/>
                <a:gd name="connsiteX10" fmla="*/ 1311107 w 1371600"/>
                <a:gd name="connsiteY10" fmla="*/ 701091 h 1095375"/>
                <a:gd name="connsiteX11" fmla="*/ 1064409 w 1371600"/>
                <a:gd name="connsiteY11" fmla="*/ 296278 h 1095375"/>
                <a:gd name="connsiteX12" fmla="*/ 1311107 w 1371600"/>
                <a:gd name="connsiteY12" fmla="*/ 701091 h 10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71600" h="1095375">
                  <a:moveTo>
                    <a:pt x="1373019" y="781101"/>
                  </a:moveTo>
                  <a:cubicBezTo>
                    <a:pt x="1382544" y="550596"/>
                    <a:pt x="1273007" y="382955"/>
                    <a:pt x="1099652" y="248653"/>
                  </a:cubicBezTo>
                  <a:cubicBezTo>
                    <a:pt x="942489" y="128638"/>
                    <a:pt x="763419" y="48628"/>
                    <a:pt x="569109" y="11480"/>
                  </a:cubicBezTo>
                  <a:cubicBezTo>
                    <a:pt x="347177" y="-31382"/>
                    <a:pt x="130959" y="48628"/>
                    <a:pt x="41424" y="203885"/>
                  </a:cubicBezTo>
                  <a:cubicBezTo>
                    <a:pt x="-43348" y="348666"/>
                    <a:pt x="4277" y="576313"/>
                    <a:pt x="163344" y="742048"/>
                  </a:cubicBezTo>
                  <a:cubicBezTo>
                    <a:pt x="332889" y="922071"/>
                    <a:pt x="544344" y="1039228"/>
                    <a:pt x="785327" y="1089711"/>
                  </a:cubicBezTo>
                  <a:cubicBezTo>
                    <a:pt x="952014" y="1124953"/>
                    <a:pt x="1116797" y="1102093"/>
                    <a:pt x="1255862" y="984935"/>
                  </a:cubicBezTo>
                  <a:cubicBezTo>
                    <a:pt x="1279674" y="966838"/>
                    <a:pt x="1297772" y="928738"/>
                    <a:pt x="1328252" y="923023"/>
                  </a:cubicBezTo>
                  <a:lnTo>
                    <a:pt x="1374924" y="821106"/>
                  </a:lnTo>
                  <a:cubicBezTo>
                    <a:pt x="1373972" y="806818"/>
                    <a:pt x="1373019" y="793483"/>
                    <a:pt x="1373019" y="781101"/>
                  </a:cubicBezTo>
                  <a:close/>
                  <a:moveTo>
                    <a:pt x="1311107" y="701091"/>
                  </a:moveTo>
                  <a:cubicBezTo>
                    <a:pt x="1258719" y="548691"/>
                    <a:pt x="1189187" y="403910"/>
                    <a:pt x="1064409" y="296278"/>
                  </a:cubicBezTo>
                  <a:cubicBezTo>
                    <a:pt x="1231097" y="381051"/>
                    <a:pt x="1326347" y="508685"/>
                    <a:pt x="1311107" y="701091"/>
                  </a:cubicBezTo>
                  <a:close/>
                </a:path>
              </a:pathLst>
            </a:custGeom>
            <a:solidFill>
              <a:schemeClr val="accent2">
                <a:lumMod val="50000"/>
              </a:schemeClr>
            </a:solidFill>
            <a:ln w="9525" cap="flat">
              <a:noFill/>
              <a:prstDash val="solid"/>
              <a:miter/>
            </a:ln>
          </p:spPr>
          <p:txBody>
            <a:bodyPr rtlCol="0" anchor="ctr"/>
            <a:lstStyle/>
            <a:p>
              <a:pPr algn="r" rtl="1"/>
              <a:endParaRPr lang="en-US">
                <a:cs typeface="B Nazanin" panose="00000700000000000000" pitchFamily="2" charset="-78"/>
              </a:endParaRPr>
            </a:p>
          </p:txBody>
        </p:sp>
        <p:sp>
          <p:nvSpPr>
            <p:cNvPr id="74" name="Freeform: Shape 73">
              <a:extLst>
                <a:ext uri="{FF2B5EF4-FFF2-40B4-BE49-F238E27FC236}">
                  <a16:creationId xmlns:a16="http://schemas.microsoft.com/office/drawing/2014/main" id="{A439285A-6BFA-4ECF-9CF0-45F525A9A472}"/>
                </a:ext>
              </a:extLst>
            </p:cNvPr>
            <p:cNvSpPr/>
            <p:nvPr/>
          </p:nvSpPr>
          <p:spPr>
            <a:xfrm>
              <a:off x="6196012" y="3105154"/>
              <a:ext cx="1228725" cy="1152525"/>
            </a:xfrm>
            <a:custGeom>
              <a:avLst/>
              <a:gdLst>
                <a:gd name="connsiteX0" fmla="*/ 81915 w 1228725"/>
                <a:gd name="connsiteY0" fmla="*/ 1063939 h 1152525"/>
                <a:gd name="connsiteX1" fmla="*/ 330517 w 1228725"/>
                <a:gd name="connsiteY1" fmla="*/ 1156331 h 1152525"/>
                <a:gd name="connsiteX2" fmla="*/ 1177290 w 1228725"/>
                <a:gd name="connsiteY2" fmla="*/ 653411 h 1152525"/>
                <a:gd name="connsiteX3" fmla="*/ 1214438 w 1228725"/>
                <a:gd name="connsiteY3" fmla="*/ 561018 h 1152525"/>
                <a:gd name="connsiteX4" fmla="*/ 788670 w 1228725"/>
                <a:gd name="connsiteY4" fmla="*/ 948 h 1152525"/>
                <a:gd name="connsiteX5" fmla="*/ 9525 w 1228725"/>
                <a:gd name="connsiteY5" fmla="*/ 788666 h 1152525"/>
                <a:gd name="connsiteX6" fmla="*/ 1905 w 1228725"/>
                <a:gd name="connsiteY6" fmla="*/ 913443 h 1152525"/>
                <a:gd name="connsiteX7" fmla="*/ 0 w 1228725"/>
                <a:gd name="connsiteY7" fmla="*/ 921064 h 1152525"/>
                <a:gd name="connsiteX8" fmla="*/ 57150 w 1228725"/>
                <a:gd name="connsiteY8" fmla="*/ 1042031 h 1152525"/>
                <a:gd name="connsiteX9" fmla="*/ 81915 w 1228725"/>
                <a:gd name="connsiteY9" fmla="*/ 1063939 h 1152525"/>
                <a:gd name="connsiteX10" fmla="*/ 771525 w 1228725"/>
                <a:gd name="connsiteY10" fmla="*/ 951543 h 1152525"/>
                <a:gd name="connsiteX11" fmla="*/ 375285 w 1228725"/>
                <a:gd name="connsiteY11" fmla="*/ 1083941 h 1152525"/>
                <a:gd name="connsiteX12" fmla="*/ 771525 w 1228725"/>
                <a:gd name="connsiteY12" fmla="*/ 951543 h 115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28725" h="1152525">
                  <a:moveTo>
                    <a:pt x="81915" y="1063939"/>
                  </a:moveTo>
                  <a:cubicBezTo>
                    <a:pt x="146685" y="1136328"/>
                    <a:pt x="236220" y="1163951"/>
                    <a:pt x="330517" y="1156331"/>
                  </a:cubicBezTo>
                  <a:cubicBezTo>
                    <a:pt x="691515" y="1125851"/>
                    <a:pt x="972503" y="951543"/>
                    <a:pt x="1177290" y="653411"/>
                  </a:cubicBezTo>
                  <a:cubicBezTo>
                    <a:pt x="1194435" y="625788"/>
                    <a:pt x="1209675" y="593403"/>
                    <a:pt x="1214438" y="561018"/>
                  </a:cubicBezTo>
                  <a:cubicBezTo>
                    <a:pt x="1286828" y="153348"/>
                    <a:pt x="1174432" y="-14292"/>
                    <a:pt x="788670" y="948"/>
                  </a:cubicBezTo>
                  <a:cubicBezTo>
                    <a:pt x="415290" y="16188"/>
                    <a:pt x="34290" y="400998"/>
                    <a:pt x="9525" y="788666"/>
                  </a:cubicBezTo>
                  <a:cubicBezTo>
                    <a:pt x="6667" y="831528"/>
                    <a:pt x="12383" y="873439"/>
                    <a:pt x="1905" y="913443"/>
                  </a:cubicBezTo>
                  <a:cubicBezTo>
                    <a:pt x="953" y="916301"/>
                    <a:pt x="0" y="918206"/>
                    <a:pt x="0" y="921064"/>
                  </a:cubicBezTo>
                  <a:lnTo>
                    <a:pt x="57150" y="1042031"/>
                  </a:lnTo>
                  <a:cubicBezTo>
                    <a:pt x="64770" y="1046793"/>
                    <a:pt x="73342" y="1054414"/>
                    <a:pt x="81915" y="1063939"/>
                  </a:cubicBezTo>
                  <a:close/>
                  <a:moveTo>
                    <a:pt x="771525" y="951543"/>
                  </a:moveTo>
                  <a:cubicBezTo>
                    <a:pt x="657225" y="1051556"/>
                    <a:pt x="532447" y="1114421"/>
                    <a:pt x="375285" y="1083941"/>
                  </a:cubicBezTo>
                  <a:cubicBezTo>
                    <a:pt x="512445" y="1053461"/>
                    <a:pt x="641985" y="1003931"/>
                    <a:pt x="771525" y="951543"/>
                  </a:cubicBezTo>
                  <a:close/>
                </a:path>
              </a:pathLst>
            </a:custGeom>
            <a:solidFill>
              <a:schemeClr val="accent2">
                <a:lumMod val="50000"/>
              </a:schemeClr>
            </a:solidFill>
            <a:ln w="9525" cap="flat">
              <a:noFill/>
              <a:prstDash val="solid"/>
              <a:miter/>
            </a:ln>
          </p:spPr>
          <p:txBody>
            <a:bodyPr rtlCol="0" anchor="ctr"/>
            <a:lstStyle/>
            <a:p>
              <a:pPr algn="r" rtl="1"/>
              <a:endParaRPr lang="en-US" dirty="0">
                <a:cs typeface="B Nazanin" panose="00000700000000000000" pitchFamily="2" charset="-78"/>
              </a:endParaRPr>
            </a:p>
          </p:txBody>
        </p:sp>
        <p:sp>
          <p:nvSpPr>
            <p:cNvPr id="75" name="Freeform: Shape 74">
              <a:extLst>
                <a:ext uri="{FF2B5EF4-FFF2-40B4-BE49-F238E27FC236}">
                  <a16:creationId xmlns:a16="http://schemas.microsoft.com/office/drawing/2014/main" id="{439EC837-1102-4CE5-863A-B0058884AED0}"/>
                </a:ext>
              </a:extLst>
            </p:cNvPr>
            <p:cNvSpPr/>
            <p:nvPr/>
          </p:nvSpPr>
          <p:spPr>
            <a:xfrm>
              <a:off x="4216819" y="2820352"/>
              <a:ext cx="3752850" cy="2676525"/>
            </a:xfrm>
            <a:custGeom>
              <a:avLst/>
              <a:gdLst>
                <a:gd name="connsiteX0" fmla="*/ 3756558 w 3752850"/>
                <a:gd name="connsiteY0" fmla="*/ 1681163 h 2676525"/>
                <a:gd name="connsiteX1" fmla="*/ 3664166 w 3752850"/>
                <a:gd name="connsiteY1" fmla="*/ 1638300 h 2676525"/>
                <a:gd name="connsiteX2" fmla="*/ 3330791 w 3752850"/>
                <a:gd name="connsiteY2" fmla="*/ 1598295 h 2676525"/>
                <a:gd name="connsiteX3" fmla="*/ 2148738 w 3752850"/>
                <a:gd name="connsiteY3" fmla="*/ 1925955 h 2676525"/>
                <a:gd name="connsiteX4" fmla="*/ 1914423 w 3752850"/>
                <a:gd name="connsiteY4" fmla="*/ 2150745 h 2676525"/>
                <a:gd name="connsiteX5" fmla="*/ 1812506 w 3752850"/>
                <a:gd name="connsiteY5" fmla="*/ 2181225 h 2676525"/>
                <a:gd name="connsiteX6" fmla="*/ 1784883 w 3752850"/>
                <a:gd name="connsiteY6" fmla="*/ 2093595 h 2676525"/>
                <a:gd name="connsiteX7" fmla="*/ 1807743 w 3752850"/>
                <a:gd name="connsiteY7" fmla="*/ 1618298 h 2676525"/>
                <a:gd name="connsiteX8" fmla="*/ 1929663 w 3752850"/>
                <a:gd name="connsiteY8" fmla="*/ 1355407 h 2676525"/>
                <a:gd name="connsiteX9" fmla="*/ 2037296 w 3752850"/>
                <a:gd name="connsiteY9" fmla="*/ 1325880 h 2676525"/>
                <a:gd name="connsiteX10" fmla="*/ 1980146 w 3752850"/>
                <a:gd name="connsiteY10" fmla="*/ 1204913 h 2676525"/>
                <a:gd name="connsiteX11" fmla="*/ 1847748 w 3752850"/>
                <a:gd name="connsiteY11" fmla="*/ 1324928 h 2676525"/>
                <a:gd name="connsiteX12" fmla="*/ 1818221 w 3752850"/>
                <a:gd name="connsiteY12" fmla="*/ 1194435 h 2676525"/>
                <a:gd name="connsiteX13" fmla="*/ 1756308 w 3752850"/>
                <a:gd name="connsiteY13" fmla="*/ 71438 h 2676525"/>
                <a:gd name="connsiteX14" fmla="*/ 1762976 w 3752850"/>
                <a:gd name="connsiteY14" fmla="*/ 0 h 2676525"/>
                <a:gd name="connsiteX15" fmla="*/ 1649628 w 3752850"/>
                <a:gd name="connsiteY15" fmla="*/ 2857 h 2676525"/>
                <a:gd name="connsiteX16" fmla="*/ 1702016 w 3752850"/>
                <a:gd name="connsiteY16" fmla="*/ 103822 h 2676525"/>
                <a:gd name="connsiteX17" fmla="*/ 1711541 w 3752850"/>
                <a:gd name="connsiteY17" fmla="*/ 849630 h 2676525"/>
                <a:gd name="connsiteX18" fmla="*/ 1696301 w 3752850"/>
                <a:gd name="connsiteY18" fmla="*/ 832485 h 2676525"/>
                <a:gd name="connsiteX19" fmla="*/ 1693443 w 3752850"/>
                <a:gd name="connsiteY19" fmla="*/ 808672 h 2676525"/>
                <a:gd name="connsiteX20" fmla="*/ 1646771 w 3752850"/>
                <a:gd name="connsiteY20" fmla="*/ 910590 h 2676525"/>
                <a:gd name="connsiteX21" fmla="*/ 1685823 w 3752850"/>
                <a:gd name="connsiteY21" fmla="*/ 920115 h 2676525"/>
                <a:gd name="connsiteX22" fmla="*/ 1738211 w 3752850"/>
                <a:gd name="connsiteY22" fmla="*/ 1052513 h 2676525"/>
                <a:gd name="connsiteX23" fmla="*/ 1708683 w 3752850"/>
                <a:gd name="connsiteY23" fmla="*/ 1803082 h 2676525"/>
                <a:gd name="connsiteX24" fmla="*/ 1554378 w 3752850"/>
                <a:gd name="connsiteY24" fmla="*/ 1870710 h 2676525"/>
                <a:gd name="connsiteX25" fmla="*/ 1435316 w 3752850"/>
                <a:gd name="connsiteY25" fmla="*/ 1783080 h 2676525"/>
                <a:gd name="connsiteX26" fmla="*/ 108483 w 3752850"/>
                <a:gd name="connsiteY26" fmla="*/ 1543050 h 2676525"/>
                <a:gd name="connsiteX27" fmla="*/ 1803 w 3752850"/>
                <a:gd name="connsiteY27" fmla="*/ 1593532 h 2676525"/>
                <a:gd name="connsiteX28" fmla="*/ 76098 w 3752850"/>
                <a:gd name="connsiteY28" fmla="*/ 1698307 h 2676525"/>
                <a:gd name="connsiteX29" fmla="*/ 1278153 w 3752850"/>
                <a:gd name="connsiteY29" fmla="*/ 2038350 h 2676525"/>
                <a:gd name="connsiteX30" fmla="*/ 1529613 w 3752850"/>
                <a:gd name="connsiteY30" fmla="*/ 1967865 h 2676525"/>
                <a:gd name="connsiteX31" fmla="*/ 1674393 w 3752850"/>
                <a:gd name="connsiteY31" fmla="*/ 2080260 h 2676525"/>
                <a:gd name="connsiteX32" fmla="*/ 1622006 w 3752850"/>
                <a:gd name="connsiteY32" fmla="*/ 2587942 h 2676525"/>
                <a:gd name="connsiteX33" fmla="*/ 1663916 w 3752850"/>
                <a:gd name="connsiteY33" fmla="*/ 2670810 h 2676525"/>
                <a:gd name="connsiteX34" fmla="*/ 1761071 w 3752850"/>
                <a:gd name="connsiteY34" fmla="*/ 2580323 h 2676525"/>
                <a:gd name="connsiteX35" fmla="*/ 2064918 w 3752850"/>
                <a:gd name="connsiteY35" fmla="*/ 2247900 h 2676525"/>
                <a:gd name="connsiteX36" fmla="*/ 3703218 w 3752850"/>
                <a:gd name="connsiteY36" fmla="*/ 1757363 h 2676525"/>
                <a:gd name="connsiteX37" fmla="*/ 3756558 w 3752850"/>
                <a:gd name="connsiteY37" fmla="*/ 1681163 h 2676525"/>
                <a:gd name="connsiteX38" fmla="*/ 1200048 w 3752850"/>
                <a:gd name="connsiteY38" fmla="*/ 1896428 h 2676525"/>
                <a:gd name="connsiteX39" fmla="*/ 1172426 w 3752850"/>
                <a:gd name="connsiteY39" fmla="*/ 1888807 h 2676525"/>
                <a:gd name="connsiteX40" fmla="*/ 323748 w 3752850"/>
                <a:gd name="connsiteY40" fmla="*/ 1688782 h 2676525"/>
                <a:gd name="connsiteX41" fmla="*/ 1217193 w 3752850"/>
                <a:gd name="connsiteY41" fmla="*/ 1864042 h 2676525"/>
                <a:gd name="connsiteX42" fmla="*/ 1473416 w 3752850"/>
                <a:gd name="connsiteY42" fmla="*/ 1928813 h 2676525"/>
                <a:gd name="connsiteX43" fmla="*/ 1200048 w 3752850"/>
                <a:gd name="connsiteY43" fmla="*/ 1896428 h 2676525"/>
                <a:gd name="connsiteX44" fmla="*/ 2038248 w 3752850"/>
                <a:gd name="connsiteY44" fmla="*/ 2161223 h 2676525"/>
                <a:gd name="connsiteX45" fmla="*/ 3534626 w 3752850"/>
                <a:gd name="connsiteY45" fmla="*/ 1725930 h 2676525"/>
                <a:gd name="connsiteX46" fmla="*/ 2038248 w 3752850"/>
                <a:gd name="connsiteY46" fmla="*/ 2161223 h 2676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752850" h="2676525">
                  <a:moveTo>
                    <a:pt x="3756558" y="1681163"/>
                  </a:moveTo>
                  <a:cubicBezTo>
                    <a:pt x="3747033" y="1636395"/>
                    <a:pt x="3699408" y="1644015"/>
                    <a:pt x="3664166" y="1638300"/>
                  </a:cubicBezTo>
                  <a:cubicBezTo>
                    <a:pt x="3551771" y="1623060"/>
                    <a:pt x="3442233" y="1603057"/>
                    <a:pt x="3330791" y="1598295"/>
                  </a:cubicBezTo>
                  <a:cubicBezTo>
                    <a:pt x="2900261" y="1575435"/>
                    <a:pt x="2494496" y="1641157"/>
                    <a:pt x="2148738" y="1925955"/>
                  </a:cubicBezTo>
                  <a:cubicBezTo>
                    <a:pt x="2066823" y="1993582"/>
                    <a:pt x="1991576" y="2076450"/>
                    <a:pt x="1914423" y="2150745"/>
                  </a:cubicBezTo>
                  <a:cubicBezTo>
                    <a:pt x="1884896" y="2181225"/>
                    <a:pt x="1852511" y="2195513"/>
                    <a:pt x="1812506" y="2181225"/>
                  </a:cubicBezTo>
                  <a:cubicBezTo>
                    <a:pt x="1772501" y="2165985"/>
                    <a:pt x="1784883" y="2124075"/>
                    <a:pt x="1784883" y="2093595"/>
                  </a:cubicBezTo>
                  <a:cubicBezTo>
                    <a:pt x="1792503" y="1936432"/>
                    <a:pt x="1807743" y="1778317"/>
                    <a:pt x="1807743" y="1618298"/>
                  </a:cubicBezTo>
                  <a:cubicBezTo>
                    <a:pt x="1807743" y="1507807"/>
                    <a:pt x="1852511" y="1430655"/>
                    <a:pt x="1929663" y="1355407"/>
                  </a:cubicBezTo>
                  <a:cubicBezTo>
                    <a:pt x="1966811" y="1317307"/>
                    <a:pt x="1997291" y="1297305"/>
                    <a:pt x="2037296" y="1325880"/>
                  </a:cubicBezTo>
                  <a:lnTo>
                    <a:pt x="1980146" y="1204913"/>
                  </a:lnTo>
                  <a:cubicBezTo>
                    <a:pt x="1960143" y="1271588"/>
                    <a:pt x="1905851" y="1326832"/>
                    <a:pt x="1847748" y="1324928"/>
                  </a:cubicBezTo>
                  <a:cubicBezTo>
                    <a:pt x="1795361" y="1322070"/>
                    <a:pt x="1820126" y="1240155"/>
                    <a:pt x="1818221" y="1194435"/>
                  </a:cubicBezTo>
                  <a:cubicBezTo>
                    <a:pt x="1815363" y="819150"/>
                    <a:pt x="1813458" y="443865"/>
                    <a:pt x="1756308" y="71438"/>
                  </a:cubicBezTo>
                  <a:cubicBezTo>
                    <a:pt x="1751546" y="40957"/>
                    <a:pt x="1753451" y="19050"/>
                    <a:pt x="1762976" y="0"/>
                  </a:cubicBezTo>
                  <a:lnTo>
                    <a:pt x="1649628" y="2857"/>
                  </a:lnTo>
                  <a:cubicBezTo>
                    <a:pt x="1675346" y="29527"/>
                    <a:pt x="1689633" y="62865"/>
                    <a:pt x="1702016" y="103822"/>
                  </a:cubicBezTo>
                  <a:cubicBezTo>
                    <a:pt x="1769643" y="348615"/>
                    <a:pt x="1734401" y="599122"/>
                    <a:pt x="1711541" y="849630"/>
                  </a:cubicBezTo>
                  <a:cubicBezTo>
                    <a:pt x="1706778" y="844868"/>
                    <a:pt x="1699158" y="837247"/>
                    <a:pt x="1696301" y="832485"/>
                  </a:cubicBezTo>
                  <a:cubicBezTo>
                    <a:pt x="1695348" y="824865"/>
                    <a:pt x="1694396" y="817245"/>
                    <a:pt x="1693443" y="808672"/>
                  </a:cubicBezTo>
                  <a:lnTo>
                    <a:pt x="1646771" y="910590"/>
                  </a:lnTo>
                  <a:cubicBezTo>
                    <a:pt x="1658201" y="908685"/>
                    <a:pt x="1670583" y="910590"/>
                    <a:pt x="1685823" y="920115"/>
                  </a:cubicBezTo>
                  <a:cubicBezTo>
                    <a:pt x="1733448" y="950595"/>
                    <a:pt x="1740116" y="1000125"/>
                    <a:pt x="1738211" y="1052513"/>
                  </a:cubicBezTo>
                  <a:cubicBezTo>
                    <a:pt x="1728686" y="1303020"/>
                    <a:pt x="1721066" y="1552575"/>
                    <a:pt x="1708683" y="1803082"/>
                  </a:cubicBezTo>
                  <a:cubicBezTo>
                    <a:pt x="1703921" y="1918335"/>
                    <a:pt x="1654391" y="1938338"/>
                    <a:pt x="1554378" y="1870710"/>
                  </a:cubicBezTo>
                  <a:cubicBezTo>
                    <a:pt x="1514373" y="1843088"/>
                    <a:pt x="1474368" y="1810703"/>
                    <a:pt x="1435316" y="1783080"/>
                  </a:cubicBezTo>
                  <a:cubicBezTo>
                    <a:pt x="1032408" y="1492567"/>
                    <a:pt x="586638" y="1427798"/>
                    <a:pt x="108483" y="1543050"/>
                  </a:cubicBezTo>
                  <a:cubicBezTo>
                    <a:pt x="68478" y="1553528"/>
                    <a:pt x="14186" y="1553528"/>
                    <a:pt x="1803" y="1593532"/>
                  </a:cubicBezTo>
                  <a:cubicBezTo>
                    <a:pt x="-10579" y="1644015"/>
                    <a:pt x="43713" y="1668780"/>
                    <a:pt x="76098" y="1698307"/>
                  </a:cubicBezTo>
                  <a:cubicBezTo>
                    <a:pt x="421856" y="2010728"/>
                    <a:pt x="815238" y="2150745"/>
                    <a:pt x="1278153" y="2038350"/>
                  </a:cubicBezTo>
                  <a:cubicBezTo>
                    <a:pt x="1362926" y="2018348"/>
                    <a:pt x="1444841" y="1990725"/>
                    <a:pt x="1529613" y="1967865"/>
                  </a:cubicBezTo>
                  <a:cubicBezTo>
                    <a:pt x="1654391" y="1932623"/>
                    <a:pt x="1681061" y="1952625"/>
                    <a:pt x="1674393" y="2080260"/>
                  </a:cubicBezTo>
                  <a:cubicBezTo>
                    <a:pt x="1664868" y="2250758"/>
                    <a:pt x="1657248" y="2420303"/>
                    <a:pt x="1622006" y="2587942"/>
                  </a:cubicBezTo>
                  <a:cubicBezTo>
                    <a:pt x="1612481" y="2632710"/>
                    <a:pt x="1617243" y="2663190"/>
                    <a:pt x="1663916" y="2670810"/>
                  </a:cubicBezTo>
                  <a:cubicBezTo>
                    <a:pt x="1728686" y="2681288"/>
                    <a:pt x="1773453" y="2693670"/>
                    <a:pt x="1761071" y="2580323"/>
                  </a:cubicBezTo>
                  <a:cubicBezTo>
                    <a:pt x="1723923" y="2249805"/>
                    <a:pt x="1738211" y="2189798"/>
                    <a:pt x="2064918" y="2247900"/>
                  </a:cubicBezTo>
                  <a:cubicBezTo>
                    <a:pt x="2686901" y="2355533"/>
                    <a:pt x="3242208" y="2203133"/>
                    <a:pt x="3703218" y="1757363"/>
                  </a:cubicBezTo>
                  <a:cubicBezTo>
                    <a:pt x="3724173" y="1736407"/>
                    <a:pt x="3763226" y="1716405"/>
                    <a:pt x="3756558" y="1681163"/>
                  </a:cubicBezTo>
                  <a:close/>
                  <a:moveTo>
                    <a:pt x="1200048" y="1896428"/>
                  </a:moveTo>
                  <a:cubicBezTo>
                    <a:pt x="1192428" y="1896428"/>
                    <a:pt x="1182903" y="1891665"/>
                    <a:pt x="1172426" y="1888807"/>
                  </a:cubicBezTo>
                  <a:cubicBezTo>
                    <a:pt x="880961" y="1856423"/>
                    <a:pt x="597116" y="1796415"/>
                    <a:pt x="323748" y="1688782"/>
                  </a:cubicBezTo>
                  <a:cubicBezTo>
                    <a:pt x="622833" y="1745932"/>
                    <a:pt x="919061" y="1805940"/>
                    <a:pt x="1217193" y="1864042"/>
                  </a:cubicBezTo>
                  <a:cubicBezTo>
                    <a:pt x="1291488" y="1879282"/>
                    <a:pt x="1371498" y="1881188"/>
                    <a:pt x="1473416" y="1928813"/>
                  </a:cubicBezTo>
                  <a:cubicBezTo>
                    <a:pt x="1363878" y="1918335"/>
                    <a:pt x="1279106" y="1916430"/>
                    <a:pt x="1200048" y="1896428"/>
                  </a:cubicBezTo>
                  <a:close/>
                  <a:moveTo>
                    <a:pt x="2038248" y="2161223"/>
                  </a:moveTo>
                  <a:cubicBezTo>
                    <a:pt x="2322093" y="2008823"/>
                    <a:pt x="3215538" y="1748790"/>
                    <a:pt x="3534626" y="1725930"/>
                  </a:cubicBezTo>
                  <a:cubicBezTo>
                    <a:pt x="3031706" y="1858328"/>
                    <a:pt x="2533548" y="2011680"/>
                    <a:pt x="2038248" y="2161223"/>
                  </a:cubicBezTo>
                  <a:close/>
                </a:path>
              </a:pathLst>
            </a:custGeom>
            <a:solidFill>
              <a:schemeClr val="accent2">
                <a:lumMod val="75000"/>
              </a:schemeClr>
            </a:solidFill>
            <a:ln w="9525" cap="flat">
              <a:noFill/>
              <a:prstDash val="solid"/>
              <a:miter/>
            </a:ln>
          </p:spPr>
          <p:txBody>
            <a:bodyPr rtlCol="0" anchor="ctr"/>
            <a:lstStyle/>
            <a:p>
              <a:pPr algn="r" rtl="1"/>
              <a:endParaRPr lang="en-US" dirty="0">
                <a:cs typeface="B Nazanin" panose="00000700000000000000" pitchFamily="2" charset="-78"/>
              </a:endParaRPr>
            </a:p>
          </p:txBody>
        </p:sp>
        <p:sp>
          <p:nvSpPr>
            <p:cNvPr id="76" name="Freeform: Shape 75">
              <a:extLst>
                <a:ext uri="{FF2B5EF4-FFF2-40B4-BE49-F238E27FC236}">
                  <a16:creationId xmlns:a16="http://schemas.microsoft.com/office/drawing/2014/main" id="{654EB621-B722-4E24-8437-42D023954B8C}"/>
                </a:ext>
              </a:extLst>
            </p:cNvPr>
            <p:cNvSpPr/>
            <p:nvPr/>
          </p:nvSpPr>
          <p:spPr>
            <a:xfrm>
              <a:off x="5434753" y="1357191"/>
              <a:ext cx="942975" cy="1466850"/>
            </a:xfrm>
            <a:custGeom>
              <a:avLst/>
              <a:gdLst>
                <a:gd name="connsiteX0" fmla="*/ 606954 w 942975"/>
                <a:gd name="connsiteY0" fmla="*/ 1410773 h 1466850"/>
                <a:gd name="connsiteX1" fmla="*/ 883179 w 942975"/>
                <a:gd name="connsiteY1" fmla="*/ 1087876 h 1466850"/>
                <a:gd name="connsiteX2" fmla="*/ 900324 w 942975"/>
                <a:gd name="connsiteY2" fmla="*/ 412553 h 1466850"/>
                <a:gd name="connsiteX3" fmla="*/ 462174 w 942975"/>
                <a:gd name="connsiteY3" fmla="*/ 121 h 1466850"/>
                <a:gd name="connsiteX4" fmla="*/ 26882 w 942975"/>
                <a:gd name="connsiteY4" fmla="*/ 447796 h 1466850"/>
                <a:gd name="connsiteX5" fmla="*/ 101177 w 942975"/>
                <a:gd name="connsiteY5" fmla="*/ 1170743 h 1466850"/>
                <a:gd name="connsiteX6" fmla="*/ 360257 w 942975"/>
                <a:gd name="connsiteY6" fmla="*/ 1426013 h 1466850"/>
                <a:gd name="connsiteX7" fmla="*/ 429789 w 942975"/>
                <a:gd name="connsiteY7" fmla="*/ 1467923 h 1466850"/>
                <a:gd name="connsiteX8" fmla="*/ 543137 w 942975"/>
                <a:gd name="connsiteY8" fmla="*/ 1465066 h 1466850"/>
                <a:gd name="connsiteX9" fmla="*/ 606954 w 942975"/>
                <a:gd name="connsiteY9" fmla="*/ 1410773 h 1466850"/>
                <a:gd name="connsiteX10" fmla="*/ 875559 w 942975"/>
                <a:gd name="connsiteY10" fmla="*/ 730688 h 1466850"/>
                <a:gd name="connsiteX11" fmla="*/ 646959 w 942975"/>
                <a:gd name="connsiteY11" fmla="*/ 1310761 h 1466850"/>
                <a:gd name="connsiteX12" fmla="*/ 875559 w 942975"/>
                <a:gd name="connsiteY12" fmla="*/ 730688 h 146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2975" h="1466850">
                  <a:moveTo>
                    <a:pt x="606954" y="1410773"/>
                  </a:moveTo>
                  <a:cubicBezTo>
                    <a:pt x="746019" y="1343146"/>
                    <a:pt x="833649" y="1230751"/>
                    <a:pt x="883179" y="1087876"/>
                  </a:cubicBezTo>
                  <a:cubicBezTo>
                    <a:pt x="957474" y="864991"/>
                    <a:pt x="969857" y="637343"/>
                    <a:pt x="900324" y="412553"/>
                  </a:cubicBezTo>
                  <a:cubicBezTo>
                    <a:pt x="835554" y="192526"/>
                    <a:pt x="624099" y="-5594"/>
                    <a:pt x="462174" y="121"/>
                  </a:cubicBezTo>
                  <a:cubicBezTo>
                    <a:pt x="290724" y="4883"/>
                    <a:pt x="76412" y="220148"/>
                    <a:pt x="26882" y="447796"/>
                  </a:cubicBezTo>
                  <a:cubicBezTo>
                    <a:pt x="-27411" y="695446"/>
                    <a:pt x="2117" y="938333"/>
                    <a:pt x="101177" y="1170743"/>
                  </a:cubicBezTo>
                  <a:cubicBezTo>
                    <a:pt x="150707" y="1287901"/>
                    <a:pt x="235479" y="1383151"/>
                    <a:pt x="360257" y="1426013"/>
                  </a:cubicBezTo>
                  <a:cubicBezTo>
                    <a:pt x="390737" y="1436491"/>
                    <a:pt x="412644" y="1449826"/>
                    <a:pt x="429789" y="1467923"/>
                  </a:cubicBezTo>
                  <a:lnTo>
                    <a:pt x="543137" y="1465066"/>
                  </a:lnTo>
                  <a:cubicBezTo>
                    <a:pt x="553614" y="1442206"/>
                    <a:pt x="574569" y="1426013"/>
                    <a:pt x="606954" y="1410773"/>
                  </a:cubicBezTo>
                  <a:close/>
                  <a:moveTo>
                    <a:pt x="875559" y="730688"/>
                  </a:moveTo>
                  <a:cubicBezTo>
                    <a:pt x="929852" y="963098"/>
                    <a:pt x="833649" y="1198366"/>
                    <a:pt x="646959" y="1310761"/>
                  </a:cubicBezTo>
                  <a:cubicBezTo>
                    <a:pt x="775547" y="1147883"/>
                    <a:pt x="860319" y="967861"/>
                    <a:pt x="875559" y="730688"/>
                  </a:cubicBezTo>
                  <a:close/>
                </a:path>
              </a:pathLst>
            </a:custGeom>
            <a:solidFill>
              <a:schemeClr val="accent2">
                <a:lumMod val="50000"/>
              </a:schemeClr>
            </a:solidFill>
            <a:ln w="9525" cap="flat">
              <a:noFill/>
              <a:prstDash val="solid"/>
              <a:miter/>
            </a:ln>
          </p:spPr>
          <p:txBody>
            <a:bodyPr rtlCol="0" anchor="ctr"/>
            <a:lstStyle/>
            <a:p>
              <a:pPr algn="r" rtl="1"/>
              <a:endParaRPr lang="en-US">
                <a:cs typeface="B Nazanin" panose="00000700000000000000" pitchFamily="2" charset="-78"/>
              </a:endParaRPr>
            </a:p>
          </p:txBody>
        </p:sp>
      </p:grpSp>
      <p:grpSp>
        <p:nvGrpSpPr>
          <p:cNvPr id="77" name="Group 76">
            <a:extLst>
              <a:ext uri="{FF2B5EF4-FFF2-40B4-BE49-F238E27FC236}">
                <a16:creationId xmlns:a16="http://schemas.microsoft.com/office/drawing/2014/main" id="{D301177F-0C4A-481D-9574-3E18FF571936}"/>
              </a:ext>
            </a:extLst>
          </p:cNvPr>
          <p:cNvGrpSpPr/>
          <p:nvPr/>
        </p:nvGrpSpPr>
        <p:grpSpPr>
          <a:xfrm>
            <a:off x="9028371" y="3093973"/>
            <a:ext cx="412359" cy="610409"/>
            <a:chOff x="6477000" y="3016250"/>
            <a:chExt cx="1328738" cy="1966913"/>
          </a:xfrm>
        </p:grpSpPr>
        <p:sp>
          <p:nvSpPr>
            <p:cNvPr id="78" name="Freeform 21">
              <a:extLst>
                <a:ext uri="{FF2B5EF4-FFF2-40B4-BE49-F238E27FC236}">
                  <a16:creationId xmlns:a16="http://schemas.microsoft.com/office/drawing/2014/main" id="{049ECF98-CF3B-483E-BC45-A0B5CF789BED}"/>
                </a:ext>
              </a:extLst>
            </p:cNvPr>
            <p:cNvSpPr>
              <a:spLocks/>
            </p:cNvSpPr>
            <p:nvPr/>
          </p:nvSpPr>
          <p:spPr bwMode="auto">
            <a:xfrm>
              <a:off x="6477000" y="3162300"/>
              <a:ext cx="1328738" cy="1820863"/>
            </a:xfrm>
            <a:custGeom>
              <a:avLst/>
              <a:gdLst>
                <a:gd name="T0" fmla="*/ 353 w 353"/>
                <a:gd name="T1" fmla="*/ 461 h 485"/>
                <a:gd name="T2" fmla="*/ 329 w 353"/>
                <a:gd name="T3" fmla="*/ 485 h 485"/>
                <a:gd name="T4" fmla="*/ 24 w 353"/>
                <a:gd name="T5" fmla="*/ 485 h 485"/>
                <a:gd name="T6" fmla="*/ 0 w 353"/>
                <a:gd name="T7" fmla="*/ 461 h 485"/>
                <a:gd name="T8" fmla="*/ 0 w 353"/>
                <a:gd name="T9" fmla="*/ 24 h 485"/>
                <a:gd name="T10" fmla="*/ 24 w 353"/>
                <a:gd name="T11" fmla="*/ 0 h 485"/>
                <a:gd name="T12" fmla="*/ 329 w 353"/>
                <a:gd name="T13" fmla="*/ 0 h 485"/>
                <a:gd name="T14" fmla="*/ 353 w 353"/>
                <a:gd name="T15" fmla="*/ 24 h 485"/>
                <a:gd name="T16" fmla="*/ 353 w 353"/>
                <a:gd name="T17" fmla="*/ 461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485">
                  <a:moveTo>
                    <a:pt x="353" y="461"/>
                  </a:moveTo>
                  <a:cubicBezTo>
                    <a:pt x="353" y="475"/>
                    <a:pt x="343" y="485"/>
                    <a:pt x="329" y="485"/>
                  </a:cubicBezTo>
                  <a:cubicBezTo>
                    <a:pt x="24" y="485"/>
                    <a:pt x="24" y="485"/>
                    <a:pt x="24" y="485"/>
                  </a:cubicBezTo>
                  <a:cubicBezTo>
                    <a:pt x="11" y="485"/>
                    <a:pt x="0" y="475"/>
                    <a:pt x="0" y="461"/>
                  </a:cubicBezTo>
                  <a:cubicBezTo>
                    <a:pt x="0" y="24"/>
                    <a:pt x="0" y="24"/>
                    <a:pt x="0" y="24"/>
                  </a:cubicBezTo>
                  <a:cubicBezTo>
                    <a:pt x="0" y="11"/>
                    <a:pt x="11" y="0"/>
                    <a:pt x="24" y="0"/>
                  </a:cubicBezTo>
                  <a:cubicBezTo>
                    <a:pt x="329" y="0"/>
                    <a:pt x="329" y="0"/>
                    <a:pt x="329" y="0"/>
                  </a:cubicBezTo>
                  <a:cubicBezTo>
                    <a:pt x="343" y="0"/>
                    <a:pt x="353" y="11"/>
                    <a:pt x="353" y="24"/>
                  </a:cubicBezTo>
                  <a:lnTo>
                    <a:pt x="353" y="46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79" name="Rectangle 22">
              <a:extLst>
                <a:ext uri="{FF2B5EF4-FFF2-40B4-BE49-F238E27FC236}">
                  <a16:creationId xmlns:a16="http://schemas.microsoft.com/office/drawing/2014/main" id="{A34301E3-C18A-4310-99F4-253C20A25357}"/>
                </a:ext>
              </a:extLst>
            </p:cNvPr>
            <p:cNvSpPr>
              <a:spLocks noChangeArrowheads="1"/>
            </p:cNvSpPr>
            <p:nvPr/>
          </p:nvSpPr>
          <p:spPr bwMode="auto">
            <a:xfrm>
              <a:off x="6597650" y="3302000"/>
              <a:ext cx="1087438" cy="15049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80" name="Freeform 23">
              <a:extLst>
                <a:ext uri="{FF2B5EF4-FFF2-40B4-BE49-F238E27FC236}">
                  <a16:creationId xmlns:a16="http://schemas.microsoft.com/office/drawing/2014/main" id="{8E9565A5-EBDA-4FA2-B86B-42F63175180A}"/>
                </a:ext>
              </a:extLst>
            </p:cNvPr>
            <p:cNvSpPr>
              <a:spLocks/>
            </p:cNvSpPr>
            <p:nvPr/>
          </p:nvSpPr>
          <p:spPr bwMode="auto">
            <a:xfrm>
              <a:off x="6591300" y="3294062"/>
              <a:ext cx="1101725" cy="1520825"/>
            </a:xfrm>
            <a:custGeom>
              <a:avLst/>
              <a:gdLst>
                <a:gd name="T0" fmla="*/ 689 w 694"/>
                <a:gd name="T1" fmla="*/ 953 h 958"/>
                <a:gd name="T2" fmla="*/ 689 w 694"/>
                <a:gd name="T3" fmla="*/ 948 h 958"/>
                <a:gd name="T4" fmla="*/ 9 w 694"/>
                <a:gd name="T5" fmla="*/ 948 h 958"/>
                <a:gd name="T6" fmla="*/ 9 w 694"/>
                <a:gd name="T7" fmla="*/ 9 h 958"/>
                <a:gd name="T8" fmla="*/ 684 w 694"/>
                <a:gd name="T9" fmla="*/ 9 h 958"/>
                <a:gd name="T10" fmla="*/ 684 w 694"/>
                <a:gd name="T11" fmla="*/ 953 h 958"/>
                <a:gd name="T12" fmla="*/ 689 w 694"/>
                <a:gd name="T13" fmla="*/ 953 h 958"/>
                <a:gd name="T14" fmla="*/ 689 w 694"/>
                <a:gd name="T15" fmla="*/ 948 h 958"/>
                <a:gd name="T16" fmla="*/ 689 w 694"/>
                <a:gd name="T17" fmla="*/ 953 h 958"/>
                <a:gd name="T18" fmla="*/ 694 w 694"/>
                <a:gd name="T19" fmla="*/ 953 h 958"/>
                <a:gd name="T20" fmla="*/ 694 w 694"/>
                <a:gd name="T21" fmla="*/ 0 h 958"/>
                <a:gd name="T22" fmla="*/ 0 w 694"/>
                <a:gd name="T23" fmla="*/ 0 h 958"/>
                <a:gd name="T24" fmla="*/ 0 w 694"/>
                <a:gd name="T25" fmla="*/ 958 h 958"/>
                <a:gd name="T26" fmla="*/ 694 w 694"/>
                <a:gd name="T27" fmla="*/ 958 h 958"/>
                <a:gd name="T28" fmla="*/ 694 w 694"/>
                <a:gd name="T29" fmla="*/ 953 h 958"/>
                <a:gd name="T30" fmla="*/ 689 w 694"/>
                <a:gd name="T31" fmla="*/ 953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4" h="958">
                  <a:moveTo>
                    <a:pt x="689" y="953"/>
                  </a:moveTo>
                  <a:lnTo>
                    <a:pt x="689" y="948"/>
                  </a:lnTo>
                  <a:lnTo>
                    <a:pt x="9" y="948"/>
                  </a:lnTo>
                  <a:lnTo>
                    <a:pt x="9" y="9"/>
                  </a:lnTo>
                  <a:lnTo>
                    <a:pt x="684" y="9"/>
                  </a:lnTo>
                  <a:lnTo>
                    <a:pt x="684" y="953"/>
                  </a:lnTo>
                  <a:lnTo>
                    <a:pt x="689" y="953"/>
                  </a:lnTo>
                  <a:lnTo>
                    <a:pt x="689" y="948"/>
                  </a:lnTo>
                  <a:lnTo>
                    <a:pt x="689" y="953"/>
                  </a:lnTo>
                  <a:lnTo>
                    <a:pt x="694" y="953"/>
                  </a:lnTo>
                  <a:lnTo>
                    <a:pt x="694" y="0"/>
                  </a:lnTo>
                  <a:lnTo>
                    <a:pt x="0" y="0"/>
                  </a:lnTo>
                  <a:lnTo>
                    <a:pt x="0" y="958"/>
                  </a:lnTo>
                  <a:lnTo>
                    <a:pt x="694" y="958"/>
                  </a:lnTo>
                  <a:lnTo>
                    <a:pt x="694" y="953"/>
                  </a:lnTo>
                  <a:lnTo>
                    <a:pt x="689" y="9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81" name="Freeform 24">
              <a:extLst>
                <a:ext uri="{FF2B5EF4-FFF2-40B4-BE49-F238E27FC236}">
                  <a16:creationId xmlns:a16="http://schemas.microsoft.com/office/drawing/2014/main" id="{3527DED5-5A30-41E6-9960-2A3621E04E28}"/>
                </a:ext>
              </a:extLst>
            </p:cNvPr>
            <p:cNvSpPr>
              <a:spLocks/>
            </p:cNvSpPr>
            <p:nvPr/>
          </p:nvSpPr>
          <p:spPr bwMode="auto">
            <a:xfrm>
              <a:off x="6786563" y="3609975"/>
              <a:ext cx="711200" cy="0"/>
            </a:xfrm>
            <a:custGeom>
              <a:avLst/>
              <a:gdLst>
                <a:gd name="T0" fmla="*/ 0 w 448"/>
                <a:gd name="T1" fmla="*/ 448 w 448"/>
                <a:gd name="T2" fmla="*/ 0 w 448"/>
              </a:gdLst>
              <a:ahLst/>
              <a:cxnLst>
                <a:cxn ang="0">
                  <a:pos x="T0" y="0"/>
                </a:cxn>
                <a:cxn ang="0">
                  <a:pos x="T1" y="0"/>
                </a:cxn>
                <a:cxn ang="0">
                  <a:pos x="T2" y="0"/>
                </a:cxn>
              </a:cxnLst>
              <a:rect l="0" t="0" r="r" b="b"/>
              <a:pathLst>
                <a:path w="448">
                  <a:moveTo>
                    <a:pt x="0" y="0"/>
                  </a:moveTo>
                  <a:lnTo>
                    <a:pt x="448"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82" name="Line 25">
              <a:extLst>
                <a:ext uri="{FF2B5EF4-FFF2-40B4-BE49-F238E27FC236}">
                  <a16:creationId xmlns:a16="http://schemas.microsoft.com/office/drawing/2014/main" id="{46C1E8CF-8DCE-4D66-9AFF-88D419A14733}"/>
                </a:ext>
              </a:extLst>
            </p:cNvPr>
            <p:cNvSpPr>
              <a:spLocks noChangeShapeType="1"/>
            </p:cNvSpPr>
            <p:nvPr/>
          </p:nvSpPr>
          <p:spPr bwMode="auto">
            <a:xfrm>
              <a:off x="6786563" y="3609975"/>
              <a:ext cx="711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83" name="Freeform 26">
              <a:extLst>
                <a:ext uri="{FF2B5EF4-FFF2-40B4-BE49-F238E27FC236}">
                  <a16:creationId xmlns:a16="http://schemas.microsoft.com/office/drawing/2014/main" id="{2B3706CB-D7BB-4B2C-9787-EBD053EB7A36}"/>
                </a:ext>
              </a:extLst>
            </p:cNvPr>
            <p:cNvSpPr>
              <a:spLocks/>
            </p:cNvSpPr>
            <p:nvPr/>
          </p:nvSpPr>
          <p:spPr bwMode="auto">
            <a:xfrm>
              <a:off x="6764338" y="3586163"/>
              <a:ext cx="755650" cy="46038"/>
            </a:xfrm>
            <a:custGeom>
              <a:avLst/>
              <a:gdLst>
                <a:gd name="T0" fmla="*/ 6 w 201"/>
                <a:gd name="T1" fmla="*/ 12 h 12"/>
                <a:gd name="T2" fmla="*/ 195 w 201"/>
                <a:gd name="T3" fmla="*/ 12 h 12"/>
                <a:gd name="T4" fmla="*/ 201 w 201"/>
                <a:gd name="T5" fmla="*/ 6 h 12"/>
                <a:gd name="T6" fmla="*/ 195 w 201"/>
                <a:gd name="T7" fmla="*/ 0 h 12"/>
                <a:gd name="T8" fmla="*/ 6 w 201"/>
                <a:gd name="T9" fmla="*/ 0 h 12"/>
                <a:gd name="T10" fmla="*/ 0 w 201"/>
                <a:gd name="T11" fmla="*/ 6 h 12"/>
                <a:gd name="T12" fmla="*/ 6 w 201"/>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01" h="12">
                  <a:moveTo>
                    <a:pt x="6" y="12"/>
                  </a:moveTo>
                  <a:cubicBezTo>
                    <a:pt x="195" y="12"/>
                    <a:pt x="195" y="12"/>
                    <a:pt x="195" y="12"/>
                  </a:cubicBezTo>
                  <a:cubicBezTo>
                    <a:pt x="199" y="12"/>
                    <a:pt x="201" y="9"/>
                    <a:pt x="201" y="6"/>
                  </a:cubicBezTo>
                  <a:cubicBezTo>
                    <a:pt x="201" y="2"/>
                    <a:pt x="199" y="0"/>
                    <a:pt x="195" y="0"/>
                  </a:cubicBezTo>
                  <a:cubicBezTo>
                    <a:pt x="6" y="0"/>
                    <a:pt x="6" y="0"/>
                    <a:pt x="6" y="0"/>
                  </a:cubicBezTo>
                  <a:cubicBezTo>
                    <a:pt x="3" y="0"/>
                    <a:pt x="0" y="2"/>
                    <a:pt x="0" y="6"/>
                  </a:cubicBezTo>
                  <a:cubicBezTo>
                    <a:pt x="0" y="9"/>
                    <a:pt x="3" y="12"/>
                    <a:pt x="6" y="1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84" name="Freeform 27">
              <a:extLst>
                <a:ext uri="{FF2B5EF4-FFF2-40B4-BE49-F238E27FC236}">
                  <a16:creationId xmlns:a16="http://schemas.microsoft.com/office/drawing/2014/main" id="{AAE7AE6E-1C52-47FD-8C99-3B35639B5884}"/>
                </a:ext>
              </a:extLst>
            </p:cNvPr>
            <p:cNvSpPr>
              <a:spLocks/>
            </p:cNvSpPr>
            <p:nvPr/>
          </p:nvSpPr>
          <p:spPr bwMode="auto">
            <a:xfrm>
              <a:off x="6721475" y="3759200"/>
              <a:ext cx="839788" cy="0"/>
            </a:xfrm>
            <a:custGeom>
              <a:avLst/>
              <a:gdLst>
                <a:gd name="T0" fmla="*/ 0 w 529"/>
                <a:gd name="T1" fmla="*/ 529 w 529"/>
                <a:gd name="T2" fmla="*/ 0 w 529"/>
              </a:gdLst>
              <a:ahLst/>
              <a:cxnLst>
                <a:cxn ang="0">
                  <a:pos x="T0" y="0"/>
                </a:cxn>
                <a:cxn ang="0">
                  <a:pos x="T1" y="0"/>
                </a:cxn>
                <a:cxn ang="0">
                  <a:pos x="T2" y="0"/>
                </a:cxn>
              </a:cxnLst>
              <a:rect l="0" t="0" r="r" b="b"/>
              <a:pathLst>
                <a:path w="529">
                  <a:moveTo>
                    <a:pt x="0" y="0"/>
                  </a:moveTo>
                  <a:lnTo>
                    <a:pt x="529"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85" name="Line 28">
              <a:extLst>
                <a:ext uri="{FF2B5EF4-FFF2-40B4-BE49-F238E27FC236}">
                  <a16:creationId xmlns:a16="http://schemas.microsoft.com/office/drawing/2014/main" id="{160DA900-0DFE-4F08-9F94-F23A0B63E286}"/>
                </a:ext>
              </a:extLst>
            </p:cNvPr>
            <p:cNvSpPr>
              <a:spLocks noChangeShapeType="1"/>
            </p:cNvSpPr>
            <p:nvPr/>
          </p:nvSpPr>
          <p:spPr bwMode="auto">
            <a:xfrm>
              <a:off x="6721475" y="3759200"/>
              <a:ext cx="839788"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86" name="Freeform 29">
              <a:extLst>
                <a:ext uri="{FF2B5EF4-FFF2-40B4-BE49-F238E27FC236}">
                  <a16:creationId xmlns:a16="http://schemas.microsoft.com/office/drawing/2014/main" id="{65660CF2-7DE8-428E-8FCB-716AC93F171A}"/>
                </a:ext>
              </a:extLst>
            </p:cNvPr>
            <p:cNvSpPr>
              <a:spLocks/>
            </p:cNvSpPr>
            <p:nvPr/>
          </p:nvSpPr>
          <p:spPr bwMode="auto">
            <a:xfrm>
              <a:off x="6699250" y="3736975"/>
              <a:ext cx="884238" cy="44450"/>
            </a:xfrm>
            <a:custGeom>
              <a:avLst/>
              <a:gdLst>
                <a:gd name="T0" fmla="*/ 6 w 235"/>
                <a:gd name="T1" fmla="*/ 12 h 12"/>
                <a:gd name="T2" fmla="*/ 229 w 235"/>
                <a:gd name="T3" fmla="*/ 12 h 12"/>
                <a:gd name="T4" fmla="*/ 235 w 235"/>
                <a:gd name="T5" fmla="*/ 6 h 12"/>
                <a:gd name="T6" fmla="*/ 229 w 235"/>
                <a:gd name="T7" fmla="*/ 0 h 12"/>
                <a:gd name="T8" fmla="*/ 6 w 235"/>
                <a:gd name="T9" fmla="*/ 0 h 12"/>
                <a:gd name="T10" fmla="*/ 0 w 235"/>
                <a:gd name="T11" fmla="*/ 6 h 12"/>
                <a:gd name="T12" fmla="*/ 6 w 235"/>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35" h="12">
                  <a:moveTo>
                    <a:pt x="6" y="12"/>
                  </a:moveTo>
                  <a:cubicBezTo>
                    <a:pt x="229" y="12"/>
                    <a:pt x="229" y="12"/>
                    <a:pt x="229" y="12"/>
                  </a:cubicBezTo>
                  <a:cubicBezTo>
                    <a:pt x="232" y="12"/>
                    <a:pt x="235" y="10"/>
                    <a:pt x="235" y="6"/>
                  </a:cubicBezTo>
                  <a:cubicBezTo>
                    <a:pt x="235" y="3"/>
                    <a:pt x="232" y="0"/>
                    <a:pt x="229" y="0"/>
                  </a:cubicBezTo>
                  <a:cubicBezTo>
                    <a:pt x="6" y="0"/>
                    <a:pt x="6" y="0"/>
                    <a:pt x="6" y="0"/>
                  </a:cubicBezTo>
                  <a:cubicBezTo>
                    <a:pt x="3" y="0"/>
                    <a:pt x="0" y="3"/>
                    <a:pt x="0" y="6"/>
                  </a:cubicBezTo>
                  <a:cubicBezTo>
                    <a:pt x="0" y="10"/>
                    <a:pt x="3" y="12"/>
                    <a:pt x="6" y="1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87" name="Freeform 30">
              <a:extLst>
                <a:ext uri="{FF2B5EF4-FFF2-40B4-BE49-F238E27FC236}">
                  <a16:creationId xmlns:a16="http://schemas.microsoft.com/office/drawing/2014/main" id="{689706C7-BAD5-4C6A-B77E-D501FE271D28}"/>
                </a:ext>
              </a:extLst>
            </p:cNvPr>
            <p:cNvSpPr>
              <a:spLocks/>
            </p:cNvSpPr>
            <p:nvPr/>
          </p:nvSpPr>
          <p:spPr bwMode="auto">
            <a:xfrm>
              <a:off x="6786563" y="3913188"/>
              <a:ext cx="711200" cy="0"/>
            </a:xfrm>
            <a:custGeom>
              <a:avLst/>
              <a:gdLst>
                <a:gd name="T0" fmla="*/ 0 w 448"/>
                <a:gd name="T1" fmla="*/ 448 w 448"/>
                <a:gd name="T2" fmla="*/ 0 w 448"/>
              </a:gdLst>
              <a:ahLst/>
              <a:cxnLst>
                <a:cxn ang="0">
                  <a:pos x="T0" y="0"/>
                </a:cxn>
                <a:cxn ang="0">
                  <a:pos x="T1" y="0"/>
                </a:cxn>
                <a:cxn ang="0">
                  <a:pos x="T2" y="0"/>
                </a:cxn>
              </a:cxnLst>
              <a:rect l="0" t="0" r="r" b="b"/>
              <a:pathLst>
                <a:path w="448">
                  <a:moveTo>
                    <a:pt x="0" y="0"/>
                  </a:moveTo>
                  <a:lnTo>
                    <a:pt x="448"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88" name="Line 31">
              <a:extLst>
                <a:ext uri="{FF2B5EF4-FFF2-40B4-BE49-F238E27FC236}">
                  <a16:creationId xmlns:a16="http://schemas.microsoft.com/office/drawing/2014/main" id="{49AB111C-8E86-4235-A912-45C10FC1CA1B}"/>
                </a:ext>
              </a:extLst>
            </p:cNvPr>
            <p:cNvSpPr>
              <a:spLocks noChangeShapeType="1"/>
            </p:cNvSpPr>
            <p:nvPr/>
          </p:nvSpPr>
          <p:spPr bwMode="auto">
            <a:xfrm>
              <a:off x="6786563" y="3913188"/>
              <a:ext cx="711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89" name="Freeform 32">
              <a:extLst>
                <a:ext uri="{FF2B5EF4-FFF2-40B4-BE49-F238E27FC236}">
                  <a16:creationId xmlns:a16="http://schemas.microsoft.com/office/drawing/2014/main" id="{3661A44E-A711-4838-A304-FA5F031AE816}"/>
                </a:ext>
              </a:extLst>
            </p:cNvPr>
            <p:cNvSpPr>
              <a:spLocks/>
            </p:cNvSpPr>
            <p:nvPr/>
          </p:nvSpPr>
          <p:spPr bwMode="auto">
            <a:xfrm>
              <a:off x="6764338" y="3890963"/>
              <a:ext cx="755650" cy="44450"/>
            </a:xfrm>
            <a:custGeom>
              <a:avLst/>
              <a:gdLst>
                <a:gd name="T0" fmla="*/ 6 w 201"/>
                <a:gd name="T1" fmla="*/ 12 h 12"/>
                <a:gd name="T2" fmla="*/ 195 w 201"/>
                <a:gd name="T3" fmla="*/ 12 h 12"/>
                <a:gd name="T4" fmla="*/ 201 w 201"/>
                <a:gd name="T5" fmla="*/ 6 h 12"/>
                <a:gd name="T6" fmla="*/ 195 w 201"/>
                <a:gd name="T7" fmla="*/ 0 h 12"/>
                <a:gd name="T8" fmla="*/ 6 w 201"/>
                <a:gd name="T9" fmla="*/ 0 h 12"/>
                <a:gd name="T10" fmla="*/ 0 w 201"/>
                <a:gd name="T11" fmla="*/ 6 h 12"/>
                <a:gd name="T12" fmla="*/ 6 w 201"/>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01" h="12">
                  <a:moveTo>
                    <a:pt x="6" y="12"/>
                  </a:moveTo>
                  <a:cubicBezTo>
                    <a:pt x="195" y="12"/>
                    <a:pt x="195" y="12"/>
                    <a:pt x="195" y="12"/>
                  </a:cubicBezTo>
                  <a:cubicBezTo>
                    <a:pt x="199" y="12"/>
                    <a:pt x="201" y="10"/>
                    <a:pt x="201" y="6"/>
                  </a:cubicBezTo>
                  <a:cubicBezTo>
                    <a:pt x="201" y="3"/>
                    <a:pt x="199" y="0"/>
                    <a:pt x="195" y="0"/>
                  </a:cubicBezTo>
                  <a:cubicBezTo>
                    <a:pt x="6" y="0"/>
                    <a:pt x="6" y="0"/>
                    <a:pt x="6" y="0"/>
                  </a:cubicBezTo>
                  <a:cubicBezTo>
                    <a:pt x="3" y="0"/>
                    <a:pt x="0" y="3"/>
                    <a:pt x="0" y="6"/>
                  </a:cubicBezTo>
                  <a:cubicBezTo>
                    <a:pt x="0" y="10"/>
                    <a:pt x="3" y="12"/>
                    <a:pt x="6" y="1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90" name="Freeform 33">
              <a:extLst>
                <a:ext uri="{FF2B5EF4-FFF2-40B4-BE49-F238E27FC236}">
                  <a16:creationId xmlns:a16="http://schemas.microsoft.com/office/drawing/2014/main" id="{03386BBD-5B61-4E18-BE02-8381AA831C40}"/>
                </a:ext>
              </a:extLst>
            </p:cNvPr>
            <p:cNvSpPr>
              <a:spLocks/>
            </p:cNvSpPr>
            <p:nvPr/>
          </p:nvSpPr>
          <p:spPr bwMode="auto">
            <a:xfrm>
              <a:off x="6721475" y="4067175"/>
              <a:ext cx="839788" cy="0"/>
            </a:xfrm>
            <a:custGeom>
              <a:avLst/>
              <a:gdLst>
                <a:gd name="T0" fmla="*/ 0 w 529"/>
                <a:gd name="T1" fmla="*/ 529 w 529"/>
                <a:gd name="T2" fmla="*/ 0 w 529"/>
              </a:gdLst>
              <a:ahLst/>
              <a:cxnLst>
                <a:cxn ang="0">
                  <a:pos x="T0" y="0"/>
                </a:cxn>
                <a:cxn ang="0">
                  <a:pos x="T1" y="0"/>
                </a:cxn>
                <a:cxn ang="0">
                  <a:pos x="T2" y="0"/>
                </a:cxn>
              </a:cxnLst>
              <a:rect l="0" t="0" r="r" b="b"/>
              <a:pathLst>
                <a:path w="529">
                  <a:moveTo>
                    <a:pt x="0" y="0"/>
                  </a:moveTo>
                  <a:lnTo>
                    <a:pt x="529"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91" name="Line 34">
              <a:extLst>
                <a:ext uri="{FF2B5EF4-FFF2-40B4-BE49-F238E27FC236}">
                  <a16:creationId xmlns:a16="http://schemas.microsoft.com/office/drawing/2014/main" id="{ACFFD13A-5F3F-4876-A9C9-7178DFFE21D8}"/>
                </a:ext>
              </a:extLst>
            </p:cNvPr>
            <p:cNvSpPr>
              <a:spLocks noChangeShapeType="1"/>
            </p:cNvSpPr>
            <p:nvPr/>
          </p:nvSpPr>
          <p:spPr bwMode="auto">
            <a:xfrm>
              <a:off x="6721475" y="4067175"/>
              <a:ext cx="839788"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92" name="Freeform 35">
              <a:extLst>
                <a:ext uri="{FF2B5EF4-FFF2-40B4-BE49-F238E27FC236}">
                  <a16:creationId xmlns:a16="http://schemas.microsoft.com/office/drawing/2014/main" id="{578854F1-B101-424D-960E-B68291EE3DE8}"/>
                </a:ext>
              </a:extLst>
            </p:cNvPr>
            <p:cNvSpPr>
              <a:spLocks/>
            </p:cNvSpPr>
            <p:nvPr/>
          </p:nvSpPr>
          <p:spPr bwMode="auto">
            <a:xfrm>
              <a:off x="6699250" y="4044950"/>
              <a:ext cx="884238" cy="44450"/>
            </a:xfrm>
            <a:custGeom>
              <a:avLst/>
              <a:gdLst>
                <a:gd name="T0" fmla="*/ 6 w 235"/>
                <a:gd name="T1" fmla="*/ 12 h 12"/>
                <a:gd name="T2" fmla="*/ 229 w 235"/>
                <a:gd name="T3" fmla="*/ 12 h 12"/>
                <a:gd name="T4" fmla="*/ 235 w 235"/>
                <a:gd name="T5" fmla="*/ 6 h 12"/>
                <a:gd name="T6" fmla="*/ 229 w 235"/>
                <a:gd name="T7" fmla="*/ 0 h 12"/>
                <a:gd name="T8" fmla="*/ 6 w 235"/>
                <a:gd name="T9" fmla="*/ 0 h 12"/>
                <a:gd name="T10" fmla="*/ 0 w 235"/>
                <a:gd name="T11" fmla="*/ 6 h 12"/>
                <a:gd name="T12" fmla="*/ 6 w 235"/>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35" h="12">
                  <a:moveTo>
                    <a:pt x="6" y="12"/>
                  </a:moveTo>
                  <a:cubicBezTo>
                    <a:pt x="229" y="12"/>
                    <a:pt x="229" y="12"/>
                    <a:pt x="229" y="12"/>
                  </a:cubicBezTo>
                  <a:cubicBezTo>
                    <a:pt x="232" y="12"/>
                    <a:pt x="235" y="9"/>
                    <a:pt x="235" y="6"/>
                  </a:cubicBezTo>
                  <a:cubicBezTo>
                    <a:pt x="235" y="3"/>
                    <a:pt x="232" y="0"/>
                    <a:pt x="229" y="0"/>
                  </a:cubicBezTo>
                  <a:cubicBezTo>
                    <a:pt x="6" y="0"/>
                    <a:pt x="6" y="0"/>
                    <a:pt x="6" y="0"/>
                  </a:cubicBezTo>
                  <a:cubicBezTo>
                    <a:pt x="3" y="0"/>
                    <a:pt x="0" y="3"/>
                    <a:pt x="0" y="6"/>
                  </a:cubicBezTo>
                  <a:cubicBezTo>
                    <a:pt x="0" y="9"/>
                    <a:pt x="3" y="12"/>
                    <a:pt x="6" y="1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93" name="Freeform 36">
              <a:extLst>
                <a:ext uri="{FF2B5EF4-FFF2-40B4-BE49-F238E27FC236}">
                  <a16:creationId xmlns:a16="http://schemas.microsoft.com/office/drawing/2014/main" id="{79FC1079-48B7-4193-8332-FF42AEF81C63}"/>
                </a:ext>
              </a:extLst>
            </p:cNvPr>
            <p:cNvSpPr>
              <a:spLocks/>
            </p:cNvSpPr>
            <p:nvPr/>
          </p:nvSpPr>
          <p:spPr bwMode="auto">
            <a:xfrm>
              <a:off x="6786563" y="4221163"/>
              <a:ext cx="711200" cy="0"/>
            </a:xfrm>
            <a:custGeom>
              <a:avLst/>
              <a:gdLst>
                <a:gd name="T0" fmla="*/ 0 w 448"/>
                <a:gd name="T1" fmla="*/ 448 w 448"/>
                <a:gd name="T2" fmla="*/ 0 w 448"/>
              </a:gdLst>
              <a:ahLst/>
              <a:cxnLst>
                <a:cxn ang="0">
                  <a:pos x="T0" y="0"/>
                </a:cxn>
                <a:cxn ang="0">
                  <a:pos x="T1" y="0"/>
                </a:cxn>
                <a:cxn ang="0">
                  <a:pos x="T2" y="0"/>
                </a:cxn>
              </a:cxnLst>
              <a:rect l="0" t="0" r="r" b="b"/>
              <a:pathLst>
                <a:path w="448">
                  <a:moveTo>
                    <a:pt x="0" y="0"/>
                  </a:moveTo>
                  <a:lnTo>
                    <a:pt x="448"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94" name="Line 37">
              <a:extLst>
                <a:ext uri="{FF2B5EF4-FFF2-40B4-BE49-F238E27FC236}">
                  <a16:creationId xmlns:a16="http://schemas.microsoft.com/office/drawing/2014/main" id="{12EC5EF2-43CF-4E23-8D09-46D56E16D716}"/>
                </a:ext>
              </a:extLst>
            </p:cNvPr>
            <p:cNvSpPr>
              <a:spLocks noChangeShapeType="1"/>
            </p:cNvSpPr>
            <p:nvPr/>
          </p:nvSpPr>
          <p:spPr bwMode="auto">
            <a:xfrm>
              <a:off x="6786563" y="4221163"/>
              <a:ext cx="711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95" name="Freeform 38">
              <a:extLst>
                <a:ext uri="{FF2B5EF4-FFF2-40B4-BE49-F238E27FC236}">
                  <a16:creationId xmlns:a16="http://schemas.microsoft.com/office/drawing/2014/main" id="{81B87ABF-5955-4146-ACC2-EA19269CDDAD}"/>
                </a:ext>
              </a:extLst>
            </p:cNvPr>
            <p:cNvSpPr>
              <a:spLocks/>
            </p:cNvSpPr>
            <p:nvPr/>
          </p:nvSpPr>
          <p:spPr bwMode="auto">
            <a:xfrm>
              <a:off x="6764338" y="4198938"/>
              <a:ext cx="755650" cy="44450"/>
            </a:xfrm>
            <a:custGeom>
              <a:avLst/>
              <a:gdLst>
                <a:gd name="T0" fmla="*/ 6 w 201"/>
                <a:gd name="T1" fmla="*/ 12 h 12"/>
                <a:gd name="T2" fmla="*/ 195 w 201"/>
                <a:gd name="T3" fmla="*/ 12 h 12"/>
                <a:gd name="T4" fmla="*/ 201 w 201"/>
                <a:gd name="T5" fmla="*/ 6 h 12"/>
                <a:gd name="T6" fmla="*/ 195 w 201"/>
                <a:gd name="T7" fmla="*/ 0 h 12"/>
                <a:gd name="T8" fmla="*/ 6 w 201"/>
                <a:gd name="T9" fmla="*/ 0 h 12"/>
                <a:gd name="T10" fmla="*/ 0 w 201"/>
                <a:gd name="T11" fmla="*/ 6 h 12"/>
                <a:gd name="T12" fmla="*/ 6 w 201"/>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01" h="12">
                  <a:moveTo>
                    <a:pt x="6" y="12"/>
                  </a:moveTo>
                  <a:cubicBezTo>
                    <a:pt x="195" y="12"/>
                    <a:pt x="195" y="12"/>
                    <a:pt x="195" y="12"/>
                  </a:cubicBezTo>
                  <a:cubicBezTo>
                    <a:pt x="199" y="12"/>
                    <a:pt x="201" y="9"/>
                    <a:pt x="201" y="6"/>
                  </a:cubicBezTo>
                  <a:cubicBezTo>
                    <a:pt x="201" y="2"/>
                    <a:pt x="199" y="0"/>
                    <a:pt x="195" y="0"/>
                  </a:cubicBezTo>
                  <a:cubicBezTo>
                    <a:pt x="6" y="0"/>
                    <a:pt x="6" y="0"/>
                    <a:pt x="6" y="0"/>
                  </a:cubicBezTo>
                  <a:cubicBezTo>
                    <a:pt x="3" y="0"/>
                    <a:pt x="0" y="2"/>
                    <a:pt x="0" y="6"/>
                  </a:cubicBezTo>
                  <a:cubicBezTo>
                    <a:pt x="0" y="9"/>
                    <a:pt x="3" y="12"/>
                    <a:pt x="6" y="1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96" name="Freeform 39">
              <a:extLst>
                <a:ext uri="{FF2B5EF4-FFF2-40B4-BE49-F238E27FC236}">
                  <a16:creationId xmlns:a16="http://schemas.microsoft.com/office/drawing/2014/main" id="{65C2DF27-B9F4-4D56-8FD7-02259BFD0A0F}"/>
                </a:ext>
              </a:extLst>
            </p:cNvPr>
            <p:cNvSpPr>
              <a:spLocks/>
            </p:cNvSpPr>
            <p:nvPr/>
          </p:nvSpPr>
          <p:spPr bwMode="auto">
            <a:xfrm>
              <a:off x="6786563" y="4525963"/>
              <a:ext cx="711200" cy="0"/>
            </a:xfrm>
            <a:custGeom>
              <a:avLst/>
              <a:gdLst>
                <a:gd name="T0" fmla="*/ 0 w 448"/>
                <a:gd name="T1" fmla="*/ 448 w 448"/>
                <a:gd name="T2" fmla="*/ 0 w 448"/>
              </a:gdLst>
              <a:ahLst/>
              <a:cxnLst>
                <a:cxn ang="0">
                  <a:pos x="T0" y="0"/>
                </a:cxn>
                <a:cxn ang="0">
                  <a:pos x="T1" y="0"/>
                </a:cxn>
                <a:cxn ang="0">
                  <a:pos x="T2" y="0"/>
                </a:cxn>
              </a:cxnLst>
              <a:rect l="0" t="0" r="r" b="b"/>
              <a:pathLst>
                <a:path w="448">
                  <a:moveTo>
                    <a:pt x="0" y="0"/>
                  </a:moveTo>
                  <a:lnTo>
                    <a:pt x="448"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97" name="Line 40">
              <a:extLst>
                <a:ext uri="{FF2B5EF4-FFF2-40B4-BE49-F238E27FC236}">
                  <a16:creationId xmlns:a16="http://schemas.microsoft.com/office/drawing/2014/main" id="{47AF14C7-6841-4F13-843B-20970A5C7362}"/>
                </a:ext>
              </a:extLst>
            </p:cNvPr>
            <p:cNvSpPr>
              <a:spLocks noChangeShapeType="1"/>
            </p:cNvSpPr>
            <p:nvPr/>
          </p:nvSpPr>
          <p:spPr bwMode="auto">
            <a:xfrm>
              <a:off x="6786563" y="4525963"/>
              <a:ext cx="711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98" name="Freeform 41">
              <a:extLst>
                <a:ext uri="{FF2B5EF4-FFF2-40B4-BE49-F238E27FC236}">
                  <a16:creationId xmlns:a16="http://schemas.microsoft.com/office/drawing/2014/main" id="{6B7F0B90-216E-49F1-9F0C-EF0FB64C17D3}"/>
                </a:ext>
              </a:extLst>
            </p:cNvPr>
            <p:cNvSpPr>
              <a:spLocks/>
            </p:cNvSpPr>
            <p:nvPr/>
          </p:nvSpPr>
          <p:spPr bwMode="auto">
            <a:xfrm>
              <a:off x="6764338" y="4502150"/>
              <a:ext cx="755650" cy="46038"/>
            </a:xfrm>
            <a:custGeom>
              <a:avLst/>
              <a:gdLst>
                <a:gd name="T0" fmla="*/ 6 w 201"/>
                <a:gd name="T1" fmla="*/ 12 h 12"/>
                <a:gd name="T2" fmla="*/ 195 w 201"/>
                <a:gd name="T3" fmla="*/ 12 h 12"/>
                <a:gd name="T4" fmla="*/ 201 w 201"/>
                <a:gd name="T5" fmla="*/ 6 h 12"/>
                <a:gd name="T6" fmla="*/ 195 w 201"/>
                <a:gd name="T7" fmla="*/ 0 h 12"/>
                <a:gd name="T8" fmla="*/ 6 w 201"/>
                <a:gd name="T9" fmla="*/ 0 h 12"/>
                <a:gd name="T10" fmla="*/ 0 w 201"/>
                <a:gd name="T11" fmla="*/ 6 h 12"/>
                <a:gd name="T12" fmla="*/ 6 w 201"/>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01" h="12">
                  <a:moveTo>
                    <a:pt x="6" y="12"/>
                  </a:moveTo>
                  <a:cubicBezTo>
                    <a:pt x="195" y="12"/>
                    <a:pt x="195" y="12"/>
                    <a:pt x="195" y="12"/>
                  </a:cubicBezTo>
                  <a:cubicBezTo>
                    <a:pt x="199" y="12"/>
                    <a:pt x="201" y="9"/>
                    <a:pt x="201" y="6"/>
                  </a:cubicBezTo>
                  <a:cubicBezTo>
                    <a:pt x="201" y="3"/>
                    <a:pt x="199" y="0"/>
                    <a:pt x="195" y="0"/>
                  </a:cubicBezTo>
                  <a:cubicBezTo>
                    <a:pt x="6" y="0"/>
                    <a:pt x="6" y="0"/>
                    <a:pt x="6" y="0"/>
                  </a:cubicBezTo>
                  <a:cubicBezTo>
                    <a:pt x="3" y="0"/>
                    <a:pt x="0" y="3"/>
                    <a:pt x="0" y="6"/>
                  </a:cubicBezTo>
                  <a:cubicBezTo>
                    <a:pt x="0" y="9"/>
                    <a:pt x="3" y="12"/>
                    <a:pt x="6" y="1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99" name="Freeform 42">
              <a:extLst>
                <a:ext uri="{FF2B5EF4-FFF2-40B4-BE49-F238E27FC236}">
                  <a16:creationId xmlns:a16="http://schemas.microsoft.com/office/drawing/2014/main" id="{E93E8451-7DD6-4850-B51C-E588B3F61DCB}"/>
                </a:ext>
              </a:extLst>
            </p:cNvPr>
            <p:cNvSpPr>
              <a:spLocks/>
            </p:cNvSpPr>
            <p:nvPr/>
          </p:nvSpPr>
          <p:spPr bwMode="auto">
            <a:xfrm>
              <a:off x="6721475" y="4371975"/>
              <a:ext cx="839788" cy="0"/>
            </a:xfrm>
            <a:custGeom>
              <a:avLst/>
              <a:gdLst>
                <a:gd name="T0" fmla="*/ 0 w 529"/>
                <a:gd name="T1" fmla="*/ 529 w 529"/>
                <a:gd name="T2" fmla="*/ 0 w 529"/>
              </a:gdLst>
              <a:ahLst/>
              <a:cxnLst>
                <a:cxn ang="0">
                  <a:pos x="T0" y="0"/>
                </a:cxn>
                <a:cxn ang="0">
                  <a:pos x="T1" y="0"/>
                </a:cxn>
                <a:cxn ang="0">
                  <a:pos x="T2" y="0"/>
                </a:cxn>
              </a:cxnLst>
              <a:rect l="0" t="0" r="r" b="b"/>
              <a:pathLst>
                <a:path w="529">
                  <a:moveTo>
                    <a:pt x="0" y="0"/>
                  </a:moveTo>
                  <a:lnTo>
                    <a:pt x="529"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100" name="Line 43">
              <a:extLst>
                <a:ext uri="{FF2B5EF4-FFF2-40B4-BE49-F238E27FC236}">
                  <a16:creationId xmlns:a16="http://schemas.microsoft.com/office/drawing/2014/main" id="{AE49C70C-8BE4-4601-BE26-0E62D8370E3B}"/>
                </a:ext>
              </a:extLst>
            </p:cNvPr>
            <p:cNvSpPr>
              <a:spLocks noChangeShapeType="1"/>
            </p:cNvSpPr>
            <p:nvPr/>
          </p:nvSpPr>
          <p:spPr bwMode="auto">
            <a:xfrm>
              <a:off x="6721475" y="4371975"/>
              <a:ext cx="839788"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101" name="Freeform 44">
              <a:extLst>
                <a:ext uri="{FF2B5EF4-FFF2-40B4-BE49-F238E27FC236}">
                  <a16:creationId xmlns:a16="http://schemas.microsoft.com/office/drawing/2014/main" id="{20834BBC-6822-4BF1-B9CE-297559F43926}"/>
                </a:ext>
              </a:extLst>
            </p:cNvPr>
            <p:cNvSpPr>
              <a:spLocks/>
            </p:cNvSpPr>
            <p:nvPr/>
          </p:nvSpPr>
          <p:spPr bwMode="auto">
            <a:xfrm>
              <a:off x="6699250" y="4348163"/>
              <a:ext cx="884238" cy="46038"/>
            </a:xfrm>
            <a:custGeom>
              <a:avLst/>
              <a:gdLst>
                <a:gd name="T0" fmla="*/ 6 w 235"/>
                <a:gd name="T1" fmla="*/ 12 h 12"/>
                <a:gd name="T2" fmla="*/ 229 w 235"/>
                <a:gd name="T3" fmla="*/ 12 h 12"/>
                <a:gd name="T4" fmla="*/ 235 w 235"/>
                <a:gd name="T5" fmla="*/ 6 h 12"/>
                <a:gd name="T6" fmla="*/ 229 w 235"/>
                <a:gd name="T7" fmla="*/ 0 h 12"/>
                <a:gd name="T8" fmla="*/ 6 w 235"/>
                <a:gd name="T9" fmla="*/ 0 h 12"/>
                <a:gd name="T10" fmla="*/ 0 w 235"/>
                <a:gd name="T11" fmla="*/ 6 h 12"/>
                <a:gd name="T12" fmla="*/ 6 w 235"/>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35" h="12">
                  <a:moveTo>
                    <a:pt x="6" y="12"/>
                  </a:moveTo>
                  <a:cubicBezTo>
                    <a:pt x="229" y="12"/>
                    <a:pt x="229" y="12"/>
                    <a:pt x="229" y="12"/>
                  </a:cubicBezTo>
                  <a:cubicBezTo>
                    <a:pt x="232" y="12"/>
                    <a:pt x="235" y="10"/>
                    <a:pt x="235" y="6"/>
                  </a:cubicBezTo>
                  <a:cubicBezTo>
                    <a:pt x="235" y="3"/>
                    <a:pt x="232" y="0"/>
                    <a:pt x="229" y="0"/>
                  </a:cubicBezTo>
                  <a:cubicBezTo>
                    <a:pt x="6" y="0"/>
                    <a:pt x="6" y="0"/>
                    <a:pt x="6" y="0"/>
                  </a:cubicBezTo>
                  <a:cubicBezTo>
                    <a:pt x="3" y="0"/>
                    <a:pt x="0" y="3"/>
                    <a:pt x="0" y="6"/>
                  </a:cubicBezTo>
                  <a:cubicBezTo>
                    <a:pt x="0" y="10"/>
                    <a:pt x="3" y="12"/>
                    <a:pt x="6" y="1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102" name="Freeform 45">
              <a:extLst>
                <a:ext uri="{FF2B5EF4-FFF2-40B4-BE49-F238E27FC236}">
                  <a16:creationId xmlns:a16="http://schemas.microsoft.com/office/drawing/2014/main" id="{4C85EF20-9017-4927-B8B3-C8EFEA03288F}"/>
                </a:ext>
              </a:extLst>
            </p:cNvPr>
            <p:cNvSpPr>
              <a:spLocks/>
            </p:cNvSpPr>
            <p:nvPr/>
          </p:nvSpPr>
          <p:spPr bwMode="auto">
            <a:xfrm>
              <a:off x="6838950" y="3200400"/>
              <a:ext cx="604838" cy="184150"/>
            </a:xfrm>
            <a:custGeom>
              <a:avLst/>
              <a:gdLst>
                <a:gd name="T0" fmla="*/ 161 w 161"/>
                <a:gd name="T1" fmla="*/ 36 h 49"/>
                <a:gd name="T2" fmla="*/ 126 w 161"/>
                <a:gd name="T3" fmla="*/ 0 h 49"/>
                <a:gd name="T4" fmla="*/ 36 w 161"/>
                <a:gd name="T5" fmla="*/ 0 h 49"/>
                <a:gd name="T6" fmla="*/ 0 w 161"/>
                <a:gd name="T7" fmla="*/ 36 h 49"/>
                <a:gd name="T8" fmla="*/ 0 w 161"/>
                <a:gd name="T9" fmla="*/ 36 h 49"/>
                <a:gd name="T10" fmla="*/ 13 w 161"/>
                <a:gd name="T11" fmla="*/ 49 h 49"/>
                <a:gd name="T12" fmla="*/ 148 w 161"/>
                <a:gd name="T13" fmla="*/ 49 h 49"/>
                <a:gd name="T14" fmla="*/ 161 w 161"/>
                <a:gd name="T15" fmla="*/ 36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49">
                  <a:moveTo>
                    <a:pt x="161" y="36"/>
                  </a:moveTo>
                  <a:cubicBezTo>
                    <a:pt x="161" y="16"/>
                    <a:pt x="146" y="0"/>
                    <a:pt x="126" y="0"/>
                  </a:cubicBezTo>
                  <a:cubicBezTo>
                    <a:pt x="36" y="0"/>
                    <a:pt x="36" y="0"/>
                    <a:pt x="36" y="0"/>
                  </a:cubicBezTo>
                  <a:cubicBezTo>
                    <a:pt x="16" y="0"/>
                    <a:pt x="0" y="16"/>
                    <a:pt x="0" y="36"/>
                  </a:cubicBezTo>
                  <a:cubicBezTo>
                    <a:pt x="0" y="36"/>
                    <a:pt x="0" y="36"/>
                    <a:pt x="0" y="36"/>
                  </a:cubicBezTo>
                  <a:cubicBezTo>
                    <a:pt x="0" y="43"/>
                    <a:pt x="6" y="49"/>
                    <a:pt x="13" y="49"/>
                  </a:cubicBezTo>
                  <a:cubicBezTo>
                    <a:pt x="148" y="49"/>
                    <a:pt x="148" y="49"/>
                    <a:pt x="148" y="49"/>
                  </a:cubicBezTo>
                  <a:cubicBezTo>
                    <a:pt x="155" y="49"/>
                    <a:pt x="161" y="43"/>
                    <a:pt x="161" y="3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103" name="Freeform 46">
              <a:extLst>
                <a:ext uri="{FF2B5EF4-FFF2-40B4-BE49-F238E27FC236}">
                  <a16:creationId xmlns:a16="http://schemas.microsoft.com/office/drawing/2014/main" id="{494C52FD-B5DB-4F8D-A182-3532681F06C7}"/>
                </a:ext>
              </a:extLst>
            </p:cNvPr>
            <p:cNvSpPr>
              <a:spLocks noEditPoints="1"/>
            </p:cNvSpPr>
            <p:nvPr/>
          </p:nvSpPr>
          <p:spPr bwMode="auto">
            <a:xfrm>
              <a:off x="6989763" y="3016250"/>
              <a:ext cx="304800" cy="303213"/>
            </a:xfrm>
            <a:custGeom>
              <a:avLst/>
              <a:gdLst>
                <a:gd name="T0" fmla="*/ 41 w 81"/>
                <a:gd name="T1" fmla="*/ 0 h 81"/>
                <a:gd name="T2" fmla="*/ 0 w 81"/>
                <a:gd name="T3" fmla="*/ 40 h 81"/>
                <a:gd name="T4" fmla="*/ 41 w 81"/>
                <a:gd name="T5" fmla="*/ 81 h 81"/>
                <a:gd name="T6" fmla="*/ 81 w 81"/>
                <a:gd name="T7" fmla="*/ 40 h 81"/>
                <a:gd name="T8" fmla="*/ 41 w 81"/>
                <a:gd name="T9" fmla="*/ 0 h 81"/>
                <a:gd name="T10" fmla="*/ 41 w 81"/>
                <a:gd name="T11" fmla="*/ 69 h 81"/>
                <a:gd name="T12" fmla="*/ 12 w 81"/>
                <a:gd name="T13" fmla="*/ 40 h 81"/>
                <a:gd name="T14" fmla="*/ 41 w 81"/>
                <a:gd name="T15" fmla="*/ 12 h 81"/>
                <a:gd name="T16" fmla="*/ 69 w 81"/>
                <a:gd name="T17" fmla="*/ 40 h 81"/>
                <a:gd name="T18" fmla="*/ 41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1" y="0"/>
                  </a:moveTo>
                  <a:cubicBezTo>
                    <a:pt x="18" y="0"/>
                    <a:pt x="0" y="18"/>
                    <a:pt x="0" y="40"/>
                  </a:cubicBezTo>
                  <a:cubicBezTo>
                    <a:pt x="0" y="63"/>
                    <a:pt x="18" y="81"/>
                    <a:pt x="41" y="81"/>
                  </a:cubicBezTo>
                  <a:cubicBezTo>
                    <a:pt x="63" y="81"/>
                    <a:pt x="81" y="63"/>
                    <a:pt x="81" y="40"/>
                  </a:cubicBezTo>
                  <a:cubicBezTo>
                    <a:pt x="81" y="18"/>
                    <a:pt x="63" y="0"/>
                    <a:pt x="41" y="0"/>
                  </a:cubicBezTo>
                  <a:close/>
                  <a:moveTo>
                    <a:pt x="41" y="69"/>
                  </a:moveTo>
                  <a:cubicBezTo>
                    <a:pt x="25" y="69"/>
                    <a:pt x="12" y="56"/>
                    <a:pt x="12" y="40"/>
                  </a:cubicBezTo>
                  <a:cubicBezTo>
                    <a:pt x="12" y="24"/>
                    <a:pt x="25" y="12"/>
                    <a:pt x="41" y="12"/>
                  </a:cubicBezTo>
                  <a:cubicBezTo>
                    <a:pt x="56" y="12"/>
                    <a:pt x="69" y="24"/>
                    <a:pt x="69" y="40"/>
                  </a:cubicBezTo>
                  <a:cubicBezTo>
                    <a:pt x="69" y="56"/>
                    <a:pt x="56" y="69"/>
                    <a:pt x="41" y="6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grpSp>
      <p:sp>
        <p:nvSpPr>
          <p:cNvPr id="131" name="Freeform: Shape 130">
            <a:extLst>
              <a:ext uri="{FF2B5EF4-FFF2-40B4-BE49-F238E27FC236}">
                <a16:creationId xmlns:a16="http://schemas.microsoft.com/office/drawing/2014/main" id="{570AE576-E7C6-417B-81B9-BC1A53D63963}"/>
              </a:ext>
            </a:extLst>
          </p:cNvPr>
          <p:cNvSpPr/>
          <p:nvPr/>
        </p:nvSpPr>
        <p:spPr>
          <a:xfrm rot="20810195" flipH="1">
            <a:off x="9031032" y="2200721"/>
            <a:ext cx="445909" cy="523043"/>
          </a:xfrm>
          <a:custGeom>
            <a:avLst/>
            <a:gdLst>
              <a:gd name="connsiteX0" fmla="*/ 201093 w 466284"/>
              <a:gd name="connsiteY0" fmla="*/ 3808 h 546942"/>
              <a:gd name="connsiteX1" fmla="*/ 146387 w 466284"/>
              <a:gd name="connsiteY1" fmla="*/ 48452 h 546942"/>
              <a:gd name="connsiteX2" fmla="*/ 146387 w 466284"/>
              <a:gd name="connsiteY2" fmla="*/ 83883 h 546942"/>
              <a:gd name="connsiteX3" fmla="*/ 122129 w 466284"/>
              <a:gd name="connsiteY3" fmla="*/ 77231 h 546942"/>
              <a:gd name="connsiteX4" fmla="*/ 80376 w 466284"/>
              <a:gd name="connsiteY4" fmla="*/ 76541 h 546942"/>
              <a:gd name="connsiteX5" fmla="*/ 76138 w 466284"/>
              <a:gd name="connsiteY5" fmla="*/ 109780 h 546942"/>
              <a:gd name="connsiteX6" fmla="*/ 121007 w 466284"/>
              <a:gd name="connsiteY6" fmla="*/ 109198 h 546942"/>
              <a:gd name="connsiteX7" fmla="*/ 121036 w 466284"/>
              <a:gd name="connsiteY7" fmla="*/ 109204 h 546942"/>
              <a:gd name="connsiteX8" fmla="*/ 121566 w 466284"/>
              <a:gd name="connsiteY8" fmla="*/ 110022 h 546942"/>
              <a:gd name="connsiteX9" fmla="*/ 174380 w 466284"/>
              <a:gd name="connsiteY9" fmla="*/ 211745 h 546942"/>
              <a:gd name="connsiteX10" fmla="*/ 125807 w 466284"/>
              <a:gd name="connsiteY10" fmla="*/ 314272 h 546942"/>
              <a:gd name="connsiteX11" fmla="*/ 124112 w 466284"/>
              <a:gd name="connsiteY11" fmla="*/ 316188 h 546942"/>
              <a:gd name="connsiteX12" fmla="*/ 110587 w 466284"/>
              <a:gd name="connsiteY12" fmla="*/ 315363 h 546942"/>
              <a:gd name="connsiteX13" fmla="*/ 55512 w 466284"/>
              <a:gd name="connsiteY13" fmla="*/ 309132 h 546942"/>
              <a:gd name="connsiteX14" fmla="*/ 39127 w 466284"/>
              <a:gd name="connsiteY14" fmla="*/ 315092 h 546942"/>
              <a:gd name="connsiteX15" fmla="*/ 804 w 466284"/>
              <a:gd name="connsiteY15" fmla="*/ 389440 h 546942"/>
              <a:gd name="connsiteX16" fmla="*/ 114835 w 466284"/>
              <a:gd name="connsiteY16" fmla="*/ 545311 h 546942"/>
              <a:gd name="connsiteX17" fmla="*/ 235962 w 466284"/>
              <a:gd name="connsiteY17" fmla="*/ 503159 h 546942"/>
              <a:gd name="connsiteX18" fmla="*/ 239077 w 466284"/>
              <a:gd name="connsiteY18" fmla="*/ 499459 h 546942"/>
              <a:gd name="connsiteX19" fmla="*/ 234303 w 466284"/>
              <a:gd name="connsiteY19" fmla="*/ 496813 h 546942"/>
              <a:gd name="connsiteX20" fmla="*/ 167668 w 466284"/>
              <a:gd name="connsiteY20" fmla="*/ 405651 h 546942"/>
              <a:gd name="connsiteX21" fmla="*/ 175818 w 466284"/>
              <a:gd name="connsiteY21" fmla="*/ 317690 h 546942"/>
              <a:gd name="connsiteX22" fmla="*/ 195670 w 466284"/>
              <a:gd name="connsiteY22" fmla="*/ 301085 h 546942"/>
              <a:gd name="connsiteX23" fmla="*/ 197687 w 466284"/>
              <a:gd name="connsiteY23" fmla="*/ 299951 h 546942"/>
              <a:gd name="connsiteX24" fmla="*/ 196841 w 466284"/>
              <a:gd name="connsiteY24" fmla="*/ 299682 h 546942"/>
              <a:gd name="connsiteX25" fmla="*/ 152515 w 466284"/>
              <a:gd name="connsiteY25" fmla="*/ 311954 h 546942"/>
              <a:gd name="connsiteX26" fmla="*/ 142505 w 466284"/>
              <a:gd name="connsiteY26" fmla="*/ 314354 h 546942"/>
              <a:gd name="connsiteX27" fmla="*/ 177323 w 466284"/>
              <a:gd name="connsiteY27" fmla="*/ 265463 h 546942"/>
              <a:gd name="connsiteX28" fmla="*/ 193840 w 466284"/>
              <a:gd name="connsiteY28" fmla="*/ 211014 h 546942"/>
              <a:gd name="connsiteX29" fmla="*/ 180918 w 466284"/>
              <a:gd name="connsiteY29" fmla="*/ 147025 h 546942"/>
              <a:gd name="connsiteX30" fmla="*/ 165896 w 466284"/>
              <a:gd name="connsiteY30" fmla="*/ 120652 h 546942"/>
              <a:gd name="connsiteX31" fmla="*/ 194975 w 466284"/>
              <a:gd name="connsiteY31" fmla="*/ 134743 h 546942"/>
              <a:gd name="connsiteX32" fmla="*/ 219232 w 466284"/>
              <a:gd name="connsiteY32" fmla="*/ 155067 h 546942"/>
              <a:gd name="connsiteX33" fmla="*/ 250904 w 466284"/>
              <a:gd name="connsiteY33" fmla="*/ 217504 h 546942"/>
              <a:gd name="connsiteX34" fmla="*/ 268651 w 466284"/>
              <a:gd name="connsiteY34" fmla="*/ 292690 h 546942"/>
              <a:gd name="connsiteX35" fmla="*/ 268156 w 466284"/>
              <a:gd name="connsiteY35" fmla="*/ 292846 h 546942"/>
              <a:gd name="connsiteX36" fmla="*/ 204434 w 466284"/>
              <a:gd name="connsiteY36" fmla="*/ 318912 h 546942"/>
              <a:gd name="connsiteX37" fmla="*/ 196717 w 466284"/>
              <a:gd name="connsiteY37" fmla="*/ 402198 h 546942"/>
              <a:gd name="connsiteX38" fmla="*/ 360791 w 466284"/>
              <a:gd name="connsiteY38" fmla="*/ 504074 h 546942"/>
              <a:gd name="connsiteX39" fmla="*/ 462666 w 466284"/>
              <a:gd name="connsiteY39" fmla="*/ 340000 h 546942"/>
              <a:gd name="connsiteX40" fmla="*/ 371137 w 466284"/>
              <a:gd name="connsiteY40" fmla="*/ 246076 h 546942"/>
              <a:gd name="connsiteX41" fmla="*/ 338838 w 466284"/>
              <a:gd name="connsiteY41" fmla="*/ 246785 h 546942"/>
              <a:gd name="connsiteX42" fmla="*/ 291794 w 466284"/>
              <a:gd name="connsiteY42" fmla="*/ 285405 h 546942"/>
              <a:gd name="connsiteX43" fmla="*/ 285557 w 466284"/>
              <a:gd name="connsiteY43" fmla="*/ 287368 h 546942"/>
              <a:gd name="connsiteX44" fmla="*/ 285591 w 466284"/>
              <a:gd name="connsiteY44" fmla="*/ 284721 h 546942"/>
              <a:gd name="connsiteX45" fmla="*/ 236576 w 466284"/>
              <a:gd name="connsiteY45" fmla="*/ 136371 h 546942"/>
              <a:gd name="connsiteX46" fmla="*/ 205146 w 466284"/>
              <a:gd name="connsiteY46" fmla="*/ 109625 h 546942"/>
              <a:gd name="connsiteX47" fmla="*/ 180504 w 466284"/>
              <a:gd name="connsiteY47" fmla="*/ 96904 h 546942"/>
              <a:gd name="connsiteX48" fmla="*/ 235958 w 466284"/>
              <a:gd name="connsiteY48" fmla="*/ 96904 h 546942"/>
              <a:gd name="connsiteX49" fmla="*/ 325529 w 466284"/>
              <a:gd name="connsiteY49" fmla="*/ 48452 h 546942"/>
              <a:gd name="connsiteX50" fmla="*/ 325529 w 466284"/>
              <a:gd name="connsiteY50" fmla="*/ 48452 h 546942"/>
              <a:gd name="connsiteX51" fmla="*/ 325529 w 466284"/>
              <a:gd name="connsiteY51" fmla="*/ 0 h 546942"/>
              <a:gd name="connsiteX52" fmla="*/ 235958 w 466284"/>
              <a:gd name="connsiteY52" fmla="*/ 0 h 546942"/>
              <a:gd name="connsiteX53" fmla="*/ 201093 w 466284"/>
              <a:gd name="connsiteY53" fmla="*/ 3808 h 546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66284" h="546942">
                <a:moveTo>
                  <a:pt x="201093" y="3808"/>
                </a:moveTo>
                <a:cubicBezTo>
                  <a:pt x="168945" y="11163"/>
                  <a:pt x="146387" y="28383"/>
                  <a:pt x="146387" y="48452"/>
                </a:cubicBezTo>
                <a:lnTo>
                  <a:pt x="146387" y="83883"/>
                </a:lnTo>
                <a:lnTo>
                  <a:pt x="122129" y="77231"/>
                </a:lnTo>
                <a:cubicBezTo>
                  <a:pt x="107692" y="75003"/>
                  <a:pt x="93501" y="74635"/>
                  <a:pt x="80376" y="76541"/>
                </a:cubicBezTo>
                <a:cubicBezTo>
                  <a:pt x="42517" y="86968"/>
                  <a:pt x="54997" y="111739"/>
                  <a:pt x="76138" y="109780"/>
                </a:cubicBezTo>
                <a:cubicBezTo>
                  <a:pt x="91566" y="107618"/>
                  <a:pt x="106657" y="107586"/>
                  <a:pt x="121007" y="109198"/>
                </a:cubicBezTo>
                <a:lnTo>
                  <a:pt x="121036" y="109204"/>
                </a:lnTo>
                <a:lnTo>
                  <a:pt x="121566" y="110022"/>
                </a:lnTo>
                <a:cubicBezTo>
                  <a:pt x="159560" y="138678"/>
                  <a:pt x="176242" y="182806"/>
                  <a:pt x="174380" y="211745"/>
                </a:cubicBezTo>
                <a:cubicBezTo>
                  <a:pt x="172751" y="237066"/>
                  <a:pt x="147901" y="287758"/>
                  <a:pt x="125807" y="314272"/>
                </a:cubicBezTo>
                <a:lnTo>
                  <a:pt x="124112" y="316188"/>
                </a:lnTo>
                <a:lnTo>
                  <a:pt x="110587" y="315363"/>
                </a:lnTo>
                <a:cubicBezTo>
                  <a:pt x="91937" y="311416"/>
                  <a:pt x="81103" y="302086"/>
                  <a:pt x="55512" y="309132"/>
                </a:cubicBezTo>
                <a:cubicBezTo>
                  <a:pt x="50638" y="310475"/>
                  <a:pt x="45228" y="312411"/>
                  <a:pt x="39127" y="315092"/>
                </a:cubicBezTo>
                <a:cubicBezTo>
                  <a:pt x="17434" y="327417"/>
                  <a:pt x="4975" y="345563"/>
                  <a:pt x="804" y="389440"/>
                </a:cubicBezTo>
                <a:cubicBezTo>
                  <a:pt x="-6813" y="469586"/>
                  <a:pt x="40304" y="533757"/>
                  <a:pt x="114835" y="545311"/>
                </a:cubicBezTo>
                <a:cubicBezTo>
                  <a:pt x="161417" y="552532"/>
                  <a:pt x="206146" y="535297"/>
                  <a:pt x="235962" y="503159"/>
                </a:cubicBezTo>
                <a:lnTo>
                  <a:pt x="239077" y="499459"/>
                </a:lnTo>
                <a:lnTo>
                  <a:pt x="234303" y="496813"/>
                </a:lnTo>
                <a:cubicBezTo>
                  <a:pt x="203705" y="477836"/>
                  <a:pt x="179775" y="446403"/>
                  <a:pt x="167668" y="405651"/>
                </a:cubicBezTo>
                <a:cubicBezTo>
                  <a:pt x="154412" y="361029"/>
                  <a:pt x="159442" y="338334"/>
                  <a:pt x="175818" y="317690"/>
                </a:cubicBezTo>
                <a:cubicBezTo>
                  <a:pt x="183192" y="310135"/>
                  <a:pt x="189704" y="304835"/>
                  <a:pt x="195670" y="301085"/>
                </a:cubicBezTo>
                <a:lnTo>
                  <a:pt x="197687" y="299951"/>
                </a:lnTo>
                <a:lnTo>
                  <a:pt x="196841" y="299682"/>
                </a:lnTo>
                <a:cubicBezTo>
                  <a:pt x="175714" y="294240"/>
                  <a:pt x="168549" y="305105"/>
                  <a:pt x="152515" y="311954"/>
                </a:cubicBezTo>
                <a:lnTo>
                  <a:pt x="142505" y="314354"/>
                </a:lnTo>
                <a:lnTo>
                  <a:pt x="177323" y="265463"/>
                </a:lnTo>
                <a:cubicBezTo>
                  <a:pt x="186762" y="247037"/>
                  <a:pt x="192766" y="228224"/>
                  <a:pt x="193840" y="211014"/>
                </a:cubicBezTo>
                <a:cubicBezTo>
                  <a:pt x="195068" y="191346"/>
                  <a:pt x="190176" y="168241"/>
                  <a:pt x="180918" y="147025"/>
                </a:cubicBezTo>
                <a:lnTo>
                  <a:pt x="165896" y="120652"/>
                </a:lnTo>
                <a:lnTo>
                  <a:pt x="194975" y="134743"/>
                </a:lnTo>
                <a:cubicBezTo>
                  <a:pt x="204744" y="141001"/>
                  <a:pt x="212964" y="147937"/>
                  <a:pt x="219232" y="155067"/>
                </a:cubicBezTo>
                <a:cubicBezTo>
                  <a:pt x="230202" y="167545"/>
                  <a:pt x="241668" y="191271"/>
                  <a:pt x="250904" y="217504"/>
                </a:cubicBezTo>
                <a:lnTo>
                  <a:pt x="268651" y="292690"/>
                </a:lnTo>
                <a:lnTo>
                  <a:pt x="268156" y="292846"/>
                </a:lnTo>
                <a:cubicBezTo>
                  <a:pt x="247239" y="295850"/>
                  <a:pt x="232362" y="290296"/>
                  <a:pt x="204434" y="318912"/>
                </a:cubicBezTo>
                <a:cubicBezTo>
                  <a:pt x="188928" y="338458"/>
                  <a:pt x="184165" y="359948"/>
                  <a:pt x="196717" y="402198"/>
                </a:cubicBezTo>
                <a:cubicBezTo>
                  <a:pt x="219644" y="479372"/>
                  <a:pt x="287351" y="521249"/>
                  <a:pt x="360791" y="504074"/>
                </a:cubicBezTo>
                <a:cubicBezTo>
                  <a:pt x="434230" y="486898"/>
                  <a:pt x="479841" y="413440"/>
                  <a:pt x="462666" y="340000"/>
                </a:cubicBezTo>
                <a:cubicBezTo>
                  <a:pt x="451931" y="294100"/>
                  <a:pt x="421745" y="257512"/>
                  <a:pt x="371137" y="246076"/>
                </a:cubicBezTo>
                <a:cubicBezTo>
                  <a:pt x="356336" y="244350"/>
                  <a:pt x="346232" y="244823"/>
                  <a:pt x="338838" y="246785"/>
                </a:cubicBezTo>
                <a:cubicBezTo>
                  <a:pt x="316655" y="252669"/>
                  <a:pt x="318859" y="271946"/>
                  <a:pt x="291794" y="285405"/>
                </a:cubicBezTo>
                <a:lnTo>
                  <a:pt x="285557" y="287368"/>
                </a:lnTo>
                <a:lnTo>
                  <a:pt x="285591" y="284721"/>
                </a:lnTo>
                <a:cubicBezTo>
                  <a:pt x="284020" y="228294"/>
                  <a:pt x="266457" y="170232"/>
                  <a:pt x="236576" y="136371"/>
                </a:cubicBezTo>
                <a:cubicBezTo>
                  <a:pt x="228038" y="126697"/>
                  <a:pt x="217288" y="117643"/>
                  <a:pt x="205146" y="109625"/>
                </a:cubicBezTo>
                <a:lnTo>
                  <a:pt x="180504" y="96904"/>
                </a:lnTo>
                <a:lnTo>
                  <a:pt x="235958" y="96904"/>
                </a:lnTo>
                <a:cubicBezTo>
                  <a:pt x="285427" y="96904"/>
                  <a:pt x="325529" y="75211"/>
                  <a:pt x="325529" y="48452"/>
                </a:cubicBezTo>
                <a:lnTo>
                  <a:pt x="325529" y="48452"/>
                </a:lnTo>
                <a:lnTo>
                  <a:pt x="325529" y="0"/>
                </a:lnTo>
                <a:lnTo>
                  <a:pt x="235958" y="0"/>
                </a:lnTo>
                <a:cubicBezTo>
                  <a:pt x="223591" y="0"/>
                  <a:pt x="211809" y="1356"/>
                  <a:pt x="201093" y="380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dirty="0">
              <a:cs typeface="B Nazanin" panose="00000700000000000000" pitchFamily="2" charset="-78"/>
            </a:endParaRPr>
          </a:p>
        </p:txBody>
      </p:sp>
      <p:sp>
        <p:nvSpPr>
          <p:cNvPr id="132" name="Freeform: Shape 131">
            <a:extLst>
              <a:ext uri="{FF2B5EF4-FFF2-40B4-BE49-F238E27FC236}">
                <a16:creationId xmlns:a16="http://schemas.microsoft.com/office/drawing/2014/main" id="{50A0252E-1AD8-466E-9A14-DECF12E37700}"/>
              </a:ext>
            </a:extLst>
          </p:cNvPr>
          <p:cNvSpPr/>
          <p:nvPr/>
        </p:nvSpPr>
        <p:spPr>
          <a:xfrm>
            <a:off x="7793535" y="2941719"/>
            <a:ext cx="371818" cy="493440"/>
          </a:xfrm>
          <a:custGeom>
            <a:avLst/>
            <a:gdLst>
              <a:gd name="connsiteX0" fmla="*/ 245761 w 371818"/>
              <a:gd name="connsiteY0" fmla="*/ 53834 h 493440"/>
              <a:gd name="connsiteX1" fmla="*/ 247046 w 371818"/>
              <a:gd name="connsiteY1" fmla="*/ 64967 h 493440"/>
              <a:gd name="connsiteX2" fmla="*/ 213128 w 371818"/>
              <a:gd name="connsiteY2" fmla="*/ 139919 h 493440"/>
              <a:gd name="connsiteX3" fmla="*/ 215748 w 371818"/>
              <a:gd name="connsiteY3" fmla="*/ 158320 h 493440"/>
              <a:gd name="connsiteX4" fmla="*/ 229503 w 371818"/>
              <a:gd name="connsiteY4" fmla="*/ 157874 h 493440"/>
              <a:gd name="connsiteX5" fmla="*/ 325234 w 371818"/>
              <a:gd name="connsiteY5" fmla="*/ 175203 h 493440"/>
              <a:gd name="connsiteX6" fmla="*/ 371817 w 371818"/>
              <a:gd name="connsiteY6" fmla="*/ 299014 h 493440"/>
              <a:gd name="connsiteX7" fmla="*/ 185909 w 371818"/>
              <a:gd name="connsiteY7" fmla="*/ 484922 h 493440"/>
              <a:gd name="connsiteX8" fmla="*/ 0 w 371818"/>
              <a:gd name="connsiteY8" fmla="*/ 299014 h 493440"/>
              <a:gd name="connsiteX9" fmla="*/ 92210 w 371818"/>
              <a:gd name="connsiteY9" fmla="*/ 146136 h 493440"/>
              <a:gd name="connsiteX10" fmla="*/ 179664 w 371818"/>
              <a:gd name="connsiteY10" fmla="*/ 150866 h 493440"/>
              <a:gd name="connsiteX11" fmla="*/ 191991 w 371818"/>
              <a:gd name="connsiteY11" fmla="*/ 155110 h 493440"/>
              <a:gd name="connsiteX12" fmla="*/ 192569 w 371818"/>
              <a:gd name="connsiteY12" fmla="*/ 146756 h 493440"/>
              <a:gd name="connsiteX13" fmla="*/ 245761 w 371818"/>
              <a:gd name="connsiteY13" fmla="*/ 53834 h 493440"/>
              <a:gd name="connsiteX14" fmla="*/ 57901 w 371818"/>
              <a:gd name="connsiteY14" fmla="*/ 0 h 493440"/>
              <a:gd name="connsiteX15" fmla="*/ 131053 w 371818"/>
              <a:gd name="connsiteY15" fmla="*/ 14508 h 493440"/>
              <a:gd name="connsiteX16" fmla="*/ 193639 w 371818"/>
              <a:gd name="connsiteY16" fmla="*/ 82287 h 493440"/>
              <a:gd name="connsiteX17" fmla="*/ 183074 w 371818"/>
              <a:gd name="connsiteY17" fmla="*/ 135558 h 493440"/>
              <a:gd name="connsiteX18" fmla="*/ 109923 w 371818"/>
              <a:gd name="connsiteY18" fmla="*/ 121050 h 493440"/>
              <a:gd name="connsiteX19" fmla="*/ 47336 w 371818"/>
              <a:gd name="connsiteY19" fmla="*/ 53271 h 493440"/>
              <a:gd name="connsiteX20" fmla="*/ 47336 w 371818"/>
              <a:gd name="connsiteY20" fmla="*/ 53271 h 49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1818" h="493440">
                <a:moveTo>
                  <a:pt x="245761" y="53834"/>
                </a:moveTo>
                <a:lnTo>
                  <a:pt x="247046" y="64967"/>
                </a:lnTo>
                <a:cubicBezTo>
                  <a:pt x="216390" y="79315"/>
                  <a:pt x="211360" y="113148"/>
                  <a:pt x="213128" y="139919"/>
                </a:cubicBezTo>
                <a:lnTo>
                  <a:pt x="215748" y="158320"/>
                </a:lnTo>
                <a:lnTo>
                  <a:pt x="229503" y="157874"/>
                </a:lnTo>
                <a:cubicBezTo>
                  <a:pt x="255127" y="154035"/>
                  <a:pt x="279341" y="145928"/>
                  <a:pt x="325234" y="175203"/>
                </a:cubicBezTo>
                <a:cubicBezTo>
                  <a:pt x="351847" y="196306"/>
                  <a:pt x="372048" y="242412"/>
                  <a:pt x="371817" y="299014"/>
                </a:cubicBezTo>
                <a:cubicBezTo>
                  <a:pt x="371420" y="396282"/>
                  <a:pt x="311115" y="528375"/>
                  <a:pt x="185909" y="484922"/>
                </a:cubicBezTo>
                <a:cubicBezTo>
                  <a:pt x="39781" y="513891"/>
                  <a:pt x="0" y="401688"/>
                  <a:pt x="0" y="299014"/>
                </a:cubicBezTo>
                <a:cubicBezTo>
                  <a:pt x="0" y="234842"/>
                  <a:pt x="28672" y="176984"/>
                  <a:pt x="92210" y="146136"/>
                </a:cubicBezTo>
                <a:cubicBezTo>
                  <a:pt x="149463" y="125506"/>
                  <a:pt x="161060" y="140190"/>
                  <a:pt x="179664" y="150866"/>
                </a:cubicBezTo>
                <a:lnTo>
                  <a:pt x="191991" y="155110"/>
                </a:lnTo>
                <a:lnTo>
                  <a:pt x="192569" y="146756"/>
                </a:lnTo>
                <a:cubicBezTo>
                  <a:pt x="193294" y="120985"/>
                  <a:pt x="196750" y="81397"/>
                  <a:pt x="245761" y="53834"/>
                </a:cubicBezTo>
                <a:close/>
                <a:moveTo>
                  <a:pt x="57901" y="0"/>
                </a:moveTo>
                <a:lnTo>
                  <a:pt x="131053" y="14508"/>
                </a:lnTo>
                <a:cubicBezTo>
                  <a:pt x="171453" y="22520"/>
                  <a:pt x="199474" y="52866"/>
                  <a:pt x="193639" y="82287"/>
                </a:cubicBezTo>
                <a:lnTo>
                  <a:pt x="183074" y="135558"/>
                </a:lnTo>
                <a:lnTo>
                  <a:pt x="109923" y="121050"/>
                </a:lnTo>
                <a:cubicBezTo>
                  <a:pt x="69522" y="113038"/>
                  <a:pt x="41501" y="82692"/>
                  <a:pt x="47336" y="53271"/>
                </a:cubicBezTo>
                <a:lnTo>
                  <a:pt x="47336" y="5327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ko-KR" altLang="en-US">
              <a:cs typeface="B Nazanin" panose="00000700000000000000" pitchFamily="2" charset="-78"/>
            </a:endParaRPr>
          </a:p>
        </p:txBody>
      </p:sp>
      <p:sp>
        <p:nvSpPr>
          <p:cNvPr id="133" name="Freeform: Shape 132">
            <a:extLst>
              <a:ext uri="{FF2B5EF4-FFF2-40B4-BE49-F238E27FC236}">
                <a16:creationId xmlns:a16="http://schemas.microsoft.com/office/drawing/2014/main" id="{4508F8D8-BFE5-469D-B1AD-7B4996BDC2DC}"/>
              </a:ext>
            </a:extLst>
          </p:cNvPr>
          <p:cNvSpPr/>
          <p:nvPr/>
        </p:nvSpPr>
        <p:spPr>
          <a:xfrm>
            <a:off x="10295182" y="4247587"/>
            <a:ext cx="513393" cy="565746"/>
          </a:xfrm>
          <a:custGeom>
            <a:avLst/>
            <a:gdLst>
              <a:gd name="connsiteX0" fmla="*/ 3430250 w 3646364"/>
              <a:gd name="connsiteY0" fmla="*/ 3094915 h 4018199"/>
              <a:gd name="connsiteX1" fmla="*/ 1978059 w 3646364"/>
              <a:gd name="connsiteY1" fmla="*/ 3517354 h 4018199"/>
              <a:gd name="connsiteX2" fmla="*/ 1978064 w 3646364"/>
              <a:gd name="connsiteY2" fmla="*/ 3517353 h 4018199"/>
              <a:gd name="connsiteX3" fmla="*/ 1978061 w 3646364"/>
              <a:gd name="connsiteY3" fmla="*/ 3517354 h 4018199"/>
              <a:gd name="connsiteX4" fmla="*/ 3430252 w 3646364"/>
              <a:gd name="connsiteY4" fmla="*/ 3094916 h 4018199"/>
              <a:gd name="connsiteX5" fmla="*/ 3430243 w 3646364"/>
              <a:gd name="connsiteY5" fmla="*/ 3094917 h 4018199"/>
              <a:gd name="connsiteX6" fmla="*/ 314187 w 3646364"/>
              <a:gd name="connsiteY6" fmla="*/ 3058865 h 4018199"/>
              <a:gd name="connsiteX7" fmla="*/ 1137804 w 3646364"/>
              <a:gd name="connsiteY7" fmla="*/ 3252983 h 4018199"/>
              <a:gd name="connsiteX8" fmla="*/ 1149914 w 3646364"/>
              <a:gd name="connsiteY8" fmla="*/ 3256324 h 4018199"/>
              <a:gd name="connsiteX9" fmla="*/ 1164612 w 3646364"/>
              <a:gd name="connsiteY9" fmla="*/ 3260379 h 4018199"/>
              <a:gd name="connsiteX10" fmla="*/ 1164942 w 3646364"/>
              <a:gd name="connsiteY10" fmla="*/ 3260431 h 4018199"/>
              <a:gd name="connsiteX11" fmla="*/ 1286513 w 3646364"/>
              <a:gd name="connsiteY11" fmla="*/ 3279906 h 4018199"/>
              <a:gd name="connsiteX12" fmla="*/ 1429905 w 3646364"/>
              <a:gd name="connsiteY12" fmla="*/ 3291807 h 4018199"/>
              <a:gd name="connsiteX13" fmla="*/ 1429904 w 3646364"/>
              <a:gd name="connsiteY13" fmla="*/ 3291807 h 4018199"/>
              <a:gd name="connsiteX14" fmla="*/ 1429908 w 3646364"/>
              <a:gd name="connsiteY14" fmla="*/ 3291807 h 4018199"/>
              <a:gd name="connsiteX15" fmla="*/ 1429283 w 3646364"/>
              <a:gd name="connsiteY15" fmla="*/ 3291565 h 4018199"/>
              <a:gd name="connsiteX16" fmla="*/ 1359466 w 3646364"/>
              <a:gd name="connsiteY16" fmla="*/ 3264437 h 4018199"/>
              <a:gd name="connsiteX17" fmla="*/ 1295525 w 3646364"/>
              <a:gd name="connsiteY17" fmla="*/ 3248246 h 4018199"/>
              <a:gd name="connsiteX18" fmla="*/ 1181697 w 3646364"/>
              <a:gd name="connsiteY18" fmla="*/ 3229026 h 4018199"/>
              <a:gd name="connsiteX19" fmla="*/ 1181251 w 3646364"/>
              <a:gd name="connsiteY19" fmla="*/ 3228949 h 4018199"/>
              <a:gd name="connsiteX20" fmla="*/ 314188 w 3646364"/>
              <a:gd name="connsiteY20" fmla="*/ 3058865 h 4018199"/>
              <a:gd name="connsiteX21" fmla="*/ 314190 w 3646364"/>
              <a:gd name="connsiteY21" fmla="*/ 3058866 h 4018199"/>
              <a:gd name="connsiteX22" fmla="*/ 2669492 w 3646364"/>
              <a:gd name="connsiteY22" fmla="*/ 2619784 h 4018199"/>
              <a:gd name="connsiteX23" fmla="*/ 2284953 w 3646364"/>
              <a:gd name="connsiteY23" fmla="*/ 2748273 h 4018199"/>
              <a:gd name="connsiteX24" fmla="*/ 2284964 w 3646364"/>
              <a:gd name="connsiteY24" fmla="*/ 2748275 h 4018199"/>
              <a:gd name="connsiteX25" fmla="*/ 2284955 w 3646364"/>
              <a:gd name="connsiteY25" fmla="*/ 2748277 h 4018199"/>
              <a:gd name="connsiteX26" fmla="*/ 2285747 w 3646364"/>
              <a:gd name="connsiteY26" fmla="*/ 2748372 h 4018199"/>
              <a:gd name="connsiteX27" fmla="*/ 2340717 w 3646364"/>
              <a:gd name="connsiteY27" fmla="*/ 2755226 h 4018199"/>
              <a:gd name="connsiteX28" fmla="*/ 2584060 w 3646364"/>
              <a:gd name="connsiteY28" fmla="*/ 2684967 h 4018199"/>
              <a:gd name="connsiteX29" fmla="*/ 2666839 w 3646364"/>
              <a:gd name="connsiteY29" fmla="*/ 2621808 h 4018199"/>
              <a:gd name="connsiteX30" fmla="*/ 2669492 w 3646364"/>
              <a:gd name="connsiteY30" fmla="*/ 2619788 h 4018199"/>
              <a:gd name="connsiteX31" fmla="*/ 2669482 w 3646364"/>
              <a:gd name="connsiteY31" fmla="*/ 2619792 h 4018199"/>
              <a:gd name="connsiteX32" fmla="*/ 1340244 w 3646364"/>
              <a:gd name="connsiteY32" fmla="*/ 1697265 h 4018199"/>
              <a:gd name="connsiteX33" fmla="*/ 1579655 w 3646364"/>
              <a:gd name="connsiteY33" fmla="*/ 2090125 h 4018199"/>
              <a:gd name="connsiteX34" fmla="*/ 1579655 w 3646364"/>
              <a:gd name="connsiteY34" fmla="*/ 2090111 h 4018199"/>
              <a:gd name="connsiteX35" fmla="*/ 1579660 w 3646364"/>
              <a:gd name="connsiteY35" fmla="*/ 2090124 h 4018199"/>
              <a:gd name="connsiteX36" fmla="*/ 1340247 w 3646364"/>
              <a:gd name="connsiteY36" fmla="*/ 1697265 h 4018199"/>
              <a:gd name="connsiteX37" fmla="*/ 1340252 w 3646364"/>
              <a:gd name="connsiteY37" fmla="*/ 1697270 h 4018199"/>
              <a:gd name="connsiteX38" fmla="*/ 779295 w 3646364"/>
              <a:gd name="connsiteY38" fmla="*/ 1410778 h 4018199"/>
              <a:gd name="connsiteX39" fmla="*/ 859572 w 3646364"/>
              <a:gd name="connsiteY39" fmla="*/ 1420877 h 4018199"/>
              <a:gd name="connsiteX40" fmla="*/ 1374449 w 3646364"/>
              <a:gd name="connsiteY40" fmla="*/ 1651047 h 4018199"/>
              <a:gd name="connsiteX41" fmla="*/ 1639744 w 3646364"/>
              <a:gd name="connsiteY41" fmla="*/ 2167772 h 4018199"/>
              <a:gd name="connsiteX42" fmla="*/ 1641593 w 3646364"/>
              <a:gd name="connsiteY42" fmla="*/ 2206595 h 4018199"/>
              <a:gd name="connsiteX43" fmla="*/ 1596299 w 3646364"/>
              <a:gd name="connsiteY43" fmla="*/ 2305503 h 4018199"/>
              <a:gd name="connsiteX44" fmla="*/ 1526047 w 3646364"/>
              <a:gd name="connsiteY44" fmla="*/ 2365586 h 4018199"/>
              <a:gd name="connsiteX45" fmla="*/ 1069406 w 3646364"/>
              <a:gd name="connsiteY45" fmla="*/ 2467268 h 4018199"/>
              <a:gd name="connsiteX46" fmla="*/ 465789 w 3646364"/>
              <a:gd name="connsiteY46" fmla="*/ 2129872 h 4018199"/>
              <a:gd name="connsiteX47" fmla="*/ 347469 w 3646364"/>
              <a:gd name="connsiteY47" fmla="*/ 1607600 h 4018199"/>
              <a:gd name="connsiteX48" fmla="*/ 779295 w 3646364"/>
              <a:gd name="connsiteY48" fmla="*/ 1410778 h 4018199"/>
              <a:gd name="connsiteX49" fmla="*/ 2031673 w 3646364"/>
              <a:gd name="connsiteY49" fmla="*/ 709107 h 4018199"/>
              <a:gd name="connsiteX50" fmla="*/ 2027195 w 3646364"/>
              <a:gd name="connsiteY50" fmla="*/ 740358 h 4018199"/>
              <a:gd name="connsiteX51" fmla="*/ 2008321 w 3646364"/>
              <a:gd name="connsiteY51" fmla="*/ 871946 h 4018199"/>
              <a:gd name="connsiteX52" fmla="*/ 1895057 w 3646364"/>
              <a:gd name="connsiteY52" fmla="*/ 1149778 h 4018199"/>
              <a:gd name="connsiteX53" fmla="*/ 1811626 w 3646364"/>
              <a:gd name="connsiteY53" fmla="*/ 1269474 h 4018199"/>
              <a:gd name="connsiteX54" fmla="*/ 1809823 w 3646364"/>
              <a:gd name="connsiteY54" fmla="*/ 1272051 h 4018199"/>
              <a:gd name="connsiteX55" fmla="*/ 1809835 w 3646364"/>
              <a:gd name="connsiteY55" fmla="*/ 1272043 h 4018199"/>
              <a:gd name="connsiteX56" fmla="*/ 1809826 w 3646364"/>
              <a:gd name="connsiteY56" fmla="*/ 1272055 h 4018199"/>
              <a:gd name="connsiteX57" fmla="*/ 2031676 w 3646364"/>
              <a:gd name="connsiteY57" fmla="*/ 709111 h 4018199"/>
              <a:gd name="connsiteX58" fmla="*/ 2031675 w 3646364"/>
              <a:gd name="connsiteY58" fmla="*/ 709119 h 4018199"/>
              <a:gd name="connsiteX59" fmla="*/ 1630497 w 3646364"/>
              <a:gd name="connsiteY59" fmla="*/ 117 h 4018199"/>
              <a:gd name="connsiteX60" fmla="*/ 2055710 w 3646364"/>
              <a:gd name="connsiteY60" fmla="*/ 400370 h 4018199"/>
              <a:gd name="connsiteX61" fmla="*/ 2039071 w 3646364"/>
              <a:gd name="connsiteY61" fmla="*/ 1055752 h 4018199"/>
              <a:gd name="connsiteX62" fmla="*/ 1771002 w 3646364"/>
              <a:gd name="connsiteY62" fmla="*/ 1369114 h 4018199"/>
              <a:gd name="connsiteX63" fmla="*/ 1732063 w 3646364"/>
              <a:gd name="connsiteY63" fmla="*/ 1392686 h 4018199"/>
              <a:gd name="connsiteX64" fmla="*/ 1710523 w 3646364"/>
              <a:gd name="connsiteY64" fmla="*/ 1419963 h 4018199"/>
              <a:gd name="connsiteX65" fmla="*/ 1710917 w 3646364"/>
              <a:gd name="connsiteY65" fmla="*/ 1419953 h 4018199"/>
              <a:gd name="connsiteX66" fmla="*/ 1704446 w 3646364"/>
              <a:gd name="connsiteY66" fmla="*/ 1489282 h 4018199"/>
              <a:gd name="connsiteX67" fmla="*/ 1764531 w 3646364"/>
              <a:gd name="connsiteY67" fmla="*/ 2579116 h 4018199"/>
              <a:gd name="connsiteX68" fmla="*/ 1793186 w 3646364"/>
              <a:gd name="connsiteY68" fmla="*/ 2705755 h 4018199"/>
              <a:gd name="connsiteX69" fmla="*/ 1901338 w 3646364"/>
              <a:gd name="connsiteY69" fmla="*/ 2635041 h 4018199"/>
              <a:gd name="connsiteX70" fmla="*/ 1921015 w 3646364"/>
              <a:gd name="connsiteY70" fmla="*/ 2590768 h 4018199"/>
              <a:gd name="connsiteX71" fmla="*/ 1920749 w 3646364"/>
              <a:gd name="connsiteY71" fmla="*/ 2590206 h 4018199"/>
              <a:gd name="connsiteX72" fmla="*/ 1922598 w 3646364"/>
              <a:gd name="connsiteY72" fmla="*/ 2582810 h 4018199"/>
              <a:gd name="connsiteX73" fmla="*/ 1929993 w 3646364"/>
              <a:gd name="connsiteY73" fmla="*/ 2461718 h 4018199"/>
              <a:gd name="connsiteX74" fmla="*/ 2686131 w 3646364"/>
              <a:gd name="connsiteY74" fmla="*/ 1697262 h 4018199"/>
              <a:gd name="connsiteX75" fmla="*/ 3099327 w 3646364"/>
              <a:gd name="connsiteY75" fmla="*/ 2240792 h 4018199"/>
              <a:gd name="connsiteX76" fmla="*/ 3063276 w 3646364"/>
              <a:gd name="connsiteY76" fmla="*/ 2330457 h 4018199"/>
              <a:gd name="connsiteX77" fmla="*/ 2241507 w 3646364"/>
              <a:gd name="connsiteY77" fmla="*/ 2818525 h 4018199"/>
              <a:gd name="connsiteX78" fmla="*/ 2000245 w 3646364"/>
              <a:gd name="connsiteY78" fmla="*/ 2728861 h 4018199"/>
              <a:gd name="connsiteX79" fmla="*/ 1976212 w 3646364"/>
              <a:gd name="connsiteY79" fmla="*/ 2707600 h 4018199"/>
              <a:gd name="connsiteX80" fmla="*/ 1975410 w 3646364"/>
              <a:gd name="connsiteY80" fmla="*/ 2705903 h 4018199"/>
              <a:gd name="connsiteX81" fmla="*/ 1949507 w 3646364"/>
              <a:gd name="connsiteY81" fmla="*/ 2694258 h 4018199"/>
              <a:gd name="connsiteX82" fmla="*/ 1872682 w 3646364"/>
              <a:gd name="connsiteY82" fmla="*/ 2735334 h 4018199"/>
              <a:gd name="connsiteX83" fmla="*/ 1754362 w 3646364"/>
              <a:gd name="connsiteY83" fmla="*/ 2990462 h 4018199"/>
              <a:gd name="connsiteX84" fmla="*/ 1732177 w 3646364"/>
              <a:gd name="connsiteY84" fmla="*/ 3451723 h 4018199"/>
              <a:gd name="connsiteX85" fmla="*/ 1758985 w 3646364"/>
              <a:gd name="connsiteY85" fmla="*/ 3536766 h 4018199"/>
              <a:gd name="connsiteX86" fmla="*/ 1857892 w 3646364"/>
              <a:gd name="connsiteY86" fmla="*/ 3507186 h 4018199"/>
              <a:gd name="connsiteX87" fmla="*/ 2085288 w 3646364"/>
              <a:gd name="connsiteY87" fmla="*/ 3289034 h 4018199"/>
              <a:gd name="connsiteX88" fmla="*/ 3232436 w 3646364"/>
              <a:gd name="connsiteY88" fmla="*/ 2971050 h 4018199"/>
              <a:gd name="connsiteX89" fmla="*/ 3555967 w 3646364"/>
              <a:gd name="connsiteY89" fmla="*/ 3009873 h 4018199"/>
              <a:gd name="connsiteX90" fmla="*/ 3645630 w 3646364"/>
              <a:gd name="connsiteY90" fmla="*/ 3051471 h 4018199"/>
              <a:gd name="connsiteX91" fmla="*/ 3593866 w 3646364"/>
              <a:gd name="connsiteY91" fmla="*/ 3125420 h 4018199"/>
              <a:gd name="connsiteX92" fmla="*/ 2003943 w 3646364"/>
              <a:gd name="connsiteY92" fmla="*/ 3601472 h 4018199"/>
              <a:gd name="connsiteX93" fmla="*/ 1709068 w 3646364"/>
              <a:gd name="connsiteY93" fmla="*/ 3924078 h 4018199"/>
              <a:gd name="connsiteX94" fmla="*/ 1614782 w 3646364"/>
              <a:gd name="connsiteY94" fmla="*/ 4011893 h 4018199"/>
              <a:gd name="connsiteX95" fmla="*/ 1574110 w 3646364"/>
              <a:gd name="connsiteY95" fmla="*/ 3931472 h 4018199"/>
              <a:gd name="connsiteX96" fmla="*/ 1624950 w 3646364"/>
              <a:gd name="connsiteY96" fmla="*/ 3438782 h 4018199"/>
              <a:gd name="connsiteX97" fmla="*/ 1484445 w 3646364"/>
              <a:gd name="connsiteY97" fmla="*/ 3329706 h 4018199"/>
              <a:gd name="connsiteX98" fmla="*/ 1240411 w 3646364"/>
              <a:gd name="connsiteY98" fmla="*/ 3398110 h 4018199"/>
              <a:gd name="connsiteX99" fmla="*/ 73851 w 3646364"/>
              <a:gd name="connsiteY99" fmla="*/ 3068108 h 4018199"/>
              <a:gd name="connsiteX100" fmla="*/ 1750 w 3646364"/>
              <a:gd name="connsiteY100" fmla="*/ 2966427 h 4018199"/>
              <a:gd name="connsiteX101" fmla="*/ 105280 w 3646364"/>
              <a:gd name="connsiteY101" fmla="*/ 2917436 h 4018199"/>
              <a:gd name="connsiteX102" fmla="*/ 1392933 w 3646364"/>
              <a:gd name="connsiteY102" fmla="*/ 3150378 h 4018199"/>
              <a:gd name="connsiteX103" fmla="*/ 1508479 w 3646364"/>
              <a:gd name="connsiteY103" fmla="*/ 3235420 h 4018199"/>
              <a:gd name="connsiteX104" fmla="*/ 1658227 w 3646364"/>
              <a:gd name="connsiteY104" fmla="*/ 3169789 h 4018199"/>
              <a:gd name="connsiteX105" fmla="*/ 1686884 w 3646364"/>
              <a:gd name="connsiteY105" fmla="*/ 2441385 h 4018199"/>
              <a:gd name="connsiteX106" fmla="*/ 1636042 w 3646364"/>
              <a:gd name="connsiteY106" fmla="*/ 2312897 h 4018199"/>
              <a:gd name="connsiteX107" fmla="*/ 1598144 w 3646364"/>
              <a:gd name="connsiteY107" fmla="*/ 2303653 h 4018199"/>
              <a:gd name="connsiteX108" fmla="*/ 1643437 w 3646364"/>
              <a:gd name="connsiteY108" fmla="*/ 2204745 h 4018199"/>
              <a:gd name="connsiteX109" fmla="*/ 1646211 w 3646364"/>
              <a:gd name="connsiteY109" fmla="*/ 2227854 h 4018199"/>
              <a:gd name="connsiteX110" fmla="*/ 1661001 w 3646364"/>
              <a:gd name="connsiteY110" fmla="*/ 2244493 h 4018199"/>
              <a:gd name="connsiteX111" fmla="*/ 1651757 w 3646364"/>
              <a:gd name="connsiteY111" fmla="*/ 1520709 h 4018199"/>
              <a:gd name="connsiteX112" fmla="*/ 1631190 w 3646364"/>
              <a:gd name="connsiteY112" fmla="*/ 1466518 h 4018199"/>
              <a:gd name="connsiteX113" fmla="*/ 1602142 w 3646364"/>
              <a:gd name="connsiteY113" fmla="*/ 1424499 h 4018199"/>
              <a:gd name="connsiteX114" fmla="*/ 1599069 w 3646364"/>
              <a:gd name="connsiteY114" fmla="*/ 1424577 h 4018199"/>
              <a:gd name="connsiteX115" fmla="*/ 1531590 w 3646364"/>
              <a:gd name="connsiteY115" fmla="*/ 1383904 h 4018199"/>
              <a:gd name="connsiteX116" fmla="*/ 1280160 w 3646364"/>
              <a:gd name="connsiteY116" fmla="*/ 1136172 h 4018199"/>
              <a:gd name="connsiteX117" fmla="*/ 1208058 w 3646364"/>
              <a:gd name="connsiteY117" fmla="*/ 434572 h 4018199"/>
              <a:gd name="connsiteX118" fmla="*/ 1630497 w 3646364"/>
              <a:gd name="connsiteY118" fmla="*/ 117 h 4018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3646364" h="4018199">
                <a:moveTo>
                  <a:pt x="3430250" y="3094915"/>
                </a:moveTo>
                <a:cubicBezTo>
                  <a:pt x="3120585" y="3117100"/>
                  <a:pt x="2253523" y="3369455"/>
                  <a:pt x="1978059" y="3517354"/>
                </a:cubicBezTo>
                <a:lnTo>
                  <a:pt x="1978064" y="3517353"/>
                </a:lnTo>
                <a:lnTo>
                  <a:pt x="1978061" y="3517354"/>
                </a:lnTo>
                <a:cubicBezTo>
                  <a:pt x="2458735" y="3372227"/>
                  <a:pt x="2942183" y="3223404"/>
                  <a:pt x="3430252" y="3094916"/>
                </a:cubicBezTo>
                <a:lnTo>
                  <a:pt x="3430243" y="3094917"/>
                </a:lnTo>
                <a:close/>
                <a:moveTo>
                  <a:pt x="314187" y="3058865"/>
                </a:moveTo>
                <a:cubicBezTo>
                  <a:pt x="579483" y="3163320"/>
                  <a:pt x="854945" y="3221555"/>
                  <a:pt x="1137804" y="3252983"/>
                </a:cubicBezTo>
                <a:lnTo>
                  <a:pt x="1149914" y="3256324"/>
                </a:lnTo>
                <a:lnTo>
                  <a:pt x="1164612" y="3260379"/>
                </a:lnTo>
                <a:lnTo>
                  <a:pt x="1164942" y="3260431"/>
                </a:lnTo>
                <a:lnTo>
                  <a:pt x="1286513" y="3279906"/>
                </a:lnTo>
                <a:cubicBezTo>
                  <a:pt x="1329843" y="3284181"/>
                  <a:pt x="1376754" y="3287185"/>
                  <a:pt x="1429905" y="3291807"/>
                </a:cubicBezTo>
                <a:lnTo>
                  <a:pt x="1429904" y="3291807"/>
                </a:lnTo>
                <a:lnTo>
                  <a:pt x="1429908" y="3291807"/>
                </a:lnTo>
                <a:lnTo>
                  <a:pt x="1429283" y="3291565"/>
                </a:lnTo>
                <a:lnTo>
                  <a:pt x="1359466" y="3264437"/>
                </a:lnTo>
                <a:cubicBezTo>
                  <a:pt x="1337151" y="3257461"/>
                  <a:pt x="1315919" y="3252348"/>
                  <a:pt x="1295525" y="3248246"/>
                </a:cubicBezTo>
                <a:lnTo>
                  <a:pt x="1181697" y="3229026"/>
                </a:lnTo>
                <a:lnTo>
                  <a:pt x="1181251" y="3228949"/>
                </a:lnTo>
                <a:cubicBezTo>
                  <a:pt x="891922" y="3172563"/>
                  <a:pt x="604442" y="3114327"/>
                  <a:pt x="314188" y="3058865"/>
                </a:cubicBezTo>
                <a:lnTo>
                  <a:pt x="314190" y="3058866"/>
                </a:lnTo>
                <a:close/>
                <a:moveTo>
                  <a:pt x="2669492" y="2619784"/>
                </a:moveTo>
                <a:cubicBezTo>
                  <a:pt x="2543778" y="2670625"/>
                  <a:pt x="2418063" y="2718693"/>
                  <a:pt x="2284953" y="2748273"/>
                </a:cubicBezTo>
                <a:lnTo>
                  <a:pt x="2284964" y="2748275"/>
                </a:lnTo>
                <a:lnTo>
                  <a:pt x="2284955" y="2748277"/>
                </a:lnTo>
                <a:lnTo>
                  <a:pt x="2285747" y="2748372"/>
                </a:lnTo>
                <a:lnTo>
                  <a:pt x="2340717" y="2755226"/>
                </a:lnTo>
                <a:cubicBezTo>
                  <a:pt x="2431340" y="2760091"/>
                  <a:pt x="2510724" y="2732233"/>
                  <a:pt x="2584060" y="2684967"/>
                </a:cubicBezTo>
                <a:lnTo>
                  <a:pt x="2666839" y="2621808"/>
                </a:lnTo>
                <a:lnTo>
                  <a:pt x="2669492" y="2619788"/>
                </a:lnTo>
                <a:lnTo>
                  <a:pt x="2669482" y="2619792"/>
                </a:lnTo>
                <a:close/>
                <a:moveTo>
                  <a:pt x="1340244" y="1697265"/>
                </a:moveTo>
                <a:cubicBezTo>
                  <a:pt x="1461337" y="1801719"/>
                  <a:pt x="1528815" y="1942225"/>
                  <a:pt x="1579655" y="2090125"/>
                </a:cubicBezTo>
                <a:lnTo>
                  <a:pt x="1579655" y="2090111"/>
                </a:lnTo>
                <a:lnTo>
                  <a:pt x="1579660" y="2090124"/>
                </a:lnTo>
                <a:cubicBezTo>
                  <a:pt x="1594450" y="1903400"/>
                  <a:pt x="1502013" y="1779535"/>
                  <a:pt x="1340247" y="1697265"/>
                </a:cubicBezTo>
                <a:lnTo>
                  <a:pt x="1340252" y="1697270"/>
                </a:lnTo>
                <a:close/>
                <a:moveTo>
                  <a:pt x="779295" y="1410778"/>
                </a:moveTo>
                <a:cubicBezTo>
                  <a:pt x="805814" y="1412341"/>
                  <a:pt x="832650" y="1415677"/>
                  <a:pt x="859572" y="1420877"/>
                </a:cubicBezTo>
                <a:cubicBezTo>
                  <a:pt x="1048145" y="1456928"/>
                  <a:pt x="1221927" y="1534575"/>
                  <a:pt x="1374449" y="1651047"/>
                </a:cubicBezTo>
                <a:cubicBezTo>
                  <a:pt x="1542685" y="1781383"/>
                  <a:pt x="1648988" y="1944073"/>
                  <a:pt x="1639744" y="2167772"/>
                </a:cubicBezTo>
                <a:cubicBezTo>
                  <a:pt x="1639744" y="2179788"/>
                  <a:pt x="1640669" y="2192729"/>
                  <a:pt x="1641593" y="2206595"/>
                </a:cubicBezTo>
                <a:lnTo>
                  <a:pt x="1596299" y="2305503"/>
                </a:lnTo>
                <a:cubicBezTo>
                  <a:pt x="1566719" y="2311049"/>
                  <a:pt x="1549156" y="2348024"/>
                  <a:pt x="1526047" y="2365586"/>
                </a:cubicBezTo>
                <a:cubicBezTo>
                  <a:pt x="1391088" y="2479285"/>
                  <a:pt x="1231171" y="2501470"/>
                  <a:pt x="1069406" y="2467268"/>
                </a:cubicBezTo>
                <a:cubicBezTo>
                  <a:pt x="835539" y="2418276"/>
                  <a:pt x="630328" y="2304579"/>
                  <a:pt x="465789" y="2129872"/>
                </a:cubicBezTo>
                <a:cubicBezTo>
                  <a:pt x="311419" y="1969031"/>
                  <a:pt x="265200" y="1748106"/>
                  <a:pt x="347469" y="1607600"/>
                </a:cubicBezTo>
                <a:cubicBezTo>
                  <a:pt x="423499" y="1475762"/>
                  <a:pt x="593656" y="1399834"/>
                  <a:pt x="779295" y="1410778"/>
                </a:cubicBezTo>
                <a:close/>
                <a:moveTo>
                  <a:pt x="2031673" y="709107"/>
                </a:moveTo>
                <a:lnTo>
                  <a:pt x="2027195" y="740358"/>
                </a:lnTo>
                <a:lnTo>
                  <a:pt x="2008321" y="871946"/>
                </a:lnTo>
                <a:cubicBezTo>
                  <a:pt x="1984837" y="974378"/>
                  <a:pt x="1946042" y="1065371"/>
                  <a:pt x="1895057" y="1149778"/>
                </a:cubicBezTo>
                <a:lnTo>
                  <a:pt x="1811626" y="1269474"/>
                </a:lnTo>
                <a:lnTo>
                  <a:pt x="1809823" y="1272051"/>
                </a:lnTo>
                <a:lnTo>
                  <a:pt x="1809835" y="1272043"/>
                </a:lnTo>
                <a:lnTo>
                  <a:pt x="1809826" y="1272055"/>
                </a:lnTo>
                <a:cubicBezTo>
                  <a:pt x="1991003" y="1162979"/>
                  <a:pt x="2084366" y="934658"/>
                  <a:pt x="2031676" y="709111"/>
                </a:cubicBezTo>
                <a:lnTo>
                  <a:pt x="2031675" y="709119"/>
                </a:lnTo>
                <a:close/>
                <a:moveTo>
                  <a:pt x="1630497" y="117"/>
                </a:moveTo>
                <a:cubicBezTo>
                  <a:pt x="1787641" y="-5430"/>
                  <a:pt x="1992852" y="186840"/>
                  <a:pt x="2055710" y="400370"/>
                </a:cubicBezTo>
                <a:cubicBezTo>
                  <a:pt x="2123189" y="618522"/>
                  <a:pt x="2111172" y="839448"/>
                  <a:pt x="2039071" y="1055752"/>
                </a:cubicBezTo>
                <a:cubicBezTo>
                  <a:pt x="1991003" y="1194407"/>
                  <a:pt x="1905961" y="1303484"/>
                  <a:pt x="1771002" y="1369114"/>
                </a:cubicBezTo>
                <a:cubicBezTo>
                  <a:pt x="1755288" y="1376509"/>
                  <a:pt x="1742347" y="1384135"/>
                  <a:pt x="1732063" y="1392686"/>
                </a:cubicBezTo>
                <a:lnTo>
                  <a:pt x="1710523" y="1419963"/>
                </a:lnTo>
                <a:lnTo>
                  <a:pt x="1710917" y="1419953"/>
                </a:lnTo>
                <a:cubicBezTo>
                  <a:pt x="1701673" y="1438441"/>
                  <a:pt x="1699825" y="1459701"/>
                  <a:pt x="1704446" y="1489282"/>
                </a:cubicBezTo>
                <a:cubicBezTo>
                  <a:pt x="1759909" y="1850711"/>
                  <a:pt x="1761757" y="2214913"/>
                  <a:pt x="1764531" y="2579116"/>
                </a:cubicBezTo>
                <a:cubicBezTo>
                  <a:pt x="1766380" y="2623486"/>
                  <a:pt x="1742346" y="2702982"/>
                  <a:pt x="1793186" y="2705755"/>
                </a:cubicBezTo>
                <a:cubicBezTo>
                  <a:pt x="1835477" y="2707141"/>
                  <a:pt x="1875687" y="2677331"/>
                  <a:pt x="1901338" y="2635041"/>
                </a:cubicBezTo>
                <a:lnTo>
                  <a:pt x="1921015" y="2590768"/>
                </a:lnTo>
                <a:lnTo>
                  <a:pt x="1920749" y="2590206"/>
                </a:lnTo>
                <a:cubicBezTo>
                  <a:pt x="1920749" y="2587432"/>
                  <a:pt x="1921674" y="2585583"/>
                  <a:pt x="1922598" y="2582810"/>
                </a:cubicBezTo>
                <a:cubicBezTo>
                  <a:pt x="1932767" y="2543987"/>
                  <a:pt x="1927219" y="2503314"/>
                  <a:pt x="1929993" y="2461718"/>
                </a:cubicBezTo>
                <a:cubicBezTo>
                  <a:pt x="1954027" y="2085498"/>
                  <a:pt x="2323776" y="1712052"/>
                  <a:pt x="2686131" y="1697262"/>
                </a:cubicBezTo>
                <a:cubicBezTo>
                  <a:pt x="3060502" y="1682472"/>
                  <a:pt x="3169579" y="1845162"/>
                  <a:pt x="3099327" y="2240792"/>
                </a:cubicBezTo>
                <a:cubicBezTo>
                  <a:pt x="3094705" y="2272221"/>
                  <a:pt x="3079915" y="2303650"/>
                  <a:pt x="3063276" y="2330457"/>
                </a:cubicBezTo>
                <a:cubicBezTo>
                  <a:pt x="2864536" y="2619784"/>
                  <a:pt x="2591845" y="2788945"/>
                  <a:pt x="2241507" y="2818525"/>
                </a:cubicBezTo>
                <a:cubicBezTo>
                  <a:pt x="2149994" y="2825920"/>
                  <a:pt x="2063103" y="2799113"/>
                  <a:pt x="2000245" y="2728861"/>
                </a:cubicBezTo>
                <a:cubicBezTo>
                  <a:pt x="1991926" y="2719618"/>
                  <a:pt x="1983607" y="2712222"/>
                  <a:pt x="1976212" y="2707600"/>
                </a:cubicBezTo>
                <a:lnTo>
                  <a:pt x="1975410" y="2705903"/>
                </a:lnTo>
                <a:lnTo>
                  <a:pt x="1949507" y="2694258"/>
                </a:lnTo>
                <a:cubicBezTo>
                  <a:pt x="1923119" y="2689752"/>
                  <a:pt x="1899721" y="2707603"/>
                  <a:pt x="1872682" y="2735334"/>
                </a:cubicBezTo>
                <a:cubicBezTo>
                  <a:pt x="1797808" y="2808360"/>
                  <a:pt x="1754362" y="2883234"/>
                  <a:pt x="1754362" y="2990462"/>
                </a:cubicBezTo>
                <a:cubicBezTo>
                  <a:pt x="1754362" y="3145756"/>
                  <a:pt x="1739572" y="3299201"/>
                  <a:pt x="1732177" y="3451723"/>
                </a:cubicBezTo>
                <a:cubicBezTo>
                  <a:pt x="1732177" y="3481303"/>
                  <a:pt x="1720161" y="3521976"/>
                  <a:pt x="1758985" y="3536766"/>
                </a:cubicBezTo>
                <a:cubicBezTo>
                  <a:pt x="1797808" y="3550632"/>
                  <a:pt x="1829237" y="3536766"/>
                  <a:pt x="1857892" y="3507186"/>
                </a:cubicBezTo>
                <a:cubicBezTo>
                  <a:pt x="1932767" y="3435085"/>
                  <a:pt x="2005792" y="3354664"/>
                  <a:pt x="2085288" y="3289034"/>
                </a:cubicBezTo>
                <a:cubicBezTo>
                  <a:pt x="2420836" y="3012646"/>
                  <a:pt x="2814619" y="2948865"/>
                  <a:pt x="3232436" y="2971050"/>
                </a:cubicBezTo>
                <a:cubicBezTo>
                  <a:pt x="3340587" y="2975671"/>
                  <a:pt x="3446891" y="2995083"/>
                  <a:pt x="3555967" y="3009873"/>
                </a:cubicBezTo>
                <a:cubicBezTo>
                  <a:pt x="3590168" y="3015420"/>
                  <a:pt x="3636387" y="3008025"/>
                  <a:pt x="3645630" y="3051471"/>
                </a:cubicBezTo>
                <a:cubicBezTo>
                  <a:pt x="3652102" y="3085672"/>
                  <a:pt x="3614202" y="3105083"/>
                  <a:pt x="3593866" y="3125420"/>
                </a:cubicBezTo>
                <a:cubicBezTo>
                  <a:pt x="3146469" y="3558027"/>
                  <a:pt x="2607560" y="3705926"/>
                  <a:pt x="2003943" y="3601472"/>
                </a:cubicBezTo>
                <a:cubicBezTo>
                  <a:pt x="1686884" y="3545085"/>
                  <a:pt x="1673017" y="3603320"/>
                  <a:pt x="1709068" y="3924078"/>
                </a:cubicBezTo>
                <a:cubicBezTo>
                  <a:pt x="1721085" y="4034078"/>
                  <a:pt x="1677640" y="4022061"/>
                  <a:pt x="1614782" y="4011893"/>
                </a:cubicBezTo>
                <a:cubicBezTo>
                  <a:pt x="1569488" y="4004498"/>
                  <a:pt x="1564866" y="3974918"/>
                  <a:pt x="1574110" y="3931472"/>
                </a:cubicBezTo>
                <a:cubicBezTo>
                  <a:pt x="1608311" y="3768783"/>
                  <a:pt x="1615706" y="3604245"/>
                  <a:pt x="1624950" y="3438782"/>
                </a:cubicBezTo>
                <a:cubicBezTo>
                  <a:pt x="1631421" y="3314916"/>
                  <a:pt x="1605539" y="3295505"/>
                  <a:pt x="1484445" y="3329706"/>
                </a:cubicBezTo>
                <a:cubicBezTo>
                  <a:pt x="1402176" y="3351891"/>
                  <a:pt x="1322680" y="3378698"/>
                  <a:pt x="1240411" y="3398110"/>
                </a:cubicBezTo>
                <a:cubicBezTo>
                  <a:pt x="791165" y="3507186"/>
                  <a:pt x="409399" y="3371303"/>
                  <a:pt x="73851" y="3068108"/>
                </a:cubicBezTo>
                <a:cubicBezTo>
                  <a:pt x="42422" y="3039453"/>
                  <a:pt x="-10267" y="3015420"/>
                  <a:pt x="1750" y="2966427"/>
                </a:cubicBezTo>
                <a:cubicBezTo>
                  <a:pt x="13767" y="2927605"/>
                  <a:pt x="66456" y="2927605"/>
                  <a:pt x="105280" y="2917436"/>
                </a:cubicBezTo>
                <a:cubicBezTo>
                  <a:pt x="569315" y="2805588"/>
                  <a:pt x="1001922" y="2868444"/>
                  <a:pt x="1392933" y="3150378"/>
                </a:cubicBezTo>
                <a:cubicBezTo>
                  <a:pt x="1430832" y="3177185"/>
                  <a:pt x="1469655" y="3208614"/>
                  <a:pt x="1508479" y="3235420"/>
                </a:cubicBezTo>
                <a:cubicBezTo>
                  <a:pt x="1605539" y="3301051"/>
                  <a:pt x="1653606" y="3281639"/>
                  <a:pt x="1658227" y="3169789"/>
                </a:cubicBezTo>
                <a:cubicBezTo>
                  <a:pt x="1670245" y="2926680"/>
                  <a:pt x="1677640" y="2684494"/>
                  <a:pt x="1686884" y="2441385"/>
                </a:cubicBezTo>
                <a:cubicBezTo>
                  <a:pt x="1688732" y="2390544"/>
                  <a:pt x="1682261" y="2342477"/>
                  <a:pt x="1636042" y="2312897"/>
                </a:cubicBezTo>
                <a:cubicBezTo>
                  <a:pt x="1621253" y="2303653"/>
                  <a:pt x="1609236" y="2301804"/>
                  <a:pt x="1598144" y="2303653"/>
                </a:cubicBezTo>
                <a:lnTo>
                  <a:pt x="1643437" y="2204745"/>
                </a:lnTo>
                <a:cubicBezTo>
                  <a:pt x="1644362" y="2213065"/>
                  <a:pt x="1645286" y="2220460"/>
                  <a:pt x="1646211" y="2227854"/>
                </a:cubicBezTo>
                <a:cubicBezTo>
                  <a:pt x="1648984" y="2232476"/>
                  <a:pt x="1656379" y="2239872"/>
                  <a:pt x="1661001" y="2244493"/>
                </a:cubicBezTo>
                <a:cubicBezTo>
                  <a:pt x="1683186" y="2001383"/>
                  <a:pt x="1717387" y="1758273"/>
                  <a:pt x="1651757" y="1520709"/>
                </a:cubicBezTo>
                <a:cubicBezTo>
                  <a:pt x="1645749" y="1500835"/>
                  <a:pt x="1639278" y="1482810"/>
                  <a:pt x="1631190" y="1466518"/>
                </a:cubicBezTo>
                <a:lnTo>
                  <a:pt x="1602142" y="1424499"/>
                </a:lnTo>
                <a:lnTo>
                  <a:pt x="1599069" y="1424577"/>
                </a:lnTo>
                <a:cubicBezTo>
                  <a:pt x="1582430" y="1407014"/>
                  <a:pt x="1561170" y="1394072"/>
                  <a:pt x="1531590" y="1383904"/>
                </a:cubicBezTo>
                <a:cubicBezTo>
                  <a:pt x="1410496" y="1342307"/>
                  <a:pt x="1328227" y="1249870"/>
                  <a:pt x="1280160" y="1136172"/>
                </a:cubicBezTo>
                <a:cubicBezTo>
                  <a:pt x="1184025" y="910624"/>
                  <a:pt x="1155369" y="674910"/>
                  <a:pt x="1208058" y="434572"/>
                </a:cubicBezTo>
                <a:cubicBezTo>
                  <a:pt x="1256126" y="213646"/>
                  <a:pt x="1464110" y="4738"/>
                  <a:pt x="1630497" y="117"/>
                </a:cubicBezTo>
                <a:close/>
              </a:path>
            </a:pathLst>
          </a:custGeom>
          <a:solidFill>
            <a:schemeClr val="bg1"/>
          </a:solidFill>
          <a:ln w="9525" cap="flat">
            <a:noFill/>
            <a:prstDash val="solid"/>
            <a:miter/>
          </a:ln>
        </p:spPr>
        <p:txBody>
          <a:bodyPr wrap="square" rtlCol="0" anchor="ctr">
            <a:noAutofit/>
          </a:bodyPr>
          <a:lstStyle/>
          <a:p>
            <a:pPr algn="r" rtl="1"/>
            <a:endParaRPr lang="en-US">
              <a:cs typeface="B Nazanin" panose="00000700000000000000" pitchFamily="2" charset="-78"/>
            </a:endParaRPr>
          </a:p>
        </p:txBody>
      </p:sp>
      <p:sp>
        <p:nvSpPr>
          <p:cNvPr id="138" name="Freeform: Shape 137">
            <a:extLst>
              <a:ext uri="{FF2B5EF4-FFF2-40B4-BE49-F238E27FC236}">
                <a16:creationId xmlns:a16="http://schemas.microsoft.com/office/drawing/2014/main" id="{5AEC734C-2668-406A-924A-0FCDA3850DDE}"/>
              </a:ext>
            </a:extLst>
          </p:cNvPr>
          <p:cNvSpPr/>
          <p:nvPr/>
        </p:nvSpPr>
        <p:spPr>
          <a:xfrm>
            <a:off x="10333030" y="2941719"/>
            <a:ext cx="442762" cy="552207"/>
          </a:xfrm>
          <a:custGeom>
            <a:avLst/>
            <a:gdLst>
              <a:gd name="connsiteX0" fmla="*/ 297995 w 442762"/>
              <a:gd name="connsiteY0" fmla="*/ 54 h 552207"/>
              <a:gd name="connsiteX1" fmla="*/ 302274 w 442762"/>
              <a:gd name="connsiteY1" fmla="*/ 4207 h 552207"/>
              <a:gd name="connsiteX2" fmla="*/ 297203 w 442762"/>
              <a:gd name="connsiteY2" fmla="*/ 17393 h 552207"/>
              <a:gd name="connsiteX3" fmla="*/ 244710 w 442762"/>
              <a:gd name="connsiteY3" fmla="*/ 83579 h 552207"/>
              <a:gd name="connsiteX4" fmla="*/ 313432 w 442762"/>
              <a:gd name="connsiteY4" fmla="*/ 48077 h 552207"/>
              <a:gd name="connsiteX5" fmla="*/ 332705 w 442762"/>
              <a:gd name="connsiteY5" fmla="*/ 47824 h 552207"/>
              <a:gd name="connsiteX6" fmla="*/ 415881 w 442762"/>
              <a:gd name="connsiteY6" fmla="*/ 78508 h 552207"/>
              <a:gd name="connsiteX7" fmla="*/ 416642 w 442762"/>
              <a:gd name="connsiteY7" fmla="*/ 79268 h 552207"/>
              <a:gd name="connsiteX8" fmla="*/ 415881 w 442762"/>
              <a:gd name="connsiteY8" fmla="*/ 80283 h 552207"/>
              <a:gd name="connsiteX9" fmla="*/ 250036 w 442762"/>
              <a:gd name="connsiteY9" fmla="*/ 89666 h 552207"/>
              <a:gd name="connsiteX10" fmla="*/ 241668 w 442762"/>
              <a:gd name="connsiteY10" fmla="*/ 90680 h 552207"/>
              <a:gd name="connsiteX11" fmla="*/ 238408 w 442762"/>
              <a:gd name="connsiteY11" fmla="*/ 112883 h 552207"/>
              <a:gd name="connsiteX12" fmla="*/ 307552 w 442762"/>
              <a:gd name="connsiteY12" fmla="*/ 126842 h 552207"/>
              <a:gd name="connsiteX13" fmla="*/ 442762 w 442762"/>
              <a:gd name="connsiteY13" fmla="*/ 330826 h 552207"/>
              <a:gd name="connsiteX14" fmla="*/ 221381 w 442762"/>
              <a:gd name="connsiteY14" fmla="*/ 552207 h 552207"/>
              <a:gd name="connsiteX15" fmla="*/ 0 w 442762"/>
              <a:gd name="connsiteY15" fmla="*/ 330826 h 552207"/>
              <a:gd name="connsiteX16" fmla="*/ 221381 w 442762"/>
              <a:gd name="connsiteY16" fmla="*/ 109445 h 552207"/>
              <a:gd name="connsiteX17" fmla="*/ 222795 w 442762"/>
              <a:gd name="connsiteY17" fmla="*/ 109730 h 552207"/>
              <a:gd name="connsiteX18" fmla="*/ 229939 w 442762"/>
              <a:gd name="connsiteY18" fmla="*/ 75306 h 552207"/>
              <a:gd name="connsiteX19" fmla="*/ 247246 w 442762"/>
              <a:gd name="connsiteY19" fmla="*/ 36920 h 552207"/>
              <a:gd name="connsiteX20" fmla="*/ 292385 w 442762"/>
              <a:gd name="connsiteY20" fmla="*/ 2178 h 552207"/>
              <a:gd name="connsiteX21" fmla="*/ 297995 w 442762"/>
              <a:gd name="connsiteY21" fmla="*/ 54 h 552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42762" h="552207">
                <a:moveTo>
                  <a:pt x="297995" y="54"/>
                </a:moveTo>
                <a:cubicBezTo>
                  <a:pt x="299865" y="-231"/>
                  <a:pt x="301514" y="530"/>
                  <a:pt x="302274" y="4207"/>
                </a:cubicBezTo>
                <a:cubicBezTo>
                  <a:pt x="303289" y="9278"/>
                  <a:pt x="304810" y="14097"/>
                  <a:pt x="297203" y="17393"/>
                </a:cubicBezTo>
                <a:cubicBezTo>
                  <a:pt x="268040" y="29565"/>
                  <a:pt x="254347" y="47063"/>
                  <a:pt x="244710" y="83579"/>
                </a:cubicBezTo>
                <a:cubicBezTo>
                  <a:pt x="266265" y="65828"/>
                  <a:pt x="288581" y="54163"/>
                  <a:pt x="313432" y="48077"/>
                </a:cubicBezTo>
                <a:cubicBezTo>
                  <a:pt x="319772" y="45288"/>
                  <a:pt x="326365" y="45541"/>
                  <a:pt x="332705" y="47824"/>
                </a:cubicBezTo>
                <a:cubicBezTo>
                  <a:pt x="361613" y="55178"/>
                  <a:pt x="387479" y="70393"/>
                  <a:pt x="415881" y="78508"/>
                </a:cubicBezTo>
                <a:cubicBezTo>
                  <a:pt x="416135" y="78508"/>
                  <a:pt x="416642" y="79015"/>
                  <a:pt x="416642" y="79268"/>
                </a:cubicBezTo>
                <a:cubicBezTo>
                  <a:pt x="416642" y="79522"/>
                  <a:pt x="416135" y="80029"/>
                  <a:pt x="415881" y="80283"/>
                </a:cubicBezTo>
                <a:cubicBezTo>
                  <a:pt x="361106" y="94991"/>
                  <a:pt x="306078" y="99048"/>
                  <a:pt x="250036" y="89666"/>
                </a:cubicBezTo>
                <a:cubicBezTo>
                  <a:pt x="246993" y="89158"/>
                  <a:pt x="244203" y="88144"/>
                  <a:pt x="241668" y="90680"/>
                </a:cubicBezTo>
                <a:lnTo>
                  <a:pt x="238408" y="112883"/>
                </a:lnTo>
                <a:lnTo>
                  <a:pt x="307552" y="126842"/>
                </a:lnTo>
                <a:cubicBezTo>
                  <a:pt x="387009" y="160450"/>
                  <a:pt x="442762" y="239127"/>
                  <a:pt x="442762" y="330826"/>
                </a:cubicBezTo>
                <a:cubicBezTo>
                  <a:pt x="442762" y="453091"/>
                  <a:pt x="343646" y="552207"/>
                  <a:pt x="221381" y="552207"/>
                </a:cubicBezTo>
                <a:cubicBezTo>
                  <a:pt x="99116" y="552207"/>
                  <a:pt x="0" y="453091"/>
                  <a:pt x="0" y="330826"/>
                </a:cubicBezTo>
                <a:cubicBezTo>
                  <a:pt x="0" y="208561"/>
                  <a:pt x="99116" y="109445"/>
                  <a:pt x="221381" y="109445"/>
                </a:cubicBezTo>
                <a:lnTo>
                  <a:pt x="222795" y="109730"/>
                </a:lnTo>
                <a:lnTo>
                  <a:pt x="229939" y="75306"/>
                </a:lnTo>
                <a:cubicBezTo>
                  <a:pt x="233870" y="61898"/>
                  <a:pt x="239258" y="48965"/>
                  <a:pt x="247246" y="36920"/>
                </a:cubicBezTo>
                <a:cubicBezTo>
                  <a:pt x="258404" y="20183"/>
                  <a:pt x="272858" y="8011"/>
                  <a:pt x="292385" y="2178"/>
                </a:cubicBezTo>
                <a:cubicBezTo>
                  <a:pt x="294033" y="1671"/>
                  <a:pt x="296125" y="340"/>
                  <a:pt x="297995" y="54"/>
                </a:cubicBezTo>
                <a:close/>
              </a:path>
            </a:pathLst>
          </a:custGeom>
          <a:solidFill>
            <a:schemeClr val="bg1"/>
          </a:solidFill>
          <a:ln w="9525" cap="flat">
            <a:noFill/>
            <a:prstDash val="solid"/>
            <a:miter/>
          </a:ln>
        </p:spPr>
        <p:txBody>
          <a:bodyPr wrap="square" rtlCol="0" anchor="ctr">
            <a:noAutofit/>
          </a:bodyPr>
          <a:lstStyle/>
          <a:p>
            <a:pPr algn="r" rtl="1"/>
            <a:endParaRPr lang="en-US">
              <a:cs typeface="B Nazanin" panose="00000700000000000000" pitchFamily="2" charset="-78"/>
            </a:endParaRPr>
          </a:p>
        </p:txBody>
      </p:sp>
      <p:sp>
        <p:nvSpPr>
          <p:cNvPr id="151" name="Freeform: Shape 150">
            <a:extLst>
              <a:ext uri="{FF2B5EF4-FFF2-40B4-BE49-F238E27FC236}">
                <a16:creationId xmlns:a16="http://schemas.microsoft.com/office/drawing/2014/main" id="{47F232EF-68D2-4E85-9C99-9FA6264626B2}"/>
              </a:ext>
            </a:extLst>
          </p:cNvPr>
          <p:cNvSpPr/>
          <p:nvPr/>
        </p:nvSpPr>
        <p:spPr>
          <a:xfrm>
            <a:off x="7881915" y="4283615"/>
            <a:ext cx="254905" cy="529718"/>
          </a:xfrm>
          <a:custGeom>
            <a:avLst/>
            <a:gdLst>
              <a:gd name="connsiteX0" fmla="*/ 138016 w 334757"/>
              <a:gd name="connsiteY0" fmla="*/ 168842 h 695659"/>
              <a:gd name="connsiteX1" fmla="*/ 185963 w 334757"/>
              <a:gd name="connsiteY1" fmla="*/ 179606 h 695659"/>
              <a:gd name="connsiteX2" fmla="*/ 190659 w 334757"/>
              <a:gd name="connsiteY2" fmla="*/ 189992 h 695659"/>
              <a:gd name="connsiteX3" fmla="*/ 223509 w 334757"/>
              <a:gd name="connsiteY3" fmla="*/ 283316 h 695659"/>
              <a:gd name="connsiteX4" fmla="*/ 251133 w 334757"/>
              <a:gd name="connsiteY4" fmla="*/ 364696 h 695659"/>
              <a:gd name="connsiteX5" fmla="*/ 280997 w 334757"/>
              <a:gd name="connsiteY5" fmla="*/ 411359 h 695659"/>
              <a:gd name="connsiteX6" fmla="*/ 334753 w 334757"/>
              <a:gd name="connsiteY6" fmla="*/ 562545 h 695659"/>
              <a:gd name="connsiteX7" fmla="*/ 260466 w 334757"/>
              <a:gd name="connsiteY7" fmla="*/ 678642 h 695659"/>
              <a:gd name="connsiteX8" fmla="*/ 148103 w 334757"/>
              <a:gd name="connsiteY8" fmla="*/ 687601 h 695659"/>
              <a:gd name="connsiteX9" fmla="*/ 72324 w 334757"/>
              <a:gd name="connsiteY9" fmla="*/ 615553 h 695659"/>
              <a:gd name="connsiteX10" fmla="*/ 28647 w 334757"/>
              <a:gd name="connsiteY10" fmla="*/ 484152 h 695659"/>
              <a:gd name="connsiteX11" fmla="*/ 16328 w 334757"/>
              <a:gd name="connsiteY11" fmla="*/ 378508 h 695659"/>
              <a:gd name="connsiteX12" fmla="*/ 9609 w 334757"/>
              <a:gd name="connsiteY12" fmla="*/ 271372 h 695659"/>
              <a:gd name="connsiteX13" fmla="*/ 13341 w 334757"/>
              <a:gd name="connsiteY13" fmla="*/ 221349 h 695659"/>
              <a:gd name="connsiteX14" fmla="*/ 16613 w 334757"/>
              <a:gd name="connsiteY14" fmla="*/ 207434 h 695659"/>
              <a:gd name="connsiteX15" fmla="*/ 39678 w 334757"/>
              <a:gd name="connsiteY15" fmla="*/ 189312 h 695659"/>
              <a:gd name="connsiteX16" fmla="*/ 50515 w 334757"/>
              <a:gd name="connsiteY16" fmla="*/ 188108 h 695659"/>
              <a:gd name="connsiteX17" fmla="*/ 87040 w 334757"/>
              <a:gd name="connsiteY17" fmla="*/ 204965 h 695659"/>
              <a:gd name="connsiteX18" fmla="*/ 97476 w 334757"/>
              <a:gd name="connsiteY18" fmla="*/ 202959 h 695659"/>
              <a:gd name="connsiteX19" fmla="*/ 124770 w 334757"/>
              <a:gd name="connsiteY19" fmla="*/ 173257 h 695659"/>
              <a:gd name="connsiteX20" fmla="*/ 138016 w 334757"/>
              <a:gd name="connsiteY20" fmla="*/ 168842 h 695659"/>
              <a:gd name="connsiteX21" fmla="*/ 78670 w 334757"/>
              <a:gd name="connsiteY21" fmla="*/ 241 h 695659"/>
              <a:gd name="connsiteX22" fmla="*/ 83888 w 334757"/>
              <a:gd name="connsiteY22" fmla="*/ 4656 h 695659"/>
              <a:gd name="connsiteX23" fmla="*/ 91915 w 334757"/>
              <a:gd name="connsiteY23" fmla="*/ 48405 h 695659"/>
              <a:gd name="connsiteX24" fmla="*/ 92317 w 334757"/>
              <a:gd name="connsiteY24" fmla="*/ 76101 h 695659"/>
              <a:gd name="connsiteX25" fmla="*/ 99541 w 334757"/>
              <a:gd name="connsiteY25" fmla="*/ 83727 h 695659"/>
              <a:gd name="connsiteX26" fmla="*/ 151720 w 334757"/>
              <a:gd name="connsiteY26" fmla="*/ 100986 h 695659"/>
              <a:gd name="connsiteX27" fmla="*/ 191056 w 334757"/>
              <a:gd name="connsiteY27" fmla="*/ 158785 h 695659"/>
              <a:gd name="connsiteX28" fmla="*/ 132054 w 334757"/>
              <a:gd name="connsiteY28" fmla="*/ 145539 h 695659"/>
              <a:gd name="connsiteX29" fmla="*/ 118808 w 334757"/>
              <a:gd name="connsiteY29" fmla="*/ 149954 h 695659"/>
              <a:gd name="connsiteX30" fmla="*/ 91514 w 334757"/>
              <a:gd name="connsiteY30" fmla="*/ 179656 h 695659"/>
              <a:gd name="connsiteX31" fmla="*/ 81078 w 334757"/>
              <a:gd name="connsiteY31" fmla="*/ 181662 h 695659"/>
              <a:gd name="connsiteX32" fmla="*/ 44553 w 334757"/>
              <a:gd name="connsiteY32" fmla="*/ 164805 h 695659"/>
              <a:gd name="connsiteX33" fmla="*/ 33716 w 334757"/>
              <a:gd name="connsiteY33" fmla="*/ 166009 h 695659"/>
              <a:gd name="connsiteX34" fmla="*/ 0 w 334757"/>
              <a:gd name="connsiteY34" fmla="*/ 192499 h 695659"/>
              <a:gd name="connsiteX35" fmla="*/ 45355 w 334757"/>
              <a:gd name="connsiteY35" fmla="*/ 98176 h 695659"/>
              <a:gd name="connsiteX36" fmla="*/ 64221 w 334757"/>
              <a:gd name="connsiteY36" fmla="*/ 88945 h 695659"/>
              <a:gd name="connsiteX37" fmla="*/ 72249 w 334757"/>
              <a:gd name="connsiteY37" fmla="*/ 76903 h 695659"/>
              <a:gd name="connsiteX38" fmla="*/ 69840 w 334757"/>
              <a:gd name="connsiteY38" fmla="*/ 31950 h 695659"/>
              <a:gd name="connsiteX39" fmla="*/ 67432 w 334757"/>
              <a:gd name="connsiteY39" fmla="*/ 18704 h 695659"/>
              <a:gd name="connsiteX40" fmla="*/ 78670 w 334757"/>
              <a:gd name="connsiteY40" fmla="*/ 241 h 695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34757" h="695659">
                <a:moveTo>
                  <a:pt x="138016" y="168842"/>
                </a:moveTo>
                <a:lnTo>
                  <a:pt x="185963" y="179606"/>
                </a:lnTo>
                <a:lnTo>
                  <a:pt x="190659" y="189992"/>
                </a:lnTo>
                <a:cubicBezTo>
                  <a:pt x="205591" y="219855"/>
                  <a:pt x="213804" y="251960"/>
                  <a:pt x="223509" y="283316"/>
                </a:cubicBezTo>
                <a:cubicBezTo>
                  <a:pt x="231723" y="310568"/>
                  <a:pt x="239189" y="338565"/>
                  <a:pt x="251133" y="364696"/>
                </a:cubicBezTo>
                <a:cubicBezTo>
                  <a:pt x="258973" y="381495"/>
                  <a:pt x="270172" y="396427"/>
                  <a:pt x="280997" y="411359"/>
                </a:cubicBezTo>
                <a:cubicBezTo>
                  <a:pt x="313475" y="456528"/>
                  <a:pt x="334379" y="506177"/>
                  <a:pt x="334753" y="562545"/>
                </a:cubicBezTo>
                <a:cubicBezTo>
                  <a:pt x="335127" y="616674"/>
                  <a:pt x="310488" y="656243"/>
                  <a:pt x="260466" y="678642"/>
                </a:cubicBezTo>
                <a:cubicBezTo>
                  <a:pt x="224256" y="695067"/>
                  <a:pt x="186926" y="702533"/>
                  <a:pt x="148103" y="687601"/>
                </a:cubicBezTo>
                <a:cubicBezTo>
                  <a:pt x="113013" y="674162"/>
                  <a:pt x="89869" y="647284"/>
                  <a:pt x="72324" y="615553"/>
                </a:cubicBezTo>
                <a:cubicBezTo>
                  <a:pt x="49552" y="574490"/>
                  <a:pt x="37606" y="529695"/>
                  <a:pt x="28647" y="484152"/>
                </a:cubicBezTo>
                <a:cubicBezTo>
                  <a:pt x="21928" y="449435"/>
                  <a:pt x="20435" y="413598"/>
                  <a:pt x="16328" y="378508"/>
                </a:cubicBezTo>
                <a:cubicBezTo>
                  <a:pt x="12222" y="343045"/>
                  <a:pt x="9235" y="307208"/>
                  <a:pt x="9609" y="271372"/>
                </a:cubicBezTo>
                <a:cubicBezTo>
                  <a:pt x="9609" y="254573"/>
                  <a:pt x="11102" y="237774"/>
                  <a:pt x="13341" y="221349"/>
                </a:cubicBezTo>
                <a:lnTo>
                  <a:pt x="16613" y="207434"/>
                </a:lnTo>
                <a:lnTo>
                  <a:pt x="39678" y="189312"/>
                </a:lnTo>
                <a:cubicBezTo>
                  <a:pt x="43691" y="186101"/>
                  <a:pt x="46501" y="186101"/>
                  <a:pt x="50515" y="188108"/>
                </a:cubicBezTo>
                <a:cubicBezTo>
                  <a:pt x="62556" y="194128"/>
                  <a:pt x="75000" y="199347"/>
                  <a:pt x="87040" y="204965"/>
                </a:cubicBezTo>
                <a:cubicBezTo>
                  <a:pt x="91455" y="206973"/>
                  <a:pt x="94265" y="206571"/>
                  <a:pt x="97476" y="202959"/>
                </a:cubicBezTo>
                <a:cubicBezTo>
                  <a:pt x="106307" y="192925"/>
                  <a:pt x="115940" y="183291"/>
                  <a:pt x="124770" y="173257"/>
                </a:cubicBezTo>
                <a:cubicBezTo>
                  <a:pt x="128382" y="169243"/>
                  <a:pt x="131593" y="167236"/>
                  <a:pt x="138016" y="168842"/>
                </a:cubicBezTo>
                <a:close/>
                <a:moveTo>
                  <a:pt x="78670" y="241"/>
                </a:moveTo>
                <a:cubicBezTo>
                  <a:pt x="83486" y="-964"/>
                  <a:pt x="83086" y="2648"/>
                  <a:pt x="83888" y="4656"/>
                </a:cubicBezTo>
                <a:cubicBezTo>
                  <a:pt x="89106" y="18704"/>
                  <a:pt x="90712" y="33555"/>
                  <a:pt x="91915" y="48405"/>
                </a:cubicBezTo>
                <a:cubicBezTo>
                  <a:pt x="92719" y="57637"/>
                  <a:pt x="92317" y="66869"/>
                  <a:pt x="92317" y="76101"/>
                </a:cubicBezTo>
                <a:cubicBezTo>
                  <a:pt x="92317" y="81318"/>
                  <a:pt x="93521" y="83325"/>
                  <a:pt x="99541" y="83727"/>
                </a:cubicBezTo>
                <a:cubicBezTo>
                  <a:pt x="118406" y="84529"/>
                  <a:pt x="136468" y="89747"/>
                  <a:pt x="151720" y="100986"/>
                </a:cubicBezTo>
                <a:cubicBezTo>
                  <a:pt x="171790" y="115034"/>
                  <a:pt x="183830" y="135103"/>
                  <a:pt x="191056" y="158785"/>
                </a:cubicBezTo>
                <a:cubicBezTo>
                  <a:pt x="171388" y="154368"/>
                  <a:pt x="151720" y="150355"/>
                  <a:pt x="132054" y="145539"/>
                </a:cubicBezTo>
                <a:cubicBezTo>
                  <a:pt x="125631" y="143933"/>
                  <a:pt x="122420" y="145940"/>
                  <a:pt x="118808" y="149954"/>
                </a:cubicBezTo>
                <a:cubicBezTo>
                  <a:pt x="109978" y="159988"/>
                  <a:pt x="100345" y="169622"/>
                  <a:pt x="91514" y="179656"/>
                </a:cubicBezTo>
                <a:cubicBezTo>
                  <a:pt x="88303" y="183268"/>
                  <a:pt x="85493" y="183670"/>
                  <a:pt x="81078" y="181662"/>
                </a:cubicBezTo>
                <a:cubicBezTo>
                  <a:pt x="69038" y="176044"/>
                  <a:pt x="56594" y="170825"/>
                  <a:pt x="44553" y="164805"/>
                </a:cubicBezTo>
                <a:cubicBezTo>
                  <a:pt x="40539" y="162798"/>
                  <a:pt x="37729" y="162798"/>
                  <a:pt x="33716" y="166009"/>
                </a:cubicBezTo>
                <a:cubicBezTo>
                  <a:pt x="22879" y="174840"/>
                  <a:pt x="11239" y="183670"/>
                  <a:pt x="0" y="192499"/>
                </a:cubicBezTo>
                <a:cubicBezTo>
                  <a:pt x="3211" y="155172"/>
                  <a:pt x="14450" y="121858"/>
                  <a:pt x="45355" y="98176"/>
                </a:cubicBezTo>
                <a:cubicBezTo>
                  <a:pt x="50975" y="93762"/>
                  <a:pt x="57397" y="90951"/>
                  <a:pt x="64221" y="88945"/>
                </a:cubicBezTo>
                <a:cubicBezTo>
                  <a:pt x="70643" y="86938"/>
                  <a:pt x="73051" y="84529"/>
                  <a:pt x="72249" y="76903"/>
                </a:cubicBezTo>
                <a:cubicBezTo>
                  <a:pt x="70242" y="62053"/>
                  <a:pt x="72649" y="46800"/>
                  <a:pt x="69840" y="31950"/>
                </a:cubicBezTo>
                <a:cubicBezTo>
                  <a:pt x="69038" y="27533"/>
                  <a:pt x="68636" y="22717"/>
                  <a:pt x="67432" y="18704"/>
                </a:cubicBezTo>
                <a:cubicBezTo>
                  <a:pt x="64622" y="7465"/>
                  <a:pt x="67432" y="3050"/>
                  <a:pt x="78670" y="241"/>
                </a:cubicBezTo>
                <a:close/>
              </a:path>
            </a:pathLst>
          </a:custGeom>
          <a:solidFill>
            <a:schemeClr val="bg1"/>
          </a:solidFill>
          <a:ln w="9525" cap="flat">
            <a:noFill/>
            <a:prstDash val="solid"/>
            <a:miter/>
          </a:ln>
        </p:spPr>
        <p:txBody>
          <a:bodyPr wrap="square" rtlCol="0" anchor="ctr">
            <a:noAutofit/>
          </a:bodyPr>
          <a:lstStyle/>
          <a:p>
            <a:pPr algn="r" rtl="1"/>
            <a:endParaRPr lang="en-US">
              <a:cs typeface="B Nazanin" panose="00000700000000000000" pitchFamily="2" charset="-78"/>
            </a:endParaRPr>
          </a:p>
        </p:txBody>
      </p:sp>
      <p:sp>
        <p:nvSpPr>
          <p:cNvPr id="152" name="Freeform: Shape 151">
            <a:extLst>
              <a:ext uri="{FF2B5EF4-FFF2-40B4-BE49-F238E27FC236}">
                <a16:creationId xmlns:a16="http://schemas.microsoft.com/office/drawing/2014/main" id="{3C8DC075-E340-49A0-A739-2D3630A0CEAF}"/>
              </a:ext>
            </a:extLst>
          </p:cNvPr>
          <p:cNvSpPr/>
          <p:nvPr/>
        </p:nvSpPr>
        <p:spPr>
          <a:xfrm>
            <a:off x="9207604" y="4964758"/>
            <a:ext cx="310392" cy="611169"/>
          </a:xfrm>
          <a:custGeom>
            <a:avLst/>
            <a:gdLst>
              <a:gd name="connsiteX0" fmla="*/ 254841 w 379585"/>
              <a:gd name="connsiteY0" fmla="*/ 0 h 747412"/>
              <a:gd name="connsiteX1" fmla="*/ 265299 w 379585"/>
              <a:gd name="connsiteY1" fmla="*/ 0 h 747412"/>
              <a:gd name="connsiteX2" fmla="*/ 186040 w 379585"/>
              <a:gd name="connsiteY2" fmla="*/ 93570 h 747412"/>
              <a:gd name="connsiteX3" fmla="*/ 176131 w 379585"/>
              <a:gd name="connsiteY3" fmla="*/ 111184 h 747412"/>
              <a:gd name="connsiteX4" fmla="*/ 187484 w 379585"/>
              <a:gd name="connsiteY4" fmla="*/ 134783 h 747412"/>
              <a:gd name="connsiteX5" fmla="*/ 195831 w 379585"/>
              <a:gd name="connsiteY5" fmla="*/ 159282 h 747412"/>
              <a:gd name="connsiteX6" fmla="*/ 220370 w 379585"/>
              <a:gd name="connsiteY6" fmla="*/ 171315 h 747412"/>
              <a:gd name="connsiteX7" fmla="*/ 233374 w 379585"/>
              <a:gd name="connsiteY7" fmla="*/ 195946 h 747412"/>
              <a:gd name="connsiteX8" fmla="*/ 306578 w 379585"/>
              <a:gd name="connsiteY8" fmla="*/ 399597 h 747412"/>
              <a:gd name="connsiteX9" fmla="*/ 351161 w 379585"/>
              <a:gd name="connsiteY9" fmla="*/ 483260 h 747412"/>
              <a:gd name="connsiteX10" fmla="*/ 348960 w 379585"/>
              <a:gd name="connsiteY10" fmla="*/ 677004 h 747412"/>
              <a:gd name="connsiteX11" fmla="*/ 200349 w 379585"/>
              <a:gd name="connsiteY11" fmla="*/ 745255 h 747412"/>
              <a:gd name="connsiteX12" fmla="*/ 199247 w 379585"/>
              <a:gd name="connsiteY12" fmla="*/ 745804 h 747412"/>
              <a:gd name="connsiteX13" fmla="*/ 70453 w 379585"/>
              <a:gd name="connsiteY13" fmla="*/ 723789 h 747412"/>
              <a:gd name="connsiteX14" fmla="*/ 0 w 379585"/>
              <a:gd name="connsiteY14" fmla="*/ 618110 h 747412"/>
              <a:gd name="connsiteX15" fmla="*/ 0 w 379585"/>
              <a:gd name="connsiteY15" fmla="*/ 555914 h 747412"/>
              <a:gd name="connsiteX16" fmla="*/ 35226 w 379585"/>
              <a:gd name="connsiteY16" fmla="*/ 455740 h 747412"/>
              <a:gd name="connsiteX17" fmla="*/ 95771 w 379585"/>
              <a:gd name="connsiteY17" fmla="*/ 313734 h 747412"/>
              <a:gd name="connsiteX18" fmla="*/ 138703 w 379585"/>
              <a:gd name="connsiteY18" fmla="*/ 193744 h 747412"/>
              <a:gd name="connsiteX19" fmla="*/ 174480 w 379585"/>
              <a:gd name="connsiteY19" fmla="*/ 158518 h 747412"/>
              <a:gd name="connsiteX20" fmla="*/ 174690 w 379585"/>
              <a:gd name="connsiteY20" fmla="*/ 158681 h 747412"/>
              <a:gd name="connsiteX21" fmla="*/ 161753 w 379585"/>
              <a:gd name="connsiteY21" fmla="*/ 113110 h 747412"/>
              <a:gd name="connsiteX22" fmla="*/ 134301 w 379585"/>
              <a:gd name="connsiteY22" fmla="*/ 71003 h 747412"/>
              <a:gd name="connsiteX23" fmla="*/ 91368 w 379585"/>
              <a:gd name="connsiteY23" fmla="*/ 48437 h 747412"/>
              <a:gd name="connsiteX24" fmla="*/ 80910 w 379585"/>
              <a:gd name="connsiteY24" fmla="*/ 38529 h 747412"/>
              <a:gd name="connsiteX25" fmla="*/ 93569 w 379585"/>
              <a:gd name="connsiteY25" fmla="*/ 33025 h 747412"/>
              <a:gd name="connsiteX26" fmla="*/ 167326 w 379585"/>
              <a:gd name="connsiteY26" fmla="*/ 89167 h 747412"/>
              <a:gd name="connsiteX27" fmla="*/ 238329 w 379585"/>
              <a:gd name="connsiteY27" fmla="*/ 6054 h 747412"/>
              <a:gd name="connsiteX28" fmla="*/ 254841 w 379585"/>
              <a:gd name="connsiteY28" fmla="*/ 2752 h 747412"/>
              <a:gd name="connsiteX29" fmla="*/ 254841 w 379585"/>
              <a:gd name="connsiteY29" fmla="*/ 0 h 747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79585" h="747412">
                <a:moveTo>
                  <a:pt x="254841" y="0"/>
                </a:moveTo>
                <a:cubicBezTo>
                  <a:pt x="258144" y="0"/>
                  <a:pt x="261997" y="0"/>
                  <a:pt x="265299" y="0"/>
                </a:cubicBezTo>
                <a:cubicBezTo>
                  <a:pt x="264749" y="48988"/>
                  <a:pt x="233375" y="86415"/>
                  <a:pt x="186040" y="93570"/>
                </a:cubicBezTo>
                <a:cubicBezTo>
                  <a:pt x="174481" y="95221"/>
                  <a:pt x="170628" y="97974"/>
                  <a:pt x="176131" y="111184"/>
                </a:cubicBezTo>
                <a:cubicBezTo>
                  <a:pt x="179709" y="119165"/>
                  <a:pt x="183838" y="126871"/>
                  <a:pt x="187484" y="134783"/>
                </a:cubicBezTo>
                <a:lnTo>
                  <a:pt x="195831" y="159282"/>
                </a:lnTo>
                <a:lnTo>
                  <a:pt x="220370" y="171315"/>
                </a:lnTo>
                <a:cubicBezTo>
                  <a:pt x="226218" y="177920"/>
                  <a:pt x="230071" y="186589"/>
                  <a:pt x="233374" y="195946"/>
                </a:cubicBezTo>
                <a:cubicBezTo>
                  <a:pt x="257592" y="263646"/>
                  <a:pt x="281810" y="331898"/>
                  <a:pt x="306578" y="399597"/>
                </a:cubicBezTo>
                <a:cubicBezTo>
                  <a:pt x="317586" y="429871"/>
                  <a:pt x="334648" y="456289"/>
                  <a:pt x="351161" y="483260"/>
                </a:cubicBezTo>
                <a:cubicBezTo>
                  <a:pt x="389690" y="546557"/>
                  <a:pt x="389139" y="623615"/>
                  <a:pt x="348960" y="677004"/>
                </a:cubicBezTo>
                <a:cubicBezTo>
                  <a:pt x="311532" y="725440"/>
                  <a:pt x="259243" y="743602"/>
                  <a:pt x="200349" y="745255"/>
                </a:cubicBezTo>
                <a:cubicBezTo>
                  <a:pt x="199798" y="745255"/>
                  <a:pt x="199798" y="745804"/>
                  <a:pt x="199247" y="745804"/>
                </a:cubicBezTo>
                <a:cubicBezTo>
                  <a:pt x="154665" y="749107"/>
                  <a:pt x="110081" y="749658"/>
                  <a:pt x="70453" y="723789"/>
                </a:cubicBezTo>
                <a:cubicBezTo>
                  <a:pt x="32474" y="699020"/>
                  <a:pt x="4403" y="665995"/>
                  <a:pt x="0" y="618110"/>
                </a:cubicBezTo>
                <a:cubicBezTo>
                  <a:pt x="0" y="597195"/>
                  <a:pt x="0" y="576829"/>
                  <a:pt x="0" y="555914"/>
                </a:cubicBezTo>
                <a:cubicBezTo>
                  <a:pt x="1100" y="519037"/>
                  <a:pt x="14861" y="486561"/>
                  <a:pt x="35226" y="455740"/>
                </a:cubicBezTo>
                <a:cubicBezTo>
                  <a:pt x="64397" y="412257"/>
                  <a:pt x="78158" y="362170"/>
                  <a:pt x="95771" y="313734"/>
                </a:cubicBezTo>
                <a:cubicBezTo>
                  <a:pt x="110081" y="273553"/>
                  <a:pt x="124393" y="233374"/>
                  <a:pt x="138703" y="193744"/>
                </a:cubicBezTo>
                <a:cubicBezTo>
                  <a:pt x="144757" y="176682"/>
                  <a:pt x="150262" y="157418"/>
                  <a:pt x="174480" y="158518"/>
                </a:cubicBezTo>
                <a:lnTo>
                  <a:pt x="174690" y="158681"/>
                </a:lnTo>
                <a:lnTo>
                  <a:pt x="161753" y="113110"/>
                </a:lnTo>
                <a:cubicBezTo>
                  <a:pt x="155079" y="97836"/>
                  <a:pt x="146135" y="83663"/>
                  <a:pt x="134301" y="71003"/>
                </a:cubicBezTo>
                <a:cubicBezTo>
                  <a:pt x="122742" y="58894"/>
                  <a:pt x="108981" y="50088"/>
                  <a:pt x="91368" y="48437"/>
                </a:cubicBezTo>
                <a:cubicBezTo>
                  <a:pt x="85313" y="47886"/>
                  <a:pt x="79810" y="46786"/>
                  <a:pt x="80910" y="38529"/>
                </a:cubicBezTo>
                <a:cubicBezTo>
                  <a:pt x="81461" y="29173"/>
                  <a:pt x="88066" y="31923"/>
                  <a:pt x="93569" y="33025"/>
                </a:cubicBezTo>
                <a:cubicBezTo>
                  <a:pt x="128245" y="38529"/>
                  <a:pt x="149713" y="61096"/>
                  <a:pt x="167326" y="89167"/>
                </a:cubicBezTo>
                <a:cubicBezTo>
                  <a:pt x="177233" y="49537"/>
                  <a:pt x="200901" y="22017"/>
                  <a:pt x="238329" y="6054"/>
                </a:cubicBezTo>
                <a:cubicBezTo>
                  <a:pt x="243833" y="3852"/>
                  <a:pt x="249338" y="2752"/>
                  <a:pt x="254841" y="2752"/>
                </a:cubicBezTo>
                <a:cubicBezTo>
                  <a:pt x="254841" y="2202"/>
                  <a:pt x="254841" y="1100"/>
                  <a:pt x="254841" y="0"/>
                </a:cubicBezTo>
                <a:close/>
              </a:path>
            </a:pathLst>
          </a:custGeom>
          <a:solidFill>
            <a:schemeClr val="bg1"/>
          </a:solidFill>
          <a:ln w="3309" cap="flat">
            <a:noFill/>
            <a:prstDash val="solid"/>
            <a:miter/>
          </a:ln>
        </p:spPr>
        <p:txBody>
          <a:bodyPr wrap="square" rtlCol="0" anchor="ctr">
            <a:noAutofit/>
          </a:bodyPr>
          <a:lstStyle/>
          <a:p>
            <a:pPr algn="r" rtl="1"/>
            <a:endParaRPr lang="en-US">
              <a:cs typeface="B Nazanin" panose="00000700000000000000" pitchFamily="2" charset="-78"/>
            </a:endParaRPr>
          </a:p>
        </p:txBody>
      </p:sp>
      <p:grpSp>
        <p:nvGrpSpPr>
          <p:cNvPr id="105" name="Grupo 104">
            <a:extLst>
              <a:ext uri="{FF2B5EF4-FFF2-40B4-BE49-F238E27FC236}">
                <a16:creationId xmlns:a16="http://schemas.microsoft.com/office/drawing/2014/main" id="{D2FA0995-B60D-4793-8624-8EEA3FB020AA}"/>
              </a:ext>
            </a:extLst>
          </p:cNvPr>
          <p:cNvGrpSpPr/>
          <p:nvPr/>
        </p:nvGrpSpPr>
        <p:grpSpPr>
          <a:xfrm>
            <a:off x="11145135" y="399266"/>
            <a:ext cx="736601" cy="617538"/>
            <a:chOff x="11299825" y="6099175"/>
            <a:chExt cx="736601" cy="617538"/>
          </a:xfrm>
        </p:grpSpPr>
        <p:sp>
          <p:nvSpPr>
            <p:cNvPr id="106" name="Freeform 5">
              <a:extLst>
                <a:ext uri="{FF2B5EF4-FFF2-40B4-BE49-F238E27FC236}">
                  <a16:creationId xmlns:a16="http://schemas.microsoft.com/office/drawing/2014/main" id="{20E72228-FDC9-4469-84C4-9F6E5BB4B6FF}"/>
                </a:ext>
              </a:extLst>
            </p:cNvPr>
            <p:cNvSpPr>
              <a:spLocks/>
            </p:cNvSpPr>
            <p:nvPr/>
          </p:nvSpPr>
          <p:spPr bwMode="auto">
            <a:xfrm>
              <a:off x="11339513" y="6394450"/>
              <a:ext cx="696913" cy="268288"/>
            </a:xfrm>
            <a:custGeom>
              <a:avLst/>
              <a:gdLst>
                <a:gd name="T0" fmla="*/ 220 w 484"/>
                <a:gd name="T1" fmla="*/ 64 h 186"/>
                <a:gd name="T2" fmla="*/ 232 w 484"/>
                <a:gd name="T3" fmla="*/ 118 h 186"/>
                <a:gd name="T4" fmla="*/ 266 w 484"/>
                <a:gd name="T5" fmla="*/ 58 h 186"/>
                <a:gd name="T6" fmla="*/ 269 w 484"/>
                <a:gd name="T7" fmla="*/ 109 h 186"/>
                <a:gd name="T8" fmla="*/ 275 w 484"/>
                <a:gd name="T9" fmla="*/ 62 h 186"/>
                <a:gd name="T10" fmla="*/ 312 w 484"/>
                <a:gd name="T11" fmla="*/ 49 h 186"/>
                <a:gd name="T12" fmla="*/ 323 w 484"/>
                <a:gd name="T13" fmla="*/ 98 h 186"/>
                <a:gd name="T14" fmla="*/ 321 w 484"/>
                <a:gd name="T15" fmla="*/ 51 h 186"/>
                <a:gd name="T16" fmla="*/ 352 w 484"/>
                <a:gd name="T17" fmla="*/ 41 h 186"/>
                <a:gd name="T18" fmla="*/ 356 w 484"/>
                <a:gd name="T19" fmla="*/ 54 h 186"/>
                <a:gd name="T20" fmla="*/ 360 w 484"/>
                <a:gd name="T21" fmla="*/ 90 h 186"/>
                <a:gd name="T22" fmla="*/ 364 w 484"/>
                <a:gd name="T23" fmla="*/ 38 h 186"/>
                <a:gd name="T24" fmla="*/ 396 w 484"/>
                <a:gd name="T25" fmla="*/ 82 h 186"/>
                <a:gd name="T26" fmla="*/ 404 w 484"/>
                <a:gd name="T27" fmla="*/ 72 h 186"/>
                <a:gd name="T28" fmla="*/ 404 w 484"/>
                <a:gd name="T29" fmla="*/ 28 h 186"/>
                <a:gd name="T30" fmla="*/ 432 w 484"/>
                <a:gd name="T31" fmla="*/ 71 h 186"/>
                <a:gd name="T32" fmla="*/ 439 w 484"/>
                <a:gd name="T33" fmla="*/ 17 h 186"/>
                <a:gd name="T34" fmla="*/ 479 w 484"/>
                <a:gd name="T35" fmla="*/ 2 h 186"/>
                <a:gd name="T36" fmla="*/ 480 w 484"/>
                <a:gd name="T37" fmla="*/ 119 h 186"/>
                <a:gd name="T38" fmla="*/ 333 w 484"/>
                <a:gd name="T39" fmla="*/ 159 h 186"/>
                <a:gd name="T40" fmla="*/ 166 w 484"/>
                <a:gd name="T41" fmla="*/ 180 h 186"/>
                <a:gd name="T42" fmla="*/ 48 w 484"/>
                <a:gd name="T43" fmla="*/ 186 h 186"/>
                <a:gd name="T44" fmla="*/ 27 w 484"/>
                <a:gd name="T45" fmla="*/ 127 h 186"/>
                <a:gd name="T46" fmla="*/ 0 w 484"/>
                <a:gd name="T47" fmla="*/ 80 h 186"/>
                <a:gd name="T48" fmla="*/ 45 w 484"/>
                <a:gd name="T49" fmla="*/ 132 h 186"/>
                <a:gd name="T50" fmla="*/ 52 w 484"/>
                <a:gd name="T51" fmla="*/ 77 h 186"/>
                <a:gd name="T52" fmla="*/ 91 w 484"/>
                <a:gd name="T53" fmla="*/ 127 h 186"/>
                <a:gd name="T54" fmla="*/ 98 w 484"/>
                <a:gd name="T55" fmla="*/ 75 h 186"/>
                <a:gd name="T56" fmla="*/ 133 w 484"/>
                <a:gd name="T57" fmla="*/ 122 h 186"/>
                <a:gd name="T58" fmla="*/ 140 w 484"/>
                <a:gd name="T59" fmla="*/ 72 h 186"/>
                <a:gd name="T60" fmla="*/ 181 w 484"/>
                <a:gd name="T61" fmla="*/ 118 h 186"/>
                <a:gd name="T62" fmla="*/ 189 w 484"/>
                <a:gd name="T63" fmla="*/ 111 h 186"/>
                <a:gd name="T64" fmla="*/ 187 w 484"/>
                <a:gd name="T65" fmla="*/ 6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4" h="186">
                  <a:moveTo>
                    <a:pt x="187" y="68"/>
                  </a:moveTo>
                  <a:cubicBezTo>
                    <a:pt x="198" y="66"/>
                    <a:pt x="209" y="65"/>
                    <a:pt x="220" y="64"/>
                  </a:cubicBezTo>
                  <a:cubicBezTo>
                    <a:pt x="221" y="82"/>
                    <a:pt x="222" y="100"/>
                    <a:pt x="223" y="118"/>
                  </a:cubicBezTo>
                  <a:cubicBezTo>
                    <a:pt x="226" y="118"/>
                    <a:pt x="229" y="118"/>
                    <a:pt x="232" y="118"/>
                  </a:cubicBezTo>
                  <a:cubicBezTo>
                    <a:pt x="231" y="100"/>
                    <a:pt x="230" y="81"/>
                    <a:pt x="229" y="63"/>
                  </a:cubicBezTo>
                  <a:cubicBezTo>
                    <a:pt x="241" y="61"/>
                    <a:pt x="253" y="59"/>
                    <a:pt x="266" y="58"/>
                  </a:cubicBezTo>
                  <a:cubicBezTo>
                    <a:pt x="266" y="75"/>
                    <a:pt x="267" y="92"/>
                    <a:pt x="268" y="109"/>
                  </a:cubicBezTo>
                  <a:cubicBezTo>
                    <a:pt x="269" y="109"/>
                    <a:pt x="269" y="109"/>
                    <a:pt x="269" y="109"/>
                  </a:cubicBezTo>
                  <a:cubicBezTo>
                    <a:pt x="277" y="109"/>
                    <a:pt x="277" y="109"/>
                    <a:pt x="277" y="101"/>
                  </a:cubicBezTo>
                  <a:cubicBezTo>
                    <a:pt x="276" y="88"/>
                    <a:pt x="276" y="75"/>
                    <a:pt x="275" y="62"/>
                  </a:cubicBezTo>
                  <a:cubicBezTo>
                    <a:pt x="275" y="60"/>
                    <a:pt x="275" y="58"/>
                    <a:pt x="275" y="56"/>
                  </a:cubicBezTo>
                  <a:cubicBezTo>
                    <a:pt x="287" y="54"/>
                    <a:pt x="299" y="52"/>
                    <a:pt x="312" y="49"/>
                  </a:cubicBezTo>
                  <a:cubicBezTo>
                    <a:pt x="313" y="66"/>
                    <a:pt x="314" y="82"/>
                    <a:pt x="314" y="99"/>
                  </a:cubicBezTo>
                  <a:cubicBezTo>
                    <a:pt x="318" y="99"/>
                    <a:pt x="320" y="98"/>
                    <a:pt x="323" y="98"/>
                  </a:cubicBezTo>
                  <a:cubicBezTo>
                    <a:pt x="323" y="97"/>
                    <a:pt x="324" y="96"/>
                    <a:pt x="323" y="96"/>
                  </a:cubicBezTo>
                  <a:cubicBezTo>
                    <a:pt x="323" y="81"/>
                    <a:pt x="322" y="66"/>
                    <a:pt x="321" y="51"/>
                  </a:cubicBezTo>
                  <a:cubicBezTo>
                    <a:pt x="321" y="48"/>
                    <a:pt x="322" y="47"/>
                    <a:pt x="325" y="47"/>
                  </a:cubicBezTo>
                  <a:cubicBezTo>
                    <a:pt x="334" y="45"/>
                    <a:pt x="343" y="43"/>
                    <a:pt x="352" y="41"/>
                  </a:cubicBezTo>
                  <a:cubicBezTo>
                    <a:pt x="353" y="41"/>
                    <a:pt x="354" y="41"/>
                    <a:pt x="355" y="40"/>
                  </a:cubicBezTo>
                  <a:cubicBezTo>
                    <a:pt x="355" y="45"/>
                    <a:pt x="355" y="50"/>
                    <a:pt x="356" y="54"/>
                  </a:cubicBezTo>
                  <a:cubicBezTo>
                    <a:pt x="356" y="65"/>
                    <a:pt x="357" y="76"/>
                    <a:pt x="357" y="87"/>
                  </a:cubicBezTo>
                  <a:cubicBezTo>
                    <a:pt x="357" y="90"/>
                    <a:pt x="358" y="91"/>
                    <a:pt x="360" y="90"/>
                  </a:cubicBezTo>
                  <a:cubicBezTo>
                    <a:pt x="362" y="90"/>
                    <a:pt x="364" y="90"/>
                    <a:pt x="366" y="90"/>
                  </a:cubicBezTo>
                  <a:cubicBezTo>
                    <a:pt x="366" y="73"/>
                    <a:pt x="365" y="55"/>
                    <a:pt x="364" y="38"/>
                  </a:cubicBezTo>
                  <a:cubicBezTo>
                    <a:pt x="374" y="36"/>
                    <a:pt x="383" y="33"/>
                    <a:pt x="393" y="31"/>
                  </a:cubicBezTo>
                  <a:cubicBezTo>
                    <a:pt x="394" y="48"/>
                    <a:pt x="395" y="65"/>
                    <a:pt x="396" y="82"/>
                  </a:cubicBezTo>
                  <a:cubicBezTo>
                    <a:pt x="399" y="81"/>
                    <a:pt x="401" y="81"/>
                    <a:pt x="404" y="81"/>
                  </a:cubicBezTo>
                  <a:cubicBezTo>
                    <a:pt x="404" y="78"/>
                    <a:pt x="404" y="75"/>
                    <a:pt x="404" y="72"/>
                  </a:cubicBezTo>
                  <a:cubicBezTo>
                    <a:pt x="404" y="58"/>
                    <a:pt x="403" y="44"/>
                    <a:pt x="402" y="31"/>
                  </a:cubicBezTo>
                  <a:cubicBezTo>
                    <a:pt x="402" y="30"/>
                    <a:pt x="403" y="28"/>
                    <a:pt x="404" y="28"/>
                  </a:cubicBezTo>
                  <a:cubicBezTo>
                    <a:pt x="412" y="25"/>
                    <a:pt x="421" y="23"/>
                    <a:pt x="429" y="20"/>
                  </a:cubicBezTo>
                  <a:cubicBezTo>
                    <a:pt x="430" y="37"/>
                    <a:pt x="431" y="54"/>
                    <a:pt x="432" y="71"/>
                  </a:cubicBezTo>
                  <a:cubicBezTo>
                    <a:pt x="435" y="71"/>
                    <a:pt x="438" y="70"/>
                    <a:pt x="441" y="70"/>
                  </a:cubicBezTo>
                  <a:cubicBezTo>
                    <a:pt x="440" y="52"/>
                    <a:pt x="439" y="35"/>
                    <a:pt x="439" y="17"/>
                  </a:cubicBezTo>
                  <a:cubicBezTo>
                    <a:pt x="452" y="11"/>
                    <a:pt x="466" y="6"/>
                    <a:pt x="479" y="0"/>
                  </a:cubicBezTo>
                  <a:cubicBezTo>
                    <a:pt x="479" y="0"/>
                    <a:pt x="479" y="1"/>
                    <a:pt x="479" y="2"/>
                  </a:cubicBezTo>
                  <a:cubicBezTo>
                    <a:pt x="481" y="39"/>
                    <a:pt x="482" y="76"/>
                    <a:pt x="484" y="113"/>
                  </a:cubicBezTo>
                  <a:cubicBezTo>
                    <a:pt x="484" y="116"/>
                    <a:pt x="484" y="118"/>
                    <a:pt x="480" y="119"/>
                  </a:cubicBezTo>
                  <a:cubicBezTo>
                    <a:pt x="453" y="127"/>
                    <a:pt x="427" y="136"/>
                    <a:pt x="399" y="143"/>
                  </a:cubicBezTo>
                  <a:cubicBezTo>
                    <a:pt x="378" y="149"/>
                    <a:pt x="355" y="154"/>
                    <a:pt x="333" y="159"/>
                  </a:cubicBezTo>
                  <a:cubicBezTo>
                    <a:pt x="304" y="165"/>
                    <a:pt x="274" y="170"/>
                    <a:pt x="245" y="173"/>
                  </a:cubicBezTo>
                  <a:cubicBezTo>
                    <a:pt x="218" y="175"/>
                    <a:pt x="192" y="178"/>
                    <a:pt x="166" y="180"/>
                  </a:cubicBezTo>
                  <a:cubicBezTo>
                    <a:pt x="146" y="181"/>
                    <a:pt x="127" y="182"/>
                    <a:pt x="107" y="183"/>
                  </a:cubicBezTo>
                  <a:cubicBezTo>
                    <a:pt x="87" y="184"/>
                    <a:pt x="67" y="185"/>
                    <a:pt x="48" y="186"/>
                  </a:cubicBezTo>
                  <a:cubicBezTo>
                    <a:pt x="44" y="186"/>
                    <a:pt x="43" y="185"/>
                    <a:pt x="42" y="182"/>
                  </a:cubicBezTo>
                  <a:cubicBezTo>
                    <a:pt x="38" y="163"/>
                    <a:pt x="34" y="145"/>
                    <a:pt x="27" y="127"/>
                  </a:cubicBezTo>
                  <a:cubicBezTo>
                    <a:pt x="20" y="111"/>
                    <a:pt x="12" y="96"/>
                    <a:pt x="2" y="82"/>
                  </a:cubicBezTo>
                  <a:cubicBezTo>
                    <a:pt x="1" y="82"/>
                    <a:pt x="1" y="81"/>
                    <a:pt x="0" y="80"/>
                  </a:cubicBezTo>
                  <a:cubicBezTo>
                    <a:pt x="14" y="79"/>
                    <a:pt x="28" y="79"/>
                    <a:pt x="43" y="78"/>
                  </a:cubicBezTo>
                  <a:cubicBezTo>
                    <a:pt x="43" y="96"/>
                    <a:pt x="44" y="114"/>
                    <a:pt x="45" y="132"/>
                  </a:cubicBezTo>
                  <a:cubicBezTo>
                    <a:pt x="48" y="132"/>
                    <a:pt x="51" y="132"/>
                    <a:pt x="54" y="132"/>
                  </a:cubicBezTo>
                  <a:cubicBezTo>
                    <a:pt x="53" y="114"/>
                    <a:pt x="53" y="96"/>
                    <a:pt x="52" y="77"/>
                  </a:cubicBezTo>
                  <a:cubicBezTo>
                    <a:pt x="64" y="77"/>
                    <a:pt x="76" y="76"/>
                    <a:pt x="89" y="75"/>
                  </a:cubicBezTo>
                  <a:cubicBezTo>
                    <a:pt x="89" y="92"/>
                    <a:pt x="90" y="109"/>
                    <a:pt x="91" y="127"/>
                  </a:cubicBezTo>
                  <a:cubicBezTo>
                    <a:pt x="94" y="126"/>
                    <a:pt x="97" y="126"/>
                    <a:pt x="100" y="126"/>
                  </a:cubicBezTo>
                  <a:cubicBezTo>
                    <a:pt x="99" y="109"/>
                    <a:pt x="99" y="92"/>
                    <a:pt x="98" y="75"/>
                  </a:cubicBezTo>
                  <a:cubicBezTo>
                    <a:pt x="109" y="74"/>
                    <a:pt x="120" y="73"/>
                    <a:pt x="131" y="72"/>
                  </a:cubicBezTo>
                  <a:cubicBezTo>
                    <a:pt x="132" y="89"/>
                    <a:pt x="132" y="105"/>
                    <a:pt x="133" y="122"/>
                  </a:cubicBezTo>
                  <a:cubicBezTo>
                    <a:pt x="136" y="122"/>
                    <a:pt x="139" y="122"/>
                    <a:pt x="142" y="122"/>
                  </a:cubicBezTo>
                  <a:cubicBezTo>
                    <a:pt x="141" y="105"/>
                    <a:pt x="141" y="88"/>
                    <a:pt x="140" y="72"/>
                  </a:cubicBezTo>
                  <a:cubicBezTo>
                    <a:pt x="153" y="71"/>
                    <a:pt x="165" y="70"/>
                    <a:pt x="178" y="68"/>
                  </a:cubicBezTo>
                  <a:cubicBezTo>
                    <a:pt x="179" y="85"/>
                    <a:pt x="180" y="101"/>
                    <a:pt x="181" y="118"/>
                  </a:cubicBezTo>
                  <a:cubicBezTo>
                    <a:pt x="181" y="118"/>
                    <a:pt x="181" y="118"/>
                    <a:pt x="181" y="118"/>
                  </a:cubicBezTo>
                  <a:cubicBezTo>
                    <a:pt x="190" y="119"/>
                    <a:pt x="190" y="119"/>
                    <a:pt x="189" y="111"/>
                  </a:cubicBezTo>
                  <a:cubicBezTo>
                    <a:pt x="189" y="98"/>
                    <a:pt x="188" y="85"/>
                    <a:pt x="187" y="72"/>
                  </a:cubicBezTo>
                  <a:cubicBezTo>
                    <a:pt x="187" y="70"/>
                    <a:pt x="187" y="69"/>
                    <a:pt x="187" y="6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7" name="Freeform 6">
              <a:extLst>
                <a:ext uri="{FF2B5EF4-FFF2-40B4-BE49-F238E27FC236}">
                  <a16:creationId xmlns:a16="http://schemas.microsoft.com/office/drawing/2014/main" id="{E4361D52-2719-4769-92D1-0711822EF89C}"/>
                </a:ext>
              </a:extLst>
            </p:cNvPr>
            <p:cNvSpPr>
              <a:spLocks/>
            </p:cNvSpPr>
            <p:nvPr/>
          </p:nvSpPr>
          <p:spPr bwMode="auto">
            <a:xfrm>
              <a:off x="11461750" y="6291263"/>
              <a:ext cx="461963" cy="198438"/>
            </a:xfrm>
            <a:custGeom>
              <a:avLst/>
              <a:gdLst>
                <a:gd name="T0" fmla="*/ 1 w 320"/>
                <a:gd name="T1" fmla="*/ 138 h 138"/>
                <a:gd name="T2" fmla="*/ 23 w 320"/>
                <a:gd name="T3" fmla="*/ 48 h 138"/>
                <a:gd name="T4" fmla="*/ 63 w 320"/>
                <a:gd name="T5" fmla="*/ 11 h 138"/>
                <a:gd name="T6" fmla="*/ 123 w 320"/>
                <a:gd name="T7" fmla="*/ 8 h 138"/>
                <a:gd name="T8" fmla="*/ 143 w 320"/>
                <a:gd name="T9" fmla="*/ 17 h 138"/>
                <a:gd name="T10" fmla="*/ 185 w 320"/>
                <a:gd name="T11" fmla="*/ 16 h 138"/>
                <a:gd name="T12" fmla="*/ 253 w 320"/>
                <a:gd name="T13" fmla="*/ 7 h 138"/>
                <a:gd name="T14" fmla="*/ 298 w 320"/>
                <a:gd name="T15" fmla="*/ 40 h 138"/>
                <a:gd name="T16" fmla="*/ 320 w 320"/>
                <a:gd name="T17" fmla="*/ 87 h 138"/>
                <a:gd name="T18" fmla="*/ 320 w 320"/>
                <a:gd name="T19" fmla="*/ 88 h 138"/>
                <a:gd name="T20" fmla="*/ 1 w 320"/>
                <a:gd name="T21"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138">
                  <a:moveTo>
                    <a:pt x="1" y="138"/>
                  </a:moveTo>
                  <a:cubicBezTo>
                    <a:pt x="0" y="106"/>
                    <a:pt x="6" y="76"/>
                    <a:pt x="23" y="48"/>
                  </a:cubicBezTo>
                  <a:cubicBezTo>
                    <a:pt x="33" y="32"/>
                    <a:pt x="45" y="19"/>
                    <a:pt x="63" y="11"/>
                  </a:cubicBezTo>
                  <a:cubicBezTo>
                    <a:pt x="82" y="2"/>
                    <a:pt x="102" y="1"/>
                    <a:pt x="123" y="8"/>
                  </a:cubicBezTo>
                  <a:cubicBezTo>
                    <a:pt x="130" y="10"/>
                    <a:pt x="136" y="14"/>
                    <a:pt x="143" y="17"/>
                  </a:cubicBezTo>
                  <a:cubicBezTo>
                    <a:pt x="157" y="25"/>
                    <a:pt x="171" y="24"/>
                    <a:pt x="185" y="16"/>
                  </a:cubicBezTo>
                  <a:cubicBezTo>
                    <a:pt x="206" y="4"/>
                    <a:pt x="229" y="0"/>
                    <a:pt x="253" y="7"/>
                  </a:cubicBezTo>
                  <a:cubicBezTo>
                    <a:pt x="272" y="12"/>
                    <a:pt x="286" y="24"/>
                    <a:pt x="298" y="40"/>
                  </a:cubicBezTo>
                  <a:cubicBezTo>
                    <a:pt x="308" y="54"/>
                    <a:pt x="316" y="70"/>
                    <a:pt x="320" y="87"/>
                  </a:cubicBezTo>
                  <a:cubicBezTo>
                    <a:pt x="320" y="87"/>
                    <a:pt x="320" y="88"/>
                    <a:pt x="320" y="88"/>
                  </a:cubicBezTo>
                  <a:cubicBezTo>
                    <a:pt x="216" y="119"/>
                    <a:pt x="109" y="133"/>
                    <a:pt x="1" y="13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8" name="Freeform 7">
              <a:extLst>
                <a:ext uri="{FF2B5EF4-FFF2-40B4-BE49-F238E27FC236}">
                  <a16:creationId xmlns:a16="http://schemas.microsoft.com/office/drawing/2014/main" id="{AD5BE143-DE61-444D-88A9-BF5DB9C476DF}"/>
                </a:ext>
              </a:extLst>
            </p:cNvPr>
            <p:cNvSpPr>
              <a:spLocks/>
            </p:cNvSpPr>
            <p:nvPr/>
          </p:nvSpPr>
          <p:spPr bwMode="auto">
            <a:xfrm>
              <a:off x="11503025" y="6099175"/>
              <a:ext cx="192088" cy="190500"/>
            </a:xfrm>
            <a:custGeom>
              <a:avLst/>
              <a:gdLst>
                <a:gd name="T0" fmla="*/ 115 w 134"/>
                <a:gd name="T1" fmla="*/ 123 h 132"/>
                <a:gd name="T2" fmla="*/ 43 w 134"/>
                <a:gd name="T3" fmla="*/ 32 h 132"/>
                <a:gd name="T4" fmla="*/ 42 w 134"/>
                <a:gd name="T5" fmla="*/ 33 h 132"/>
                <a:gd name="T6" fmla="*/ 49 w 134"/>
                <a:gd name="T7" fmla="*/ 38 h 132"/>
                <a:gd name="T8" fmla="*/ 56 w 134"/>
                <a:gd name="T9" fmla="*/ 43 h 132"/>
                <a:gd name="T10" fmla="*/ 101 w 134"/>
                <a:gd name="T11" fmla="*/ 107 h 132"/>
                <a:gd name="T12" fmla="*/ 103 w 134"/>
                <a:gd name="T13" fmla="*/ 120 h 132"/>
                <a:gd name="T14" fmla="*/ 95 w 134"/>
                <a:gd name="T15" fmla="*/ 131 h 132"/>
                <a:gd name="T16" fmla="*/ 68 w 134"/>
                <a:gd name="T17" fmla="*/ 128 h 132"/>
                <a:gd name="T18" fmla="*/ 18 w 134"/>
                <a:gd name="T19" fmla="*/ 84 h 132"/>
                <a:gd name="T20" fmla="*/ 2 w 134"/>
                <a:gd name="T21" fmla="*/ 28 h 132"/>
                <a:gd name="T22" fmla="*/ 1 w 134"/>
                <a:gd name="T23" fmla="*/ 12 h 132"/>
                <a:gd name="T24" fmla="*/ 12 w 134"/>
                <a:gd name="T25" fmla="*/ 1 h 132"/>
                <a:gd name="T26" fmla="*/ 71 w 134"/>
                <a:gd name="T27" fmla="*/ 14 h 132"/>
                <a:gd name="T28" fmla="*/ 110 w 134"/>
                <a:gd name="T29" fmla="*/ 37 h 132"/>
                <a:gd name="T30" fmla="*/ 132 w 134"/>
                <a:gd name="T31" fmla="*/ 81 h 132"/>
                <a:gd name="T32" fmla="*/ 120 w 134"/>
                <a:gd name="T33" fmla="*/ 119 h 132"/>
                <a:gd name="T34" fmla="*/ 115 w 134"/>
                <a:gd name="T35" fmla="*/ 12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 h="132">
                  <a:moveTo>
                    <a:pt x="115" y="123"/>
                  </a:moveTo>
                  <a:cubicBezTo>
                    <a:pt x="103" y="83"/>
                    <a:pt x="81" y="51"/>
                    <a:pt x="43" y="32"/>
                  </a:cubicBezTo>
                  <a:cubicBezTo>
                    <a:pt x="43" y="32"/>
                    <a:pt x="43" y="32"/>
                    <a:pt x="42" y="33"/>
                  </a:cubicBezTo>
                  <a:cubicBezTo>
                    <a:pt x="45" y="34"/>
                    <a:pt x="47" y="36"/>
                    <a:pt x="49" y="38"/>
                  </a:cubicBezTo>
                  <a:cubicBezTo>
                    <a:pt x="52" y="39"/>
                    <a:pt x="54" y="41"/>
                    <a:pt x="56" y="43"/>
                  </a:cubicBezTo>
                  <a:cubicBezTo>
                    <a:pt x="77" y="60"/>
                    <a:pt x="93" y="81"/>
                    <a:pt x="101" y="107"/>
                  </a:cubicBezTo>
                  <a:cubicBezTo>
                    <a:pt x="102" y="112"/>
                    <a:pt x="103" y="116"/>
                    <a:pt x="103" y="120"/>
                  </a:cubicBezTo>
                  <a:cubicBezTo>
                    <a:pt x="104" y="127"/>
                    <a:pt x="101" y="130"/>
                    <a:pt x="95" y="131"/>
                  </a:cubicBezTo>
                  <a:cubicBezTo>
                    <a:pt x="85" y="132"/>
                    <a:pt x="76" y="131"/>
                    <a:pt x="68" y="128"/>
                  </a:cubicBezTo>
                  <a:cubicBezTo>
                    <a:pt x="46" y="119"/>
                    <a:pt x="29" y="105"/>
                    <a:pt x="18" y="84"/>
                  </a:cubicBezTo>
                  <a:cubicBezTo>
                    <a:pt x="10" y="66"/>
                    <a:pt x="5" y="47"/>
                    <a:pt x="2" y="28"/>
                  </a:cubicBezTo>
                  <a:cubicBezTo>
                    <a:pt x="2" y="23"/>
                    <a:pt x="1" y="17"/>
                    <a:pt x="1" y="12"/>
                  </a:cubicBezTo>
                  <a:cubicBezTo>
                    <a:pt x="0" y="4"/>
                    <a:pt x="4" y="0"/>
                    <a:pt x="12" y="1"/>
                  </a:cubicBezTo>
                  <a:cubicBezTo>
                    <a:pt x="32" y="4"/>
                    <a:pt x="52" y="7"/>
                    <a:pt x="71" y="14"/>
                  </a:cubicBezTo>
                  <a:cubicBezTo>
                    <a:pt x="85" y="19"/>
                    <a:pt x="99" y="26"/>
                    <a:pt x="110" y="37"/>
                  </a:cubicBezTo>
                  <a:cubicBezTo>
                    <a:pt x="121" y="50"/>
                    <a:pt x="130" y="64"/>
                    <a:pt x="132" y="81"/>
                  </a:cubicBezTo>
                  <a:cubicBezTo>
                    <a:pt x="134" y="96"/>
                    <a:pt x="130" y="109"/>
                    <a:pt x="120" y="119"/>
                  </a:cubicBezTo>
                  <a:cubicBezTo>
                    <a:pt x="119" y="121"/>
                    <a:pt x="117" y="122"/>
                    <a:pt x="115" y="12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9" name="Freeform 8">
              <a:extLst>
                <a:ext uri="{FF2B5EF4-FFF2-40B4-BE49-F238E27FC236}">
                  <a16:creationId xmlns:a16="http://schemas.microsoft.com/office/drawing/2014/main" id="{1300EBB5-5F8B-4474-A074-07E7BDFA99A5}"/>
                </a:ext>
              </a:extLst>
            </p:cNvPr>
            <p:cNvSpPr>
              <a:spLocks/>
            </p:cNvSpPr>
            <p:nvPr/>
          </p:nvSpPr>
          <p:spPr bwMode="auto">
            <a:xfrm>
              <a:off x="11299825" y="6316663"/>
              <a:ext cx="171450" cy="177800"/>
            </a:xfrm>
            <a:custGeom>
              <a:avLst/>
              <a:gdLst>
                <a:gd name="T0" fmla="*/ 119 w 119"/>
                <a:gd name="T1" fmla="*/ 44 h 123"/>
                <a:gd name="T2" fmla="*/ 105 w 119"/>
                <a:gd name="T3" fmla="*/ 121 h 123"/>
                <a:gd name="T4" fmla="*/ 97 w 119"/>
                <a:gd name="T5" fmla="*/ 121 h 123"/>
                <a:gd name="T6" fmla="*/ 58 w 119"/>
                <a:gd name="T7" fmla="*/ 123 h 123"/>
                <a:gd name="T8" fmla="*/ 49 w 119"/>
                <a:gd name="T9" fmla="*/ 122 h 123"/>
                <a:gd name="T10" fmla="*/ 6 w 119"/>
                <a:gd name="T11" fmla="*/ 101 h 123"/>
                <a:gd name="T12" fmla="*/ 4 w 119"/>
                <a:gd name="T13" fmla="*/ 98 h 123"/>
                <a:gd name="T14" fmla="*/ 0 w 119"/>
                <a:gd name="T15" fmla="*/ 2 h 123"/>
                <a:gd name="T16" fmla="*/ 0 w 119"/>
                <a:gd name="T17" fmla="*/ 0 h 123"/>
                <a:gd name="T18" fmla="*/ 119 w 119"/>
                <a:gd name="T19" fmla="*/ 4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23">
                  <a:moveTo>
                    <a:pt x="119" y="44"/>
                  </a:moveTo>
                  <a:cubicBezTo>
                    <a:pt x="108" y="68"/>
                    <a:pt x="104" y="94"/>
                    <a:pt x="105" y="121"/>
                  </a:cubicBezTo>
                  <a:cubicBezTo>
                    <a:pt x="102" y="121"/>
                    <a:pt x="100" y="121"/>
                    <a:pt x="97" y="121"/>
                  </a:cubicBezTo>
                  <a:cubicBezTo>
                    <a:pt x="84" y="122"/>
                    <a:pt x="71" y="123"/>
                    <a:pt x="58" y="123"/>
                  </a:cubicBezTo>
                  <a:cubicBezTo>
                    <a:pt x="55" y="123"/>
                    <a:pt x="52" y="123"/>
                    <a:pt x="49" y="122"/>
                  </a:cubicBezTo>
                  <a:cubicBezTo>
                    <a:pt x="35" y="115"/>
                    <a:pt x="20" y="108"/>
                    <a:pt x="6" y="101"/>
                  </a:cubicBezTo>
                  <a:cubicBezTo>
                    <a:pt x="5" y="101"/>
                    <a:pt x="4" y="99"/>
                    <a:pt x="4" y="98"/>
                  </a:cubicBezTo>
                  <a:cubicBezTo>
                    <a:pt x="2" y="66"/>
                    <a:pt x="1" y="34"/>
                    <a:pt x="0" y="2"/>
                  </a:cubicBezTo>
                  <a:cubicBezTo>
                    <a:pt x="0" y="1"/>
                    <a:pt x="0" y="1"/>
                    <a:pt x="0" y="0"/>
                  </a:cubicBezTo>
                  <a:cubicBezTo>
                    <a:pt x="39" y="15"/>
                    <a:pt x="78" y="32"/>
                    <a:pt x="119" y="44"/>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0" name="Freeform 9">
              <a:extLst>
                <a:ext uri="{FF2B5EF4-FFF2-40B4-BE49-F238E27FC236}">
                  <a16:creationId xmlns:a16="http://schemas.microsoft.com/office/drawing/2014/main" id="{7B5A4E6E-16F8-40F5-874B-8C51273C67F6}"/>
                </a:ext>
              </a:extLst>
            </p:cNvPr>
            <p:cNvSpPr>
              <a:spLocks/>
            </p:cNvSpPr>
            <p:nvPr/>
          </p:nvSpPr>
          <p:spPr bwMode="auto">
            <a:xfrm>
              <a:off x="11547475" y="6621463"/>
              <a:ext cx="342900" cy="95250"/>
            </a:xfrm>
            <a:custGeom>
              <a:avLst/>
              <a:gdLst>
                <a:gd name="T0" fmla="*/ 238 w 238"/>
                <a:gd name="T1" fmla="*/ 1 h 66"/>
                <a:gd name="T2" fmla="*/ 225 w 238"/>
                <a:gd name="T3" fmla="*/ 18 h 66"/>
                <a:gd name="T4" fmla="*/ 177 w 238"/>
                <a:gd name="T5" fmla="*/ 54 h 66"/>
                <a:gd name="T6" fmla="*/ 142 w 238"/>
                <a:gd name="T7" fmla="*/ 64 h 66"/>
                <a:gd name="T8" fmla="*/ 109 w 238"/>
                <a:gd name="T9" fmla="*/ 53 h 66"/>
                <a:gd name="T10" fmla="*/ 101 w 238"/>
                <a:gd name="T11" fmla="*/ 53 h 66"/>
                <a:gd name="T12" fmla="*/ 47 w 238"/>
                <a:gd name="T13" fmla="*/ 60 h 66"/>
                <a:gd name="T14" fmla="*/ 1 w 238"/>
                <a:gd name="T15" fmla="*/ 35 h 66"/>
                <a:gd name="T16" fmla="*/ 0 w 238"/>
                <a:gd name="T17" fmla="*/ 33 h 66"/>
                <a:gd name="T18" fmla="*/ 238 w 238"/>
                <a:gd name="T19" fmla="*/ 0 h 66"/>
                <a:gd name="T20" fmla="*/ 238 w 238"/>
                <a:gd name="T21"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8" h="66">
                  <a:moveTo>
                    <a:pt x="238" y="1"/>
                  </a:moveTo>
                  <a:cubicBezTo>
                    <a:pt x="234" y="7"/>
                    <a:pt x="230" y="12"/>
                    <a:pt x="225" y="18"/>
                  </a:cubicBezTo>
                  <a:cubicBezTo>
                    <a:pt x="211" y="33"/>
                    <a:pt x="195" y="45"/>
                    <a:pt x="177" y="54"/>
                  </a:cubicBezTo>
                  <a:cubicBezTo>
                    <a:pt x="166" y="59"/>
                    <a:pt x="155" y="63"/>
                    <a:pt x="142" y="64"/>
                  </a:cubicBezTo>
                  <a:cubicBezTo>
                    <a:pt x="130" y="64"/>
                    <a:pt x="119" y="60"/>
                    <a:pt x="109" y="53"/>
                  </a:cubicBezTo>
                  <a:cubicBezTo>
                    <a:pt x="106" y="52"/>
                    <a:pt x="104" y="51"/>
                    <a:pt x="101" y="53"/>
                  </a:cubicBezTo>
                  <a:cubicBezTo>
                    <a:pt x="84" y="65"/>
                    <a:pt x="66" y="66"/>
                    <a:pt x="47" y="60"/>
                  </a:cubicBezTo>
                  <a:cubicBezTo>
                    <a:pt x="30" y="55"/>
                    <a:pt x="15" y="46"/>
                    <a:pt x="1" y="35"/>
                  </a:cubicBezTo>
                  <a:cubicBezTo>
                    <a:pt x="1" y="34"/>
                    <a:pt x="1" y="34"/>
                    <a:pt x="0" y="33"/>
                  </a:cubicBezTo>
                  <a:cubicBezTo>
                    <a:pt x="81" y="29"/>
                    <a:pt x="160" y="21"/>
                    <a:pt x="238" y="0"/>
                  </a:cubicBezTo>
                  <a:cubicBezTo>
                    <a:pt x="238" y="0"/>
                    <a:pt x="238" y="1"/>
                    <a:pt x="238" y="1"/>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1" name="Freeform 10">
              <a:extLst>
                <a:ext uri="{FF2B5EF4-FFF2-40B4-BE49-F238E27FC236}">
                  <a16:creationId xmlns:a16="http://schemas.microsoft.com/office/drawing/2014/main" id="{FB711CA8-AD01-4CEF-B535-315A25D4F05E}"/>
                </a:ext>
              </a:extLst>
            </p:cNvPr>
            <p:cNvSpPr>
              <a:spLocks/>
            </p:cNvSpPr>
            <p:nvPr/>
          </p:nvSpPr>
          <p:spPr bwMode="auto">
            <a:xfrm>
              <a:off x="11904663" y="6340475"/>
              <a:ext cx="119063" cy="76200"/>
            </a:xfrm>
            <a:custGeom>
              <a:avLst/>
              <a:gdLst>
                <a:gd name="T0" fmla="*/ 0 w 83"/>
                <a:gd name="T1" fmla="*/ 3 h 53"/>
                <a:gd name="T2" fmla="*/ 11 w 83"/>
                <a:gd name="T3" fmla="*/ 2 h 53"/>
                <a:gd name="T4" fmla="*/ 60 w 83"/>
                <a:gd name="T5" fmla="*/ 4 h 53"/>
                <a:gd name="T6" fmla="*/ 76 w 83"/>
                <a:gd name="T7" fmla="*/ 12 h 53"/>
                <a:gd name="T8" fmla="*/ 75 w 83"/>
                <a:gd name="T9" fmla="*/ 31 h 53"/>
                <a:gd name="T10" fmla="*/ 39 w 83"/>
                <a:gd name="T11" fmla="*/ 48 h 53"/>
                <a:gd name="T12" fmla="*/ 22 w 83"/>
                <a:gd name="T13" fmla="*/ 53 h 53"/>
                <a:gd name="T14" fmla="*/ 0 w 83"/>
                <a:gd name="T15" fmla="*/ 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53">
                  <a:moveTo>
                    <a:pt x="0" y="3"/>
                  </a:moveTo>
                  <a:cubicBezTo>
                    <a:pt x="4" y="2"/>
                    <a:pt x="7" y="2"/>
                    <a:pt x="11" y="2"/>
                  </a:cubicBezTo>
                  <a:cubicBezTo>
                    <a:pt x="27" y="1"/>
                    <a:pt x="44" y="0"/>
                    <a:pt x="60" y="4"/>
                  </a:cubicBezTo>
                  <a:cubicBezTo>
                    <a:pt x="66" y="6"/>
                    <a:pt x="71" y="8"/>
                    <a:pt x="76" y="12"/>
                  </a:cubicBezTo>
                  <a:cubicBezTo>
                    <a:pt x="83" y="18"/>
                    <a:pt x="83" y="26"/>
                    <a:pt x="75" y="31"/>
                  </a:cubicBezTo>
                  <a:cubicBezTo>
                    <a:pt x="64" y="39"/>
                    <a:pt x="52" y="43"/>
                    <a:pt x="39" y="48"/>
                  </a:cubicBezTo>
                  <a:cubicBezTo>
                    <a:pt x="34" y="49"/>
                    <a:pt x="28" y="51"/>
                    <a:pt x="22" y="53"/>
                  </a:cubicBezTo>
                  <a:cubicBezTo>
                    <a:pt x="18" y="35"/>
                    <a:pt x="11" y="18"/>
                    <a:pt x="0" y="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2" name="Freeform 11">
              <a:extLst>
                <a:ext uri="{FF2B5EF4-FFF2-40B4-BE49-F238E27FC236}">
                  <a16:creationId xmlns:a16="http://schemas.microsoft.com/office/drawing/2014/main" id="{F3A59845-56DC-4CC0-9300-BFDCD6AD0E68}"/>
                </a:ext>
              </a:extLst>
            </p:cNvPr>
            <p:cNvSpPr>
              <a:spLocks/>
            </p:cNvSpPr>
            <p:nvPr/>
          </p:nvSpPr>
          <p:spPr bwMode="auto">
            <a:xfrm>
              <a:off x="11690350" y="6176963"/>
              <a:ext cx="82550" cy="134938"/>
            </a:xfrm>
            <a:custGeom>
              <a:avLst/>
              <a:gdLst>
                <a:gd name="T0" fmla="*/ 1 w 58"/>
                <a:gd name="T1" fmla="*/ 87 h 93"/>
                <a:gd name="T2" fmla="*/ 20 w 58"/>
                <a:gd name="T3" fmla="*/ 33 h 93"/>
                <a:gd name="T4" fmla="*/ 37 w 58"/>
                <a:gd name="T5" fmla="*/ 9 h 93"/>
                <a:gd name="T6" fmla="*/ 39 w 58"/>
                <a:gd name="T7" fmla="*/ 4 h 93"/>
                <a:gd name="T8" fmla="*/ 46 w 58"/>
                <a:gd name="T9" fmla="*/ 0 h 93"/>
                <a:gd name="T10" fmla="*/ 52 w 58"/>
                <a:gd name="T11" fmla="*/ 2 h 93"/>
                <a:gd name="T12" fmla="*/ 56 w 58"/>
                <a:gd name="T13" fmla="*/ 10 h 93"/>
                <a:gd name="T14" fmla="*/ 46 w 58"/>
                <a:gd name="T15" fmla="*/ 30 h 93"/>
                <a:gd name="T16" fmla="*/ 27 w 58"/>
                <a:gd name="T17" fmla="*/ 57 h 93"/>
                <a:gd name="T18" fmla="*/ 19 w 58"/>
                <a:gd name="T19" fmla="*/ 86 h 93"/>
                <a:gd name="T20" fmla="*/ 16 w 58"/>
                <a:gd name="T21" fmla="*/ 91 h 93"/>
                <a:gd name="T22" fmla="*/ 6 w 58"/>
                <a:gd name="T23" fmla="*/ 92 h 93"/>
                <a:gd name="T24" fmla="*/ 1 w 58"/>
                <a:gd name="T25" fmla="*/ 8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3">
                  <a:moveTo>
                    <a:pt x="1" y="87"/>
                  </a:moveTo>
                  <a:cubicBezTo>
                    <a:pt x="0" y="67"/>
                    <a:pt x="8" y="49"/>
                    <a:pt x="20" y="33"/>
                  </a:cubicBezTo>
                  <a:cubicBezTo>
                    <a:pt x="26" y="25"/>
                    <a:pt x="31" y="17"/>
                    <a:pt x="37" y="9"/>
                  </a:cubicBezTo>
                  <a:cubicBezTo>
                    <a:pt x="38" y="8"/>
                    <a:pt x="39" y="6"/>
                    <a:pt x="39" y="4"/>
                  </a:cubicBezTo>
                  <a:cubicBezTo>
                    <a:pt x="41" y="1"/>
                    <a:pt x="43" y="0"/>
                    <a:pt x="46" y="0"/>
                  </a:cubicBezTo>
                  <a:cubicBezTo>
                    <a:pt x="48" y="1"/>
                    <a:pt x="50" y="1"/>
                    <a:pt x="52" y="2"/>
                  </a:cubicBezTo>
                  <a:cubicBezTo>
                    <a:pt x="56" y="3"/>
                    <a:pt x="58" y="6"/>
                    <a:pt x="56" y="10"/>
                  </a:cubicBezTo>
                  <a:cubicBezTo>
                    <a:pt x="53" y="17"/>
                    <a:pt x="50" y="23"/>
                    <a:pt x="46" y="30"/>
                  </a:cubicBezTo>
                  <a:cubicBezTo>
                    <a:pt x="40" y="39"/>
                    <a:pt x="33" y="48"/>
                    <a:pt x="27" y="57"/>
                  </a:cubicBezTo>
                  <a:cubicBezTo>
                    <a:pt x="21" y="66"/>
                    <a:pt x="19" y="76"/>
                    <a:pt x="19" y="86"/>
                  </a:cubicBezTo>
                  <a:cubicBezTo>
                    <a:pt x="19" y="89"/>
                    <a:pt x="18" y="90"/>
                    <a:pt x="16" y="91"/>
                  </a:cubicBezTo>
                  <a:cubicBezTo>
                    <a:pt x="12" y="91"/>
                    <a:pt x="9" y="92"/>
                    <a:pt x="6" y="92"/>
                  </a:cubicBezTo>
                  <a:cubicBezTo>
                    <a:pt x="0" y="93"/>
                    <a:pt x="0" y="93"/>
                    <a:pt x="1" y="87"/>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grpSp>
      <p:grpSp>
        <p:nvGrpSpPr>
          <p:cNvPr id="113" name="Grupo 112">
            <a:extLst>
              <a:ext uri="{FF2B5EF4-FFF2-40B4-BE49-F238E27FC236}">
                <a16:creationId xmlns:a16="http://schemas.microsoft.com/office/drawing/2014/main" id="{AC6BB100-003B-4A7F-9F35-749F26B18496}"/>
              </a:ext>
            </a:extLst>
          </p:cNvPr>
          <p:cNvGrpSpPr/>
          <p:nvPr/>
        </p:nvGrpSpPr>
        <p:grpSpPr>
          <a:xfrm rot="10800000">
            <a:off x="120811" y="1111183"/>
            <a:ext cx="11775915" cy="145782"/>
            <a:chOff x="120811" y="6612571"/>
            <a:chExt cx="11775915" cy="145782"/>
          </a:xfrm>
        </p:grpSpPr>
        <p:cxnSp>
          <p:nvCxnSpPr>
            <p:cNvPr id="114" name="Conector recto 113">
              <a:extLst>
                <a:ext uri="{FF2B5EF4-FFF2-40B4-BE49-F238E27FC236}">
                  <a16:creationId xmlns:a16="http://schemas.microsoft.com/office/drawing/2014/main" id="{8B1A75AD-0F17-4F13-A622-FAE07252E31C}"/>
                </a:ext>
              </a:extLst>
            </p:cNvPr>
            <p:cNvCxnSpPr>
              <a:cxnSpLocks/>
            </p:cNvCxnSpPr>
            <p:nvPr/>
          </p:nvCxnSpPr>
          <p:spPr>
            <a:xfrm>
              <a:off x="6550702" y="6672530"/>
              <a:ext cx="5346024" cy="0"/>
            </a:xfrm>
            <a:prstGeom prst="line">
              <a:avLst/>
            </a:prstGeom>
            <a:ln w="28575">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15" name="Rectángulo 114">
              <a:extLst>
                <a:ext uri="{FF2B5EF4-FFF2-40B4-BE49-F238E27FC236}">
                  <a16:creationId xmlns:a16="http://schemas.microsoft.com/office/drawing/2014/main" id="{1F4F01F4-A9C9-4A7D-9C0A-BB8F16592207}"/>
                </a:ext>
              </a:extLst>
            </p:cNvPr>
            <p:cNvSpPr/>
            <p:nvPr/>
          </p:nvSpPr>
          <p:spPr>
            <a:xfrm>
              <a:off x="120811" y="6612571"/>
              <a:ext cx="7224369" cy="14578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700000000000000" pitchFamily="2" charset="-78"/>
              </a:endParaRPr>
            </a:p>
          </p:txBody>
        </p:sp>
      </p:grpSp>
      <p:sp>
        <p:nvSpPr>
          <p:cNvPr id="116" name="Triángulo isósceles 115">
            <a:extLst>
              <a:ext uri="{FF2B5EF4-FFF2-40B4-BE49-F238E27FC236}">
                <a16:creationId xmlns:a16="http://schemas.microsoft.com/office/drawing/2014/main" id="{2062C9A5-1DDC-4018-B6E6-8EF0B05C475C}"/>
              </a:ext>
            </a:extLst>
          </p:cNvPr>
          <p:cNvSpPr/>
          <p:nvPr/>
        </p:nvSpPr>
        <p:spPr>
          <a:xfrm>
            <a:off x="14126" y="6059851"/>
            <a:ext cx="12192001" cy="800723"/>
          </a:xfrm>
          <a:prstGeom prst="triangle">
            <a:avLst/>
          </a:prstGeom>
          <a:solidFill>
            <a:srgbClr val="FFC000">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700000000000000" pitchFamily="2" charset="-78"/>
            </a:endParaRPr>
          </a:p>
        </p:txBody>
      </p:sp>
    </p:spTree>
    <p:extLst>
      <p:ext uri="{BB962C8B-B14F-4D97-AF65-F5344CB8AC3E}">
        <p14:creationId xmlns:p14="http://schemas.microsoft.com/office/powerpoint/2010/main" val="15573097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riángulo isósceles 59">
            <a:extLst>
              <a:ext uri="{FF2B5EF4-FFF2-40B4-BE49-F238E27FC236}">
                <a16:creationId xmlns:a16="http://schemas.microsoft.com/office/drawing/2014/main" id="{FFC03633-DAD5-4A7C-8B63-FADD822E5D86}"/>
              </a:ext>
            </a:extLst>
          </p:cNvPr>
          <p:cNvSpPr/>
          <p:nvPr/>
        </p:nvSpPr>
        <p:spPr>
          <a:xfrm rot="10800000">
            <a:off x="-2" y="-2"/>
            <a:ext cx="12192001" cy="1108227"/>
          </a:xfrm>
          <a:prstGeom prst="triangle">
            <a:avLst/>
          </a:prstGeom>
          <a:solidFill>
            <a:srgbClr val="FFC000">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700000000000000" pitchFamily="2" charset="-78"/>
            </a:endParaRPr>
          </a:p>
        </p:txBody>
      </p:sp>
      <p:grpSp>
        <p:nvGrpSpPr>
          <p:cNvPr id="61" name="Grupo 60">
            <a:extLst>
              <a:ext uri="{FF2B5EF4-FFF2-40B4-BE49-F238E27FC236}">
                <a16:creationId xmlns:a16="http://schemas.microsoft.com/office/drawing/2014/main" id="{652B9FB6-20DF-4C4C-9648-8150E3EF2506}"/>
              </a:ext>
            </a:extLst>
          </p:cNvPr>
          <p:cNvGrpSpPr/>
          <p:nvPr/>
        </p:nvGrpSpPr>
        <p:grpSpPr>
          <a:xfrm>
            <a:off x="11145135" y="5900654"/>
            <a:ext cx="736601" cy="617538"/>
            <a:chOff x="11299825" y="6099175"/>
            <a:chExt cx="736601" cy="617538"/>
          </a:xfrm>
        </p:grpSpPr>
        <p:sp>
          <p:nvSpPr>
            <p:cNvPr id="62" name="Freeform 5">
              <a:extLst>
                <a:ext uri="{FF2B5EF4-FFF2-40B4-BE49-F238E27FC236}">
                  <a16:creationId xmlns:a16="http://schemas.microsoft.com/office/drawing/2014/main" id="{EA7BF256-3D19-41DB-892F-B2148472C2F9}"/>
                </a:ext>
              </a:extLst>
            </p:cNvPr>
            <p:cNvSpPr>
              <a:spLocks/>
            </p:cNvSpPr>
            <p:nvPr/>
          </p:nvSpPr>
          <p:spPr bwMode="auto">
            <a:xfrm>
              <a:off x="11339513" y="6394450"/>
              <a:ext cx="696913" cy="268288"/>
            </a:xfrm>
            <a:custGeom>
              <a:avLst/>
              <a:gdLst>
                <a:gd name="T0" fmla="*/ 220 w 484"/>
                <a:gd name="T1" fmla="*/ 64 h 186"/>
                <a:gd name="T2" fmla="*/ 232 w 484"/>
                <a:gd name="T3" fmla="*/ 118 h 186"/>
                <a:gd name="T4" fmla="*/ 266 w 484"/>
                <a:gd name="T5" fmla="*/ 58 h 186"/>
                <a:gd name="T6" fmla="*/ 269 w 484"/>
                <a:gd name="T7" fmla="*/ 109 h 186"/>
                <a:gd name="T8" fmla="*/ 275 w 484"/>
                <a:gd name="T9" fmla="*/ 62 h 186"/>
                <a:gd name="T10" fmla="*/ 312 w 484"/>
                <a:gd name="T11" fmla="*/ 49 h 186"/>
                <a:gd name="T12" fmla="*/ 323 w 484"/>
                <a:gd name="T13" fmla="*/ 98 h 186"/>
                <a:gd name="T14" fmla="*/ 321 w 484"/>
                <a:gd name="T15" fmla="*/ 51 h 186"/>
                <a:gd name="T16" fmla="*/ 352 w 484"/>
                <a:gd name="T17" fmla="*/ 41 h 186"/>
                <a:gd name="T18" fmla="*/ 356 w 484"/>
                <a:gd name="T19" fmla="*/ 54 h 186"/>
                <a:gd name="T20" fmla="*/ 360 w 484"/>
                <a:gd name="T21" fmla="*/ 90 h 186"/>
                <a:gd name="T22" fmla="*/ 364 w 484"/>
                <a:gd name="T23" fmla="*/ 38 h 186"/>
                <a:gd name="T24" fmla="*/ 396 w 484"/>
                <a:gd name="T25" fmla="*/ 82 h 186"/>
                <a:gd name="T26" fmla="*/ 404 w 484"/>
                <a:gd name="T27" fmla="*/ 72 h 186"/>
                <a:gd name="T28" fmla="*/ 404 w 484"/>
                <a:gd name="T29" fmla="*/ 28 h 186"/>
                <a:gd name="T30" fmla="*/ 432 w 484"/>
                <a:gd name="T31" fmla="*/ 71 h 186"/>
                <a:gd name="T32" fmla="*/ 439 w 484"/>
                <a:gd name="T33" fmla="*/ 17 h 186"/>
                <a:gd name="T34" fmla="*/ 479 w 484"/>
                <a:gd name="T35" fmla="*/ 2 h 186"/>
                <a:gd name="T36" fmla="*/ 480 w 484"/>
                <a:gd name="T37" fmla="*/ 119 h 186"/>
                <a:gd name="T38" fmla="*/ 333 w 484"/>
                <a:gd name="T39" fmla="*/ 159 h 186"/>
                <a:gd name="T40" fmla="*/ 166 w 484"/>
                <a:gd name="T41" fmla="*/ 180 h 186"/>
                <a:gd name="T42" fmla="*/ 48 w 484"/>
                <a:gd name="T43" fmla="*/ 186 h 186"/>
                <a:gd name="T44" fmla="*/ 27 w 484"/>
                <a:gd name="T45" fmla="*/ 127 h 186"/>
                <a:gd name="T46" fmla="*/ 0 w 484"/>
                <a:gd name="T47" fmla="*/ 80 h 186"/>
                <a:gd name="T48" fmla="*/ 45 w 484"/>
                <a:gd name="T49" fmla="*/ 132 h 186"/>
                <a:gd name="T50" fmla="*/ 52 w 484"/>
                <a:gd name="T51" fmla="*/ 77 h 186"/>
                <a:gd name="T52" fmla="*/ 91 w 484"/>
                <a:gd name="T53" fmla="*/ 127 h 186"/>
                <a:gd name="T54" fmla="*/ 98 w 484"/>
                <a:gd name="T55" fmla="*/ 75 h 186"/>
                <a:gd name="T56" fmla="*/ 133 w 484"/>
                <a:gd name="T57" fmla="*/ 122 h 186"/>
                <a:gd name="T58" fmla="*/ 140 w 484"/>
                <a:gd name="T59" fmla="*/ 72 h 186"/>
                <a:gd name="T60" fmla="*/ 181 w 484"/>
                <a:gd name="T61" fmla="*/ 118 h 186"/>
                <a:gd name="T62" fmla="*/ 189 w 484"/>
                <a:gd name="T63" fmla="*/ 111 h 186"/>
                <a:gd name="T64" fmla="*/ 187 w 484"/>
                <a:gd name="T65" fmla="*/ 6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4" h="186">
                  <a:moveTo>
                    <a:pt x="187" y="68"/>
                  </a:moveTo>
                  <a:cubicBezTo>
                    <a:pt x="198" y="66"/>
                    <a:pt x="209" y="65"/>
                    <a:pt x="220" y="64"/>
                  </a:cubicBezTo>
                  <a:cubicBezTo>
                    <a:pt x="221" y="82"/>
                    <a:pt x="222" y="100"/>
                    <a:pt x="223" y="118"/>
                  </a:cubicBezTo>
                  <a:cubicBezTo>
                    <a:pt x="226" y="118"/>
                    <a:pt x="229" y="118"/>
                    <a:pt x="232" y="118"/>
                  </a:cubicBezTo>
                  <a:cubicBezTo>
                    <a:pt x="231" y="100"/>
                    <a:pt x="230" y="81"/>
                    <a:pt x="229" y="63"/>
                  </a:cubicBezTo>
                  <a:cubicBezTo>
                    <a:pt x="241" y="61"/>
                    <a:pt x="253" y="59"/>
                    <a:pt x="266" y="58"/>
                  </a:cubicBezTo>
                  <a:cubicBezTo>
                    <a:pt x="266" y="75"/>
                    <a:pt x="267" y="92"/>
                    <a:pt x="268" y="109"/>
                  </a:cubicBezTo>
                  <a:cubicBezTo>
                    <a:pt x="269" y="109"/>
                    <a:pt x="269" y="109"/>
                    <a:pt x="269" y="109"/>
                  </a:cubicBezTo>
                  <a:cubicBezTo>
                    <a:pt x="277" y="109"/>
                    <a:pt x="277" y="109"/>
                    <a:pt x="277" y="101"/>
                  </a:cubicBezTo>
                  <a:cubicBezTo>
                    <a:pt x="276" y="88"/>
                    <a:pt x="276" y="75"/>
                    <a:pt x="275" y="62"/>
                  </a:cubicBezTo>
                  <a:cubicBezTo>
                    <a:pt x="275" y="60"/>
                    <a:pt x="275" y="58"/>
                    <a:pt x="275" y="56"/>
                  </a:cubicBezTo>
                  <a:cubicBezTo>
                    <a:pt x="287" y="54"/>
                    <a:pt x="299" y="52"/>
                    <a:pt x="312" y="49"/>
                  </a:cubicBezTo>
                  <a:cubicBezTo>
                    <a:pt x="313" y="66"/>
                    <a:pt x="314" y="82"/>
                    <a:pt x="314" y="99"/>
                  </a:cubicBezTo>
                  <a:cubicBezTo>
                    <a:pt x="318" y="99"/>
                    <a:pt x="320" y="98"/>
                    <a:pt x="323" y="98"/>
                  </a:cubicBezTo>
                  <a:cubicBezTo>
                    <a:pt x="323" y="97"/>
                    <a:pt x="324" y="96"/>
                    <a:pt x="323" y="96"/>
                  </a:cubicBezTo>
                  <a:cubicBezTo>
                    <a:pt x="323" y="81"/>
                    <a:pt x="322" y="66"/>
                    <a:pt x="321" y="51"/>
                  </a:cubicBezTo>
                  <a:cubicBezTo>
                    <a:pt x="321" y="48"/>
                    <a:pt x="322" y="47"/>
                    <a:pt x="325" y="47"/>
                  </a:cubicBezTo>
                  <a:cubicBezTo>
                    <a:pt x="334" y="45"/>
                    <a:pt x="343" y="43"/>
                    <a:pt x="352" y="41"/>
                  </a:cubicBezTo>
                  <a:cubicBezTo>
                    <a:pt x="353" y="41"/>
                    <a:pt x="354" y="41"/>
                    <a:pt x="355" y="40"/>
                  </a:cubicBezTo>
                  <a:cubicBezTo>
                    <a:pt x="355" y="45"/>
                    <a:pt x="355" y="50"/>
                    <a:pt x="356" y="54"/>
                  </a:cubicBezTo>
                  <a:cubicBezTo>
                    <a:pt x="356" y="65"/>
                    <a:pt x="357" y="76"/>
                    <a:pt x="357" y="87"/>
                  </a:cubicBezTo>
                  <a:cubicBezTo>
                    <a:pt x="357" y="90"/>
                    <a:pt x="358" y="91"/>
                    <a:pt x="360" y="90"/>
                  </a:cubicBezTo>
                  <a:cubicBezTo>
                    <a:pt x="362" y="90"/>
                    <a:pt x="364" y="90"/>
                    <a:pt x="366" y="90"/>
                  </a:cubicBezTo>
                  <a:cubicBezTo>
                    <a:pt x="366" y="73"/>
                    <a:pt x="365" y="55"/>
                    <a:pt x="364" y="38"/>
                  </a:cubicBezTo>
                  <a:cubicBezTo>
                    <a:pt x="374" y="36"/>
                    <a:pt x="383" y="33"/>
                    <a:pt x="393" y="31"/>
                  </a:cubicBezTo>
                  <a:cubicBezTo>
                    <a:pt x="394" y="48"/>
                    <a:pt x="395" y="65"/>
                    <a:pt x="396" y="82"/>
                  </a:cubicBezTo>
                  <a:cubicBezTo>
                    <a:pt x="399" y="81"/>
                    <a:pt x="401" y="81"/>
                    <a:pt x="404" y="81"/>
                  </a:cubicBezTo>
                  <a:cubicBezTo>
                    <a:pt x="404" y="78"/>
                    <a:pt x="404" y="75"/>
                    <a:pt x="404" y="72"/>
                  </a:cubicBezTo>
                  <a:cubicBezTo>
                    <a:pt x="404" y="58"/>
                    <a:pt x="403" y="44"/>
                    <a:pt x="402" y="31"/>
                  </a:cubicBezTo>
                  <a:cubicBezTo>
                    <a:pt x="402" y="30"/>
                    <a:pt x="403" y="28"/>
                    <a:pt x="404" y="28"/>
                  </a:cubicBezTo>
                  <a:cubicBezTo>
                    <a:pt x="412" y="25"/>
                    <a:pt x="421" y="23"/>
                    <a:pt x="429" y="20"/>
                  </a:cubicBezTo>
                  <a:cubicBezTo>
                    <a:pt x="430" y="37"/>
                    <a:pt x="431" y="54"/>
                    <a:pt x="432" y="71"/>
                  </a:cubicBezTo>
                  <a:cubicBezTo>
                    <a:pt x="435" y="71"/>
                    <a:pt x="438" y="70"/>
                    <a:pt x="441" y="70"/>
                  </a:cubicBezTo>
                  <a:cubicBezTo>
                    <a:pt x="440" y="52"/>
                    <a:pt x="439" y="35"/>
                    <a:pt x="439" y="17"/>
                  </a:cubicBezTo>
                  <a:cubicBezTo>
                    <a:pt x="452" y="11"/>
                    <a:pt x="466" y="6"/>
                    <a:pt x="479" y="0"/>
                  </a:cubicBezTo>
                  <a:cubicBezTo>
                    <a:pt x="479" y="0"/>
                    <a:pt x="479" y="1"/>
                    <a:pt x="479" y="2"/>
                  </a:cubicBezTo>
                  <a:cubicBezTo>
                    <a:pt x="481" y="39"/>
                    <a:pt x="482" y="76"/>
                    <a:pt x="484" y="113"/>
                  </a:cubicBezTo>
                  <a:cubicBezTo>
                    <a:pt x="484" y="116"/>
                    <a:pt x="484" y="118"/>
                    <a:pt x="480" y="119"/>
                  </a:cubicBezTo>
                  <a:cubicBezTo>
                    <a:pt x="453" y="127"/>
                    <a:pt x="427" y="136"/>
                    <a:pt x="399" y="143"/>
                  </a:cubicBezTo>
                  <a:cubicBezTo>
                    <a:pt x="378" y="149"/>
                    <a:pt x="355" y="154"/>
                    <a:pt x="333" y="159"/>
                  </a:cubicBezTo>
                  <a:cubicBezTo>
                    <a:pt x="304" y="165"/>
                    <a:pt x="274" y="170"/>
                    <a:pt x="245" y="173"/>
                  </a:cubicBezTo>
                  <a:cubicBezTo>
                    <a:pt x="218" y="175"/>
                    <a:pt x="192" y="178"/>
                    <a:pt x="166" y="180"/>
                  </a:cubicBezTo>
                  <a:cubicBezTo>
                    <a:pt x="146" y="181"/>
                    <a:pt x="127" y="182"/>
                    <a:pt x="107" y="183"/>
                  </a:cubicBezTo>
                  <a:cubicBezTo>
                    <a:pt x="87" y="184"/>
                    <a:pt x="67" y="185"/>
                    <a:pt x="48" y="186"/>
                  </a:cubicBezTo>
                  <a:cubicBezTo>
                    <a:pt x="44" y="186"/>
                    <a:pt x="43" y="185"/>
                    <a:pt x="42" y="182"/>
                  </a:cubicBezTo>
                  <a:cubicBezTo>
                    <a:pt x="38" y="163"/>
                    <a:pt x="34" y="145"/>
                    <a:pt x="27" y="127"/>
                  </a:cubicBezTo>
                  <a:cubicBezTo>
                    <a:pt x="20" y="111"/>
                    <a:pt x="12" y="96"/>
                    <a:pt x="2" y="82"/>
                  </a:cubicBezTo>
                  <a:cubicBezTo>
                    <a:pt x="1" y="82"/>
                    <a:pt x="1" y="81"/>
                    <a:pt x="0" y="80"/>
                  </a:cubicBezTo>
                  <a:cubicBezTo>
                    <a:pt x="14" y="79"/>
                    <a:pt x="28" y="79"/>
                    <a:pt x="43" y="78"/>
                  </a:cubicBezTo>
                  <a:cubicBezTo>
                    <a:pt x="43" y="96"/>
                    <a:pt x="44" y="114"/>
                    <a:pt x="45" y="132"/>
                  </a:cubicBezTo>
                  <a:cubicBezTo>
                    <a:pt x="48" y="132"/>
                    <a:pt x="51" y="132"/>
                    <a:pt x="54" y="132"/>
                  </a:cubicBezTo>
                  <a:cubicBezTo>
                    <a:pt x="53" y="114"/>
                    <a:pt x="53" y="96"/>
                    <a:pt x="52" y="77"/>
                  </a:cubicBezTo>
                  <a:cubicBezTo>
                    <a:pt x="64" y="77"/>
                    <a:pt x="76" y="76"/>
                    <a:pt x="89" y="75"/>
                  </a:cubicBezTo>
                  <a:cubicBezTo>
                    <a:pt x="89" y="92"/>
                    <a:pt x="90" y="109"/>
                    <a:pt x="91" y="127"/>
                  </a:cubicBezTo>
                  <a:cubicBezTo>
                    <a:pt x="94" y="126"/>
                    <a:pt x="97" y="126"/>
                    <a:pt x="100" y="126"/>
                  </a:cubicBezTo>
                  <a:cubicBezTo>
                    <a:pt x="99" y="109"/>
                    <a:pt x="99" y="92"/>
                    <a:pt x="98" y="75"/>
                  </a:cubicBezTo>
                  <a:cubicBezTo>
                    <a:pt x="109" y="74"/>
                    <a:pt x="120" y="73"/>
                    <a:pt x="131" y="72"/>
                  </a:cubicBezTo>
                  <a:cubicBezTo>
                    <a:pt x="132" y="89"/>
                    <a:pt x="132" y="105"/>
                    <a:pt x="133" y="122"/>
                  </a:cubicBezTo>
                  <a:cubicBezTo>
                    <a:pt x="136" y="122"/>
                    <a:pt x="139" y="122"/>
                    <a:pt x="142" y="122"/>
                  </a:cubicBezTo>
                  <a:cubicBezTo>
                    <a:pt x="141" y="105"/>
                    <a:pt x="141" y="88"/>
                    <a:pt x="140" y="72"/>
                  </a:cubicBezTo>
                  <a:cubicBezTo>
                    <a:pt x="153" y="71"/>
                    <a:pt x="165" y="70"/>
                    <a:pt x="178" y="68"/>
                  </a:cubicBezTo>
                  <a:cubicBezTo>
                    <a:pt x="179" y="85"/>
                    <a:pt x="180" y="101"/>
                    <a:pt x="181" y="118"/>
                  </a:cubicBezTo>
                  <a:cubicBezTo>
                    <a:pt x="181" y="118"/>
                    <a:pt x="181" y="118"/>
                    <a:pt x="181" y="118"/>
                  </a:cubicBezTo>
                  <a:cubicBezTo>
                    <a:pt x="190" y="119"/>
                    <a:pt x="190" y="119"/>
                    <a:pt x="189" y="111"/>
                  </a:cubicBezTo>
                  <a:cubicBezTo>
                    <a:pt x="189" y="98"/>
                    <a:pt x="188" y="85"/>
                    <a:pt x="187" y="72"/>
                  </a:cubicBezTo>
                  <a:cubicBezTo>
                    <a:pt x="187" y="70"/>
                    <a:pt x="187" y="69"/>
                    <a:pt x="187" y="6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3" name="Freeform 6">
              <a:extLst>
                <a:ext uri="{FF2B5EF4-FFF2-40B4-BE49-F238E27FC236}">
                  <a16:creationId xmlns:a16="http://schemas.microsoft.com/office/drawing/2014/main" id="{972AAA8C-D5D5-406A-88BA-BE46835F9DAF}"/>
                </a:ext>
              </a:extLst>
            </p:cNvPr>
            <p:cNvSpPr>
              <a:spLocks/>
            </p:cNvSpPr>
            <p:nvPr/>
          </p:nvSpPr>
          <p:spPr bwMode="auto">
            <a:xfrm>
              <a:off x="11461750" y="6291263"/>
              <a:ext cx="461963" cy="198438"/>
            </a:xfrm>
            <a:custGeom>
              <a:avLst/>
              <a:gdLst>
                <a:gd name="T0" fmla="*/ 1 w 320"/>
                <a:gd name="T1" fmla="*/ 138 h 138"/>
                <a:gd name="T2" fmla="*/ 23 w 320"/>
                <a:gd name="T3" fmla="*/ 48 h 138"/>
                <a:gd name="T4" fmla="*/ 63 w 320"/>
                <a:gd name="T5" fmla="*/ 11 h 138"/>
                <a:gd name="T6" fmla="*/ 123 w 320"/>
                <a:gd name="T7" fmla="*/ 8 h 138"/>
                <a:gd name="T8" fmla="*/ 143 w 320"/>
                <a:gd name="T9" fmla="*/ 17 h 138"/>
                <a:gd name="T10" fmla="*/ 185 w 320"/>
                <a:gd name="T11" fmla="*/ 16 h 138"/>
                <a:gd name="T12" fmla="*/ 253 w 320"/>
                <a:gd name="T13" fmla="*/ 7 h 138"/>
                <a:gd name="T14" fmla="*/ 298 w 320"/>
                <a:gd name="T15" fmla="*/ 40 h 138"/>
                <a:gd name="T16" fmla="*/ 320 w 320"/>
                <a:gd name="T17" fmla="*/ 87 h 138"/>
                <a:gd name="T18" fmla="*/ 320 w 320"/>
                <a:gd name="T19" fmla="*/ 88 h 138"/>
                <a:gd name="T20" fmla="*/ 1 w 320"/>
                <a:gd name="T21"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138">
                  <a:moveTo>
                    <a:pt x="1" y="138"/>
                  </a:moveTo>
                  <a:cubicBezTo>
                    <a:pt x="0" y="106"/>
                    <a:pt x="6" y="76"/>
                    <a:pt x="23" y="48"/>
                  </a:cubicBezTo>
                  <a:cubicBezTo>
                    <a:pt x="33" y="32"/>
                    <a:pt x="45" y="19"/>
                    <a:pt x="63" y="11"/>
                  </a:cubicBezTo>
                  <a:cubicBezTo>
                    <a:pt x="82" y="2"/>
                    <a:pt x="102" y="1"/>
                    <a:pt x="123" y="8"/>
                  </a:cubicBezTo>
                  <a:cubicBezTo>
                    <a:pt x="130" y="10"/>
                    <a:pt x="136" y="14"/>
                    <a:pt x="143" y="17"/>
                  </a:cubicBezTo>
                  <a:cubicBezTo>
                    <a:pt x="157" y="25"/>
                    <a:pt x="171" y="24"/>
                    <a:pt x="185" y="16"/>
                  </a:cubicBezTo>
                  <a:cubicBezTo>
                    <a:pt x="206" y="4"/>
                    <a:pt x="229" y="0"/>
                    <a:pt x="253" y="7"/>
                  </a:cubicBezTo>
                  <a:cubicBezTo>
                    <a:pt x="272" y="12"/>
                    <a:pt x="286" y="24"/>
                    <a:pt x="298" y="40"/>
                  </a:cubicBezTo>
                  <a:cubicBezTo>
                    <a:pt x="308" y="54"/>
                    <a:pt x="316" y="70"/>
                    <a:pt x="320" y="87"/>
                  </a:cubicBezTo>
                  <a:cubicBezTo>
                    <a:pt x="320" y="87"/>
                    <a:pt x="320" y="88"/>
                    <a:pt x="320" y="88"/>
                  </a:cubicBezTo>
                  <a:cubicBezTo>
                    <a:pt x="216" y="119"/>
                    <a:pt x="109" y="133"/>
                    <a:pt x="1" y="13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4" name="Freeform 7">
              <a:extLst>
                <a:ext uri="{FF2B5EF4-FFF2-40B4-BE49-F238E27FC236}">
                  <a16:creationId xmlns:a16="http://schemas.microsoft.com/office/drawing/2014/main" id="{7D794F0F-7A98-4484-B798-DC3A72361526}"/>
                </a:ext>
              </a:extLst>
            </p:cNvPr>
            <p:cNvSpPr>
              <a:spLocks/>
            </p:cNvSpPr>
            <p:nvPr/>
          </p:nvSpPr>
          <p:spPr bwMode="auto">
            <a:xfrm>
              <a:off x="11503025" y="6099175"/>
              <a:ext cx="192088" cy="190500"/>
            </a:xfrm>
            <a:custGeom>
              <a:avLst/>
              <a:gdLst>
                <a:gd name="T0" fmla="*/ 115 w 134"/>
                <a:gd name="T1" fmla="*/ 123 h 132"/>
                <a:gd name="T2" fmla="*/ 43 w 134"/>
                <a:gd name="T3" fmla="*/ 32 h 132"/>
                <a:gd name="T4" fmla="*/ 42 w 134"/>
                <a:gd name="T5" fmla="*/ 33 h 132"/>
                <a:gd name="T6" fmla="*/ 49 w 134"/>
                <a:gd name="T7" fmla="*/ 38 h 132"/>
                <a:gd name="T8" fmla="*/ 56 w 134"/>
                <a:gd name="T9" fmla="*/ 43 h 132"/>
                <a:gd name="T10" fmla="*/ 101 w 134"/>
                <a:gd name="T11" fmla="*/ 107 h 132"/>
                <a:gd name="T12" fmla="*/ 103 w 134"/>
                <a:gd name="T13" fmla="*/ 120 h 132"/>
                <a:gd name="T14" fmla="*/ 95 w 134"/>
                <a:gd name="T15" fmla="*/ 131 h 132"/>
                <a:gd name="T16" fmla="*/ 68 w 134"/>
                <a:gd name="T17" fmla="*/ 128 h 132"/>
                <a:gd name="T18" fmla="*/ 18 w 134"/>
                <a:gd name="T19" fmla="*/ 84 h 132"/>
                <a:gd name="T20" fmla="*/ 2 w 134"/>
                <a:gd name="T21" fmla="*/ 28 h 132"/>
                <a:gd name="T22" fmla="*/ 1 w 134"/>
                <a:gd name="T23" fmla="*/ 12 h 132"/>
                <a:gd name="T24" fmla="*/ 12 w 134"/>
                <a:gd name="T25" fmla="*/ 1 h 132"/>
                <a:gd name="T26" fmla="*/ 71 w 134"/>
                <a:gd name="T27" fmla="*/ 14 h 132"/>
                <a:gd name="T28" fmla="*/ 110 w 134"/>
                <a:gd name="T29" fmla="*/ 37 h 132"/>
                <a:gd name="T30" fmla="*/ 132 w 134"/>
                <a:gd name="T31" fmla="*/ 81 h 132"/>
                <a:gd name="T32" fmla="*/ 120 w 134"/>
                <a:gd name="T33" fmla="*/ 119 h 132"/>
                <a:gd name="T34" fmla="*/ 115 w 134"/>
                <a:gd name="T35" fmla="*/ 12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 h="132">
                  <a:moveTo>
                    <a:pt x="115" y="123"/>
                  </a:moveTo>
                  <a:cubicBezTo>
                    <a:pt x="103" y="83"/>
                    <a:pt x="81" y="51"/>
                    <a:pt x="43" y="32"/>
                  </a:cubicBezTo>
                  <a:cubicBezTo>
                    <a:pt x="43" y="32"/>
                    <a:pt x="43" y="32"/>
                    <a:pt x="42" y="33"/>
                  </a:cubicBezTo>
                  <a:cubicBezTo>
                    <a:pt x="45" y="34"/>
                    <a:pt x="47" y="36"/>
                    <a:pt x="49" y="38"/>
                  </a:cubicBezTo>
                  <a:cubicBezTo>
                    <a:pt x="52" y="39"/>
                    <a:pt x="54" y="41"/>
                    <a:pt x="56" y="43"/>
                  </a:cubicBezTo>
                  <a:cubicBezTo>
                    <a:pt x="77" y="60"/>
                    <a:pt x="93" y="81"/>
                    <a:pt x="101" y="107"/>
                  </a:cubicBezTo>
                  <a:cubicBezTo>
                    <a:pt x="102" y="112"/>
                    <a:pt x="103" y="116"/>
                    <a:pt x="103" y="120"/>
                  </a:cubicBezTo>
                  <a:cubicBezTo>
                    <a:pt x="104" y="127"/>
                    <a:pt x="101" y="130"/>
                    <a:pt x="95" y="131"/>
                  </a:cubicBezTo>
                  <a:cubicBezTo>
                    <a:pt x="85" y="132"/>
                    <a:pt x="76" y="131"/>
                    <a:pt x="68" y="128"/>
                  </a:cubicBezTo>
                  <a:cubicBezTo>
                    <a:pt x="46" y="119"/>
                    <a:pt x="29" y="105"/>
                    <a:pt x="18" y="84"/>
                  </a:cubicBezTo>
                  <a:cubicBezTo>
                    <a:pt x="10" y="66"/>
                    <a:pt x="5" y="47"/>
                    <a:pt x="2" y="28"/>
                  </a:cubicBezTo>
                  <a:cubicBezTo>
                    <a:pt x="2" y="23"/>
                    <a:pt x="1" y="17"/>
                    <a:pt x="1" y="12"/>
                  </a:cubicBezTo>
                  <a:cubicBezTo>
                    <a:pt x="0" y="4"/>
                    <a:pt x="4" y="0"/>
                    <a:pt x="12" y="1"/>
                  </a:cubicBezTo>
                  <a:cubicBezTo>
                    <a:pt x="32" y="4"/>
                    <a:pt x="52" y="7"/>
                    <a:pt x="71" y="14"/>
                  </a:cubicBezTo>
                  <a:cubicBezTo>
                    <a:pt x="85" y="19"/>
                    <a:pt x="99" y="26"/>
                    <a:pt x="110" y="37"/>
                  </a:cubicBezTo>
                  <a:cubicBezTo>
                    <a:pt x="121" y="50"/>
                    <a:pt x="130" y="64"/>
                    <a:pt x="132" y="81"/>
                  </a:cubicBezTo>
                  <a:cubicBezTo>
                    <a:pt x="134" y="96"/>
                    <a:pt x="130" y="109"/>
                    <a:pt x="120" y="119"/>
                  </a:cubicBezTo>
                  <a:cubicBezTo>
                    <a:pt x="119" y="121"/>
                    <a:pt x="117" y="122"/>
                    <a:pt x="115" y="12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5" name="Freeform 8">
              <a:extLst>
                <a:ext uri="{FF2B5EF4-FFF2-40B4-BE49-F238E27FC236}">
                  <a16:creationId xmlns:a16="http://schemas.microsoft.com/office/drawing/2014/main" id="{6884A7E3-0CF6-4E34-87F9-0D4D3AE513B0}"/>
                </a:ext>
              </a:extLst>
            </p:cNvPr>
            <p:cNvSpPr>
              <a:spLocks/>
            </p:cNvSpPr>
            <p:nvPr/>
          </p:nvSpPr>
          <p:spPr bwMode="auto">
            <a:xfrm>
              <a:off x="11299825" y="6316663"/>
              <a:ext cx="171450" cy="177800"/>
            </a:xfrm>
            <a:custGeom>
              <a:avLst/>
              <a:gdLst>
                <a:gd name="T0" fmla="*/ 119 w 119"/>
                <a:gd name="T1" fmla="*/ 44 h 123"/>
                <a:gd name="T2" fmla="*/ 105 w 119"/>
                <a:gd name="T3" fmla="*/ 121 h 123"/>
                <a:gd name="T4" fmla="*/ 97 w 119"/>
                <a:gd name="T5" fmla="*/ 121 h 123"/>
                <a:gd name="T6" fmla="*/ 58 w 119"/>
                <a:gd name="T7" fmla="*/ 123 h 123"/>
                <a:gd name="T8" fmla="*/ 49 w 119"/>
                <a:gd name="T9" fmla="*/ 122 h 123"/>
                <a:gd name="T10" fmla="*/ 6 w 119"/>
                <a:gd name="T11" fmla="*/ 101 h 123"/>
                <a:gd name="T12" fmla="*/ 4 w 119"/>
                <a:gd name="T13" fmla="*/ 98 h 123"/>
                <a:gd name="T14" fmla="*/ 0 w 119"/>
                <a:gd name="T15" fmla="*/ 2 h 123"/>
                <a:gd name="T16" fmla="*/ 0 w 119"/>
                <a:gd name="T17" fmla="*/ 0 h 123"/>
                <a:gd name="T18" fmla="*/ 119 w 119"/>
                <a:gd name="T19" fmla="*/ 4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23">
                  <a:moveTo>
                    <a:pt x="119" y="44"/>
                  </a:moveTo>
                  <a:cubicBezTo>
                    <a:pt x="108" y="68"/>
                    <a:pt x="104" y="94"/>
                    <a:pt x="105" y="121"/>
                  </a:cubicBezTo>
                  <a:cubicBezTo>
                    <a:pt x="102" y="121"/>
                    <a:pt x="100" y="121"/>
                    <a:pt x="97" y="121"/>
                  </a:cubicBezTo>
                  <a:cubicBezTo>
                    <a:pt x="84" y="122"/>
                    <a:pt x="71" y="123"/>
                    <a:pt x="58" y="123"/>
                  </a:cubicBezTo>
                  <a:cubicBezTo>
                    <a:pt x="55" y="123"/>
                    <a:pt x="52" y="123"/>
                    <a:pt x="49" y="122"/>
                  </a:cubicBezTo>
                  <a:cubicBezTo>
                    <a:pt x="35" y="115"/>
                    <a:pt x="20" y="108"/>
                    <a:pt x="6" y="101"/>
                  </a:cubicBezTo>
                  <a:cubicBezTo>
                    <a:pt x="5" y="101"/>
                    <a:pt x="4" y="99"/>
                    <a:pt x="4" y="98"/>
                  </a:cubicBezTo>
                  <a:cubicBezTo>
                    <a:pt x="2" y="66"/>
                    <a:pt x="1" y="34"/>
                    <a:pt x="0" y="2"/>
                  </a:cubicBezTo>
                  <a:cubicBezTo>
                    <a:pt x="0" y="1"/>
                    <a:pt x="0" y="1"/>
                    <a:pt x="0" y="0"/>
                  </a:cubicBezTo>
                  <a:cubicBezTo>
                    <a:pt x="39" y="15"/>
                    <a:pt x="78" y="32"/>
                    <a:pt x="119" y="44"/>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6" name="Freeform 9">
              <a:extLst>
                <a:ext uri="{FF2B5EF4-FFF2-40B4-BE49-F238E27FC236}">
                  <a16:creationId xmlns:a16="http://schemas.microsoft.com/office/drawing/2014/main" id="{3A4FBFFC-6A7C-41CB-820D-C5212AC94234}"/>
                </a:ext>
              </a:extLst>
            </p:cNvPr>
            <p:cNvSpPr>
              <a:spLocks/>
            </p:cNvSpPr>
            <p:nvPr/>
          </p:nvSpPr>
          <p:spPr bwMode="auto">
            <a:xfrm>
              <a:off x="11547475" y="6621463"/>
              <a:ext cx="342900" cy="95250"/>
            </a:xfrm>
            <a:custGeom>
              <a:avLst/>
              <a:gdLst>
                <a:gd name="T0" fmla="*/ 238 w 238"/>
                <a:gd name="T1" fmla="*/ 1 h 66"/>
                <a:gd name="T2" fmla="*/ 225 w 238"/>
                <a:gd name="T3" fmla="*/ 18 h 66"/>
                <a:gd name="T4" fmla="*/ 177 w 238"/>
                <a:gd name="T5" fmla="*/ 54 h 66"/>
                <a:gd name="T6" fmla="*/ 142 w 238"/>
                <a:gd name="T7" fmla="*/ 64 h 66"/>
                <a:gd name="T8" fmla="*/ 109 w 238"/>
                <a:gd name="T9" fmla="*/ 53 h 66"/>
                <a:gd name="T10" fmla="*/ 101 w 238"/>
                <a:gd name="T11" fmla="*/ 53 h 66"/>
                <a:gd name="T12" fmla="*/ 47 w 238"/>
                <a:gd name="T13" fmla="*/ 60 h 66"/>
                <a:gd name="T14" fmla="*/ 1 w 238"/>
                <a:gd name="T15" fmla="*/ 35 h 66"/>
                <a:gd name="T16" fmla="*/ 0 w 238"/>
                <a:gd name="T17" fmla="*/ 33 h 66"/>
                <a:gd name="T18" fmla="*/ 238 w 238"/>
                <a:gd name="T19" fmla="*/ 0 h 66"/>
                <a:gd name="T20" fmla="*/ 238 w 238"/>
                <a:gd name="T21"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8" h="66">
                  <a:moveTo>
                    <a:pt x="238" y="1"/>
                  </a:moveTo>
                  <a:cubicBezTo>
                    <a:pt x="234" y="7"/>
                    <a:pt x="230" y="12"/>
                    <a:pt x="225" y="18"/>
                  </a:cubicBezTo>
                  <a:cubicBezTo>
                    <a:pt x="211" y="33"/>
                    <a:pt x="195" y="45"/>
                    <a:pt x="177" y="54"/>
                  </a:cubicBezTo>
                  <a:cubicBezTo>
                    <a:pt x="166" y="59"/>
                    <a:pt x="155" y="63"/>
                    <a:pt x="142" y="64"/>
                  </a:cubicBezTo>
                  <a:cubicBezTo>
                    <a:pt x="130" y="64"/>
                    <a:pt x="119" y="60"/>
                    <a:pt x="109" y="53"/>
                  </a:cubicBezTo>
                  <a:cubicBezTo>
                    <a:pt x="106" y="52"/>
                    <a:pt x="104" y="51"/>
                    <a:pt x="101" y="53"/>
                  </a:cubicBezTo>
                  <a:cubicBezTo>
                    <a:pt x="84" y="65"/>
                    <a:pt x="66" y="66"/>
                    <a:pt x="47" y="60"/>
                  </a:cubicBezTo>
                  <a:cubicBezTo>
                    <a:pt x="30" y="55"/>
                    <a:pt x="15" y="46"/>
                    <a:pt x="1" y="35"/>
                  </a:cubicBezTo>
                  <a:cubicBezTo>
                    <a:pt x="1" y="34"/>
                    <a:pt x="1" y="34"/>
                    <a:pt x="0" y="33"/>
                  </a:cubicBezTo>
                  <a:cubicBezTo>
                    <a:pt x="81" y="29"/>
                    <a:pt x="160" y="21"/>
                    <a:pt x="238" y="0"/>
                  </a:cubicBezTo>
                  <a:cubicBezTo>
                    <a:pt x="238" y="0"/>
                    <a:pt x="238" y="1"/>
                    <a:pt x="238" y="1"/>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7" name="Freeform 10">
              <a:extLst>
                <a:ext uri="{FF2B5EF4-FFF2-40B4-BE49-F238E27FC236}">
                  <a16:creationId xmlns:a16="http://schemas.microsoft.com/office/drawing/2014/main" id="{B5BDDFF5-7077-45BB-8D3B-F14FE926682B}"/>
                </a:ext>
              </a:extLst>
            </p:cNvPr>
            <p:cNvSpPr>
              <a:spLocks/>
            </p:cNvSpPr>
            <p:nvPr/>
          </p:nvSpPr>
          <p:spPr bwMode="auto">
            <a:xfrm>
              <a:off x="11904663" y="6340475"/>
              <a:ext cx="119063" cy="76200"/>
            </a:xfrm>
            <a:custGeom>
              <a:avLst/>
              <a:gdLst>
                <a:gd name="T0" fmla="*/ 0 w 83"/>
                <a:gd name="T1" fmla="*/ 3 h 53"/>
                <a:gd name="T2" fmla="*/ 11 w 83"/>
                <a:gd name="T3" fmla="*/ 2 h 53"/>
                <a:gd name="T4" fmla="*/ 60 w 83"/>
                <a:gd name="T5" fmla="*/ 4 h 53"/>
                <a:gd name="T6" fmla="*/ 76 w 83"/>
                <a:gd name="T7" fmla="*/ 12 h 53"/>
                <a:gd name="T8" fmla="*/ 75 w 83"/>
                <a:gd name="T9" fmla="*/ 31 h 53"/>
                <a:gd name="T10" fmla="*/ 39 w 83"/>
                <a:gd name="T11" fmla="*/ 48 h 53"/>
                <a:gd name="T12" fmla="*/ 22 w 83"/>
                <a:gd name="T13" fmla="*/ 53 h 53"/>
                <a:gd name="T14" fmla="*/ 0 w 83"/>
                <a:gd name="T15" fmla="*/ 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53">
                  <a:moveTo>
                    <a:pt x="0" y="3"/>
                  </a:moveTo>
                  <a:cubicBezTo>
                    <a:pt x="4" y="2"/>
                    <a:pt x="7" y="2"/>
                    <a:pt x="11" y="2"/>
                  </a:cubicBezTo>
                  <a:cubicBezTo>
                    <a:pt x="27" y="1"/>
                    <a:pt x="44" y="0"/>
                    <a:pt x="60" y="4"/>
                  </a:cubicBezTo>
                  <a:cubicBezTo>
                    <a:pt x="66" y="6"/>
                    <a:pt x="71" y="8"/>
                    <a:pt x="76" y="12"/>
                  </a:cubicBezTo>
                  <a:cubicBezTo>
                    <a:pt x="83" y="18"/>
                    <a:pt x="83" y="26"/>
                    <a:pt x="75" y="31"/>
                  </a:cubicBezTo>
                  <a:cubicBezTo>
                    <a:pt x="64" y="39"/>
                    <a:pt x="52" y="43"/>
                    <a:pt x="39" y="48"/>
                  </a:cubicBezTo>
                  <a:cubicBezTo>
                    <a:pt x="34" y="49"/>
                    <a:pt x="28" y="51"/>
                    <a:pt x="22" y="53"/>
                  </a:cubicBezTo>
                  <a:cubicBezTo>
                    <a:pt x="18" y="35"/>
                    <a:pt x="11" y="18"/>
                    <a:pt x="0" y="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8" name="Freeform 11">
              <a:extLst>
                <a:ext uri="{FF2B5EF4-FFF2-40B4-BE49-F238E27FC236}">
                  <a16:creationId xmlns:a16="http://schemas.microsoft.com/office/drawing/2014/main" id="{A1C6B8FF-FED0-47AC-8A99-1A40040E5291}"/>
                </a:ext>
              </a:extLst>
            </p:cNvPr>
            <p:cNvSpPr>
              <a:spLocks/>
            </p:cNvSpPr>
            <p:nvPr/>
          </p:nvSpPr>
          <p:spPr bwMode="auto">
            <a:xfrm>
              <a:off x="11690350" y="6176963"/>
              <a:ext cx="82550" cy="134938"/>
            </a:xfrm>
            <a:custGeom>
              <a:avLst/>
              <a:gdLst>
                <a:gd name="T0" fmla="*/ 1 w 58"/>
                <a:gd name="T1" fmla="*/ 87 h 93"/>
                <a:gd name="T2" fmla="*/ 20 w 58"/>
                <a:gd name="T3" fmla="*/ 33 h 93"/>
                <a:gd name="T4" fmla="*/ 37 w 58"/>
                <a:gd name="T5" fmla="*/ 9 h 93"/>
                <a:gd name="T6" fmla="*/ 39 w 58"/>
                <a:gd name="T7" fmla="*/ 4 h 93"/>
                <a:gd name="T8" fmla="*/ 46 w 58"/>
                <a:gd name="T9" fmla="*/ 0 h 93"/>
                <a:gd name="T10" fmla="*/ 52 w 58"/>
                <a:gd name="T11" fmla="*/ 2 h 93"/>
                <a:gd name="T12" fmla="*/ 56 w 58"/>
                <a:gd name="T13" fmla="*/ 10 h 93"/>
                <a:gd name="T14" fmla="*/ 46 w 58"/>
                <a:gd name="T15" fmla="*/ 30 h 93"/>
                <a:gd name="T16" fmla="*/ 27 w 58"/>
                <a:gd name="T17" fmla="*/ 57 h 93"/>
                <a:gd name="T18" fmla="*/ 19 w 58"/>
                <a:gd name="T19" fmla="*/ 86 h 93"/>
                <a:gd name="T20" fmla="*/ 16 w 58"/>
                <a:gd name="T21" fmla="*/ 91 h 93"/>
                <a:gd name="T22" fmla="*/ 6 w 58"/>
                <a:gd name="T23" fmla="*/ 92 h 93"/>
                <a:gd name="T24" fmla="*/ 1 w 58"/>
                <a:gd name="T25" fmla="*/ 8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3">
                  <a:moveTo>
                    <a:pt x="1" y="87"/>
                  </a:moveTo>
                  <a:cubicBezTo>
                    <a:pt x="0" y="67"/>
                    <a:pt x="8" y="49"/>
                    <a:pt x="20" y="33"/>
                  </a:cubicBezTo>
                  <a:cubicBezTo>
                    <a:pt x="26" y="25"/>
                    <a:pt x="31" y="17"/>
                    <a:pt x="37" y="9"/>
                  </a:cubicBezTo>
                  <a:cubicBezTo>
                    <a:pt x="38" y="8"/>
                    <a:pt x="39" y="6"/>
                    <a:pt x="39" y="4"/>
                  </a:cubicBezTo>
                  <a:cubicBezTo>
                    <a:pt x="41" y="1"/>
                    <a:pt x="43" y="0"/>
                    <a:pt x="46" y="0"/>
                  </a:cubicBezTo>
                  <a:cubicBezTo>
                    <a:pt x="48" y="1"/>
                    <a:pt x="50" y="1"/>
                    <a:pt x="52" y="2"/>
                  </a:cubicBezTo>
                  <a:cubicBezTo>
                    <a:pt x="56" y="3"/>
                    <a:pt x="58" y="6"/>
                    <a:pt x="56" y="10"/>
                  </a:cubicBezTo>
                  <a:cubicBezTo>
                    <a:pt x="53" y="17"/>
                    <a:pt x="50" y="23"/>
                    <a:pt x="46" y="30"/>
                  </a:cubicBezTo>
                  <a:cubicBezTo>
                    <a:pt x="40" y="39"/>
                    <a:pt x="33" y="48"/>
                    <a:pt x="27" y="57"/>
                  </a:cubicBezTo>
                  <a:cubicBezTo>
                    <a:pt x="21" y="66"/>
                    <a:pt x="19" y="76"/>
                    <a:pt x="19" y="86"/>
                  </a:cubicBezTo>
                  <a:cubicBezTo>
                    <a:pt x="19" y="89"/>
                    <a:pt x="18" y="90"/>
                    <a:pt x="16" y="91"/>
                  </a:cubicBezTo>
                  <a:cubicBezTo>
                    <a:pt x="12" y="91"/>
                    <a:pt x="9" y="92"/>
                    <a:pt x="6" y="92"/>
                  </a:cubicBezTo>
                  <a:cubicBezTo>
                    <a:pt x="0" y="93"/>
                    <a:pt x="0" y="93"/>
                    <a:pt x="1" y="87"/>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grpSp>
      <p:grpSp>
        <p:nvGrpSpPr>
          <p:cNvPr id="69" name="Grupo 68">
            <a:extLst>
              <a:ext uri="{FF2B5EF4-FFF2-40B4-BE49-F238E27FC236}">
                <a16:creationId xmlns:a16="http://schemas.microsoft.com/office/drawing/2014/main" id="{02DAFD8B-0E51-4934-9112-0CE049A7FF04}"/>
              </a:ext>
            </a:extLst>
          </p:cNvPr>
          <p:cNvGrpSpPr/>
          <p:nvPr/>
        </p:nvGrpSpPr>
        <p:grpSpPr>
          <a:xfrm rot="10800000">
            <a:off x="120811" y="6612571"/>
            <a:ext cx="11775915" cy="145782"/>
            <a:chOff x="120811" y="6612571"/>
            <a:chExt cx="11775915" cy="145782"/>
          </a:xfrm>
        </p:grpSpPr>
        <p:cxnSp>
          <p:nvCxnSpPr>
            <p:cNvPr id="70" name="Conector recto 69">
              <a:extLst>
                <a:ext uri="{FF2B5EF4-FFF2-40B4-BE49-F238E27FC236}">
                  <a16:creationId xmlns:a16="http://schemas.microsoft.com/office/drawing/2014/main" id="{39A894D3-80A0-4A37-A1A9-4BD14947818A}"/>
                </a:ext>
              </a:extLst>
            </p:cNvPr>
            <p:cNvCxnSpPr>
              <a:cxnSpLocks/>
            </p:cNvCxnSpPr>
            <p:nvPr/>
          </p:nvCxnSpPr>
          <p:spPr>
            <a:xfrm>
              <a:off x="6550702" y="6672530"/>
              <a:ext cx="5346024" cy="0"/>
            </a:xfrm>
            <a:prstGeom prst="line">
              <a:avLst/>
            </a:prstGeom>
            <a:ln w="28575">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71" name="Rectángulo 70">
              <a:extLst>
                <a:ext uri="{FF2B5EF4-FFF2-40B4-BE49-F238E27FC236}">
                  <a16:creationId xmlns:a16="http://schemas.microsoft.com/office/drawing/2014/main" id="{D0A24EA4-65F2-4769-8389-A0153CF0790C}"/>
                </a:ext>
              </a:extLst>
            </p:cNvPr>
            <p:cNvSpPr/>
            <p:nvPr/>
          </p:nvSpPr>
          <p:spPr>
            <a:xfrm>
              <a:off x="120811" y="6612571"/>
              <a:ext cx="7224369" cy="14578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700000000000000" pitchFamily="2" charset="-78"/>
              </a:endParaRPr>
            </a:p>
          </p:txBody>
        </p:sp>
      </p:grpSp>
      <p:grpSp>
        <p:nvGrpSpPr>
          <p:cNvPr id="44" name="Group 43">
            <a:extLst>
              <a:ext uri="{FF2B5EF4-FFF2-40B4-BE49-F238E27FC236}">
                <a16:creationId xmlns:a16="http://schemas.microsoft.com/office/drawing/2014/main" id="{1C9656CD-CF8C-4F14-9399-85AD14CC6233}"/>
              </a:ext>
            </a:extLst>
          </p:cNvPr>
          <p:cNvGrpSpPr/>
          <p:nvPr/>
        </p:nvGrpSpPr>
        <p:grpSpPr>
          <a:xfrm>
            <a:off x="1698866" y="1082121"/>
            <a:ext cx="1697914" cy="2308779"/>
            <a:chOff x="5389992" y="405999"/>
            <a:chExt cx="1836515" cy="2497245"/>
          </a:xfrm>
        </p:grpSpPr>
        <p:sp>
          <p:nvSpPr>
            <p:cNvPr id="45" name="Freeform: Shape 44">
              <a:extLst>
                <a:ext uri="{FF2B5EF4-FFF2-40B4-BE49-F238E27FC236}">
                  <a16:creationId xmlns:a16="http://schemas.microsoft.com/office/drawing/2014/main" id="{9DCE997A-CF0F-4613-BDE8-E47DA73BD02A}"/>
                </a:ext>
              </a:extLst>
            </p:cNvPr>
            <p:cNvSpPr/>
            <p:nvPr/>
          </p:nvSpPr>
          <p:spPr>
            <a:xfrm>
              <a:off x="5389992" y="405999"/>
              <a:ext cx="1836515" cy="2306840"/>
            </a:xfrm>
            <a:custGeom>
              <a:avLst/>
              <a:gdLst>
                <a:gd name="connsiteX0" fmla="*/ 622775 w 5044769"/>
                <a:gd name="connsiteY0" fmla="*/ 6336294 h 6336715"/>
                <a:gd name="connsiteX1" fmla="*/ 157362 w 5044769"/>
                <a:gd name="connsiteY1" fmla="*/ 5720991 h 6336715"/>
                <a:gd name="connsiteX2" fmla="*/ 5418 w 5044769"/>
                <a:gd name="connsiteY2" fmla="*/ 4783320 h 6336715"/>
                <a:gd name="connsiteX3" fmla="*/ 238124 w 5044769"/>
                <a:gd name="connsiteY3" fmla="*/ 3805268 h 6336715"/>
                <a:gd name="connsiteX4" fmla="*/ 433187 w 5044769"/>
                <a:gd name="connsiteY4" fmla="*/ 3006537 h 6336715"/>
                <a:gd name="connsiteX5" fmla="*/ 433872 w 5044769"/>
                <a:gd name="connsiteY5" fmla="*/ 2434353 h 6336715"/>
                <a:gd name="connsiteX6" fmla="*/ 578287 w 5044769"/>
                <a:gd name="connsiteY6" fmla="*/ 1286561 h 6336715"/>
                <a:gd name="connsiteX7" fmla="*/ 1340059 w 5044769"/>
                <a:gd name="connsiteY7" fmla="*/ 359157 h 6336715"/>
                <a:gd name="connsiteX8" fmla="*/ 3406356 w 5044769"/>
                <a:gd name="connsiteY8" fmla="*/ 150406 h 6336715"/>
                <a:gd name="connsiteX9" fmla="*/ 4692402 w 5044769"/>
                <a:gd name="connsiteY9" fmla="*/ 1838213 h 6336715"/>
                <a:gd name="connsiteX10" fmla="*/ 4701984 w 5044769"/>
                <a:gd name="connsiteY10" fmla="*/ 2259823 h 6336715"/>
                <a:gd name="connsiteX11" fmla="*/ 4793013 w 5044769"/>
                <a:gd name="connsiteY11" fmla="*/ 3170116 h 6336715"/>
                <a:gd name="connsiteX12" fmla="*/ 5005872 w 5044769"/>
                <a:gd name="connsiteY12" fmla="*/ 4432892 h 6336715"/>
                <a:gd name="connsiteX13" fmla="*/ 5001081 w 5044769"/>
                <a:gd name="connsiteY13" fmla="*/ 5501288 h 6336715"/>
                <a:gd name="connsiteX14" fmla="*/ 4858719 w 5044769"/>
                <a:gd name="connsiteY14" fmla="*/ 5911947 h 6336715"/>
                <a:gd name="connsiteX15" fmla="*/ 4476806 w 5044769"/>
                <a:gd name="connsiteY15" fmla="*/ 6274696 h 6336715"/>
                <a:gd name="connsiteX16" fmla="*/ 4431634 w 5044769"/>
                <a:gd name="connsiteY16" fmla="*/ 6238421 h 6336715"/>
                <a:gd name="connsiteX17" fmla="*/ 4389199 w 5044769"/>
                <a:gd name="connsiteY17" fmla="*/ 6079633 h 6336715"/>
                <a:gd name="connsiteX18" fmla="*/ 4053828 w 5044769"/>
                <a:gd name="connsiteY18" fmla="*/ 5698405 h 6336715"/>
                <a:gd name="connsiteX19" fmla="*/ 3639747 w 5044769"/>
                <a:gd name="connsiteY19" fmla="*/ 5584105 h 6336715"/>
                <a:gd name="connsiteX20" fmla="*/ 3389930 w 5044769"/>
                <a:gd name="connsiteY20" fmla="*/ 5503342 h 6336715"/>
                <a:gd name="connsiteX21" fmla="*/ 3121633 w 5044769"/>
                <a:gd name="connsiteY21" fmla="*/ 5280217 h 6336715"/>
                <a:gd name="connsiteX22" fmla="*/ 3034710 w 5044769"/>
                <a:gd name="connsiteY22" fmla="*/ 5047511 h 6336715"/>
                <a:gd name="connsiteX23" fmla="*/ 3034710 w 5044769"/>
                <a:gd name="connsiteY23" fmla="*/ 4956481 h 6336715"/>
                <a:gd name="connsiteX24" fmla="*/ 3081251 w 5044769"/>
                <a:gd name="connsiteY24" fmla="*/ 4917469 h 6336715"/>
                <a:gd name="connsiteX25" fmla="*/ 3628796 w 5044769"/>
                <a:gd name="connsiteY25" fmla="*/ 4511601 h 6336715"/>
                <a:gd name="connsiteX26" fmla="*/ 3873822 w 5044769"/>
                <a:gd name="connsiteY26" fmla="*/ 4174861 h 6336715"/>
                <a:gd name="connsiteX27" fmla="*/ 3898462 w 5044769"/>
                <a:gd name="connsiteY27" fmla="*/ 4068090 h 6336715"/>
                <a:gd name="connsiteX28" fmla="*/ 3884089 w 5044769"/>
                <a:gd name="connsiteY28" fmla="*/ 3801846 h 6336715"/>
                <a:gd name="connsiteX29" fmla="*/ 3869716 w 5044769"/>
                <a:gd name="connsiteY29" fmla="*/ 3516438 h 6336715"/>
                <a:gd name="connsiteX30" fmla="*/ 3843707 w 5044769"/>
                <a:gd name="connsiteY30" fmla="*/ 3037336 h 6336715"/>
                <a:gd name="connsiteX31" fmla="*/ 3841654 w 5044769"/>
                <a:gd name="connsiteY31" fmla="*/ 2931934 h 6336715"/>
                <a:gd name="connsiteX32" fmla="*/ 3784162 w 5044769"/>
                <a:gd name="connsiteY32" fmla="*/ 3055131 h 6336715"/>
                <a:gd name="connsiteX33" fmla="*/ 3711612 w 5044769"/>
                <a:gd name="connsiteY33" fmla="*/ 3064713 h 6336715"/>
                <a:gd name="connsiteX34" fmla="*/ 3240039 w 5044769"/>
                <a:gd name="connsiteY34" fmla="*/ 2527435 h 6336715"/>
                <a:gd name="connsiteX35" fmla="*/ 3331069 w 5044769"/>
                <a:gd name="connsiteY35" fmla="*/ 2755351 h 6336715"/>
                <a:gd name="connsiteX36" fmla="*/ 3398143 w 5044769"/>
                <a:gd name="connsiteY36" fmla="*/ 2927143 h 6336715"/>
                <a:gd name="connsiteX37" fmla="*/ 3394721 w 5044769"/>
                <a:gd name="connsiteY37" fmla="*/ 2986004 h 6336715"/>
                <a:gd name="connsiteX38" fmla="*/ 3335860 w 5044769"/>
                <a:gd name="connsiteY38" fmla="*/ 2982582 h 6336715"/>
                <a:gd name="connsiteX39" fmla="*/ 2837594 w 5044769"/>
                <a:gd name="connsiteY39" fmla="*/ 2721129 h 6336715"/>
                <a:gd name="connsiteX40" fmla="*/ 2716449 w 5044769"/>
                <a:gd name="connsiteY40" fmla="*/ 2659530 h 6336715"/>
                <a:gd name="connsiteX41" fmla="*/ 2667855 w 5044769"/>
                <a:gd name="connsiteY41" fmla="*/ 2695121 h 6336715"/>
                <a:gd name="connsiteX42" fmla="*/ 2914934 w 5044769"/>
                <a:gd name="connsiteY42" fmla="*/ 3163956 h 6336715"/>
                <a:gd name="connsiteX43" fmla="*/ 2964898 w 5044769"/>
                <a:gd name="connsiteY43" fmla="*/ 3202969 h 6336715"/>
                <a:gd name="connsiteX44" fmla="*/ 2982693 w 5044769"/>
                <a:gd name="connsiteY44" fmla="*/ 3253616 h 6336715"/>
                <a:gd name="connsiteX45" fmla="*/ 2934099 w 5044769"/>
                <a:gd name="connsiteY45" fmla="*/ 3276887 h 6336715"/>
                <a:gd name="connsiteX46" fmla="*/ 2853336 w 5044769"/>
                <a:gd name="connsiteY46" fmla="*/ 3261830 h 6336715"/>
                <a:gd name="connsiteX47" fmla="*/ 1890341 w 5044769"/>
                <a:gd name="connsiteY47" fmla="*/ 2734818 h 6336715"/>
                <a:gd name="connsiteX48" fmla="*/ 1429035 w 5044769"/>
                <a:gd name="connsiteY48" fmla="*/ 2219441 h 6336715"/>
                <a:gd name="connsiteX49" fmla="*/ 1407817 w 5044769"/>
                <a:gd name="connsiteY49" fmla="*/ 2198908 h 6336715"/>
                <a:gd name="connsiteX50" fmla="*/ 1389338 w 5044769"/>
                <a:gd name="connsiteY50" fmla="*/ 2229023 h 6336715"/>
                <a:gd name="connsiteX51" fmla="*/ 1259296 w 5044769"/>
                <a:gd name="connsiteY51" fmla="*/ 2958627 h 6336715"/>
                <a:gd name="connsiteX52" fmla="*/ 1149787 w 5044769"/>
                <a:gd name="connsiteY52" fmla="*/ 3710817 h 6336715"/>
                <a:gd name="connsiteX53" fmla="*/ 1236025 w 5044769"/>
                <a:gd name="connsiteY53" fmla="*/ 4185812 h 6336715"/>
                <a:gd name="connsiteX54" fmla="*/ 1733606 w 5044769"/>
                <a:gd name="connsiteY54" fmla="*/ 4716246 h 6336715"/>
                <a:gd name="connsiteX55" fmla="*/ 2012170 w 5044769"/>
                <a:gd name="connsiteY55" fmla="*/ 4892829 h 6336715"/>
                <a:gd name="connsiteX56" fmla="*/ 2049814 w 5044769"/>
                <a:gd name="connsiteY56" fmla="*/ 4933211 h 6336715"/>
                <a:gd name="connsiteX57" fmla="*/ 2075138 w 5044769"/>
                <a:gd name="connsiteY57" fmla="*/ 5065990 h 6336715"/>
                <a:gd name="connsiteX58" fmla="*/ 1986846 w 5044769"/>
                <a:gd name="connsiteY58" fmla="*/ 5239151 h 6336715"/>
                <a:gd name="connsiteX59" fmla="*/ 1893079 w 5044769"/>
                <a:gd name="connsiteY59" fmla="*/ 5370562 h 6336715"/>
                <a:gd name="connsiteX60" fmla="*/ 1875968 w 5044769"/>
                <a:gd name="connsiteY60" fmla="*/ 5404099 h 6336715"/>
                <a:gd name="connsiteX61" fmla="*/ 1791099 w 5044769"/>
                <a:gd name="connsiteY61" fmla="*/ 5453378 h 6336715"/>
                <a:gd name="connsiteX62" fmla="*/ 1529646 w 5044769"/>
                <a:gd name="connsiteY62" fmla="*/ 5584789 h 6336715"/>
                <a:gd name="connsiteX63" fmla="*/ 1171689 w 5044769"/>
                <a:gd name="connsiteY63" fmla="*/ 5686770 h 6336715"/>
                <a:gd name="connsiteX64" fmla="*/ 1067655 w 5044769"/>
                <a:gd name="connsiteY64" fmla="*/ 5710725 h 6336715"/>
                <a:gd name="connsiteX65" fmla="*/ 741181 w 5044769"/>
                <a:gd name="connsiteY65" fmla="*/ 6018719 h 6336715"/>
                <a:gd name="connsiteX66" fmla="*/ 670001 w 5044769"/>
                <a:gd name="connsiteY66" fmla="*/ 6290437 h 6336715"/>
                <a:gd name="connsiteX67" fmla="*/ 622775 w 5044769"/>
                <a:gd name="connsiteY67" fmla="*/ 6336294 h 6336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5044769" h="6336715">
                  <a:moveTo>
                    <a:pt x="622775" y="6336294"/>
                  </a:moveTo>
                  <a:cubicBezTo>
                    <a:pt x="427712" y="6161080"/>
                    <a:pt x="271662" y="5957120"/>
                    <a:pt x="157362" y="5720991"/>
                  </a:cubicBezTo>
                  <a:cubicBezTo>
                    <a:pt x="13631" y="5423264"/>
                    <a:pt x="-13746" y="5107741"/>
                    <a:pt x="5418" y="4783320"/>
                  </a:cubicBezTo>
                  <a:cubicBezTo>
                    <a:pt x="25951" y="4443158"/>
                    <a:pt x="125193" y="4122844"/>
                    <a:pt x="238124" y="3805268"/>
                  </a:cubicBezTo>
                  <a:cubicBezTo>
                    <a:pt x="330523" y="3545868"/>
                    <a:pt x="411286" y="3283047"/>
                    <a:pt x="433187" y="3006537"/>
                  </a:cubicBezTo>
                  <a:cubicBezTo>
                    <a:pt x="448245" y="2815581"/>
                    <a:pt x="442085" y="2624624"/>
                    <a:pt x="433872" y="2434353"/>
                  </a:cubicBezTo>
                  <a:cubicBezTo>
                    <a:pt x="416077" y="2043542"/>
                    <a:pt x="448245" y="1660945"/>
                    <a:pt x="578287" y="1286561"/>
                  </a:cubicBezTo>
                  <a:cubicBezTo>
                    <a:pt x="719280" y="880009"/>
                    <a:pt x="972519" y="572015"/>
                    <a:pt x="1340059" y="359157"/>
                  </a:cubicBezTo>
                  <a:cubicBezTo>
                    <a:pt x="1996428" y="-20018"/>
                    <a:pt x="2687703" y="-114469"/>
                    <a:pt x="3406356" y="150406"/>
                  </a:cubicBezTo>
                  <a:cubicBezTo>
                    <a:pt x="4107898" y="409121"/>
                    <a:pt x="4621221" y="1095605"/>
                    <a:pt x="4692402" y="1838213"/>
                  </a:cubicBezTo>
                  <a:cubicBezTo>
                    <a:pt x="4706091" y="1978521"/>
                    <a:pt x="4709513" y="2118830"/>
                    <a:pt x="4701984" y="2259823"/>
                  </a:cubicBezTo>
                  <a:cubicBezTo>
                    <a:pt x="4685558" y="2567817"/>
                    <a:pt x="4739628" y="2868966"/>
                    <a:pt x="4793013" y="3170116"/>
                  </a:cubicBezTo>
                  <a:cubicBezTo>
                    <a:pt x="4866932" y="3590356"/>
                    <a:pt x="4956593" y="4008544"/>
                    <a:pt x="5005872" y="4432892"/>
                  </a:cubicBezTo>
                  <a:cubicBezTo>
                    <a:pt x="5047622" y="4788796"/>
                    <a:pt x="5068839" y="5145384"/>
                    <a:pt x="5001081" y="5501288"/>
                  </a:cubicBezTo>
                  <a:cubicBezTo>
                    <a:pt x="4973703" y="5645019"/>
                    <a:pt x="4929215" y="5783274"/>
                    <a:pt x="4858719" y="5911947"/>
                  </a:cubicBezTo>
                  <a:cubicBezTo>
                    <a:pt x="4769743" y="6073473"/>
                    <a:pt x="4654758" y="6206937"/>
                    <a:pt x="4476806" y="6274696"/>
                  </a:cubicBezTo>
                  <a:cubicBezTo>
                    <a:pt x="4444638" y="6284278"/>
                    <a:pt x="4438478" y="6261007"/>
                    <a:pt x="4431634" y="6238421"/>
                  </a:cubicBezTo>
                  <a:cubicBezTo>
                    <a:pt x="4415892" y="6185720"/>
                    <a:pt x="4402203" y="6132334"/>
                    <a:pt x="4389199" y="6079633"/>
                  </a:cubicBezTo>
                  <a:cubicBezTo>
                    <a:pt x="4344027" y="5893467"/>
                    <a:pt x="4224936" y="5775061"/>
                    <a:pt x="4053828" y="5698405"/>
                  </a:cubicBezTo>
                  <a:cubicBezTo>
                    <a:pt x="3921048" y="5638859"/>
                    <a:pt x="3783477" y="5601216"/>
                    <a:pt x="3639747" y="5584105"/>
                  </a:cubicBezTo>
                  <a:cubicBezTo>
                    <a:pt x="3550771" y="5573154"/>
                    <a:pt x="3472061" y="5533457"/>
                    <a:pt x="3389930" y="5503342"/>
                  </a:cubicBezTo>
                  <a:cubicBezTo>
                    <a:pt x="3339966" y="5501288"/>
                    <a:pt x="3127793" y="5284324"/>
                    <a:pt x="3121633" y="5280217"/>
                  </a:cubicBezTo>
                  <a:cubicBezTo>
                    <a:pt x="3039501" y="5222041"/>
                    <a:pt x="3024443" y="5140593"/>
                    <a:pt x="3034710" y="5047511"/>
                  </a:cubicBezTo>
                  <a:cubicBezTo>
                    <a:pt x="3038132" y="5017396"/>
                    <a:pt x="3034710" y="4986596"/>
                    <a:pt x="3034710" y="4956481"/>
                  </a:cubicBezTo>
                  <a:cubicBezTo>
                    <a:pt x="3040870" y="4932526"/>
                    <a:pt x="3063456" y="4927735"/>
                    <a:pt x="3081251" y="4917469"/>
                  </a:cubicBezTo>
                  <a:cubicBezTo>
                    <a:pt x="3279052" y="4803169"/>
                    <a:pt x="3470008" y="4677918"/>
                    <a:pt x="3628796" y="4511601"/>
                  </a:cubicBezTo>
                  <a:cubicBezTo>
                    <a:pt x="3725301" y="4410990"/>
                    <a:pt x="3806064" y="4297374"/>
                    <a:pt x="3873822" y="4174861"/>
                  </a:cubicBezTo>
                  <a:cubicBezTo>
                    <a:pt x="3892302" y="4141324"/>
                    <a:pt x="3905306" y="4105733"/>
                    <a:pt x="3898462" y="4068090"/>
                  </a:cubicBezTo>
                  <a:cubicBezTo>
                    <a:pt x="3882720" y="3979798"/>
                    <a:pt x="3890249" y="3890822"/>
                    <a:pt x="3884089" y="3801846"/>
                  </a:cubicBezTo>
                  <a:cubicBezTo>
                    <a:pt x="3877245" y="3707394"/>
                    <a:pt x="3873822" y="3611574"/>
                    <a:pt x="3869716" y="3516438"/>
                  </a:cubicBezTo>
                  <a:cubicBezTo>
                    <a:pt x="3862187" y="3356966"/>
                    <a:pt x="3858765" y="3196809"/>
                    <a:pt x="3843707" y="3037336"/>
                  </a:cubicBezTo>
                  <a:cubicBezTo>
                    <a:pt x="3840285" y="3003799"/>
                    <a:pt x="3843023" y="2969578"/>
                    <a:pt x="3841654" y="2931934"/>
                  </a:cubicBezTo>
                  <a:cubicBezTo>
                    <a:pt x="3817699" y="2973684"/>
                    <a:pt x="3806064" y="3016803"/>
                    <a:pt x="3784162" y="3055131"/>
                  </a:cubicBezTo>
                  <a:cubicBezTo>
                    <a:pt x="3763629" y="3090722"/>
                    <a:pt x="3738305" y="3094829"/>
                    <a:pt x="3711612" y="3064713"/>
                  </a:cubicBezTo>
                  <a:cubicBezTo>
                    <a:pt x="3550771" y="2884024"/>
                    <a:pt x="3389930" y="2701965"/>
                    <a:pt x="3240039" y="2527435"/>
                  </a:cubicBezTo>
                  <a:cubicBezTo>
                    <a:pt x="3272892" y="2593825"/>
                    <a:pt x="3298900" y="2675957"/>
                    <a:pt x="3331069" y="2755351"/>
                  </a:cubicBezTo>
                  <a:cubicBezTo>
                    <a:pt x="3354339" y="2812158"/>
                    <a:pt x="3376241" y="2869651"/>
                    <a:pt x="3398143" y="2927143"/>
                  </a:cubicBezTo>
                  <a:cubicBezTo>
                    <a:pt x="3404987" y="2946307"/>
                    <a:pt x="3414569" y="2968209"/>
                    <a:pt x="3394721" y="2986004"/>
                  </a:cubicBezTo>
                  <a:cubicBezTo>
                    <a:pt x="3374872" y="3003799"/>
                    <a:pt x="3354339" y="2992164"/>
                    <a:pt x="3335860" y="2982582"/>
                  </a:cubicBezTo>
                  <a:cubicBezTo>
                    <a:pt x="3170227" y="2894975"/>
                    <a:pt x="3002542" y="2810105"/>
                    <a:pt x="2837594" y="2721129"/>
                  </a:cubicBezTo>
                  <a:cubicBezTo>
                    <a:pt x="2797897" y="2699912"/>
                    <a:pt x="2757515" y="2678010"/>
                    <a:pt x="2716449" y="2659530"/>
                  </a:cubicBezTo>
                  <a:cubicBezTo>
                    <a:pt x="2675384" y="2640366"/>
                    <a:pt x="2661011" y="2649948"/>
                    <a:pt x="2667855" y="2695121"/>
                  </a:cubicBezTo>
                  <a:cubicBezTo>
                    <a:pt x="2694548" y="2879917"/>
                    <a:pt x="2762991" y="3044181"/>
                    <a:pt x="2914934" y="3163956"/>
                  </a:cubicBezTo>
                  <a:cubicBezTo>
                    <a:pt x="2931361" y="3176960"/>
                    <a:pt x="2948472" y="3189280"/>
                    <a:pt x="2964898" y="3202969"/>
                  </a:cubicBezTo>
                  <a:cubicBezTo>
                    <a:pt x="2980640" y="3215973"/>
                    <a:pt x="2991591" y="3231715"/>
                    <a:pt x="2982693" y="3253616"/>
                  </a:cubicBezTo>
                  <a:cubicBezTo>
                    <a:pt x="2973796" y="3275518"/>
                    <a:pt x="2953947" y="3277572"/>
                    <a:pt x="2934099" y="3276887"/>
                  </a:cubicBezTo>
                  <a:cubicBezTo>
                    <a:pt x="2906721" y="3275518"/>
                    <a:pt x="2879344" y="3270043"/>
                    <a:pt x="2853336" y="3261830"/>
                  </a:cubicBezTo>
                  <a:cubicBezTo>
                    <a:pt x="2494694" y="3155743"/>
                    <a:pt x="2174380" y="2978475"/>
                    <a:pt x="1890341" y="2734818"/>
                  </a:cubicBezTo>
                  <a:cubicBezTo>
                    <a:pt x="1713758" y="2583558"/>
                    <a:pt x="1560445" y="2411766"/>
                    <a:pt x="1429035" y="2219441"/>
                  </a:cubicBezTo>
                  <a:cubicBezTo>
                    <a:pt x="1423559" y="2211228"/>
                    <a:pt x="1418768" y="2203015"/>
                    <a:pt x="1407817" y="2198908"/>
                  </a:cubicBezTo>
                  <a:cubicBezTo>
                    <a:pt x="1391391" y="2201646"/>
                    <a:pt x="1392075" y="2217388"/>
                    <a:pt x="1389338" y="2229023"/>
                  </a:cubicBezTo>
                  <a:cubicBezTo>
                    <a:pt x="1327739" y="2469258"/>
                    <a:pt x="1281882" y="2711547"/>
                    <a:pt x="1259296" y="2958627"/>
                  </a:cubicBezTo>
                  <a:cubicBezTo>
                    <a:pt x="1236025" y="3211182"/>
                    <a:pt x="1216861" y="3463737"/>
                    <a:pt x="1149787" y="3710817"/>
                  </a:cubicBezTo>
                  <a:cubicBezTo>
                    <a:pt x="1103930" y="3879187"/>
                    <a:pt x="1151840" y="4037975"/>
                    <a:pt x="1236025" y="4185812"/>
                  </a:cubicBezTo>
                  <a:cubicBezTo>
                    <a:pt x="1359907" y="4401408"/>
                    <a:pt x="1535121" y="4569778"/>
                    <a:pt x="1733606" y="4716246"/>
                  </a:cubicBezTo>
                  <a:cubicBezTo>
                    <a:pt x="1822582" y="4781951"/>
                    <a:pt x="1916350" y="4838759"/>
                    <a:pt x="2012170" y="4892829"/>
                  </a:cubicBezTo>
                  <a:cubicBezTo>
                    <a:pt x="2028596" y="4902411"/>
                    <a:pt x="2048445" y="4909940"/>
                    <a:pt x="2049814" y="4933211"/>
                  </a:cubicBezTo>
                  <a:cubicBezTo>
                    <a:pt x="2064187" y="4976330"/>
                    <a:pt x="2077875" y="5019449"/>
                    <a:pt x="2075138" y="5065990"/>
                  </a:cubicBezTo>
                  <a:cubicBezTo>
                    <a:pt x="2079929" y="5141278"/>
                    <a:pt x="2053920" y="5198086"/>
                    <a:pt x="1986846" y="5239151"/>
                  </a:cubicBezTo>
                  <a:cubicBezTo>
                    <a:pt x="1938936" y="5268582"/>
                    <a:pt x="1917718" y="5321967"/>
                    <a:pt x="1893079" y="5370562"/>
                  </a:cubicBezTo>
                  <a:cubicBezTo>
                    <a:pt x="1886919" y="5381513"/>
                    <a:pt x="1886235" y="5395202"/>
                    <a:pt x="1875968" y="5404099"/>
                  </a:cubicBezTo>
                  <a:cubicBezTo>
                    <a:pt x="1842431" y="5412312"/>
                    <a:pt x="1817791" y="5433530"/>
                    <a:pt x="1791099" y="5453378"/>
                  </a:cubicBezTo>
                  <a:cubicBezTo>
                    <a:pt x="1711705" y="5511555"/>
                    <a:pt x="1624782" y="5557412"/>
                    <a:pt x="1529646" y="5584789"/>
                  </a:cubicBezTo>
                  <a:cubicBezTo>
                    <a:pt x="1415346" y="5636121"/>
                    <a:pt x="1292833" y="5659392"/>
                    <a:pt x="1171689" y="5686770"/>
                  </a:cubicBezTo>
                  <a:cubicBezTo>
                    <a:pt x="1136783" y="5694298"/>
                    <a:pt x="1102561" y="5701827"/>
                    <a:pt x="1067655" y="5710725"/>
                  </a:cubicBezTo>
                  <a:cubicBezTo>
                    <a:pt x="900654" y="5752475"/>
                    <a:pt x="798674" y="5861984"/>
                    <a:pt x="741181" y="6018719"/>
                  </a:cubicBezTo>
                  <a:cubicBezTo>
                    <a:pt x="709013" y="6107010"/>
                    <a:pt x="693956" y="6200093"/>
                    <a:pt x="670001" y="6290437"/>
                  </a:cubicBezTo>
                  <a:cubicBezTo>
                    <a:pt x="661103" y="6313708"/>
                    <a:pt x="657681" y="6340401"/>
                    <a:pt x="622775" y="6336294"/>
                  </a:cubicBezTo>
                  <a:close/>
                </a:path>
              </a:pathLst>
            </a:custGeom>
            <a:solidFill>
              <a:srgbClr val="A06A49"/>
            </a:solidFill>
            <a:ln w="4491" cap="flat">
              <a:noFill/>
              <a:prstDash val="solid"/>
              <a:miter/>
            </a:ln>
          </p:spPr>
          <p:txBody>
            <a:bodyPr rtlCol="0" anchor="ctr"/>
            <a:lstStyle/>
            <a:p>
              <a:pPr algn="r" rtl="1"/>
              <a:endParaRPr lang="en-US">
                <a:cs typeface="B Nazanin" panose="00000700000000000000" pitchFamily="2" charset="-78"/>
              </a:endParaRPr>
            </a:p>
          </p:txBody>
        </p:sp>
        <p:sp>
          <p:nvSpPr>
            <p:cNvPr id="46" name="Freeform: Shape 45">
              <a:extLst>
                <a:ext uri="{FF2B5EF4-FFF2-40B4-BE49-F238E27FC236}">
                  <a16:creationId xmlns:a16="http://schemas.microsoft.com/office/drawing/2014/main" id="{D10B48CB-6440-4791-B195-D05118C26AF0}"/>
                </a:ext>
              </a:extLst>
            </p:cNvPr>
            <p:cNvSpPr/>
            <p:nvPr/>
          </p:nvSpPr>
          <p:spPr>
            <a:xfrm>
              <a:off x="6097437" y="2289758"/>
              <a:ext cx="428109" cy="592658"/>
            </a:xfrm>
            <a:custGeom>
              <a:avLst/>
              <a:gdLst>
                <a:gd name="connsiteX0" fmla="*/ 1126317 w 1175982"/>
                <a:gd name="connsiteY0" fmla="*/ 119359 h 1627986"/>
                <a:gd name="connsiteX1" fmla="*/ 1118788 w 1175982"/>
                <a:gd name="connsiteY1" fmla="*/ 170007 h 1627986"/>
                <a:gd name="connsiteX2" fmla="*/ 1172858 w 1175982"/>
                <a:gd name="connsiteY2" fmla="*/ 1048817 h 1627986"/>
                <a:gd name="connsiteX3" fmla="*/ 1153694 w 1175982"/>
                <a:gd name="connsiteY3" fmla="*/ 1275364 h 1627986"/>
                <a:gd name="connsiteX4" fmla="*/ 918250 w 1175982"/>
                <a:gd name="connsiteY4" fmla="*/ 1539554 h 1627986"/>
                <a:gd name="connsiteX5" fmla="*/ 229712 w 1175982"/>
                <a:gd name="connsiteY5" fmla="*/ 1516968 h 1627986"/>
                <a:gd name="connsiteX6" fmla="*/ 47654 w 1175982"/>
                <a:gd name="connsiteY6" fmla="*/ 1295212 h 1627986"/>
                <a:gd name="connsiteX7" fmla="*/ 13432 w 1175982"/>
                <a:gd name="connsiteY7" fmla="*/ 421193 h 1627986"/>
                <a:gd name="connsiteX8" fmla="*/ 94879 w 1175982"/>
                <a:gd name="connsiteY8" fmla="*/ 42019 h 1627986"/>
                <a:gd name="connsiteX9" fmla="*/ 166745 w 1175982"/>
                <a:gd name="connsiteY9" fmla="*/ 42019 h 1627986"/>
                <a:gd name="connsiteX10" fmla="*/ 606150 w 1175982"/>
                <a:gd name="connsiteY10" fmla="*/ 135101 h 1627986"/>
                <a:gd name="connsiteX11" fmla="*/ 1022284 w 1175982"/>
                <a:gd name="connsiteY11" fmla="*/ 24908 h 1627986"/>
                <a:gd name="connsiteX12" fmla="*/ 1096202 w 1175982"/>
                <a:gd name="connsiteY12" fmla="*/ 8481 h 1627986"/>
                <a:gd name="connsiteX13" fmla="*/ 1126317 w 1175982"/>
                <a:gd name="connsiteY13" fmla="*/ 119359 h 1627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75982" h="1627986">
                  <a:moveTo>
                    <a:pt x="1126317" y="119359"/>
                  </a:moveTo>
                  <a:cubicBezTo>
                    <a:pt x="1111944" y="134417"/>
                    <a:pt x="1116051" y="152212"/>
                    <a:pt x="1118788" y="170007"/>
                  </a:cubicBezTo>
                  <a:cubicBezTo>
                    <a:pt x="1171490" y="460891"/>
                    <a:pt x="1182441" y="754511"/>
                    <a:pt x="1172858" y="1048817"/>
                  </a:cubicBezTo>
                  <a:cubicBezTo>
                    <a:pt x="1170121" y="1124789"/>
                    <a:pt x="1167383" y="1200761"/>
                    <a:pt x="1153694" y="1275364"/>
                  </a:cubicBezTo>
                  <a:cubicBezTo>
                    <a:pt x="1124264" y="1407459"/>
                    <a:pt x="1026390" y="1480693"/>
                    <a:pt x="918250" y="1539554"/>
                  </a:cubicBezTo>
                  <a:cubicBezTo>
                    <a:pt x="686228" y="1666174"/>
                    <a:pt x="454890" y="1655223"/>
                    <a:pt x="229712" y="1516968"/>
                  </a:cubicBezTo>
                  <a:cubicBezTo>
                    <a:pt x="131839" y="1449894"/>
                    <a:pt x="49707" y="1311639"/>
                    <a:pt x="47654" y="1295212"/>
                  </a:cubicBezTo>
                  <a:cubicBezTo>
                    <a:pt x="42178" y="1274679"/>
                    <a:pt x="-29002" y="792840"/>
                    <a:pt x="13432" y="421193"/>
                  </a:cubicBezTo>
                  <a:cubicBezTo>
                    <a:pt x="42178" y="328795"/>
                    <a:pt x="83244" y="55023"/>
                    <a:pt x="94879" y="42019"/>
                  </a:cubicBezTo>
                  <a:cubicBezTo>
                    <a:pt x="118834" y="21486"/>
                    <a:pt x="142105" y="29699"/>
                    <a:pt x="166745" y="42019"/>
                  </a:cubicBezTo>
                  <a:cubicBezTo>
                    <a:pt x="305000" y="112515"/>
                    <a:pt x="452152" y="139892"/>
                    <a:pt x="606150" y="135101"/>
                  </a:cubicBezTo>
                  <a:cubicBezTo>
                    <a:pt x="753302" y="130995"/>
                    <a:pt x="892926" y="98142"/>
                    <a:pt x="1022284" y="24908"/>
                  </a:cubicBezTo>
                  <a:cubicBezTo>
                    <a:pt x="1044185" y="12588"/>
                    <a:pt x="1066087" y="-13420"/>
                    <a:pt x="1096202" y="8481"/>
                  </a:cubicBezTo>
                  <a:cubicBezTo>
                    <a:pt x="1115366" y="43388"/>
                    <a:pt x="1137953" y="76240"/>
                    <a:pt x="1126317" y="119359"/>
                  </a:cubicBezTo>
                  <a:close/>
                </a:path>
              </a:pathLst>
            </a:custGeom>
            <a:solidFill>
              <a:srgbClr val="F9D6BA"/>
            </a:solidFill>
            <a:ln w="4491" cap="flat">
              <a:noFill/>
              <a:prstDash val="solid"/>
              <a:miter/>
            </a:ln>
          </p:spPr>
          <p:txBody>
            <a:bodyPr rtlCol="0" anchor="ctr"/>
            <a:lstStyle/>
            <a:p>
              <a:pPr algn="r" rtl="1"/>
              <a:endParaRPr lang="en-US">
                <a:cs typeface="B Nazanin" panose="00000700000000000000" pitchFamily="2" charset="-78"/>
              </a:endParaRPr>
            </a:p>
          </p:txBody>
        </p:sp>
        <p:sp>
          <p:nvSpPr>
            <p:cNvPr id="47" name="Freeform: Shape 46">
              <a:extLst>
                <a:ext uri="{FF2B5EF4-FFF2-40B4-BE49-F238E27FC236}">
                  <a16:creationId xmlns:a16="http://schemas.microsoft.com/office/drawing/2014/main" id="{AC8FA190-8612-486F-B1E9-20AD88047118}"/>
                </a:ext>
              </a:extLst>
            </p:cNvPr>
            <p:cNvSpPr/>
            <p:nvPr/>
          </p:nvSpPr>
          <p:spPr>
            <a:xfrm>
              <a:off x="5602394" y="2432626"/>
              <a:ext cx="381190" cy="451482"/>
            </a:xfrm>
            <a:custGeom>
              <a:avLst/>
              <a:gdLst>
                <a:gd name="connsiteX0" fmla="*/ 126246 w 1047099"/>
                <a:gd name="connsiteY0" fmla="*/ 464044 h 1240187"/>
                <a:gd name="connsiteX1" fmla="*/ 501998 w 1047099"/>
                <a:gd name="connsiteY1" fmla="*/ 112931 h 1240187"/>
                <a:gd name="connsiteX2" fmla="*/ 942087 w 1047099"/>
                <a:gd name="connsiteY2" fmla="*/ 0 h 1240187"/>
                <a:gd name="connsiteX3" fmla="*/ 974940 w 1047099"/>
                <a:gd name="connsiteY3" fmla="*/ 36959 h 1240187"/>
                <a:gd name="connsiteX4" fmla="*/ 1045437 w 1047099"/>
                <a:gd name="connsiteY4" fmla="*/ 1238136 h 1240187"/>
                <a:gd name="connsiteX5" fmla="*/ 35901 w 1047099"/>
                <a:gd name="connsiteY5" fmla="*/ 1101250 h 1240187"/>
                <a:gd name="connsiteX6" fmla="*/ 2364 w 1047099"/>
                <a:gd name="connsiteY6" fmla="*/ 1053339 h 1240187"/>
                <a:gd name="connsiteX7" fmla="*/ 126246 w 1047099"/>
                <a:gd name="connsiteY7" fmla="*/ 464044 h 124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7099" h="1240187">
                  <a:moveTo>
                    <a:pt x="126246" y="464044"/>
                  </a:moveTo>
                  <a:cubicBezTo>
                    <a:pt x="184422" y="275826"/>
                    <a:pt x="306936" y="155366"/>
                    <a:pt x="501998" y="112931"/>
                  </a:cubicBezTo>
                  <a:cubicBezTo>
                    <a:pt x="649835" y="80763"/>
                    <a:pt x="798357" y="47910"/>
                    <a:pt x="942087" y="0"/>
                  </a:cubicBezTo>
                  <a:cubicBezTo>
                    <a:pt x="966043" y="684"/>
                    <a:pt x="974256" y="14373"/>
                    <a:pt x="974940" y="36959"/>
                  </a:cubicBezTo>
                  <a:cubicBezTo>
                    <a:pt x="976309" y="66389"/>
                    <a:pt x="1059810" y="1220341"/>
                    <a:pt x="1045437" y="1238136"/>
                  </a:cubicBezTo>
                  <a:cubicBezTo>
                    <a:pt x="1029010" y="1257984"/>
                    <a:pt x="188529" y="1127942"/>
                    <a:pt x="35901" y="1101250"/>
                  </a:cubicBezTo>
                  <a:cubicBezTo>
                    <a:pt x="5101" y="1095774"/>
                    <a:pt x="-5165" y="1093036"/>
                    <a:pt x="2364" y="1053339"/>
                  </a:cubicBezTo>
                  <a:cubicBezTo>
                    <a:pt x="19474" y="973945"/>
                    <a:pt x="99553" y="550282"/>
                    <a:pt x="126246" y="464044"/>
                  </a:cubicBezTo>
                  <a:close/>
                </a:path>
              </a:pathLst>
            </a:custGeom>
            <a:solidFill>
              <a:srgbClr val="EFEFEF"/>
            </a:solidFill>
            <a:ln w="6837" cap="flat">
              <a:noFill/>
              <a:prstDash val="solid"/>
              <a:miter/>
            </a:ln>
          </p:spPr>
          <p:txBody>
            <a:bodyPr rtlCol="0" anchor="ctr"/>
            <a:lstStyle/>
            <a:p>
              <a:pPr algn="r" rtl="1"/>
              <a:endParaRPr lang="en-US">
                <a:cs typeface="B Nazanin" panose="00000700000000000000" pitchFamily="2" charset="-78"/>
              </a:endParaRPr>
            </a:p>
          </p:txBody>
        </p:sp>
        <p:sp>
          <p:nvSpPr>
            <p:cNvPr id="48" name="Freeform: Shape 47">
              <a:extLst>
                <a:ext uri="{FF2B5EF4-FFF2-40B4-BE49-F238E27FC236}">
                  <a16:creationId xmlns:a16="http://schemas.microsoft.com/office/drawing/2014/main" id="{3531905C-EA21-47F6-BA7A-A4AF2E145692}"/>
                </a:ext>
              </a:extLst>
            </p:cNvPr>
            <p:cNvSpPr/>
            <p:nvPr/>
          </p:nvSpPr>
          <p:spPr>
            <a:xfrm>
              <a:off x="6115034" y="2754046"/>
              <a:ext cx="402647" cy="149198"/>
            </a:xfrm>
            <a:custGeom>
              <a:avLst/>
              <a:gdLst>
                <a:gd name="connsiteX0" fmla="*/ 38328 w 1106040"/>
                <a:gd name="connsiteY0" fmla="*/ 299096 h 409836"/>
                <a:gd name="connsiteX1" fmla="*/ 0 w 1106040"/>
                <a:gd name="connsiteY1" fmla="*/ 19164 h 409836"/>
                <a:gd name="connsiteX2" fmla="*/ 165632 w 1106040"/>
                <a:gd name="connsiteY2" fmla="*/ 203960 h 409836"/>
                <a:gd name="connsiteX3" fmla="*/ 479786 w 1106040"/>
                <a:gd name="connsiteY3" fmla="*/ 321683 h 409836"/>
                <a:gd name="connsiteX4" fmla="*/ 934933 w 1106040"/>
                <a:gd name="connsiteY4" fmla="*/ 195063 h 409836"/>
                <a:gd name="connsiteX5" fmla="*/ 1106041 w 1106040"/>
                <a:gd name="connsiteY5" fmla="*/ 0 h 409836"/>
                <a:gd name="connsiteX6" fmla="*/ 1057446 w 1106040"/>
                <a:gd name="connsiteY6" fmla="*/ 360011 h 409836"/>
                <a:gd name="connsiteX7" fmla="*/ 1010220 w 1106040"/>
                <a:gd name="connsiteY7" fmla="*/ 397654 h 409836"/>
                <a:gd name="connsiteX8" fmla="*/ 93767 w 1106040"/>
                <a:gd name="connsiteY8" fmla="*/ 399023 h 409836"/>
                <a:gd name="connsiteX9" fmla="*/ 47910 w 1106040"/>
                <a:gd name="connsiteY9" fmla="*/ 361380 h 409836"/>
                <a:gd name="connsiteX10" fmla="*/ 38328 w 1106040"/>
                <a:gd name="connsiteY10" fmla="*/ 299096 h 409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06040" h="409836">
                  <a:moveTo>
                    <a:pt x="38328" y="299096"/>
                  </a:moveTo>
                  <a:cubicBezTo>
                    <a:pt x="41750" y="280617"/>
                    <a:pt x="13689" y="158788"/>
                    <a:pt x="0" y="19164"/>
                  </a:cubicBezTo>
                  <a:cubicBezTo>
                    <a:pt x="98558" y="142362"/>
                    <a:pt x="127304" y="172476"/>
                    <a:pt x="165632" y="203960"/>
                  </a:cubicBezTo>
                  <a:cubicBezTo>
                    <a:pt x="263506" y="262137"/>
                    <a:pt x="363433" y="310732"/>
                    <a:pt x="479786" y="321683"/>
                  </a:cubicBezTo>
                  <a:cubicBezTo>
                    <a:pt x="648841" y="337424"/>
                    <a:pt x="798047" y="292252"/>
                    <a:pt x="934933" y="195063"/>
                  </a:cubicBezTo>
                  <a:cubicBezTo>
                    <a:pt x="1008167" y="143046"/>
                    <a:pt x="1058815" y="73234"/>
                    <a:pt x="1106041" y="0"/>
                  </a:cubicBezTo>
                  <a:cubicBezTo>
                    <a:pt x="1099881" y="121144"/>
                    <a:pt x="1078663" y="240919"/>
                    <a:pt x="1057446" y="360011"/>
                  </a:cubicBezTo>
                  <a:cubicBezTo>
                    <a:pt x="1052655" y="387388"/>
                    <a:pt x="1036913" y="396970"/>
                    <a:pt x="1010220" y="397654"/>
                  </a:cubicBezTo>
                  <a:cubicBezTo>
                    <a:pt x="704964" y="409974"/>
                    <a:pt x="399023" y="416818"/>
                    <a:pt x="93767" y="399023"/>
                  </a:cubicBezTo>
                  <a:cubicBezTo>
                    <a:pt x="67074" y="397654"/>
                    <a:pt x="50648" y="389441"/>
                    <a:pt x="47910" y="361380"/>
                  </a:cubicBezTo>
                  <a:cubicBezTo>
                    <a:pt x="46541" y="340847"/>
                    <a:pt x="41750" y="319629"/>
                    <a:pt x="38328" y="299096"/>
                  </a:cubicBezTo>
                  <a:close/>
                </a:path>
              </a:pathLst>
            </a:custGeom>
            <a:solidFill>
              <a:schemeClr val="accent2"/>
            </a:solidFill>
            <a:ln w="4491" cap="flat">
              <a:noFill/>
              <a:prstDash val="solid"/>
              <a:miter/>
            </a:ln>
          </p:spPr>
          <p:txBody>
            <a:bodyPr rtlCol="0" anchor="ctr"/>
            <a:lstStyle/>
            <a:p>
              <a:pPr algn="r" rtl="1"/>
              <a:endParaRPr lang="en-US">
                <a:cs typeface="B Nazanin" panose="00000700000000000000" pitchFamily="2" charset="-78"/>
              </a:endParaRPr>
            </a:p>
          </p:txBody>
        </p:sp>
        <p:sp>
          <p:nvSpPr>
            <p:cNvPr id="49" name="Freeform: Shape 48">
              <a:extLst>
                <a:ext uri="{FF2B5EF4-FFF2-40B4-BE49-F238E27FC236}">
                  <a16:creationId xmlns:a16="http://schemas.microsoft.com/office/drawing/2014/main" id="{30560948-19B3-4AC4-90E4-35BDF6AEDF39}"/>
                </a:ext>
              </a:extLst>
            </p:cNvPr>
            <p:cNvSpPr/>
            <p:nvPr/>
          </p:nvSpPr>
          <p:spPr>
            <a:xfrm>
              <a:off x="5793691" y="1182078"/>
              <a:ext cx="1024138" cy="1105077"/>
            </a:xfrm>
            <a:custGeom>
              <a:avLst/>
              <a:gdLst>
                <a:gd name="connsiteX0" fmla="*/ 1939466 w 2813231"/>
                <a:gd name="connsiteY0" fmla="*/ 2832176 h 3035563"/>
                <a:gd name="connsiteX1" fmla="*/ 1921671 w 2813231"/>
                <a:gd name="connsiteY1" fmla="*/ 2842443 h 3035563"/>
                <a:gd name="connsiteX2" fmla="*/ 1855966 w 2813231"/>
                <a:gd name="connsiteY2" fmla="*/ 2897882 h 3035563"/>
                <a:gd name="connsiteX3" fmla="*/ 1554132 w 2813231"/>
                <a:gd name="connsiteY3" fmla="*/ 3027239 h 3035563"/>
                <a:gd name="connsiteX4" fmla="*/ 1487742 w 2813231"/>
                <a:gd name="connsiteY4" fmla="*/ 3032714 h 3035563"/>
                <a:gd name="connsiteX5" fmla="*/ 990160 w 2813231"/>
                <a:gd name="connsiteY5" fmla="*/ 2860238 h 3035563"/>
                <a:gd name="connsiteX6" fmla="*/ 923086 w 2813231"/>
                <a:gd name="connsiteY6" fmla="*/ 2803430 h 3035563"/>
                <a:gd name="connsiteX7" fmla="*/ 445353 w 2813231"/>
                <a:gd name="connsiteY7" fmla="*/ 2473534 h 3035563"/>
                <a:gd name="connsiteX8" fmla="*/ 105875 w 2813231"/>
                <a:gd name="connsiteY8" fmla="*/ 2071089 h 3035563"/>
                <a:gd name="connsiteX9" fmla="*/ 27850 w 2813231"/>
                <a:gd name="connsiteY9" fmla="*/ 1516015 h 3035563"/>
                <a:gd name="connsiteX10" fmla="*/ 125039 w 2813231"/>
                <a:gd name="connsiteY10" fmla="*/ 815842 h 3035563"/>
                <a:gd name="connsiteX11" fmla="*/ 273561 w 2813231"/>
                <a:gd name="connsiteY11" fmla="*/ 20533 h 3035563"/>
                <a:gd name="connsiteX12" fmla="*/ 281774 w 2813231"/>
                <a:gd name="connsiteY12" fmla="*/ 0 h 3035563"/>
                <a:gd name="connsiteX13" fmla="*/ 314627 w 2813231"/>
                <a:gd name="connsiteY13" fmla="*/ 39697 h 3035563"/>
                <a:gd name="connsiteX14" fmla="*/ 1729346 w 2813231"/>
                <a:gd name="connsiteY14" fmla="*/ 1101934 h 3035563"/>
                <a:gd name="connsiteX15" fmla="*/ 1833379 w 2813231"/>
                <a:gd name="connsiteY15" fmla="*/ 1123836 h 3035563"/>
                <a:gd name="connsiteX16" fmla="*/ 1855281 w 2813231"/>
                <a:gd name="connsiteY16" fmla="*/ 1118360 h 3035563"/>
                <a:gd name="connsiteX17" fmla="*/ 1844330 w 2813231"/>
                <a:gd name="connsiteY17" fmla="*/ 1095090 h 3035563"/>
                <a:gd name="connsiteX18" fmla="*/ 1821060 w 2813231"/>
                <a:gd name="connsiteY18" fmla="*/ 1077295 h 3035563"/>
                <a:gd name="connsiteX19" fmla="*/ 1525385 w 2813231"/>
                <a:gd name="connsiteY19" fmla="*/ 501688 h 3035563"/>
                <a:gd name="connsiteX20" fmla="*/ 1571927 w 2813231"/>
                <a:gd name="connsiteY20" fmla="*/ 483208 h 3035563"/>
                <a:gd name="connsiteX21" fmla="*/ 2221452 w 2813231"/>
                <a:gd name="connsiteY21" fmla="*/ 822002 h 3035563"/>
                <a:gd name="connsiteX22" fmla="*/ 2282366 w 2813231"/>
                <a:gd name="connsiteY22" fmla="*/ 852117 h 3035563"/>
                <a:gd name="connsiteX23" fmla="*/ 2077721 w 2813231"/>
                <a:gd name="connsiteY23" fmla="*/ 321683 h 3035563"/>
                <a:gd name="connsiteX24" fmla="*/ 2087303 w 2813231"/>
                <a:gd name="connsiteY24" fmla="*/ 314838 h 3035563"/>
                <a:gd name="connsiteX25" fmla="*/ 2133160 w 2813231"/>
                <a:gd name="connsiteY25" fmla="*/ 366171 h 3035563"/>
                <a:gd name="connsiteX26" fmla="*/ 2606787 w 2813231"/>
                <a:gd name="connsiteY26" fmla="*/ 906187 h 3035563"/>
                <a:gd name="connsiteX27" fmla="*/ 2662226 w 2813231"/>
                <a:gd name="connsiteY27" fmla="*/ 897289 h 3035563"/>
                <a:gd name="connsiteX28" fmla="*/ 2751202 w 2813231"/>
                <a:gd name="connsiteY28" fmla="*/ 719337 h 3035563"/>
                <a:gd name="connsiteX29" fmla="*/ 2764890 w 2813231"/>
                <a:gd name="connsiteY29" fmla="*/ 978737 h 3035563"/>
                <a:gd name="connsiteX30" fmla="*/ 2812800 w 2813231"/>
                <a:gd name="connsiteY30" fmla="*/ 1928043 h 3035563"/>
                <a:gd name="connsiteX31" fmla="*/ 2781317 w 2813231"/>
                <a:gd name="connsiteY31" fmla="*/ 2066298 h 3035563"/>
                <a:gd name="connsiteX32" fmla="*/ 2094148 w 2813231"/>
                <a:gd name="connsiteY32" fmla="*/ 2742516 h 3035563"/>
                <a:gd name="connsiteX33" fmla="*/ 1939466 w 2813231"/>
                <a:gd name="connsiteY33" fmla="*/ 2832176 h 3035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13231" h="3035563">
                  <a:moveTo>
                    <a:pt x="1939466" y="2832176"/>
                  </a:moveTo>
                  <a:cubicBezTo>
                    <a:pt x="1933306" y="2835598"/>
                    <a:pt x="1927147" y="2839020"/>
                    <a:pt x="1921671" y="2842443"/>
                  </a:cubicBezTo>
                  <a:cubicBezTo>
                    <a:pt x="1905929" y="2867767"/>
                    <a:pt x="1882658" y="2884193"/>
                    <a:pt x="1855966" y="2897882"/>
                  </a:cubicBezTo>
                  <a:cubicBezTo>
                    <a:pt x="1758092" y="2948529"/>
                    <a:pt x="1656796" y="2989595"/>
                    <a:pt x="1554132" y="3027239"/>
                  </a:cubicBezTo>
                  <a:cubicBezTo>
                    <a:pt x="1532914" y="3035452"/>
                    <a:pt x="1511697" y="3038190"/>
                    <a:pt x="1487742" y="3032714"/>
                  </a:cubicBezTo>
                  <a:cubicBezTo>
                    <a:pt x="1315949" y="2990964"/>
                    <a:pt x="1151002" y="2933472"/>
                    <a:pt x="990160" y="2860238"/>
                  </a:cubicBezTo>
                  <a:cubicBezTo>
                    <a:pt x="961414" y="2847234"/>
                    <a:pt x="944303" y="2823279"/>
                    <a:pt x="923086" y="2803430"/>
                  </a:cubicBezTo>
                  <a:cubicBezTo>
                    <a:pt x="753347" y="2708294"/>
                    <a:pt x="590453" y="2603576"/>
                    <a:pt x="445353" y="2473534"/>
                  </a:cubicBezTo>
                  <a:cubicBezTo>
                    <a:pt x="313258" y="2355128"/>
                    <a:pt x="194851" y="2225770"/>
                    <a:pt x="105875" y="2071089"/>
                  </a:cubicBezTo>
                  <a:cubicBezTo>
                    <a:pt x="5948" y="1896559"/>
                    <a:pt x="-30326" y="1713131"/>
                    <a:pt x="27850" y="1516015"/>
                  </a:cubicBezTo>
                  <a:cubicBezTo>
                    <a:pt x="94924" y="1287415"/>
                    <a:pt x="102453" y="1050602"/>
                    <a:pt x="125039" y="815842"/>
                  </a:cubicBezTo>
                  <a:cubicBezTo>
                    <a:pt x="151048" y="546176"/>
                    <a:pt x="203065" y="281986"/>
                    <a:pt x="273561" y="20533"/>
                  </a:cubicBezTo>
                  <a:cubicBezTo>
                    <a:pt x="274930" y="14373"/>
                    <a:pt x="278352" y="8898"/>
                    <a:pt x="281774" y="0"/>
                  </a:cubicBezTo>
                  <a:cubicBezTo>
                    <a:pt x="300938" y="8213"/>
                    <a:pt x="305729" y="26008"/>
                    <a:pt x="314627" y="39697"/>
                  </a:cubicBezTo>
                  <a:cubicBezTo>
                    <a:pt x="660265" y="561234"/>
                    <a:pt x="1134575" y="912347"/>
                    <a:pt x="1729346" y="1101934"/>
                  </a:cubicBezTo>
                  <a:cubicBezTo>
                    <a:pt x="1762883" y="1112885"/>
                    <a:pt x="1798473" y="1117676"/>
                    <a:pt x="1833379" y="1123836"/>
                  </a:cubicBezTo>
                  <a:cubicBezTo>
                    <a:pt x="1840224" y="1125205"/>
                    <a:pt x="1851859" y="1123152"/>
                    <a:pt x="1855281" y="1118360"/>
                  </a:cubicBezTo>
                  <a:cubicBezTo>
                    <a:pt x="1862126" y="1108094"/>
                    <a:pt x="1851175" y="1101250"/>
                    <a:pt x="1844330" y="1095090"/>
                  </a:cubicBezTo>
                  <a:cubicBezTo>
                    <a:pt x="1836802" y="1088930"/>
                    <a:pt x="1829273" y="1082770"/>
                    <a:pt x="1821060" y="1077295"/>
                  </a:cubicBezTo>
                  <a:cubicBezTo>
                    <a:pt x="1621890" y="936986"/>
                    <a:pt x="1547287" y="732341"/>
                    <a:pt x="1525385" y="501688"/>
                  </a:cubicBezTo>
                  <a:cubicBezTo>
                    <a:pt x="1519910" y="446933"/>
                    <a:pt x="1551394" y="472942"/>
                    <a:pt x="1571927" y="483208"/>
                  </a:cubicBezTo>
                  <a:cubicBezTo>
                    <a:pt x="1788891" y="596140"/>
                    <a:pt x="2005172" y="709071"/>
                    <a:pt x="2221452" y="822002"/>
                  </a:cubicBezTo>
                  <a:cubicBezTo>
                    <a:pt x="2237194" y="830215"/>
                    <a:pt x="2252936" y="837744"/>
                    <a:pt x="2282366" y="852117"/>
                  </a:cubicBezTo>
                  <a:cubicBezTo>
                    <a:pt x="2211185" y="667320"/>
                    <a:pt x="2144111" y="494844"/>
                    <a:pt x="2077721" y="321683"/>
                  </a:cubicBezTo>
                  <a:cubicBezTo>
                    <a:pt x="2081144" y="319629"/>
                    <a:pt x="2083881" y="316892"/>
                    <a:pt x="2087303" y="314838"/>
                  </a:cubicBezTo>
                  <a:cubicBezTo>
                    <a:pt x="2102361" y="331949"/>
                    <a:pt x="2118103" y="348375"/>
                    <a:pt x="2133160" y="366171"/>
                  </a:cubicBezTo>
                  <a:cubicBezTo>
                    <a:pt x="2291264" y="546176"/>
                    <a:pt x="2450052" y="725497"/>
                    <a:pt x="2606787" y="906187"/>
                  </a:cubicBezTo>
                  <a:cubicBezTo>
                    <a:pt x="2635533" y="939040"/>
                    <a:pt x="2647168" y="936986"/>
                    <a:pt x="2662226" y="897289"/>
                  </a:cubicBezTo>
                  <a:cubicBezTo>
                    <a:pt x="2686181" y="836375"/>
                    <a:pt x="2714242" y="777514"/>
                    <a:pt x="2751202" y="719337"/>
                  </a:cubicBezTo>
                  <a:cubicBezTo>
                    <a:pt x="2755993" y="805576"/>
                    <a:pt x="2760784" y="891814"/>
                    <a:pt x="2764890" y="978737"/>
                  </a:cubicBezTo>
                  <a:cubicBezTo>
                    <a:pt x="2780632" y="1295628"/>
                    <a:pt x="2795690" y="1611835"/>
                    <a:pt x="2812800" y="1928043"/>
                  </a:cubicBezTo>
                  <a:cubicBezTo>
                    <a:pt x="2815538" y="1978690"/>
                    <a:pt x="2805272" y="2021810"/>
                    <a:pt x="2781317" y="2066298"/>
                  </a:cubicBezTo>
                  <a:cubicBezTo>
                    <a:pt x="2619106" y="2359919"/>
                    <a:pt x="2376818" y="2571408"/>
                    <a:pt x="2094148" y="2742516"/>
                  </a:cubicBezTo>
                  <a:cubicBezTo>
                    <a:pt x="2043500" y="2772630"/>
                    <a:pt x="1990799" y="2802061"/>
                    <a:pt x="1939466" y="2832176"/>
                  </a:cubicBezTo>
                  <a:close/>
                </a:path>
              </a:pathLst>
            </a:custGeom>
            <a:solidFill>
              <a:srgbClr val="F9D6BA"/>
            </a:solidFill>
            <a:ln w="4491" cap="flat">
              <a:noFill/>
              <a:prstDash val="solid"/>
              <a:miter/>
            </a:ln>
          </p:spPr>
          <p:txBody>
            <a:bodyPr rtlCol="0" anchor="ctr"/>
            <a:lstStyle/>
            <a:p>
              <a:pPr algn="r" rtl="1"/>
              <a:endParaRPr lang="en-US">
                <a:cs typeface="B Nazanin" panose="00000700000000000000" pitchFamily="2" charset="-78"/>
              </a:endParaRPr>
            </a:p>
          </p:txBody>
        </p:sp>
        <p:sp>
          <p:nvSpPr>
            <p:cNvPr id="50" name="Freeform: Shape 49">
              <a:extLst>
                <a:ext uri="{FF2B5EF4-FFF2-40B4-BE49-F238E27FC236}">
                  <a16:creationId xmlns:a16="http://schemas.microsoft.com/office/drawing/2014/main" id="{E50664A8-0B1C-4C37-9B6B-B6B56076110B}"/>
                </a:ext>
              </a:extLst>
            </p:cNvPr>
            <p:cNvSpPr/>
            <p:nvPr/>
          </p:nvSpPr>
          <p:spPr>
            <a:xfrm>
              <a:off x="6129735" y="2202400"/>
              <a:ext cx="366518" cy="145571"/>
            </a:xfrm>
            <a:custGeom>
              <a:avLst/>
              <a:gdLst>
                <a:gd name="connsiteX0" fmla="*/ 0 w 1006798"/>
                <a:gd name="connsiteY0" fmla="*/ 0 h 399873"/>
                <a:gd name="connsiteX1" fmla="*/ 186165 w 1006798"/>
                <a:gd name="connsiteY1" fmla="*/ 80763 h 399873"/>
                <a:gd name="connsiteX2" fmla="*/ 563971 w 1006798"/>
                <a:gd name="connsiteY2" fmla="*/ 203960 h 399873"/>
                <a:gd name="connsiteX3" fmla="*/ 634468 w 1006798"/>
                <a:gd name="connsiteY3" fmla="*/ 197116 h 399873"/>
                <a:gd name="connsiteX4" fmla="*/ 954097 w 1006798"/>
                <a:gd name="connsiteY4" fmla="*/ 57492 h 399873"/>
                <a:gd name="connsiteX5" fmla="*/ 999269 w 1006798"/>
                <a:gd name="connsiteY5" fmla="*/ 39697 h 399873"/>
                <a:gd name="connsiteX6" fmla="*/ 1006798 w 1006798"/>
                <a:gd name="connsiteY6" fmla="*/ 253924 h 399873"/>
                <a:gd name="connsiteX7" fmla="*/ 708386 w 1006798"/>
                <a:gd name="connsiteY7" fmla="*/ 377121 h 399873"/>
                <a:gd name="connsiteX8" fmla="*/ 79394 w 1006798"/>
                <a:gd name="connsiteY8" fmla="*/ 307994 h 399873"/>
                <a:gd name="connsiteX9" fmla="*/ 20533 w 1006798"/>
                <a:gd name="connsiteY9" fmla="*/ 291568 h 399873"/>
                <a:gd name="connsiteX10" fmla="*/ 16426 w 1006798"/>
                <a:gd name="connsiteY10" fmla="*/ 136886 h 399873"/>
                <a:gd name="connsiteX11" fmla="*/ 0 w 1006798"/>
                <a:gd name="connsiteY11" fmla="*/ 0 h 399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6798" h="399873">
                  <a:moveTo>
                    <a:pt x="0" y="0"/>
                  </a:moveTo>
                  <a:cubicBezTo>
                    <a:pt x="62283" y="27377"/>
                    <a:pt x="123882" y="54754"/>
                    <a:pt x="186165" y="80763"/>
                  </a:cubicBezTo>
                  <a:cubicBezTo>
                    <a:pt x="308678" y="132780"/>
                    <a:pt x="435298" y="171108"/>
                    <a:pt x="563971" y="203960"/>
                  </a:cubicBezTo>
                  <a:cubicBezTo>
                    <a:pt x="589295" y="210120"/>
                    <a:pt x="611197" y="205329"/>
                    <a:pt x="634468" y="197116"/>
                  </a:cubicBezTo>
                  <a:cubicBezTo>
                    <a:pt x="743977" y="156735"/>
                    <a:pt x="850748" y="110878"/>
                    <a:pt x="954097" y="57492"/>
                  </a:cubicBezTo>
                  <a:cubicBezTo>
                    <a:pt x="968470" y="49963"/>
                    <a:pt x="984212" y="45172"/>
                    <a:pt x="999269" y="39697"/>
                  </a:cubicBezTo>
                  <a:cubicBezTo>
                    <a:pt x="999954" y="110878"/>
                    <a:pt x="997216" y="182743"/>
                    <a:pt x="1006798" y="253924"/>
                  </a:cubicBezTo>
                  <a:cubicBezTo>
                    <a:pt x="913031" y="307994"/>
                    <a:pt x="816526" y="356588"/>
                    <a:pt x="708386" y="377121"/>
                  </a:cubicBezTo>
                  <a:cubicBezTo>
                    <a:pt x="491422" y="418872"/>
                    <a:pt x="281301" y="407237"/>
                    <a:pt x="79394" y="307994"/>
                  </a:cubicBezTo>
                  <a:cubicBezTo>
                    <a:pt x="60914" y="299097"/>
                    <a:pt x="43804" y="284039"/>
                    <a:pt x="20533" y="291568"/>
                  </a:cubicBezTo>
                  <a:cubicBezTo>
                    <a:pt x="19164" y="240235"/>
                    <a:pt x="17795" y="188219"/>
                    <a:pt x="16426" y="136886"/>
                  </a:cubicBezTo>
                  <a:cubicBezTo>
                    <a:pt x="19164" y="90345"/>
                    <a:pt x="5476" y="45857"/>
                    <a:pt x="0" y="0"/>
                  </a:cubicBezTo>
                  <a:close/>
                </a:path>
              </a:pathLst>
            </a:custGeom>
            <a:solidFill>
              <a:srgbClr val="E2C2A7"/>
            </a:solidFill>
            <a:ln w="4491" cap="flat">
              <a:noFill/>
              <a:prstDash val="solid"/>
              <a:miter/>
            </a:ln>
          </p:spPr>
          <p:txBody>
            <a:bodyPr rtlCol="0" anchor="ctr"/>
            <a:lstStyle/>
            <a:p>
              <a:pPr algn="r" rtl="1"/>
              <a:endParaRPr lang="en-US">
                <a:cs typeface="B Nazanin" panose="00000700000000000000" pitchFamily="2" charset="-78"/>
              </a:endParaRPr>
            </a:p>
          </p:txBody>
        </p:sp>
        <p:sp>
          <p:nvSpPr>
            <p:cNvPr id="51" name="Freeform: Shape 50">
              <a:extLst>
                <a:ext uri="{FF2B5EF4-FFF2-40B4-BE49-F238E27FC236}">
                  <a16:creationId xmlns:a16="http://schemas.microsoft.com/office/drawing/2014/main" id="{D86A987A-9727-42B5-84D3-143455DCA374}"/>
                </a:ext>
              </a:extLst>
            </p:cNvPr>
            <p:cNvSpPr/>
            <p:nvPr/>
          </p:nvSpPr>
          <p:spPr>
            <a:xfrm>
              <a:off x="5610161" y="1414853"/>
              <a:ext cx="133358" cy="334387"/>
            </a:xfrm>
            <a:custGeom>
              <a:avLst/>
              <a:gdLst>
                <a:gd name="connsiteX0" fmla="*/ 161034 w 366325"/>
                <a:gd name="connsiteY0" fmla="*/ 529 h 918537"/>
                <a:gd name="connsiteX1" fmla="*/ 200047 w 366325"/>
                <a:gd name="connsiteY1" fmla="*/ 47070 h 918537"/>
                <a:gd name="connsiteX2" fmla="*/ 289707 w 366325"/>
                <a:gd name="connsiteY2" fmla="*/ 493319 h 918537"/>
                <a:gd name="connsiteX3" fmla="*/ 362257 w 366325"/>
                <a:gd name="connsiteY3" fmla="*/ 854699 h 918537"/>
                <a:gd name="connsiteX4" fmla="*/ 347199 w 366325"/>
                <a:gd name="connsiteY4" fmla="*/ 914244 h 918537"/>
                <a:gd name="connsiteX5" fmla="*/ 295183 w 366325"/>
                <a:gd name="connsiteY5" fmla="*/ 884129 h 918537"/>
                <a:gd name="connsiteX6" fmla="*/ 89853 w 366325"/>
                <a:gd name="connsiteY6" fmla="*/ 567238 h 918537"/>
                <a:gd name="connsiteX7" fmla="*/ 9090 w 366325"/>
                <a:gd name="connsiteY7" fmla="*/ 152473 h 918537"/>
                <a:gd name="connsiteX8" fmla="*/ 161034 w 366325"/>
                <a:gd name="connsiteY8" fmla="*/ 529 h 918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6325" h="918537">
                  <a:moveTo>
                    <a:pt x="161034" y="529"/>
                  </a:moveTo>
                  <a:cubicBezTo>
                    <a:pt x="195256" y="-4262"/>
                    <a:pt x="195256" y="24484"/>
                    <a:pt x="200047" y="47070"/>
                  </a:cubicBezTo>
                  <a:cubicBezTo>
                    <a:pt x="230162" y="195592"/>
                    <a:pt x="259592" y="344798"/>
                    <a:pt x="289707" y="493319"/>
                  </a:cubicBezTo>
                  <a:cubicBezTo>
                    <a:pt x="313662" y="613779"/>
                    <a:pt x="337617" y="734239"/>
                    <a:pt x="362257" y="854699"/>
                  </a:cubicBezTo>
                  <a:cubicBezTo>
                    <a:pt x="367048" y="877285"/>
                    <a:pt x="372523" y="901240"/>
                    <a:pt x="347199" y="914244"/>
                  </a:cubicBezTo>
                  <a:cubicBezTo>
                    <a:pt x="317084" y="929302"/>
                    <a:pt x="307502" y="901240"/>
                    <a:pt x="295183" y="884129"/>
                  </a:cubicBezTo>
                  <a:cubicBezTo>
                    <a:pt x="219211" y="783518"/>
                    <a:pt x="149399" y="678116"/>
                    <a:pt x="89853" y="567238"/>
                  </a:cubicBezTo>
                  <a:cubicBezTo>
                    <a:pt x="20726" y="437196"/>
                    <a:pt x="-18971" y="300994"/>
                    <a:pt x="9090" y="152473"/>
                  </a:cubicBezTo>
                  <a:cubicBezTo>
                    <a:pt x="26886" y="57337"/>
                    <a:pt x="83009" y="1213"/>
                    <a:pt x="161034" y="529"/>
                  </a:cubicBezTo>
                  <a:close/>
                </a:path>
              </a:pathLst>
            </a:custGeom>
            <a:solidFill>
              <a:srgbClr val="F9D6BA"/>
            </a:solidFill>
            <a:ln w="4491" cap="flat">
              <a:noFill/>
              <a:prstDash val="solid"/>
              <a:miter/>
            </a:ln>
          </p:spPr>
          <p:txBody>
            <a:bodyPr rtlCol="0" anchor="ctr"/>
            <a:lstStyle/>
            <a:p>
              <a:pPr algn="r" rtl="1"/>
              <a:endParaRPr lang="en-US">
                <a:cs typeface="B Nazanin" panose="00000700000000000000" pitchFamily="2" charset="-78"/>
              </a:endParaRPr>
            </a:p>
          </p:txBody>
        </p:sp>
        <p:sp>
          <p:nvSpPr>
            <p:cNvPr id="52" name="Freeform: Shape 51">
              <a:extLst>
                <a:ext uri="{FF2B5EF4-FFF2-40B4-BE49-F238E27FC236}">
                  <a16:creationId xmlns:a16="http://schemas.microsoft.com/office/drawing/2014/main" id="{CBA4A542-F6BB-4ACF-89DC-F446AEC3B859}"/>
                </a:ext>
              </a:extLst>
            </p:cNvPr>
            <p:cNvSpPr/>
            <p:nvPr/>
          </p:nvSpPr>
          <p:spPr>
            <a:xfrm>
              <a:off x="6898130" y="1395251"/>
              <a:ext cx="128839" cy="331936"/>
            </a:xfrm>
            <a:custGeom>
              <a:avLst/>
              <a:gdLst>
                <a:gd name="connsiteX0" fmla="*/ 353912 w 353912"/>
                <a:gd name="connsiteY0" fmla="*/ 250807 h 911803"/>
                <a:gd name="connsiteX1" fmla="*/ 66451 w 353912"/>
                <a:gd name="connsiteY1" fmla="*/ 893488 h 911803"/>
                <a:gd name="connsiteX2" fmla="*/ 15119 w 353912"/>
                <a:gd name="connsiteY2" fmla="*/ 906492 h 911803"/>
                <a:gd name="connsiteX3" fmla="*/ 4168 w 353912"/>
                <a:gd name="connsiteY3" fmla="*/ 859266 h 911803"/>
                <a:gd name="connsiteX4" fmla="*/ 207444 w 353912"/>
                <a:gd name="connsiteY4" fmla="*/ 30420 h 911803"/>
                <a:gd name="connsiteX5" fmla="*/ 257407 w 353912"/>
                <a:gd name="connsiteY5" fmla="*/ 10572 h 911803"/>
                <a:gd name="connsiteX6" fmla="*/ 353912 w 353912"/>
                <a:gd name="connsiteY6" fmla="*/ 250807 h 911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3912" h="911803">
                  <a:moveTo>
                    <a:pt x="353912" y="250807"/>
                  </a:moveTo>
                  <a:cubicBezTo>
                    <a:pt x="336801" y="485567"/>
                    <a:pt x="235506" y="703901"/>
                    <a:pt x="66451" y="893488"/>
                  </a:cubicBezTo>
                  <a:cubicBezTo>
                    <a:pt x="52078" y="909230"/>
                    <a:pt x="36336" y="918128"/>
                    <a:pt x="15119" y="906492"/>
                  </a:cubicBezTo>
                  <a:cubicBezTo>
                    <a:pt x="-5414" y="894857"/>
                    <a:pt x="-623" y="876377"/>
                    <a:pt x="4168" y="859266"/>
                  </a:cubicBezTo>
                  <a:cubicBezTo>
                    <a:pt x="71926" y="582756"/>
                    <a:pt x="140369" y="306931"/>
                    <a:pt x="207444" y="30420"/>
                  </a:cubicBezTo>
                  <a:cubicBezTo>
                    <a:pt x="215657" y="-3801"/>
                    <a:pt x="229345" y="-7223"/>
                    <a:pt x="257407" y="10572"/>
                  </a:cubicBezTo>
                  <a:cubicBezTo>
                    <a:pt x="340223" y="61220"/>
                    <a:pt x="352543" y="142667"/>
                    <a:pt x="353912" y="250807"/>
                  </a:cubicBezTo>
                  <a:close/>
                </a:path>
              </a:pathLst>
            </a:custGeom>
            <a:solidFill>
              <a:srgbClr val="F9D6BA"/>
            </a:solidFill>
            <a:ln w="4491" cap="flat">
              <a:noFill/>
              <a:prstDash val="solid"/>
              <a:miter/>
            </a:ln>
          </p:spPr>
          <p:txBody>
            <a:bodyPr rtlCol="0" anchor="ctr"/>
            <a:lstStyle/>
            <a:p>
              <a:pPr algn="r" rtl="1"/>
              <a:endParaRPr lang="en-US">
                <a:cs typeface="B Nazanin" panose="00000700000000000000" pitchFamily="2" charset="-78"/>
              </a:endParaRPr>
            </a:p>
          </p:txBody>
        </p:sp>
        <p:sp>
          <p:nvSpPr>
            <p:cNvPr id="53" name="Freeform: Shape 52">
              <a:extLst>
                <a:ext uri="{FF2B5EF4-FFF2-40B4-BE49-F238E27FC236}">
                  <a16:creationId xmlns:a16="http://schemas.microsoft.com/office/drawing/2014/main" id="{A878990F-A15A-4C0B-8D50-0B52BBAC9BDA}"/>
                </a:ext>
              </a:extLst>
            </p:cNvPr>
            <p:cNvSpPr/>
            <p:nvPr/>
          </p:nvSpPr>
          <p:spPr>
            <a:xfrm>
              <a:off x="6621753" y="2404221"/>
              <a:ext cx="427385" cy="479746"/>
            </a:xfrm>
            <a:custGeom>
              <a:avLst/>
              <a:gdLst>
                <a:gd name="connsiteX0" fmla="*/ 1167854 w 1173993"/>
                <a:gd name="connsiteY0" fmla="*/ 1097143 h 1317825"/>
                <a:gd name="connsiteX1" fmla="*/ 1015226 w 1173993"/>
                <a:gd name="connsiteY1" fmla="*/ 540701 h 1317825"/>
                <a:gd name="connsiteX2" fmla="*/ 766093 w 1173993"/>
                <a:gd name="connsiteY2" fmla="*/ 232707 h 1317825"/>
                <a:gd name="connsiteX3" fmla="*/ 400607 w 1173993"/>
                <a:gd name="connsiteY3" fmla="*/ 94451 h 1317825"/>
                <a:gd name="connsiteX4" fmla="*/ 6374 w 1173993"/>
                <a:gd name="connsiteY4" fmla="*/ 0 h 1317825"/>
                <a:gd name="connsiteX5" fmla="*/ 20747 w 1173993"/>
                <a:gd name="connsiteY5" fmla="*/ 30799 h 1317825"/>
                <a:gd name="connsiteX6" fmla="*/ 152158 w 1173993"/>
                <a:gd name="connsiteY6" fmla="*/ 91714 h 1317825"/>
                <a:gd name="connsiteX7" fmla="*/ 217179 w 1173993"/>
                <a:gd name="connsiteY7" fmla="*/ 177268 h 1317825"/>
                <a:gd name="connsiteX8" fmla="*/ 179535 w 1173993"/>
                <a:gd name="connsiteY8" fmla="*/ 803522 h 1317825"/>
                <a:gd name="connsiteX9" fmla="*/ 76871 w 1173993"/>
                <a:gd name="connsiteY9" fmla="*/ 1271673 h 1317825"/>
                <a:gd name="connsiteX10" fmla="*/ 109723 w 1173993"/>
                <a:gd name="connsiteY10" fmla="*/ 1314792 h 1317825"/>
                <a:gd name="connsiteX11" fmla="*/ 1140477 w 1173993"/>
                <a:gd name="connsiteY11" fmla="*/ 1149844 h 1317825"/>
                <a:gd name="connsiteX12" fmla="*/ 1167854 w 1173993"/>
                <a:gd name="connsiteY12" fmla="*/ 1097143 h 131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73993" h="1317825">
                  <a:moveTo>
                    <a:pt x="1167854" y="1097143"/>
                  </a:moveTo>
                  <a:cubicBezTo>
                    <a:pt x="1145268" y="1036913"/>
                    <a:pt x="1035759" y="607091"/>
                    <a:pt x="1015226" y="540701"/>
                  </a:cubicBezTo>
                  <a:cubicBezTo>
                    <a:pt x="973475" y="405183"/>
                    <a:pt x="892028" y="301834"/>
                    <a:pt x="766093" y="232707"/>
                  </a:cubicBezTo>
                  <a:cubicBezTo>
                    <a:pt x="650424" y="169739"/>
                    <a:pt x="530649" y="118407"/>
                    <a:pt x="400607" y="94451"/>
                  </a:cubicBezTo>
                  <a:cubicBezTo>
                    <a:pt x="267143" y="69812"/>
                    <a:pt x="132310" y="52017"/>
                    <a:pt x="6374" y="0"/>
                  </a:cubicBezTo>
                  <a:cubicBezTo>
                    <a:pt x="-10052" y="20533"/>
                    <a:pt x="9112" y="24639"/>
                    <a:pt x="20747" y="30799"/>
                  </a:cubicBezTo>
                  <a:cubicBezTo>
                    <a:pt x="64551" y="52017"/>
                    <a:pt x="106986" y="74603"/>
                    <a:pt x="152158" y="91714"/>
                  </a:cubicBezTo>
                  <a:cubicBezTo>
                    <a:pt x="193224" y="107456"/>
                    <a:pt x="215810" y="133464"/>
                    <a:pt x="217179" y="177268"/>
                  </a:cubicBezTo>
                  <a:cubicBezTo>
                    <a:pt x="217864" y="193694"/>
                    <a:pt x="206228" y="611882"/>
                    <a:pt x="179535" y="803522"/>
                  </a:cubicBezTo>
                  <a:cubicBezTo>
                    <a:pt x="177482" y="820633"/>
                    <a:pt x="91928" y="1212127"/>
                    <a:pt x="76871" y="1271673"/>
                  </a:cubicBezTo>
                  <a:cubicBezTo>
                    <a:pt x="70026" y="1299735"/>
                    <a:pt x="72764" y="1327112"/>
                    <a:pt x="109723" y="1314792"/>
                  </a:cubicBezTo>
                  <a:cubicBezTo>
                    <a:pt x="178851" y="1291522"/>
                    <a:pt x="995377" y="1186804"/>
                    <a:pt x="1140477" y="1149844"/>
                  </a:cubicBezTo>
                  <a:cubicBezTo>
                    <a:pt x="1178120" y="1139578"/>
                    <a:pt x="1178805" y="1127258"/>
                    <a:pt x="1167854" y="1097143"/>
                  </a:cubicBezTo>
                  <a:close/>
                </a:path>
              </a:pathLst>
            </a:custGeom>
            <a:solidFill>
              <a:srgbClr val="EFEFEF"/>
            </a:solidFill>
            <a:ln w="6837" cap="flat">
              <a:noFill/>
              <a:prstDash val="solid"/>
              <a:miter/>
            </a:ln>
          </p:spPr>
          <p:txBody>
            <a:bodyPr rtlCol="0" anchor="ctr"/>
            <a:lstStyle/>
            <a:p>
              <a:pPr algn="r" rtl="1"/>
              <a:endParaRPr lang="en-US">
                <a:cs typeface="B Nazanin" panose="00000700000000000000" pitchFamily="2" charset="-78"/>
              </a:endParaRPr>
            </a:p>
          </p:txBody>
        </p:sp>
        <p:sp>
          <p:nvSpPr>
            <p:cNvPr id="54" name="Freeform: Shape 53">
              <a:extLst>
                <a:ext uri="{FF2B5EF4-FFF2-40B4-BE49-F238E27FC236}">
                  <a16:creationId xmlns:a16="http://schemas.microsoft.com/office/drawing/2014/main" id="{5324DA12-A4BA-47F3-88E1-F6E0E0DBDDFB}"/>
                </a:ext>
              </a:extLst>
            </p:cNvPr>
            <p:cNvSpPr/>
            <p:nvPr/>
          </p:nvSpPr>
          <p:spPr>
            <a:xfrm>
              <a:off x="5863869" y="2279142"/>
              <a:ext cx="353842" cy="592069"/>
            </a:xfrm>
            <a:custGeom>
              <a:avLst/>
              <a:gdLst>
                <a:gd name="connsiteX0" fmla="*/ 310072 w 971976"/>
                <a:gd name="connsiteY0" fmla="*/ 1574192 h 1626369"/>
                <a:gd name="connsiteX1" fmla="*/ 186190 w 971976"/>
                <a:gd name="connsiteY1" fmla="*/ 1563241 h 1626369"/>
                <a:gd name="connsiteX2" fmla="*/ 154021 w 971976"/>
                <a:gd name="connsiteY2" fmla="*/ 1535864 h 1626369"/>
                <a:gd name="connsiteX3" fmla="*/ 24 w 971976"/>
                <a:gd name="connsiteY3" fmla="*/ 1251140 h 1626369"/>
                <a:gd name="connsiteX4" fmla="*/ 16451 w 971976"/>
                <a:gd name="connsiteY4" fmla="*/ 917822 h 1626369"/>
                <a:gd name="connsiteX5" fmla="*/ 236153 w 971976"/>
                <a:gd name="connsiteY5" fmla="*/ 539332 h 1626369"/>
                <a:gd name="connsiteX6" fmla="*/ 329236 w 971976"/>
                <a:gd name="connsiteY6" fmla="*/ 484577 h 1626369"/>
                <a:gd name="connsiteX7" fmla="*/ 485971 w 971976"/>
                <a:gd name="connsiteY7" fmla="*/ 366171 h 1626369"/>
                <a:gd name="connsiteX8" fmla="*/ 748108 w 971976"/>
                <a:gd name="connsiteY8" fmla="*/ 0 h 1626369"/>
                <a:gd name="connsiteX9" fmla="*/ 750161 w 971976"/>
                <a:gd name="connsiteY9" fmla="*/ 82132 h 1626369"/>
                <a:gd name="connsiteX10" fmla="*/ 730312 w 971976"/>
                <a:gd name="connsiteY10" fmla="*/ 115669 h 1626369"/>
                <a:gd name="connsiteX11" fmla="*/ 671451 w 971976"/>
                <a:gd name="connsiteY11" fmla="*/ 204645 h 1626369"/>
                <a:gd name="connsiteX12" fmla="*/ 577684 w 971976"/>
                <a:gd name="connsiteY12" fmla="*/ 418188 h 1626369"/>
                <a:gd name="connsiteX13" fmla="*/ 607799 w 971976"/>
                <a:gd name="connsiteY13" fmla="*/ 474311 h 1626369"/>
                <a:gd name="connsiteX14" fmla="*/ 674873 w 971976"/>
                <a:gd name="connsiteY14" fmla="*/ 506479 h 1626369"/>
                <a:gd name="connsiteX15" fmla="*/ 929482 w 971976"/>
                <a:gd name="connsiteY15" fmla="*/ 807629 h 1626369"/>
                <a:gd name="connsiteX16" fmla="*/ 969179 w 971976"/>
                <a:gd name="connsiteY16" fmla="*/ 1254562 h 1626369"/>
                <a:gd name="connsiteX17" fmla="*/ 855563 w 971976"/>
                <a:gd name="connsiteY17" fmla="*/ 1510540 h 1626369"/>
                <a:gd name="connsiteX18" fmla="*/ 728944 w 971976"/>
                <a:gd name="connsiteY18" fmla="*/ 1604991 h 1626369"/>
                <a:gd name="connsiteX19" fmla="*/ 620803 w 971976"/>
                <a:gd name="connsiteY19" fmla="*/ 1583089 h 1626369"/>
                <a:gd name="connsiteX20" fmla="*/ 699513 w 971976"/>
                <a:gd name="connsiteY20" fmla="*/ 1501642 h 1626369"/>
                <a:gd name="connsiteX21" fmla="*/ 811075 w 971976"/>
                <a:gd name="connsiteY21" fmla="*/ 1451679 h 1626369"/>
                <a:gd name="connsiteX22" fmla="*/ 887047 w 971976"/>
                <a:gd name="connsiteY22" fmla="*/ 1162849 h 1626369"/>
                <a:gd name="connsiteX23" fmla="*/ 861723 w 971976"/>
                <a:gd name="connsiteY23" fmla="*/ 901396 h 1626369"/>
                <a:gd name="connsiteX24" fmla="*/ 715939 w 971976"/>
                <a:gd name="connsiteY24" fmla="*/ 637206 h 1626369"/>
                <a:gd name="connsiteX25" fmla="*/ 622857 w 971976"/>
                <a:gd name="connsiteY25" fmla="*/ 569447 h 1626369"/>
                <a:gd name="connsiteX26" fmla="*/ 371670 w 971976"/>
                <a:gd name="connsiteY26" fmla="*/ 567394 h 1626369"/>
                <a:gd name="connsiteX27" fmla="*/ 198509 w 971976"/>
                <a:gd name="connsiteY27" fmla="*/ 690591 h 1626369"/>
                <a:gd name="connsiteX28" fmla="*/ 84209 w 971976"/>
                <a:gd name="connsiteY28" fmla="*/ 1192963 h 1626369"/>
                <a:gd name="connsiteX29" fmla="*/ 125275 w 971976"/>
                <a:gd name="connsiteY29" fmla="*/ 1390764 h 1626369"/>
                <a:gd name="connsiteX30" fmla="*/ 232047 w 971976"/>
                <a:gd name="connsiteY30" fmla="*/ 1468790 h 1626369"/>
                <a:gd name="connsiteX31" fmla="*/ 294330 w 971976"/>
                <a:gd name="connsiteY31" fmla="*/ 1478371 h 1626369"/>
                <a:gd name="connsiteX32" fmla="*/ 310072 w 971976"/>
                <a:gd name="connsiteY32" fmla="*/ 1574192 h 1626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1976" h="1626369">
                  <a:moveTo>
                    <a:pt x="310072" y="1574192"/>
                  </a:moveTo>
                  <a:cubicBezTo>
                    <a:pt x="258055" y="1632368"/>
                    <a:pt x="221096" y="1629631"/>
                    <a:pt x="186190" y="1563241"/>
                  </a:cubicBezTo>
                  <a:cubicBezTo>
                    <a:pt x="178661" y="1548868"/>
                    <a:pt x="165657" y="1543392"/>
                    <a:pt x="154021" y="1535864"/>
                  </a:cubicBezTo>
                  <a:cubicBezTo>
                    <a:pt x="52041" y="1468105"/>
                    <a:pt x="24" y="1374338"/>
                    <a:pt x="24" y="1251140"/>
                  </a:cubicBezTo>
                  <a:cubicBezTo>
                    <a:pt x="24" y="1139578"/>
                    <a:pt x="-1345" y="1028700"/>
                    <a:pt x="16451" y="917822"/>
                  </a:cubicBezTo>
                  <a:cubicBezTo>
                    <a:pt x="41775" y="762456"/>
                    <a:pt x="106796" y="632415"/>
                    <a:pt x="236153" y="539332"/>
                  </a:cubicBezTo>
                  <a:cubicBezTo>
                    <a:pt x="271743" y="514008"/>
                    <a:pt x="292276" y="505110"/>
                    <a:pt x="329236" y="484577"/>
                  </a:cubicBezTo>
                  <a:cubicBezTo>
                    <a:pt x="413421" y="451725"/>
                    <a:pt x="462700" y="457200"/>
                    <a:pt x="485971" y="366171"/>
                  </a:cubicBezTo>
                  <a:cubicBezTo>
                    <a:pt x="496921" y="323736"/>
                    <a:pt x="649550" y="49963"/>
                    <a:pt x="748108" y="0"/>
                  </a:cubicBezTo>
                  <a:cubicBezTo>
                    <a:pt x="745370" y="41066"/>
                    <a:pt x="750845" y="39013"/>
                    <a:pt x="750161" y="82132"/>
                  </a:cubicBezTo>
                  <a:cubicBezTo>
                    <a:pt x="746054" y="95136"/>
                    <a:pt x="734419" y="102665"/>
                    <a:pt x="730312" y="115669"/>
                  </a:cubicBezTo>
                  <a:cubicBezTo>
                    <a:pt x="717993" y="151260"/>
                    <a:pt x="695406" y="164263"/>
                    <a:pt x="671451" y="204645"/>
                  </a:cubicBezTo>
                  <a:cubicBezTo>
                    <a:pt x="620119" y="274457"/>
                    <a:pt x="594111" y="340847"/>
                    <a:pt x="577684" y="418188"/>
                  </a:cubicBezTo>
                  <a:cubicBezTo>
                    <a:pt x="570840" y="449671"/>
                    <a:pt x="574262" y="465413"/>
                    <a:pt x="607799" y="474311"/>
                  </a:cubicBezTo>
                  <a:cubicBezTo>
                    <a:pt x="642705" y="484577"/>
                    <a:pt x="651603" y="494159"/>
                    <a:pt x="674873" y="506479"/>
                  </a:cubicBezTo>
                  <a:cubicBezTo>
                    <a:pt x="806284" y="566025"/>
                    <a:pt x="892523" y="668005"/>
                    <a:pt x="929482" y="807629"/>
                  </a:cubicBezTo>
                  <a:cubicBezTo>
                    <a:pt x="968494" y="954097"/>
                    <a:pt x="977392" y="1103987"/>
                    <a:pt x="969179" y="1254562"/>
                  </a:cubicBezTo>
                  <a:cubicBezTo>
                    <a:pt x="963703" y="1352436"/>
                    <a:pt x="926060" y="1439359"/>
                    <a:pt x="855563" y="1510540"/>
                  </a:cubicBezTo>
                  <a:cubicBezTo>
                    <a:pt x="808337" y="1547499"/>
                    <a:pt x="748792" y="1572823"/>
                    <a:pt x="728944" y="1604991"/>
                  </a:cubicBezTo>
                  <a:cubicBezTo>
                    <a:pt x="674873" y="1639897"/>
                    <a:pt x="635176" y="1631684"/>
                    <a:pt x="620803" y="1583089"/>
                  </a:cubicBezTo>
                  <a:cubicBezTo>
                    <a:pt x="605746" y="1532442"/>
                    <a:pt x="639283" y="1496851"/>
                    <a:pt x="699513" y="1501642"/>
                  </a:cubicBezTo>
                  <a:cubicBezTo>
                    <a:pt x="741263" y="1496167"/>
                    <a:pt x="780276" y="1483162"/>
                    <a:pt x="811075" y="1451679"/>
                  </a:cubicBezTo>
                  <a:cubicBezTo>
                    <a:pt x="874727" y="1364756"/>
                    <a:pt x="884994" y="1273042"/>
                    <a:pt x="887047" y="1162849"/>
                  </a:cubicBezTo>
                  <a:cubicBezTo>
                    <a:pt x="888416" y="1054709"/>
                    <a:pt x="874727" y="987634"/>
                    <a:pt x="861723" y="901396"/>
                  </a:cubicBezTo>
                  <a:cubicBezTo>
                    <a:pt x="845981" y="794625"/>
                    <a:pt x="800124" y="705649"/>
                    <a:pt x="715939" y="637206"/>
                  </a:cubicBezTo>
                  <a:cubicBezTo>
                    <a:pt x="698144" y="622832"/>
                    <a:pt x="646812" y="581082"/>
                    <a:pt x="622857" y="569447"/>
                  </a:cubicBezTo>
                  <a:cubicBezTo>
                    <a:pt x="539356" y="529065"/>
                    <a:pt x="459962" y="529065"/>
                    <a:pt x="371670" y="567394"/>
                  </a:cubicBezTo>
                  <a:cubicBezTo>
                    <a:pt x="308703" y="584504"/>
                    <a:pt x="232047" y="651579"/>
                    <a:pt x="198509" y="690591"/>
                  </a:cubicBezTo>
                  <a:cubicBezTo>
                    <a:pt x="105427" y="848695"/>
                    <a:pt x="91054" y="1017065"/>
                    <a:pt x="84209" y="1192963"/>
                  </a:cubicBezTo>
                  <a:cubicBezTo>
                    <a:pt x="81472" y="1260722"/>
                    <a:pt x="93107" y="1328481"/>
                    <a:pt x="125275" y="1390764"/>
                  </a:cubicBezTo>
                  <a:cubicBezTo>
                    <a:pt x="147861" y="1434568"/>
                    <a:pt x="176608" y="1469474"/>
                    <a:pt x="232047" y="1468790"/>
                  </a:cubicBezTo>
                  <a:cubicBezTo>
                    <a:pt x="248473" y="1468790"/>
                    <a:pt x="274481" y="1467421"/>
                    <a:pt x="294330" y="1478371"/>
                  </a:cubicBezTo>
                  <a:cubicBezTo>
                    <a:pt x="327867" y="1495482"/>
                    <a:pt x="329236" y="1539286"/>
                    <a:pt x="310072" y="1574192"/>
                  </a:cubicBezTo>
                  <a:close/>
                </a:path>
              </a:pathLst>
            </a:custGeom>
            <a:solidFill>
              <a:schemeClr val="accent1"/>
            </a:solidFill>
            <a:ln w="6837" cap="flat">
              <a:noFill/>
              <a:prstDash val="solid"/>
              <a:miter/>
            </a:ln>
          </p:spPr>
          <p:txBody>
            <a:bodyPr rtlCol="0" anchor="ctr"/>
            <a:lstStyle/>
            <a:p>
              <a:pPr algn="r" rtl="1"/>
              <a:endParaRPr lang="en-US">
                <a:cs typeface="B Nazanin" panose="00000700000000000000" pitchFamily="2" charset="-78"/>
              </a:endParaRPr>
            </a:p>
          </p:txBody>
        </p:sp>
        <p:sp>
          <p:nvSpPr>
            <p:cNvPr id="55" name="Freeform: Shape 54">
              <a:extLst>
                <a:ext uri="{FF2B5EF4-FFF2-40B4-BE49-F238E27FC236}">
                  <a16:creationId xmlns:a16="http://schemas.microsoft.com/office/drawing/2014/main" id="{44BD1931-E84E-416C-A1B3-FEA5F2511797}"/>
                </a:ext>
              </a:extLst>
            </p:cNvPr>
            <p:cNvSpPr/>
            <p:nvPr/>
          </p:nvSpPr>
          <p:spPr>
            <a:xfrm>
              <a:off x="6495220" y="2285525"/>
              <a:ext cx="191105" cy="508806"/>
            </a:xfrm>
            <a:custGeom>
              <a:avLst/>
              <a:gdLst>
                <a:gd name="connsiteX0" fmla="*/ 524375 w 524950"/>
                <a:gd name="connsiteY0" fmla="*/ 1228130 h 1397651"/>
                <a:gd name="connsiteX1" fmla="*/ 494260 w 524950"/>
                <a:gd name="connsiteY1" fmla="*/ 1339692 h 1397651"/>
                <a:gd name="connsiteX2" fmla="*/ 236914 w 524950"/>
                <a:gd name="connsiteY2" fmla="*/ 1347221 h 1397651"/>
                <a:gd name="connsiteX3" fmla="*/ 267713 w 524950"/>
                <a:gd name="connsiteY3" fmla="*/ 1095351 h 1397651"/>
                <a:gd name="connsiteX4" fmla="*/ 314939 w 524950"/>
                <a:gd name="connsiteY4" fmla="*/ 1002952 h 1397651"/>
                <a:gd name="connsiteX5" fmla="*/ 217065 w 524950"/>
                <a:gd name="connsiteY5" fmla="*/ 394493 h 1397651"/>
                <a:gd name="connsiteX6" fmla="*/ 33638 w 524950"/>
                <a:gd name="connsiteY6" fmla="*/ 130987 h 1397651"/>
                <a:gd name="connsiteX7" fmla="*/ 1469 w 524950"/>
                <a:gd name="connsiteY7" fmla="*/ 25584 h 1397651"/>
                <a:gd name="connsiteX8" fmla="*/ 18580 w 524950"/>
                <a:gd name="connsiteY8" fmla="*/ 9842 h 1397651"/>
                <a:gd name="connsiteX9" fmla="*/ 232807 w 524950"/>
                <a:gd name="connsiteY9" fmla="*/ 220647 h 1397651"/>
                <a:gd name="connsiteX10" fmla="*/ 307410 w 524950"/>
                <a:gd name="connsiteY10" fmla="*/ 367116 h 1397651"/>
                <a:gd name="connsiteX11" fmla="*/ 397755 w 524950"/>
                <a:gd name="connsiteY11" fmla="*/ 807205 h 1397651"/>
                <a:gd name="connsiteX12" fmla="*/ 408022 w 524950"/>
                <a:gd name="connsiteY12" fmla="*/ 990632 h 1397651"/>
                <a:gd name="connsiteX13" fmla="*/ 450456 w 524950"/>
                <a:gd name="connsiteY13" fmla="*/ 1098088 h 1397651"/>
                <a:gd name="connsiteX14" fmla="*/ 524375 w 524950"/>
                <a:gd name="connsiteY14" fmla="*/ 1228130 h 1397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4950" h="1397651">
                  <a:moveTo>
                    <a:pt x="524375" y="1228130"/>
                  </a:moveTo>
                  <a:cubicBezTo>
                    <a:pt x="514108" y="1287676"/>
                    <a:pt x="517531" y="1296573"/>
                    <a:pt x="494260" y="1339692"/>
                  </a:cubicBezTo>
                  <a:cubicBezTo>
                    <a:pt x="423763" y="1433459"/>
                    <a:pt x="294406" y="1396500"/>
                    <a:pt x="236914" y="1347221"/>
                  </a:cubicBezTo>
                  <a:cubicBezTo>
                    <a:pt x="154098" y="1275356"/>
                    <a:pt x="165049" y="1158318"/>
                    <a:pt x="267713" y="1095351"/>
                  </a:cubicBezTo>
                  <a:cubicBezTo>
                    <a:pt x="308095" y="1070711"/>
                    <a:pt x="315623" y="1045387"/>
                    <a:pt x="314939" y="1002952"/>
                  </a:cubicBezTo>
                  <a:cubicBezTo>
                    <a:pt x="312885" y="794885"/>
                    <a:pt x="293722" y="590240"/>
                    <a:pt x="217065" y="394493"/>
                  </a:cubicBezTo>
                  <a:cubicBezTo>
                    <a:pt x="176684" y="291828"/>
                    <a:pt x="117138" y="202852"/>
                    <a:pt x="33638" y="130987"/>
                  </a:cubicBezTo>
                  <a:cubicBezTo>
                    <a:pt x="-5375" y="104294"/>
                    <a:pt x="6945" y="62544"/>
                    <a:pt x="1469" y="25584"/>
                  </a:cubicBezTo>
                  <a:cubicBezTo>
                    <a:pt x="-1953" y="-5215"/>
                    <a:pt x="-584" y="-5215"/>
                    <a:pt x="18580" y="9842"/>
                  </a:cubicBezTo>
                  <a:cubicBezTo>
                    <a:pt x="100712" y="78970"/>
                    <a:pt x="175999" y="129618"/>
                    <a:pt x="232807" y="220647"/>
                  </a:cubicBezTo>
                  <a:cubicBezTo>
                    <a:pt x="271135" y="263767"/>
                    <a:pt x="293722" y="329472"/>
                    <a:pt x="307410" y="367116"/>
                  </a:cubicBezTo>
                  <a:cubicBezTo>
                    <a:pt x="358742" y="509477"/>
                    <a:pt x="387489" y="656630"/>
                    <a:pt x="397755" y="807205"/>
                  </a:cubicBezTo>
                  <a:cubicBezTo>
                    <a:pt x="401862" y="868119"/>
                    <a:pt x="409390" y="929718"/>
                    <a:pt x="408022" y="990632"/>
                  </a:cubicBezTo>
                  <a:cubicBezTo>
                    <a:pt x="407337" y="1028276"/>
                    <a:pt x="421026" y="1077555"/>
                    <a:pt x="450456" y="1098088"/>
                  </a:cubicBezTo>
                  <a:cubicBezTo>
                    <a:pt x="486046" y="1123412"/>
                    <a:pt x="530534" y="1180220"/>
                    <a:pt x="524375" y="1228130"/>
                  </a:cubicBezTo>
                  <a:close/>
                </a:path>
              </a:pathLst>
            </a:custGeom>
            <a:solidFill>
              <a:schemeClr val="accent1"/>
            </a:solidFill>
            <a:ln w="6837" cap="flat">
              <a:noFill/>
              <a:prstDash val="solid"/>
              <a:miter/>
            </a:ln>
          </p:spPr>
          <p:txBody>
            <a:bodyPr rtlCol="0" anchor="ctr"/>
            <a:lstStyle/>
            <a:p>
              <a:pPr algn="r" rtl="1"/>
              <a:endParaRPr lang="en-US">
                <a:cs typeface="B Nazanin" panose="00000700000000000000" pitchFamily="2" charset="-78"/>
              </a:endParaRPr>
            </a:p>
          </p:txBody>
        </p:sp>
      </p:gr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700000000000000" pitchFamily="2" charset="-78"/>
              </a:rPr>
              <a:t>سبک اینفوگرافیک</a:t>
            </a:r>
            <a:endParaRPr lang="en-US" dirty="0">
              <a:cs typeface="B Nazanin" panose="00000700000000000000" pitchFamily="2" charset="-78"/>
            </a:endParaRPr>
          </a:p>
        </p:txBody>
      </p:sp>
      <p:grpSp>
        <p:nvGrpSpPr>
          <p:cNvPr id="3" name="Graphic 14">
            <a:extLst>
              <a:ext uri="{FF2B5EF4-FFF2-40B4-BE49-F238E27FC236}">
                <a16:creationId xmlns:a16="http://schemas.microsoft.com/office/drawing/2014/main" id="{9B331AD4-6E63-4217-9258-496BEFD42F87}"/>
              </a:ext>
            </a:extLst>
          </p:cNvPr>
          <p:cNvGrpSpPr/>
          <p:nvPr/>
        </p:nvGrpSpPr>
        <p:grpSpPr>
          <a:xfrm>
            <a:off x="1046587" y="3324385"/>
            <a:ext cx="3538433" cy="2783038"/>
            <a:chOff x="2444748" y="555045"/>
            <a:chExt cx="7282048" cy="5727454"/>
          </a:xfrm>
        </p:grpSpPr>
        <p:sp>
          <p:nvSpPr>
            <p:cNvPr id="4" name="Freeform: Shape 3">
              <a:extLst>
                <a:ext uri="{FF2B5EF4-FFF2-40B4-BE49-F238E27FC236}">
                  <a16:creationId xmlns:a16="http://schemas.microsoft.com/office/drawing/2014/main" id="{6CC27083-0319-4D7E-9790-1C1B836A7493}"/>
                </a:ext>
              </a:extLst>
            </p:cNvPr>
            <p:cNvSpPr/>
            <p:nvPr/>
          </p:nvSpPr>
          <p:spPr>
            <a:xfrm>
              <a:off x="4964693" y="5443837"/>
              <a:ext cx="2168250" cy="818208"/>
            </a:xfrm>
            <a:custGeom>
              <a:avLst/>
              <a:gdLst>
                <a:gd name="connsiteX0" fmla="*/ 1941333 w 2168250"/>
                <a:gd name="connsiteY0" fmla="*/ 525699 h 818207"/>
                <a:gd name="connsiteX1" fmla="*/ 1785874 w 2168250"/>
                <a:gd name="connsiteY1" fmla="*/ 30683 h 818207"/>
                <a:gd name="connsiteX2" fmla="*/ 1114943 w 2168250"/>
                <a:gd name="connsiteY2" fmla="*/ 30683 h 818207"/>
                <a:gd name="connsiteX3" fmla="*/ 1065851 w 2168250"/>
                <a:gd name="connsiteY3" fmla="*/ 30683 h 818207"/>
                <a:gd name="connsiteX4" fmla="*/ 390830 w 2168250"/>
                <a:gd name="connsiteY4" fmla="*/ 30683 h 818207"/>
                <a:gd name="connsiteX5" fmla="*/ 235370 w 2168250"/>
                <a:gd name="connsiteY5" fmla="*/ 525699 h 818207"/>
                <a:gd name="connsiteX6" fmla="*/ 259916 w 2168250"/>
                <a:gd name="connsiteY6" fmla="*/ 816162 h 818207"/>
                <a:gd name="connsiteX7" fmla="*/ 1065851 w 2168250"/>
                <a:gd name="connsiteY7" fmla="*/ 816162 h 818207"/>
                <a:gd name="connsiteX8" fmla="*/ 1114943 w 2168250"/>
                <a:gd name="connsiteY8" fmla="*/ 816162 h 818207"/>
                <a:gd name="connsiteX9" fmla="*/ 1920878 w 2168250"/>
                <a:gd name="connsiteY9" fmla="*/ 816162 h 818207"/>
                <a:gd name="connsiteX10" fmla="*/ 1941333 w 2168250"/>
                <a:gd name="connsiteY10" fmla="*/ 525699 h 81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8250" h="818207">
                  <a:moveTo>
                    <a:pt x="1941333" y="525699"/>
                  </a:moveTo>
                  <a:cubicBezTo>
                    <a:pt x="1789965" y="370239"/>
                    <a:pt x="1785874" y="30683"/>
                    <a:pt x="1785874" y="30683"/>
                  </a:cubicBezTo>
                  <a:lnTo>
                    <a:pt x="1114943" y="30683"/>
                  </a:lnTo>
                  <a:lnTo>
                    <a:pt x="1065851" y="30683"/>
                  </a:lnTo>
                  <a:lnTo>
                    <a:pt x="390830" y="30683"/>
                  </a:lnTo>
                  <a:cubicBezTo>
                    <a:pt x="390830" y="30683"/>
                    <a:pt x="386739" y="366148"/>
                    <a:pt x="235370" y="525699"/>
                  </a:cubicBezTo>
                  <a:cubicBezTo>
                    <a:pt x="84002" y="681158"/>
                    <a:pt x="-149188" y="816162"/>
                    <a:pt x="259916" y="816162"/>
                  </a:cubicBezTo>
                  <a:cubicBezTo>
                    <a:pt x="587199" y="816162"/>
                    <a:pt x="939029" y="816162"/>
                    <a:pt x="1065851" y="816162"/>
                  </a:cubicBezTo>
                  <a:cubicBezTo>
                    <a:pt x="1098579" y="816162"/>
                    <a:pt x="1114943" y="816162"/>
                    <a:pt x="1114943" y="816162"/>
                  </a:cubicBezTo>
                  <a:cubicBezTo>
                    <a:pt x="1245857" y="816162"/>
                    <a:pt x="1597686" y="816162"/>
                    <a:pt x="1920878" y="816162"/>
                  </a:cubicBezTo>
                  <a:cubicBezTo>
                    <a:pt x="2329982" y="816162"/>
                    <a:pt x="2092702" y="681158"/>
                    <a:pt x="1941333" y="525699"/>
                  </a:cubicBezTo>
                  <a:close/>
                </a:path>
              </a:pathLst>
            </a:custGeom>
            <a:gradFill>
              <a:gsLst>
                <a:gs pos="0">
                  <a:schemeClr val="bg1">
                    <a:lumMod val="75000"/>
                  </a:schemeClr>
                </a:gs>
                <a:gs pos="53000">
                  <a:schemeClr val="bg1">
                    <a:lumMod val="85000"/>
                  </a:schemeClr>
                </a:gs>
                <a:gs pos="83000">
                  <a:schemeClr val="bg1">
                    <a:lumMod val="75000"/>
                  </a:schemeClr>
                </a:gs>
                <a:gs pos="100000">
                  <a:schemeClr val="bg1">
                    <a:lumMod val="75000"/>
                  </a:schemeClr>
                </a:gs>
              </a:gsLst>
              <a:lin ang="16200000" scaled="0"/>
            </a:gradFill>
            <a:ln w="9525" cap="flat">
              <a:noFill/>
              <a:prstDash val="solid"/>
              <a:miter/>
            </a:ln>
          </p:spPr>
          <p:txBody>
            <a:bodyPr rtlCol="0" anchor="ctr"/>
            <a:lstStyle/>
            <a:p>
              <a:pPr algn="r" rtl="1"/>
              <a:endParaRPr lang="en-US">
                <a:cs typeface="B Nazanin" panose="00000700000000000000" pitchFamily="2" charset="-78"/>
              </a:endParaRPr>
            </a:p>
          </p:txBody>
        </p:sp>
        <p:sp>
          <p:nvSpPr>
            <p:cNvPr id="5" name="Freeform: Shape 4">
              <a:extLst>
                <a:ext uri="{FF2B5EF4-FFF2-40B4-BE49-F238E27FC236}">
                  <a16:creationId xmlns:a16="http://schemas.microsoft.com/office/drawing/2014/main" id="{0E925869-A5FA-4B17-ADEA-3A84AD5AD605}"/>
                </a:ext>
              </a:extLst>
            </p:cNvPr>
            <p:cNvSpPr/>
            <p:nvPr/>
          </p:nvSpPr>
          <p:spPr>
            <a:xfrm>
              <a:off x="2444748" y="555045"/>
              <a:ext cx="7282048" cy="4950157"/>
            </a:xfrm>
            <a:custGeom>
              <a:avLst/>
              <a:gdLst>
                <a:gd name="connsiteX0" fmla="*/ 7038632 w 7282048"/>
                <a:gd name="connsiteY0" fmla="*/ 30683 h 4950157"/>
                <a:gd name="connsiteX1" fmla="*/ 3704436 w 7282048"/>
                <a:gd name="connsiteY1" fmla="*/ 30683 h 4950157"/>
                <a:gd name="connsiteX2" fmla="*/ 3589886 w 7282048"/>
                <a:gd name="connsiteY2" fmla="*/ 30683 h 4950157"/>
                <a:gd name="connsiteX3" fmla="*/ 259781 w 7282048"/>
                <a:gd name="connsiteY3" fmla="*/ 30683 h 4950157"/>
                <a:gd name="connsiteX4" fmla="*/ 30683 w 7282048"/>
                <a:gd name="connsiteY4" fmla="*/ 259781 h 4950157"/>
                <a:gd name="connsiteX5" fmla="*/ 30683 w 7282048"/>
                <a:gd name="connsiteY5" fmla="*/ 4698558 h 4950157"/>
                <a:gd name="connsiteX6" fmla="*/ 239326 w 7282048"/>
                <a:gd name="connsiteY6" fmla="*/ 4931748 h 4950157"/>
                <a:gd name="connsiteX7" fmla="*/ 7042723 w 7282048"/>
                <a:gd name="connsiteY7" fmla="*/ 4931748 h 4950157"/>
                <a:gd name="connsiteX8" fmla="*/ 7251366 w 7282048"/>
                <a:gd name="connsiteY8" fmla="*/ 4698558 h 4950157"/>
                <a:gd name="connsiteX9" fmla="*/ 7251366 w 7282048"/>
                <a:gd name="connsiteY9" fmla="*/ 259781 h 4950157"/>
                <a:gd name="connsiteX10" fmla="*/ 7038632 w 7282048"/>
                <a:gd name="connsiteY10" fmla="*/ 30683 h 4950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82048" h="4950157">
                  <a:moveTo>
                    <a:pt x="7038632" y="30683"/>
                  </a:moveTo>
                  <a:lnTo>
                    <a:pt x="3704436" y="30683"/>
                  </a:lnTo>
                  <a:lnTo>
                    <a:pt x="3589886" y="30683"/>
                  </a:lnTo>
                  <a:lnTo>
                    <a:pt x="259781" y="30683"/>
                  </a:lnTo>
                  <a:cubicBezTo>
                    <a:pt x="141141" y="30683"/>
                    <a:pt x="30683" y="128868"/>
                    <a:pt x="30683" y="259781"/>
                  </a:cubicBezTo>
                  <a:lnTo>
                    <a:pt x="30683" y="4698558"/>
                  </a:lnTo>
                  <a:cubicBezTo>
                    <a:pt x="30683" y="4829472"/>
                    <a:pt x="124777" y="4931748"/>
                    <a:pt x="239326" y="4931748"/>
                  </a:cubicBezTo>
                  <a:lnTo>
                    <a:pt x="7042723" y="4931748"/>
                  </a:lnTo>
                  <a:cubicBezTo>
                    <a:pt x="7157272" y="4931748"/>
                    <a:pt x="7251366" y="4825380"/>
                    <a:pt x="7251366" y="4698558"/>
                  </a:cubicBezTo>
                  <a:lnTo>
                    <a:pt x="7251366" y="259781"/>
                  </a:lnTo>
                  <a:cubicBezTo>
                    <a:pt x="7251366" y="128868"/>
                    <a:pt x="7157272" y="30683"/>
                    <a:pt x="7038632" y="30683"/>
                  </a:cubicBezTo>
                  <a:close/>
                </a:path>
              </a:pathLst>
            </a:custGeom>
            <a:solidFill>
              <a:srgbClr val="999999"/>
            </a:solidFill>
            <a:ln w="9525" cap="flat">
              <a:noFill/>
              <a:prstDash val="solid"/>
              <a:miter/>
            </a:ln>
          </p:spPr>
          <p:txBody>
            <a:bodyPr rtlCol="0" anchor="ctr"/>
            <a:lstStyle/>
            <a:p>
              <a:pPr algn="r" rtl="1"/>
              <a:endParaRPr lang="en-US" dirty="0">
                <a:cs typeface="B Nazanin" panose="00000700000000000000" pitchFamily="2" charset="-78"/>
              </a:endParaRPr>
            </a:p>
          </p:txBody>
        </p:sp>
        <p:sp>
          <p:nvSpPr>
            <p:cNvPr id="6" name="Freeform: Shape 5">
              <a:extLst>
                <a:ext uri="{FF2B5EF4-FFF2-40B4-BE49-F238E27FC236}">
                  <a16:creationId xmlns:a16="http://schemas.microsoft.com/office/drawing/2014/main" id="{D7515B49-A939-4F6C-8B7C-D171A499731B}"/>
                </a:ext>
              </a:extLst>
            </p:cNvPr>
            <p:cNvSpPr/>
            <p:nvPr/>
          </p:nvSpPr>
          <p:spPr>
            <a:xfrm>
              <a:off x="8706599" y="5435655"/>
              <a:ext cx="490925" cy="81821"/>
            </a:xfrm>
            <a:custGeom>
              <a:avLst/>
              <a:gdLst>
                <a:gd name="connsiteX0" fmla="*/ 32212 w 490924"/>
                <a:gd name="connsiteY0" fmla="*/ 30683 h 81820"/>
                <a:gd name="connsiteX1" fmla="*/ 64939 w 490924"/>
                <a:gd name="connsiteY1" fmla="*/ 71593 h 81820"/>
                <a:gd name="connsiteX2" fmla="*/ 461771 w 490924"/>
                <a:gd name="connsiteY2" fmla="*/ 71593 h 81820"/>
                <a:gd name="connsiteX3" fmla="*/ 498590 w 490924"/>
                <a:gd name="connsiteY3" fmla="*/ 30683 h 81820"/>
                <a:gd name="connsiteX4" fmla="*/ 32212 w 490924"/>
                <a:gd name="connsiteY4" fmla="*/ 30683 h 81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924" h="81820">
                  <a:moveTo>
                    <a:pt x="32212" y="30683"/>
                  </a:moveTo>
                  <a:cubicBezTo>
                    <a:pt x="32212" y="30683"/>
                    <a:pt x="19938" y="67502"/>
                    <a:pt x="64939" y="71593"/>
                  </a:cubicBezTo>
                  <a:lnTo>
                    <a:pt x="461771" y="71593"/>
                  </a:lnTo>
                  <a:cubicBezTo>
                    <a:pt x="461771" y="71593"/>
                    <a:pt x="502681" y="75684"/>
                    <a:pt x="498590" y="30683"/>
                  </a:cubicBezTo>
                  <a:lnTo>
                    <a:pt x="32212" y="30683"/>
                  </a:lnTo>
                  <a:close/>
                </a:path>
              </a:pathLst>
            </a:custGeom>
            <a:solidFill>
              <a:srgbClr val="999999"/>
            </a:solidFill>
            <a:ln w="9525" cap="flat">
              <a:noFill/>
              <a:prstDash val="solid"/>
              <a:miter/>
            </a:ln>
          </p:spPr>
          <p:txBody>
            <a:bodyPr rtlCol="0" anchor="ctr"/>
            <a:lstStyle/>
            <a:p>
              <a:pPr algn="r" rtl="1"/>
              <a:endParaRPr lang="en-US">
                <a:cs typeface="B Nazanin" panose="00000700000000000000" pitchFamily="2" charset="-78"/>
              </a:endParaRPr>
            </a:p>
          </p:txBody>
        </p:sp>
        <p:sp>
          <p:nvSpPr>
            <p:cNvPr id="7" name="Freeform: Shape 6">
              <a:extLst>
                <a:ext uri="{FF2B5EF4-FFF2-40B4-BE49-F238E27FC236}">
                  <a16:creationId xmlns:a16="http://schemas.microsoft.com/office/drawing/2014/main" id="{CBA61266-F699-48A1-B866-23AE90972B2C}"/>
                </a:ext>
              </a:extLst>
            </p:cNvPr>
            <p:cNvSpPr/>
            <p:nvPr/>
          </p:nvSpPr>
          <p:spPr>
            <a:xfrm>
              <a:off x="2481568" y="595956"/>
              <a:ext cx="7200228" cy="4336501"/>
            </a:xfrm>
            <a:custGeom>
              <a:avLst/>
              <a:gdLst>
                <a:gd name="connsiteX0" fmla="*/ 6973175 w 7200227"/>
                <a:gd name="connsiteY0" fmla="*/ 30683 h 4336501"/>
                <a:gd name="connsiteX1" fmla="*/ 3671707 w 7200227"/>
                <a:gd name="connsiteY1" fmla="*/ 30683 h 4336501"/>
                <a:gd name="connsiteX2" fmla="*/ 3561249 w 7200227"/>
                <a:gd name="connsiteY2" fmla="*/ 30683 h 4336501"/>
                <a:gd name="connsiteX3" fmla="*/ 259781 w 7200227"/>
                <a:gd name="connsiteY3" fmla="*/ 30683 h 4336501"/>
                <a:gd name="connsiteX4" fmla="*/ 30683 w 7200227"/>
                <a:gd name="connsiteY4" fmla="*/ 231144 h 4336501"/>
                <a:gd name="connsiteX5" fmla="*/ 30683 w 7200227"/>
                <a:gd name="connsiteY5" fmla="*/ 4330365 h 4336501"/>
                <a:gd name="connsiteX6" fmla="*/ 7185909 w 7200227"/>
                <a:gd name="connsiteY6" fmla="*/ 4330365 h 4336501"/>
                <a:gd name="connsiteX7" fmla="*/ 7185909 w 7200227"/>
                <a:gd name="connsiteY7" fmla="*/ 231144 h 4336501"/>
                <a:gd name="connsiteX8" fmla="*/ 6973175 w 7200227"/>
                <a:gd name="connsiteY8" fmla="*/ 30683 h 4336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4336501">
                  <a:moveTo>
                    <a:pt x="6973175" y="30683"/>
                  </a:moveTo>
                  <a:lnTo>
                    <a:pt x="3671707" y="30683"/>
                  </a:lnTo>
                  <a:lnTo>
                    <a:pt x="3561249" y="30683"/>
                  </a:lnTo>
                  <a:lnTo>
                    <a:pt x="259781" y="30683"/>
                  </a:lnTo>
                  <a:cubicBezTo>
                    <a:pt x="141141" y="30683"/>
                    <a:pt x="30683" y="112504"/>
                    <a:pt x="30683" y="231144"/>
                  </a:cubicBezTo>
                  <a:lnTo>
                    <a:pt x="30683" y="4330365"/>
                  </a:lnTo>
                  <a:lnTo>
                    <a:pt x="7185909" y="4330365"/>
                  </a:lnTo>
                  <a:lnTo>
                    <a:pt x="7185909" y="231144"/>
                  </a:lnTo>
                  <a:cubicBezTo>
                    <a:pt x="7185909" y="112504"/>
                    <a:pt x="7091815" y="30683"/>
                    <a:pt x="6973175" y="30683"/>
                  </a:cubicBezTo>
                  <a:close/>
                </a:path>
              </a:pathLst>
            </a:custGeom>
            <a:solidFill>
              <a:schemeClr val="tx1">
                <a:lumMod val="85000"/>
                <a:lumOff val="15000"/>
              </a:schemeClr>
            </a:solidFill>
            <a:ln w="9525" cap="flat">
              <a:noFill/>
              <a:prstDash val="solid"/>
              <a:miter/>
            </a:ln>
          </p:spPr>
          <p:txBody>
            <a:bodyPr rtlCol="0" anchor="ctr"/>
            <a:lstStyle/>
            <a:p>
              <a:pPr algn="r" rtl="1"/>
              <a:endParaRPr lang="en-US">
                <a:cs typeface="B Nazanin" panose="00000700000000000000" pitchFamily="2" charset="-78"/>
              </a:endParaRPr>
            </a:p>
          </p:txBody>
        </p:sp>
        <p:sp>
          <p:nvSpPr>
            <p:cNvPr id="8" name="Freeform: Shape 7">
              <a:extLst>
                <a:ext uri="{FF2B5EF4-FFF2-40B4-BE49-F238E27FC236}">
                  <a16:creationId xmlns:a16="http://schemas.microsoft.com/office/drawing/2014/main" id="{BF266B72-EB0A-487F-B53C-69D993F1A41B}"/>
                </a:ext>
              </a:extLst>
            </p:cNvPr>
            <p:cNvSpPr/>
            <p:nvPr/>
          </p:nvSpPr>
          <p:spPr>
            <a:xfrm>
              <a:off x="4968919" y="6159768"/>
              <a:ext cx="2168250" cy="122731"/>
            </a:xfrm>
            <a:custGeom>
              <a:avLst/>
              <a:gdLst>
                <a:gd name="connsiteX0" fmla="*/ 30683 w 2168250"/>
                <a:gd name="connsiteY0" fmla="*/ 34774 h 122731"/>
                <a:gd name="connsiteX1" fmla="*/ 30683 w 2168250"/>
                <a:gd name="connsiteY1" fmla="*/ 34774 h 122731"/>
                <a:gd name="connsiteX2" fmla="*/ 30683 w 2168250"/>
                <a:gd name="connsiteY2" fmla="*/ 38865 h 122731"/>
                <a:gd name="connsiteX3" fmla="*/ 30683 w 2168250"/>
                <a:gd name="connsiteY3" fmla="*/ 38865 h 122731"/>
                <a:gd name="connsiteX4" fmla="*/ 263872 w 2168250"/>
                <a:gd name="connsiteY4" fmla="*/ 96140 h 122731"/>
                <a:gd name="connsiteX5" fmla="*/ 1069807 w 2168250"/>
                <a:gd name="connsiteY5" fmla="*/ 96140 h 122731"/>
                <a:gd name="connsiteX6" fmla="*/ 1118899 w 2168250"/>
                <a:gd name="connsiteY6" fmla="*/ 96140 h 122731"/>
                <a:gd name="connsiteX7" fmla="*/ 1924834 w 2168250"/>
                <a:gd name="connsiteY7" fmla="*/ 96140 h 122731"/>
                <a:gd name="connsiteX8" fmla="*/ 2153932 w 2168250"/>
                <a:gd name="connsiteY8" fmla="*/ 30683 h 122731"/>
                <a:gd name="connsiteX9" fmla="*/ 2137568 w 2168250"/>
                <a:gd name="connsiteY9" fmla="*/ 30683 h 122731"/>
                <a:gd name="connsiteX10" fmla="*/ 2137568 w 2168250"/>
                <a:gd name="connsiteY10" fmla="*/ 30683 h 122731"/>
                <a:gd name="connsiteX11" fmla="*/ 30683 w 2168250"/>
                <a:gd name="connsiteY11" fmla="*/ 30683 h 12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68250" h="122731">
                  <a:moveTo>
                    <a:pt x="30683" y="34774"/>
                  </a:moveTo>
                  <a:lnTo>
                    <a:pt x="30683" y="34774"/>
                  </a:lnTo>
                  <a:cubicBezTo>
                    <a:pt x="30683" y="38865"/>
                    <a:pt x="30683" y="38865"/>
                    <a:pt x="30683" y="38865"/>
                  </a:cubicBezTo>
                  <a:lnTo>
                    <a:pt x="30683" y="38865"/>
                  </a:lnTo>
                  <a:cubicBezTo>
                    <a:pt x="30683" y="79775"/>
                    <a:pt x="96139" y="96140"/>
                    <a:pt x="263872" y="96140"/>
                  </a:cubicBezTo>
                  <a:cubicBezTo>
                    <a:pt x="591155" y="96140"/>
                    <a:pt x="942984" y="96140"/>
                    <a:pt x="1069807" y="96140"/>
                  </a:cubicBezTo>
                  <a:cubicBezTo>
                    <a:pt x="1102535" y="96140"/>
                    <a:pt x="1118899" y="96140"/>
                    <a:pt x="1118899" y="96140"/>
                  </a:cubicBezTo>
                  <a:cubicBezTo>
                    <a:pt x="1249812" y="96140"/>
                    <a:pt x="1601642" y="96140"/>
                    <a:pt x="1924834" y="96140"/>
                  </a:cubicBezTo>
                  <a:cubicBezTo>
                    <a:pt x="2092566" y="96140"/>
                    <a:pt x="2149841" y="75684"/>
                    <a:pt x="2153932" y="30683"/>
                  </a:cubicBezTo>
                  <a:lnTo>
                    <a:pt x="2137568" y="30683"/>
                  </a:lnTo>
                  <a:lnTo>
                    <a:pt x="2137568" y="30683"/>
                  </a:lnTo>
                  <a:lnTo>
                    <a:pt x="30683" y="30683"/>
                  </a:lnTo>
                  <a:close/>
                </a:path>
              </a:pathLst>
            </a:custGeom>
            <a:solidFill>
              <a:schemeClr val="tx1">
                <a:lumMod val="50000"/>
                <a:lumOff val="50000"/>
              </a:schemeClr>
            </a:solidFill>
            <a:ln w="9525" cap="flat">
              <a:noFill/>
              <a:prstDash val="solid"/>
              <a:miter/>
            </a:ln>
          </p:spPr>
          <p:txBody>
            <a:bodyPr rtlCol="0" anchor="ctr"/>
            <a:lstStyle/>
            <a:p>
              <a:pPr algn="r" rtl="1"/>
              <a:endParaRPr lang="en-US" dirty="0">
                <a:cs typeface="B Nazanin" panose="00000700000000000000" pitchFamily="2" charset="-78"/>
              </a:endParaRPr>
            </a:p>
          </p:txBody>
        </p:sp>
        <p:sp>
          <p:nvSpPr>
            <p:cNvPr id="9" name="Freeform: Shape 8">
              <a:extLst>
                <a:ext uri="{FF2B5EF4-FFF2-40B4-BE49-F238E27FC236}">
                  <a16:creationId xmlns:a16="http://schemas.microsoft.com/office/drawing/2014/main" id="{5BFFAE8C-F369-481A-BC47-E38BBBC9FE95}"/>
                </a:ext>
              </a:extLst>
            </p:cNvPr>
            <p:cNvSpPr/>
            <p:nvPr/>
          </p:nvSpPr>
          <p:spPr>
            <a:xfrm>
              <a:off x="2481568" y="4903820"/>
              <a:ext cx="7200228" cy="572745"/>
            </a:xfrm>
            <a:custGeom>
              <a:avLst/>
              <a:gdLst>
                <a:gd name="connsiteX0" fmla="*/ 30683 w 7200227"/>
                <a:gd name="connsiteY0" fmla="*/ 362057 h 572745"/>
                <a:gd name="connsiteX1" fmla="*/ 259781 w 7200227"/>
                <a:gd name="connsiteY1" fmla="*/ 562518 h 572745"/>
                <a:gd name="connsiteX2" fmla="*/ 3561249 w 7200227"/>
                <a:gd name="connsiteY2" fmla="*/ 562518 h 572745"/>
                <a:gd name="connsiteX3" fmla="*/ 3671707 w 7200227"/>
                <a:gd name="connsiteY3" fmla="*/ 562518 h 572745"/>
                <a:gd name="connsiteX4" fmla="*/ 6973175 w 7200227"/>
                <a:gd name="connsiteY4" fmla="*/ 562518 h 572745"/>
                <a:gd name="connsiteX5" fmla="*/ 7185909 w 7200227"/>
                <a:gd name="connsiteY5" fmla="*/ 362057 h 572745"/>
                <a:gd name="connsiteX6" fmla="*/ 7185909 w 7200227"/>
                <a:gd name="connsiteY6" fmla="*/ 30683 h 572745"/>
                <a:gd name="connsiteX7" fmla="*/ 30683 w 7200227"/>
                <a:gd name="connsiteY7" fmla="*/ 30683 h 572745"/>
                <a:gd name="connsiteX8" fmla="*/ 30683 w 7200227"/>
                <a:gd name="connsiteY8" fmla="*/ 362057 h 572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0227" h="572745">
                  <a:moveTo>
                    <a:pt x="30683" y="362057"/>
                  </a:moveTo>
                  <a:cubicBezTo>
                    <a:pt x="30683" y="464333"/>
                    <a:pt x="141141" y="562518"/>
                    <a:pt x="259781" y="562518"/>
                  </a:cubicBezTo>
                  <a:lnTo>
                    <a:pt x="3561249" y="562518"/>
                  </a:lnTo>
                  <a:lnTo>
                    <a:pt x="3671707" y="562518"/>
                  </a:lnTo>
                  <a:lnTo>
                    <a:pt x="6973175" y="562518"/>
                  </a:lnTo>
                  <a:cubicBezTo>
                    <a:pt x="7091815" y="562518"/>
                    <a:pt x="7185909" y="464333"/>
                    <a:pt x="7185909" y="362057"/>
                  </a:cubicBezTo>
                  <a:lnTo>
                    <a:pt x="7185909" y="30683"/>
                  </a:lnTo>
                  <a:lnTo>
                    <a:pt x="30683" y="30683"/>
                  </a:lnTo>
                  <a:lnTo>
                    <a:pt x="30683" y="362057"/>
                  </a:lnTo>
                  <a:close/>
                </a:path>
              </a:pathLst>
            </a:custGeom>
            <a:solidFill>
              <a:schemeClr val="bg1">
                <a:lumMod val="75000"/>
              </a:schemeClr>
            </a:solidFill>
            <a:ln w="9525" cap="flat">
              <a:noFill/>
              <a:prstDash val="solid"/>
              <a:miter/>
            </a:ln>
          </p:spPr>
          <p:txBody>
            <a:bodyPr rtlCol="0" anchor="ctr"/>
            <a:lstStyle/>
            <a:p>
              <a:pPr algn="r" rtl="1"/>
              <a:endParaRPr lang="en-US">
                <a:cs typeface="B Nazanin" panose="00000700000000000000" pitchFamily="2" charset="-78"/>
              </a:endParaRPr>
            </a:p>
          </p:txBody>
        </p:sp>
        <p:sp>
          <p:nvSpPr>
            <p:cNvPr id="10" name="Freeform: Shape 9">
              <a:extLst>
                <a:ext uri="{FF2B5EF4-FFF2-40B4-BE49-F238E27FC236}">
                  <a16:creationId xmlns:a16="http://schemas.microsoft.com/office/drawing/2014/main" id="{455BFC50-CCE3-43E0-AB25-561D14C5BCE7}"/>
                </a:ext>
              </a:extLst>
            </p:cNvPr>
            <p:cNvSpPr/>
            <p:nvPr/>
          </p:nvSpPr>
          <p:spPr>
            <a:xfrm>
              <a:off x="2747714" y="910966"/>
              <a:ext cx="6676116" cy="3763756"/>
            </a:xfrm>
            <a:custGeom>
              <a:avLst/>
              <a:gdLst>
                <a:gd name="connsiteX0" fmla="*/ 30683 w 6586571"/>
                <a:gd name="connsiteY0" fmla="*/ 30683 h 3763755"/>
                <a:gd name="connsiteX1" fmla="*/ 6564071 w 6586571"/>
                <a:gd name="connsiteY1" fmla="*/ 30683 h 3763755"/>
                <a:gd name="connsiteX2" fmla="*/ 6564071 w 6586571"/>
                <a:gd name="connsiteY2" fmla="*/ 3753528 h 3763755"/>
                <a:gd name="connsiteX3" fmla="*/ 30683 w 6586571"/>
                <a:gd name="connsiteY3" fmla="*/ 3753528 h 3763755"/>
              </a:gdLst>
              <a:ahLst/>
              <a:cxnLst>
                <a:cxn ang="0">
                  <a:pos x="connsiteX0" y="connsiteY0"/>
                </a:cxn>
                <a:cxn ang="0">
                  <a:pos x="connsiteX1" y="connsiteY1"/>
                </a:cxn>
                <a:cxn ang="0">
                  <a:pos x="connsiteX2" y="connsiteY2"/>
                </a:cxn>
                <a:cxn ang="0">
                  <a:pos x="connsiteX3" y="connsiteY3"/>
                </a:cxn>
              </a:cxnLst>
              <a:rect l="l" t="t" r="r" b="b"/>
              <a:pathLst>
                <a:path w="6586571" h="3763755">
                  <a:moveTo>
                    <a:pt x="30683" y="30683"/>
                  </a:moveTo>
                  <a:lnTo>
                    <a:pt x="6564071" y="30683"/>
                  </a:lnTo>
                  <a:lnTo>
                    <a:pt x="6564071" y="3753528"/>
                  </a:lnTo>
                  <a:lnTo>
                    <a:pt x="30683" y="3753528"/>
                  </a:lnTo>
                  <a:close/>
                </a:path>
              </a:pathLst>
            </a:custGeom>
            <a:solidFill>
              <a:srgbClr val="F2F2F2"/>
            </a:solidFill>
            <a:ln w="9525" cap="flat">
              <a:noFill/>
              <a:prstDash val="solid"/>
              <a:miter/>
            </a:ln>
          </p:spPr>
          <p:txBody>
            <a:bodyPr rtlCol="0" anchor="ctr"/>
            <a:lstStyle/>
            <a:p>
              <a:pPr algn="r" rtl="1"/>
              <a:endParaRPr lang="en-US">
                <a:cs typeface="B Nazanin" panose="00000700000000000000" pitchFamily="2" charset="-78"/>
              </a:endParaRPr>
            </a:p>
          </p:txBody>
        </p:sp>
        <p:sp>
          <p:nvSpPr>
            <p:cNvPr id="11" name="Freeform: Shape 10">
              <a:extLst>
                <a:ext uri="{FF2B5EF4-FFF2-40B4-BE49-F238E27FC236}">
                  <a16:creationId xmlns:a16="http://schemas.microsoft.com/office/drawing/2014/main" id="{1B96C0B4-E303-4379-B081-3C2A46705710}"/>
                </a:ext>
              </a:extLst>
            </p:cNvPr>
            <p:cNvSpPr/>
            <p:nvPr/>
          </p:nvSpPr>
          <p:spPr>
            <a:xfrm>
              <a:off x="5654591" y="939518"/>
              <a:ext cx="3769239" cy="3736342"/>
            </a:xfrm>
            <a:custGeom>
              <a:avLst/>
              <a:gdLst>
                <a:gd name="connsiteX0" fmla="*/ 2567127 w 4009217"/>
                <a:gd name="connsiteY0" fmla="*/ 30683 h 4295590"/>
                <a:gd name="connsiteX1" fmla="*/ 3798529 w 4009217"/>
                <a:gd name="connsiteY1" fmla="*/ 30683 h 4295590"/>
                <a:gd name="connsiteX2" fmla="*/ 4007172 w 4009217"/>
                <a:gd name="connsiteY2" fmla="*/ 272054 h 4295590"/>
                <a:gd name="connsiteX3" fmla="*/ 3998990 w 4009217"/>
                <a:gd name="connsiteY3" fmla="*/ 4268999 h 4295590"/>
                <a:gd name="connsiteX4" fmla="*/ 30683 w 4009217"/>
                <a:gd name="connsiteY4" fmla="*/ 4268999 h 4295590"/>
                <a:gd name="connsiteX0" fmla="*/ 2536444 w 3976489"/>
                <a:gd name="connsiteY0" fmla="*/ 0 h 4238316"/>
                <a:gd name="connsiteX1" fmla="*/ 3976489 w 3976489"/>
                <a:gd name="connsiteY1" fmla="*/ 241371 h 4238316"/>
                <a:gd name="connsiteX2" fmla="*/ 3968307 w 3976489"/>
                <a:gd name="connsiteY2" fmla="*/ 4238316 h 4238316"/>
                <a:gd name="connsiteX3" fmla="*/ 0 w 3976489"/>
                <a:gd name="connsiteY3" fmla="*/ 4238316 h 4238316"/>
                <a:gd name="connsiteX0" fmla="*/ 2536444 w 3976489"/>
                <a:gd name="connsiteY0" fmla="*/ 0 h 4238316"/>
                <a:gd name="connsiteX1" fmla="*/ 3976489 w 3976489"/>
                <a:gd name="connsiteY1" fmla="*/ 213683 h 4238316"/>
                <a:gd name="connsiteX2" fmla="*/ 3968307 w 3976489"/>
                <a:gd name="connsiteY2" fmla="*/ 4238316 h 4238316"/>
                <a:gd name="connsiteX3" fmla="*/ 0 w 3976489"/>
                <a:gd name="connsiteY3" fmla="*/ 4238316 h 4238316"/>
                <a:gd name="connsiteX0" fmla="*/ 2473335 w 3976489"/>
                <a:gd name="connsiteY0" fmla="*/ 0 h 4035268"/>
                <a:gd name="connsiteX1" fmla="*/ 3976489 w 3976489"/>
                <a:gd name="connsiteY1" fmla="*/ 10635 h 4035268"/>
                <a:gd name="connsiteX2" fmla="*/ 3968307 w 3976489"/>
                <a:gd name="connsiteY2" fmla="*/ 4035268 h 4035268"/>
                <a:gd name="connsiteX3" fmla="*/ 0 w 3976489"/>
                <a:gd name="connsiteY3" fmla="*/ 4035268 h 4035268"/>
              </a:gdLst>
              <a:ahLst/>
              <a:cxnLst>
                <a:cxn ang="0">
                  <a:pos x="connsiteX0" y="connsiteY0"/>
                </a:cxn>
                <a:cxn ang="0">
                  <a:pos x="connsiteX1" y="connsiteY1"/>
                </a:cxn>
                <a:cxn ang="0">
                  <a:pos x="connsiteX2" y="connsiteY2"/>
                </a:cxn>
                <a:cxn ang="0">
                  <a:pos x="connsiteX3" y="connsiteY3"/>
                </a:cxn>
              </a:cxnLst>
              <a:rect l="l" t="t" r="r" b="b"/>
              <a:pathLst>
                <a:path w="3976489" h="4035268">
                  <a:moveTo>
                    <a:pt x="2473335" y="0"/>
                  </a:moveTo>
                  <a:lnTo>
                    <a:pt x="3976489" y="10635"/>
                  </a:lnTo>
                  <a:cubicBezTo>
                    <a:pt x="3973762" y="1342950"/>
                    <a:pt x="3971034" y="2702953"/>
                    <a:pt x="3968307" y="4035268"/>
                  </a:cubicBezTo>
                  <a:lnTo>
                    <a:pt x="0" y="4035268"/>
                  </a:lnTo>
                </a:path>
              </a:pathLst>
            </a:custGeom>
            <a:solidFill>
              <a:srgbClr val="999999">
                <a:alpha val="10000"/>
              </a:srgbClr>
            </a:solidFill>
            <a:ln w="9525" cap="flat">
              <a:noFill/>
              <a:prstDash val="solid"/>
              <a:miter/>
            </a:ln>
          </p:spPr>
          <p:txBody>
            <a:bodyPr rtlCol="0" anchor="ctr"/>
            <a:lstStyle/>
            <a:p>
              <a:pPr algn="r" rtl="1"/>
              <a:endParaRPr lang="en-US" dirty="0">
                <a:cs typeface="B Nazanin" panose="00000700000000000000" pitchFamily="2" charset="-78"/>
              </a:endParaRPr>
            </a:p>
          </p:txBody>
        </p:sp>
      </p:grpSp>
      <p:grpSp>
        <p:nvGrpSpPr>
          <p:cNvPr id="33" name="Group 32">
            <a:extLst>
              <a:ext uri="{FF2B5EF4-FFF2-40B4-BE49-F238E27FC236}">
                <a16:creationId xmlns:a16="http://schemas.microsoft.com/office/drawing/2014/main" id="{86C44C50-987A-4D8A-B9AB-98CDEAE2529D}"/>
              </a:ext>
            </a:extLst>
          </p:cNvPr>
          <p:cNvGrpSpPr/>
          <p:nvPr/>
        </p:nvGrpSpPr>
        <p:grpSpPr>
          <a:xfrm>
            <a:off x="3612126" y="1841770"/>
            <a:ext cx="1781788" cy="2593958"/>
            <a:chOff x="3941816" y="1814078"/>
            <a:chExt cx="1781788" cy="2593958"/>
          </a:xfrm>
        </p:grpSpPr>
        <p:grpSp>
          <p:nvGrpSpPr>
            <p:cNvPr id="34" name="Group 33">
              <a:extLst>
                <a:ext uri="{FF2B5EF4-FFF2-40B4-BE49-F238E27FC236}">
                  <a16:creationId xmlns:a16="http://schemas.microsoft.com/office/drawing/2014/main" id="{F98C1701-4D69-4BBB-B2A2-CD613E8B37D8}"/>
                </a:ext>
              </a:extLst>
            </p:cNvPr>
            <p:cNvGrpSpPr/>
            <p:nvPr/>
          </p:nvGrpSpPr>
          <p:grpSpPr>
            <a:xfrm>
              <a:off x="3941816" y="1814078"/>
              <a:ext cx="1781788" cy="2593958"/>
              <a:chOff x="2371069" y="2877253"/>
              <a:chExt cx="416267" cy="606009"/>
            </a:xfrm>
          </p:grpSpPr>
          <p:sp>
            <p:nvSpPr>
              <p:cNvPr id="39" name="Freeform 21">
                <a:extLst>
                  <a:ext uri="{FF2B5EF4-FFF2-40B4-BE49-F238E27FC236}">
                    <a16:creationId xmlns:a16="http://schemas.microsoft.com/office/drawing/2014/main" id="{0D7633CD-0BC5-4C53-925D-FA8B1F73B1FD}"/>
                  </a:ext>
                </a:extLst>
              </p:cNvPr>
              <p:cNvSpPr>
                <a:spLocks/>
              </p:cNvSpPr>
              <p:nvPr/>
            </p:nvSpPr>
            <p:spPr bwMode="auto">
              <a:xfrm>
                <a:off x="2371069" y="2912822"/>
                <a:ext cx="416267" cy="570440"/>
              </a:xfrm>
              <a:custGeom>
                <a:avLst/>
                <a:gdLst>
                  <a:gd name="T0" fmla="*/ 353 w 353"/>
                  <a:gd name="T1" fmla="*/ 461 h 485"/>
                  <a:gd name="T2" fmla="*/ 329 w 353"/>
                  <a:gd name="T3" fmla="*/ 485 h 485"/>
                  <a:gd name="T4" fmla="*/ 24 w 353"/>
                  <a:gd name="T5" fmla="*/ 485 h 485"/>
                  <a:gd name="T6" fmla="*/ 0 w 353"/>
                  <a:gd name="T7" fmla="*/ 461 h 485"/>
                  <a:gd name="T8" fmla="*/ 0 w 353"/>
                  <a:gd name="T9" fmla="*/ 24 h 485"/>
                  <a:gd name="T10" fmla="*/ 24 w 353"/>
                  <a:gd name="T11" fmla="*/ 0 h 485"/>
                  <a:gd name="T12" fmla="*/ 329 w 353"/>
                  <a:gd name="T13" fmla="*/ 0 h 485"/>
                  <a:gd name="T14" fmla="*/ 353 w 353"/>
                  <a:gd name="T15" fmla="*/ 24 h 485"/>
                  <a:gd name="T16" fmla="*/ 353 w 353"/>
                  <a:gd name="T17" fmla="*/ 461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485">
                    <a:moveTo>
                      <a:pt x="353" y="461"/>
                    </a:moveTo>
                    <a:cubicBezTo>
                      <a:pt x="353" y="475"/>
                      <a:pt x="343" y="485"/>
                      <a:pt x="329" y="485"/>
                    </a:cubicBezTo>
                    <a:cubicBezTo>
                      <a:pt x="24" y="485"/>
                      <a:pt x="24" y="485"/>
                      <a:pt x="24" y="485"/>
                    </a:cubicBezTo>
                    <a:cubicBezTo>
                      <a:pt x="11" y="485"/>
                      <a:pt x="0" y="475"/>
                      <a:pt x="0" y="461"/>
                    </a:cubicBezTo>
                    <a:cubicBezTo>
                      <a:pt x="0" y="24"/>
                      <a:pt x="0" y="24"/>
                      <a:pt x="0" y="24"/>
                    </a:cubicBezTo>
                    <a:cubicBezTo>
                      <a:pt x="0" y="11"/>
                      <a:pt x="11" y="0"/>
                      <a:pt x="24" y="0"/>
                    </a:cubicBezTo>
                    <a:cubicBezTo>
                      <a:pt x="329" y="0"/>
                      <a:pt x="329" y="0"/>
                      <a:pt x="329" y="0"/>
                    </a:cubicBezTo>
                    <a:cubicBezTo>
                      <a:pt x="343" y="0"/>
                      <a:pt x="353" y="11"/>
                      <a:pt x="353" y="24"/>
                    </a:cubicBezTo>
                    <a:lnTo>
                      <a:pt x="353" y="461"/>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40" name="Rectangle 39">
                <a:extLst>
                  <a:ext uri="{FF2B5EF4-FFF2-40B4-BE49-F238E27FC236}">
                    <a16:creationId xmlns:a16="http://schemas.microsoft.com/office/drawing/2014/main" id="{7B09EA89-BC73-4574-B17E-9AD7603B00F2}"/>
                  </a:ext>
                </a:extLst>
              </p:cNvPr>
              <p:cNvSpPr>
                <a:spLocks noChangeArrowheads="1"/>
              </p:cNvSpPr>
              <p:nvPr/>
            </p:nvSpPr>
            <p:spPr bwMode="auto">
              <a:xfrm>
                <a:off x="2408866" y="2956587"/>
                <a:ext cx="340673" cy="47147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41" name="Freeform 23">
                <a:extLst>
                  <a:ext uri="{FF2B5EF4-FFF2-40B4-BE49-F238E27FC236}">
                    <a16:creationId xmlns:a16="http://schemas.microsoft.com/office/drawing/2014/main" id="{B67BE961-71BD-438A-B6F1-CDAE3414B200}"/>
                  </a:ext>
                </a:extLst>
              </p:cNvPr>
              <p:cNvSpPr>
                <a:spLocks/>
              </p:cNvSpPr>
              <p:nvPr/>
            </p:nvSpPr>
            <p:spPr bwMode="auto">
              <a:xfrm>
                <a:off x="2406877" y="2954100"/>
                <a:ext cx="345148" cy="476444"/>
              </a:xfrm>
              <a:custGeom>
                <a:avLst/>
                <a:gdLst>
                  <a:gd name="T0" fmla="*/ 689 w 694"/>
                  <a:gd name="T1" fmla="*/ 953 h 958"/>
                  <a:gd name="T2" fmla="*/ 689 w 694"/>
                  <a:gd name="T3" fmla="*/ 948 h 958"/>
                  <a:gd name="T4" fmla="*/ 9 w 694"/>
                  <a:gd name="T5" fmla="*/ 948 h 958"/>
                  <a:gd name="T6" fmla="*/ 9 w 694"/>
                  <a:gd name="T7" fmla="*/ 9 h 958"/>
                  <a:gd name="T8" fmla="*/ 684 w 694"/>
                  <a:gd name="T9" fmla="*/ 9 h 958"/>
                  <a:gd name="T10" fmla="*/ 684 w 694"/>
                  <a:gd name="T11" fmla="*/ 953 h 958"/>
                  <a:gd name="T12" fmla="*/ 689 w 694"/>
                  <a:gd name="T13" fmla="*/ 953 h 958"/>
                  <a:gd name="T14" fmla="*/ 689 w 694"/>
                  <a:gd name="T15" fmla="*/ 948 h 958"/>
                  <a:gd name="T16" fmla="*/ 689 w 694"/>
                  <a:gd name="T17" fmla="*/ 953 h 958"/>
                  <a:gd name="T18" fmla="*/ 694 w 694"/>
                  <a:gd name="T19" fmla="*/ 953 h 958"/>
                  <a:gd name="T20" fmla="*/ 694 w 694"/>
                  <a:gd name="T21" fmla="*/ 0 h 958"/>
                  <a:gd name="T22" fmla="*/ 0 w 694"/>
                  <a:gd name="T23" fmla="*/ 0 h 958"/>
                  <a:gd name="T24" fmla="*/ 0 w 694"/>
                  <a:gd name="T25" fmla="*/ 958 h 958"/>
                  <a:gd name="T26" fmla="*/ 694 w 694"/>
                  <a:gd name="T27" fmla="*/ 958 h 958"/>
                  <a:gd name="T28" fmla="*/ 694 w 694"/>
                  <a:gd name="T29" fmla="*/ 953 h 958"/>
                  <a:gd name="T30" fmla="*/ 689 w 694"/>
                  <a:gd name="T31" fmla="*/ 953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4" h="958">
                    <a:moveTo>
                      <a:pt x="689" y="953"/>
                    </a:moveTo>
                    <a:lnTo>
                      <a:pt x="689" y="948"/>
                    </a:lnTo>
                    <a:lnTo>
                      <a:pt x="9" y="948"/>
                    </a:lnTo>
                    <a:lnTo>
                      <a:pt x="9" y="9"/>
                    </a:lnTo>
                    <a:lnTo>
                      <a:pt x="684" y="9"/>
                    </a:lnTo>
                    <a:lnTo>
                      <a:pt x="684" y="953"/>
                    </a:lnTo>
                    <a:lnTo>
                      <a:pt x="689" y="953"/>
                    </a:lnTo>
                    <a:lnTo>
                      <a:pt x="689" y="948"/>
                    </a:lnTo>
                    <a:lnTo>
                      <a:pt x="689" y="953"/>
                    </a:lnTo>
                    <a:lnTo>
                      <a:pt x="694" y="953"/>
                    </a:lnTo>
                    <a:lnTo>
                      <a:pt x="694" y="0"/>
                    </a:lnTo>
                    <a:lnTo>
                      <a:pt x="0" y="0"/>
                    </a:lnTo>
                    <a:lnTo>
                      <a:pt x="0" y="958"/>
                    </a:lnTo>
                    <a:lnTo>
                      <a:pt x="694" y="958"/>
                    </a:lnTo>
                    <a:lnTo>
                      <a:pt x="694" y="953"/>
                    </a:lnTo>
                    <a:lnTo>
                      <a:pt x="689" y="9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42" name="Freeform: Shape 41">
                <a:extLst>
                  <a:ext uri="{FF2B5EF4-FFF2-40B4-BE49-F238E27FC236}">
                    <a16:creationId xmlns:a16="http://schemas.microsoft.com/office/drawing/2014/main" id="{2C7E5075-530B-4BDC-B850-1959D6A57A7E}"/>
                  </a:ext>
                </a:extLst>
              </p:cNvPr>
              <p:cNvSpPr>
                <a:spLocks/>
              </p:cNvSpPr>
              <p:nvPr/>
            </p:nvSpPr>
            <p:spPr bwMode="auto">
              <a:xfrm>
                <a:off x="2506261" y="3056183"/>
                <a:ext cx="220670" cy="301384"/>
              </a:xfrm>
              <a:custGeom>
                <a:avLst/>
                <a:gdLst>
                  <a:gd name="connsiteX0" fmla="*/ 27458 w 277014"/>
                  <a:gd name="connsiteY0" fmla="*/ 286961 h 301384"/>
                  <a:gd name="connsiteX1" fmla="*/ 250055 w 277014"/>
                  <a:gd name="connsiteY1" fmla="*/ 286961 h 301384"/>
                  <a:gd name="connsiteX2" fmla="*/ 257121 w 277014"/>
                  <a:gd name="connsiteY2" fmla="*/ 294173 h 301384"/>
                  <a:gd name="connsiteX3" fmla="*/ 250055 w 277014"/>
                  <a:gd name="connsiteY3" fmla="*/ 301384 h 301384"/>
                  <a:gd name="connsiteX4" fmla="*/ 27458 w 277014"/>
                  <a:gd name="connsiteY4" fmla="*/ 301384 h 301384"/>
                  <a:gd name="connsiteX5" fmla="*/ 20391 w 277014"/>
                  <a:gd name="connsiteY5" fmla="*/ 294173 h 301384"/>
                  <a:gd name="connsiteX6" fmla="*/ 27458 w 277014"/>
                  <a:gd name="connsiteY6" fmla="*/ 286961 h 301384"/>
                  <a:gd name="connsiteX7" fmla="*/ 7073 w 277014"/>
                  <a:gd name="connsiteY7" fmla="*/ 238720 h 301384"/>
                  <a:gd name="connsiteX8" fmla="*/ 269941 w 277014"/>
                  <a:gd name="connsiteY8" fmla="*/ 238720 h 301384"/>
                  <a:gd name="connsiteX9" fmla="*/ 277014 w 277014"/>
                  <a:gd name="connsiteY9" fmla="*/ 245932 h 301384"/>
                  <a:gd name="connsiteX10" fmla="*/ 269941 w 277014"/>
                  <a:gd name="connsiteY10" fmla="*/ 253143 h 301384"/>
                  <a:gd name="connsiteX11" fmla="*/ 7073 w 277014"/>
                  <a:gd name="connsiteY11" fmla="*/ 253143 h 301384"/>
                  <a:gd name="connsiteX12" fmla="*/ 0 w 277014"/>
                  <a:gd name="connsiteY12" fmla="*/ 245932 h 301384"/>
                  <a:gd name="connsiteX13" fmla="*/ 7073 w 277014"/>
                  <a:gd name="connsiteY13" fmla="*/ 238720 h 301384"/>
                  <a:gd name="connsiteX14" fmla="*/ 27458 w 277014"/>
                  <a:gd name="connsiteY14" fmla="*/ 191971 h 301384"/>
                  <a:gd name="connsiteX15" fmla="*/ 250055 w 277014"/>
                  <a:gd name="connsiteY15" fmla="*/ 191971 h 301384"/>
                  <a:gd name="connsiteX16" fmla="*/ 257121 w 277014"/>
                  <a:gd name="connsiteY16" fmla="*/ 198933 h 301384"/>
                  <a:gd name="connsiteX17" fmla="*/ 250055 w 277014"/>
                  <a:gd name="connsiteY17" fmla="*/ 205896 h 301384"/>
                  <a:gd name="connsiteX18" fmla="*/ 27458 w 277014"/>
                  <a:gd name="connsiteY18" fmla="*/ 205896 h 301384"/>
                  <a:gd name="connsiteX19" fmla="*/ 20391 w 277014"/>
                  <a:gd name="connsiteY19" fmla="*/ 198933 h 301384"/>
                  <a:gd name="connsiteX20" fmla="*/ 27458 w 277014"/>
                  <a:gd name="connsiteY20" fmla="*/ 191971 h 301384"/>
                  <a:gd name="connsiteX21" fmla="*/ 7073 w 277014"/>
                  <a:gd name="connsiteY21" fmla="*/ 143729 h 301384"/>
                  <a:gd name="connsiteX22" fmla="*/ 269941 w 277014"/>
                  <a:gd name="connsiteY22" fmla="*/ 143729 h 301384"/>
                  <a:gd name="connsiteX23" fmla="*/ 277014 w 277014"/>
                  <a:gd name="connsiteY23" fmla="*/ 150691 h 301384"/>
                  <a:gd name="connsiteX24" fmla="*/ 269941 w 277014"/>
                  <a:gd name="connsiteY24" fmla="*/ 157654 h 301384"/>
                  <a:gd name="connsiteX25" fmla="*/ 7073 w 277014"/>
                  <a:gd name="connsiteY25" fmla="*/ 157654 h 301384"/>
                  <a:gd name="connsiteX26" fmla="*/ 0 w 277014"/>
                  <a:gd name="connsiteY26" fmla="*/ 150691 h 301384"/>
                  <a:gd name="connsiteX27" fmla="*/ 7073 w 277014"/>
                  <a:gd name="connsiteY27" fmla="*/ 143729 h 301384"/>
                  <a:gd name="connsiteX28" fmla="*/ 27458 w 277014"/>
                  <a:gd name="connsiteY28" fmla="*/ 95488 h 301384"/>
                  <a:gd name="connsiteX29" fmla="*/ 250055 w 277014"/>
                  <a:gd name="connsiteY29" fmla="*/ 95488 h 301384"/>
                  <a:gd name="connsiteX30" fmla="*/ 257121 w 277014"/>
                  <a:gd name="connsiteY30" fmla="*/ 102450 h 301384"/>
                  <a:gd name="connsiteX31" fmla="*/ 250055 w 277014"/>
                  <a:gd name="connsiteY31" fmla="*/ 109413 h 301384"/>
                  <a:gd name="connsiteX32" fmla="*/ 27458 w 277014"/>
                  <a:gd name="connsiteY32" fmla="*/ 109413 h 301384"/>
                  <a:gd name="connsiteX33" fmla="*/ 20391 w 277014"/>
                  <a:gd name="connsiteY33" fmla="*/ 102450 h 301384"/>
                  <a:gd name="connsiteX34" fmla="*/ 27458 w 277014"/>
                  <a:gd name="connsiteY34" fmla="*/ 95488 h 301384"/>
                  <a:gd name="connsiteX35" fmla="*/ 7073 w 277014"/>
                  <a:gd name="connsiteY35" fmla="*/ 47247 h 301384"/>
                  <a:gd name="connsiteX36" fmla="*/ 269941 w 277014"/>
                  <a:gd name="connsiteY36" fmla="*/ 47247 h 301384"/>
                  <a:gd name="connsiteX37" fmla="*/ 277014 w 277014"/>
                  <a:gd name="connsiteY37" fmla="*/ 54209 h 301384"/>
                  <a:gd name="connsiteX38" fmla="*/ 269941 w 277014"/>
                  <a:gd name="connsiteY38" fmla="*/ 61172 h 301384"/>
                  <a:gd name="connsiteX39" fmla="*/ 7073 w 277014"/>
                  <a:gd name="connsiteY39" fmla="*/ 61172 h 301384"/>
                  <a:gd name="connsiteX40" fmla="*/ 0 w 277014"/>
                  <a:gd name="connsiteY40" fmla="*/ 54209 h 301384"/>
                  <a:gd name="connsiteX41" fmla="*/ 7073 w 277014"/>
                  <a:gd name="connsiteY41" fmla="*/ 47247 h 301384"/>
                  <a:gd name="connsiteX42" fmla="*/ 27458 w 277014"/>
                  <a:gd name="connsiteY42" fmla="*/ 0 h 301384"/>
                  <a:gd name="connsiteX43" fmla="*/ 250055 w 277014"/>
                  <a:gd name="connsiteY43" fmla="*/ 0 h 301384"/>
                  <a:gd name="connsiteX44" fmla="*/ 257121 w 277014"/>
                  <a:gd name="connsiteY44" fmla="*/ 7211 h 301384"/>
                  <a:gd name="connsiteX45" fmla="*/ 250055 w 277014"/>
                  <a:gd name="connsiteY45" fmla="*/ 14423 h 301384"/>
                  <a:gd name="connsiteX46" fmla="*/ 27458 w 277014"/>
                  <a:gd name="connsiteY46" fmla="*/ 14423 h 301384"/>
                  <a:gd name="connsiteX47" fmla="*/ 20391 w 277014"/>
                  <a:gd name="connsiteY47" fmla="*/ 7211 h 301384"/>
                  <a:gd name="connsiteX48" fmla="*/ 27458 w 277014"/>
                  <a:gd name="connsiteY48" fmla="*/ 0 h 301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77014" h="301384">
                    <a:moveTo>
                      <a:pt x="27458" y="286961"/>
                    </a:moveTo>
                    <a:cubicBezTo>
                      <a:pt x="27458" y="286961"/>
                      <a:pt x="27458" y="286961"/>
                      <a:pt x="250055" y="286961"/>
                    </a:cubicBezTo>
                    <a:cubicBezTo>
                      <a:pt x="254766" y="286961"/>
                      <a:pt x="257121" y="290567"/>
                      <a:pt x="257121" y="294173"/>
                    </a:cubicBezTo>
                    <a:cubicBezTo>
                      <a:pt x="257121" y="297778"/>
                      <a:pt x="254766" y="301384"/>
                      <a:pt x="250055" y="301384"/>
                    </a:cubicBezTo>
                    <a:cubicBezTo>
                      <a:pt x="250055" y="301384"/>
                      <a:pt x="250055" y="301384"/>
                      <a:pt x="27458" y="301384"/>
                    </a:cubicBezTo>
                    <a:cubicBezTo>
                      <a:pt x="23924" y="301384"/>
                      <a:pt x="20391" y="297778"/>
                      <a:pt x="20391" y="294173"/>
                    </a:cubicBezTo>
                    <a:cubicBezTo>
                      <a:pt x="20391" y="290567"/>
                      <a:pt x="23924" y="286961"/>
                      <a:pt x="27458" y="286961"/>
                    </a:cubicBezTo>
                    <a:close/>
                    <a:moveTo>
                      <a:pt x="7073" y="238720"/>
                    </a:moveTo>
                    <a:cubicBezTo>
                      <a:pt x="7073" y="238720"/>
                      <a:pt x="7073" y="238720"/>
                      <a:pt x="269941" y="238720"/>
                    </a:cubicBezTo>
                    <a:cubicBezTo>
                      <a:pt x="273478" y="238720"/>
                      <a:pt x="277014" y="242326"/>
                      <a:pt x="277014" y="245932"/>
                    </a:cubicBezTo>
                    <a:cubicBezTo>
                      <a:pt x="277014" y="250739"/>
                      <a:pt x="273478" y="253143"/>
                      <a:pt x="269941" y="253143"/>
                    </a:cubicBezTo>
                    <a:cubicBezTo>
                      <a:pt x="269941" y="253143"/>
                      <a:pt x="269941" y="253143"/>
                      <a:pt x="7073" y="253143"/>
                    </a:cubicBezTo>
                    <a:cubicBezTo>
                      <a:pt x="3536" y="253143"/>
                      <a:pt x="0" y="250739"/>
                      <a:pt x="0" y="245932"/>
                    </a:cubicBezTo>
                    <a:cubicBezTo>
                      <a:pt x="0" y="242326"/>
                      <a:pt x="3536" y="238720"/>
                      <a:pt x="7073" y="238720"/>
                    </a:cubicBezTo>
                    <a:close/>
                    <a:moveTo>
                      <a:pt x="27458" y="191971"/>
                    </a:moveTo>
                    <a:cubicBezTo>
                      <a:pt x="27458" y="191971"/>
                      <a:pt x="27458" y="191971"/>
                      <a:pt x="250055" y="191971"/>
                    </a:cubicBezTo>
                    <a:cubicBezTo>
                      <a:pt x="254766" y="191971"/>
                      <a:pt x="257121" y="194292"/>
                      <a:pt x="257121" y="198933"/>
                    </a:cubicBezTo>
                    <a:cubicBezTo>
                      <a:pt x="257121" y="202415"/>
                      <a:pt x="254766" y="205896"/>
                      <a:pt x="250055" y="205896"/>
                    </a:cubicBezTo>
                    <a:cubicBezTo>
                      <a:pt x="250055" y="205896"/>
                      <a:pt x="250055" y="205896"/>
                      <a:pt x="27458" y="205896"/>
                    </a:cubicBezTo>
                    <a:cubicBezTo>
                      <a:pt x="23924" y="205896"/>
                      <a:pt x="20391" y="202415"/>
                      <a:pt x="20391" y="198933"/>
                    </a:cubicBezTo>
                    <a:cubicBezTo>
                      <a:pt x="20391" y="194292"/>
                      <a:pt x="23924" y="191971"/>
                      <a:pt x="27458" y="191971"/>
                    </a:cubicBezTo>
                    <a:close/>
                    <a:moveTo>
                      <a:pt x="7073" y="143729"/>
                    </a:moveTo>
                    <a:cubicBezTo>
                      <a:pt x="7073" y="143729"/>
                      <a:pt x="7073" y="143729"/>
                      <a:pt x="269941" y="143729"/>
                    </a:cubicBezTo>
                    <a:cubicBezTo>
                      <a:pt x="273478" y="143729"/>
                      <a:pt x="277014" y="147210"/>
                      <a:pt x="277014" y="150691"/>
                    </a:cubicBezTo>
                    <a:cubicBezTo>
                      <a:pt x="277014" y="154173"/>
                      <a:pt x="273478" y="157654"/>
                      <a:pt x="269941" y="157654"/>
                    </a:cubicBezTo>
                    <a:cubicBezTo>
                      <a:pt x="269941" y="157654"/>
                      <a:pt x="269941" y="157654"/>
                      <a:pt x="7073" y="157654"/>
                    </a:cubicBezTo>
                    <a:cubicBezTo>
                      <a:pt x="3536" y="157654"/>
                      <a:pt x="0" y="154173"/>
                      <a:pt x="0" y="150691"/>
                    </a:cubicBezTo>
                    <a:cubicBezTo>
                      <a:pt x="0" y="147210"/>
                      <a:pt x="3536" y="143729"/>
                      <a:pt x="7073" y="143729"/>
                    </a:cubicBezTo>
                    <a:close/>
                    <a:moveTo>
                      <a:pt x="27458" y="95488"/>
                    </a:moveTo>
                    <a:cubicBezTo>
                      <a:pt x="27458" y="95488"/>
                      <a:pt x="27458" y="95488"/>
                      <a:pt x="250055" y="95488"/>
                    </a:cubicBezTo>
                    <a:cubicBezTo>
                      <a:pt x="254766" y="95488"/>
                      <a:pt x="257121" y="98969"/>
                      <a:pt x="257121" y="102450"/>
                    </a:cubicBezTo>
                    <a:cubicBezTo>
                      <a:pt x="257121" y="107092"/>
                      <a:pt x="254766" y="109413"/>
                      <a:pt x="250055" y="109413"/>
                    </a:cubicBezTo>
                    <a:cubicBezTo>
                      <a:pt x="250055" y="109413"/>
                      <a:pt x="250055" y="109413"/>
                      <a:pt x="27458" y="109413"/>
                    </a:cubicBezTo>
                    <a:cubicBezTo>
                      <a:pt x="23924" y="109413"/>
                      <a:pt x="20391" y="107092"/>
                      <a:pt x="20391" y="102450"/>
                    </a:cubicBezTo>
                    <a:cubicBezTo>
                      <a:pt x="20391" y="98969"/>
                      <a:pt x="23924" y="95488"/>
                      <a:pt x="27458" y="95488"/>
                    </a:cubicBezTo>
                    <a:close/>
                    <a:moveTo>
                      <a:pt x="7073" y="47247"/>
                    </a:moveTo>
                    <a:cubicBezTo>
                      <a:pt x="7073" y="47247"/>
                      <a:pt x="7073" y="47247"/>
                      <a:pt x="269941" y="47247"/>
                    </a:cubicBezTo>
                    <a:cubicBezTo>
                      <a:pt x="273478" y="47247"/>
                      <a:pt x="277014" y="50728"/>
                      <a:pt x="277014" y="54209"/>
                    </a:cubicBezTo>
                    <a:cubicBezTo>
                      <a:pt x="277014" y="58851"/>
                      <a:pt x="273478" y="61172"/>
                      <a:pt x="269941" y="61172"/>
                    </a:cubicBezTo>
                    <a:cubicBezTo>
                      <a:pt x="269941" y="61172"/>
                      <a:pt x="269941" y="61172"/>
                      <a:pt x="7073" y="61172"/>
                    </a:cubicBezTo>
                    <a:cubicBezTo>
                      <a:pt x="3536" y="61172"/>
                      <a:pt x="0" y="58851"/>
                      <a:pt x="0" y="54209"/>
                    </a:cubicBezTo>
                    <a:cubicBezTo>
                      <a:pt x="0" y="50728"/>
                      <a:pt x="3536" y="47247"/>
                      <a:pt x="7073" y="47247"/>
                    </a:cubicBezTo>
                    <a:close/>
                    <a:moveTo>
                      <a:pt x="27458" y="0"/>
                    </a:moveTo>
                    <a:cubicBezTo>
                      <a:pt x="27458" y="0"/>
                      <a:pt x="27458" y="0"/>
                      <a:pt x="250055" y="0"/>
                    </a:cubicBezTo>
                    <a:cubicBezTo>
                      <a:pt x="254766" y="0"/>
                      <a:pt x="257121" y="2404"/>
                      <a:pt x="257121" y="7211"/>
                    </a:cubicBezTo>
                    <a:cubicBezTo>
                      <a:pt x="257121" y="10817"/>
                      <a:pt x="254766" y="14423"/>
                      <a:pt x="250055" y="14423"/>
                    </a:cubicBezTo>
                    <a:cubicBezTo>
                      <a:pt x="250055" y="14423"/>
                      <a:pt x="250055" y="14423"/>
                      <a:pt x="27458" y="14423"/>
                    </a:cubicBezTo>
                    <a:cubicBezTo>
                      <a:pt x="23924" y="14423"/>
                      <a:pt x="20391" y="10817"/>
                      <a:pt x="20391" y="7211"/>
                    </a:cubicBezTo>
                    <a:cubicBezTo>
                      <a:pt x="20391" y="2404"/>
                      <a:pt x="23924" y="0"/>
                      <a:pt x="27458" y="0"/>
                    </a:cubicBezTo>
                    <a:close/>
                  </a:path>
                </a:pathLst>
              </a:custGeom>
              <a:solidFill>
                <a:schemeClr val="accent4"/>
              </a:solidFill>
              <a:ln>
                <a:noFill/>
              </a:ln>
            </p:spPr>
            <p:txBody>
              <a:bodyPr vert="horz" wrap="square" lIns="91440" tIns="45720" rIns="91440" bIns="45720" numCol="1" anchor="t" anchorCtr="0" compatLnSpc="1">
                <a:prstTxWarp prst="textNoShape">
                  <a:avLst/>
                </a:prstTxWarp>
                <a:noAutofit/>
              </a:bodyPr>
              <a:lstStyle/>
              <a:p>
                <a:pPr algn="r" rtl="1"/>
                <a:endParaRPr lang="en-US">
                  <a:cs typeface="B Nazanin" panose="00000700000000000000" pitchFamily="2" charset="-78"/>
                </a:endParaRPr>
              </a:p>
            </p:txBody>
          </p:sp>
          <p:sp>
            <p:nvSpPr>
              <p:cNvPr id="43" name="Freeform: Shape 42">
                <a:extLst>
                  <a:ext uri="{FF2B5EF4-FFF2-40B4-BE49-F238E27FC236}">
                    <a16:creationId xmlns:a16="http://schemas.microsoft.com/office/drawing/2014/main" id="{645D24B1-5715-4C0A-B5D6-937B09FD65CB}"/>
                  </a:ext>
                </a:extLst>
              </p:cNvPr>
              <p:cNvSpPr/>
              <p:nvPr/>
            </p:nvSpPr>
            <p:spPr>
              <a:xfrm>
                <a:off x="2484461" y="2877253"/>
                <a:ext cx="189484" cy="105196"/>
              </a:xfrm>
              <a:custGeom>
                <a:avLst/>
                <a:gdLst>
                  <a:gd name="connsiteX0" fmla="*/ 94742 w 189484"/>
                  <a:gd name="connsiteY0" fmla="*/ 19975 h 105196"/>
                  <a:gd name="connsiteX1" fmla="*/ 68758 w 189484"/>
                  <a:gd name="connsiteY1" fmla="*/ 30738 h 105196"/>
                  <a:gd name="connsiteX2" fmla="*/ 61813 w 189484"/>
                  <a:gd name="connsiteY2" fmla="*/ 47505 h 105196"/>
                  <a:gd name="connsiteX3" fmla="*/ 87055 w 189484"/>
                  <a:gd name="connsiteY3" fmla="*/ 47505 h 105196"/>
                  <a:gd name="connsiteX4" fmla="*/ 127671 w 189484"/>
                  <a:gd name="connsiteY4" fmla="*/ 47505 h 105196"/>
                  <a:gd name="connsiteX5" fmla="*/ 120726 w 189484"/>
                  <a:gd name="connsiteY5" fmla="*/ 30738 h 105196"/>
                  <a:gd name="connsiteX6" fmla="*/ 94742 w 189484"/>
                  <a:gd name="connsiteY6" fmla="*/ 19975 h 105196"/>
                  <a:gd name="connsiteX7" fmla="*/ 94742 w 189484"/>
                  <a:gd name="connsiteY7" fmla="*/ 0 h 105196"/>
                  <a:gd name="connsiteX8" fmla="*/ 134851 w 189484"/>
                  <a:gd name="connsiteY8" fmla="*/ 16614 h 105196"/>
                  <a:gd name="connsiteX9" fmla="*/ 147646 w 189484"/>
                  <a:gd name="connsiteY9" fmla="*/ 47505 h 105196"/>
                  <a:gd name="connsiteX10" fmla="*/ 148292 w 189484"/>
                  <a:gd name="connsiteY10" fmla="*/ 47505 h 105196"/>
                  <a:gd name="connsiteX11" fmla="*/ 189484 w 189484"/>
                  <a:gd name="connsiteY11" fmla="*/ 89890 h 105196"/>
                  <a:gd name="connsiteX12" fmla="*/ 174184 w 189484"/>
                  <a:gd name="connsiteY12" fmla="*/ 105196 h 105196"/>
                  <a:gd name="connsiteX13" fmla="*/ 15300 w 189484"/>
                  <a:gd name="connsiteY13" fmla="*/ 105196 h 105196"/>
                  <a:gd name="connsiteX14" fmla="*/ 0 w 189484"/>
                  <a:gd name="connsiteY14" fmla="*/ 89890 h 105196"/>
                  <a:gd name="connsiteX15" fmla="*/ 12358 w 189484"/>
                  <a:gd name="connsiteY15" fmla="*/ 59868 h 105196"/>
                  <a:gd name="connsiteX16" fmla="*/ 41729 w 189484"/>
                  <a:gd name="connsiteY16" fmla="*/ 47769 h 105196"/>
                  <a:gd name="connsiteX17" fmla="*/ 54634 w 189484"/>
                  <a:gd name="connsiteY17" fmla="*/ 16614 h 105196"/>
                  <a:gd name="connsiteX18" fmla="*/ 94742 w 189484"/>
                  <a:gd name="connsiteY18" fmla="*/ 0 h 10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9484" h="105196">
                    <a:moveTo>
                      <a:pt x="94742" y="19975"/>
                    </a:moveTo>
                    <a:cubicBezTo>
                      <a:pt x="84595" y="19975"/>
                      <a:pt x="75408" y="24088"/>
                      <a:pt x="68758" y="30738"/>
                    </a:cubicBezTo>
                    <a:lnTo>
                      <a:pt x="61813" y="47505"/>
                    </a:lnTo>
                    <a:lnTo>
                      <a:pt x="87055" y="47505"/>
                    </a:lnTo>
                    <a:lnTo>
                      <a:pt x="127671" y="47505"/>
                    </a:lnTo>
                    <a:lnTo>
                      <a:pt x="120726" y="30738"/>
                    </a:lnTo>
                    <a:cubicBezTo>
                      <a:pt x="114076" y="24088"/>
                      <a:pt x="104890" y="19975"/>
                      <a:pt x="94742" y="19975"/>
                    </a:cubicBezTo>
                    <a:close/>
                    <a:moveTo>
                      <a:pt x="94742" y="0"/>
                    </a:moveTo>
                    <a:cubicBezTo>
                      <a:pt x="110406" y="0"/>
                      <a:pt x="124586" y="6349"/>
                      <a:pt x="134851" y="16614"/>
                    </a:cubicBezTo>
                    <a:lnTo>
                      <a:pt x="147646" y="47505"/>
                    </a:lnTo>
                    <a:lnTo>
                      <a:pt x="148292" y="47505"/>
                    </a:lnTo>
                    <a:cubicBezTo>
                      <a:pt x="171830" y="47505"/>
                      <a:pt x="189484" y="66343"/>
                      <a:pt x="189484" y="89890"/>
                    </a:cubicBezTo>
                    <a:cubicBezTo>
                      <a:pt x="189484" y="98132"/>
                      <a:pt x="182423" y="105196"/>
                      <a:pt x="174184" y="105196"/>
                    </a:cubicBezTo>
                    <a:cubicBezTo>
                      <a:pt x="174184" y="105196"/>
                      <a:pt x="174184" y="105196"/>
                      <a:pt x="15300" y="105196"/>
                    </a:cubicBezTo>
                    <a:cubicBezTo>
                      <a:pt x="7061" y="105196"/>
                      <a:pt x="0" y="98132"/>
                      <a:pt x="0" y="89890"/>
                    </a:cubicBezTo>
                    <a:cubicBezTo>
                      <a:pt x="0" y="78117"/>
                      <a:pt x="4708" y="67520"/>
                      <a:pt x="12358" y="59868"/>
                    </a:cubicBezTo>
                    <a:lnTo>
                      <a:pt x="41729" y="47769"/>
                    </a:lnTo>
                    <a:lnTo>
                      <a:pt x="54634" y="16614"/>
                    </a:lnTo>
                    <a:cubicBezTo>
                      <a:pt x="64898" y="6349"/>
                      <a:pt x="79079" y="0"/>
                      <a:pt x="94742"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tx1"/>
                  </a:solidFill>
                  <a:cs typeface="B Nazanin" panose="00000700000000000000" pitchFamily="2" charset="-78"/>
                </a:endParaRPr>
              </a:p>
            </p:txBody>
          </p:sp>
        </p:grpSp>
        <p:sp>
          <p:nvSpPr>
            <p:cNvPr id="35" name="Chevron 2">
              <a:extLst>
                <a:ext uri="{FF2B5EF4-FFF2-40B4-BE49-F238E27FC236}">
                  <a16:creationId xmlns:a16="http://schemas.microsoft.com/office/drawing/2014/main" id="{AFBA808C-13D6-4848-876D-7A15AC1733B7}"/>
                </a:ext>
              </a:extLst>
            </p:cNvPr>
            <p:cNvSpPr/>
            <p:nvPr/>
          </p:nvSpPr>
          <p:spPr>
            <a:xfrm rot="5400000">
              <a:off x="4198486" y="2547223"/>
              <a:ext cx="270623" cy="267207"/>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700000000000000" pitchFamily="2" charset="-78"/>
              </a:endParaRPr>
            </a:p>
          </p:txBody>
        </p:sp>
        <p:sp>
          <p:nvSpPr>
            <p:cNvPr id="36" name="Chevron 2">
              <a:extLst>
                <a:ext uri="{FF2B5EF4-FFF2-40B4-BE49-F238E27FC236}">
                  <a16:creationId xmlns:a16="http://schemas.microsoft.com/office/drawing/2014/main" id="{038C9C1C-F534-43C7-B451-95163A2B50E6}"/>
                </a:ext>
              </a:extLst>
            </p:cNvPr>
            <p:cNvSpPr/>
            <p:nvPr/>
          </p:nvSpPr>
          <p:spPr>
            <a:xfrm rot="5400000">
              <a:off x="4201989" y="2898837"/>
              <a:ext cx="270623" cy="267207"/>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700000000000000" pitchFamily="2" charset="-78"/>
              </a:endParaRPr>
            </a:p>
          </p:txBody>
        </p:sp>
        <p:sp>
          <p:nvSpPr>
            <p:cNvPr id="37" name="Chevron 2">
              <a:extLst>
                <a:ext uri="{FF2B5EF4-FFF2-40B4-BE49-F238E27FC236}">
                  <a16:creationId xmlns:a16="http://schemas.microsoft.com/office/drawing/2014/main" id="{4E6AFFC9-05A0-48BA-90F1-673E79489319}"/>
                </a:ext>
              </a:extLst>
            </p:cNvPr>
            <p:cNvSpPr/>
            <p:nvPr/>
          </p:nvSpPr>
          <p:spPr>
            <a:xfrm rot="5400000">
              <a:off x="4205492" y="3250451"/>
              <a:ext cx="270623" cy="267207"/>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700000000000000" pitchFamily="2" charset="-78"/>
              </a:endParaRPr>
            </a:p>
          </p:txBody>
        </p:sp>
        <p:sp>
          <p:nvSpPr>
            <p:cNvPr id="38" name="Chevron 2">
              <a:extLst>
                <a:ext uri="{FF2B5EF4-FFF2-40B4-BE49-F238E27FC236}">
                  <a16:creationId xmlns:a16="http://schemas.microsoft.com/office/drawing/2014/main" id="{F9EC0F73-7809-46B9-B687-EF3D88F0E115}"/>
                </a:ext>
              </a:extLst>
            </p:cNvPr>
            <p:cNvSpPr/>
            <p:nvPr/>
          </p:nvSpPr>
          <p:spPr>
            <a:xfrm rot="5400000">
              <a:off x="4208995" y="3602065"/>
              <a:ext cx="270623" cy="267207"/>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700000000000000" pitchFamily="2" charset="-78"/>
              </a:endParaRPr>
            </a:p>
          </p:txBody>
        </p:sp>
      </p:grpSp>
      <p:grpSp>
        <p:nvGrpSpPr>
          <p:cNvPr id="59" name="Group 58">
            <a:extLst>
              <a:ext uri="{FF2B5EF4-FFF2-40B4-BE49-F238E27FC236}">
                <a16:creationId xmlns:a16="http://schemas.microsoft.com/office/drawing/2014/main" id="{499F20B0-457B-4793-BDCC-93924FF9EDB4}"/>
              </a:ext>
            </a:extLst>
          </p:cNvPr>
          <p:cNvGrpSpPr/>
          <p:nvPr/>
        </p:nvGrpSpPr>
        <p:grpSpPr>
          <a:xfrm>
            <a:off x="1939588" y="3719593"/>
            <a:ext cx="1562190" cy="1412087"/>
            <a:chOff x="3800063" y="1739362"/>
            <a:chExt cx="2481142" cy="2242741"/>
          </a:xfrm>
        </p:grpSpPr>
        <p:sp>
          <p:nvSpPr>
            <p:cNvPr id="56" name="Freeform: Shape 55">
              <a:extLst>
                <a:ext uri="{FF2B5EF4-FFF2-40B4-BE49-F238E27FC236}">
                  <a16:creationId xmlns:a16="http://schemas.microsoft.com/office/drawing/2014/main" id="{FA95C291-5E21-45CC-892F-483AAAC5517A}"/>
                </a:ext>
              </a:extLst>
            </p:cNvPr>
            <p:cNvSpPr/>
            <p:nvPr/>
          </p:nvSpPr>
          <p:spPr>
            <a:xfrm>
              <a:off x="3800063" y="1740327"/>
              <a:ext cx="725857" cy="2240811"/>
            </a:xfrm>
            <a:custGeom>
              <a:avLst/>
              <a:gdLst>
                <a:gd name="connsiteX0" fmla="*/ 1316889 w 2189252"/>
                <a:gd name="connsiteY0" fmla="*/ 6755723 h 6758488"/>
                <a:gd name="connsiteX1" fmla="*/ 943721 w 2189252"/>
                <a:gd name="connsiteY1" fmla="*/ 6755723 h 6758488"/>
                <a:gd name="connsiteX2" fmla="*/ 814356 w 2189252"/>
                <a:gd name="connsiteY2" fmla="*/ 6598992 h 6758488"/>
                <a:gd name="connsiteX3" fmla="*/ 757137 w 2189252"/>
                <a:gd name="connsiteY3" fmla="*/ 5953826 h 6758488"/>
                <a:gd name="connsiteX4" fmla="*/ 621968 w 2189252"/>
                <a:gd name="connsiteY4" fmla="*/ 5633731 h 6758488"/>
                <a:gd name="connsiteX5" fmla="*/ 596260 w 2189252"/>
                <a:gd name="connsiteY5" fmla="*/ 5183441 h 6758488"/>
                <a:gd name="connsiteX6" fmla="*/ 662601 w 2189252"/>
                <a:gd name="connsiteY6" fmla="*/ 4948760 h 6758488"/>
                <a:gd name="connsiteX7" fmla="*/ 635236 w 2189252"/>
                <a:gd name="connsiteY7" fmla="*/ 4763005 h 6758488"/>
                <a:gd name="connsiteX8" fmla="*/ 618650 w 2189252"/>
                <a:gd name="connsiteY8" fmla="*/ 4725688 h 6758488"/>
                <a:gd name="connsiteX9" fmla="*/ 500066 w 2189252"/>
                <a:gd name="connsiteY9" fmla="*/ 4442080 h 6758488"/>
                <a:gd name="connsiteX10" fmla="*/ 287774 w 2189252"/>
                <a:gd name="connsiteY10" fmla="*/ 4087156 h 6758488"/>
                <a:gd name="connsiteX11" fmla="*/ 213141 w 2189252"/>
                <a:gd name="connsiteY11" fmla="*/ 3995937 h 6758488"/>
                <a:gd name="connsiteX12" fmla="*/ 38167 w 2189252"/>
                <a:gd name="connsiteY12" fmla="*/ 3688281 h 6758488"/>
                <a:gd name="connsiteX13" fmla="*/ 8313 w 2189252"/>
                <a:gd name="connsiteY13" fmla="*/ 3149260 h 6758488"/>
                <a:gd name="connsiteX14" fmla="*/ 8313 w 2189252"/>
                <a:gd name="connsiteY14" fmla="*/ 3029846 h 6758488"/>
                <a:gd name="connsiteX15" fmla="*/ 87093 w 2189252"/>
                <a:gd name="connsiteY15" fmla="*/ 2727166 h 6758488"/>
                <a:gd name="connsiteX16" fmla="*/ 94556 w 2189252"/>
                <a:gd name="connsiteY16" fmla="*/ 2646727 h 6758488"/>
                <a:gd name="connsiteX17" fmla="*/ 57240 w 2189252"/>
                <a:gd name="connsiteY17" fmla="*/ 2278535 h 6758488"/>
                <a:gd name="connsiteX18" fmla="*/ 69679 w 2189252"/>
                <a:gd name="connsiteY18" fmla="*/ 2217998 h 6758488"/>
                <a:gd name="connsiteX19" fmla="*/ 83776 w 2189252"/>
                <a:gd name="connsiteY19" fmla="*/ 1731221 h 6758488"/>
                <a:gd name="connsiteX20" fmla="*/ 200702 w 2189252"/>
                <a:gd name="connsiteY20" fmla="*/ 1236152 h 6758488"/>
                <a:gd name="connsiteX21" fmla="*/ 311823 w 2189252"/>
                <a:gd name="connsiteY21" fmla="*/ 1056202 h 6758488"/>
                <a:gd name="connsiteX22" fmla="*/ 346652 w 2189252"/>
                <a:gd name="connsiteY22" fmla="*/ 891179 h 6758488"/>
                <a:gd name="connsiteX23" fmla="*/ 273677 w 2189252"/>
                <a:gd name="connsiteY23" fmla="*/ 674741 h 6758488"/>
                <a:gd name="connsiteX24" fmla="*/ 256263 w 2189252"/>
                <a:gd name="connsiteY24" fmla="*/ 507230 h 6758488"/>
                <a:gd name="connsiteX25" fmla="*/ 308506 w 2189252"/>
                <a:gd name="connsiteY25" fmla="*/ 307378 h 6758488"/>
                <a:gd name="connsiteX26" fmla="*/ 345823 w 2189252"/>
                <a:gd name="connsiteY26" fmla="*/ 225281 h 6758488"/>
                <a:gd name="connsiteX27" fmla="*/ 734747 w 2189252"/>
                <a:gd name="connsiteY27" fmla="*/ 551 h 6758488"/>
                <a:gd name="connsiteX28" fmla="*/ 1023330 w 2189252"/>
                <a:gd name="connsiteY28" fmla="*/ 76014 h 6758488"/>
                <a:gd name="connsiteX29" fmla="*/ 1078062 w 2189252"/>
                <a:gd name="connsiteY29" fmla="*/ 145672 h 6758488"/>
                <a:gd name="connsiteX30" fmla="*/ 1250548 w 2189252"/>
                <a:gd name="connsiteY30" fmla="*/ 414353 h 6758488"/>
                <a:gd name="connsiteX31" fmla="*/ 1275426 w 2189252"/>
                <a:gd name="connsiteY31" fmla="*/ 435913 h 6758488"/>
                <a:gd name="connsiteX32" fmla="*/ 1291182 w 2189252"/>
                <a:gd name="connsiteY32" fmla="*/ 525474 h 6758488"/>
                <a:gd name="connsiteX33" fmla="*/ 1295328 w 2189252"/>
                <a:gd name="connsiteY33" fmla="*/ 654839 h 6758488"/>
                <a:gd name="connsiteX34" fmla="*/ 1307767 w 2189252"/>
                <a:gd name="connsiteY34" fmla="*/ 736936 h 6758488"/>
                <a:gd name="connsiteX35" fmla="*/ 1303621 w 2189252"/>
                <a:gd name="connsiteY35" fmla="*/ 748545 h 6758488"/>
                <a:gd name="connsiteX36" fmla="*/ 1243914 w 2189252"/>
                <a:gd name="connsiteY36" fmla="*/ 963324 h 6758488"/>
                <a:gd name="connsiteX37" fmla="*/ 1260500 w 2189252"/>
                <a:gd name="connsiteY37" fmla="*/ 998983 h 6758488"/>
                <a:gd name="connsiteX38" fmla="*/ 1535814 w 2189252"/>
                <a:gd name="connsiteY38" fmla="*/ 1224542 h 6758488"/>
                <a:gd name="connsiteX39" fmla="*/ 1658546 w 2189252"/>
                <a:gd name="connsiteY39" fmla="*/ 1329029 h 6758488"/>
                <a:gd name="connsiteX40" fmla="*/ 1736496 w 2189252"/>
                <a:gd name="connsiteY40" fmla="*/ 1649124 h 6758488"/>
                <a:gd name="connsiteX41" fmla="*/ 1730691 w 2189252"/>
                <a:gd name="connsiteY41" fmla="*/ 1664880 h 6758488"/>
                <a:gd name="connsiteX42" fmla="*/ 1746447 w 2189252"/>
                <a:gd name="connsiteY42" fmla="*/ 1780148 h 6758488"/>
                <a:gd name="connsiteX43" fmla="*/ 2115469 w 2189252"/>
                <a:gd name="connsiteY43" fmla="*/ 2628483 h 6758488"/>
                <a:gd name="connsiteX44" fmla="*/ 2144493 w 2189252"/>
                <a:gd name="connsiteY44" fmla="*/ 3590428 h 6758488"/>
                <a:gd name="connsiteX45" fmla="*/ 1970348 w 2189252"/>
                <a:gd name="connsiteY45" fmla="*/ 3914669 h 6758488"/>
                <a:gd name="connsiteX46" fmla="*/ 1944641 w 2189252"/>
                <a:gd name="connsiteY46" fmla="*/ 3961108 h 6758488"/>
                <a:gd name="connsiteX47" fmla="*/ 1676789 w 2189252"/>
                <a:gd name="connsiteY47" fmla="*/ 4608762 h 6758488"/>
                <a:gd name="connsiteX48" fmla="*/ 1590546 w 2189252"/>
                <a:gd name="connsiteY48" fmla="*/ 4946272 h 6758488"/>
                <a:gd name="connsiteX49" fmla="*/ 1486888 w 2189252"/>
                <a:gd name="connsiteY49" fmla="*/ 5268855 h 6758488"/>
                <a:gd name="connsiteX50" fmla="*/ 1421376 w 2189252"/>
                <a:gd name="connsiteY50" fmla="*/ 5423098 h 6758488"/>
                <a:gd name="connsiteX51" fmla="*/ 1348401 w 2189252"/>
                <a:gd name="connsiteY51" fmla="*/ 5729096 h 6758488"/>
                <a:gd name="connsiteX52" fmla="*/ 1298646 w 2189252"/>
                <a:gd name="connsiteY52" fmla="*/ 6210068 h 6758488"/>
                <a:gd name="connsiteX53" fmla="*/ 1327670 w 2189252"/>
                <a:gd name="connsiteY53" fmla="*/ 6284702 h 6758488"/>
                <a:gd name="connsiteX54" fmla="*/ 1607131 w 2189252"/>
                <a:gd name="connsiteY54" fmla="*/ 6537627 h 6758488"/>
                <a:gd name="connsiteX55" fmla="*/ 1747276 w 2189252"/>
                <a:gd name="connsiteY55" fmla="*/ 6591529 h 6758488"/>
                <a:gd name="connsiteX56" fmla="*/ 1846788 w 2189252"/>
                <a:gd name="connsiteY56" fmla="*/ 6616407 h 6758488"/>
                <a:gd name="connsiteX57" fmla="*/ 1850934 w 2189252"/>
                <a:gd name="connsiteY57" fmla="*/ 6713430 h 6758488"/>
                <a:gd name="connsiteX58" fmla="*/ 1694204 w 2189252"/>
                <a:gd name="connsiteY58" fmla="*/ 6761527 h 6758488"/>
                <a:gd name="connsiteX59" fmla="*/ 1316889 w 2189252"/>
                <a:gd name="connsiteY59" fmla="*/ 6755723 h 6758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189252" h="6758488">
                  <a:moveTo>
                    <a:pt x="1316889" y="6755723"/>
                  </a:moveTo>
                  <a:cubicBezTo>
                    <a:pt x="1192500" y="6755723"/>
                    <a:pt x="1068111" y="6755723"/>
                    <a:pt x="943721" y="6755723"/>
                  </a:cubicBezTo>
                  <a:cubicBezTo>
                    <a:pt x="813527" y="6755723"/>
                    <a:pt x="783674" y="6725040"/>
                    <a:pt x="814356" y="6598992"/>
                  </a:cubicBezTo>
                  <a:cubicBezTo>
                    <a:pt x="869088" y="6375920"/>
                    <a:pt x="831771" y="6164459"/>
                    <a:pt x="757137" y="5953826"/>
                  </a:cubicBezTo>
                  <a:cubicBezTo>
                    <a:pt x="718162" y="5844363"/>
                    <a:pt x="679186" y="5735730"/>
                    <a:pt x="621968" y="5633731"/>
                  </a:cubicBezTo>
                  <a:cubicBezTo>
                    <a:pt x="540700" y="5487780"/>
                    <a:pt x="553968" y="5336025"/>
                    <a:pt x="596260" y="5183441"/>
                  </a:cubicBezTo>
                  <a:cubicBezTo>
                    <a:pt x="618650" y="5104661"/>
                    <a:pt x="637723" y="5025881"/>
                    <a:pt x="662601" y="4948760"/>
                  </a:cubicBezTo>
                  <a:cubicBezTo>
                    <a:pt x="684991" y="4880760"/>
                    <a:pt x="665918" y="4821883"/>
                    <a:pt x="635236" y="4763005"/>
                  </a:cubicBezTo>
                  <a:cubicBezTo>
                    <a:pt x="628602" y="4750566"/>
                    <a:pt x="619479" y="4739785"/>
                    <a:pt x="618650" y="4725688"/>
                  </a:cubicBezTo>
                  <a:cubicBezTo>
                    <a:pt x="607870" y="4619542"/>
                    <a:pt x="563090" y="4525836"/>
                    <a:pt x="500066" y="4442080"/>
                  </a:cubicBezTo>
                  <a:cubicBezTo>
                    <a:pt x="417140" y="4330959"/>
                    <a:pt x="345823" y="4213204"/>
                    <a:pt x="287774" y="4087156"/>
                  </a:cubicBezTo>
                  <a:cubicBezTo>
                    <a:pt x="270360" y="4049839"/>
                    <a:pt x="245482" y="4021644"/>
                    <a:pt x="213141" y="3995937"/>
                  </a:cubicBezTo>
                  <a:cubicBezTo>
                    <a:pt x="113630" y="3917986"/>
                    <a:pt x="66362" y="3806036"/>
                    <a:pt x="38167" y="3688281"/>
                  </a:cubicBezTo>
                  <a:cubicBezTo>
                    <a:pt x="-4126" y="3510819"/>
                    <a:pt x="-6613" y="3330039"/>
                    <a:pt x="8313" y="3149260"/>
                  </a:cubicBezTo>
                  <a:cubicBezTo>
                    <a:pt x="11630" y="3109456"/>
                    <a:pt x="11630" y="3069651"/>
                    <a:pt x="8313" y="3029846"/>
                  </a:cubicBezTo>
                  <a:cubicBezTo>
                    <a:pt x="-1638" y="2919555"/>
                    <a:pt x="6655" y="2814238"/>
                    <a:pt x="87093" y="2727166"/>
                  </a:cubicBezTo>
                  <a:cubicBezTo>
                    <a:pt x="109483" y="2703117"/>
                    <a:pt x="111971" y="2671605"/>
                    <a:pt x="94556" y="2646727"/>
                  </a:cubicBezTo>
                  <a:cubicBezTo>
                    <a:pt x="13289" y="2530631"/>
                    <a:pt x="47289" y="2402924"/>
                    <a:pt x="57240" y="2278535"/>
                  </a:cubicBezTo>
                  <a:cubicBezTo>
                    <a:pt x="58898" y="2257803"/>
                    <a:pt x="63874" y="2237901"/>
                    <a:pt x="69679" y="2217998"/>
                  </a:cubicBezTo>
                  <a:cubicBezTo>
                    <a:pt x="98703" y="2117658"/>
                    <a:pt x="101191" y="1836538"/>
                    <a:pt x="83776" y="1731221"/>
                  </a:cubicBezTo>
                  <a:cubicBezTo>
                    <a:pt x="55581" y="1554589"/>
                    <a:pt x="116117" y="1390395"/>
                    <a:pt x="200702" y="1236152"/>
                  </a:cubicBezTo>
                  <a:cubicBezTo>
                    <a:pt x="234702" y="1174786"/>
                    <a:pt x="272019" y="1115079"/>
                    <a:pt x="311823" y="1056202"/>
                  </a:cubicBezTo>
                  <a:cubicBezTo>
                    <a:pt x="345823" y="1004787"/>
                    <a:pt x="354945" y="951715"/>
                    <a:pt x="346652" y="891179"/>
                  </a:cubicBezTo>
                  <a:cubicBezTo>
                    <a:pt x="335872" y="814057"/>
                    <a:pt x="320116" y="741082"/>
                    <a:pt x="273677" y="674741"/>
                  </a:cubicBezTo>
                  <a:cubicBezTo>
                    <a:pt x="238019" y="624985"/>
                    <a:pt x="238848" y="565278"/>
                    <a:pt x="256263" y="507230"/>
                  </a:cubicBezTo>
                  <a:cubicBezTo>
                    <a:pt x="275336" y="440889"/>
                    <a:pt x="299384" y="376207"/>
                    <a:pt x="308506" y="307378"/>
                  </a:cubicBezTo>
                  <a:cubicBezTo>
                    <a:pt x="312652" y="276695"/>
                    <a:pt x="327579" y="249329"/>
                    <a:pt x="345823" y="225281"/>
                  </a:cubicBezTo>
                  <a:cubicBezTo>
                    <a:pt x="444505" y="96745"/>
                    <a:pt x="568895" y="8843"/>
                    <a:pt x="734747" y="551"/>
                  </a:cubicBezTo>
                  <a:cubicBezTo>
                    <a:pt x="836746" y="-4425"/>
                    <a:pt x="934599" y="24599"/>
                    <a:pt x="1023330" y="76014"/>
                  </a:cubicBezTo>
                  <a:cubicBezTo>
                    <a:pt x="1050696" y="91770"/>
                    <a:pt x="1063135" y="119135"/>
                    <a:pt x="1078062" y="145672"/>
                  </a:cubicBezTo>
                  <a:cubicBezTo>
                    <a:pt x="1129476" y="238549"/>
                    <a:pt x="1164305" y="343036"/>
                    <a:pt x="1250548" y="414353"/>
                  </a:cubicBezTo>
                  <a:cubicBezTo>
                    <a:pt x="1258841" y="420987"/>
                    <a:pt x="1267134" y="429279"/>
                    <a:pt x="1275426" y="435913"/>
                  </a:cubicBezTo>
                  <a:cubicBezTo>
                    <a:pt x="1321036" y="472401"/>
                    <a:pt x="1318548" y="471572"/>
                    <a:pt x="1291182" y="525474"/>
                  </a:cubicBezTo>
                  <a:cubicBezTo>
                    <a:pt x="1269621" y="567766"/>
                    <a:pt x="1265475" y="613376"/>
                    <a:pt x="1295328" y="654839"/>
                  </a:cubicBezTo>
                  <a:cubicBezTo>
                    <a:pt x="1314402" y="680546"/>
                    <a:pt x="1319377" y="707082"/>
                    <a:pt x="1307767" y="736936"/>
                  </a:cubicBezTo>
                  <a:cubicBezTo>
                    <a:pt x="1306109" y="741082"/>
                    <a:pt x="1302792" y="745228"/>
                    <a:pt x="1303621" y="748545"/>
                  </a:cubicBezTo>
                  <a:cubicBezTo>
                    <a:pt x="1320206" y="830642"/>
                    <a:pt x="1272109" y="894496"/>
                    <a:pt x="1243914" y="963324"/>
                  </a:cubicBezTo>
                  <a:cubicBezTo>
                    <a:pt x="1234792" y="984885"/>
                    <a:pt x="1251378" y="990690"/>
                    <a:pt x="1260500" y="998983"/>
                  </a:cubicBezTo>
                  <a:cubicBezTo>
                    <a:pt x="1346743" y="1081080"/>
                    <a:pt x="1439620" y="1155713"/>
                    <a:pt x="1535814" y="1224542"/>
                  </a:cubicBezTo>
                  <a:cubicBezTo>
                    <a:pt x="1579766" y="1256054"/>
                    <a:pt x="1622058" y="1289225"/>
                    <a:pt x="1658546" y="1329029"/>
                  </a:cubicBezTo>
                  <a:cubicBezTo>
                    <a:pt x="1743130" y="1421077"/>
                    <a:pt x="1763862" y="1529711"/>
                    <a:pt x="1736496" y="1649124"/>
                  </a:cubicBezTo>
                  <a:cubicBezTo>
                    <a:pt x="1735667" y="1654100"/>
                    <a:pt x="1734008" y="1660734"/>
                    <a:pt x="1730691" y="1664880"/>
                  </a:cubicBezTo>
                  <a:cubicBezTo>
                    <a:pt x="1690058" y="1709661"/>
                    <a:pt x="1715764" y="1742002"/>
                    <a:pt x="1746447" y="1780148"/>
                  </a:cubicBezTo>
                  <a:cubicBezTo>
                    <a:pt x="1909812" y="1980000"/>
                    <a:pt x="2045811" y="2377217"/>
                    <a:pt x="2115469" y="2628483"/>
                  </a:cubicBezTo>
                  <a:cubicBezTo>
                    <a:pt x="2204200" y="2946091"/>
                    <a:pt x="2224932" y="3267015"/>
                    <a:pt x="2144493" y="3590428"/>
                  </a:cubicBezTo>
                  <a:cubicBezTo>
                    <a:pt x="2113810" y="3712329"/>
                    <a:pt x="2064055" y="3825938"/>
                    <a:pt x="1970348" y="3914669"/>
                  </a:cubicBezTo>
                  <a:cubicBezTo>
                    <a:pt x="1957080" y="3927108"/>
                    <a:pt x="1948788" y="3942864"/>
                    <a:pt x="1944641" y="3961108"/>
                  </a:cubicBezTo>
                  <a:cubicBezTo>
                    <a:pt x="1885763" y="4189984"/>
                    <a:pt x="1801178" y="4408080"/>
                    <a:pt x="1676789" y="4608762"/>
                  </a:cubicBezTo>
                  <a:cubicBezTo>
                    <a:pt x="1611278" y="4714078"/>
                    <a:pt x="1580595" y="4823541"/>
                    <a:pt x="1590546" y="4946272"/>
                  </a:cubicBezTo>
                  <a:cubicBezTo>
                    <a:pt x="1600497" y="5067344"/>
                    <a:pt x="1569814" y="5178465"/>
                    <a:pt x="1486888" y="5268855"/>
                  </a:cubicBezTo>
                  <a:cubicBezTo>
                    <a:pt x="1445425" y="5314465"/>
                    <a:pt x="1427181" y="5361732"/>
                    <a:pt x="1421376" y="5423098"/>
                  </a:cubicBezTo>
                  <a:cubicBezTo>
                    <a:pt x="1411425" y="5527585"/>
                    <a:pt x="1368304" y="5626267"/>
                    <a:pt x="1348401" y="5729096"/>
                  </a:cubicBezTo>
                  <a:cubicBezTo>
                    <a:pt x="1317719" y="5887485"/>
                    <a:pt x="1294499" y="6047532"/>
                    <a:pt x="1298646" y="6210068"/>
                  </a:cubicBezTo>
                  <a:cubicBezTo>
                    <a:pt x="1299475" y="6239092"/>
                    <a:pt x="1304451" y="6263970"/>
                    <a:pt x="1327670" y="6284702"/>
                  </a:cubicBezTo>
                  <a:cubicBezTo>
                    <a:pt x="1422206" y="6367628"/>
                    <a:pt x="1511766" y="6455529"/>
                    <a:pt x="1607131" y="6537627"/>
                  </a:cubicBezTo>
                  <a:cubicBezTo>
                    <a:pt x="1649423" y="6573285"/>
                    <a:pt x="1696692" y="6583236"/>
                    <a:pt x="1747276" y="6591529"/>
                  </a:cubicBezTo>
                  <a:cubicBezTo>
                    <a:pt x="1781276" y="6597333"/>
                    <a:pt x="1816106" y="6599821"/>
                    <a:pt x="1846788" y="6616407"/>
                  </a:cubicBezTo>
                  <a:cubicBezTo>
                    <a:pt x="1893227" y="6641284"/>
                    <a:pt x="1895715" y="6685235"/>
                    <a:pt x="1850934" y="6713430"/>
                  </a:cubicBezTo>
                  <a:cubicBezTo>
                    <a:pt x="1803667" y="6742454"/>
                    <a:pt x="1751423" y="6761527"/>
                    <a:pt x="1694204" y="6761527"/>
                  </a:cubicBezTo>
                  <a:cubicBezTo>
                    <a:pt x="1571473" y="6755723"/>
                    <a:pt x="1444596" y="6755723"/>
                    <a:pt x="1316889" y="6755723"/>
                  </a:cubicBezTo>
                  <a:close/>
                </a:path>
              </a:pathLst>
            </a:custGeom>
            <a:solidFill>
              <a:schemeClr val="accent3"/>
            </a:solidFill>
            <a:ln w="8289" cap="flat">
              <a:noFill/>
              <a:prstDash val="solid"/>
              <a:miter/>
            </a:ln>
          </p:spPr>
          <p:txBody>
            <a:bodyPr rtlCol="0" anchor="ctr"/>
            <a:lstStyle/>
            <a:p>
              <a:pPr algn="r" rtl="1"/>
              <a:endParaRPr lang="en-US">
                <a:cs typeface="B Nazanin" panose="00000700000000000000" pitchFamily="2" charset="-78"/>
              </a:endParaRPr>
            </a:p>
          </p:txBody>
        </p:sp>
        <p:sp>
          <p:nvSpPr>
            <p:cNvPr id="57" name="Chevron 17">
              <a:extLst>
                <a:ext uri="{FF2B5EF4-FFF2-40B4-BE49-F238E27FC236}">
                  <a16:creationId xmlns:a16="http://schemas.microsoft.com/office/drawing/2014/main" id="{5AA45344-D488-4FEF-9649-A541E00459FF}"/>
                </a:ext>
              </a:extLst>
            </p:cNvPr>
            <p:cNvSpPr/>
            <p:nvPr/>
          </p:nvSpPr>
          <p:spPr>
            <a:xfrm>
              <a:off x="4828728" y="2434331"/>
              <a:ext cx="597630" cy="852803"/>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700000000000000" pitchFamily="2" charset="-78"/>
              </a:endParaRPr>
            </a:p>
          </p:txBody>
        </p:sp>
        <p:sp>
          <p:nvSpPr>
            <p:cNvPr id="58" name="Freeform: Shape 57">
              <a:extLst>
                <a:ext uri="{FF2B5EF4-FFF2-40B4-BE49-F238E27FC236}">
                  <a16:creationId xmlns:a16="http://schemas.microsoft.com/office/drawing/2014/main" id="{8F874BE3-8E0E-4E8A-A48F-EAB94B286B1F}"/>
                </a:ext>
              </a:extLst>
            </p:cNvPr>
            <p:cNvSpPr/>
            <p:nvPr/>
          </p:nvSpPr>
          <p:spPr>
            <a:xfrm>
              <a:off x="5729167" y="1739362"/>
              <a:ext cx="552038" cy="2242741"/>
            </a:xfrm>
            <a:custGeom>
              <a:avLst/>
              <a:gdLst>
                <a:gd name="connsiteX0" fmla="*/ 174701 w 665146"/>
                <a:gd name="connsiteY0" fmla="*/ 1448 h 2702261"/>
                <a:gd name="connsiteX1" fmla="*/ 291725 w 665146"/>
                <a:gd name="connsiteY1" fmla="*/ 23602 h 2702261"/>
                <a:gd name="connsiteX2" fmla="*/ 326178 w 665146"/>
                <a:gd name="connsiteY2" fmla="*/ 63356 h 2702261"/>
                <a:gd name="connsiteX3" fmla="*/ 337773 w 665146"/>
                <a:gd name="connsiteY3" fmla="*/ 84889 h 2702261"/>
                <a:gd name="connsiteX4" fmla="*/ 356325 w 665146"/>
                <a:gd name="connsiteY4" fmla="*/ 116029 h 2702261"/>
                <a:gd name="connsiteX5" fmla="*/ 414630 w 665146"/>
                <a:gd name="connsiteY5" fmla="*/ 181291 h 2702261"/>
                <a:gd name="connsiteX6" fmla="*/ 416949 w 665146"/>
                <a:gd name="connsiteY6" fmla="*/ 200837 h 2702261"/>
                <a:gd name="connsiteX7" fmla="*/ 413305 w 665146"/>
                <a:gd name="connsiteY7" fmla="*/ 264112 h 2702261"/>
                <a:gd name="connsiteX8" fmla="*/ 416949 w 665146"/>
                <a:gd name="connsiteY8" fmla="*/ 290945 h 2702261"/>
                <a:gd name="connsiteX9" fmla="*/ 414630 w 665146"/>
                <a:gd name="connsiteY9" fmla="*/ 326392 h 2702261"/>
                <a:gd name="connsiteX10" fmla="*/ 406679 w 665146"/>
                <a:gd name="connsiteY10" fmla="*/ 352232 h 2702261"/>
                <a:gd name="connsiteX11" fmla="*/ 353343 w 665146"/>
                <a:gd name="connsiteY11" fmla="*/ 474475 h 2702261"/>
                <a:gd name="connsiteX12" fmla="*/ 461341 w 665146"/>
                <a:gd name="connsiteY12" fmla="*/ 652372 h 2702261"/>
                <a:gd name="connsiteX13" fmla="*/ 485856 w 665146"/>
                <a:gd name="connsiteY13" fmla="*/ 1057197 h 2702261"/>
                <a:gd name="connsiteX14" fmla="*/ 505401 w 665146"/>
                <a:gd name="connsiteY14" fmla="*/ 1308638 h 2702261"/>
                <a:gd name="connsiteX15" fmla="*/ 474261 w 665146"/>
                <a:gd name="connsiteY15" fmla="*/ 1584595 h 2702261"/>
                <a:gd name="connsiteX16" fmla="*/ 465648 w 665146"/>
                <a:gd name="connsiteY16" fmla="*/ 1630643 h 2702261"/>
                <a:gd name="connsiteX17" fmla="*/ 458028 w 665146"/>
                <a:gd name="connsiteY17" fmla="*/ 1697893 h 2702261"/>
                <a:gd name="connsiteX18" fmla="*/ 451733 w 665146"/>
                <a:gd name="connsiteY18" fmla="*/ 1837362 h 2702261"/>
                <a:gd name="connsiteX19" fmla="*/ 448090 w 665146"/>
                <a:gd name="connsiteY19" fmla="*/ 1975175 h 2702261"/>
                <a:gd name="connsiteX20" fmla="*/ 428213 w 665146"/>
                <a:gd name="connsiteY20" fmla="*/ 2119944 h 2702261"/>
                <a:gd name="connsiteX21" fmla="*/ 411649 w 665146"/>
                <a:gd name="connsiteY21" fmla="*/ 2146447 h 2702261"/>
                <a:gd name="connsiteX22" fmla="*/ 396741 w 665146"/>
                <a:gd name="connsiteY22" fmla="*/ 2265045 h 2702261"/>
                <a:gd name="connsiteX23" fmla="*/ 401048 w 665146"/>
                <a:gd name="connsiteY23" fmla="*/ 2479715 h 2702261"/>
                <a:gd name="connsiteX24" fmla="*/ 416287 w 665146"/>
                <a:gd name="connsiteY24" fmla="*/ 2499261 h 2702261"/>
                <a:gd name="connsiteX25" fmla="*/ 425231 w 665146"/>
                <a:gd name="connsiteY25" fmla="*/ 2509530 h 2702261"/>
                <a:gd name="connsiteX26" fmla="*/ 433265 w 665146"/>
                <a:gd name="connsiteY26" fmla="*/ 2527668 h 2702261"/>
                <a:gd name="connsiteX27" fmla="*/ 442935 w 665146"/>
                <a:gd name="connsiteY27" fmla="*/ 2538168 h 2702261"/>
                <a:gd name="connsiteX28" fmla="*/ 470639 w 665146"/>
                <a:gd name="connsiteY28" fmla="*/ 2538168 h 2702261"/>
                <a:gd name="connsiteX29" fmla="*/ 476460 w 665146"/>
                <a:gd name="connsiteY29" fmla="*/ 2544490 h 2702261"/>
                <a:gd name="connsiteX30" fmla="*/ 546691 w 665146"/>
                <a:gd name="connsiteY30" fmla="*/ 2607433 h 2702261"/>
                <a:gd name="connsiteX31" fmla="*/ 618579 w 665146"/>
                <a:gd name="connsiteY31" fmla="*/ 2636585 h 2702261"/>
                <a:gd name="connsiteX32" fmla="*/ 653364 w 665146"/>
                <a:gd name="connsiteY32" fmla="*/ 2646855 h 2702261"/>
                <a:gd name="connsiteX33" fmla="*/ 655020 w 665146"/>
                <a:gd name="connsiteY33" fmla="*/ 2681640 h 2702261"/>
                <a:gd name="connsiteX34" fmla="*/ 596383 w 665146"/>
                <a:gd name="connsiteY34" fmla="*/ 2701517 h 2702261"/>
                <a:gd name="connsiteX35" fmla="*/ 436043 w 665146"/>
                <a:gd name="connsiteY35" fmla="*/ 2702179 h 2702261"/>
                <a:gd name="connsiteX36" fmla="*/ 285311 w 665146"/>
                <a:gd name="connsiteY36" fmla="*/ 2702179 h 2702261"/>
                <a:gd name="connsiteX37" fmla="*/ 265434 w 665146"/>
                <a:gd name="connsiteY37" fmla="*/ 2701848 h 2702261"/>
                <a:gd name="connsiteX38" fmla="*/ 259846 w 665146"/>
                <a:gd name="connsiteY38" fmla="*/ 2699685 h 2702261"/>
                <a:gd name="connsiteX39" fmla="*/ 254953 w 665146"/>
                <a:gd name="connsiteY39" fmla="*/ 2699685 h 2702261"/>
                <a:gd name="connsiteX40" fmla="*/ 235076 w 665146"/>
                <a:gd name="connsiteY40" fmla="*/ 2699354 h 2702261"/>
                <a:gd name="connsiteX41" fmla="*/ 203604 w 665146"/>
                <a:gd name="connsiteY41" fmla="*/ 2662582 h 2702261"/>
                <a:gd name="connsiteX42" fmla="*/ 209236 w 665146"/>
                <a:gd name="connsiteY42" fmla="*/ 2619847 h 2702261"/>
                <a:gd name="connsiteX43" fmla="*/ 244683 w 665146"/>
                <a:gd name="connsiteY43" fmla="*/ 2477727 h 2702261"/>
                <a:gd name="connsiteX44" fmla="*/ 194991 w 665146"/>
                <a:gd name="connsiteY44" fmla="*/ 2245831 h 2702261"/>
                <a:gd name="connsiteX45" fmla="*/ 180746 w 665146"/>
                <a:gd name="connsiteY45" fmla="*/ 2066939 h 2702261"/>
                <a:gd name="connsiteX46" fmla="*/ 205592 w 665146"/>
                <a:gd name="connsiteY46" fmla="*/ 1980144 h 2702261"/>
                <a:gd name="connsiteX47" fmla="*/ 185053 w 665146"/>
                <a:gd name="connsiteY47" fmla="*/ 1904281 h 2702261"/>
                <a:gd name="connsiteX48" fmla="*/ 178427 w 665146"/>
                <a:gd name="connsiteY48" fmla="*/ 1889373 h 2702261"/>
                <a:gd name="connsiteX49" fmla="*/ 150599 w 665146"/>
                <a:gd name="connsiteY49" fmla="*/ 1770775 h 2702261"/>
                <a:gd name="connsiteX50" fmla="*/ 121778 w 665146"/>
                <a:gd name="connsiteY50" fmla="*/ 1730358 h 2702261"/>
                <a:gd name="connsiteX51" fmla="*/ 116478 w 665146"/>
                <a:gd name="connsiteY51" fmla="*/ 1713463 h 2702261"/>
                <a:gd name="connsiteX52" fmla="*/ 91632 w 665146"/>
                <a:gd name="connsiteY52" fmla="*/ 1674703 h 2702261"/>
                <a:gd name="connsiteX53" fmla="*/ 50884 w 665146"/>
                <a:gd name="connsiteY53" fmla="*/ 1546498 h 2702261"/>
                <a:gd name="connsiteX54" fmla="*/ 77386 w 665146"/>
                <a:gd name="connsiteY54" fmla="*/ 1405372 h 2702261"/>
                <a:gd name="connsiteX55" fmla="*/ 89312 w 665146"/>
                <a:gd name="connsiteY55" fmla="*/ 1358993 h 2702261"/>
                <a:gd name="connsiteX56" fmla="*/ 77386 w 665146"/>
                <a:gd name="connsiteY56" fmla="*/ 1313608 h 2702261"/>
                <a:gd name="connsiteX57" fmla="*/ 32001 w 665146"/>
                <a:gd name="connsiteY57" fmla="*/ 1260934 h 2702261"/>
                <a:gd name="connsiteX58" fmla="*/ 29682 w 665146"/>
                <a:gd name="connsiteY58" fmla="*/ 1088337 h 2702261"/>
                <a:gd name="connsiteX59" fmla="*/ 6492 w 665146"/>
                <a:gd name="connsiteY59" fmla="*/ 951519 h 2702261"/>
                <a:gd name="connsiteX60" fmla="*/ 32663 w 665146"/>
                <a:gd name="connsiteY60" fmla="*/ 541725 h 2702261"/>
                <a:gd name="connsiteX61" fmla="*/ 91301 w 665146"/>
                <a:gd name="connsiteY61" fmla="*/ 472487 h 2702261"/>
                <a:gd name="connsiteX62" fmla="*/ 123435 w 665146"/>
                <a:gd name="connsiteY62" fmla="*/ 440684 h 2702261"/>
                <a:gd name="connsiteX63" fmla="*/ 126416 w 665146"/>
                <a:gd name="connsiteY63" fmla="*/ 413850 h 2702261"/>
                <a:gd name="connsiteX64" fmla="*/ 26038 w 665146"/>
                <a:gd name="connsiteY64" fmla="*/ 268087 h 2702261"/>
                <a:gd name="connsiteX65" fmla="*/ 20737 w 665146"/>
                <a:gd name="connsiteY65" fmla="*/ 199512 h 2702261"/>
                <a:gd name="connsiteX66" fmla="*/ 30676 w 665146"/>
                <a:gd name="connsiteY66" fmla="*/ 122655 h 2702261"/>
                <a:gd name="connsiteX67" fmla="*/ 67117 w 665146"/>
                <a:gd name="connsiteY67" fmla="*/ 52092 h 2702261"/>
                <a:gd name="connsiteX68" fmla="*/ 174701 w 665146"/>
                <a:gd name="connsiteY68" fmla="*/ 1448 h 2702261"/>
                <a:gd name="connsiteX0" fmla="*/ 174701 w 665146"/>
                <a:gd name="connsiteY0" fmla="*/ 1448 h 2702261"/>
                <a:gd name="connsiteX1" fmla="*/ 291725 w 665146"/>
                <a:gd name="connsiteY1" fmla="*/ 23602 h 2702261"/>
                <a:gd name="connsiteX2" fmla="*/ 326178 w 665146"/>
                <a:gd name="connsiteY2" fmla="*/ 63356 h 2702261"/>
                <a:gd name="connsiteX3" fmla="*/ 337773 w 665146"/>
                <a:gd name="connsiteY3" fmla="*/ 84889 h 2702261"/>
                <a:gd name="connsiteX4" fmla="*/ 356325 w 665146"/>
                <a:gd name="connsiteY4" fmla="*/ 116029 h 2702261"/>
                <a:gd name="connsiteX5" fmla="*/ 414630 w 665146"/>
                <a:gd name="connsiteY5" fmla="*/ 181291 h 2702261"/>
                <a:gd name="connsiteX6" fmla="*/ 416949 w 665146"/>
                <a:gd name="connsiteY6" fmla="*/ 200837 h 2702261"/>
                <a:gd name="connsiteX7" fmla="*/ 413305 w 665146"/>
                <a:gd name="connsiteY7" fmla="*/ 264112 h 2702261"/>
                <a:gd name="connsiteX8" fmla="*/ 416949 w 665146"/>
                <a:gd name="connsiteY8" fmla="*/ 290945 h 2702261"/>
                <a:gd name="connsiteX9" fmla="*/ 414630 w 665146"/>
                <a:gd name="connsiteY9" fmla="*/ 326392 h 2702261"/>
                <a:gd name="connsiteX10" fmla="*/ 406679 w 665146"/>
                <a:gd name="connsiteY10" fmla="*/ 352232 h 2702261"/>
                <a:gd name="connsiteX11" fmla="*/ 353343 w 665146"/>
                <a:gd name="connsiteY11" fmla="*/ 474475 h 2702261"/>
                <a:gd name="connsiteX12" fmla="*/ 461341 w 665146"/>
                <a:gd name="connsiteY12" fmla="*/ 652372 h 2702261"/>
                <a:gd name="connsiteX13" fmla="*/ 485856 w 665146"/>
                <a:gd name="connsiteY13" fmla="*/ 1057197 h 2702261"/>
                <a:gd name="connsiteX14" fmla="*/ 505401 w 665146"/>
                <a:gd name="connsiteY14" fmla="*/ 1308638 h 2702261"/>
                <a:gd name="connsiteX15" fmla="*/ 474261 w 665146"/>
                <a:gd name="connsiteY15" fmla="*/ 1584595 h 2702261"/>
                <a:gd name="connsiteX16" fmla="*/ 465648 w 665146"/>
                <a:gd name="connsiteY16" fmla="*/ 1630643 h 2702261"/>
                <a:gd name="connsiteX17" fmla="*/ 458028 w 665146"/>
                <a:gd name="connsiteY17" fmla="*/ 1697893 h 2702261"/>
                <a:gd name="connsiteX18" fmla="*/ 451733 w 665146"/>
                <a:gd name="connsiteY18" fmla="*/ 1837362 h 2702261"/>
                <a:gd name="connsiteX19" fmla="*/ 448090 w 665146"/>
                <a:gd name="connsiteY19" fmla="*/ 1975175 h 2702261"/>
                <a:gd name="connsiteX20" fmla="*/ 428213 w 665146"/>
                <a:gd name="connsiteY20" fmla="*/ 2119944 h 2702261"/>
                <a:gd name="connsiteX21" fmla="*/ 411649 w 665146"/>
                <a:gd name="connsiteY21" fmla="*/ 2146447 h 2702261"/>
                <a:gd name="connsiteX22" fmla="*/ 396741 w 665146"/>
                <a:gd name="connsiteY22" fmla="*/ 2265045 h 2702261"/>
                <a:gd name="connsiteX23" fmla="*/ 401048 w 665146"/>
                <a:gd name="connsiteY23" fmla="*/ 2479715 h 2702261"/>
                <a:gd name="connsiteX24" fmla="*/ 416287 w 665146"/>
                <a:gd name="connsiteY24" fmla="*/ 2499261 h 2702261"/>
                <a:gd name="connsiteX25" fmla="*/ 425231 w 665146"/>
                <a:gd name="connsiteY25" fmla="*/ 2509530 h 2702261"/>
                <a:gd name="connsiteX26" fmla="*/ 433265 w 665146"/>
                <a:gd name="connsiteY26" fmla="*/ 2527668 h 2702261"/>
                <a:gd name="connsiteX27" fmla="*/ 442935 w 665146"/>
                <a:gd name="connsiteY27" fmla="*/ 2538168 h 2702261"/>
                <a:gd name="connsiteX28" fmla="*/ 470639 w 665146"/>
                <a:gd name="connsiteY28" fmla="*/ 2538168 h 2702261"/>
                <a:gd name="connsiteX29" fmla="*/ 546691 w 665146"/>
                <a:gd name="connsiteY29" fmla="*/ 2607433 h 2702261"/>
                <a:gd name="connsiteX30" fmla="*/ 618579 w 665146"/>
                <a:gd name="connsiteY30" fmla="*/ 2636585 h 2702261"/>
                <a:gd name="connsiteX31" fmla="*/ 653364 w 665146"/>
                <a:gd name="connsiteY31" fmla="*/ 2646855 h 2702261"/>
                <a:gd name="connsiteX32" fmla="*/ 655020 w 665146"/>
                <a:gd name="connsiteY32" fmla="*/ 2681640 h 2702261"/>
                <a:gd name="connsiteX33" fmla="*/ 596383 w 665146"/>
                <a:gd name="connsiteY33" fmla="*/ 2701517 h 2702261"/>
                <a:gd name="connsiteX34" fmla="*/ 436043 w 665146"/>
                <a:gd name="connsiteY34" fmla="*/ 2702179 h 2702261"/>
                <a:gd name="connsiteX35" fmla="*/ 285311 w 665146"/>
                <a:gd name="connsiteY35" fmla="*/ 2702179 h 2702261"/>
                <a:gd name="connsiteX36" fmla="*/ 265434 w 665146"/>
                <a:gd name="connsiteY36" fmla="*/ 2701848 h 2702261"/>
                <a:gd name="connsiteX37" fmla="*/ 259846 w 665146"/>
                <a:gd name="connsiteY37" fmla="*/ 2699685 h 2702261"/>
                <a:gd name="connsiteX38" fmla="*/ 254953 w 665146"/>
                <a:gd name="connsiteY38" fmla="*/ 2699685 h 2702261"/>
                <a:gd name="connsiteX39" fmla="*/ 235076 w 665146"/>
                <a:gd name="connsiteY39" fmla="*/ 2699354 h 2702261"/>
                <a:gd name="connsiteX40" fmla="*/ 203604 w 665146"/>
                <a:gd name="connsiteY40" fmla="*/ 2662582 h 2702261"/>
                <a:gd name="connsiteX41" fmla="*/ 209236 w 665146"/>
                <a:gd name="connsiteY41" fmla="*/ 2619847 h 2702261"/>
                <a:gd name="connsiteX42" fmla="*/ 244683 w 665146"/>
                <a:gd name="connsiteY42" fmla="*/ 2477727 h 2702261"/>
                <a:gd name="connsiteX43" fmla="*/ 194991 w 665146"/>
                <a:gd name="connsiteY43" fmla="*/ 2245831 h 2702261"/>
                <a:gd name="connsiteX44" fmla="*/ 180746 w 665146"/>
                <a:gd name="connsiteY44" fmla="*/ 2066939 h 2702261"/>
                <a:gd name="connsiteX45" fmla="*/ 205592 w 665146"/>
                <a:gd name="connsiteY45" fmla="*/ 1980144 h 2702261"/>
                <a:gd name="connsiteX46" fmla="*/ 185053 w 665146"/>
                <a:gd name="connsiteY46" fmla="*/ 1904281 h 2702261"/>
                <a:gd name="connsiteX47" fmla="*/ 178427 w 665146"/>
                <a:gd name="connsiteY47" fmla="*/ 1889373 h 2702261"/>
                <a:gd name="connsiteX48" fmla="*/ 150599 w 665146"/>
                <a:gd name="connsiteY48" fmla="*/ 1770775 h 2702261"/>
                <a:gd name="connsiteX49" fmla="*/ 121778 w 665146"/>
                <a:gd name="connsiteY49" fmla="*/ 1730358 h 2702261"/>
                <a:gd name="connsiteX50" fmla="*/ 116478 w 665146"/>
                <a:gd name="connsiteY50" fmla="*/ 1713463 h 2702261"/>
                <a:gd name="connsiteX51" fmla="*/ 91632 w 665146"/>
                <a:gd name="connsiteY51" fmla="*/ 1674703 h 2702261"/>
                <a:gd name="connsiteX52" fmla="*/ 50884 w 665146"/>
                <a:gd name="connsiteY52" fmla="*/ 1546498 h 2702261"/>
                <a:gd name="connsiteX53" fmla="*/ 77386 w 665146"/>
                <a:gd name="connsiteY53" fmla="*/ 1405372 h 2702261"/>
                <a:gd name="connsiteX54" fmla="*/ 89312 w 665146"/>
                <a:gd name="connsiteY54" fmla="*/ 1358993 h 2702261"/>
                <a:gd name="connsiteX55" fmla="*/ 77386 w 665146"/>
                <a:gd name="connsiteY55" fmla="*/ 1313608 h 2702261"/>
                <a:gd name="connsiteX56" fmla="*/ 32001 w 665146"/>
                <a:gd name="connsiteY56" fmla="*/ 1260934 h 2702261"/>
                <a:gd name="connsiteX57" fmla="*/ 29682 w 665146"/>
                <a:gd name="connsiteY57" fmla="*/ 1088337 h 2702261"/>
                <a:gd name="connsiteX58" fmla="*/ 6492 w 665146"/>
                <a:gd name="connsiteY58" fmla="*/ 951519 h 2702261"/>
                <a:gd name="connsiteX59" fmla="*/ 32663 w 665146"/>
                <a:gd name="connsiteY59" fmla="*/ 541725 h 2702261"/>
                <a:gd name="connsiteX60" fmla="*/ 91301 w 665146"/>
                <a:gd name="connsiteY60" fmla="*/ 472487 h 2702261"/>
                <a:gd name="connsiteX61" fmla="*/ 123435 w 665146"/>
                <a:gd name="connsiteY61" fmla="*/ 440684 h 2702261"/>
                <a:gd name="connsiteX62" fmla="*/ 126416 w 665146"/>
                <a:gd name="connsiteY62" fmla="*/ 413850 h 2702261"/>
                <a:gd name="connsiteX63" fmla="*/ 26038 w 665146"/>
                <a:gd name="connsiteY63" fmla="*/ 268087 h 2702261"/>
                <a:gd name="connsiteX64" fmla="*/ 20737 w 665146"/>
                <a:gd name="connsiteY64" fmla="*/ 199512 h 2702261"/>
                <a:gd name="connsiteX65" fmla="*/ 30676 w 665146"/>
                <a:gd name="connsiteY65" fmla="*/ 122655 h 2702261"/>
                <a:gd name="connsiteX66" fmla="*/ 67117 w 665146"/>
                <a:gd name="connsiteY66" fmla="*/ 52092 h 2702261"/>
                <a:gd name="connsiteX67" fmla="*/ 174701 w 665146"/>
                <a:gd name="connsiteY67" fmla="*/ 1448 h 2702261"/>
                <a:gd name="connsiteX0" fmla="*/ 174701 w 665146"/>
                <a:gd name="connsiteY0" fmla="*/ 1448 h 2702261"/>
                <a:gd name="connsiteX1" fmla="*/ 291725 w 665146"/>
                <a:gd name="connsiteY1" fmla="*/ 23602 h 2702261"/>
                <a:gd name="connsiteX2" fmla="*/ 326178 w 665146"/>
                <a:gd name="connsiteY2" fmla="*/ 63356 h 2702261"/>
                <a:gd name="connsiteX3" fmla="*/ 337773 w 665146"/>
                <a:gd name="connsiteY3" fmla="*/ 84889 h 2702261"/>
                <a:gd name="connsiteX4" fmla="*/ 356325 w 665146"/>
                <a:gd name="connsiteY4" fmla="*/ 116029 h 2702261"/>
                <a:gd name="connsiteX5" fmla="*/ 414630 w 665146"/>
                <a:gd name="connsiteY5" fmla="*/ 181291 h 2702261"/>
                <a:gd name="connsiteX6" fmla="*/ 416949 w 665146"/>
                <a:gd name="connsiteY6" fmla="*/ 200837 h 2702261"/>
                <a:gd name="connsiteX7" fmla="*/ 413305 w 665146"/>
                <a:gd name="connsiteY7" fmla="*/ 264112 h 2702261"/>
                <a:gd name="connsiteX8" fmla="*/ 416949 w 665146"/>
                <a:gd name="connsiteY8" fmla="*/ 290945 h 2702261"/>
                <a:gd name="connsiteX9" fmla="*/ 414630 w 665146"/>
                <a:gd name="connsiteY9" fmla="*/ 326392 h 2702261"/>
                <a:gd name="connsiteX10" fmla="*/ 406679 w 665146"/>
                <a:gd name="connsiteY10" fmla="*/ 352232 h 2702261"/>
                <a:gd name="connsiteX11" fmla="*/ 353343 w 665146"/>
                <a:gd name="connsiteY11" fmla="*/ 474475 h 2702261"/>
                <a:gd name="connsiteX12" fmla="*/ 461341 w 665146"/>
                <a:gd name="connsiteY12" fmla="*/ 652372 h 2702261"/>
                <a:gd name="connsiteX13" fmla="*/ 485856 w 665146"/>
                <a:gd name="connsiteY13" fmla="*/ 1057197 h 2702261"/>
                <a:gd name="connsiteX14" fmla="*/ 505401 w 665146"/>
                <a:gd name="connsiteY14" fmla="*/ 1308638 h 2702261"/>
                <a:gd name="connsiteX15" fmla="*/ 474261 w 665146"/>
                <a:gd name="connsiteY15" fmla="*/ 1584595 h 2702261"/>
                <a:gd name="connsiteX16" fmla="*/ 465648 w 665146"/>
                <a:gd name="connsiteY16" fmla="*/ 1630643 h 2702261"/>
                <a:gd name="connsiteX17" fmla="*/ 458028 w 665146"/>
                <a:gd name="connsiteY17" fmla="*/ 1697893 h 2702261"/>
                <a:gd name="connsiteX18" fmla="*/ 451733 w 665146"/>
                <a:gd name="connsiteY18" fmla="*/ 1837362 h 2702261"/>
                <a:gd name="connsiteX19" fmla="*/ 448090 w 665146"/>
                <a:gd name="connsiteY19" fmla="*/ 1975175 h 2702261"/>
                <a:gd name="connsiteX20" fmla="*/ 428213 w 665146"/>
                <a:gd name="connsiteY20" fmla="*/ 2119944 h 2702261"/>
                <a:gd name="connsiteX21" fmla="*/ 411649 w 665146"/>
                <a:gd name="connsiteY21" fmla="*/ 2146447 h 2702261"/>
                <a:gd name="connsiteX22" fmla="*/ 396741 w 665146"/>
                <a:gd name="connsiteY22" fmla="*/ 2265045 h 2702261"/>
                <a:gd name="connsiteX23" fmla="*/ 401048 w 665146"/>
                <a:gd name="connsiteY23" fmla="*/ 2479715 h 2702261"/>
                <a:gd name="connsiteX24" fmla="*/ 416287 w 665146"/>
                <a:gd name="connsiteY24" fmla="*/ 2499261 h 2702261"/>
                <a:gd name="connsiteX25" fmla="*/ 425231 w 665146"/>
                <a:gd name="connsiteY25" fmla="*/ 2509530 h 2702261"/>
                <a:gd name="connsiteX26" fmla="*/ 433265 w 665146"/>
                <a:gd name="connsiteY26" fmla="*/ 2527668 h 2702261"/>
                <a:gd name="connsiteX27" fmla="*/ 442935 w 665146"/>
                <a:gd name="connsiteY27" fmla="*/ 2538168 h 2702261"/>
                <a:gd name="connsiteX28" fmla="*/ 546691 w 665146"/>
                <a:gd name="connsiteY28" fmla="*/ 2607433 h 2702261"/>
                <a:gd name="connsiteX29" fmla="*/ 618579 w 665146"/>
                <a:gd name="connsiteY29" fmla="*/ 2636585 h 2702261"/>
                <a:gd name="connsiteX30" fmla="*/ 653364 w 665146"/>
                <a:gd name="connsiteY30" fmla="*/ 2646855 h 2702261"/>
                <a:gd name="connsiteX31" fmla="*/ 655020 w 665146"/>
                <a:gd name="connsiteY31" fmla="*/ 2681640 h 2702261"/>
                <a:gd name="connsiteX32" fmla="*/ 596383 w 665146"/>
                <a:gd name="connsiteY32" fmla="*/ 2701517 h 2702261"/>
                <a:gd name="connsiteX33" fmla="*/ 436043 w 665146"/>
                <a:gd name="connsiteY33" fmla="*/ 2702179 h 2702261"/>
                <a:gd name="connsiteX34" fmla="*/ 285311 w 665146"/>
                <a:gd name="connsiteY34" fmla="*/ 2702179 h 2702261"/>
                <a:gd name="connsiteX35" fmla="*/ 265434 w 665146"/>
                <a:gd name="connsiteY35" fmla="*/ 2701848 h 2702261"/>
                <a:gd name="connsiteX36" fmla="*/ 259846 w 665146"/>
                <a:gd name="connsiteY36" fmla="*/ 2699685 h 2702261"/>
                <a:gd name="connsiteX37" fmla="*/ 254953 w 665146"/>
                <a:gd name="connsiteY37" fmla="*/ 2699685 h 2702261"/>
                <a:gd name="connsiteX38" fmla="*/ 235076 w 665146"/>
                <a:gd name="connsiteY38" fmla="*/ 2699354 h 2702261"/>
                <a:gd name="connsiteX39" fmla="*/ 203604 w 665146"/>
                <a:gd name="connsiteY39" fmla="*/ 2662582 h 2702261"/>
                <a:gd name="connsiteX40" fmla="*/ 209236 w 665146"/>
                <a:gd name="connsiteY40" fmla="*/ 2619847 h 2702261"/>
                <a:gd name="connsiteX41" fmla="*/ 244683 w 665146"/>
                <a:gd name="connsiteY41" fmla="*/ 2477727 h 2702261"/>
                <a:gd name="connsiteX42" fmla="*/ 194991 w 665146"/>
                <a:gd name="connsiteY42" fmla="*/ 2245831 h 2702261"/>
                <a:gd name="connsiteX43" fmla="*/ 180746 w 665146"/>
                <a:gd name="connsiteY43" fmla="*/ 2066939 h 2702261"/>
                <a:gd name="connsiteX44" fmla="*/ 205592 w 665146"/>
                <a:gd name="connsiteY44" fmla="*/ 1980144 h 2702261"/>
                <a:gd name="connsiteX45" fmla="*/ 185053 w 665146"/>
                <a:gd name="connsiteY45" fmla="*/ 1904281 h 2702261"/>
                <a:gd name="connsiteX46" fmla="*/ 178427 w 665146"/>
                <a:gd name="connsiteY46" fmla="*/ 1889373 h 2702261"/>
                <a:gd name="connsiteX47" fmla="*/ 150599 w 665146"/>
                <a:gd name="connsiteY47" fmla="*/ 1770775 h 2702261"/>
                <a:gd name="connsiteX48" fmla="*/ 121778 w 665146"/>
                <a:gd name="connsiteY48" fmla="*/ 1730358 h 2702261"/>
                <a:gd name="connsiteX49" fmla="*/ 116478 w 665146"/>
                <a:gd name="connsiteY49" fmla="*/ 1713463 h 2702261"/>
                <a:gd name="connsiteX50" fmla="*/ 91632 w 665146"/>
                <a:gd name="connsiteY50" fmla="*/ 1674703 h 2702261"/>
                <a:gd name="connsiteX51" fmla="*/ 50884 w 665146"/>
                <a:gd name="connsiteY51" fmla="*/ 1546498 h 2702261"/>
                <a:gd name="connsiteX52" fmla="*/ 77386 w 665146"/>
                <a:gd name="connsiteY52" fmla="*/ 1405372 h 2702261"/>
                <a:gd name="connsiteX53" fmla="*/ 89312 w 665146"/>
                <a:gd name="connsiteY53" fmla="*/ 1358993 h 2702261"/>
                <a:gd name="connsiteX54" fmla="*/ 77386 w 665146"/>
                <a:gd name="connsiteY54" fmla="*/ 1313608 h 2702261"/>
                <a:gd name="connsiteX55" fmla="*/ 32001 w 665146"/>
                <a:gd name="connsiteY55" fmla="*/ 1260934 h 2702261"/>
                <a:gd name="connsiteX56" fmla="*/ 29682 w 665146"/>
                <a:gd name="connsiteY56" fmla="*/ 1088337 h 2702261"/>
                <a:gd name="connsiteX57" fmla="*/ 6492 w 665146"/>
                <a:gd name="connsiteY57" fmla="*/ 951519 h 2702261"/>
                <a:gd name="connsiteX58" fmla="*/ 32663 w 665146"/>
                <a:gd name="connsiteY58" fmla="*/ 541725 h 2702261"/>
                <a:gd name="connsiteX59" fmla="*/ 91301 w 665146"/>
                <a:gd name="connsiteY59" fmla="*/ 472487 h 2702261"/>
                <a:gd name="connsiteX60" fmla="*/ 123435 w 665146"/>
                <a:gd name="connsiteY60" fmla="*/ 440684 h 2702261"/>
                <a:gd name="connsiteX61" fmla="*/ 126416 w 665146"/>
                <a:gd name="connsiteY61" fmla="*/ 413850 h 2702261"/>
                <a:gd name="connsiteX62" fmla="*/ 26038 w 665146"/>
                <a:gd name="connsiteY62" fmla="*/ 268087 h 2702261"/>
                <a:gd name="connsiteX63" fmla="*/ 20737 w 665146"/>
                <a:gd name="connsiteY63" fmla="*/ 199512 h 2702261"/>
                <a:gd name="connsiteX64" fmla="*/ 30676 w 665146"/>
                <a:gd name="connsiteY64" fmla="*/ 122655 h 2702261"/>
                <a:gd name="connsiteX65" fmla="*/ 67117 w 665146"/>
                <a:gd name="connsiteY65" fmla="*/ 52092 h 2702261"/>
                <a:gd name="connsiteX66" fmla="*/ 174701 w 665146"/>
                <a:gd name="connsiteY66" fmla="*/ 1448 h 2702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65146" h="2702261">
                  <a:moveTo>
                    <a:pt x="174701" y="1448"/>
                  </a:moveTo>
                  <a:cubicBezTo>
                    <a:pt x="212798" y="-3397"/>
                    <a:pt x="252469" y="3891"/>
                    <a:pt x="291725" y="23602"/>
                  </a:cubicBezTo>
                  <a:cubicBezTo>
                    <a:pt x="308952" y="32215"/>
                    <a:pt x="321541" y="43810"/>
                    <a:pt x="326178" y="63356"/>
                  </a:cubicBezTo>
                  <a:cubicBezTo>
                    <a:pt x="328166" y="70975"/>
                    <a:pt x="333798" y="77932"/>
                    <a:pt x="337773" y="84889"/>
                  </a:cubicBezTo>
                  <a:cubicBezTo>
                    <a:pt x="344067" y="95159"/>
                    <a:pt x="352681" y="104766"/>
                    <a:pt x="356325" y="116029"/>
                  </a:cubicBezTo>
                  <a:cubicBezTo>
                    <a:pt x="366594" y="146507"/>
                    <a:pt x="390115" y="164396"/>
                    <a:pt x="414630" y="181291"/>
                  </a:cubicBezTo>
                  <a:cubicBezTo>
                    <a:pt x="424569" y="187917"/>
                    <a:pt x="423906" y="192886"/>
                    <a:pt x="416949" y="200837"/>
                  </a:cubicBezTo>
                  <a:cubicBezTo>
                    <a:pt x="400716" y="219720"/>
                    <a:pt x="399723" y="242910"/>
                    <a:pt x="413305" y="264112"/>
                  </a:cubicBezTo>
                  <a:cubicBezTo>
                    <a:pt x="418937" y="272725"/>
                    <a:pt x="420262" y="282332"/>
                    <a:pt x="416949" y="290945"/>
                  </a:cubicBezTo>
                  <a:cubicBezTo>
                    <a:pt x="412643" y="302872"/>
                    <a:pt x="411980" y="314466"/>
                    <a:pt x="414630" y="326392"/>
                  </a:cubicBezTo>
                  <a:cubicBezTo>
                    <a:pt x="416618" y="336331"/>
                    <a:pt x="412643" y="344613"/>
                    <a:pt x="406679" y="352232"/>
                  </a:cubicBezTo>
                  <a:cubicBezTo>
                    <a:pt x="312927" y="347263"/>
                    <a:pt x="295369" y="404574"/>
                    <a:pt x="353343" y="474475"/>
                  </a:cubicBezTo>
                  <a:cubicBezTo>
                    <a:pt x="401048" y="548681"/>
                    <a:pt x="418274" y="574853"/>
                    <a:pt x="461341" y="652372"/>
                  </a:cubicBezTo>
                  <a:cubicBezTo>
                    <a:pt x="524284" y="766001"/>
                    <a:pt x="453059" y="932304"/>
                    <a:pt x="485856" y="1057197"/>
                  </a:cubicBezTo>
                  <a:cubicBezTo>
                    <a:pt x="507389" y="1138692"/>
                    <a:pt x="510039" y="1223831"/>
                    <a:pt x="505401" y="1308638"/>
                  </a:cubicBezTo>
                  <a:cubicBezTo>
                    <a:pt x="500763" y="1401397"/>
                    <a:pt x="485524" y="1492830"/>
                    <a:pt x="474261" y="1584595"/>
                  </a:cubicBezTo>
                  <a:cubicBezTo>
                    <a:pt x="472935" y="1596190"/>
                    <a:pt x="473598" y="1621367"/>
                    <a:pt x="465648" y="1630643"/>
                  </a:cubicBezTo>
                  <a:cubicBezTo>
                    <a:pt x="448421" y="1650851"/>
                    <a:pt x="466641" y="1672053"/>
                    <a:pt x="458028" y="1697893"/>
                  </a:cubicBezTo>
                  <a:cubicBezTo>
                    <a:pt x="441795" y="1746591"/>
                    <a:pt x="478567" y="1793633"/>
                    <a:pt x="451733" y="1837362"/>
                  </a:cubicBezTo>
                  <a:cubicBezTo>
                    <a:pt x="425562" y="1880097"/>
                    <a:pt x="443783" y="1924158"/>
                    <a:pt x="448090" y="1975175"/>
                  </a:cubicBezTo>
                  <a:cubicBezTo>
                    <a:pt x="453059" y="2031824"/>
                    <a:pt x="469623" y="2080522"/>
                    <a:pt x="428213" y="2119944"/>
                  </a:cubicBezTo>
                  <a:cubicBezTo>
                    <a:pt x="421256" y="2126570"/>
                    <a:pt x="411980" y="2137833"/>
                    <a:pt x="411649" y="2146447"/>
                  </a:cubicBezTo>
                  <a:cubicBezTo>
                    <a:pt x="409330" y="2188188"/>
                    <a:pt x="395416" y="2222310"/>
                    <a:pt x="396741" y="2265045"/>
                  </a:cubicBezTo>
                  <a:cubicBezTo>
                    <a:pt x="398397" y="2352835"/>
                    <a:pt x="400385" y="2407164"/>
                    <a:pt x="401048" y="2479715"/>
                  </a:cubicBezTo>
                  <a:cubicBezTo>
                    <a:pt x="401048" y="2490316"/>
                    <a:pt x="401379" y="2499923"/>
                    <a:pt x="416287" y="2499261"/>
                  </a:cubicBezTo>
                  <a:cubicBezTo>
                    <a:pt x="422250" y="2498929"/>
                    <a:pt x="424237" y="2504561"/>
                    <a:pt x="425231" y="2509530"/>
                  </a:cubicBezTo>
                  <a:cubicBezTo>
                    <a:pt x="426722" y="2516321"/>
                    <a:pt x="429538" y="2522284"/>
                    <a:pt x="433265" y="2527668"/>
                  </a:cubicBezTo>
                  <a:lnTo>
                    <a:pt x="442935" y="2538168"/>
                  </a:lnTo>
                  <a:lnTo>
                    <a:pt x="546691" y="2607433"/>
                  </a:lnTo>
                  <a:cubicBezTo>
                    <a:pt x="567231" y="2627310"/>
                    <a:pt x="592077" y="2632941"/>
                    <a:pt x="618579" y="2636585"/>
                  </a:cubicBezTo>
                  <a:cubicBezTo>
                    <a:pt x="630505" y="2638242"/>
                    <a:pt x="642763" y="2640561"/>
                    <a:pt x="653364" y="2646855"/>
                  </a:cubicBezTo>
                  <a:cubicBezTo>
                    <a:pt x="668271" y="2656131"/>
                    <a:pt x="669265" y="2672032"/>
                    <a:pt x="655020" y="2681640"/>
                  </a:cubicBezTo>
                  <a:cubicBezTo>
                    <a:pt x="637462" y="2693566"/>
                    <a:pt x="617917" y="2701185"/>
                    <a:pt x="596383" y="2701517"/>
                  </a:cubicBezTo>
                  <a:lnTo>
                    <a:pt x="436043" y="2702179"/>
                  </a:lnTo>
                  <a:lnTo>
                    <a:pt x="285311" y="2702179"/>
                  </a:lnTo>
                  <a:cubicBezTo>
                    <a:pt x="278685" y="2702179"/>
                    <a:pt x="272060" y="2702510"/>
                    <a:pt x="265434" y="2701848"/>
                  </a:cubicBezTo>
                  <a:lnTo>
                    <a:pt x="259846" y="2699685"/>
                  </a:lnTo>
                  <a:lnTo>
                    <a:pt x="254953" y="2699685"/>
                  </a:lnTo>
                  <a:cubicBezTo>
                    <a:pt x="248327" y="2699685"/>
                    <a:pt x="241702" y="2700016"/>
                    <a:pt x="235076" y="2699354"/>
                  </a:cubicBezTo>
                  <a:cubicBezTo>
                    <a:pt x="210230" y="2697035"/>
                    <a:pt x="201948" y="2687428"/>
                    <a:pt x="203604" y="2662582"/>
                  </a:cubicBezTo>
                  <a:cubicBezTo>
                    <a:pt x="204598" y="2648337"/>
                    <a:pt x="205592" y="2633760"/>
                    <a:pt x="209236" y="2619847"/>
                  </a:cubicBezTo>
                  <a:cubicBezTo>
                    <a:pt x="227788" y="2546303"/>
                    <a:pt x="246340" y="2557235"/>
                    <a:pt x="244683" y="2477727"/>
                  </a:cubicBezTo>
                  <a:cubicBezTo>
                    <a:pt x="236070" y="2419753"/>
                    <a:pt x="222156" y="2295192"/>
                    <a:pt x="194991" y="2245831"/>
                  </a:cubicBezTo>
                  <a:cubicBezTo>
                    <a:pt x="169483" y="2199783"/>
                    <a:pt x="168157" y="2118619"/>
                    <a:pt x="180746" y="2066939"/>
                  </a:cubicBezTo>
                  <a:cubicBezTo>
                    <a:pt x="190685" y="2025529"/>
                    <a:pt x="191678" y="2020229"/>
                    <a:pt x="205592" y="1980144"/>
                  </a:cubicBezTo>
                  <a:cubicBezTo>
                    <a:pt x="215199" y="1952316"/>
                    <a:pt x="197310" y="1928133"/>
                    <a:pt x="185053" y="1904281"/>
                  </a:cubicBezTo>
                  <a:cubicBezTo>
                    <a:pt x="182403" y="1899311"/>
                    <a:pt x="178758" y="1895005"/>
                    <a:pt x="178427" y="1889373"/>
                  </a:cubicBezTo>
                  <a:cubicBezTo>
                    <a:pt x="173789" y="1844319"/>
                    <a:pt x="176108" y="1806553"/>
                    <a:pt x="150599" y="1770775"/>
                  </a:cubicBezTo>
                  <a:cubicBezTo>
                    <a:pt x="140993" y="1757192"/>
                    <a:pt x="131385" y="1743941"/>
                    <a:pt x="121778" y="1730358"/>
                  </a:cubicBezTo>
                  <a:cubicBezTo>
                    <a:pt x="118134" y="1725389"/>
                    <a:pt x="115815" y="1719758"/>
                    <a:pt x="116478" y="1713463"/>
                  </a:cubicBezTo>
                  <a:cubicBezTo>
                    <a:pt x="118465" y="1694580"/>
                    <a:pt x="101901" y="1689611"/>
                    <a:pt x="91632" y="1674703"/>
                  </a:cubicBezTo>
                  <a:cubicBezTo>
                    <a:pt x="66123" y="1638262"/>
                    <a:pt x="59829" y="1590890"/>
                    <a:pt x="50884" y="1546498"/>
                  </a:cubicBezTo>
                  <a:cubicBezTo>
                    <a:pt x="40946" y="1498794"/>
                    <a:pt x="66123" y="1451752"/>
                    <a:pt x="77386" y="1405372"/>
                  </a:cubicBezTo>
                  <a:cubicBezTo>
                    <a:pt x="81362" y="1389802"/>
                    <a:pt x="84675" y="1374232"/>
                    <a:pt x="89312" y="1358993"/>
                  </a:cubicBezTo>
                  <a:cubicBezTo>
                    <a:pt x="94944" y="1341104"/>
                    <a:pt x="89312" y="1326859"/>
                    <a:pt x="77386" y="1313608"/>
                  </a:cubicBezTo>
                  <a:cubicBezTo>
                    <a:pt x="62148" y="1296381"/>
                    <a:pt x="46909" y="1278492"/>
                    <a:pt x="32001" y="1260934"/>
                  </a:cubicBezTo>
                  <a:cubicBezTo>
                    <a:pt x="17094" y="1181427"/>
                    <a:pt x="36307" y="1152274"/>
                    <a:pt x="29682" y="1088337"/>
                  </a:cubicBezTo>
                  <a:cubicBezTo>
                    <a:pt x="24713" y="1042952"/>
                    <a:pt x="7818" y="997235"/>
                    <a:pt x="6492" y="951519"/>
                  </a:cubicBezTo>
                  <a:cubicBezTo>
                    <a:pt x="3511" y="832257"/>
                    <a:pt x="-16366" y="648728"/>
                    <a:pt x="32663" y="541725"/>
                  </a:cubicBezTo>
                  <a:cubicBezTo>
                    <a:pt x="52540" y="498327"/>
                    <a:pt x="61816" y="509922"/>
                    <a:pt x="91301" y="472487"/>
                  </a:cubicBezTo>
                  <a:cubicBezTo>
                    <a:pt x="99251" y="462548"/>
                    <a:pt x="111177" y="448966"/>
                    <a:pt x="123435" y="440684"/>
                  </a:cubicBezTo>
                  <a:cubicBezTo>
                    <a:pt x="129066" y="436709"/>
                    <a:pt x="128072" y="423457"/>
                    <a:pt x="126416" y="413850"/>
                  </a:cubicBezTo>
                  <a:cubicBezTo>
                    <a:pt x="121447" y="381054"/>
                    <a:pt x="46578" y="296246"/>
                    <a:pt x="26038" y="268087"/>
                  </a:cubicBezTo>
                  <a:cubicBezTo>
                    <a:pt x="11130" y="247548"/>
                    <a:pt x="13450" y="223033"/>
                    <a:pt x="20737" y="199512"/>
                  </a:cubicBezTo>
                  <a:cubicBezTo>
                    <a:pt x="28688" y="174335"/>
                    <a:pt x="25375" y="148826"/>
                    <a:pt x="30676" y="122655"/>
                  </a:cubicBezTo>
                  <a:cubicBezTo>
                    <a:pt x="36639" y="92508"/>
                    <a:pt x="44921" y="71638"/>
                    <a:pt x="67117" y="52092"/>
                  </a:cubicBezTo>
                  <a:cubicBezTo>
                    <a:pt x="100080" y="23271"/>
                    <a:pt x="136603" y="6293"/>
                    <a:pt x="174701" y="1448"/>
                  </a:cubicBezTo>
                  <a:close/>
                </a:path>
              </a:pathLst>
            </a:custGeom>
            <a:solidFill>
              <a:schemeClr val="accent2"/>
            </a:solidFill>
            <a:ln w="8289" cap="flat">
              <a:noFill/>
              <a:prstDash val="solid"/>
              <a:miter/>
            </a:ln>
          </p:spPr>
          <p:txBody>
            <a:bodyPr rtlCol="0" anchor="ctr"/>
            <a:lstStyle/>
            <a:p>
              <a:pPr algn="r" rtl="1"/>
              <a:endParaRPr lang="en-US">
                <a:cs typeface="B Nazanin" panose="00000700000000000000" pitchFamily="2" charset="-78"/>
              </a:endParaRPr>
            </a:p>
          </p:txBody>
        </p:sp>
      </p:grpSp>
      <p:grpSp>
        <p:nvGrpSpPr>
          <p:cNvPr id="75" name="Group 74">
            <a:extLst>
              <a:ext uri="{FF2B5EF4-FFF2-40B4-BE49-F238E27FC236}">
                <a16:creationId xmlns:a16="http://schemas.microsoft.com/office/drawing/2014/main" id="{147CB7E0-715D-45DA-8A64-19998E03C354}"/>
              </a:ext>
            </a:extLst>
          </p:cNvPr>
          <p:cNvGrpSpPr/>
          <p:nvPr/>
        </p:nvGrpSpPr>
        <p:grpSpPr>
          <a:xfrm>
            <a:off x="6096000" y="1673789"/>
            <a:ext cx="5371602" cy="943300"/>
            <a:chOff x="3501215" y="2000094"/>
            <a:chExt cx="4031191" cy="943300"/>
          </a:xfrm>
        </p:grpSpPr>
        <p:sp>
          <p:nvSpPr>
            <p:cNvPr id="76" name="TextBox 75">
              <a:extLst>
                <a:ext uri="{FF2B5EF4-FFF2-40B4-BE49-F238E27FC236}">
                  <a16:creationId xmlns:a16="http://schemas.microsoft.com/office/drawing/2014/main" id="{ACD84727-8E37-43D4-A9C7-348706DB494F}"/>
                </a:ext>
              </a:extLst>
            </p:cNvPr>
            <p:cNvSpPr txBox="1"/>
            <p:nvPr/>
          </p:nvSpPr>
          <p:spPr>
            <a:xfrm>
              <a:off x="3507646" y="2297063"/>
              <a:ext cx="4024760" cy="646331"/>
            </a:xfrm>
            <a:prstGeom prst="rect">
              <a:avLst/>
            </a:prstGeom>
            <a:noFill/>
          </p:spPr>
          <p:txBody>
            <a:bodyPr wrap="square" rtlCol="0">
              <a:spAutoFit/>
            </a:bodyPr>
            <a:lstStyle/>
            <a:p>
              <a:pPr algn="r" rtl="1"/>
              <a:r>
                <a:rPr lang="fa-IR" altLang="ko-KR" sz="1200" dirty="0">
                  <a:solidFill>
                    <a:schemeClr val="tx1">
                      <a:lumMod val="75000"/>
                      <a:lumOff val="25000"/>
                    </a:schemeClr>
                  </a:solidFill>
                  <a:ea typeface="FZShuTi" pitchFamily="2" charset="-122"/>
                  <a:cs typeface="B Nazanin" panose="000007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700000000000000" pitchFamily="2" charset="-78"/>
              </a:endParaRPr>
            </a:p>
          </p:txBody>
        </p:sp>
        <p:sp>
          <p:nvSpPr>
            <p:cNvPr id="77" name="TextBox 76">
              <a:extLst>
                <a:ext uri="{FF2B5EF4-FFF2-40B4-BE49-F238E27FC236}">
                  <a16:creationId xmlns:a16="http://schemas.microsoft.com/office/drawing/2014/main" id="{5C651780-05B3-41B8-9D54-D60DD18C64D9}"/>
                </a:ext>
              </a:extLst>
            </p:cNvPr>
            <p:cNvSpPr txBox="1"/>
            <p:nvPr/>
          </p:nvSpPr>
          <p:spPr>
            <a:xfrm>
              <a:off x="3501215" y="2000094"/>
              <a:ext cx="4029840"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ea typeface="FZShuTi" pitchFamily="2" charset="-122"/>
                  <a:cs typeface="B Nazanin" panose="00000700000000000000" pitchFamily="2" charset="-78"/>
                </a:rPr>
                <a:t>مطالب_اینجا</a:t>
              </a:r>
              <a:endParaRPr lang="ko-KR" altLang="en-US" sz="1400" b="1" dirty="0">
                <a:solidFill>
                  <a:schemeClr val="tx1">
                    <a:lumMod val="75000"/>
                    <a:lumOff val="25000"/>
                  </a:schemeClr>
                </a:solidFill>
                <a:cs typeface="B Nazanin" panose="00000700000000000000" pitchFamily="2" charset="-78"/>
              </a:endParaRPr>
            </a:p>
          </p:txBody>
        </p:sp>
      </p:grpSp>
      <p:grpSp>
        <p:nvGrpSpPr>
          <p:cNvPr id="78" name="Group 77">
            <a:extLst>
              <a:ext uri="{FF2B5EF4-FFF2-40B4-BE49-F238E27FC236}">
                <a16:creationId xmlns:a16="http://schemas.microsoft.com/office/drawing/2014/main" id="{1C8E64A4-6230-4C6A-B16C-C87A7590FE92}"/>
              </a:ext>
            </a:extLst>
          </p:cNvPr>
          <p:cNvGrpSpPr/>
          <p:nvPr/>
        </p:nvGrpSpPr>
        <p:grpSpPr>
          <a:xfrm>
            <a:off x="6611084" y="3137659"/>
            <a:ext cx="1761331" cy="846661"/>
            <a:chOff x="203895" y="3409836"/>
            <a:chExt cx="1761331" cy="846661"/>
          </a:xfrm>
        </p:grpSpPr>
        <p:sp>
          <p:nvSpPr>
            <p:cNvPr id="79" name="TextBox 78">
              <a:extLst>
                <a:ext uri="{FF2B5EF4-FFF2-40B4-BE49-F238E27FC236}">
                  <a16:creationId xmlns:a16="http://schemas.microsoft.com/office/drawing/2014/main" id="{A3FDDD82-A112-4469-B032-692DF800311D}"/>
                </a:ext>
              </a:extLst>
            </p:cNvPr>
            <p:cNvSpPr txBox="1"/>
            <p:nvPr/>
          </p:nvSpPr>
          <p:spPr>
            <a:xfrm>
              <a:off x="203895" y="3409836"/>
              <a:ext cx="1761331" cy="523220"/>
            </a:xfrm>
            <a:prstGeom prst="rect">
              <a:avLst/>
            </a:prstGeom>
            <a:noFill/>
          </p:spPr>
          <p:txBody>
            <a:bodyPr wrap="square" rtlCol="0">
              <a:spAutoFit/>
            </a:bodyPr>
            <a:lstStyle/>
            <a:p>
              <a:pPr algn="ctr" rtl="1"/>
              <a:r>
                <a:rPr lang="en-US" altLang="ko-KR" sz="2800" b="1" dirty="0">
                  <a:solidFill>
                    <a:schemeClr val="accent1"/>
                  </a:solidFill>
                  <a:ea typeface="FZShuTi" pitchFamily="2" charset="-122"/>
                  <a:cs typeface="B Nazanin" panose="00000700000000000000" pitchFamily="2" charset="-78"/>
                </a:rPr>
                <a:t>$234,090</a:t>
              </a:r>
              <a:endParaRPr lang="ko-KR" altLang="en-US" sz="2800" b="1" dirty="0">
                <a:solidFill>
                  <a:schemeClr val="accent1"/>
                </a:solidFill>
                <a:cs typeface="B Nazanin" panose="00000700000000000000" pitchFamily="2" charset="-78"/>
              </a:endParaRPr>
            </a:p>
          </p:txBody>
        </p:sp>
        <p:sp>
          <p:nvSpPr>
            <p:cNvPr id="80" name="TextBox 79">
              <a:extLst>
                <a:ext uri="{FF2B5EF4-FFF2-40B4-BE49-F238E27FC236}">
                  <a16:creationId xmlns:a16="http://schemas.microsoft.com/office/drawing/2014/main" id="{F6EAC270-C154-44DC-B051-E198FE6B87B7}"/>
                </a:ext>
              </a:extLst>
            </p:cNvPr>
            <p:cNvSpPr txBox="1"/>
            <p:nvPr/>
          </p:nvSpPr>
          <p:spPr>
            <a:xfrm>
              <a:off x="203895" y="3948720"/>
              <a:ext cx="1761331" cy="307777"/>
            </a:xfrm>
            <a:prstGeom prst="rect">
              <a:avLst/>
            </a:prstGeom>
            <a:noFill/>
          </p:spPr>
          <p:txBody>
            <a:bodyPr wrap="square" rtlCol="0">
              <a:spAutoFit/>
            </a:bodyPr>
            <a:lstStyle/>
            <a:p>
              <a:pPr algn="ctr" rtl="1"/>
              <a:r>
                <a:rPr lang="fa-IR" altLang="ko-KR" sz="1400" b="1" dirty="0">
                  <a:solidFill>
                    <a:schemeClr val="accent1"/>
                  </a:solidFill>
                  <a:ea typeface="FZShuTi" pitchFamily="2" charset="-122"/>
                  <a:cs typeface="B Nazanin" panose="00000700000000000000" pitchFamily="2" charset="-78"/>
                </a:rPr>
                <a:t>عنوان مطالب</a:t>
              </a:r>
              <a:endParaRPr lang="ko-KR" altLang="en-US" sz="1400" b="1" dirty="0">
                <a:solidFill>
                  <a:schemeClr val="accent1"/>
                </a:solidFill>
                <a:cs typeface="B Nazanin" panose="00000700000000000000" pitchFamily="2" charset="-78"/>
              </a:endParaRPr>
            </a:p>
          </p:txBody>
        </p:sp>
      </p:grpSp>
      <p:grpSp>
        <p:nvGrpSpPr>
          <p:cNvPr id="81" name="Group 80">
            <a:extLst>
              <a:ext uri="{FF2B5EF4-FFF2-40B4-BE49-F238E27FC236}">
                <a16:creationId xmlns:a16="http://schemas.microsoft.com/office/drawing/2014/main" id="{C349CDD1-A47D-466F-9418-83EEA3E5311B}"/>
              </a:ext>
            </a:extLst>
          </p:cNvPr>
          <p:cNvGrpSpPr/>
          <p:nvPr/>
        </p:nvGrpSpPr>
        <p:grpSpPr>
          <a:xfrm>
            <a:off x="8879795" y="3137659"/>
            <a:ext cx="1761331" cy="846661"/>
            <a:chOff x="203895" y="3409836"/>
            <a:chExt cx="1761331" cy="846661"/>
          </a:xfrm>
        </p:grpSpPr>
        <p:sp>
          <p:nvSpPr>
            <p:cNvPr id="82" name="TextBox 81">
              <a:extLst>
                <a:ext uri="{FF2B5EF4-FFF2-40B4-BE49-F238E27FC236}">
                  <a16:creationId xmlns:a16="http://schemas.microsoft.com/office/drawing/2014/main" id="{E2D1F08C-4397-4D9A-80A1-2FA10F4D2C68}"/>
                </a:ext>
              </a:extLst>
            </p:cNvPr>
            <p:cNvSpPr txBox="1"/>
            <p:nvPr/>
          </p:nvSpPr>
          <p:spPr>
            <a:xfrm>
              <a:off x="203895" y="3409836"/>
              <a:ext cx="1761331" cy="523220"/>
            </a:xfrm>
            <a:prstGeom prst="rect">
              <a:avLst/>
            </a:prstGeom>
            <a:noFill/>
          </p:spPr>
          <p:txBody>
            <a:bodyPr wrap="square" rtlCol="0">
              <a:spAutoFit/>
            </a:bodyPr>
            <a:lstStyle/>
            <a:p>
              <a:pPr algn="ctr" rtl="1"/>
              <a:r>
                <a:rPr lang="en-US" altLang="ko-KR" sz="2800" b="1" dirty="0">
                  <a:solidFill>
                    <a:schemeClr val="accent2"/>
                  </a:solidFill>
                  <a:ea typeface="FZShuTi" pitchFamily="2" charset="-122"/>
                  <a:cs typeface="B Nazanin" panose="00000700000000000000" pitchFamily="2" charset="-78"/>
                </a:rPr>
                <a:t>$434,090</a:t>
              </a:r>
              <a:endParaRPr lang="ko-KR" altLang="en-US" sz="2800" b="1" dirty="0">
                <a:solidFill>
                  <a:schemeClr val="accent2"/>
                </a:solidFill>
                <a:cs typeface="B Nazanin" panose="00000700000000000000" pitchFamily="2" charset="-78"/>
              </a:endParaRPr>
            </a:p>
          </p:txBody>
        </p:sp>
        <p:sp>
          <p:nvSpPr>
            <p:cNvPr id="83" name="TextBox 82">
              <a:extLst>
                <a:ext uri="{FF2B5EF4-FFF2-40B4-BE49-F238E27FC236}">
                  <a16:creationId xmlns:a16="http://schemas.microsoft.com/office/drawing/2014/main" id="{E00204F7-F605-4659-9508-B0404CE3A747}"/>
                </a:ext>
              </a:extLst>
            </p:cNvPr>
            <p:cNvSpPr txBox="1"/>
            <p:nvPr/>
          </p:nvSpPr>
          <p:spPr>
            <a:xfrm>
              <a:off x="203895" y="3948720"/>
              <a:ext cx="1761331" cy="307777"/>
            </a:xfrm>
            <a:prstGeom prst="rect">
              <a:avLst/>
            </a:prstGeom>
            <a:noFill/>
          </p:spPr>
          <p:txBody>
            <a:bodyPr wrap="square" rtlCol="0">
              <a:spAutoFit/>
            </a:bodyPr>
            <a:lstStyle/>
            <a:p>
              <a:pPr algn="ctr" rtl="1"/>
              <a:r>
                <a:rPr lang="fa-IR" altLang="ko-KR" sz="1400" b="1" dirty="0">
                  <a:solidFill>
                    <a:schemeClr val="accent2"/>
                  </a:solidFill>
                  <a:ea typeface="FZShuTi" pitchFamily="2" charset="-122"/>
                  <a:cs typeface="B Nazanin" panose="00000700000000000000" pitchFamily="2" charset="-78"/>
                </a:rPr>
                <a:t>عنوان مطالب</a:t>
              </a:r>
              <a:endParaRPr lang="ko-KR" altLang="en-US" sz="1400" b="1" dirty="0">
                <a:solidFill>
                  <a:schemeClr val="accent2"/>
                </a:solidFill>
                <a:cs typeface="B Nazanin" panose="00000700000000000000" pitchFamily="2" charset="-78"/>
              </a:endParaRPr>
            </a:p>
          </p:txBody>
        </p:sp>
      </p:grpSp>
      <p:sp>
        <p:nvSpPr>
          <p:cNvPr id="84" name="TextBox 83">
            <a:extLst>
              <a:ext uri="{FF2B5EF4-FFF2-40B4-BE49-F238E27FC236}">
                <a16:creationId xmlns:a16="http://schemas.microsoft.com/office/drawing/2014/main" id="{B9AAF68B-675B-4862-9302-EC6A3884314C}"/>
              </a:ext>
            </a:extLst>
          </p:cNvPr>
          <p:cNvSpPr txBox="1"/>
          <p:nvPr/>
        </p:nvSpPr>
        <p:spPr>
          <a:xfrm>
            <a:off x="6104570" y="4360734"/>
            <a:ext cx="5525776" cy="1754326"/>
          </a:xfrm>
          <a:prstGeom prst="rect">
            <a:avLst/>
          </a:prstGeom>
          <a:noFill/>
        </p:spPr>
        <p:txBody>
          <a:bodyPr wrap="square" rtlCol="0">
            <a:spAutoFit/>
          </a:bodyPr>
          <a:lstStyle/>
          <a:p>
            <a:pPr algn="r" rtl="1"/>
            <a:r>
              <a:rPr lang="fa-IR" altLang="ko-KR" sz="1200" dirty="0">
                <a:solidFill>
                  <a:schemeClr val="tx1">
                    <a:lumMod val="75000"/>
                    <a:lumOff val="25000"/>
                  </a:schemeClr>
                </a:solidFill>
                <a:ea typeface="FZShuTi" pitchFamily="2" charset="-122"/>
                <a:cs typeface="B Nazanin" panose="000007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آسان برای تغییر رنگ، عکس. شما به سادگی می توانید مخاطبان خود را تحت تاثیر قرار دهید و به ارائه های خود جذابیت و زیبایی بی نظیری اضافه کنید.</a:t>
            </a:r>
          </a:p>
          <a:p>
            <a:pPr algn="r" rtl="1"/>
            <a:endParaRPr lang="en-US" altLang="ko-KR" sz="1200" dirty="0">
              <a:solidFill>
                <a:schemeClr val="tx1">
                  <a:lumMod val="75000"/>
                  <a:lumOff val="25000"/>
                </a:schemeClr>
              </a:solidFill>
              <a:cs typeface="B Nazanin" panose="00000700000000000000" pitchFamily="2" charset="-78"/>
            </a:endParaRPr>
          </a:p>
          <a:p>
            <a:pPr algn="r" rtl="1"/>
            <a:r>
              <a:rPr lang="fa-IR" altLang="ko-KR" sz="1200" dirty="0">
                <a:solidFill>
                  <a:schemeClr val="tx1">
                    <a:lumMod val="75000"/>
                    <a:lumOff val="25000"/>
                  </a:schemeClr>
                </a:solidFill>
                <a:ea typeface="FZShuTi" pitchFamily="2" charset="-122"/>
                <a:cs typeface="B Nazanin" panose="00000700000000000000" pitchFamily="2" charset="-78"/>
              </a:rPr>
              <a:t>آسان برای تغییر رنگ، عکس.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700000000000000" pitchFamily="2" charset="-78"/>
            </a:endParaRPr>
          </a:p>
        </p:txBody>
      </p:sp>
    </p:spTree>
    <p:extLst>
      <p:ext uri="{BB962C8B-B14F-4D97-AF65-F5344CB8AC3E}">
        <p14:creationId xmlns:p14="http://schemas.microsoft.com/office/powerpoint/2010/main" val="15603533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riángulo isósceles 40">
            <a:extLst>
              <a:ext uri="{FF2B5EF4-FFF2-40B4-BE49-F238E27FC236}">
                <a16:creationId xmlns:a16="http://schemas.microsoft.com/office/drawing/2014/main" id="{05F73F85-A7D4-4F73-92AE-AA853534DC4B}"/>
              </a:ext>
            </a:extLst>
          </p:cNvPr>
          <p:cNvSpPr/>
          <p:nvPr/>
        </p:nvSpPr>
        <p:spPr>
          <a:xfrm rot="10800000">
            <a:off x="-2" y="-2"/>
            <a:ext cx="12192001" cy="1108227"/>
          </a:xfrm>
          <a:prstGeom prst="triangle">
            <a:avLst/>
          </a:prstGeom>
          <a:solidFill>
            <a:srgbClr val="FFC000">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700000000000000" pitchFamily="2" charset="-78"/>
            </a:endParaRPr>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700000000000000" pitchFamily="2" charset="-78"/>
              </a:rPr>
              <a:t>سبک اینفوگرافیک</a:t>
            </a:r>
            <a:endParaRPr lang="en-US" dirty="0">
              <a:cs typeface="B Nazanin" panose="00000700000000000000" pitchFamily="2" charset="-78"/>
            </a:endParaRPr>
          </a:p>
        </p:txBody>
      </p:sp>
      <p:grpSp>
        <p:nvGrpSpPr>
          <p:cNvPr id="3" name="Group 2">
            <a:extLst>
              <a:ext uri="{FF2B5EF4-FFF2-40B4-BE49-F238E27FC236}">
                <a16:creationId xmlns:a16="http://schemas.microsoft.com/office/drawing/2014/main" id="{B4C143BF-E4F0-440B-89FE-40B926C56161}"/>
              </a:ext>
            </a:extLst>
          </p:cNvPr>
          <p:cNvGrpSpPr/>
          <p:nvPr/>
        </p:nvGrpSpPr>
        <p:grpSpPr>
          <a:xfrm>
            <a:off x="3219032" y="2131104"/>
            <a:ext cx="1800000" cy="900000"/>
            <a:chOff x="827584" y="2369185"/>
            <a:chExt cx="1800000" cy="900000"/>
          </a:xfrm>
        </p:grpSpPr>
        <p:sp>
          <p:nvSpPr>
            <p:cNvPr id="4" name="Right Arrow 7">
              <a:extLst>
                <a:ext uri="{FF2B5EF4-FFF2-40B4-BE49-F238E27FC236}">
                  <a16:creationId xmlns:a16="http://schemas.microsoft.com/office/drawing/2014/main" id="{D3921BCC-748B-4CAE-A591-FBA3E13CB55B}"/>
                </a:ext>
              </a:extLst>
            </p:cNvPr>
            <p:cNvSpPr/>
            <p:nvPr/>
          </p:nvSpPr>
          <p:spPr>
            <a:xfrm>
              <a:off x="827584" y="2369185"/>
              <a:ext cx="1800000" cy="900000"/>
            </a:xfrm>
            <a:prstGeom prst="rightArrow">
              <a:avLst/>
            </a:prstGeom>
            <a:solidFill>
              <a:schemeClr val="accent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700000000000000" pitchFamily="2" charset="-78"/>
              </a:endParaRPr>
            </a:p>
          </p:txBody>
        </p:sp>
        <p:sp>
          <p:nvSpPr>
            <p:cNvPr id="6" name="Rectangle 5">
              <a:extLst>
                <a:ext uri="{FF2B5EF4-FFF2-40B4-BE49-F238E27FC236}">
                  <a16:creationId xmlns:a16="http://schemas.microsoft.com/office/drawing/2014/main" id="{8A097250-DA90-45E7-BF3D-DD682E61F737}"/>
                </a:ext>
              </a:extLst>
            </p:cNvPr>
            <p:cNvSpPr/>
            <p:nvPr/>
          </p:nvSpPr>
          <p:spPr>
            <a:xfrm>
              <a:off x="1160122" y="2410777"/>
              <a:ext cx="828000" cy="828000"/>
            </a:xfrm>
            <a:prstGeom prst="rect">
              <a:avLst/>
            </a:prstGeom>
            <a:solidFill>
              <a:schemeClr val="accent1"/>
            </a:solidFill>
            <a:ln w="635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cs typeface="B Nazanin" panose="00000700000000000000" pitchFamily="2" charset="-78"/>
              </a:endParaRPr>
            </a:p>
          </p:txBody>
        </p:sp>
        <p:sp>
          <p:nvSpPr>
            <p:cNvPr id="7" name="Text Placeholder 12">
              <a:extLst>
                <a:ext uri="{FF2B5EF4-FFF2-40B4-BE49-F238E27FC236}">
                  <a16:creationId xmlns:a16="http://schemas.microsoft.com/office/drawing/2014/main" id="{7556394B-7B7A-4062-B1CD-BE233A2AC5E8}"/>
                </a:ext>
              </a:extLst>
            </p:cNvPr>
            <p:cNvSpPr txBox="1">
              <a:spLocks/>
            </p:cNvSpPr>
            <p:nvPr/>
          </p:nvSpPr>
          <p:spPr>
            <a:xfrm>
              <a:off x="1291518" y="2608898"/>
              <a:ext cx="565207" cy="420574"/>
            </a:xfrm>
            <a:prstGeom prst="rect">
              <a:avLst/>
            </a:prstGeom>
          </p:spPr>
          <p:txBody>
            <a:bodyPr lIns="0" tIns="0" rIns="0" bIns="0" anchor="ctr"/>
            <a:lstStyle>
              <a:lvl1pPr marL="0" indent="0" algn="l" defTabSz="914400" rtl="0" eaLnBrk="1" latinLnBrk="0" hangingPunct="1">
                <a:spcBef>
                  <a:spcPct val="20000"/>
                </a:spcBef>
                <a:buFontTx/>
                <a:buNone/>
                <a:defRPr sz="3200" b="1"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rtl="1"/>
              <a:r>
                <a:rPr lang="en-US" dirty="0">
                  <a:solidFill>
                    <a:schemeClr val="bg1"/>
                  </a:solidFill>
                  <a:cs typeface="B Nazanin" panose="00000700000000000000" pitchFamily="2" charset="-78"/>
                </a:rPr>
                <a:t>02</a:t>
              </a:r>
            </a:p>
          </p:txBody>
        </p:sp>
      </p:grpSp>
      <p:grpSp>
        <p:nvGrpSpPr>
          <p:cNvPr id="8" name="Group 7">
            <a:extLst>
              <a:ext uri="{FF2B5EF4-FFF2-40B4-BE49-F238E27FC236}">
                <a16:creationId xmlns:a16="http://schemas.microsoft.com/office/drawing/2014/main" id="{ABB46DC7-8657-4EF4-8802-A5717C0EA5C5}"/>
              </a:ext>
            </a:extLst>
          </p:cNvPr>
          <p:cNvGrpSpPr/>
          <p:nvPr/>
        </p:nvGrpSpPr>
        <p:grpSpPr>
          <a:xfrm>
            <a:off x="5199667" y="2131104"/>
            <a:ext cx="1800000" cy="900000"/>
            <a:chOff x="827584" y="2369185"/>
            <a:chExt cx="1800000" cy="900000"/>
          </a:xfrm>
        </p:grpSpPr>
        <p:sp>
          <p:nvSpPr>
            <p:cNvPr id="9" name="Right Arrow 12">
              <a:extLst>
                <a:ext uri="{FF2B5EF4-FFF2-40B4-BE49-F238E27FC236}">
                  <a16:creationId xmlns:a16="http://schemas.microsoft.com/office/drawing/2014/main" id="{7DE8E999-D825-4355-9ED2-C3FC6057FC85}"/>
                </a:ext>
              </a:extLst>
            </p:cNvPr>
            <p:cNvSpPr/>
            <p:nvPr/>
          </p:nvSpPr>
          <p:spPr>
            <a:xfrm>
              <a:off x="827584" y="2369185"/>
              <a:ext cx="1800000" cy="900000"/>
            </a:xfrm>
            <a:prstGeom prst="rightArrow">
              <a:avLst/>
            </a:prstGeom>
            <a:solidFill>
              <a:schemeClr val="accent2"/>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cs typeface="B Nazanin" panose="00000700000000000000" pitchFamily="2" charset="-78"/>
              </a:endParaRPr>
            </a:p>
          </p:txBody>
        </p:sp>
        <p:sp>
          <p:nvSpPr>
            <p:cNvPr id="11" name="Rectangle 10">
              <a:extLst>
                <a:ext uri="{FF2B5EF4-FFF2-40B4-BE49-F238E27FC236}">
                  <a16:creationId xmlns:a16="http://schemas.microsoft.com/office/drawing/2014/main" id="{AFED8BD0-3F0A-4534-8D43-52BD10FD0D20}"/>
                </a:ext>
              </a:extLst>
            </p:cNvPr>
            <p:cNvSpPr/>
            <p:nvPr/>
          </p:nvSpPr>
          <p:spPr>
            <a:xfrm>
              <a:off x="1160122" y="2410777"/>
              <a:ext cx="828000" cy="828000"/>
            </a:xfrm>
            <a:prstGeom prst="rect">
              <a:avLst/>
            </a:prstGeom>
            <a:solidFill>
              <a:schemeClr val="accent2"/>
            </a:solidFill>
            <a:ln w="635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700000000000000" pitchFamily="2" charset="-78"/>
              </a:endParaRPr>
            </a:p>
          </p:txBody>
        </p:sp>
        <p:sp>
          <p:nvSpPr>
            <p:cNvPr id="12" name="Text Placeholder 12">
              <a:extLst>
                <a:ext uri="{FF2B5EF4-FFF2-40B4-BE49-F238E27FC236}">
                  <a16:creationId xmlns:a16="http://schemas.microsoft.com/office/drawing/2014/main" id="{50E70248-0A8E-43C3-987C-A949766C4A23}"/>
                </a:ext>
              </a:extLst>
            </p:cNvPr>
            <p:cNvSpPr txBox="1">
              <a:spLocks/>
            </p:cNvSpPr>
            <p:nvPr/>
          </p:nvSpPr>
          <p:spPr>
            <a:xfrm>
              <a:off x="1291518" y="2608898"/>
              <a:ext cx="565207" cy="420574"/>
            </a:xfrm>
            <a:prstGeom prst="rect">
              <a:avLst/>
            </a:prstGeom>
          </p:spPr>
          <p:txBody>
            <a:bodyPr lIns="0" tIns="0" rIns="0" bIns="0" anchor="ctr"/>
            <a:lstStyle>
              <a:lvl1pPr marL="0" indent="0" algn="l" defTabSz="914400" rtl="0" eaLnBrk="1" latinLnBrk="0" hangingPunct="1">
                <a:spcBef>
                  <a:spcPct val="20000"/>
                </a:spcBef>
                <a:buFontTx/>
                <a:buNone/>
                <a:defRPr sz="3200" b="1"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rtl="1"/>
              <a:r>
                <a:rPr lang="en-US" dirty="0">
                  <a:solidFill>
                    <a:schemeClr val="bg1"/>
                  </a:solidFill>
                  <a:cs typeface="B Nazanin" panose="00000700000000000000" pitchFamily="2" charset="-78"/>
                </a:rPr>
                <a:t>03</a:t>
              </a:r>
            </a:p>
          </p:txBody>
        </p:sp>
      </p:grpSp>
      <p:grpSp>
        <p:nvGrpSpPr>
          <p:cNvPr id="13" name="Group 12">
            <a:extLst>
              <a:ext uri="{FF2B5EF4-FFF2-40B4-BE49-F238E27FC236}">
                <a16:creationId xmlns:a16="http://schemas.microsoft.com/office/drawing/2014/main" id="{069E07FA-23BB-4338-98BE-64A3289C39E5}"/>
              </a:ext>
            </a:extLst>
          </p:cNvPr>
          <p:cNvGrpSpPr/>
          <p:nvPr/>
        </p:nvGrpSpPr>
        <p:grpSpPr>
          <a:xfrm>
            <a:off x="7180302" y="2131104"/>
            <a:ext cx="1800000" cy="900000"/>
            <a:chOff x="827584" y="2369185"/>
            <a:chExt cx="1800000" cy="900000"/>
          </a:xfrm>
        </p:grpSpPr>
        <p:sp>
          <p:nvSpPr>
            <p:cNvPr id="14" name="Right Arrow 17">
              <a:extLst>
                <a:ext uri="{FF2B5EF4-FFF2-40B4-BE49-F238E27FC236}">
                  <a16:creationId xmlns:a16="http://schemas.microsoft.com/office/drawing/2014/main" id="{0E2A61F0-8042-449E-8244-67009437ACC9}"/>
                </a:ext>
              </a:extLst>
            </p:cNvPr>
            <p:cNvSpPr/>
            <p:nvPr/>
          </p:nvSpPr>
          <p:spPr>
            <a:xfrm>
              <a:off x="827584" y="2369185"/>
              <a:ext cx="1800000" cy="900000"/>
            </a:xfrm>
            <a:prstGeom prst="rightArrow">
              <a:avLst/>
            </a:prstGeom>
            <a:solidFill>
              <a:schemeClr val="accent3"/>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700000000000000" pitchFamily="2" charset="-78"/>
              </a:endParaRPr>
            </a:p>
          </p:txBody>
        </p:sp>
        <p:sp>
          <p:nvSpPr>
            <p:cNvPr id="16" name="Rectangle 15">
              <a:extLst>
                <a:ext uri="{FF2B5EF4-FFF2-40B4-BE49-F238E27FC236}">
                  <a16:creationId xmlns:a16="http://schemas.microsoft.com/office/drawing/2014/main" id="{6D8267A5-DEB8-4761-B8FF-85F991D27458}"/>
                </a:ext>
              </a:extLst>
            </p:cNvPr>
            <p:cNvSpPr/>
            <p:nvPr/>
          </p:nvSpPr>
          <p:spPr>
            <a:xfrm>
              <a:off x="1160122" y="2410777"/>
              <a:ext cx="828000" cy="828000"/>
            </a:xfrm>
            <a:prstGeom prst="rect">
              <a:avLst/>
            </a:prstGeom>
            <a:solidFill>
              <a:schemeClr val="accent3"/>
            </a:solidFill>
            <a:ln w="635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700000000000000" pitchFamily="2" charset="-78"/>
              </a:endParaRPr>
            </a:p>
          </p:txBody>
        </p:sp>
        <p:sp>
          <p:nvSpPr>
            <p:cNvPr id="17" name="Text Placeholder 12">
              <a:extLst>
                <a:ext uri="{FF2B5EF4-FFF2-40B4-BE49-F238E27FC236}">
                  <a16:creationId xmlns:a16="http://schemas.microsoft.com/office/drawing/2014/main" id="{F7FCC5B7-CC13-45DA-A29A-0705632589B0}"/>
                </a:ext>
              </a:extLst>
            </p:cNvPr>
            <p:cNvSpPr txBox="1">
              <a:spLocks/>
            </p:cNvSpPr>
            <p:nvPr/>
          </p:nvSpPr>
          <p:spPr>
            <a:xfrm>
              <a:off x="1291518" y="2608898"/>
              <a:ext cx="565207" cy="420574"/>
            </a:xfrm>
            <a:prstGeom prst="rect">
              <a:avLst/>
            </a:prstGeom>
          </p:spPr>
          <p:txBody>
            <a:bodyPr lIns="0" tIns="0" rIns="0" bIns="0" anchor="ctr"/>
            <a:lstStyle>
              <a:lvl1pPr marL="0" indent="0" algn="l" defTabSz="914400" rtl="0" eaLnBrk="1" latinLnBrk="0" hangingPunct="1">
                <a:spcBef>
                  <a:spcPct val="20000"/>
                </a:spcBef>
                <a:buFontTx/>
                <a:buNone/>
                <a:defRPr sz="3200" b="1"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rtl="1"/>
              <a:r>
                <a:rPr lang="en-US" dirty="0">
                  <a:solidFill>
                    <a:schemeClr val="bg1"/>
                  </a:solidFill>
                  <a:cs typeface="B Nazanin" panose="00000700000000000000" pitchFamily="2" charset="-78"/>
                </a:rPr>
                <a:t>04</a:t>
              </a:r>
            </a:p>
          </p:txBody>
        </p:sp>
      </p:grpSp>
      <p:grpSp>
        <p:nvGrpSpPr>
          <p:cNvPr id="18" name="Group 17">
            <a:extLst>
              <a:ext uri="{FF2B5EF4-FFF2-40B4-BE49-F238E27FC236}">
                <a16:creationId xmlns:a16="http://schemas.microsoft.com/office/drawing/2014/main" id="{6E98B262-559A-46E0-9338-8CB44C9BE0CD}"/>
              </a:ext>
            </a:extLst>
          </p:cNvPr>
          <p:cNvGrpSpPr/>
          <p:nvPr/>
        </p:nvGrpSpPr>
        <p:grpSpPr>
          <a:xfrm>
            <a:off x="9160937" y="2131104"/>
            <a:ext cx="1800000" cy="900000"/>
            <a:chOff x="827584" y="2369185"/>
            <a:chExt cx="1800000" cy="900000"/>
          </a:xfrm>
        </p:grpSpPr>
        <p:sp>
          <p:nvSpPr>
            <p:cNvPr id="19" name="Right Arrow 22">
              <a:extLst>
                <a:ext uri="{FF2B5EF4-FFF2-40B4-BE49-F238E27FC236}">
                  <a16:creationId xmlns:a16="http://schemas.microsoft.com/office/drawing/2014/main" id="{B65ED7EC-8BC5-4081-88AB-CCDDE0E45C95}"/>
                </a:ext>
              </a:extLst>
            </p:cNvPr>
            <p:cNvSpPr/>
            <p:nvPr/>
          </p:nvSpPr>
          <p:spPr>
            <a:xfrm>
              <a:off x="827584" y="2369185"/>
              <a:ext cx="1800000" cy="900000"/>
            </a:xfrm>
            <a:prstGeom prst="rightArrow">
              <a:avLst/>
            </a:prstGeom>
            <a:solidFill>
              <a:schemeClr val="accent4"/>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700000000000000" pitchFamily="2" charset="-78"/>
              </a:endParaRPr>
            </a:p>
          </p:txBody>
        </p:sp>
        <p:sp>
          <p:nvSpPr>
            <p:cNvPr id="21" name="Rectangle 20">
              <a:extLst>
                <a:ext uri="{FF2B5EF4-FFF2-40B4-BE49-F238E27FC236}">
                  <a16:creationId xmlns:a16="http://schemas.microsoft.com/office/drawing/2014/main" id="{636BB994-8390-40BC-AF5D-37CE9B8ED54E}"/>
                </a:ext>
              </a:extLst>
            </p:cNvPr>
            <p:cNvSpPr/>
            <p:nvPr/>
          </p:nvSpPr>
          <p:spPr>
            <a:xfrm>
              <a:off x="1160122" y="2410777"/>
              <a:ext cx="828000" cy="828000"/>
            </a:xfrm>
            <a:prstGeom prst="rect">
              <a:avLst/>
            </a:prstGeom>
            <a:solidFill>
              <a:schemeClr val="accent4"/>
            </a:solidFill>
            <a:ln w="635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700000000000000" pitchFamily="2" charset="-78"/>
              </a:endParaRPr>
            </a:p>
          </p:txBody>
        </p:sp>
        <p:sp>
          <p:nvSpPr>
            <p:cNvPr id="22" name="Text Placeholder 12">
              <a:extLst>
                <a:ext uri="{FF2B5EF4-FFF2-40B4-BE49-F238E27FC236}">
                  <a16:creationId xmlns:a16="http://schemas.microsoft.com/office/drawing/2014/main" id="{95FA3ACF-F08E-42FC-8284-C4101A2CE7E3}"/>
                </a:ext>
              </a:extLst>
            </p:cNvPr>
            <p:cNvSpPr txBox="1">
              <a:spLocks/>
            </p:cNvSpPr>
            <p:nvPr/>
          </p:nvSpPr>
          <p:spPr>
            <a:xfrm>
              <a:off x="1291518" y="2608898"/>
              <a:ext cx="565207" cy="420574"/>
            </a:xfrm>
            <a:prstGeom prst="rect">
              <a:avLst/>
            </a:prstGeom>
          </p:spPr>
          <p:txBody>
            <a:bodyPr lIns="0" tIns="0" rIns="0" bIns="0" anchor="ctr"/>
            <a:lstStyle>
              <a:lvl1pPr marL="0" indent="0" algn="l" defTabSz="914400" rtl="0" eaLnBrk="1" latinLnBrk="0" hangingPunct="1">
                <a:spcBef>
                  <a:spcPct val="20000"/>
                </a:spcBef>
                <a:buFontTx/>
                <a:buNone/>
                <a:defRPr sz="3200" b="1"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rtl="1"/>
              <a:r>
                <a:rPr lang="en-US" dirty="0">
                  <a:solidFill>
                    <a:schemeClr val="bg1"/>
                  </a:solidFill>
                  <a:cs typeface="B Nazanin" panose="00000700000000000000" pitchFamily="2" charset="-78"/>
                </a:rPr>
                <a:t>05</a:t>
              </a:r>
            </a:p>
          </p:txBody>
        </p:sp>
      </p:grpSp>
      <p:grpSp>
        <p:nvGrpSpPr>
          <p:cNvPr id="27" name="Group 26">
            <a:extLst>
              <a:ext uri="{FF2B5EF4-FFF2-40B4-BE49-F238E27FC236}">
                <a16:creationId xmlns:a16="http://schemas.microsoft.com/office/drawing/2014/main" id="{2C5D3BE2-47CB-485A-8D05-F582A587926D}"/>
              </a:ext>
            </a:extLst>
          </p:cNvPr>
          <p:cNvGrpSpPr/>
          <p:nvPr/>
        </p:nvGrpSpPr>
        <p:grpSpPr>
          <a:xfrm>
            <a:off x="3353380" y="3318894"/>
            <a:ext cx="1441527" cy="2062104"/>
            <a:chOff x="852873" y="3067505"/>
            <a:chExt cx="1441527" cy="2062104"/>
          </a:xfrm>
        </p:grpSpPr>
        <p:sp>
          <p:nvSpPr>
            <p:cNvPr id="28" name="TextBox 27">
              <a:extLst>
                <a:ext uri="{FF2B5EF4-FFF2-40B4-BE49-F238E27FC236}">
                  <a16:creationId xmlns:a16="http://schemas.microsoft.com/office/drawing/2014/main" id="{BAAFF2DE-B063-4097-8180-17BFB8AC41BC}"/>
                </a:ext>
              </a:extLst>
            </p:cNvPr>
            <p:cNvSpPr txBox="1"/>
            <p:nvPr/>
          </p:nvSpPr>
          <p:spPr>
            <a:xfrm>
              <a:off x="852873" y="3375283"/>
              <a:ext cx="1441527" cy="1754326"/>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700000000000000" pitchFamily="2" charset="-78"/>
              </a:endParaRPr>
            </a:p>
          </p:txBody>
        </p:sp>
        <p:sp>
          <p:nvSpPr>
            <p:cNvPr id="29" name="TextBox 28">
              <a:extLst>
                <a:ext uri="{FF2B5EF4-FFF2-40B4-BE49-F238E27FC236}">
                  <a16:creationId xmlns:a16="http://schemas.microsoft.com/office/drawing/2014/main" id="{5C5CACE1-870E-4DD9-8B6F-8157189EF92F}"/>
                </a:ext>
              </a:extLst>
            </p:cNvPr>
            <p:cNvSpPr txBox="1"/>
            <p:nvPr/>
          </p:nvSpPr>
          <p:spPr>
            <a:xfrm>
              <a:off x="852873" y="3067505"/>
              <a:ext cx="1441527"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700000000000000" pitchFamily="2" charset="-78"/>
                </a:rPr>
                <a:t>محتوا در اینجا</a:t>
              </a:r>
              <a:endParaRPr lang="ko-KR" altLang="en-US" sz="1400" b="1" dirty="0">
                <a:solidFill>
                  <a:schemeClr val="tx1">
                    <a:lumMod val="75000"/>
                    <a:lumOff val="25000"/>
                  </a:schemeClr>
                </a:solidFill>
                <a:cs typeface="B Nazanin" panose="00000700000000000000" pitchFamily="2" charset="-78"/>
              </a:endParaRPr>
            </a:p>
          </p:txBody>
        </p:sp>
      </p:grpSp>
      <p:grpSp>
        <p:nvGrpSpPr>
          <p:cNvPr id="30" name="Group 29">
            <a:extLst>
              <a:ext uri="{FF2B5EF4-FFF2-40B4-BE49-F238E27FC236}">
                <a16:creationId xmlns:a16="http://schemas.microsoft.com/office/drawing/2014/main" id="{8C1B4262-06F3-4D61-A2CB-DDFE99AEA9C4}"/>
              </a:ext>
            </a:extLst>
          </p:cNvPr>
          <p:cNvGrpSpPr/>
          <p:nvPr/>
        </p:nvGrpSpPr>
        <p:grpSpPr>
          <a:xfrm>
            <a:off x="5340572" y="3318894"/>
            <a:ext cx="1441527" cy="2062104"/>
            <a:chOff x="852873" y="3067505"/>
            <a:chExt cx="1441527" cy="2062104"/>
          </a:xfrm>
        </p:grpSpPr>
        <p:sp>
          <p:nvSpPr>
            <p:cNvPr id="31" name="TextBox 30">
              <a:extLst>
                <a:ext uri="{FF2B5EF4-FFF2-40B4-BE49-F238E27FC236}">
                  <a16:creationId xmlns:a16="http://schemas.microsoft.com/office/drawing/2014/main" id="{DA1AB712-7C0B-41B3-9568-DE16CFA20A6B}"/>
                </a:ext>
              </a:extLst>
            </p:cNvPr>
            <p:cNvSpPr txBox="1"/>
            <p:nvPr/>
          </p:nvSpPr>
          <p:spPr>
            <a:xfrm>
              <a:off x="852873" y="3375283"/>
              <a:ext cx="1441527" cy="1754326"/>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700000000000000" pitchFamily="2" charset="-78"/>
              </a:endParaRPr>
            </a:p>
          </p:txBody>
        </p:sp>
        <p:sp>
          <p:nvSpPr>
            <p:cNvPr id="32" name="TextBox 31">
              <a:extLst>
                <a:ext uri="{FF2B5EF4-FFF2-40B4-BE49-F238E27FC236}">
                  <a16:creationId xmlns:a16="http://schemas.microsoft.com/office/drawing/2014/main" id="{6493364F-800D-490A-A519-CCABE356CB49}"/>
                </a:ext>
              </a:extLst>
            </p:cNvPr>
            <p:cNvSpPr txBox="1"/>
            <p:nvPr/>
          </p:nvSpPr>
          <p:spPr>
            <a:xfrm>
              <a:off x="852873" y="3067505"/>
              <a:ext cx="1441527"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700000000000000" pitchFamily="2" charset="-78"/>
                </a:rPr>
                <a:t>محتوا در اینجا</a:t>
              </a:r>
              <a:endParaRPr lang="ko-KR" altLang="en-US" sz="1400" b="1" dirty="0">
                <a:solidFill>
                  <a:schemeClr val="tx1">
                    <a:lumMod val="75000"/>
                    <a:lumOff val="25000"/>
                  </a:schemeClr>
                </a:solidFill>
                <a:cs typeface="B Nazanin" panose="00000700000000000000" pitchFamily="2" charset="-78"/>
              </a:endParaRPr>
            </a:p>
          </p:txBody>
        </p:sp>
      </p:grpSp>
      <p:grpSp>
        <p:nvGrpSpPr>
          <p:cNvPr id="33" name="Group 32">
            <a:extLst>
              <a:ext uri="{FF2B5EF4-FFF2-40B4-BE49-F238E27FC236}">
                <a16:creationId xmlns:a16="http://schemas.microsoft.com/office/drawing/2014/main" id="{2965CA2F-36D8-4A5C-A3EB-79FDF8A4A2C8}"/>
              </a:ext>
            </a:extLst>
          </p:cNvPr>
          <p:cNvGrpSpPr/>
          <p:nvPr/>
        </p:nvGrpSpPr>
        <p:grpSpPr>
          <a:xfrm>
            <a:off x="7327764" y="3318894"/>
            <a:ext cx="1441527" cy="2062104"/>
            <a:chOff x="852873" y="3067505"/>
            <a:chExt cx="1441527" cy="2062104"/>
          </a:xfrm>
        </p:grpSpPr>
        <p:sp>
          <p:nvSpPr>
            <p:cNvPr id="34" name="TextBox 33">
              <a:extLst>
                <a:ext uri="{FF2B5EF4-FFF2-40B4-BE49-F238E27FC236}">
                  <a16:creationId xmlns:a16="http://schemas.microsoft.com/office/drawing/2014/main" id="{9C91A7BA-E6C5-41B3-8E3F-570DC06B9B12}"/>
                </a:ext>
              </a:extLst>
            </p:cNvPr>
            <p:cNvSpPr txBox="1"/>
            <p:nvPr/>
          </p:nvSpPr>
          <p:spPr>
            <a:xfrm>
              <a:off x="852873" y="3375283"/>
              <a:ext cx="1441527" cy="1754326"/>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700000000000000" pitchFamily="2" charset="-78"/>
              </a:endParaRPr>
            </a:p>
          </p:txBody>
        </p:sp>
        <p:sp>
          <p:nvSpPr>
            <p:cNvPr id="35" name="TextBox 34">
              <a:extLst>
                <a:ext uri="{FF2B5EF4-FFF2-40B4-BE49-F238E27FC236}">
                  <a16:creationId xmlns:a16="http://schemas.microsoft.com/office/drawing/2014/main" id="{D5B5162D-04D1-4875-A6F2-75924E1927F9}"/>
                </a:ext>
              </a:extLst>
            </p:cNvPr>
            <p:cNvSpPr txBox="1"/>
            <p:nvPr/>
          </p:nvSpPr>
          <p:spPr>
            <a:xfrm>
              <a:off x="852873" y="3067505"/>
              <a:ext cx="1441527"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700000000000000" pitchFamily="2" charset="-78"/>
                </a:rPr>
                <a:t>محتوا در اینجا</a:t>
              </a:r>
              <a:endParaRPr lang="ko-KR" altLang="en-US" sz="1400" b="1" dirty="0">
                <a:solidFill>
                  <a:schemeClr val="tx1">
                    <a:lumMod val="75000"/>
                    <a:lumOff val="25000"/>
                  </a:schemeClr>
                </a:solidFill>
                <a:cs typeface="B Nazanin" panose="00000700000000000000" pitchFamily="2" charset="-78"/>
              </a:endParaRPr>
            </a:p>
          </p:txBody>
        </p:sp>
      </p:grpSp>
      <p:grpSp>
        <p:nvGrpSpPr>
          <p:cNvPr id="36" name="Group 35">
            <a:extLst>
              <a:ext uri="{FF2B5EF4-FFF2-40B4-BE49-F238E27FC236}">
                <a16:creationId xmlns:a16="http://schemas.microsoft.com/office/drawing/2014/main" id="{D71FF7A9-EABF-4124-A237-9D1284E4F68A}"/>
              </a:ext>
            </a:extLst>
          </p:cNvPr>
          <p:cNvGrpSpPr/>
          <p:nvPr/>
        </p:nvGrpSpPr>
        <p:grpSpPr>
          <a:xfrm>
            <a:off x="9314956" y="3318894"/>
            <a:ext cx="1441527" cy="2062104"/>
            <a:chOff x="852873" y="3067505"/>
            <a:chExt cx="1441527" cy="2062104"/>
          </a:xfrm>
        </p:grpSpPr>
        <p:sp>
          <p:nvSpPr>
            <p:cNvPr id="37" name="TextBox 36">
              <a:extLst>
                <a:ext uri="{FF2B5EF4-FFF2-40B4-BE49-F238E27FC236}">
                  <a16:creationId xmlns:a16="http://schemas.microsoft.com/office/drawing/2014/main" id="{15DE3014-DE24-469B-AA04-D8D5186D9318}"/>
                </a:ext>
              </a:extLst>
            </p:cNvPr>
            <p:cNvSpPr txBox="1"/>
            <p:nvPr/>
          </p:nvSpPr>
          <p:spPr>
            <a:xfrm>
              <a:off x="852873" y="3375283"/>
              <a:ext cx="1441527" cy="1754326"/>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700000000000000" pitchFamily="2" charset="-78"/>
              </a:endParaRPr>
            </a:p>
          </p:txBody>
        </p:sp>
        <p:sp>
          <p:nvSpPr>
            <p:cNvPr id="38" name="TextBox 37">
              <a:extLst>
                <a:ext uri="{FF2B5EF4-FFF2-40B4-BE49-F238E27FC236}">
                  <a16:creationId xmlns:a16="http://schemas.microsoft.com/office/drawing/2014/main" id="{CCD75E00-F2C9-4B72-98D3-1D5A52563E17}"/>
                </a:ext>
              </a:extLst>
            </p:cNvPr>
            <p:cNvSpPr txBox="1"/>
            <p:nvPr/>
          </p:nvSpPr>
          <p:spPr>
            <a:xfrm>
              <a:off x="852873" y="3067505"/>
              <a:ext cx="1441527"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700000000000000" pitchFamily="2" charset="-78"/>
                </a:rPr>
                <a:t>محتوا در اینجا</a:t>
              </a:r>
              <a:endParaRPr lang="ko-KR" altLang="en-US" sz="1400" b="1" dirty="0">
                <a:solidFill>
                  <a:schemeClr val="tx1">
                    <a:lumMod val="75000"/>
                    <a:lumOff val="25000"/>
                  </a:schemeClr>
                </a:solidFill>
                <a:cs typeface="B Nazanin" panose="00000700000000000000" pitchFamily="2" charset="-78"/>
              </a:endParaRPr>
            </a:p>
          </p:txBody>
        </p:sp>
      </p:grpSp>
      <p:grpSp>
        <p:nvGrpSpPr>
          <p:cNvPr id="39" name="Group 6">
            <a:extLst>
              <a:ext uri="{FF2B5EF4-FFF2-40B4-BE49-F238E27FC236}">
                <a16:creationId xmlns:a16="http://schemas.microsoft.com/office/drawing/2014/main" id="{842A2F9A-83A8-448B-AC51-F48B9241B3B8}"/>
              </a:ext>
            </a:extLst>
          </p:cNvPr>
          <p:cNvGrpSpPr/>
          <p:nvPr/>
        </p:nvGrpSpPr>
        <p:grpSpPr>
          <a:xfrm>
            <a:off x="1097570" y="2131104"/>
            <a:ext cx="1800000" cy="900000"/>
            <a:chOff x="827584" y="2369185"/>
            <a:chExt cx="1800000" cy="900000"/>
          </a:xfrm>
        </p:grpSpPr>
        <p:sp>
          <p:nvSpPr>
            <p:cNvPr id="40" name="Right Arrow 7">
              <a:extLst>
                <a:ext uri="{FF2B5EF4-FFF2-40B4-BE49-F238E27FC236}">
                  <a16:creationId xmlns:a16="http://schemas.microsoft.com/office/drawing/2014/main" id="{AF71AD92-4299-434B-88DF-F282A0CBB484}"/>
                </a:ext>
              </a:extLst>
            </p:cNvPr>
            <p:cNvSpPr/>
            <p:nvPr/>
          </p:nvSpPr>
          <p:spPr>
            <a:xfrm>
              <a:off x="827584" y="2369185"/>
              <a:ext cx="1800000" cy="900000"/>
            </a:xfrm>
            <a:prstGeom prst="rightArrow">
              <a:avLst/>
            </a:prstGeom>
            <a:solidFill>
              <a:schemeClr val="accent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cs typeface="B Nazanin" panose="00000700000000000000" pitchFamily="2" charset="-78"/>
              </a:endParaRPr>
            </a:p>
          </p:txBody>
        </p:sp>
        <p:sp>
          <p:nvSpPr>
            <p:cNvPr id="42" name="Rectangle 9">
              <a:extLst>
                <a:ext uri="{FF2B5EF4-FFF2-40B4-BE49-F238E27FC236}">
                  <a16:creationId xmlns:a16="http://schemas.microsoft.com/office/drawing/2014/main" id="{634AA9FD-8F25-4D1C-AD76-474653AE1E7F}"/>
                </a:ext>
              </a:extLst>
            </p:cNvPr>
            <p:cNvSpPr/>
            <p:nvPr/>
          </p:nvSpPr>
          <p:spPr>
            <a:xfrm>
              <a:off x="1160122" y="2410777"/>
              <a:ext cx="828000" cy="828000"/>
            </a:xfrm>
            <a:prstGeom prst="rect">
              <a:avLst/>
            </a:prstGeom>
            <a:solidFill>
              <a:schemeClr val="accent6"/>
            </a:solidFill>
            <a:ln w="635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cs typeface="B Nazanin" panose="00000700000000000000" pitchFamily="2" charset="-78"/>
              </a:endParaRPr>
            </a:p>
          </p:txBody>
        </p:sp>
        <p:sp>
          <p:nvSpPr>
            <p:cNvPr id="43" name="Text Placeholder 12">
              <a:extLst>
                <a:ext uri="{FF2B5EF4-FFF2-40B4-BE49-F238E27FC236}">
                  <a16:creationId xmlns:a16="http://schemas.microsoft.com/office/drawing/2014/main" id="{065D312E-4888-4A2F-870E-F0950D600DCB}"/>
                </a:ext>
              </a:extLst>
            </p:cNvPr>
            <p:cNvSpPr txBox="1">
              <a:spLocks/>
            </p:cNvSpPr>
            <p:nvPr/>
          </p:nvSpPr>
          <p:spPr>
            <a:xfrm>
              <a:off x="1291518" y="2608898"/>
              <a:ext cx="565207" cy="420574"/>
            </a:xfrm>
            <a:prstGeom prst="rect">
              <a:avLst/>
            </a:prstGeom>
          </p:spPr>
          <p:txBody>
            <a:bodyPr lIns="0" tIns="0" rIns="0" bIns="0" anchor="ctr"/>
            <a:lstStyle>
              <a:lvl1pPr marL="0" indent="0" algn="l" defTabSz="914400" rtl="0" eaLnBrk="1" latinLnBrk="0" hangingPunct="1">
                <a:spcBef>
                  <a:spcPct val="20000"/>
                </a:spcBef>
                <a:buFontTx/>
                <a:buNone/>
                <a:defRPr sz="3200" b="1"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rtl="1"/>
              <a:r>
                <a:rPr lang="en-US" dirty="0">
                  <a:solidFill>
                    <a:schemeClr val="bg1"/>
                  </a:solidFill>
                  <a:cs typeface="B Nazanin" panose="00000700000000000000" pitchFamily="2" charset="-78"/>
                </a:rPr>
                <a:t>01</a:t>
              </a:r>
            </a:p>
          </p:txBody>
        </p:sp>
      </p:grpSp>
      <p:grpSp>
        <p:nvGrpSpPr>
          <p:cNvPr id="45" name="Group 30">
            <a:extLst>
              <a:ext uri="{FF2B5EF4-FFF2-40B4-BE49-F238E27FC236}">
                <a16:creationId xmlns:a16="http://schemas.microsoft.com/office/drawing/2014/main" id="{1ABDE5AC-133B-416F-BC61-CDAFB1D9131C}"/>
              </a:ext>
            </a:extLst>
          </p:cNvPr>
          <p:cNvGrpSpPr/>
          <p:nvPr/>
        </p:nvGrpSpPr>
        <p:grpSpPr>
          <a:xfrm>
            <a:off x="1231918" y="3318894"/>
            <a:ext cx="1441527" cy="2062104"/>
            <a:chOff x="852873" y="3067505"/>
            <a:chExt cx="1441527" cy="2062104"/>
          </a:xfrm>
        </p:grpSpPr>
        <p:sp>
          <p:nvSpPr>
            <p:cNvPr id="46" name="TextBox 45">
              <a:extLst>
                <a:ext uri="{FF2B5EF4-FFF2-40B4-BE49-F238E27FC236}">
                  <a16:creationId xmlns:a16="http://schemas.microsoft.com/office/drawing/2014/main" id="{B71F1C86-6F75-4FB7-90E3-46986585914E}"/>
                </a:ext>
              </a:extLst>
            </p:cNvPr>
            <p:cNvSpPr txBox="1"/>
            <p:nvPr/>
          </p:nvSpPr>
          <p:spPr>
            <a:xfrm>
              <a:off x="852873" y="3375283"/>
              <a:ext cx="1441527" cy="1754326"/>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700000000000000" pitchFamily="2" charset="-78"/>
              </a:endParaRPr>
            </a:p>
          </p:txBody>
        </p:sp>
        <p:sp>
          <p:nvSpPr>
            <p:cNvPr id="47" name="TextBox 46">
              <a:extLst>
                <a:ext uri="{FF2B5EF4-FFF2-40B4-BE49-F238E27FC236}">
                  <a16:creationId xmlns:a16="http://schemas.microsoft.com/office/drawing/2014/main" id="{58BFC236-CCEB-4AF4-A538-3C34F3BAFEFA}"/>
                </a:ext>
              </a:extLst>
            </p:cNvPr>
            <p:cNvSpPr txBox="1"/>
            <p:nvPr/>
          </p:nvSpPr>
          <p:spPr>
            <a:xfrm>
              <a:off x="852873" y="3067505"/>
              <a:ext cx="1441527"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700000000000000" pitchFamily="2" charset="-78"/>
                </a:rPr>
                <a:t>محتوا در اینجا</a:t>
              </a:r>
              <a:endParaRPr lang="ko-KR" altLang="en-US" sz="1400" b="1" dirty="0">
                <a:solidFill>
                  <a:schemeClr val="tx1">
                    <a:lumMod val="75000"/>
                    <a:lumOff val="25000"/>
                  </a:schemeClr>
                </a:solidFill>
                <a:cs typeface="B Nazanin" panose="00000700000000000000" pitchFamily="2" charset="-78"/>
              </a:endParaRPr>
            </a:p>
          </p:txBody>
        </p:sp>
      </p:grpSp>
      <p:grpSp>
        <p:nvGrpSpPr>
          <p:cNvPr id="44" name="Grupo 43">
            <a:extLst>
              <a:ext uri="{FF2B5EF4-FFF2-40B4-BE49-F238E27FC236}">
                <a16:creationId xmlns:a16="http://schemas.microsoft.com/office/drawing/2014/main" id="{F9859D44-668D-46BC-9949-FE90B8FE6DE2}"/>
              </a:ext>
            </a:extLst>
          </p:cNvPr>
          <p:cNvGrpSpPr/>
          <p:nvPr/>
        </p:nvGrpSpPr>
        <p:grpSpPr>
          <a:xfrm>
            <a:off x="11145135" y="5900654"/>
            <a:ext cx="736601" cy="617538"/>
            <a:chOff x="11299825" y="6099175"/>
            <a:chExt cx="736601" cy="617538"/>
          </a:xfrm>
        </p:grpSpPr>
        <p:sp>
          <p:nvSpPr>
            <p:cNvPr id="48" name="Freeform 5">
              <a:extLst>
                <a:ext uri="{FF2B5EF4-FFF2-40B4-BE49-F238E27FC236}">
                  <a16:creationId xmlns:a16="http://schemas.microsoft.com/office/drawing/2014/main" id="{B92140A7-445B-4ADA-ADF5-F6020B74E408}"/>
                </a:ext>
              </a:extLst>
            </p:cNvPr>
            <p:cNvSpPr>
              <a:spLocks/>
            </p:cNvSpPr>
            <p:nvPr/>
          </p:nvSpPr>
          <p:spPr bwMode="auto">
            <a:xfrm>
              <a:off x="11339513" y="6394450"/>
              <a:ext cx="696913" cy="268288"/>
            </a:xfrm>
            <a:custGeom>
              <a:avLst/>
              <a:gdLst>
                <a:gd name="T0" fmla="*/ 220 w 484"/>
                <a:gd name="T1" fmla="*/ 64 h 186"/>
                <a:gd name="T2" fmla="*/ 232 w 484"/>
                <a:gd name="T3" fmla="*/ 118 h 186"/>
                <a:gd name="T4" fmla="*/ 266 w 484"/>
                <a:gd name="T5" fmla="*/ 58 h 186"/>
                <a:gd name="T6" fmla="*/ 269 w 484"/>
                <a:gd name="T7" fmla="*/ 109 h 186"/>
                <a:gd name="T8" fmla="*/ 275 w 484"/>
                <a:gd name="T9" fmla="*/ 62 h 186"/>
                <a:gd name="T10" fmla="*/ 312 w 484"/>
                <a:gd name="T11" fmla="*/ 49 h 186"/>
                <a:gd name="T12" fmla="*/ 323 w 484"/>
                <a:gd name="T13" fmla="*/ 98 h 186"/>
                <a:gd name="T14" fmla="*/ 321 w 484"/>
                <a:gd name="T15" fmla="*/ 51 h 186"/>
                <a:gd name="T16" fmla="*/ 352 w 484"/>
                <a:gd name="T17" fmla="*/ 41 h 186"/>
                <a:gd name="T18" fmla="*/ 356 w 484"/>
                <a:gd name="T19" fmla="*/ 54 h 186"/>
                <a:gd name="T20" fmla="*/ 360 w 484"/>
                <a:gd name="T21" fmla="*/ 90 h 186"/>
                <a:gd name="T22" fmla="*/ 364 w 484"/>
                <a:gd name="T23" fmla="*/ 38 h 186"/>
                <a:gd name="T24" fmla="*/ 396 w 484"/>
                <a:gd name="T25" fmla="*/ 82 h 186"/>
                <a:gd name="T26" fmla="*/ 404 w 484"/>
                <a:gd name="T27" fmla="*/ 72 h 186"/>
                <a:gd name="T28" fmla="*/ 404 w 484"/>
                <a:gd name="T29" fmla="*/ 28 h 186"/>
                <a:gd name="T30" fmla="*/ 432 w 484"/>
                <a:gd name="T31" fmla="*/ 71 h 186"/>
                <a:gd name="T32" fmla="*/ 439 w 484"/>
                <a:gd name="T33" fmla="*/ 17 h 186"/>
                <a:gd name="T34" fmla="*/ 479 w 484"/>
                <a:gd name="T35" fmla="*/ 2 h 186"/>
                <a:gd name="T36" fmla="*/ 480 w 484"/>
                <a:gd name="T37" fmla="*/ 119 h 186"/>
                <a:gd name="T38" fmla="*/ 333 w 484"/>
                <a:gd name="T39" fmla="*/ 159 h 186"/>
                <a:gd name="T40" fmla="*/ 166 w 484"/>
                <a:gd name="T41" fmla="*/ 180 h 186"/>
                <a:gd name="T42" fmla="*/ 48 w 484"/>
                <a:gd name="T43" fmla="*/ 186 h 186"/>
                <a:gd name="T44" fmla="*/ 27 w 484"/>
                <a:gd name="T45" fmla="*/ 127 h 186"/>
                <a:gd name="T46" fmla="*/ 0 w 484"/>
                <a:gd name="T47" fmla="*/ 80 h 186"/>
                <a:gd name="T48" fmla="*/ 45 w 484"/>
                <a:gd name="T49" fmla="*/ 132 h 186"/>
                <a:gd name="T50" fmla="*/ 52 w 484"/>
                <a:gd name="T51" fmla="*/ 77 h 186"/>
                <a:gd name="T52" fmla="*/ 91 w 484"/>
                <a:gd name="T53" fmla="*/ 127 h 186"/>
                <a:gd name="T54" fmla="*/ 98 w 484"/>
                <a:gd name="T55" fmla="*/ 75 h 186"/>
                <a:gd name="T56" fmla="*/ 133 w 484"/>
                <a:gd name="T57" fmla="*/ 122 h 186"/>
                <a:gd name="T58" fmla="*/ 140 w 484"/>
                <a:gd name="T59" fmla="*/ 72 h 186"/>
                <a:gd name="T60" fmla="*/ 181 w 484"/>
                <a:gd name="T61" fmla="*/ 118 h 186"/>
                <a:gd name="T62" fmla="*/ 189 w 484"/>
                <a:gd name="T63" fmla="*/ 111 h 186"/>
                <a:gd name="T64" fmla="*/ 187 w 484"/>
                <a:gd name="T65" fmla="*/ 6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4" h="186">
                  <a:moveTo>
                    <a:pt x="187" y="68"/>
                  </a:moveTo>
                  <a:cubicBezTo>
                    <a:pt x="198" y="66"/>
                    <a:pt x="209" y="65"/>
                    <a:pt x="220" y="64"/>
                  </a:cubicBezTo>
                  <a:cubicBezTo>
                    <a:pt x="221" y="82"/>
                    <a:pt x="222" y="100"/>
                    <a:pt x="223" y="118"/>
                  </a:cubicBezTo>
                  <a:cubicBezTo>
                    <a:pt x="226" y="118"/>
                    <a:pt x="229" y="118"/>
                    <a:pt x="232" y="118"/>
                  </a:cubicBezTo>
                  <a:cubicBezTo>
                    <a:pt x="231" y="100"/>
                    <a:pt x="230" y="81"/>
                    <a:pt x="229" y="63"/>
                  </a:cubicBezTo>
                  <a:cubicBezTo>
                    <a:pt x="241" y="61"/>
                    <a:pt x="253" y="59"/>
                    <a:pt x="266" y="58"/>
                  </a:cubicBezTo>
                  <a:cubicBezTo>
                    <a:pt x="266" y="75"/>
                    <a:pt x="267" y="92"/>
                    <a:pt x="268" y="109"/>
                  </a:cubicBezTo>
                  <a:cubicBezTo>
                    <a:pt x="269" y="109"/>
                    <a:pt x="269" y="109"/>
                    <a:pt x="269" y="109"/>
                  </a:cubicBezTo>
                  <a:cubicBezTo>
                    <a:pt x="277" y="109"/>
                    <a:pt x="277" y="109"/>
                    <a:pt x="277" y="101"/>
                  </a:cubicBezTo>
                  <a:cubicBezTo>
                    <a:pt x="276" y="88"/>
                    <a:pt x="276" y="75"/>
                    <a:pt x="275" y="62"/>
                  </a:cubicBezTo>
                  <a:cubicBezTo>
                    <a:pt x="275" y="60"/>
                    <a:pt x="275" y="58"/>
                    <a:pt x="275" y="56"/>
                  </a:cubicBezTo>
                  <a:cubicBezTo>
                    <a:pt x="287" y="54"/>
                    <a:pt x="299" y="52"/>
                    <a:pt x="312" y="49"/>
                  </a:cubicBezTo>
                  <a:cubicBezTo>
                    <a:pt x="313" y="66"/>
                    <a:pt x="314" y="82"/>
                    <a:pt x="314" y="99"/>
                  </a:cubicBezTo>
                  <a:cubicBezTo>
                    <a:pt x="318" y="99"/>
                    <a:pt x="320" y="98"/>
                    <a:pt x="323" y="98"/>
                  </a:cubicBezTo>
                  <a:cubicBezTo>
                    <a:pt x="323" y="97"/>
                    <a:pt x="324" y="96"/>
                    <a:pt x="323" y="96"/>
                  </a:cubicBezTo>
                  <a:cubicBezTo>
                    <a:pt x="323" y="81"/>
                    <a:pt x="322" y="66"/>
                    <a:pt x="321" y="51"/>
                  </a:cubicBezTo>
                  <a:cubicBezTo>
                    <a:pt x="321" y="48"/>
                    <a:pt x="322" y="47"/>
                    <a:pt x="325" y="47"/>
                  </a:cubicBezTo>
                  <a:cubicBezTo>
                    <a:pt x="334" y="45"/>
                    <a:pt x="343" y="43"/>
                    <a:pt x="352" y="41"/>
                  </a:cubicBezTo>
                  <a:cubicBezTo>
                    <a:pt x="353" y="41"/>
                    <a:pt x="354" y="41"/>
                    <a:pt x="355" y="40"/>
                  </a:cubicBezTo>
                  <a:cubicBezTo>
                    <a:pt x="355" y="45"/>
                    <a:pt x="355" y="50"/>
                    <a:pt x="356" y="54"/>
                  </a:cubicBezTo>
                  <a:cubicBezTo>
                    <a:pt x="356" y="65"/>
                    <a:pt x="357" y="76"/>
                    <a:pt x="357" y="87"/>
                  </a:cubicBezTo>
                  <a:cubicBezTo>
                    <a:pt x="357" y="90"/>
                    <a:pt x="358" y="91"/>
                    <a:pt x="360" y="90"/>
                  </a:cubicBezTo>
                  <a:cubicBezTo>
                    <a:pt x="362" y="90"/>
                    <a:pt x="364" y="90"/>
                    <a:pt x="366" y="90"/>
                  </a:cubicBezTo>
                  <a:cubicBezTo>
                    <a:pt x="366" y="73"/>
                    <a:pt x="365" y="55"/>
                    <a:pt x="364" y="38"/>
                  </a:cubicBezTo>
                  <a:cubicBezTo>
                    <a:pt x="374" y="36"/>
                    <a:pt x="383" y="33"/>
                    <a:pt x="393" y="31"/>
                  </a:cubicBezTo>
                  <a:cubicBezTo>
                    <a:pt x="394" y="48"/>
                    <a:pt x="395" y="65"/>
                    <a:pt x="396" y="82"/>
                  </a:cubicBezTo>
                  <a:cubicBezTo>
                    <a:pt x="399" y="81"/>
                    <a:pt x="401" y="81"/>
                    <a:pt x="404" y="81"/>
                  </a:cubicBezTo>
                  <a:cubicBezTo>
                    <a:pt x="404" y="78"/>
                    <a:pt x="404" y="75"/>
                    <a:pt x="404" y="72"/>
                  </a:cubicBezTo>
                  <a:cubicBezTo>
                    <a:pt x="404" y="58"/>
                    <a:pt x="403" y="44"/>
                    <a:pt x="402" y="31"/>
                  </a:cubicBezTo>
                  <a:cubicBezTo>
                    <a:pt x="402" y="30"/>
                    <a:pt x="403" y="28"/>
                    <a:pt x="404" y="28"/>
                  </a:cubicBezTo>
                  <a:cubicBezTo>
                    <a:pt x="412" y="25"/>
                    <a:pt x="421" y="23"/>
                    <a:pt x="429" y="20"/>
                  </a:cubicBezTo>
                  <a:cubicBezTo>
                    <a:pt x="430" y="37"/>
                    <a:pt x="431" y="54"/>
                    <a:pt x="432" y="71"/>
                  </a:cubicBezTo>
                  <a:cubicBezTo>
                    <a:pt x="435" y="71"/>
                    <a:pt x="438" y="70"/>
                    <a:pt x="441" y="70"/>
                  </a:cubicBezTo>
                  <a:cubicBezTo>
                    <a:pt x="440" y="52"/>
                    <a:pt x="439" y="35"/>
                    <a:pt x="439" y="17"/>
                  </a:cubicBezTo>
                  <a:cubicBezTo>
                    <a:pt x="452" y="11"/>
                    <a:pt x="466" y="6"/>
                    <a:pt x="479" y="0"/>
                  </a:cubicBezTo>
                  <a:cubicBezTo>
                    <a:pt x="479" y="0"/>
                    <a:pt x="479" y="1"/>
                    <a:pt x="479" y="2"/>
                  </a:cubicBezTo>
                  <a:cubicBezTo>
                    <a:pt x="481" y="39"/>
                    <a:pt x="482" y="76"/>
                    <a:pt x="484" y="113"/>
                  </a:cubicBezTo>
                  <a:cubicBezTo>
                    <a:pt x="484" y="116"/>
                    <a:pt x="484" y="118"/>
                    <a:pt x="480" y="119"/>
                  </a:cubicBezTo>
                  <a:cubicBezTo>
                    <a:pt x="453" y="127"/>
                    <a:pt x="427" y="136"/>
                    <a:pt x="399" y="143"/>
                  </a:cubicBezTo>
                  <a:cubicBezTo>
                    <a:pt x="378" y="149"/>
                    <a:pt x="355" y="154"/>
                    <a:pt x="333" y="159"/>
                  </a:cubicBezTo>
                  <a:cubicBezTo>
                    <a:pt x="304" y="165"/>
                    <a:pt x="274" y="170"/>
                    <a:pt x="245" y="173"/>
                  </a:cubicBezTo>
                  <a:cubicBezTo>
                    <a:pt x="218" y="175"/>
                    <a:pt x="192" y="178"/>
                    <a:pt x="166" y="180"/>
                  </a:cubicBezTo>
                  <a:cubicBezTo>
                    <a:pt x="146" y="181"/>
                    <a:pt x="127" y="182"/>
                    <a:pt x="107" y="183"/>
                  </a:cubicBezTo>
                  <a:cubicBezTo>
                    <a:pt x="87" y="184"/>
                    <a:pt x="67" y="185"/>
                    <a:pt x="48" y="186"/>
                  </a:cubicBezTo>
                  <a:cubicBezTo>
                    <a:pt x="44" y="186"/>
                    <a:pt x="43" y="185"/>
                    <a:pt x="42" y="182"/>
                  </a:cubicBezTo>
                  <a:cubicBezTo>
                    <a:pt x="38" y="163"/>
                    <a:pt x="34" y="145"/>
                    <a:pt x="27" y="127"/>
                  </a:cubicBezTo>
                  <a:cubicBezTo>
                    <a:pt x="20" y="111"/>
                    <a:pt x="12" y="96"/>
                    <a:pt x="2" y="82"/>
                  </a:cubicBezTo>
                  <a:cubicBezTo>
                    <a:pt x="1" y="82"/>
                    <a:pt x="1" y="81"/>
                    <a:pt x="0" y="80"/>
                  </a:cubicBezTo>
                  <a:cubicBezTo>
                    <a:pt x="14" y="79"/>
                    <a:pt x="28" y="79"/>
                    <a:pt x="43" y="78"/>
                  </a:cubicBezTo>
                  <a:cubicBezTo>
                    <a:pt x="43" y="96"/>
                    <a:pt x="44" y="114"/>
                    <a:pt x="45" y="132"/>
                  </a:cubicBezTo>
                  <a:cubicBezTo>
                    <a:pt x="48" y="132"/>
                    <a:pt x="51" y="132"/>
                    <a:pt x="54" y="132"/>
                  </a:cubicBezTo>
                  <a:cubicBezTo>
                    <a:pt x="53" y="114"/>
                    <a:pt x="53" y="96"/>
                    <a:pt x="52" y="77"/>
                  </a:cubicBezTo>
                  <a:cubicBezTo>
                    <a:pt x="64" y="77"/>
                    <a:pt x="76" y="76"/>
                    <a:pt x="89" y="75"/>
                  </a:cubicBezTo>
                  <a:cubicBezTo>
                    <a:pt x="89" y="92"/>
                    <a:pt x="90" y="109"/>
                    <a:pt x="91" y="127"/>
                  </a:cubicBezTo>
                  <a:cubicBezTo>
                    <a:pt x="94" y="126"/>
                    <a:pt x="97" y="126"/>
                    <a:pt x="100" y="126"/>
                  </a:cubicBezTo>
                  <a:cubicBezTo>
                    <a:pt x="99" y="109"/>
                    <a:pt x="99" y="92"/>
                    <a:pt x="98" y="75"/>
                  </a:cubicBezTo>
                  <a:cubicBezTo>
                    <a:pt x="109" y="74"/>
                    <a:pt x="120" y="73"/>
                    <a:pt x="131" y="72"/>
                  </a:cubicBezTo>
                  <a:cubicBezTo>
                    <a:pt x="132" y="89"/>
                    <a:pt x="132" y="105"/>
                    <a:pt x="133" y="122"/>
                  </a:cubicBezTo>
                  <a:cubicBezTo>
                    <a:pt x="136" y="122"/>
                    <a:pt x="139" y="122"/>
                    <a:pt x="142" y="122"/>
                  </a:cubicBezTo>
                  <a:cubicBezTo>
                    <a:pt x="141" y="105"/>
                    <a:pt x="141" y="88"/>
                    <a:pt x="140" y="72"/>
                  </a:cubicBezTo>
                  <a:cubicBezTo>
                    <a:pt x="153" y="71"/>
                    <a:pt x="165" y="70"/>
                    <a:pt x="178" y="68"/>
                  </a:cubicBezTo>
                  <a:cubicBezTo>
                    <a:pt x="179" y="85"/>
                    <a:pt x="180" y="101"/>
                    <a:pt x="181" y="118"/>
                  </a:cubicBezTo>
                  <a:cubicBezTo>
                    <a:pt x="181" y="118"/>
                    <a:pt x="181" y="118"/>
                    <a:pt x="181" y="118"/>
                  </a:cubicBezTo>
                  <a:cubicBezTo>
                    <a:pt x="190" y="119"/>
                    <a:pt x="190" y="119"/>
                    <a:pt x="189" y="111"/>
                  </a:cubicBezTo>
                  <a:cubicBezTo>
                    <a:pt x="189" y="98"/>
                    <a:pt x="188" y="85"/>
                    <a:pt x="187" y="72"/>
                  </a:cubicBezTo>
                  <a:cubicBezTo>
                    <a:pt x="187" y="70"/>
                    <a:pt x="187" y="69"/>
                    <a:pt x="187" y="6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9" name="Freeform 6">
              <a:extLst>
                <a:ext uri="{FF2B5EF4-FFF2-40B4-BE49-F238E27FC236}">
                  <a16:creationId xmlns:a16="http://schemas.microsoft.com/office/drawing/2014/main" id="{92825E9C-DFAC-4474-85C3-FC9A70E23E52}"/>
                </a:ext>
              </a:extLst>
            </p:cNvPr>
            <p:cNvSpPr>
              <a:spLocks/>
            </p:cNvSpPr>
            <p:nvPr/>
          </p:nvSpPr>
          <p:spPr bwMode="auto">
            <a:xfrm>
              <a:off x="11461750" y="6291263"/>
              <a:ext cx="461963" cy="198438"/>
            </a:xfrm>
            <a:custGeom>
              <a:avLst/>
              <a:gdLst>
                <a:gd name="T0" fmla="*/ 1 w 320"/>
                <a:gd name="T1" fmla="*/ 138 h 138"/>
                <a:gd name="T2" fmla="*/ 23 w 320"/>
                <a:gd name="T3" fmla="*/ 48 h 138"/>
                <a:gd name="T4" fmla="*/ 63 w 320"/>
                <a:gd name="T5" fmla="*/ 11 h 138"/>
                <a:gd name="T6" fmla="*/ 123 w 320"/>
                <a:gd name="T7" fmla="*/ 8 h 138"/>
                <a:gd name="T8" fmla="*/ 143 w 320"/>
                <a:gd name="T9" fmla="*/ 17 h 138"/>
                <a:gd name="T10" fmla="*/ 185 w 320"/>
                <a:gd name="T11" fmla="*/ 16 h 138"/>
                <a:gd name="T12" fmla="*/ 253 w 320"/>
                <a:gd name="T13" fmla="*/ 7 h 138"/>
                <a:gd name="T14" fmla="*/ 298 w 320"/>
                <a:gd name="T15" fmla="*/ 40 h 138"/>
                <a:gd name="T16" fmla="*/ 320 w 320"/>
                <a:gd name="T17" fmla="*/ 87 h 138"/>
                <a:gd name="T18" fmla="*/ 320 w 320"/>
                <a:gd name="T19" fmla="*/ 88 h 138"/>
                <a:gd name="T20" fmla="*/ 1 w 320"/>
                <a:gd name="T21"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138">
                  <a:moveTo>
                    <a:pt x="1" y="138"/>
                  </a:moveTo>
                  <a:cubicBezTo>
                    <a:pt x="0" y="106"/>
                    <a:pt x="6" y="76"/>
                    <a:pt x="23" y="48"/>
                  </a:cubicBezTo>
                  <a:cubicBezTo>
                    <a:pt x="33" y="32"/>
                    <a:pt x="45" y="19"/>
                    <a:pt x="63" y="11"/>
                  </a:cubicBezTo>
                  <a:cubicBezTo>
                    <a:pt x="82" y="2"/>
                    <a:pt x="102" y="1"/>
                    <a:pt x="123" y="8"/>
                  </a:cubicBezTo>
                  <a:cubicBezTo>
                    <a:pt x="130" y="10"/>
                    <a:pt x="136" y="14"/>
                    <a:pt x="143" y="17"/>
                  </a:cubicBezTo>
                  <a:cubicBezTo>
                    <a:pt x="157" y="25"/>
                    <a:pt x="171" y="24"/>
                    <a:pt x="185" y="16"/>
                  </a:cubicBezTo>
                  <a:cubicBezTo>
                    <a:pt x="206" y="4"/>
                    <a:pt x="229" y="0"/>
                    <a:pt x="253" y="7"/>
                  </a:cubicBezTo>
                  <a:cubicBezTo>
                    <a:pt x="272" y="12"/>
                    <a:pt x="286" y="24"/>
                    <a:pt x="298" y="40"/>
                  </a:cubicBezTo>
                  <a:cubicBezTo>
                    <a:pt x="308" y="54"/>
                    <a:pt x="316" y="70"/>
                    <a:pt x="320" y="87"/>
                  </a:cubicBezTo>
                  <a:cubicBezTo>
                    <a:pt x="320" y="87"/>
                    <a:pt x="320" y="88"/>
                    <a:pt x="320" y="88"/>
                  </a:cubicBezTo>
                  <a:cubicBezTo>
                    <a:pt x="216" y="119"/>
                    <a:pt x="109" y="133"/>
                    <a:pt x="1" y="13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50" name="Freeform 7">
              <a:extLst>
                <a:ext uri="{FF2B5EF4-FFF2-40B4-BE49-F238E27FC236}">
                  <a16:creationId xmlns:a16="http://schemas.microsoft.com/office/drawing/2014/main" id="{BB5E980B-0E9F-4D03-8685-A162FF0DAE23}"/>
                </a:ext>
              </a:extLst>
            </p:cNvPr>
            <p:cNvSpPr>
              <a:spLocks/>
            </p:cNvSpPr>
            <p:nvPr/>
          </p:nvSpPr>
          <p:spPr bwMode="auto">
            <a:xfrm>
              <a:off x="11503025" y="6099175"/>
              <a:ext cx="192088" cy="190500"/>
            </a:xfrm>
            <a:custGeom>
              <a:avLst/>
              <a:gdLst>
                <a:gd name="T0" fmla="*/ 115 w 134"/>
                <a:gd name="T1" fmla="*/ 123 h 132"/>
                <a:gd name="T2" fmla="*/ 43 w 134"/>
                <a:gd name="T3" fmla="*/ 32 h 132"/>
                <a:gd name="T4" fmla="*/ 42 w 134"/>
                <a:gd name="T5" fmla="*/ 33 h 132"/>
                <a:gd name="T6" fmla="*/ 49 w 134"/>
                <a:gd name="T7" fmla="*/ 38 h 132"/>
                <a:gd name="T8" fmla="*/ 56 w 134"/>
                <a:gd name="T9" fmla="*/ 43 h 132"/>
                <a:gd name="T10" fmla="*/ 101 w 134"/>
                <a:gd name="T11" fmla="*/ 107 h 132"/>
                <a:gd name="T12" fmla="*/ 103 w 134"/>
                <a:gd name="T13" fmla="*/ 120 h 132"/>
                <a:gd name="T14" fmla="*/ 95 w 134"/>
                <a:gd name="T15" fmla="*/ 131 h 132"/>
                <a:gd name="T16" fmla="*/ 68 w 134"/>
                <a:gd name="T17" fmla="*/ 128 h 132"/>
                <a:gd name="T18" fmla="*/ 18 w 134"/>
                <a:gd name="T19" fmla="*/ 84 h 132"/>
                <a:gd name="T20" fmla="*/ 2 w 134"/>
                <a:gd name="T21" fmla="*/ 28 h 132"/>
                <a:gd name="T22" fmla="*/ 1 w 134"/>
                <a:gd name="T23" fmla="*/ 12 h 132"/>
                <a:gd name="T24" fmla="*/ 12 w 134"/>
                <a:gd name="T25" fmla="*/ 1 h 132"/>
                <a:gd name="T26" fmla="*/ 71 w 134"/>
                <a:gd name="T27" fmla="*/ 14 h 132"/>
                <a:gd name="T28" fmla="*/ 110 w 134"/>
                <a:gd name="T29" fmla="*/ 37 h 132"/>
                <a:gd name="T30" fmla="*/ 132 w 134"/>
                <a:gd name="T31" fmla="*/ 81 h 132"/>
                <a:gd name="T32" fmla="*/ 120 w 134"/>
                <a:gd name="T33" fmla="*/ 119 h 132"/>
                <a:gd name="T34" fmla="*/ 115 w 134"/>
                <a:gd name="T35" fmla="*/ 12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 h="132">
                  <a:moveTo>
                    <a:pt x="115" y="123"/>
                  </a:moveTo>
                  <a:cubicBezTo>
                    <a:pt x="103" y="83"/>
                    <a:pt x="81" y="51"/>
                    <a:pt x="43" y="32"/>
                  </a:cubicBezTo>
                  <a:cubicBezTo>
                    <a:pt x="43" y="32"/>
                    <a:pt x="43" y="32"/>
                    <a:pt x="42" y="33"/>
                  </a:cubicBezTo>
                  <a:cubicBezTo>
                    <a:pt x="45" y="34"/>
                    <a:pt x="47" y="36"/>
                    <a:pt x="49" y="38"/>
                  </a:cubicBezTo>
                  <a:cubicBezTo>
                    <a:pt x="52" y="39"/>
                    <a:pt x="54" y="41"/>
                    <a:pt x="56" y="43"/>
                  </a:cubicBezTo>
                  <a:cubicBezTo>
                    <a:pt x="77" y="60"/>
                    <a:pt x="93" y="81"/>
                    <a:pt x="101" y="107"/>
                  </a:cubicBezTo>
                  <a:cubicBezTo>
                    <a:pt x="102" y="112"/>
                    <a:pt x="103" y="116"/>
                    <a:pt x="103" y="120"/>
                  </a:cubicBezTo>
                  <a:cubicBezTo>
                    <a:pt x="104" y="127"/>
                    <a:pt x="101" y="130"/>
                    <a:pt x="95" y="131"/>
                  </a:cubicBezTo>
                  <a:cubicBezTo>
                    <a:pt x="85" y="132"/>
                    <a:pt x="76" y="131"/>
                    <a:pt x="68" y="128"/>
                  </a:cubicBezTo>
                  <a:cubicBezTo>
                    <a:pt x="46" y="119"/>
                    <a:pt x="29" y="105"/>
                    <a:pt x="18" y="84"/>
                  </a:cubicBezTo>
                  <a:cubicBezTo>
                    <a:pt x="10" y="66"/>
                    <a:pt x="5" y="47"/>
                    <a:pt x="2" y="28"/>
                  </a:cubicBezTo>
                  <a:cubicBezTo>
                    <a:pt x="2" y="23"/>
                    <a:pt x="1" y="17"/>
                    <a:pt x="1" y="12"/>
                  </a:cubicBezTo>
                  <a:cubicBezTo>
                    <a:pt x="0" y="4"/>
                    <a:pt x="4" y="0"/>
                    <a:pt x="12" y="1"/>
                  </a:cubicBezTo>
                  <a:cubicBezTo>
                    <a:pt x="32" y="4"/>
                    <a:pt x="52" y="7"/>
                    <a:pt x="71" y="14"/>
                  </a:cubicBezTo>
                  <a:cubicBezTo>
                    <a:pt x="85" y="19"/>
                    <a:pt x="99" y="26"/>
                    <a:pt x="110" y="37"/>
                  </a:cubicBezTo>
                  <a:cubicBezTo>
                    <a:pt x="121" y="50"/>
                    <a:pt x="130" y="64"/>
                    <a:pt x="132" y="81"/>
                  </a:cubicBezTo>
                  <a:cubicBezTo>
                    <a:pt x="134" y="96"/>
                    <a:pt x="130" y="109"/>
                    <a:pt x="120" y="119"/>
                  </a:cubicBezTo>
                  <a:cubicBezTo>
                    <a:pt x="119" y="121"/>
                    <a:pt x="117" y="122"/>
                    <a:pt x="115" y="12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51" name="Freeform 8">
              <a:extLst>
                <a:ext uri="{FF2B5EF4-FFF2-40B4-BE49-F238E27FC236}">
                  <a16:creationId xmlns:a16="http://schemas.microsoft.com/office/drawing/2014/main" id="{0CCE48D6-7A7C-4709-9476-2C987FD8EF7E}"/>
                </a:ext>
              </a:extLst>
            </p:cNvPr>
            <p:cNvSpPr>
              <a:spLocks/>
            </p:cNvSpPr>
            <p:nvPr/>
          </p:nvSpPr>
          <p:spPr bwMode="auto">
            <a:xfrm>
              <a:off x="11299825" y="6316663"/>
              <a:ext cx="171450" cy="177800"/>
            </a:xfrm>
            <a:custGeom>
              <a:avLst/>
              <a:gdLst>
                <a:gd name="T0" fmla="*/ 119 w 119"/>
                <a:gd name="T1" fmla="*/ 44 h 123"/>
                <a:gd name="T2" fmla="*/ 105 w 119"/>
                <a:gd name="T3" fmla="*/ 121 h 123"/>
                <a:gd name="T4" fmla="*/ 97 w 119"/>
                <a:gd name="T5" fmla="*/ 121 h 123"/>
                <a:gd name="T6" fmla="*/ 58 w 119"/>
                <a:gd name="T7" fmla="*/ 123 h 123"/>
                <a:gd name="T8" fmla="*/ 49 w 119"/>
                <a:gd name="T9" fmla="*/ 122 h 123"/>
                <a:gd name="T10" fmla="*/ 6 w 119"/>
                <a:gd name="T11" fmla="*/ 101 h 123"/>
                <a:gd name="T12" fmla="*/ 4 w 119"/>
                <a:gd name="T13" fmla="*/ 98 h 123"/>
                <a:gd name="T14" fmla="*/ 0 w 119"/>
                <a:gd name="T15" fmla="*/ 2 h 123"/>
                <a:gd name="T16" fmla="*/ 0 w 119"/>
                <a:gd name="T17" fmla="*/ 0 h 123"/>
                <a:gd name="T18" fmla="*/ 119 w 119"/>
                <a:gd name="T19" fmla="*/ 4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23">
                  <a:moveTo>
                    <a:pt x="119" y="44"/>
                  </a:moveTo>
                  <a:cubicBezTo>
                    <a:pt x="108" y="68"/>
                    <a:pt x="104" y="94"/>
                    <a:pt x="105" y="121"/>
                  </a:cubicBezTo>
                  <a:cubicBezTo>
                    <a:pt x="102" y="121"/>
                    <a:pt x="100" y="121"/>
                    <a:pt x="97" y="121"/>
                  </a:cubicBezTo>
                  <a:cubicBezTo>
                    <a:pt x="84" y="122"/>
                    <a:pt x="71" y="123"/>
                    <a:pt x="58" y="123"/>
                  </a:cubicBezTo>
                  <a:cubicBezTo>
                    <a:pt x="55" y="123"/>
                    <a:pt x="52" y="123"/>
                    <a:pt x="49" y="122"/>
                  </a:cubicBezTo>
                  <a:cubicBezTo>
                    <a:pt x="35" y="115"/>
                    <a:pt x="20" y="108"/>
                    <a:pt x="6" y="101"/>
                  </a:cubicBezTo>
                  <a:cubicBezTo>
                    <a:pt x="5" y="101"/>
                    <a:pt x="4" y="99"/>
                    <a:pt x="4" y="98"/>
                  </a:cubicBezTo>
                  <a:cubicBezTo>
                    <a:pt x="2" y="66"/>
                    <a:pt x="1" y="34"/>
                    <a:pt x="0" y="2"/>
                  </a:cubicBezTo>
                  <a:cubicBezTo>
                    <a:pt x="0" y="1"/>
                    <a:pt x="0" y="1"/>
                    <a:pt x="0" y="0"/>
                  </a:cubicBezTo>
                  <a:cubicBezTo>
                    <a:pt x="39" y="15"/>
                    <a:pt x="78" y="32"/>
                    <a:pt x="119" y="44"/>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52" name="Freeform 9">
              <a:extLst>
                <a:ext uri="{FF2B5EF4-FFF2-40B4-BE49-F238E27FC236}">
                  <a16:creationId xmlns:a16="http://schemas.microsoft.com/office/drawing/2014/main" id="{B224D156-92B5-48E8-ADAA-80589E63713B}"/>
                </a:ext>
              </a:extLst>
            </p:cNvPr>
            <p:cNvSpPr>
              <a:spLocks/>
            </p:cNvSpPr>
            <p:nvPr/>
          </p:nvSpPr>
          <p:spPr bwMode="auto">
            <a:xfrm>
              <a:off x="11547475" y="6621463"/>
              <a:ext cx="342900" cy="95250"/>
            </a:xfrm>
            <a:custGeom>
              <a:avLst/>
              <a:gdLst>
                <a:gd name="T0" fmla="*/ 238 w 238"/>
                <a:gd name="T1" fmla="*/ 1 h 66"/>
                <a:gd name="T2" fmla="*/ 225 w 238"/>
                <a:gd name="T3" fmla="*/ 18 h 66"/>
                <a:gd name="T4" fmla="*/ 177 w 238"/>
                <a:gd name="T5" fmla="*/ 54 h 66"/>
                <a:gd name="T6" fmla="*/ 142 w 238"/>
                <a:gd name="T7" fmla="*/ 64 h 66"/>
                <a:gd name="T8" fmla="*/ 109 w 238"/>
                <a:gd name="T9" fmla="*/ 53 h 66"/>
                <a:gd name="T10" fmla="*/ 101 w 238"/>
                <a:gd name="T11" fmla="*/ 53 h 66"/>
                <a:gd name="T12" fmla="*/ 47 w 238"/>
                <a:gd name="T13" fmla="*/ 60 h 66"/>
                <a:gd name="T14" fmla="*/ 1 w 238"/>
                <a:gd name="T15" fmla="*/ 35 h 66"/>
                <a:gd name="T16" fmla="*/ 0 w 238"/>
                <a:gd name="T17" fmla="*/ 33 h 66"/>
                <a:gd name="T18" fmla="*/ 238 w 238"/>
                <a:gd name="T19" fmla="*/ 0 h 66"/>
                <a:gd name="T20" fmla="*/ 238 w 238"/>
                <a:gd name="T21"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8" h="66">
                  <a:moveTo>
                    <a:pt x="238" y="1"/>
                  </a:moveTo>
                  <a:cubicBezTo>
                    <a:pt x="234" y="7"/>
                    <a:pt x="230" y="12"/>
                    <a:pt x="225" y="18"/>
                  </a:cubicBezTo>
                  <a:cubicBezTo>
                    <a:pt x="211" y="33"/>
                    <a:pt x="195" y="45"/>
                    <a:pt x="177" y="54"/>
                  </a:cubicBezTo>
                  <a:cubicBezTo>
                    <a:pt x="166" y="59"/>
                    <a:pt x="155" y="63"/>
                    <a:pt x="142" y="64"/>
                  </a:cubicBezTo>
                  <a:cubicBezTo>
                    <a:pt x="130" y="64"/>
                    <a:pt x="119" y="60"/>
                    <a:pt x="109" y="53"/>
                  </a:cubicBezTo>
                  <a:cubicBezTo>
                    <a:pt x="106" y="52"/>
                    <a:pt x="104" y="51"/>
                    <a:pt x="101" y="53"/>
                  </a:cubicBezTo>
                  <a:cubicBezTo>
                    <a:pt x="84" y="65"/>
                    <a:pt x="66" y="66"/>
                    <a:pt x="47" y="60"/>
                  </a:cubicBezTo>
                  <a:cubicBezTo>
                    <a:pt x="30" y="55"/>
                    <a:pt x="15" y="46"/>
                    <a:pt x="1" y="35"/>
                  </a:cubicBezTo>
                  <a:cubicBezTo>
                    <a:pt x="1" y="34"/>
                    <a:pt x="1" y="34"/>
                    <a:pt x="0" y="33"/>
                  </a:cubicBezTo>
                  <a:cubicBezTo>
                    <a:pt x="81" y="29"/>
                    <a:pt x="160" y="21"/>
                    <a:pt x="238" y="0"/>
                  </a:cubicBezTo>
                  <a:cubicBezTo>
                    <a:pt x="238" y="0"/>
                    <a:pt x="238" y="1"/>
                    <a:pt x="238" y="1"/>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53" name="Freeform 10">
              <a:extLst>
                <a:ext uri="{FF2B5EF4-FFF2-40B4-BE49-F238E27FC236}">
                  <a16:creationId xmlns:a16="http://schemas.microsoft.com/office/drawing/2014/main" id="{24511699-3E18-4042-A52F-9F09171F9A36}"/>
                </a:ext>
              </a:extLst>
            </p:cNvPr>
            <p:cNvSpPr>
              <a:spLocks/>
            </p:cNvSpPr>
            <p:nvPr/>
          </p:nvSpPr>
          <p:spPr bwMode="auto">
            <a:xfrm>
              <a:off x="11904663" y="6340475"/>
              <a:ext cx="119063" cy="76200"/>
            </a:xfrm>
            <a:custGeom>
              <a:avLst/>
              <a:gdLst>
                <a:gd name="T0" fmla="*/ 0 w 83"/>
                <a:gd name="T1" fmla="*/ 3 h 53"/>
                <a:gd name="T2" fmla="*/ 11 w 83"/>
                <a:gd name="T3" fmla="*/ 2 h 53"/>
                <a:gd name="T4" fmla="*/ 60 w 83"/>
                <a:gd name="T5" fmla="*/ 4 h 53"/>
                <a:gd name="T6" fmla="*/ 76 w 83"/>
                <a:gd name="T7" fmla="*/ 12 h 53"/>
                <a:gd name="T8" fmla="*/ 75 w 83"/>
                <a:gd name="T9" fmla="*/ 31 h 53"/>
                <a:gd name="T10" fmla="*/ 39 w 83"/>
                <a:gd name="T11" fmla="*/ 48 h 53"/>
                <a:gd name="T12" fmla="*/ 22 w 83"/>
                <a:gd name="T13" fmla="*/ 53 h 53"/>
                <a:gd name="T14" fmla="*/ 0 w 83"/>
                <a:gd name="T15" fmla="*/ 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53">
                  <a:moveTo>
                    <a:pt x="0" y="3"/>
                  </a:moveTo>
                  <a:cubicBezTo>
                    <a:pt x="4" y="2"/>
                    <a:pt x="7" y="2"/>
                    <a:pt x="11" y="2"/>
                  </a:cubicBezTo>
                  <a:cubicBezTo>
                    <a:pt x="27" y="1"/>
                    <a:pt x="44" y="0"/>
                    <a:pt x="60" y="4"/>
                  </a:cubicBezTo>
                  <a:cubicBezTo>
                    <a:pt x="66" y="6"/>
                    <a:pt x="71" y="8"/>
                    <a:pt x="76" y="12"/>
                  </a:cubicBezTo>
                  <a:cubicBezTo>
                    <a:pt x="83" y="18"/>
                    <a:pt x="83" y="26"/>
                    <a:pt x="75" y="31"/>
                  </a:cubicBezTo>
                  <a:cubicBezTo>
                    <a:pt x="64" y="39"/>
                    <a:pt x="52" y="43"/>
                    <a:pt x="39" y="48"/>
                  </a:cubicBezTo>
                  <a:cubicBezTo>
                    <a:pt x="34" y="49"/>
                    <a:pt x="28" y="51"/>
                    <a:pt x="22" y="53"/>
                  </a:cubicBezTo>
                  <a:cubicBezTo>
                    <a:pt x="18" y="35"/>
                    <a:pt x="11" y="18"/>
                    <a:pt x="0" y="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54" name="Freeform 11">
              <a:extLst>
                <a:ext uri="{FF2B5EF4-FFF2-40B4-BE49-F238E27FC236}">
                  <a16:creationId xmlns:a16="http://schemas.microsoft.com/office/drawing/2014/main" id="{9A6A3160-A9A0-4E4D-9FA4-A3EFC1CBAECC}"/>
                </a:ext>
              </a:extLst>
            </p:cNvPr>
            <p:cNvSpPr>
              <a:spLocks/>
            </p:cNvSpPr>
            <p:nvPr/>
          </p:nvSpPr>
          <p:spPr bwMode="auto">
            <a:xfrm>
              <a:off x="11690350" y="6176963"/>
              <a:ext cx="82550" cy="134938"/>
            </a:xfrm>
            <a:custGeom>
              <a:avLst/>
              <a:gdLst>
                <a:gd name="T0" fmla="*/ 1 w 58"/>
                <a:gd name="T1" fmla="*/ 87 h 93"/>
                <a:gd name="T2" fmla="*/ 20 w 58"/>
                <a:gd name="T3" fmla="*/ 33 h 93"/>
                <a:gd name="T4" fmla="*/ 37 w 58"/>
                <a:gd name="T5" fmla="*/ 9 h 93"/>
                <a:gd name="T6" fmla="*/ 39 w 58"/>
                <a:gd name="T7" fmla="*/ 4 h 93"/>
                <a:gd name="T8" fmla="*/ 46 w 58"/>
                <a:gd name="T9" fmla="*/ 0 h 93"/>
                <a:gd name="T10" fmla="*/ 52 w 58"/>
                <a:gd name="T11" fmla="*/ 2 h 93"/>
                <a:gd name="T12" fmla="*/ 56 w 58"/>
                <a:gd name="T13" fmla="*/ 10 h 93"/>
                <a:gd name="T14" fmla="*/ 46 w 58"/>
                <a:gd name="T15" fmla="*/ 30 h 93"/>
                <a:gd name="T16" fmla="*/ 27 w 58"/>
                <a:gd name="T17" fmla="*/ 57 h 93"/>
                <a:gd name="T18" fmla="*/ 19 w 58"/>
                <a:gd name="T19" fmla="*/ 86 h 93"/>
                <a:gd name="T20" fmla="*/ 16 w 58"/>
                <a:gd name="T21" fmla="*/ 91 h 93"/>
                <a:gd name="T22" fmla="*/ 6 w 58"/>
                <a:gd name="T23" fmla="*/ 92 h 93"/>
                <a:gd name="T24" fmla="*/ 1 w 58"/>
                <a:gd name="T25" fmla="*/ 8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3">
                  <a:moveTo>
                    <a:pt x="1" y="87"/>
                  </a:moveTo>
                  <a:cubicBezTo>
                    <a:pt x="0" y="67"/>
                    <a:pt x="8" y="49"/>
                    <a:pt x="20" y="33"/>
                  </a:cubicBezTo>
                  <a:cubicBezTo>
                    <a:pt x="26" y="25"/>
                    <a:pt x="31" y="17"/>
                    <a:pt x="37" y="9"/>
                  </a:cubicBezTo>
                  <a:cubicBezTo>
                    <a:pt x="38" y="8"/>
                    <a:pt x="39" y="6"/>
                    <a:pt x="39" y="4"/>
                  </a:cubicBezTo>
                  <a:cubicBezTo>
                    <a:pt x="41" y="1"/>
                    <a:pt x="43" y="0"/>
                    <a:pt x="46" y="0"/>
                  </a:cubicBezTo>
                  <a:cubicBezTo>
                    <a:pt x="48" y="1"/>
                    <a:pt x="50" y="1"/>
                    <a:pt x="52" y="2"/>
                  </a:cubicBezTo>
                  <a:cubicBezTo>
                    <a:pt x="56" y="3"/>
                    <a:pt x="58" y="6"/>
                    <a:pt x="56" y="10"/>
                  </a:cubicBezTo>
                  <a:cubicBezTo>
                    <a:pt x="53" y="17"/>
                    <a:pt x="50" y="23"/>
                    <a:pt x="46" y="30"/>
                  </a:cubicBezTo>
                  <a:cubicBezTo>
                    <a:pt x="40" y="39"/>
                    <a:pt x="33" y="48"/>
                    <a:pt x="27" y="57"/>
                  </a:cubicBezTo>
                  <a:cubicBezTo>
                    <a:pt x="21" y="66"/>
                    <a:pt x="19" y="76"/>
                    <a:pt x="19" y="86"/>
                  </a:cubicBezTo>
                  <a:cubicBezTo>
                    <a:pt x="19" y="89"/>
                    <a:pt x="18" y="90"/>
                    <a:pt x="16" y="91"/>
                  </a:cubicBezTo>
                  <a:cubicBezTo>
                    <a:pt x="12" y="91"/>
                    <a:pt x="9" y="92"/>
                    <a:pt x="6" y="92"/>
                  </a:cubicBezTo>
                  <a:cubicBezTo>
                    <a:pt x="0" y="93"/>
                    <a:pt x="0" y="93"/>
                    <a:pt x="1" y="87"/>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grpSp>
      <p:grpSp>
        <p:nvGrpSpPr>
          <p:cNvPr id="55" name="Grupo 54">
            <a:extLst>
              <a:ext uri="{FF2B5EF4-FFF2-40B4-BE49-F238E27FC236}">
                <a16:creationId xmlns:a16="http://schemas.microsoft.com/office/drawing/2014/main" id="{7B386836-4E94-4199-B547-6F3CD0445393}"/>
              </a:ext>
            </a:extLst>
          </p:cNvPr>
          <p:cNvGrpSpPr/>
          <p:nvPr/>
        </p:nvGrpSpPr>
        <p:grpSpPr>
          <a:xfrm rot="10800000">
            <a:off x="120811" y="6612571"/>
            <a:ext cx="11775915" cy="145782"/>
            <a:chOff x="120811" y="6612571"/>
            <a:chExt cx="11775915" cy="145782"/>
          </a:xfrm>
        </p:grpSpPr>
        <p:cxnSp>
          <p:nvCxnSpPr>
            <p:cNvPr id="56" name="Conector recto 55">
              <a:extLst>
                <a:ext uri="{FF2B5EF4-FFF2-40B4-BE49-F238E27FC236}">
                  <a16:creationId xmlns:a16="http://schemas.microsoft.com/office/drawing/2014/main" id="{B48E768C-BF1F-470C-859B-79F6375858AB}"/>
                </a:ext>
              </a:extLst>
            </p:cNvPr>
            <p:cNvCxnSpPr>
              <a:cxnSpLocks/>
            </p:cNvCxnSpPr>
            <p:nvPr/>
          </p:nvCxnSpPr>
          <p:spPr>
            <a:xfrm>
              <a:off x="6550702" y="6672530"/>
              <a:ext cx="5346024" cy="0"/>
            </a:xfrm>
            <a:prstGeom prst="line">
              <a:avLst/>
            </a:prstGeom>
            <a:ln w="28575">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7" name="Rectángulo 56">
              <a:extLst>
                <a:ext uri="{FF2B5EF4-FFF2-40B4-BE49-F238E27FC236}">
                  <a16:creationId xmlns:a16="http://schemas.microsoft.com/office/drawing/2014/main" id="{39C3771F-7489-4821-B6F9-DD6E1ABF6734}"/>
                </a:ext>
              </a:extLst>
            </p:cNvPr>
            <p:cNvSpPr/>
            <p:nvPr/>
          </p:nvSpPr>
          <p:spPr>
            <a:xfrm>
              <a:off x="120811" y="6612571"/>
              <a:ext cx="7224369" cy="14578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700000000000000" pitchFamily="2" charset="-78"/>
              </a:endParaRPr>
            </a:p>
          </p:txBody>
        </p:sp>
      </p:grpSp>
    </p:spTree>
    <p:extLst>
      <p:ext uri="{BB962C8B-B14F-4D97-AF65-F5344CB8AC3E}">
        <p14:creationId xmlns:p14="http://schemas.microsoft.com/office/powerpoint/2010/main" val="38272960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31C83A1-5D61-4AB0-9DCC-6DEE5D626DEA}"/>
              </a:ext>
            </a:extLst>
          </p:cNvPr>
          <p:cNvSpPr txBox="1"/>
          <p:nvPr/>
        </p:nvSpPr>
        <p:spPr>
          <a:xfrm>
            <a:off x="8227440" y="1048278"/>
            <a:ext cx="3557612" cy="646331"/>
          </a:xfrm>
          <a:prstGeom prst="rect">
            <a:avLst/>
          </a:prstGeom>
          <a:noFill/>
        </p:spPr>
        <p:txBody>
          <a:bodyPr wrap="square" rtlCol="0" anchor="ctr">
            <a:spAutoFit/>
          </a:bodyPr>
          <a:lstStyle/>
          <a:p>
            <a:pPr algn="l" rtl="1"/>
            <a:r>
              <a:rPr lang="fa-IR" altLang="ko-KR" sz="1200" i="1" dirty="0">
                <a:cs typeface="B Nazanin" panose="00000700000000000000" pitchFamily="2" charset="-78"/>
              </a:rPr>
              <a:t>قالب پاورپوينت حرفه ای ، قابل ویرایش ، جهت استفاده در جلسات دفاع رساله ، پایان نامه ، پروپوزال و سمینار و .... می باشد.</a:t>
            </a:r>
            <a:endParaRPr lang="ko-KR" altLang="en-US" sz="1200" i="1" dirty="0">
              <a:cs typeface="B Nazanin" panose="00000700000000000000" pitchFamily="2" charset="-78"/>
            </a:endParaRPr>
          </a:p>
        </p:txBody>
      </p:sp>
      <p:sp>
        <p:nvSpPr>
          <p:cNvPr id="3" name="TextBox 2">
            <a:extLst>
              <a:ext uri="{FF2B5EF4-FFF2-40B4-BE49-F238E27FC236}">
                <a16:creationId xmlns:a16="http://schemas.microsoft.com/office/drawing/2014/main" id="{573AD0F9-1CDA-4C4E-A78D-CF6EF2EB59AF}"/>
              </a:ext>
            </a:extLst>
          </p:cNvPr>
          <p:cNvSpPr txBox="1"/>
          <p:nvPr/>
        </p:nvSpPr>
        <p:spPr>
          <a:xfrm>
            <a:off x="8227439" y="659974"/>
            <a:ext cx="3557613" cy="338554"/>
          </a:xfrm>
          <a:prstGeom prst="rect">
            <a:avLst/>
          </a:prstGeom>
          <a:noFill/>
        </p:spPr>
        <p:txBody>
          <a:bodyPr wrap="square" rtlCol="0" anchor="ctr">
            <a:spAutoFit/>
          </a:bodyPr>
          <a:lstStyle/>
          <a:p>
            <a:pPr algn="l" rtl="1"/>
            <a:r>
              <a:rPr lang="fa-IR" altLang="ko-KR" sz="1600" i="1" dirty="0">
                <a:solidFill>
                  <a:schemeClr val="accent2"/>
                </a:solidFill>
                <a:cs typeface="B Nazanin" panose="00000700000000000000" pitchFamily="2" charset="-78"/>
              </a:rPr>
              <a:t>قالب پاورپوینت چاقی  قابل ویرایش می باشد</a:t>
            </a:r>
            <a:endParaRPr lang="ko-KR" altLang="en-US" sz="1600" i="1" dirty="0">
              <a:solidFill>
                <a:schemeClr val="accent2"/>
              </a:solidFill>
              <a:cs typeface="B Nazanin" panose="00000700000000000000" pitchFamily="2" charset="-78"/>
            </a:endParaRPr>
          </a:p>
        </p:txBody>
      </p:sp>
      <p:sp>
        <p:nvSpPr>
          <p:cNvPr id="4" name="TextBox 3">
            <a:extLst>
              <a:ext uri="{FF2B5EF4-FFF2-40B4-BE49-F238E27FC236}">
                <a16:creationId xmlns:a16="http://schemas.microsoft.com/office/drawing/2014/main" id="{2FA77D50-431E-4A5B-80EE-0034122035A1}"/>
              </a:ext>
            </a:extLst>
          </p:cNvPr>
          <p:cNvSpPr txBox="1"/>
          <p:nvPr/>
        </p:nvSpPr>
        <p:spPr>
          <a:xfrm>
            <a:off x="6960078" y="2804239"/>
            <a:ext cx="3566808" cy="769441"/>
          </a:xfrm>
          <a:prstGeom prst="rect">
            <a:avLst/>
          </a:prstGeom>
          <a:noFill/>
        </p:spPr>
        <p:txBody>
          <a:bodyPr wrap="square" rtlCol="0" anchor="ctr">
            <a:spAutoFit/>
          </a:bodyPr>
          <a:lstStyle/>
          <a:p>
            <a:pPr algn="dist" rtl="1"/>
            <a:r>
              <a:rPr lang="fa-IR" altLang="ko-KR" sz="4400" b="1" i="1" dirty="0">
                <a:solidFill>
                  <a:schemeClr val="accent1"/>
                </a:solidFill>
                <a:cs typeface="B Nazanin" panose="00000700000000000000" pitchFamily="2" charset="-78"/>
              </a:rPr>
              <a:t>عالی</a:t>
            </a:r>
            <a:endParaRPr lang="en-US" altLang="ko-KR" sz="4400" b="1" i="1" dirty="0">
              <a:solidFill>
                <a:schemeClr val="accent1"/>
              </a:solidFill>
              <a:cs typeface="B Nazanin" panose="00000700000000000000" pitchFamily="2" charset="-78"/>
            </a:endParaRPr>
          </a:p>
        </p:txBody>
      </p:sp>
      <p:sp>
        <p:nvSpPr>
          <p:cNvPr id="5" name="TextBox 4">
            <a:extLst>
              <a:ext uri="{FF2B5EF4-FFF2-40B4-BE49-F238E27FC236}">
                <a16:creationId xmlns:a16="http://schemas.microsoft.com/office/drawing/2014/main" id="{B110BEC1-F3F2-406A-9B9D-7DB00EF56C1C}"/>
              </a:ext>
            </a:extLst>
          </p:cNvPr>
          <p:cNvSpPr txBox="1"/>
          <p:nvPr/>
        </p:nvSpPr>
        <p:spPr>
          <a:xfrm>
            <a:off x="7557955" y="3468986"/>
            <a:ext cx="3566808" cy="584775"/>
          </a:xfrm>
          <a:prstGeom prst="rect">
            <a:avLst/>
          </a:prstGeom>
          <a:noFill/>
        </p:spPr>
        <p:txBody>
          <a:bodyPr wrap="square" rtlCol="0" anchor="ctr">
            <a:spAutoFit/>
          </a:bodyPr>
          <a:lstStyle/>
          <a:p>
            <a:pPr algn="dist" rtl="1"/>
            <a:r>
              <a:rPr lang="fa-IR" altLang="ko-KR" sz="3200" b="1" i="1" dirty="0">
                <a:solidFill>
                  <a:schemeClr val="accent1"/>
                </a:solidFill>
                <a:cs typeface="B Nazanin" panose="00000700000000000000" pitchFamily="2" charset="-78"/>
              </a:rPr>
              <a:t>ارائه</a:t>
            </a:r>
            <a:endParaRPr lang="ko-KR" altLang="en-US" sz="3200" b="1" i="1" dirty="0">
              <a:solidFill>
                <a:schemeClr val="accent1"/>
              </a:solidFill>
              <a:cs typeface="B Nazanin" panose="00000700000000000000" pitchFamily="2" charset="-78"/>
            </a:endParaRPr>
          </a:p>
        </p:txBody>
      </p:sp>
      <p:sp>
        <p:nvSpPr>
          <p:cNvPr id="7" name="TextBox 6">
            <a:extLst>
              <a:ext uri="{FF2B5EF4-FFF2-40B4-BE49-F238E27FC236}">
                <a16:creationId xmlns:a16="http://schemas.microsoft.com/office/drawing/2014/main" id="{390C68B9-0BC0-4436-9DF6-68902E91C531}"/>
              </a:ext>
            </a:extLst>
          </p:cNvPr>
          <p:cNvSpPr txBox="1"/>
          <p:nvPr/>
        </p:nvSpPr>
        <p:spPr>
          <a:xfrm>
            <a:off x="7322675" y="4855614"/>
            <a:ext cx="4413010" cy="707886"/>
          </a:xfrm>
          <a:prstGeom prst="rect">
            <a:avLst/>
          </a:prstGeom>
          <a:noFill/>
        </p:spPr>
        <p:txBody>
          <a:bodyPr wrap="square" rtlCol="0" anchor="ctr">
            <a:spAutoFit/>
          </a:bodyPr>
          <a:lstStyle/>
          <a:p>
            <a:pPr algn="r"/>
            <a:r>
              <a:rPr lang="fa-IR" altLang="ko-KR" sz="2000" dirty="0">
                <a:solidFill>
                  <a:schemeClr val="accent3"/>
                </a:solidFill>
                <a:cs typeface="B Nazanin" panose="00000700000000000000" pitchFamily="2" charset="-78"/>
              </a:rPr>
              <a:t>طرح بندی </a:t>
            </a:r>
            <a:r>
              <a:rPr lang="en-GB" altLang="ko-KR" sz="2000" dirty="0">
                <a:solidFill>
                  <a:schemeClr val="accent3"/>
                </a:solidFill>
                <a:cs typeface="B Nazanin" panose="00000700000000000000" pitchFamily="2" charset="-78"/>
              </a:rPr>
              <a:t>ALLPPT</a:t>
            </a:r>
            <a:r>
              <a:rPr lang="fa-IR" altLang="ko-KR" sz="2000" dirty="0">
                <a:solidFill>
                  <a:schemeClr val="accent3"/>
                </a:solidFill>
                <a:cs typeface="B Nazanin" panose="00000700000000000000" pitchFamily="2" charset="-78"/>
              </a:rPr>
              <a:t>اسلاید متن را پاک کنیدبرای ارائه شما</a:t>
            </a:r>
            <a:endParaRPr lang="ko-KR" altLang="en-US" sz="2000" dirty="0">
              <a:cs typeface="B Nazanin" panose="00000700000000000000" pitchFamily="2" charset="-78"/>
            </a:endParaRPr>
          </a:p>
        </p:txBody>
      </p:sp>
      <p:grpSp>
        <p:nvGrpSpPr>
          <p:cNvPr id="8" name="Grupo 7">
            <a:extLst>
              <a:ext uri="{FF2B5EF4-FFF2-40B4-BE49-F238E27FC236}">
                <a16:creationId xmlns:a16="http://schemas.microsoft.com/office/drawing/2014/main" id="{657C48FD-D0D0-4A2B-838F-AAF99B182CE1}"/>
              </a:ext>
            </a:extLst>
          </p:cNvPr>
          <p:cNvGrpSpPr/>
          <p:nvPr/>
        </p:nvGrpSpPr>
        <p:grpSpPr>
          <a:xfrm>
            <a:off x="11145135" y="5900654"/>
            <a:ext cx="736601" cy="617538"/>
            <a:chOff x="11299825" y="6099175"/>
            <a:chExt cx="736601" cy="617538"/>
          </a:xfrm>
        </p:grpSpPr>
        <p:sp>
          <p:nvSpPr>
            <p:cNvPr id="9" name="Freeform 5">
              <a:extLst>
                <a:ext uri="{FF2B5EF4-FFF2-40B4-BE49-F238E27FC236}">
                  <a16:creationId xmlns:a16="http://schemas.microsoft.com/office/drawing/2014/main" id="{6B4AC705-FD31-4EBD-B6A0-52EC7C86D731}"/>
                </a:ext>
              </a:extLst>
            </p:cNvPr>
            <p:cNvSpPr>
              <a:spLocks/>
            </p:cNvSpPr>
            <p:nvPr/>
          </p:nvSpPr>
          <p:spPr bwMode="auto">
            <a:xfrm>
              <a:off x="11339513" y="6394450"/>
              <a:ext cx="696913" cy="268288"/>
            </a:xfrm>
            <a:custGeom>
              <a:avLst/>
              <a:gdLst>
                <a:gd name="T0" fmla="*/ 220 w 484"/>
                <a:gd name="T1" fmla="*/ 64 h 186"/>
                <a:gd name="T2" fmla="*/ 232 w 484"/>
                <a:gd name="T3" fmla="*/ 118 h 186"/>
                <a:gd name="T4" fmla="*/ 266 w 484"/>
                <a:gd name="T5" fmla="*/ 58 h 186"/>
                <a:gd name="T6" fmla="*/ 269 w 484"/>
                <a:gd name="T7" fmla="*/ 109 h 186"/>
                <a:gd name="T8" fmla="*/ 275 w 484"/>
                <a:gd name="T9" fmla="*/ 62 h 186"/>
                <a:gd name="T10" fmla="*/ 312 w 484"/>
                <a:gd name="T11" fmla="*/ 49 h 186"/>
                <a:gd name="T12" fmla="*/ 323 w 484"/>
                <a:gd name="T13" fmla="*/ 98 h 186"/>
                <a:gd name="T14" fmla="*/ 321 w 484"/>
                <a:gd name="T15" fmla="*/ 51 h 186"/>
                <a:gd name="T16" fmla="*/ 352 w 484"/>
                <a:gd name="T17" fmla="*/ 41 h 186"/>
                <a:gd name="T18" fmla="*/ 356 w 484"/>
                <a:gd name="T19" fmla="*/ 54 h 186"/>
                <a:gd name="T20" fmla="*/ 360 w 484"/>
                <a:gd name="T21" fmla="*/ 90 h 186"/>
                <a:gd name="T22" fmla="*/ 364 w 484"/>
                <a:gd name="T23" fmla="*/ 38 h 186"/>
                <a:gd name="T24" fmla="*/ 396 w 484"/>
                <a:gd name="T25" fmla="*/ 82 h 186"/>
                <a:gd name="T26" fmla="*/ 404 w 484"/>
                <a:gd name="T27" fmla="*/ 72 h 186"/>
                <a:gd name="T28" fmla="*/ 404 w 484"/>
                <a:gd name="T29" fmla="*/ 28 h 186"/>
                <a:gd name="T30" fmla="*/ 432 w 484"/>
                <a:gd name="T31" fmla="*/ 71 h 186"/>
                <a:gd name="T32" fmla="*/ 439 w 484"/>
                <a:gd name="T33" fmla="*/ 17 h 186"/>
                <a:gd name="T34" fmla="*/ 479 w 484"/>
                <a:gd name="T35" fmla="*/ 2 h 186"/>
                <a:gd name="T36" fmla="*/ 480 w 484"/>
                <a:gd name="T37" fmla="*/ 119 h 186"/>
                <a:gd name="T38" fmla="*/ 333 w 484"/>
                <a:gd name="T39" fmla="*/ 159 h 186"/>
                <a:gd name="T40" fmla="*/ 166 w 484"/>
                <a:gd name="T41" fmla="*/ 180 h 186"/>
                <a:gd name="T42" fmla="*/ 48 w 484"/>
                <a:gd name="T43" fmla="*/ 186 h 186"/>
                <a:gd name="T44" fmla="*/ 27 w 484"/>
                <a:gd name="T45" fmla="*/ 127 h 186"/>
                <a:gd name="T46" fmla="*/ 0 w 484"/>
                <a:gd name="T47" fmla="*/ 80 h 186"/>
                <a:gd name="T48" fmla="*/ 45 w 484"/>
                <a:gd name="T49" fmla="*/ 132 h 186"/>
                <a:gd name="T50" fmla="*/ 52 w 484"/>
                <a:gd name="T51" fmla="*/ 77 h 186"/>
                <a:gd name="T52" fmla="*/ 91 w 484"/>
                <a:gd name="T53" fmla="*/ 127 h 186"/>
                <a:gd name="T54" fmla="*/ 98 w 484"/>
                <a:gd name="T55" fmla="*/ 75 h 186"/>
                <a:gd name="T56" fmla="*/ 133 w 484"/>
                <a:gd name="T57" fmla="*/ 122 h 186"/>
                <a:gd name="T58" fmla="*/ 140 w 484"/>
                <a:gd name="T59" fmla="*/ 72 h 186"/>
                <a:gd name="T60" fmla="*/ 181 w 484"/>
                <a:gd name="T61" fmla="*/ 118 h 186"/>
                <a:gd name="T62" fmla="*/ 189 w 484"/>
                <a:gd name="T63" fmla="*/ 111 h 186"/>
                <a:gd name="T64" fmla="*/ 187 w 484"/>
                <a:gd name="T65" fmla="*/ 6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4" h="186">
                  <a:moveTo>
                    <a:pt x="187" y="68"/>
                  </a:moveTo>
                  <a:cubicBezTo>
                    <a:pt x="198" y="66"/>
                    <a:pt x="209" y="65"/>
                    <a:pt x="220" y="64"/>
                  </a:cubicBezTo>
                  <a:cubicBezTo>
                    <a:pt x="221" y="82"/>
                    <a:pt x="222" y="100"/>
                    <a:pt x="223" y="118"/>
                  </a:cubicBezTo>
                  <a:cubicBezTo>
                    <a:pt x="226" y="118"/>
                    <a:pt x="229" y="118"/>
                    <a:pt x="232" y="118"/>
                  </a:cubicBezTo>
                  <a:cubicBezTo>
                    <a:pt x="231" y="100"/>
                    <a:pt x="230" y="81"/>
                    <a:pt x="229" y="63"/>
                  </a:cubicBezTo>
                  <a:cubicBezTo>
                    <a:pt x="241" y="61"/>
                    <a:pt x="253" y="59"/>
                    <a:pt x="266" y="58"/>
                  </a:cubicBezTo>
                  <a:cubicBezTo>
                    <a:pt x="266" y="75"/>
                    <a:pt x="267" y="92"/>
                    <a:pt x="268" y="109"/>
                  </a:cubicBezTo>
                  <a:cubicBezTo>
                    <a:pt x="269" y="109"/>
                    <a:pt x="269" y="109"/>
                    <a:pt x="269" y="109"/>
                  </a:cubicBezTo>
                  <a:cubicBezTo>
                    <a:pt x="277" y="109"/>
                    <a:pt x="277" y="109"/>
                    <a:pt x="277" y="101"/>
                  </a:cubicBezTo>
                  <a:cubicBezTo>
                    <a:pt x="276" y="88"/>
                    <a:pt x="276" y="75"/>
                    <a:pt x="275" y="62"/>
                  </a:cubicBezTo>
                  <a:cubicBezTo>
                    <a:pt x="275" y="60"/>
                    <a:pt x="275" y="58"/>
                    <a:pt x="275" y="56"/>
                  </a:cubicBezTo>
                  <a:cubicBezTo>
                    <a:pt x="287" y="54"/>
                    <a:pt x="299" y="52"/>
                    <a:pt x="312" y="49"/>
                  </a:cubicBezTo>
                  <a:cubicBezTo>
                    <a:pt x="313" y="66"/>
                    <a:pt x="314" y="82"/>
                    <a:pt x="314" y="99"/>
                  </a:cubicBezTo>
                  <a:cubicBezTo>
                    <a:pt x="318" y="99"/>
                    <a:pt x="320" y="98"/>
                    <a:pt x="323" y="98"/>
                  </a:cubicBezTo>
                  <a:cubicBezTo>
                    <a:pt x="323" y="97"/>
                    <a:pt x="324" y="96"/>
                    <a:pt x="323" y="96"/>
                  </a:cubicBezTo>
                  <a:cubicBezTo>
                    <a:pt x="323" y="81"/>
                    <a:pt x="322" y="66"/>
                    <a:pt x="321" y="51"/>
                  </a:cubicBezTo>
                  <a:cubicBezTo>
                    <a:pt x="321" y="48"/>
                    <a:pt x="322" y="47"/>
                    <a:pt x="325" y="47"/>
                  </a:cubicBezTo>
                  <a:cubicBezTo>
                    <a:pt x="334" y="45"/>
                    <a:pt x="343" y="43"/>
                    <a:pt x="352" y="41"/>
                  </a:cubicBezTo>
                  <a:cubicBezTo>
                    <a:pt x="353" y="41"/>
                    <a:pt x="354" y="41"/>
                    <a:pt x="355" y="40"/>
                  </a:cubicBezTo>
                  <a:cubicBezTo>
                    <a:pt x="355" y="45"/>
                    <a:pt x="355" y="50"/>
                    <a:pt x="356" y="54"/>
                  </a:cubicBezTo>
                  <a:cubicBezTo>
                    <a:pt x="356" y="65"/>
                    <a:pt x="357" y="76"/>
                    <a:pt x="357" y="87"/>
                  </a:cubicBezTo>
                  <a:cubicBezTo>
                    <a:pt x="357" y="90"/>
                    <a:pt x="358" y="91"/>
                    <a:pt x="360" y="90"/>
                  </a:cubicBezTo>
                  <a:cubicBezTo>
                    <a:pt x="362" y="90"/>
                    <a:pt x="364" y="90"/>
                    <a:pt x="366" y="90"/>
                  </a:cubicBezTo>
                  <a:cubicBezTo>
                    <a:pt x="366" y="73"/>
                    <a:pt x="365" y="55"/>
                    <a:pt x="364" y="38"/>
                  </a:cubicBezTo>
                  <a:cubicBezTo>
                    <a:pt x="374" y="36"/>
                    <a:pt x="383" y="33"/>
                    <a:pt x="393" y="31"/>
                  </a:cubicBezTo>
                  <a:cubicBezTo>
                    <a:pt x="394" y="48"/>
                    <a:pt x="395" y="65"/>
                    <a:pt x="396" y="82"/>
                  </a:cubicBezTo>
                  <a:cubicBezTo>
                    <a:pt x="399" y="81"/>
                    <a:pt x="401" y="81"/>
                    <a:pt x="404" y="81"/>
                  </a:cubicBezTo>
                  <a:cubicBezTo>
                    <a:pt x="404" y="78"/>
                    <a:pt x="404" y="75"/>
                    <a:pt x="404" y="72"/>
                  </a:cubicBezTo>
                  <a:cubicBezTo>
                    <a:pt x="404" y="58"/>
                    <a:pt x="403" y="44"/>
                    <a:pt x="402" y="31"/>
                  </a:cubicBezTo>
                  <a:cubicBezTo>
                    <a:pt x="402" y="30"/>
                    <a:pt x="403" y="28"/>
                    <a:pt x="404" y="28"/>
                  </a:cubicBezTo>
                  <a:cubicBezTo>
                    <a:pt x="412" y="25"/>
                    <a:pt x="421" y="23"/>
                    <a:pt x="429" y="20"/>
                  </a:cubicBezTo>
                  <a:cubicBezTo>
                    <a:pt x="430" y="37"/>
                    <a:pt x="431" y="54"/>
                    <a:pt x="432" y="71"/>
                  </a:cubicBezTo>
                  <a:cubicBezTo>
                    <a:pt x="435" y="71"/>
                    <a:pt x="438" y="70"/>
                    <a:pt x="441" y="70"/>
                  </a:cubicBezTo>
                  <a:cubicBezTo>
                    <a:pt x="440" y="52"/>
                    <a:pt x="439" y="35"/>
                    <a:pt x="439" y="17"/>
                  </a:cubicBezTo>
                  <a:cubicBezTo>
                    <a:pt x="452" y="11"/>
                    <a:pt x="466" y="6"/>
                    <a:pt x="479" y="0"/>
                  </a:cubicBezTo>
                  <a:cubicBezTo>
                    <a:pt x="479" y="0"/>
                    <a:pt x="479" y="1"/>
                    <a:pt x="479" y="2"/>
                  </a:cubicBezTo>
                  <a:cubicBezTo>
                    <a:pt x="481" y="39"/>
                    <a:pt x="482" y="76"/>
                    <a:pt x="484" y="113"/>
                  </a:cubicBezTo>
                  <a:cubicBezTo>
                    <a:pt x="484" y="116"/>
                    <a:pt x="484" y="118"/>
                    <a:pt x="480" y="119"/>
                  </a:cubicBezTo>
                  <a:cubicBezTo>
                    <a:pt x="453" y="127"/>
                    <a:pt x="427" y="136"/>
                    <a:pt x="399" y="143"/>
                  </a:cubicBezTo>
                  <a:cubicBezTo>
                    <a:pt x="378" y="149"/>
                    <a:pt x="355" y="154"/>
                    <a:pt x="333" y="159"/>
                  </a:cubicBezTo>
                  <a:cubicBezTo>
                    <a:pt x="304" y="165"/>
                    <a:pt x="274" y="170"/>
                    <a:pt x="245" y="173"/>
                  </a:cubicBezTo>
                  <a:cubicBezTo>
                    <a:pt x="218" y="175"/>
                    <a:pt x="192" y="178"/>
                    <a:pt x="166" y="180"/>
                  </a:cubicBezTo>
                  <a:cubicBezTo>
                    <a:pt x="146" y="181"/>
                    <a:pt x="127" y="182"/>
                    <a:pt x="107" y="183"/>
                  </a:cubicBezTo>
                  <a:cubicBezTo>
                    <a:pt x="87" y="184"/>
                    <a:pt x="67" y="185"/>
                    <a:pt x="48" y="186"/>
                  </a:cubicBezTo>
                  <a:cubicBezTo>
                    <a:pt x="44" y="186"/>
                    <a:pt x="43" y="185"/>
                    <a:pt x="42" y="182"/>
                  </a:cubicBezTo>
                  <a:cubicBezTo>
                    <a:pt x="38" y="163"/>
                    <a:pt x="34" y="145"/>
                    <a:pt x="27" y="127"/>
                  </a:cubicBezTo>
                  <a:cubicBezTo>
                    <a:pt x="20" y="111"/>
                    <a:pt x="12" y="96"/>
                    <a:pt x="2" y="82"/>
                  </a:cubicBezTo>
                  <a:cubicBezTo>
                    <a:pt x="1" y="82"/>
                    <a:pt x="1" y="81"/>
                    <a:pt x="0" y="80"/>
                  </a:cubicBezTo>
                  <a:cubicBezTo>
                    <a:pt x="14" y="79"/>
                    <a:pt x="28" y="79"/>
                    <a:pt x="43" y="78"/>
                  </a:cubicBezTo>
                  <a:cubicBezTo>
                    <a:pt x="43" y="96"/>
                    <a:pt x="44" y="114"/>
                    <a:pt x="45" y="132"/>
                  </a:cubicBezTo>
                  <a:cubicBezTo>
                    <a:pt x="48" y="132"/>
                    <a:pt x="51" y="132"/>
                    <a:pt x="54" y="132"/>
                  </a:cubicBezTo>
                  <a:cubicBezTo>
                    <a:pt x="53" y="114"/>
                    <a:pt x="53" y="96"/>
                    <a:pt x="52" y="77"/>
                  </a:cubicBezTo>
                  <a:cubicBezTo>
                    <a:pt x="64" y="77"/>
                    <a:pt x="76" y="76"/>
                    <a:pt x="89" y="75"/>
                  </a:cubicBezTo>
                  <a:cubicBezTo>
                    <a:pt x="89" y="92"/>
                    <a:pt x="90" y="109"/>
                    <a:pt x="91" y="127"/>
                  </a:cubicBezTo>
                  <a:cubicBezTo>
                    <a:pt x="94" y="126"/>
                    <a:pt x="97" y="126"/>
                    <a:pt x="100" y="126"/>
                  </a:cubicBezTo>
                  <a:cubicBezTo>
                    <a:pt x="99" y="109"/>
                    <a:pt x="99" y="92"/>
                    <a:pt x="98" y="75"/>
                  </a:cubicBezTo>
                  <a:cubicBezTo>
                    <a:pt x="109" y="74"/>
                    <a:pt x="120" y="73"/>
                    <a:pt x="131" y="72"/>
                  </a:cubicBezTo>
                  <a:cubicBezTo>
                    <a:pt x="132" y="89"/>
                    <a:pt x="132" y="105"/>
                    <a:pt x="133" y="122"/>
                  </a:cubicBezTo>
                  <a:cubicBezTo>
                    <a:pt x="136" y="122"/>
                    <a:pt x="139" y="122"/>
                    <a:pt x="142" y="122"/>
                  </a:cubicBezTo>
                  <a:cubicBezTo>
                    <a:pt x="141" y="105"/>
                    <a:pt x="141" y="88"/>
                    <a:pt x="140" y="72"/>
                  </a:cubicBezTo>
                  <a:cubicBezTo>
                    <a:pt x="153" y="71"/>
                    <a:pt x="165" y="70"/>
                    <a:pt x="178" y="68"/>
                  </a:cubicBezTo>
                  <a:cubicBezTo>
                    <a:pt x="179" y="85"/>
                    <a:pt x="180" y="101"/>
                    <a:pt x="181" y="118"/>
                  </a:cubicBezTo>
                  <a:cubicBezTo>
                    <a:pt x="181" y="118"/>
                    <a:pt x="181" y="118"/>
                    <a:pt x="181" y="118"/>
                  </a:cubicBezTo>
                  <a:cubicBezTo>
                    <a:pt x="190" y="119"/>
                    <a:pt x="190" y="119"/>
                    <a:pt x="189" y="111"/>
                  </a:cubicBezTo>
                  <a:cubicBezTo>
                    <a:pt x="189" y="98"/>
                    <a:pt x="188" y="85"/>
                    <a:pt x="187" y="72"/>
                  </a:cubicBezTo>
                  <a:cubicBezTo>
                    <a:pt x="187" y="70"/>
                    <a:pt x="187" y="69"/>
                    <a:pt x="187" y="6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 name="Freeform 6">
              <a:extLst>
                <a:ext uri="{FF2B5EF4-FFF2-40B4-BE49-F238E27FC236}">
                  <a16:creationId xmlns:a16="http://schemas.microsoft.com/office/drawing/2014/main" id="{8A9E2503-13B9-4244-B12E-CD0307717530}"/>
                </a:ext>
              </a:extLst>
            </p:cNvPr>
            <p:cNvSpPr>
              <a:spLocks/>
            </p:cNvSpPr>
            <p:nvPr/>
          </p:nvSpPr>
          <p:spPr bwMode="auto">
            <a:xfrm>
              <a:off x="11461750" y="6291263"/>
              <a:ext cx="461963" cy="198438"/>
            </a:xfrm>
            <a:custGeom>
              <a:avLst/>
              <a:gdLst>
                <a:gd name="T0" fmla="*/ 1 w 320"/>
                <a:gd name="T1" fmla="*/ 138 h 138"/>
                <a:gd name="T2" fmla="*/ 23 w 320"/>
                <a:gd name="T3" fmla="*/ 48 h 138"/>
                <a:gd name="T4" fmla="*/ 63 w 320"/>
                <a:gd name="T5" fmla="*/ 11 h 138"/>
                <a:gd name="T6" fmla="*/ 123 w 320"/>
                <a:gd name="T7" fmla="*/ 8 h 138"/>
                <a:gd name="T8" fmla="*/ 143 w 320"/>
                <a:gd name="T9" fmla="*/ 17 h 138"/>
                <a:gd name="T10" fmla="*/ 185 w 320"/>
                <a:gd name="T11" fmla="*/ 16 h 138"/>
                <a:gd name="T12" fmla="*/ 253 w 320"/>
                <a:gd name="T13" fmla="*/ 7 h 138"/>
                <a:gd name="T14" fmla="*/ 298 w 320"/>
                <a:gd name="T15" fmla="*/ 40 h 138"/>
                <a:gd name="T16" fmla="*/ 320 w 320"/>
                <a:gd name="T17" fmla="*/ 87 h 138"/>
                <a:gd name="T18" fmla="*/ 320 w 320"/>
                <a:gd name="T19" fmla="*/ 88 h 138"/>
                <a:gd name="T20" fmla="*/ 1 w 320"/>
                <a:gd name="T21"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138">
                  <a:moveTo>
                    <a:pt x="1" y="138"/>
                  </a:moveTo>
                  <a:cubicBezTo>
                    <a:pt x="0" y="106"/>
                    <a:pt x="6" y="76"/>
                    <a:pt x="23" y="48"/>
                  </a:cubicBezTo>
                  <a:cubicBezTo>
                    <a:pt x="33" y="32"/>
                    <a:pt x="45" y="19"/>
                    <a:pt x="63" y="11"/>
                  </a:cubicBezTo>
                  <a:cubicBezTo>
                    <a:pt x="82" y="2"/>
                    <a:pt x="102" y="1"/>
                    <a:pt x="123" y="8"/>
                  </a:cubicBezTo>
                  <a:cubicBezTo>
                    <a:pt x="130" y="10"/>
                    <a:pt x="136" y="14"/>
                    <a:pt x="143" y="17"/>
                  </a:cubicBezTo>
                  <a:cubicBezTo>
                    <a:pt x="157" y="25"/>
                    <a:pt x="171" y="24"/>
                    <a:pt x="185" y="16"/>
                  </a:cubicBezTo>
                  <a:cubicBezTo>
                    <a:pt x="206" y="4"/>
                    <a:pt x="229" y="0"/>
                    <a:pt x="253" y="7"/>
                  </a:cubicBezTo>
                  <a:cubicBezTo>
                    <a:pt x="272" y="12"/>
                    <a:pt x="286" y="24"/>
                    <a:pt x="298" y="40"/>
                  </a:cubicBezTo>
                  <a:cubicBezTo>
                    <a:pt x="308" y="54"/>
                    <a:pt x="316" y="70"/>
                    <a:pt x="320" y="87"/>
                  </a:cubicBezTo>
                  <a:cubicBezTo>
                    <a:pt x="320" y="87"/>
                    <a:pt x="320" y="88"/>
                    <a:pt x="320" y="88"/>
                  </a:cubicBezTo>
                  <a:cubicBezTo>
                    <a:pt x="216" y="119"/>
                    <a:pt x="109" y="133"/>
                    <a:pt x="1" y="13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 name="Freeform 7">
              <a:extLst>
                <a:ext uri="{FF2B5EF4-FFF2-40B4-BE49-F238E27FC236}">
                  <a16:creationId xmlns:a16="http://schemas.microsoft.com/office/drawing/2014/main" id="{EB93AB63-E965-423D-9138-83AE7231635D}"/>
                </a:ext>
              </a:extLst>
            </p:cNvPr>
            <p:cNvSpPr>
              <a:spLocks/>
            </p:cNvSpPr>
            <p:nvPr/>
          </p:nvSpPr>
          <p:spPr bwMode="auto">
            <a:xfrm>
              <a:off x="11503025" y="6099175"/>
              <a:ext cx="192088" cy="190500"/>
            </a:xfrm>
            <a:custGeom>
              <a:avLst/>
              <a:gdLst>
                <a:gd name="T0" fmla="*/ 115 w 134"/>
                <a:gd name="T1" fmla="*/ 123 h 132"/>
                <a:gd name="T2" fmla="*/ 43 w 134"/>
                <a:gd name="T3" fmla="*/ 32 h 132"/>
                <a:gd name="T4" fmla="*/ 42 w 134"/>
                <a:gd name="T5" fmla="*/ 33 h 132"/>
                <a:gd name="T6" fmla="*/ 49 w 134"/>
                <a:gd name="T7" fmla="*/ 38 h 132"/>
                <a:gd name="T8" fmla="*/ 56 w 134"/>
                <a:gd name="T9" fmla="*/ 43 h 132"/>
                <a:gd name="T10" fmla="*/ 101 w 134"/>
                <a:gd name="T11" fmla="*/ 107 h 132"/>
                <a:gd name="T12" fmla="*/ 103 w 134"/>
                <a:gd name="T13" fmla="*/ 120 h 132"/>
                <a:gd name="T14" fmla="*/ 95 w 134"/>
                <a:gd name="T15" fmla="*/ 131 h 132"/>
                <a:gd name="T16" fmla="*/ 68 w 134"/>
                <a:gd name="T17" fmla="*/ 128 h 132"/>
                <a:gd name="T18" fmla="*/ 18 w 134"/>
                <a:gd name="T19" fmla="*/ 84 h 132"/>
                <a:gd name="T20" fmla="*/ 2 w 134"/>
                <a:gd name="T21" fmla="*/ 28 h 132"/>
                <a:gd name="T22" fmla="*/ 1 w 134"/>
                <a:gd name="T23" fmla="*/ 12 h 132"/>
                <a:gd name="T24" fmla="*/ 12 w 134"/>
                <a:gd name="T25" fmla="*/ 1 h 132"/>
                <a:gd name="T26" fmla="*/ 71 w 134"/>
                <a:gd name="T27" fmla="*/ 14 h 132"/>
                <a:gd name="T28" fmla="*/ 110 w 134"/>
                <a:gd name="T29" fmla="*/ 37 h 132"/>
                <a:gd name="T30" fmla="*/ 132 w 134"/>
                <a:gd name="T31" fmla="*/ 81 h 132"/>
                <a:gd name="T32" fmla="*/ 120 w 134"/>
                <a:gd name="T33" fmla="*/ 119 h 132"/>
                <a:gd name="T34" fmla="*/ 115 w 134"/>
                <a:gd name="T35" fmla="*/ 12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 h="132">
                  <a:moveTo>
                    <a:pt x="115" y="123"/>
                  </a:moveTo>
                  <a:cubicBezTo>
                    <a:pt x="103" y="83"/>
                    <a:pt x="81" y="51"/>
                    <a:pt x="43" y="32"/>
                  </a:cubicBezTo>
                  <a:cubicBezTo>
                    <a:pt x="43" y="32"/>
                    <a:pt x="43" y="32"/>
                    <a:pt x="42" y="33"/>
                  </a:cubicBezTo>
                  <a:cubicBezTo>
                    <a:pt x="45" y="34"/>
                    <a:pt x="47" y="36"/>
                    <a:pt x="49" y="38"/>
                  </a:cubicBezTo>
                  <a:cubicBezTo>
                    <a:pt x="52" y="39"/>
                    <a:pt x="54" y="41"/>
                    <a:pt x="56" y="43"/>
                  </a:cubicBezTo>
                  <a:cubicBezTo>
                    <a:pt x="77" y="60"/>
                    <a:pt x="93" y="81"/>
                    <a:pt x="101" y="107"/>
                  </a:cubicBezTo>
                  <a:cubicBezTo>
                    <a:pt x="102" y="112"/>
                    <a:pt x="103" y="116"/>
                    <a:pt x="103" y="120"/>
                  </a:cubicBezTo>
                  <a:cubicBezTo>
                    <a:pt x="104" y="127"/>
                    <a:pt x="101" y="130"/>
                    <a:pt x="95" y="131"/>
                  </a:cubicBezTo>
                  <a:cubicBezTo>
                    <a:pt x="85" y="132"/>
                    <a:pt x="76" y="131"/>
                    <a:pt x="68" y="128"/>
                  </a:cubicBezTo>
                  <a:cubicBezTo>
                    <a:pt x="46" y="119"/>
                    <a:pt x="29" y="105"/>
                    <a:pt x="18" y="84"/>
                  </a:cubicBezTo>
                  <a:cubicBezTo>
                    <a:pt x="10" y="66"/>
                    <a:pt x="5" y="47"/>
                    <a:pt x="2" y="28"/>
                  </a:cubicBezTo>
                  <a:cubicBezTo>
                    <a:pt x="2" y="23"/>
                    <a:pt x="1" y="17"/>
                    <a:pt x="1" y="12"/>
                  </a:cubicBezTo>
                  <a:cubicBezTo>
                    <a:pt x="0" y="4"/>
                    <a:pt x="4" y="0"/>
                    <a:pt x="12" y="1"/>
                  </a:cubicBezTo>
                  <a:cubicBezTo>
                    <a:pt x="32" y="4"/>
                    <a:pt x="52" y="7"/>
                    <a:pt x="71" y="14"/>
                  </a:cubicBezTo>
                  <a:cubicBezTo>
                    <a:pt x="85" y="19"/>
                    <a:pt x="99" y="26"/>
                    <a:pt x="110" y="37"/>
                  </a:cubicBezTo>
                  <a:cubicBezTo>
                    <a:pt x="121" y="50"/>
                    <a:pt x="130" y="64"/>
                    <a:pt x="132" y="81"/>
                  </a:cubicBezTo>
                  <a:cubicBezTo>
                    <a:pt x="134" y="96"/>
                    <a:pt x="130" y="109"/>
                    <a:pt x="120" y="119"/>
                  </a:cubicBezTo>
                  <a:cubicBezTo>
                    <a:pt x="119" y="121"/>
                    <a:pt x="117" y="122"/>
                    <a:pt x="115" y="12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 name="Freeform 8">
              <a:extLst>
                <a:ext uri="{FF2B5EF4-FFF2-40B4-BE49-F238E27FC236}">
                  <a16:creationId xmlns:a16="http://schemas.microsoft.com/office/drawing/2014/main" id="{063A0CCC-604E-4197-988D-EA7F0005E8E2}"/>
                </a:ext>
              </a:extLst>
            </p:cNvPr>
            <p:cNvSpPr>
              <a:spLocks/>
            </p:cNvSpPr>
            <p:nvPr/>
          </p:nvSpPr>
          <p:spPr bwMode="auto">
            <a:xfrm>
              <a:off x="11299825" y="6316663"/>
              <a:ext cx="171450" cy="177800"/>
            </a:xfrm>
            <a:custGeom>
              <a:avLst/>
              <a:gdLst>
                <a:gd name="T0" fmla="*/ 119 w 119"/>
                <a:gd name="T1" fmla="*/ 44 h 123"/>
                <a:gd name="T2" fmla="*/ 105 w 119"/>
                <a:gd name="T3" fmla="*/ 121 h 123"/>
                <a:gd name="T4" fmla="*/ 97 w 119"/>
                <a:gd name="T5" fmla="*/ 121 h 123"/>
                <a:gd name="T6" fmla="*/ 58 w 119"/>
                <a:gd name="T7" fmla="*/ 123 h 123"/>
                <a:gd name="T8" fmla="*/ 49 w 119"/>
                <a:gd name="T9" fmla="*/ 122 h 123"/>
                <a:gd name="T10" fmla="*/ 6 w 119"/>
                <a:gd name="T11" fmla="*/ 101 h 123"/>
                <a:gd name="T12" fmla="*/ 4 w 119"/>
                <a:gd name="T13" fmla="*/ 98 h 123"/>
                <a:gd name="T14" fmla="*/ 0 w 119"/>
                <a:gd name="T15" fmla="*/ 2 h 123"/>
                <a:gd name="T16" fmla="*/ 0 w 119"/>
                <a:gd name="T17" fmla="*/ 0 h 123"/>
                <a:gd name="T18" fmla="*/ 119 w 119"/>
                <a:gd name="T19" fmla="*/ 4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23">
                  <a:moveTo>
                    <a:pt x="119" y="44"/>
                  </a:moveTo>
                  <a:cubicBezTo>
                    <a:pt x="108" y="68"/>
                    <a:pt x="104" y="94"/>
                    <a:pt x="105" y="121"/>
                  </a:cubicBezTo>
                  <a:cubicBezTo>
                    <a:pt x="102" y="121"/>
                    <a:pt x="100" y="121"/>
                    <a:pt x="97" y="121"/>
                  </a:cubicBezTo>
                  <a:cubicBezTo>
                    <a:pt x="84" y="122"/>
                    <a:pt x="71" y="123"/>
                    <a:pt x="58" y="123"/>
                  </a:cubicBezTo>
                  <a:cubicBezTo>
                    <a:pt x="55" y="123"/>
                    <a:pt x="52" y="123"/>
                    <a:pt x="49" y="122"/>
                  </a:cubicBezTo>
                  <a:cubicBezTo>
                    <a:pt x="35" y="115"/>
                    <a:pt x="20" y="108"/>
                    <a:pt x="6" y="101"/>
                  </a:cubicBezTo>
                  <a:cubicBezTo>
                    <a:pt x="5" y="101"/>
                    <a:pt x="4" y="99"/>
                    <a:pt x="4" y="98"/>
                  </a:cubicBezTo>
                  <a:cubicBezTo>
                    <a:pt x="2" y="66"/>
                    <a:pt x="1" y="34"/>
                    <a:pt x="0" y="2"/>
                  </a:cubicBezTo>
                  <a:cubicBezTo>
                    <a:pt x="0" y="1"/>
                    <a:pt x="0" y="1"/>
                    <a:pt x="0" y="0"/>
                  </a:cubicBezTo>
                  <a:cubicBezTo>
                    <a:pt x="39" y="15"/>
                    <a:pt x="78" y="32"/>
                    <a:pt x="119" y="44"/>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 name="Freeform 9">
              <a:extLst>
                <a:ext uri="{FF2B5EF4-FFF2-40B4-BE49-F238E27FC236}">
                  <a16:creationId xmlns:a16="http://schemas.microsoft.com/office/drawing/2014/main" id="{F2084C28-3187-4785-8AB8-544BB6FE5E08}"/>
                </a:ext>
              </a:extLst>
            </p:cNvPr>
            <p:cNvSpPr>
              <a:spLocks/>
            </p:cNvSpPr>
            <p:nvPr/>
          </p:nvSpPr>
          <p:spPr bwMode="auto">
            <a:xfrm>
              <a:off x="11547475" y="6621463"/>
              <a:ext cx="342900" cy="95250"/>
            </a:xfrm>
            <a:custGeom>
              <a:avLst/>
              <a:gdLst>
                <a:gd name="T0" fmla="*/ 238 w 238"/>
                <a:gd name="T1" fmla="*/ 1 h 66"/>
                <a:gd name="T2" fmla="*/ 225 w 238"/>
                <a:gd name="T3" fmla="*/ 18 h 66"/>
                <a:gd name="T4" fmla="*/ 177 w 238"/>
                <a:gd name="T5" fmla="*/ 54 h 66"/>
                <a:gd name="T6" fmla="*/ 142 w 238"/>
                <a:gd name="T7" fmla="*/ 64 h 66"/>
                <a:gd name="T8" fmla="*/ 109 w 238"/>
                <a:gd name="T9" fmla="*/ 53 h 66"/>
                <a:gd name="T10" fmla="*/ 101 w 238"/>
                <a:gd name="T11" fmla="*/ 53 h 66"/>
                <a:gd name="T12" fmla="*/ 47 w 238"/>
                <a:gd name="T13" fmla="*/ 60 h 66"/>
                <a:gd name="T14" fmla="*/ 1 w 238"/>
                <a:gd name="T15" fmla="*/ 35 h 66"/>
                <a:gd name="T16" fmla="*/ 0 w 238"/>
                <a:gd name="T17" fmla="*/ 33 h 66"/>
                <a:gd name="T18" fmla="*/ 238 w 238"/>
                <a:gd name="T19" fmla="*/ 0 h 66"/>
                <a:gd name="T20" fmla="*/ 238 w 238"/>
                <a:gd name="T21"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8" h="66">
                  <a:moveTo>
                    <a:pt x="238" y="1"/>
                  </a:moveTo>
                  <a:cubicBezTo>
                    <a:pt x="234" y="7"/>
                    <a:pt x="230" y="12"/>
                    <a:pt x="225" y="18"/>
                  </a:cubicBezTo>
                  <a:cubicBezTo>
                    <a:pt x="211" y="33"/>
                    <a:pt x="195" y="45"/>
                    <a:pt x="177" y="54"/>
                  </a:cubicBezTo>
                  <a:cubicBezTo>
                    <a:pt x="166" y="59"/>
                    <a:pt x="155" y="63"/>
                    <a:pt x="142" y="64"/>
                  </a:cubicBezTo>
                  <a:cubicBezTo>
                    <a:pt x="130" y="64"/>
                    <a:pt x="119" y="60"/>
                    <a:pt x="109" y="53"/>
                  </a:cubicBezTo>
                  <a:cubicBezTo>
                    <a:pt x="106" y="52"/>
                    <a:pt x="104" y="51"/>
                    <a:pt x="101" y="53"/>
                  </a:cubicBezTo>
                  <a:cubicBezTo>
                    <a:pt x="84" y="65"/>
                    <a:pt x="66" y="66"/>
                    <a:pt x="47" y="60"/>
                  </a:cubicBezTo>
                  <a:cubicBezTo>
                    <a:pt x="30" y="55"/>
                    <a:pt x="15" y="46"/>
                    <a:pt x="1" y="35"/>
                  </a:cubicBezTo>
                  <a:cubicBezTo>
                    <a:pt x="1" y="34"/>
                    <a:pt x="1" y="34"/>
                    <a:pt x="0" y="33"/>
                  </a:cubicBezTo>
                  <a:cubicBezTo>
                    <a:pt x="81" y="29"/>
                    <a:pt x="160" y="21"/>
                    <a:pt x="238" y="0"/>
                  </a:cubicBezTo>
                  <a:cubicBezTo>
                    <a:pt x="238" y="0"/>
                    <a:pt x="238" y="1"/>
                    <a:pt x="238" y="1"/>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 name="Freeform 10">
              <a:extLst>
                <a:ext uri="{FF2B5EF4-FFF2-40B4-BE49-F238E27FC236}">
                  <a16:creationId xmlns:a16="http://schemas.microsoft.com/office/drawing/2014/main" id="{DB44FE51-FA45-49B4-A95C-A6C14D2C5FD8}"/>
                </a:ext>
              </a:extLst>
            </p:cNvPr>
            <p:cNvSpPr>
              <a:spLocks/>
            </p:cNvSpPr>
            <p:nvPr/>
          </p:nvSpPr>
          <p:spPr bwMode="auto">
            <a:xfrm>
              <a:off x="11904663" y="6340475"/>
              <a:ext cx="119063" cy="76200"/>
            </a:xfrm>
            <a:custGeom>
              <a:avLst/>
              <a:gdLst>
                <a:gd name="T0" fmla="*/ 0 w 83"/>
                <a:gd name="T1" fmla="*/ 3 h 53"/>
                <a:gd name="T2" fmla="*/ 11 w 83"/>
                <a:gd name="T3" fmla="*/ 2 h 53"/>
                <a:gd name="T4" fmla="*/ 60 w 83"/>
                <a:gd name="T5" fmla="*/ 4 h 53"/>
                <a:gd name="T6" fmla="*/ 76 w 83"/>
                <a:gd name="T7" fmla="*/ 12 h 53"/>
                <a:gd name="T8" fmla="*/ 75 w 83"/>
                <a:gd name="T9" fmla="*/ 31 h 53"/>
                <a:gd name="T10" fmla="*/ 39 w 83"/>
                <a:gd name="T11" fmla="*/ 48 h 53"/>
                <a:gd name="T12" fmla="*/ 22 w 83"/>
                <a:gd name="T13" fmla="*/ 53 h 53"/>
                <a:gd name="T14" fmla="*/ 0 w 83"/>
                <a:gd name="T15" fmla="*/ 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53">
                  <a:moveTo>
                    <a:pt x="0" y="3"/>
                  </a:moveTo>
                  <a:cubicBezTo>
                    <a:pt x="4" y="2"/>
                    <a:pt x="7" y="2"/>
                    <a:pt x="11" y="2"/>
                  </a:cubicBezTo>
                  <a:cubicBezTo>
                    <a:pt x="27" y="1"/>
                    <a:pt x="44" y="0"/>
                    <a:pt x="60" y="4"/>
                  </a:cubicBezTo>
                  <a:cubicBezTo>
                    <a:pt x="66" y="6"/>
                    <a:pt x="71" y="8"/>
                    <a:pt x="76" y="12"/>
                  </a:cubicBezTo>
                  <a:cubicBezTo>
                    <a:pt x="83" y="18"/>
                    <a:pt x="83" y="26"/>
                    <a:pt x="75" y="31"/>
                  </a:cubicBezTo>
                  <a:cubicBezTo>
                    <a:pt x="64" y="39"/>
                    <a:pt x="52" y="43"/>
                    <a:pt x="39" y="48"/>
                  </a:cubicBezTo>
                  <a:cubicBezTo>
                    <a:pt x="34" y="49"/>
                    <a:pt x="28" y="51"/>
                    <a:pt x="22" y="53"/>
                  </a:cubicBezTo>
                  <a:cubicBezTo>
                    <a:pt x="18" y="35"/>
                    <a:pt x="11" y="18"/>
                    <a:pt x="0" y="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 name="Freeform 11">
              <a:extLst>
                <a:ext uri="{FF2B5EF4-FFF2-40B4-BE49-F238E27FC236}">
                  <a16:creationId xmlns:a16="http://schemas.microsoft.com/office/drawing/2014/main" id="{A3BC83F9-B7B5-4965-8B3F-BC8FD40B00F9}"/>
                </a:ext>
              </a:extLst>
            </p:cNvPr>
            <p:cNvSpPr>
              <a:spLocks/>
            </p:cNvSpPr>
            <p:nvPr/>
          </p:nvSpPr>
          <p:spPr bwMode="auto">
            <a:xfrm>
              <a:off x="11690350" y="6176963"/>
              <a:ext cx="82550" cy="134938"/>
            </a:xfrm>
            <a:custGeom>
              <a:avLst/>
              <a:gdLst>
                <a:gd name="T0" fmla="*/ 1 w 58"/>
                <a:gd name="T1" fmla="*/ 87 h 93"/>
                <a:gd name="T2" fmla="*/ 20 w 58"/>
                <a:gd name="T3" fmla="*/ 33 h 93"/>
                <a:gd name="T4" fmla="*/ 37 w 58"/>
                <a:gd name="T5" fmla="*/ 9 h 93"/>
                <a:gd name="T6" fmla="*/ 39 w 58"/>
                <a:gd name="T7" fmla="*/ 4 h 93"/>
                <a:gd name="T8" fmla="*/ 46 w 58"/>
                <a:gd name="T9" fmla="*/ 0 h 93"/>
                <a:gd name="T10" fmla="*/ 52 w 58"/>
                <a:gd name="T11" fmla="*/ 2 h 93"/>
                <a:gd name="T12" fmla="*/ 56 w 58"/>
                <a:gd name="T13" fmla="*/ 10 h 93"/>
                <a:gd name="T14" fmla="*/ 46 w 58"/>
                <a:gd name="T15" fmla="*/ 30 h 93"/>
                <a:gd name="T16" fmla="*/ 27 w 58"/>
                <a:gd name="T17" fmla="*/ 57 h 93"/>
                <a:gd name="T18" fmla="*/ 19 w 58"/>
                <a:gd name="T19" fmla="*/ 86 h 93"/>
                <a:gd name="T20" fmla="*/ 16 w 58"/>
                <a:gd name="T21" fmla="*/ 91 h 93"/>
                <a:gd name="T22" fmla="*/ 6 w 58"/>
                <a:gd name="T23" fmla="*/ 92 h 93"/>
                <a:gd name="T24" fmla="*/ 1 w 58"/>
                <a:gd name="T25" fmla="*/ 8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3">
                  <a:moveTo>
                    <a:pt x="1" y="87"/>
                  </a:moveTo>
                  <a:cubicBezTo>
                    <a:pt x="0" y="67"/>
                    <a:pt x="8" y="49"/>
                    <a:pt x="20" y="33"/>
                  </a:cubicBezTo>
                  <a:cubicBezTo>
                    <a:pt x="26" y="25"/>
                    <a:pt x="31" y="17"/>
                    <a:pt x="37" y="9"/>
                  </a:cubicBezTo>
                  <a:cubicBezTo>
                    <a:pt x="38" y="8"/>
                    <a:pt x="39" y="6"/>
                    <a:pt x="39" y="4"/>
                  </a:cubicBezTo>
                  <a:cubicBezTo>
                    <a:pt x="41" y="1"/>
                    <a:pt x="43" y="0"/>
                    <a:pt x="46" y="0"/>
                  </a:cubicBezTo>
                  <a:cubicBezTo>
                    <a:pt x="48" y="1"/>
                    <a:pt x="50" y="1"/>
                    <a:pt x="52" y="2"/>
                  </a:cubicBezTo>
                  <a:cubicBezTo>
                    <a:pt x="56" y="3"/>
                    <a:pt x="58" y="6"/>
                    <a:pt x="56" y="10"/>
                  </a:cubicBezTo>
                  <a:cubicBezTo>
                    <a:pt x="53" y="17"/>
                    <a:pt x="50" y="23"/>
                    <a:pt x="46" y="30"/>
                  </a:cubicBezTo>
                  <a:cubicBezTo>
                    <a:pt x="40" y="39"/>
                    <a:pt x="33" y="48"/>
                    <a:pt x="27" y="57"/>
                  </a:cubicBezTo>
                  <a:cubicBezTo>
                    <a:pt x="21" y="66"/>
                    <a:pt x="19" y="76"/>
                    <a:pt x="19" y="86"/>
                  </a:cubicBezTo>
                  <a:cubicBezTo>
                    <a:pt x="19" y="89"/>
                    <a:pt x="18" y="90"/>
                    <a:pt x="16" y="91"/>
                  </a:cubicBezTo>
                  <a:cubicBezTo>
                    <a:pt x="12" y="91"/>
                    <a:pt x="9" y="92"/>
                    <a:pt x="6" y="92"/>
                  </a:cubicBezTo>
                  <a:cubicBezTo>
                    <a:pt x="0" y="93"/>
                    <a:pt x="0" y="93"/>
                    <a:pt x="1" y="87"/>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grpSp>
      <p:grpSp>
        <p:nvGrpSpPr>
          <p:cNvPr id="16" name="Grupo 15">
            <a:extLst>
              <a:ext uri="{FF2B5EF4-FFF2-40B4-BE49-F238E27FC236}">
                <a16:creationId xmlns:a16="http://schemas.microsoft.com/office/drawing/2014/main" id="{28963192-F945-4458-8BAD-60C6B33854C9}"/>
              </a:ext>
            </a:extLst>
          </p:cNvPr>
          <p:cNvGrpSpPr/>
          <p:nvPr/>
        </p:nvGrpSpPr>
        <p:grpSpPr>
          <a:xfrm rot="10800000">
            <a:off x="120811" y="6612571"/>
            <a:ext cx="11775915" cy="145782"/>
            <a:chOff x="120811" y="6612571"/>
            <a:chExt cx="11775915" cy="145782"/>
          </a:xfrm>
        </p:grpSpPr>
        <p:cxnSp>
          <p:nvCxnSpPr>
            <p:cNvPr id="17" name="Conector recto 16">
              <a:extLst>
                <a:ext uri="{FF2B5EF4-FFF2-40B4-BE49-F238E27FC236}">
                  <a16:creationId xmlns:a16="http://schemas.microsoft.com/office/drawing/2014/main" id="{CCE115B4-93BC-4A1D-AA13-A6E32D6D1B45}"/>
                </a:ext>
              </a:extLst>
            </p:cNvPr>
            <p:cNvCxnSpPr>
              <a:cxnSpLocks/>
            </p:cNvCxnSpPr>
            <p:nvPr/>
          </p:nvCxnSpPr>
          <p:spPr>
            <a:xfrm>
              <a:off x="6550702" y="6672530"/>
              <a:ext cx="5346024" cy="0"/>
            </a:xfrm>
            <a:prstGeom prst="line">
              <a:avLst/>
            </a:prstGeom>
            <a:ln w="28575">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Rectángulo 17">
              <a:extLst>
                <a:ext uri="{FF2B5EF4-FFF2-40B4-BE49-F238E27FC236}">
                  <a16:creationId xmlns:a16="http://schemas.microsoft.com/office/drawing/2014/main" id="{59F420AC-1F73-44E5-84D9-551B345A1CCE}"/>
                </a:ext>
              </a:extLst>
            </p:cNvPr>
            <p:cNvSpPr/>
            <p:nvPr/>
          </p:nvSpPr>
          <p:spPr>
            <a:xfrm>
              <a:off x="120811" y="6612571"/>
              <a:ext cx="7224369" cy="14578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700000000000000" pitchFamily="2" charset="-78"/>
              </a:endParaRPr>
            </a:p>
          </p:txBody>
        </p:sp>
      </p:grpSp>
    </p:spTree>
    <p:extLst>
      <p:ext uri="{BB962C8B-B14F-4D97-AF65-F5344CB8AC3E}">
        <p14:creationId xmlns:p14="http://schemas.microsoft.com/office/powerpoint/2010/main" val="36686700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Triángulo isósceles 72">
            <a:extLst>
              <a:ext uri="{FF2B5EF4-FFF2-40B4-BE49-F238E27FC236}">
                <a16:creationId xmlns:a16="http://schemas.microsoft.com/office/drawing/2014/main" id="{E702B1EC-5633-4AAF-BFB5-259747FF2133}"/>
              </a:ext>
            </a:extLst>
          </p:cNvPr>
          <p:cNvSpPr/>
          <p:nvPr/>
        </p:nvSpPr>
        <p:spPr>
          <a:xfrm rot="10800000">
            <a:off x="-2" y="-2"/>
            <a:ext cx="12192001" cy="1108227"/>
          </a:xfrm>
          <a:prstGeom prst="triangle">
            <a:avLst/>
          </a:prstGeom>
          <a:solidFill>
            <a:srgbClr val="FFC000">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700000000000000" pitchFamily="2" charset="-78"/>
            </a:endParaRPr>
          </a:p>
        </p:txBody>
      </p:sp>
      <p:grpSp>
        <p:nvGrpSpPr>
          <p:cNvPr id="74" name="Grupo 73">
            <a:extLst>
              <a:ext uri="{FF2B5EF4-FFF2-40B4-BE49-F238E27FC236}">
                <a16:creationId xmlns:a16="http://schemas.microsoft.com/office/drawing/2014/main" id="{7F47C2F3-F54C-4727-903D-46B2A2673CC7}"/>
              </a:ext>
            </a:extLst>
          </p:cNvPr>
          <p:cNvGrpSpPr/>
          <p:nvPr/>
        </p:nvGrpSpPr>
        <p:grpSpPr>
          <a:xfrm>
            <a:off x="11145135" y="5900654"/>
            <a:ext cx="736601" cy="617538"/>
            <a:chOff x="11299825" y="6099175"/>
            <a:chExt cx="736601" cy="617538"/>
          </a:xfrm>
        </p:grpSpPr>
        <p:sp>
          <p:nvSpPr>
            <p:cNvPr id="75" name="Freeform 5">
              <a:extLst>
                <a:ext uri="{FF2B5EF4-FFF2-40B4-BE49-F238E27FC236}">
                  <a16:creationId xmlns:a16="http://schemas.microsoft.com/office/drawing/2014/main" id="{B0D0545F-1184-4B2B-B772-93C654F221C9}"/>
                </a:ext>
              </a:extLst>
            </p:cNvPr>
            <p:cNvSpPr>
              <a:spLocks/>
            </p:cNvSpPr>
            <p:nvPr/>
          </p:nvSpPr>
          <p:spPr bwMode="auto">
            <a:xfrm>
              <a:off x="11339513" y="6394450"/>
              <a:ext cx="696913" cy="268288"/>
            </a:xfrm>
            <a:custGeom>
              <a:avLst/>
              <a:gdLst>
                <a:gd name="T0" fmla="*/ 220 w 484"/>
                <a:gd name="T1" fmla="*/ 64 h 186"/>
                <a:gd name="T2" fmla="*/ 232 w 484"/>
                <a:gd name="T3" fmla="*/ 118 h 186"/>
                <a:gd name="T4" fmla="*/ 266 w 484"/>
                <a:gd name="T5" fmla="*/ 58 h 186"/>
                <a:gd name="T6" fmla="*/ 269 w 484"/>
                <a:gd name="T7" fmla="*/ 109 h 186"/>
                <a:gd name="T8" fmla="*/ 275 w 484"/>
                <a:gd name="T9" fmla="*/ 62 h 186"/>
                <a:gd name="T10" fmla="*/ 312 w 484"/>
                <a:gd name="T11" fmla="*/ 49 h 186"/>
                <a:gd name="T12" fmla="*/ 323 w 484"/>
                <a:gd name="T13" fmla="*/ 98 h 186"/>
                <a:gd name="T14" fmla="*/ 321 w 484"/>
                <a:gd name="T15" fmla="*/ 51 h 186"/>
                <a:gd name="T16" fmla="*/ 352 w 484"/>
                <a:gd name="T17" fmla="*/ 41 h 186"/>
                <a:gd name="T18" fmla="*/ 356 w 484"/>
                <a:gd name="T19" fmla="*/ 54 h 186"/>
                <a:gd name="T20" fmla="*/ 360 w 484"/>
                <a:gd name="T21" fmla="*/ 90 h 186"/>
                <a:gd name="T22" fmla="*/ 364 w 484"/>
                <a:gd name="T23" fmla="*/ 38 h 186"/>
                <a:gd name="T24" fmla="*/ 396 w 484"/>
                <a:gd name="T25" fmla="*/ 82 h 186"/>
                <a:gd name="T26" fmla="*/ 404 w 484"/>
                <a:gd name="T27" fmla="*/ 72 h 186"/>
                <a:gd name="T28" fmla="*/ 404 w 484"/>
                <a:gd name="T29" fmla="*/ 28 h 186"/>
                <a:gd name="T30" fmla="*/ 432 w 484"/>
                <a:gd name="T31" fmla="*/ 71 h 186"/>
                <a:gd name="T32" fmla="*/ 439 w 484"/>
                <a:gd name="T33" fmla="*/ 17 h 186"/>
                <a:gd name="T34" fmla="*/ 479 w 484"/>
                <a:gd name="T35" fmla="*/ 2 h 186"/>
                <a:gd name="T36" fmla="*/ 480 w 484"/>
                <a:gd name="T37" fmla="*/ 119 h 186"/>
                <a:gd name="T38" fmla="*/ 333 w 484"/>
                <a:gd name="T39" fmla="*/ 159 h 186"/>
                <a:gd name="T40" fmla="*/ 166 w 484"/>
                <a:gd name="T41" fmla="*/ 180 h 186"/>
                <a:gd name="T42" fmla="*/ 48 w 484"/>
                <a:gd name="T43" fmla="*/ 186 h 186"/>
                <a:gd name="T44" fmla="*/ 27 w 484"/>
                <a:gd name="T45" fmla="*/ 127 h 186"/>
                <a:gd name="T46" fmla="*/ 0 w 484"/>
                <a:gd name="T47" fmla="*/ 80 h 186"/>
                <a:gd name="T48" fmla="*/ 45 w 484"/>
                <a:gd name="T49" fmla="*/ 132 h 186"/>
                <a:gd name="T50" fmla="*/ 52 w 484"/>
                <a:gd name="T51" fmla="*/ 77 h 186"/>
                <a:gd name="T52" fmla="*/ 91 w 484"/>
                <a:gd name="T53" fmla="*/ 127 h 186"/>
                <a:gd name="T54" fmla="*/ 98 w 484"/>
                <a:gd name="T55" fmla="*/ 75 h 186"/>
                <a:gd name="T56" fmla="*/ 133 w 484"/>
                <a:gd name="T57" fmla="*/ 122 h 186"/>
                <a:gd name="T58" fmla="*/ 140 w 484"/>
                <a:gd name="T59" fmla="*/ 72 h 186"/>
                <a:gd name="T60" fmla="*/ 181 w 484"/>
                <a:gd name="T61" fmla="*/ 118 h 186"/>
                <a:gd name="T62" fmla="*/ 189 w 484"/>
                <a:gd name="T63" fmla="*/ 111 h 186"/>
                <a:gd name="T64" fmla="*/ 187 w 484"/>
                <a:gd name="T65" fmla="*/ 6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4" h="186">
                  <a:moveTo>
                    <a:pt x="187" y="68"/>
                  </a:moveTo>
                  <a:cubicBezTo>
                    <a:pt x="198" y="66"/>
                    <a:pt x="209" y="65"/>
                    <a:pt x="220" y="64"/>
                  </a:cubicBezTo>
                  <a:cubicBezTo>
                    <a:pt x="221" y="82"/>
                    <a:pt x="222" y="100"/>
                    <a:pt x="223" y="118"/>
                  </a:cubicBezTo>
                  <a:cubicBezTo>
                    <a:pt x="226" y="118"/>
                    <a:pt x="229" y="118"/>
                    <a:pt x="232" y="118"/>
                  </a:cubicBezTo>
                  <a:cubicBezTo>
                    <a:pt x="231" y="100"/>
                    <a:pt x="230" y="81"/>
                    <a:pt x="229" y="63"/>
                  </a:cubicBezTo>
                  <a:cubicBezTo>
                    <a:pt x="241" y="61"/>
                    <a:pt x="253" y="59"/>
                    <a:pt x="266" y="58"/>
                  </a:cubicBezTo>
                  <a:cubicBezTo>
                    <a:pt x="266" y="75"/>
                    <a:pt x="267" y="92"/>
                    <a:pt x="268" y="109"/>
                  </a:cubicBezTo>
                  <a:cubicBezTo>
                    <a:pt x="269" y="109"/>
                    <a:pt x="269" y="109"/>
                    <a:pt x="269" y="109"/>
                  </a:cubicBezTo>
                  <a:cubicBezTo>
                    <a:pt x="277" y="109"/>
                    <a:pt x="277" y="109"/>
                    <a:pt x="277" y="101"/>
                  </a:cubicBezTo>
                  <a:cubicBezTo>
                    <a:pt x="276" y="88"/>
                    <a:pt x="276" y="75"/>
                    <a:pt x="275" y="62"/>
                  </a:cubicBezTo>
                  <a:cubicBezTo>
                    <a:pt x="275" y="60"/>
                    <a:pt x="275" y="58"/>
                    <a:pt x="275" y="56"/>
                  </a:cubicBezTo>
                  <a:cubicBezTo>
                    <a:pt x="287" y="54"/>
                    <a:pt x="299" y="52"/>
                    <a:pt x="312" y="49"/>
                  </a:cubicBezTo>
                  <a:cubicBezTo>
                    <a:pt x="313" y="66"/>
                    <a:pt x="314" y="82"/>
                    <a:pt x="314" y="99"/>
                  </a:cubicBezTo>
                  <a:cubicBezTo>
                    <a:pt x="318" y="99"/>
                    <a:pt x="320" y="98"/>
                    <a:pt x="323" y="98"/>
                  </a:cubicBezTo>
                  <a:cubicBezTo>
                    <a:pt x="323" y="97"/>
                    <a:pt x="324" y="96"/>
                    <a:pt x="323" y="96"/>
                  </a:cubicBezTo>
                  <a:cubicBezTo>
                    <a:pt x="323" y="81"/>
                    <a:pt x="322" y="66"/>
                    <a:pt x="321" y="51"/>
                  </a:cubicBezTo>
                  <a:cubicBezTo>
                    <a:pt x="321" y="48"/>
                    <a:pt x="322" y="47"/>
                    <a:pt x="325" y="47"/>
                  </a:cubicBezTo>
                  <a:cubicBezTo>
                    <a:pt x="334" y="45"/>
                    <a:pt x="343" y="43"/>
                    <a:pt x="352" y="41"/>
                  </a:cubicBezTo>
                  <a:cubicBezTo>
                    <a:pt x="353" y="41"/>
                    <a:pt x="354" y="41"/>
                    <a:pt x="355" y="40"/>
                  </a:cubicBezTo>
                  <a:cubicBezTo>
                    <a:pt x="355" y="45"/>
                    <a:pt x="355" y="50"/>
                    <a:pt x="356" y="54"/>
                  </a:cubicBezTo>
                  <a:cubicBezTo>
                    <a:pt x="356" y="65"/>
                    <a:pt x="357" y="76"/>
                    <a:pt x="357" y="87"/>
                  </a:cubicBezTo>
                  <a:cubicBezTo>
                    <a:pt x="357" y="90"/>
                    <a:pt x="358" y="91"/>
                    <a:pt x="360" y="90"/>
                  </a:cubicBezTo>
                  <a:cubicBezTo>
                    <a:pt x="362" y="90"/>
                    <a:pt x="364" y="90"/>
                    <a:pt x="366" y="90"/>
                  </a:cubicBezTo>
                  <a:cubicBezTo>
                    <a:pt x="366" y="73"/>
                    <a:pt x="365" y="55"/>
                    <a:pt x="364" y="38"/>
                  </a:cubicBezTo>
                  <a:cubicBezTo>
                    <a:pt x="374" y="36"/>
                    <a:pt x="383" y="33"/>
                    <a:pt x="393" y="31"/>
                  </a:cubicBezTo>
                  <a:cubicBezTo>
                    <a:pt x="394" y="48"/>
                    <a:pt x="395" y="65"/>
                    <a:pt x="396" y="82"/>
                  </a:cubicBezTo>
                  <a:cubicBezTo>
                    <a:pt x="399" y="81"/>
                    <a:pt x="401" y="81"/>
                    <a:pt x="404" y="81"/>
                  </a:cubicBezTo>
                  <a:cubicBezTo>
                    <a:pt x="404" y="78"/>
                    <a:pt x="404" y="75"/>
                    <a:pt x="404" y="72"/>
                  </a:cubicBezTo>
                  <a:cubicBezTo>
                    <a:pt x="404" y="58"/>
                    <a:pt x="403" y="44"/>
                    <a:pt x="402" y="31"/>
                  </a:cubicBezTo>
                  <a:cubicBezTo>
                    <a:pt x="402" y="30"/>
                    <a:pt x="403" y="28"/>
                    <a:pt x="404" y="28"/>
                  </a:cubicBezTo>
                  <a:cubicBezTo>
                    <a:pt x="412" y="25"/>
                    <a:pt x="421" y="23"/>
                    <a:pt x="429" y="20"/>
                  </a:cubicBezTo>
                  <a:cubicBezTo>
                    <a:pt x="430" y="37"/>
                    <a:pt x="431" y="54"/>
                    <a:pt x="432" y="71"/>
                  </a:cubicBezTo>
                  <a:cubicBezTo>
                    <a:pt x="435" y="71"/>
                    <a:pt x="438" y="70"/>
                    <a:pt x="441" y="70"/>
                  </a:cubicBezTo>
                  <a:cubicBezTo>
                    <a:pt x="440" y="52"/>
                    <a:pt x="439" y="35"/>
                    <a:pt x="439" y="17"/>
                  </a:cubicBezTo>
                  <a:cubicBezTo>
                    <a:pt x="452" y="11"/>
                    <a:pt x="466" y="6"/>
                    <a:pt x="479" y="0"/>
                  </a:cubicBezTo>
                  <a:cubicBezTo>
                    <a:pt x="479" y="0"/>
                    <a:pt x="479" y="1"/>
                    <a:pt x="479" y="2"/>
                  </a:cubicBezTo>
                  <a:cubicBezTo>
                    <a:pt x="481" y="39"/>
                    <a:pt x="482" y="76"/>
                    <a:pt x="484" y="113"/>
                  </a:cubicBezTo>
                  <a:cubicBezTo>
                    <a:pt x="484" y="116"/>
                    <a:pt x="484" y="118"/>
                    <a:pt x="480" y="119"/>
                  </a:cubicBezTo>
                  <a:cubicBezTo>
                    <a:pt x="453" y="127"/>
                    <a:pt x="427" y="136"/>
                    <a:pt x="399" y="143"/>
                  </a:cubicBezTo>
                  <a:cubicBezTo>
                    <a:pt x="378" y="149"/>
                    <a:pt x="355" y="154"/>
                    <a:pt x="333" y="159"/>
                  </a:cubicBezTo>
                  <a:cubicBezTo>
                    <a:pt x="304" y="165"/>
                    <a:pt x="274" y="170"/>
                    <a:pt x="245" y="173"/>
                  </a:cubicBezTo>
                  <a:cubicBezTo>
                    <a:pt x="218" y="175"/>
                    <a:pt x="192" y="178"/>
                    <a:pt x="166" y="180"/>
                  </a:cubicBezTo>
                  <a:cubicBezTo>
                    <a:pt x="146" y="181"/>
                    <a:pt x="127" y="182"/>
                    <a:pt x="107" y="183"/>
                  </a:cubicBezTo>
                  <a:cubicBezTo>
                    <a:pt x="87" y="184"/>
                    <a:pt x="67" y="185"/>
                    <a:pt x="48" y="186"/>
                  </a:cubicBezTo>
                  <a:cubicBezTo>
                    <a:pt x="44" y="186"/>
                    <a:pt x="43" y="185"/>
                    <a:pt x="42" y="182"/>
                  </a:cubicBezTo>
                  <a:cubicBezTo>
                    <a:pt x="38" y="163"/>
                    <a:pt x="34" y="145"/>
                    <a:pt x="27" y="127"/>
                  </a:cubicBezTo>
                  <a:cubicBezTo>
                    <a:pt x="20" y="111"/>
                    <a:pt x="12" y="96"/>
                    <a:pt x="2" y="82"/>
                  </a:cubicBezTo>
                  <a:cubicBezTo>
                    <a:pt x="1" y="82"/>
                    <a:pt x="1" y="81"/>
                    <a:pt x="0" y="80"/>
                  </a:cubicBezTo>
                  <a:cubicBezTo>
                    <a:pt x="14" y="79"/>
                    <a:pt x="28" y="79"/>
                    <a:pt x="43" y="78"/>
                  </a:cubicBezTo>
                  <a:cubicBezTo>
                    <a:pt x="43" y="96"/>
                    <a:pt x="44" y="114"/>
                    <a:pt x="45" y="132"/>
                  </a:cubicBezTo>
                  <a:cubicBezTo>
                    <a:pt x="48" y="132"/>
                    <a:pt x="51" y="132"/>
                    <a:pt x="54" y="132"/>
                  </a:cubicBezTo>
                  <a:cubicBezTo>
                    <a:pt x="53" y="114"/>
                    <a:pt x="53" y="96"/>
                    <a:pt x="52" y="77"/>
                  </a:cubicBezTo>
                  <a:cubicBezTo>
                    <a:pt x="64" y="77"/>
                    <a:pt x="76" y="76"/>
                    <a:pt x="89" y="75"/>
                  </a:cubicBezTo>
                  <a:cubicBezTo>
                    <a:pt x="89" y="92"/>
                    <a:pt x="90" y="109"/>
                    <a:pt x="91" y="127"/>
                  </a:cubicBezTo>
                  <a:cubicBezTo>
                    <a:pt x="94" y="126"/>
                    <a:pt x="97" y="126"/>
                    <a:pt x="100" y="126"/>
                  </a:cubicBezTo>
                  <a:cubicBezTo>
                    <a:pt x="99" y="109"/>
                    <a:pt x="99" y="92"/>
                    <a:pt x="98" y="75"/>
                  </a:cubicBezTo>
                  <a:cubicBezTo>
                    <a:pt x="109" y="74"/>
                    <a:pt x="120" y="73"/>
                    <a:pt x="131" y="72"/>
                  </a:cubicBezTo>
                  <a:cubicBezTo>
                    <a:pt x="132" y="89"/>
                    <a:pt x="132" y="105"/>
                    <a:pt x="133" y="122"/>
                  </a:cubicBezTo>
                  <a:cubicBezTo>
                    <a:pt x="136" y="122"/>
                    <a:pt x="139" y="122"/>
                    <a:pt x="142" y="122"/>
                  </a:cubicBezTo>
                  <a:cubicBezTo>
                    <a:pt x="141" y="105"/>
                    <a:pt x="141" y="88"/>
                    <a:pt x="140" y="72"/>
                  </a:cubicBezTo>
                  <a:cubicBezTo>
                    <a:pt x="153" y="71"/>
                    <a:pt x="165" y="70"/>
                    <a:pt x="178" y="68"/>
                  </a:cubicBezTo>
                  <a:cubicBezTo>
                    <a:pt x="179" y="85"/>
                    <a:pt x="180" y="101"/>
                    <a:pt x="181" y="118"/>
                  </a:cubicBezTo>
                  <a:cubicBezTo>
                    <a:pt x="181" y="118"/>
                    <a:pt x="181" y="118"/>
                    <a:pt x="181" y="118"/>
                  </a:cubicBezTo>
                  <a:cubicBezTo>
                    <a:pt x="190" y="119"/>
                    <a:pt x="190" y="119"/>
                    <a:pt x="189" y="111"/>
                  </a:cubicBezTo>
                  <a:cubicBezTo>
                    <a:pt x="189" y="98"/>
                    <a:pt x="188" y="85"/>
                    <a:pt x="187" y="72"/>
                  </a:cubicBezTo>
                  <a:cubicBezTo>
                    <a:pt x="187" y="70"/>
                    <a:pt x="187" y="69"/>
                    <a:pt x="187" y="6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l"/>
              <a:endParaRPr lang="es-PE">
                <a:cs typeface="B Nazanin" panose="00000700000000000000" pitchFamily="2" charset="-78"/>
              </a:endParaRPr>
            </a:p>
          </p:txBody>
        </p:sp>
        <p:sp>
          <p:nvSpPr>
            <p:cNvPr id="76" name="Freeform 6">
              <a:extLst>
                <a:ext uri="{FF2B5EF4-FFF2-40B4-BE49-F238E27FC236}">
                  <a16:creationId xmlns:a16="http://schemas.microsoft.com/office/drawing/2014/main" id="{369D5047-BAB1-4ACC-B083-C53FFC0A5C13}"/>
                </a:ext>
              </a:extLst>
            </p:cNvPr>
            <p:cNvSpPr>
              <a:spLocks/>
            </p:cNvSpPr>
            <p:nvPr/>
          </p:nvSpPr>
          <p:spPr bwMode="auto">
            <a:xfrm>
              <a:off x="11461750" y="6291263"/>
              <a:ext cx="461963" cy="198438"/>
            </a:xfrm>
            <a:custGeom>
              <a:avLst/>
              <a:gdLst>
                <a:gd name="T0" fmla="*/ 1 w 320"/>
                <a:gd name="T1" fmla="*/ 138 h 138"/>
                <a:gd name="T2" fmla="*/ 23 w 320"/>
                <a:gd name="T3" fmla="*/ 48 h 138"/>
                <a:gd name="T4" fmla="*/ 63 w 320"/>
                <a:gd name="T5" fmla="*/ 11 h 138"/>
                <a:gd name="T6" fmla="*/ 123 w 320"/>
                <a:gd name="T7" fmla="*/ 8 h 138"/>
                <a:gd name="T8" fmla="*/ 143 w 320"/>
                <a:gd name="T9" fmla="*/ 17 h 138"/>
                <a:gd name="T10" fmla="*/ 185 w 320"/>
                <a:gd name="T11" fmla="*/ 16 h 138"/>
                <a:gd name="T12" fmla="*/ 253 w 320"/>
                <a:gd name="T13" fmla="*/ 7 h 138"/>
                <a:gd name="T14" fmla="*/ 298 w 320"/>
                <a:gd name="T15" fmla="*/ 40 h 138"/>
                <a:gd name="T16" fmla="*/ 320 w 320"/>
                <a:gd name="T17" fmla="*/ 87 h 138"/>
                <a:gd name="T18" fmla="*/ 320 w 320"/>
                <a:gd name="T19" fmla="*/ 88 h 138"/>
                <a:gd name="T20" fmla="*/ 1 w 320"/>
                <a:gd name="T21"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138">
                  <a:moveTo>
                    <a:pt x="1" y="138"/>
                  </a:moveTo>
                  <a:cubicBezTo>
                    <a:pt x="0" y="106"/>
                    <a:pt x="6" y="76"/>
                    <a:pt x="23" y="48"/>
                  </a:cubicBezTo>
                  <a:cubicBezTo>
                    <a:pt x="33" y="32"/>
                    <a:pt x="45" y="19"/>
                    <a:pt x="63" y="11"/>
                  </a:cubicBezTo>
                  <a:cubicBezTo>
                    <a:pt x="82" y="2"/>
                    <a:pt x="102" y="1"/>
                    <a:pt x="123" y="8"/>
                  </a:cubicBezTo>
                  <a:cubicBezTo>
                    <a:pt x="130" y="10"/>
                    <a:pt x="136" y="14"/>
                    <a:pt x="143" y="17"/>
                  </a:cubicBezTo>
                  <a:cubicBezTo>
                    <a:pt x="157" y="25"/>
                    <a:pt x="171" y="24"/>
                    <a:pt x="185" y="16"/>
                  </a:cubicBezTo>
                  <a:cubicBezTo>
                    <a:pt x="206" y="4"/>
                    <a:pt x="229" y="0"/>
                    <a:pt x="253" y="7"/>
                  </a:cubicBezTo>
                  <a:cubicBezTo>
                    <a:pt x="272" y="12"/>
                    <a:pt x="286" y="24"/>
                    <a:pt x="298" y="40"/>
                  </a:cubicBezTo>
                  <a:cubicBezTo>
                    <a:pt x="308" y="54"/>
                    <a:pt x="316" y="70"/>
                    <a:pt x="320" y="87"/>
                  </a:cubicBezTo>
                  <a:cubicBezTo>
                    <a:pt x="320" y="87"/>
                    <a:pt x="320" y="88"/>
                    <a:pt x="320" y="88"/>
                  </a:cubicBezTo>
                  <a:cubicBezTo>
                    <a:pt x="216" y="119"/>
                    <a:pt x="109" y="133"/>
                    <a:pt x="1" y="13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l"/>
              <a:endParaRPr lang="es-PE">
                <a:cs typeface="B Nazanin" panose="00000700000000000000" pitchFamily="2" charset="-78"/>
              </a:endParaRPr>
            </a:p>
          </p:txBody>
        </p:sp>
        <p:sp>
          <p:nvSpPr>
            <p:cNvPr id="77" name="Freeform 7">
              <a:extLst>
                <a:ext uri="{FF2B5EF4-FFF2-40B4-BE49-F238E27FC236}">
                  <a16:creationId xmlns:a16="http://schemas.microsoft.com/office/drawing/2014/main" id="{3F40A07E-FFDB-44A2-AEE0-45724155A95C}"/>
                </a:ext>
              </a:extLst>
            </p:cNvPr>
            <p:cNvSpPr>
              <a:spLocks/>
            </p:cNvSpPr>
            <p:nvPr/>
          </p:nvSpPr>
          <p:spPr bwMode="auto">
            <a:xfrm>
              <a:off x="11503025" y="6099175"/>
              <a:ext cx="192088" cy="190500"/>
            </a:xfrm>
            <a:custGeom>
              <a:avLst/>
              <a:gdLst>
                <a:gd name="T0" fmla="*/ 115 w 134"/>
                <a:gd name="T1" fmla="*/ 123 h 132"/>
                <a:gd name="T2" fmla="*/ 43 w 134"/>
                <a:gd name="T3" fmla="*/ 32 h 132"/>
                <a:gd name="T4" fmla="*/ 42 w 134"/>
                <a:gd name="T5" fmla="*/ 33 h 132"/>
                <a:gd name="T6" fmla="*/ 49 w 134"/>
                <a:gd name="T7" fmla="*/ 38 h 132"/>
                <a:gd name="T8" fmla="*/ 56 w 134"/>
                <a:gd name="T9" fmla="*/ 43 h 132"/>
                <a:gd name="T10" fmla="*/ 101 w 134"/>
                <a:gd name="T11" fmla="*/ 107 h 132"/>
                <a:gd name="T12" fmla="*/ 103 w 134"/>
                <a:gd name="T13" fmla="*/ 120 h 132"/>
                <a:gd name="T14" fmla="*/ 95 w 134"/>
                <a:gd name="T15" fmla="*/ 131 h 132"/>
                <a:gd name="T16" fmla="*/ 68 w 134"/>
                <a:gd name="T17" fmla="*/ 128 h 132"/>
                <a:gd name="T18" fmla="*/ 18 w 134"/>
                <a:gd name="T19" fmla="*/ 84 h 132"/>
                <a:gd name="T20" fmla="*/ 2 w 134"/>
                <a:gd name="T21" fmla="*/ 28 h 132"/>
                <a:gd name="T22" fmla="*/ 1 w 134"/>
                <a:gd name="T23" fmla="*/ 12 h 132"/>
                <a:gd name="T24" fmla="*/ 12 w 134"/>
                <a:gd name="T25" fmla="*/ 1 h 132"/>
                <a:gd name="T26" fmla="*/ 71 w 134"/>
                <a:gd name="T27" fmla="*/ 14 h 132"/>
                <a:gd name="T28" fmla="*/ 110 w 134"/>
                <a:gd name="T29" fmla="*/ 37 h 132"/>
                <a:gd name="T30" fmla="*/ 132 w 134"/>
                <a:gd name="T31" fmla="*/ 81 h 132"/>
                <a:gd name="T32" fmla="*/ 120 w 134"/>
                <a:gd name="T33" fmla="*/ 119 h 132"/>
                <a:gd name="T34" fmla="*/ 115 w 134"/>
                <a:gd name="T35" fmla="*/ 12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 h="132">
                  <a:moveTo>
                    <a:pt x="115" y="123"/>
                  </a:moveTo>
                  <a:cubicBezTo>
                    <a:pt x="103" y="83"/>
                    <a:pt x="81" y="51"/>
                    <a:pt x="43" y="32"/>
                  </a:cubicBezTo>
                  <a:cubicBezTo>
                    <a:pt x="43" y="32"/>
                    <a:pt x="43" y="32"/>
                    <a:pt x="42" y="33"/>
                  </a:cubicBezTo>
                  <a:cubicBezTo>
                    <a:pt x="45" y="34"/>
                    <a:pt x="47" y="36"/>
                    <a:pt x="49" y="38"/>
                  </a:cubicBezTo>
                  <a:cubicBezTo>
                    <a:pt x="52" y="39"/>
                    <a:pt x="54" y="41"/>
                    <a:pt x="56" y="43"/>
                  </a:cubicBezTo>
                  <a:cubicBezTo>
                    <a:pt x="77" y="60"/>
                    <a:pt x="93" y="81"/>
                    <a:pt x="101" y="107"/>
                  </a:cubicBezTo>
                  <a:cubicBezTo>
                    <a:pt x="102" y="112"/>
                    <a:pt x="103" y="116"/>
                    <a:pt x="103" y="120"/>
                  </a:cubicBezTo>
                  <a:cubicBezTo>
                    <a:pt x="104" y="127"/>
                    <a:pt x="101" y="130"/>
                    <a:pt x="95" y="131"/>
                  </a:cubicBezTo>
                  <a:cubicBezTo>
                    <a:pt x="85" y="132"/>
                    <a:pt x="76" y="131"/>
                    <a:pt x="68" y="128"/>
                  </a:cubicBezTo>
                  <a:cubicBezTo>
                    <a:pt x="46" y="119"/>
                    <a:pt x="29" y="105"/>
                    <a:pt x="18" y="84"/>
                  </a:cubicBezTo>
                  <a:cubicBezTo>
                    <a:pt x="10" y="66"/>
                    <a:pt x="5" y="47"/>
                    <a:pt x="2" y="28"/>
                  </a:cubicBezTo>
                  <a:cubicBezTo>
                    <a:pt x="2" y="23"/>
                    <a:pt x="1" y="17"/>
                    <a:pt x="1" y="12"/>
                  </a:cubicBezTo>
                  <a:cubicBezTo>
                    <a:pt x="0" y="4"/>
                    <a:pt x="4" y="0"/>
                    <a:pt x="12" y="1"/>
                  </a:cubicBezTo>
                  <a:cubicBezTo>
                    <a:pt x="32" y="4"/>
                    <a:pt x="52" y="7"/>
                    <a:pt x="71" y="14"/>
                  </a:cubicBezTo>
                  <a:cubicBezTo>
                    <a:pt x="85" y="19"/>
                    <a:pt x="99" y="26"/>
                    <a:pt x="110" y="37"/>
                  </a:cubicBezTo>
                  <a:cubicBezTo>
                    <a:pt x="121" y="50"/>
                    <a:pt x="130" y="64"/>
                    <a:pt x="132" y="81"/>
                  </a:cubicBezTo>
                  <a:cubicBezTo>
                    <a:pt x="134" y="96"/>
                    <a:pt x="130" y="109"/>
                    <a:pt x="120" y="119"/>
                  </a:cubicBezTo>
                  <a:cubicBezTo>
                    <a:pt x="119" y="121"/>
                    <a:pt x="117" y="122"/>
                    <a:pt x="115" y="12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l"/>
              <a:endParaRPr lang="es-PE">
                <a:cs typeface="B Nazanin" panose="00000700000000000000" pitchFamily="2" charset="-78"/>
              </a:endParaRPr>
            </a:p>
          </p:txBody>
        </p:sp>
        <p:sp>
          <p:nvSpPr>
            <p:cNvPr id="78" name="Freeform 8">
              <a:extLst>
                <a:ext uri="{FF2B5EF4-FFF2-40B4-BE49-F238E27FC236}">
                  <a16:creationId xmlns:a16="http://schemas.microsoft.com/office/drawing/2014/main" id="{8B225FB8-EA91-4773-8EC2-692EDD929259}"/>
                </a:ext>
              </a:extLst>
            </p:cNvPr>
            <p:cNvSpPr>
              <a:spLocks/>
            </p:cNvSpPr>
            <p:nvPr/>
          </p:nvSpPr>
          <p:spPr bwMode="auto">
            <a:xfrm>
              <a:off x="11299825" y="6316663"/>
              <a:ext cx="171450" cy="177800"/>
            </a:xfrm>
            <a:custGeom>
              <a:avLst/>
              <a:gdLst>
                <a:gd name="T0" fmla="*/ 119 w 119"/>
                <a:gd name="T1" fmla="*/ 44 h 123"/>
                <a:gd name="T2" fmla="*/ 105 w 119"/>
                <a:gd name="T3" fmla="*/ 121 h 123"/>
                <a:gd name="T4" fmla="*/ 97 w 119"/>
                <a:gd name="T5" fmla="*/ 121 h 123"/>
                <a:gd name="T6" fmla="*/ 58 w 119"/>
                <a:gd name="T7" fmla="*/ 123 h 123"/>
                <a:gd name="T8" fmla="*/ 49 w 119"/>
                <a:gd name="T9" fmla="*/ 122 h 123"/>
                <a:gd name="T10" fmla="*/ 6 w 119"/>
                <a:gd name="T11" fmla="*/ 101 h 123"/>
                <a:gd name="T12" fmla="*/ 4 w 119"/>
                <a:gd name="T13" fmla="*/ 98 h 123"/>
                <a:gd name="T14" fmla="*/ 0 w 119"/>
                <a:gd name="T15" fmla="*/ 2 h 123"/>
                <a:gd name="T16" fmla="*/ 0 w 119"/>
                <a:gd name="T17" fmla="*/ 0 h 123"/>
                <a:gd name="T18" fmla="*/ 119 w 119"/>
                <a:gd name="T19" fmla="*/ 4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23">
                  <a:moveTo>
                    <a:pt x="119" y="44"/>
                  </a:moveTo>
                  <a:cubicBezTo>
                    <a:pt x="108" y="68"/>
                    <a:pt x="104" y="94"/>
                    <a:pt x="105" y="121"/>
                  </a:cubicBezTo>
                  <a:cubicBezTo>
                    <a:pt x="102" y="121"/>
                    <a:pt x="100" y="121"/>
                    <a:pt x="97" y="121"/>
                  </a:cubicBezTo>
                  <a:cubicBezTo>
                    <a:pt x="84" y="122"/>
                    <a:pt x="71" y="123"/>
                    <a:pt x="58" y="123"/>
                  </a:cubicBezTo>
                  <a:cubicBezTo>
                    <a:pt x="55" y="123"/>
                    <a:pt x="52" y="123"/>
                    <a:pt x="49" y="122"/>
                  </a:cubicBezTo>
                  <a:cubicBezTo>
                    <a:pt x="35" y="115"/>
                    <a:pt x="20" y="108"/>
                    <a:pt x="6" y="101"/>
                  </a:cubicBezTo>
                  <a:cubicBezTo>
                    <a:pt x="5" y="101"/>
                    <a:pt x="4" y="99"/>
                    <a:pt x="4" y="98"/>
                  </a:cubicBezTo>
                  <a:cubicBezTo>
                    <a:pt x="2" y="66"/>
                    <a:pt x="1" y="34"/>
                    <a:pt x="0" y="2"/>
                  </a:cubicBezTo>
                  <a:cubicBezTo>
                    <a:pt x="0" y="1"/>
                    <a:pt x="0" y="1"/>
                    <a:pt x="0" y="0"/>
                  </a:cubicBezTo>
                  <a:cubicBezTo>
                    <a:pt x="39" y="15"/>
                    <a:pt x="78" y="32"/>
                    <a:pt x="119" y="44"/>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l"/>
              <a:endParaRPr lang="es-PE">
                <a:cs typeface="B Nazanin" panose="00000700000000000000" pitchFamily="2" charset="-78"/>
              </a:endParaRPr>
            </a:p>
          </p:txBody>
        </p:sp>
        <p:sp>
          <p:nvSpPr>
            <p:cNvPr id="79" name="Freeform 9">
              <a:extLst>
                <a:ext uri="{FF2B5EF4-FFF2-40B4-BE49-F238E27FC236}">
                  <a16:creationId xmlns:a16="http://schemas.microsoft.com/office/drawing/2014/main" id="{FEFC761F-0F5C-4452-B7BB-E8DDDB41D2B9}"/>
                </a:ext>
              </a:extLst>
            </p:cNvPr>
            <p:cNvSpPr>
              <a:spLocks/>
            </p:cNvSpPr>
            <p:nvPr/>
          </p:nvSpPr>
          <p:spPr bwMode="auto">
            <a:xfrm>
              <a:off x="11547475" y="6621463"/>
              <a:ext cx="342900" cy="95250"/>
            </a:xfrm>
            <a:custGeom>
              <a:avLst/>
              <a:gdLst>
                <a:gd name="T0" fmla="*/ 238 w 238"/>
                <a:gd name="T1" fmla="*/ 1 h 66"/>
                <a:gd name="T2" fmla="*/ 225 w 238"/>
                <a:gd name="T3" fmla="*/ 18 h 66"/>
                <a:gd name="T4" fmla="*/ 177 w 238"/>
                <a:gd name="T5" fmla="*/ 54 h 66"/>
                <a:gd name="T6" fmla="*/ 142 w 238"/>
                <a:gd name="T7" fmla="*/ 64 h 66"/>
                <a:gd name="T8" fmla="*/ 109 w 238"/>
                <a:gd name="T9" fmla="*/ 53 h 66"/>
                <a:gd name="T10" fmla="*/ 101 w 238"/>
                <a:gd name="T11" fmla="*/ 53 h 66"/>
                <a:gd name="T12" fmla="*/ 47 w 238"/>
                <a:gd name="T13" fmla="*/ 60 h 66"/>
                <a:gd name="T14" fmla="*/ 1 w 238"/>
                <a:gd name="T15" fmla="*/ 35 h 66"/>
                <a:gd name="T16" fmla="*/ 0 w 238"/>
                <a:gd name="T17" fmla="*/ 33 h 66"/>
                <a:gd name="T18" fmla="*/ 238 w 238"/>
                <a:gd name="T19" fmla="*/ 0 h 66"/>
                <a:gd name="T20" fmla="*/ 238 w 238"/>
                <a:gd name="T21"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8" h="66">
                  <a:moveTo>
                    <a:pt x="238" y="1"/>
                  </a:moveTo>
                  <a:cubicBezTo>
                    <a:pt x="234" y="7"/>
                    <a:pt x="230" y="12"/>
                    <a:pt x="225" y="18"/>
                  </a:cubicBezTo>
                  <a:cubicBezTo>
                    <a:pt x="211" y="33"/>
                    <a:pt x="195" y="45"/>
                    <a:pt x="177" y="54"/>
                  </a:cubicBezTo>
                  <a:cubicBezTo>
                    <a:pt x="166" y="59"/>
                    <a:pt x="155" y="63"/>
                    <a:pt x="142" y="64"/>
                  </a:cubicBezTo>
                  <a:cubicBezTo>
                    <a:pt x="130" y="64"/>
                    <a:pt x="119" y="60"/>
                    <a:pt x="109" y="53"/>
                  </a:cubicBezTo>
                  <a:cubicBezTo>
                    <a:pt x="106" y="52"/>
                    <a:pt x="104" y="51"/>
                    <a:pt x="101" y="53"/>
                  </a:cubicBezTo>
                  <a:cubicBezTo>
                    <a:pt x="84" y="65"/>
                    <a:pt x="66" y="66"/>
                    <a:pt x="47" y="60"/>
                  </a:cubicBezTo>
                  <a:cubicBezTo>
                    <a:pt x="30" y="55"/>
                    <a:pt x="15" y="46"/>
                    <a:pt x="1" y="35"/>
                  </a:cubicBezTo>
                  <a:cubicBezTo>
                    <a:pt x="1" y="34"/>
                    <a:pt x="1" y="34"/>
                    <a:pt x="0" y="33"/>
                  </a:cubicBezTo>
                  <a:cubicBezTo>
                    <a:pt x="81" y="29"/>
                    <a:pt x="160" y="21"/>
                    <a:pt x="238" y="0"/>
                  </a:cubicBezTo>
                  <a:cubicBezTo>
                    <a:pt x="238" y="0"/>
                    <a:pt x="238" y="1"/>
                    <a:pt x="238" y="1"/>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l"/>
              <a:endParaRPr lang="es-PE">
                <a:cs typeface="B Nazanin" panose="00000700000000000000" pitchFamily="2" charset="-78"/>
              </a:endParaRPr>
            </a:p>
          </p:txBody>
        </p:sp>
        <p:sp>
          <p:nvSpPr>
            <p:cNvPr id="80" name="Freeform 10">
              <a:extLst>
                <a:ext uri="{FF2B5EF4-FFF2-40B4-BE49-F238E27FC236}">
                  <a16:creationId xmlns:a16="http://schemas.microsoft.com/office/drawing/2014/main" id="{FE9FB3BA-732A-4D59-8DEC-A4C4B68A635C}"/>
                </a:ext>
              </a:extLst>
            </p:cNvPr>
            <p:cNvSpPr>
              <a:spLocks/>
            </p:cNvSpPr>
            <p:nvPr/>
          </p:nvSpPr>
          <p:spPr bwMode="auto">
            <a:xfrm>
              <a:off x="11904663" y="6340475"/>
              <a:ext cx="119063" cy="76200"/>
            </a:xfrm>
            <a:custGeom>
              <a:avLst/>
              <a:gdLst>
                <a:gd name="T0" fmla="*/ 0 w 83"/>
                <a:gd name="T1" fmla="*/ 3 h 53"/>
                <a:gd name="T2" fmla="*/ 11 w 83"/>
                <a:gd name="T3" fmla="*/ 2 h 53"/>
                <a:gd name="T4" fmla="*/ 60 w 83"/>
                <a:gd name="T5" fmla="*/ 4 h 53"/>
                <a:gd name="T6" fmla="*/ 76 w 83"/>
                <a:gd name="T7" fmla="*/ 12 h 53"/>
                <a:gd name="T8" fmla="*/ 75 w 83"/>
                <a:gd name="T9" fmla="*/ 31 h 53"/>
                <a:gd name="T10" fmla="*/ 39 w 83"/>
                <a:gd name="T11" fmla="*/ 48 h 53"/>
                <a:gd name="T12" fmla="*/ 22 w 83"/>
                <a:gd name="T13" fmla="*/ 53 h 53"/>
                <a:gd name="T14" fmla="*/ 0 w 83"/>
                <a:gd name="T15" fmla="*/ 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53">
                  <a:moveTo>
                    <a:pt x="0" y="3"/>
                  </a:moveTo>
                  <a:cubicBezTo>
                    <a:pt x="4" y="2"/>
                    <a:pt x="7" y="2"/>
                    <a:pt x="11" y="2"/>
                  </a:cubicBezTo>
                  <a:cubicBezTo>
                    <a:pt x="27" y="1"/>
                    <a:pt x="44" y="0"/>
                    <a:pt x="60" y="4"/>
                  </a:cubicBezTo>
                  <a:cubicBezTo>
                    <a:pt x="66" y="6"/>
                    <a:pt x="71" y="8"/>
                    <a:pt x="76" y="12"/>
                  </a:cubicBezTo>
                  <a:cubicBezTo>
                    <a:pt x="83" y="18"/>
                    <a:pt x="83" y="26"/>
                    <a:pt x="75" y="31"/>
                  </a:cubicBezTo>
                  <a:cubicBezTo>
                    <a:pt x="64" y="39"/>
                    <a:pt x="52" y="43"/>
                    <a:pt x="39" y="48"/>
                  </a:cubicBezTo>
                  <a:cubicBezTo>
                    <a:pt x="34" y="49"/>
                    <a:pt x="28" y="51"/>
                    <a:pt x="22" y="53"/>
                  </a:cubicBezTo>
                  <a:cubicBezTo>
                    <a:pt x="18" y="35"/>
                    <a:pt x="11" y="18"/>
                    <a:pt x="0" y="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l"/>
              <a:endParaRPr lang="es-PE">
                <a:cs typeface="B Nazanin" panose="00000700000000000000" pitchFamily="2" charset="-78"/>
              </a:endParaRPr>
            </a:p>
          </p:txBody>
        </p:sp>
        <p:sp>
          <p:nvSpPr>
            <p:cNvPr id="81" name="Freeform 11">
              <a:extLst>
                <a:ext uri="{FF2B5EF4-FFF2-40B4-BE49-F238E27FC236}">
                  <a16:creationId xmlns:a16="http://schemas.microsoft.com/office/drawing/2014/main" id="{7E203473-80B9-45A8-9F53-71B3FDFD2C7B}"/>
                </a:ext>
              </a:extLst>
            </p:cNvPr>
            <p:cNvSpPr>
              <a:spLocks/>
            </p:cNvSpPr>
            <p:nvPr/>
          </p:nvSpPr>
          <p:spPr bwMode="auto">
            <a:xfrm>
              <a:off x="11690350" y="6176963"/>
              <a:ext cx="82550" cy="134938"/>
            </a:xfrm>
            <a:custGeom>
              <a:avLst/>
              <a:gdLst>
                <a:gd name="T0" fmla="*/ 1 w 58"/>
                <a:gd name="T1" fmla="*/ 87 h 93"/>
                <a:gd name="T2" fmla="*/ 20 w 58"/>
                <a:gd name="T3" fmla="*/ 33 h 93"/>
                <a:gd name="T4" fmla="*/ 37 w 58"/>
                <a:gd name="T5" fmla="*/ 9 h 93"/>
                <a:gd name="T6" fmla="*/ 39 w 58"/>
                <a:gd name="T7" fmla="*/ 4 h 93"/>
                <a:gd name="T8" fmla="*/ 46 w 58"/>
                <a:gd name="T9" fmla="*/ 0 h 93"/>
                <a:gd name="T10" fmla="*/ 52 w 58"/>
                <a:gd name="T11" fmla="*/ 2 h 93"/>
                <a:gd name="T12" fmla="*/ 56 w 58"/>
                <a:gd name="T13" fmla="*/ 10 h 93"/>
                <a:gd name="T14" fmla="*/ 46 w 58"/>
                <a:gd name="T15" fmla="*/ 30 h 93"/>
                <a:gd name="T16" fmla="*/ 27 w 58"/>
                <a:gd name="T17" fmla="*/ 57 h 93"/>
                <a:gd name="T18" fmla="*/ 19 w 58"/>
                <a:gd name="T19" fmla="*/ 86 h 93"/>
                <a:gd name="T20" fmla="*/ 16 w 58"/>
                <a:gd name="T21" fmla="*/ 91 h 93"/>
                <a:gd name="T22" fmla="*/ 6 w 58"/>
                <a:gd name="T23" fmla="*/ 92 h 93"/>
                <a:gd name="T24" fmla="*/ 1 w 58"/>
                <a:gd name="T25" fmla="*/ 8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3">
                  <a:moveTo>
                    <a:pt x="1" y="87"/>
                  </a:moveTo>
                  <a:cubicBezTo>
                    <a:pt x="0" y="67"/>
                    <a:pt x="8" y="49"/>
                    <a:pt x="20" y="33"/>
                  </a:cubicBezTo>
                  <a:cubicBezTo>
                    <a:pt x="26" y="25"/>
                    <a:pt x="31" y="17"/>
                    <a:pt x="37" y="9"/>
                  </a:cubicBezTo>
                  <a:cubicBezTo>
                    <a:pt x="38" y="8"/>
                    <a:pt x="39" y="6"/>
                    <a:pt x="39" y="4"/>
                  </a:cubicBezTo>
                  <a:cubicBezTo>
                    <a:pt x="41" y="1"/>
                    <a:pt x="43" y="0"/>
                    <a:pt x="46" y="0"/>
                  </a:cubicBezTo>
                  <a:cubicBezTo>
                    <a:pt x="48" y="1"/>
                    <a:pt x="50" y="1"/>
                    <a:pt x="52" y="2"/>
                  </a:cubicBezTo>
                  <a:cubicBezTo>
                    <a:pt x="56" y="3"/>
                    <a:pt x="58" y="6"/>
                    <a:pt x="56" y="10"/>
                  </a:cubicBezTo>
                  <a:cubicBezTo>
                    <a:pt x="53" y="17"/>
                    <a:pt x="50" y="23"/>
                    <a:pt x="46" y="30"/>
                  </a:cubicBezTo>
                  <a:cubicBezTo>
                    <a:pt x="40" y="39"/>
                    <a:pt x="33" y="48"/>
                    <a:pt x="27" y="57"/>
                  </a:cubicBezTo>
                  <a:cubicBezTo>
                    <a:pt x="21" y="66"/>
                    <a:pt x="19" y="76"/>
                    <a:pt x="19" y="86"/>
                  </a:cubicBezTo>
                  <a:cubicBezTo>
                    <a:pt x="19" y="89"/>
                    <a:pt x="18" y="90"/>
                    <a:pt x="16" y="91"/>
                  </a:cubicBezTo>
                  <a:cubicBezTo>
                    <a:pt x="12" y="91"/>
                    <a:pt x="9" y="92"/>
                    <a:pt x="6" y="92"/>
                  </a:cubicBezTo>
                  <a:cubicBezTo>
                    <a:pt x="0" y="93"/>
                    <a:pt x="0" y="93"/>
                    <a:pt x="1" y="87"/>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l"/>
              <a:endParaRPr lang="es-PE">
                <a:cs typeface="B Nazanin" panose="00000700000000000000" pitchFamily="2" charset="-78"/>
              </a:endParaRPr>
            </a:p>
          </p:txBody>
        </p:sp>
      </p:grpSp>
      <p:grpSp>
        <p:nvGrpSpPr>
          <p:cNvPr id="82" name="Grupo 81">
            <a:extLst>
              <a:ext uri="{FF2B5EF4-FFF2-40B4-BE49-F238E27FC236}">
                <a16:creationId xmlns:a16="http://schemas.microsoft.com/office/drawing/2014/main" id="{5576CC50-6352-46DE-94A1-BA1FF8D19AC0}"/>
              </a:ext>
            </a:extLst>
          </p:cNvPr>
          <p:cNvGrpSpPr/>
          <p:nvPr/>
        </p:nvGrpSpPr>
        <p:grpSpPr>
          <a:xfrm rot="10800000">
            <a:off x="120811" y="6612571"/>
            <a:ext cx="11775915" cy="145782"/>
            <a:chOff x="120811" y="6612571"/>
            <a:chExt cx="11775915" cy="145782"/>
          </a:xfrm>
        </p:grpSpPr>
        <p:cxnSp>
          <p:nvCxnSpPr>
            <p:cNvPr id="83" name="Conector recto 82">
              <a:extLst>
                <a:ext uri="{FF2B5EF4-FFF2-40B4-BE49-F238E27FC236}">
                  <a16:creationId xmlns:a16="http://schemas.microsoft.com/office/drawing/2014/main" id="{E647987E-DCE6-44E0-B391-353AE0381E53}"/>
                </a:ext>
              </a:extLst>
            </p:cNvPr>
            <p:cNvCxnSpPr>
              <a:cxnSpLocks/>
            </p:cNvCxnSpPr>
            <p:nvPr/>
          </p:nvCxnSpPr>
          <p:spPr>
            <a:xfrm>
              <a:off x="6550702" y="6672530"/>
              <a:ext cx="5346024" cy="0"/>
            </a:xfrm>
            <a:prstGeom prst="line">
              <a:avLst/>
            </a:prstGeom>
            <a:ln w="28575">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84" name="Rectángulo 83">
              <a:extLst>
                <a:ext uri="{FF2B5EF4-FFF2-40B4-BE49-F238E27FC236}">
                  <a16:creationId xmlns:a16="http://schemas.microsoft.com/office/drawing/2014/main" id="{736C8C49-0621-422B-B903-0A5AD0A96247}"/>
                </a:ext>
              </a:extLst>
            </p:cNvPr>
            <p:cNvSpPr/>
            <p:nvPr/>
          </p:nvSpPr>
          <p:spPr>
            <a:xfrm>
              <a:off x="120811" y="6612571"/>
              <a:ext cx="7224369" cy="14578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700000000000000" pitchFamily="2" charset="-78"/>
              </a:endParaRPr>
            </a:p>
          </p:txBody>
        </p:sp>
      </p:grpSp>
      <p:grpSp>
        <p:nvGrpSpPr>
          <p:cNvPr id="30" name="Graphic 39">
            <a:extLst>
              <a:ext uri="{FF2B5EF4-FFF2-40B4-BE49-F238E27FC236}">
                <a16:creationId xmlns:a16="http://schemas.microsoft.com/office/drawing/2014/main" id="{F7FE41B1-BE3C-4829-9258-B858E26D9435}"/>
              </a:ext>
            </a:extLst>
          </p:cNvPr>
          <p:cNvGrpSpPr/>
          <p:nvPr/>
        </p:nvGrpSpPr>
        <p:grpSpPr>
          <a:xfrm>
            <a:off x="-12676" y="5509"/>
            <a:ext cx="8374163" cy="6852929"/>
            <a:chOff x="5888538" y="1654600"/>
            <a:chExt cx="6450406" cy="4973348"/>
          </a:xfrm>
        </p:grpSpPr>
        <p:sp>
          <p:nvSpPr>
            <p:cNvPr id="31" name="Freeform: Shape 30">
              <a:extLst>
                <a:ext uri="{FF2B5EF4-FFF2-40B4-BE49-F238E27FC236}">
                  <a16:creationId xmlns:a16="http://schemas.microsoft.com/office/drawing/2014/main" id="{02C1D98C-1797-4AC2-89B8-D279D59BFFC5}"/>
                </a:ext>
              </a:extLst>
            </p:cNvPr>
            <p:cNvSpPr/>
            <p:nvPr/>
          </p:nvSpPr>
          <p:spPr>
            <a:xfrm>
              <a:off x="5888538" y="1654600"/>
              <a:ext cx="1903176" cy="4952804"/>
            </a:xfrm>
            <a:custGeom>
              <a:avLst/>
              <a:gdLst>
                <a:gd name="connsiteX0" fmla="*/ 1886365 w 1893376"/>
                <a:gd name="connsiteY0" fmla="*/ 1356651 h 3982921"/>
                <a:gd name="connsiteX1" fmla="*/ 1884164 w 1893376"/>
                <a:gd name="connsiteY1" fmla="*/ 1329791 h 3982921"/>
                <a:gd name="connsiteX2" fmla="*/ 588278 w 1893376"/>
                <a:gd name="connsiteY2" fmla="*/ 467188 h 3982921"/>
                <a:gd name="connsiteX3" fmla="*/ 587398 w 1893376"/>
                <a:gd name="connsiteY3" fmla="*/ 461023 h 3982921"/>
                <a:gd name="connsiteX4" fmla="*/ 519587 w 1893376"/>
                <a:gd name="connsiteY4" fmla="*/ 7045 h 3982921"/>
                <a:gd name="connsiteX5" fmla="*/ 516064 w 1893376"/>
                <a:gd name="connsiteY5" fmla="*/ 440 h 3982921"/>
                <a:gd name="connsiteX6" fmla="*/ 422715 w 1893376"/>
                <a:gd name="connsiteY6" fmla="*/ 440 h 3982921"/>
                <a:gd name="connsiteX7" fmla="*/ 416550 w 1893376"/>
                <a:gd name="connsiteY7" fmla="*/ 440 h 3982921"/>
                <a:gd name="connsiteX8" fmla="*/ 11449 w 1893376"/>
                <a:gd name="connsiteY8" fmla="*/ 0 h 3982921"/>
                <a:gd name="connsiteX9" fmla="*/ 0 w 1893376"/>
                <a:gd name="connsiteY9" fmla="*/ 12329 h 3982921"/>
                <a:gd name="connsiteX10" fmla="*/ 881 w 1893376"/>
                <a:gd name="connsiteY10" fmla="*/ 3982767 h 3982921"/>
                <a:gd name="connsiteX11" fmla="*/ 166004 w 1893376"/>
                <a:gd name="connsiteY11" fmla="*/ 3856393 h 3982921"/>
                <a:gd name="connsiteX12" fmla="*/ 251427 w 1893376"/>
                <a:gd name="connsiteY12" fmla="*/ 3517341 h 3982921"/>
                <a:gd name="connsiteX13" fmla="*/ 453538 w 1893376"/>
                <a:gd name="connsiteY13" fmla="*/ 2721228 h 3982921"/>
                <a:gd name="connsiteX14" fmla="*/ 470711 w 1893376"/>
                <a:gd name="connsiteY14" fmla="*/ 2707577 h 3982921"/>
                <a:gd name="connsiteX15" fmla="*/ 1376466 w 1893376"/>
                <a:gd name="connsiteY15" fmla="*/ 2963848 h 3982921"/>
                <a:gd name="connsiteX16" fmla="*/ 1686456 w 1893376"/>
                <a:gd name="connsiteY16" fmla="*/ 2527923 h 3982921"/>
                <a:gd name="connsiteX17" fmla="*/ 1882402 w 1893376"/>
                <a:gd name="connsiteY17" fmla="*/ 1811950 h 3982921"/>
                <a:gd name="connsiteX18" fmla="*/ 1865670 w 1893376"/>
                <a:gd name="connsiteY18" fmla="*/ 1793896 h 3982921"/>
                <a:gd name="connsiteX19" fmla="*/ 1575934 w 1893376"/>
                <a:gd name="connsiteY19" fmla="*/ 1778485 h 3982921"/>
                <a:gd name="connsiteX20" fmla="*/ 1564486 w 1893376"/>
                <a:gd name="connsiteY20" fmla="*/ 1775843 h 3982921"/>
                <a:gd name="connsiteX21" fmla="*/ 1569329 w 1893376"/>
                <a:gd name="connsiteY21" fmla="*/ 1763954 h 3982921"/>
                <a:gd name="connsiteX22" fmla="*/ 1886365 w 1893376"/>
                <a:gd name="connsiteY22" fmla="*/ 1356651 h 3982921"/>
                <a:gd name="connsiteX23" fmla="*/ 349180 w 1893376"/>
                <a:gd name="connsiteY23" fmla="*/ 2997754 h 3982921"/>
                <a:gd name="connsiteX24" fmla="*/ 350061 w 1893376"/>
                <a:gd name="connsiteY24" fmla="*/ 2996433 h 3982921"/>
                <a:gd name="connsiteX25" fmla="*/ 351382 w 1893376"/>
                <a:gd name="connsiteY25" fmla="*/ 2997313 h 3982921"/>
                <a:gd name="connsiteX26" fmla="*/ 349180 w 1893376"/>
                <a:gd name="connsiteY26" fmla="*/ 2997754 h 3982921"/>
                <a:gd name="connsiteX27" fmla="*/ 93790 w 1893376"/>
                <a:gd name="connsiteY27" fmla="*/ 1177437 h 3982921"/>
                <a:gd name="connsiteX28" fmla="*/ 92029 w 1893376"/>
                <a:gd name="connsiteY28" fmla="*/ 1176116 h 3982921"/>
                <a:gd name="connsiteX29" fmla="*/ 93790 w 1893376"/>
                <a:gd name="connsiteY29" fmla="*/ 1177437 h 3982921"/>
                <a:gd name="connsiteX0" fmla="*/ 1886365 w 1886365"/>
                <a:gd name="connsiteY0" fmla="*/ 1356651 h 3982921"/>
                <a:gd name="connsiteX1" fmla="*/ 1884164 w 1886365"/>
                <a:gd name="connsiteY1" fmla="*/ 1329791 h 3982921"/>
                <a:gd name="connsiteX2" fmla="*/ 588278 w 1886365"/>
                <a:gd name="connsiteY2" fmla="*/ 467188 h 3982921"/>
                <a:gd name="connsiteX3" fmla="*/ 587398 w 1886365"/>
                <a:gd name="connsiteY3" fmla="*/ 461023 h 3982921"/>
                <a:gd name="connsiteX4" fmla="*/ 519587 w 1886365"/>
                <a:gd name="connsiteY4" fmla="*/ 7045 h 3982921"/>
                <a:gd name="connsiteX5" fmla="*/ 516064 w 1886365"/>
                <a:gd name="connsiteY5" fmla="*/ 440 h 3982921"/>
                <a:gd name="connsiteX6" fmla="*/ 422715 w 1886365"/>
                <a:gd name="connsiteY6" fmla="*/ 440 h 3982921"/>
                <a:gd name="connsiteX7" fmla="*/ 11449 w 1886365"/>
                <a:gd name="connsiteY7" fmla="*/ 0 h 3982921"/>
                <a:gd name="connsiteX8" fmla="*/ 0 w 1886365"/>
                <a:gd name="connsiteY8" fmla="*/ 12329 h 3982921"/>
                <a:gd name="connsiteX9" fmla="*/ 881 w 1886365"/>
                <a:gd name="connsiteY9" fmla="*/ 3982767 h 3982921"/>
                <a:gd name="connsiteX10" fmla="*/ 166004 w 1886365"/>
                <a:gd name="connsiteY10" fmla="*/ 3856393 h 3982921"/>
                <a:gd name="connsiteX11" fmla="*/ 251427 w 1886365"/>
                <a:gd name="connsiteY11" fmla="*/ 3517341 h 3982921"/>
                <a:gd name="connsiteX12" fmla="*/ 453538 w 1886365"/>
                <a:gd name="connsiteY12" fmla="*/ 2721228 h 3982921"/>
                <a:gd name="connsiteX13" fmla="*/ 470711 w 1886365"/>
                <a:gd name="connsiteY13" fmla="*/ 2707577 h 3982921"/>
                <a:gd name="connsiteX14" fmla="*/ 1376466 w 1886365"/>
                <a:gd name="connsiteY14" fmla="*/ 2963848 h 3982921"/>
                <a:gd name="connsiteX15" fmla="*/ 1686456 w 1886365"/>
                <a:gd name="connsiteY15" fmla="*/ 2527923 h 3982921"/>
                <a:gd name="connsiteX16" fmla="*/ 1882402 w 1886365"/>
                <a:gd name="connsiteY16" fmla="*/ 1811950 h 3982921"/>
                <a:gd name="connsiteX17" fmla="*/ 1865670 w 1886365"/>
                <a:gd name="connsiteY17" fmla="*/ 1793896 h 3982921"/>
                <a:gd name="connsiteX18" fmla="*/ 1575934 w 1886365"/>
                <a:gd name="connsiteY18" fmla="*/ 1778485 h 3982921"/>
                <a:gd name="connsiteX19" fmla="*/ 1564486 w 1886365"/>
                <a:gd name="connsiteY19" fmla="*/ 1775843 h 3982921"/>
                <a:gd name="connsiteX20" fmla="*/ 1569329 w 1886365"/>
                <a:gd name="connsiteY20" fmla="*/ 1763954 h 3982921"/>
                <a:gd name="connsiteX21" fmla="*/ 1886365 w 1886365"/>
                <a:gd name="connsiteY21" fmla="*/ 1356651 h 3982921"/>
                <a:gd name="connsiteX22" fmla="*/ 349180 w 1886365"/>
                <a:gd name="connsiteY22" fmla="*/ 2997754 h 3982921"/>
                <a:gd name="connsiteX23" fmla="*/ 350061 w 1886365"/>
                <a:gd name="connsiteY23" fmla="*/ 2996433 h 3982921"/>
                <a:gd name="connsiteX24" fmla="*/ 351382 w 1886365"/>
                <a:gd name="connsiteY24" fmla="*/ 2997313 h 3982921"/>
                <a:gd name="connsiteX25" fmla="*/ 349180 w 1886365"/>
                <a:gd name="connsiteY25" fmla="*/ 2997754 h 3982921"/>
                <a:gd name="connsiteX26" fmla="*/ 93790 w 1886365"/>
                <a:gd name="connsiteY26" fmla="*/ 1177437 h 3982921"/>
                <a:gd name="connsiteX27" fmla="*/ 92029 w 1886365"/>
                <a:gd name="connsiteY27" fmla="*/ 1176116 h 3982921"/>
                <a:gd name="connsiteX28" fmla="*/ 93790 w 1886365"/>
                <a:gd name="connsiteY28" fmla="*/ 1177437 h 3982921"/>
                <a:gd name="connsiteX0" fmla="*/ 1886365 w 1886365"/>
                <a:gd name="connsiteY0" fmla="*/ 1356651 h 3982921"/>
                <a:gd name="connsiteX1" fmla="*/ 1884164 w 1886365"/>
                <a:gd name="connsiteY1" fmla="*/ 1329791 h 3982921"/>
                <a:gd name="connsiteX2" fmla="*/ 588278 w 1886365"/>
                <a:gd name="connsiteY2" fmla="*/ 467188 h 3982921"/>
                <a:gd name="connsiteX3" fmla="*/ 587398 w 1886365"/>
                <a:gd name="connsiteY3" fmla="*/ 461023 h 3982921"/>
                <a:gd name="connsiteX4" fmla="*/ 519587 w 1886365"/>
                <a:gd name="connsiteY4" fmla="*/ 7045 h 3982921"/>
                <a:gd name="connsiteX5" fmla="*/ 516064 w 1886365"/>
                <a:gd name="connsiteY5" fmla="*/ 440 h 3982921"/>
                <a:gd name="connsiteX6" fmla="*/ 11449 w 1886365"/>
                <a:gd name="connsiteY6" fmla="*/ 0 h 3982921"/>
                <a:gd name="connsiteX7" fmla="*/ 0 w 1886365"/>
                <a:gd name="connsiteY7" fmla="*/ 12329 h 3982921"/>
                <a:gd name="connsiteX8" fmla="*/ 881 w 1886365"/>
                <a:gd name="connsiteY8" fmla="*/ 3982767 h 3982921"/>
                <a:gd name="connsiteX9" fmla="*/ 166004 w 1886365"/>
                <a:gd name="connsiteY9" fmla="*/ 3856393 h 3982921"/>
                <a:gd name="connsiteX10" fmla="*/ 251427 w 1886365"/>
                <a:gd name="connsiteY10" fmla="*/ 3517341 h 3982921"/>
                <a:gd name="connsiteX11" fmla="*/ 453538 w 1886365"/>
                <a:gd name="connsiteY11" fmla="*/ 2721228 h 3982921"/>
                <a:gd name="connsiteX12" fmla="*/ 470711 w 1886365"/>
                <a:gd name="connsiteY12" fmla="*/ 2707577 h 3982921"/>
                <a:gd name="connsiteX13" fmla="*/ 1376466 w 1886365"/>
                <a:gd name="connsiteY13" fmla="*/ 2963848 h 3982921"/>
                <a:gd name="connsiteX14" fmla="*/ 1686456 w 1886365"/>
                <a:gd name="connsiteY14" fmla="*/ 2527923 h 3982921"/>
                <a:gd name="connsiteX15" fmla="*/ 1882402 w 1886365"/>
                <a:gd name="connsiteY15" fmla="*/ 1811950 h 3982921"/>
                <a:gd name="connsiteX16" fmla="*/ 1865670 w 1886365"/>
                <a:gd name="connsiteY16" fmla="*/ 1793896 h 3982921"/>
                <a:gd name="connsiteX17" fmla="*/ 1575934 w 1886365"/>
                <a:gd name="connsiteY17" fmla="*/ 1778485 h 3982921"/>
                <a:gd name="connsiteX18" fmla="*/ 1564486 w 1886365"/>
                <a:gd name="connsiteY18" fmla="*/ 1775843 h 3982921"/>
                <a:gd name="connsiteX19" fmla="*/ 1569329 w 1886365"/>
                <a:gd name="connsiteY19" fmla="*/ 1763954 h 3982921"/>
                <a:gd name="connsiteX20" fmla="*/ 1886365 w 1886365"/>
                <a:gd name="connsiteY20" fmla="*/ 1356651 h 3982921"/>
                <a:gd name="connsiteX21" fmla="*/ 349180 w 1886365"/>
                <a:gd name="connsiteY21" fmla="*/ 2997754 h 3982921"/>
                <a:gd name="connsiteX22" fmla="*/ 350061 w 1886365"/>
                <a:gd name="connsiteY22" fmla="*/ 2996433 h 3982921"/>
                <a:gd name="connsiteX23" fmla="*/ 351382 w 1886365"/>
                <a:gd name="connsiteY23" fmla="*/ 2997313 h 3982921"/>
                <a:gd name="connsiteX24" fmla="*/ 349180 w 1886365"/>
                <a:gd name="connsiteY24" fmla="*/ 2997754 h 3982921"/>
                <a:gd name="connsiteX25" fmla="*/ 93790 w 1886365"/>
                <a:gd name="connsiteY25" fmla="*/ 1177437 h 3982921"/>
                <a:gd name="connsiteX26" fmla="*/ 92029 w 1886365"/>
                <a:gd name="connsiteY26" fmla="*/ 1176116 h 3982921"/>
                <a:gd name="connsiteX27" fmla="*/ 93790 w 1886365"/>
                <a:gd name="connsiteY27" fmla="*/ 1177437 h 3982921"/>
                <a:gd name="connsiteX0" fmla="*/ 1886365 w 1886365"/>
                <a:gd name="connsiteY0" fmla="*/ 2326094 h 4952364"/>
                <a:gd name="connsiteX1" fmla="*/ 1884164 w 1886365"/>
                <a:gd name="connsiteY1" fmla="*/ 2299234 h 4952364"/>
                <a:gd name="connsiteX2" fmla="*/ 588278 w 1886365"/>
                <a:gd name="connsiteY2" fmla="*/ 1436631 h 4952364"/>
                <a:gd name="connsiteX3" fmla="*/ 587398 w 1886365"/>
                <a:gd name="connsiteY3" fmla="*/ 1430466 h 4952364"/>
                <a:gd name="connsiteX4" fmla="*/ 519587 w 1886365"/>
                <a:gd name="connsiteY4" fmla="*/ 976488 h 4952364"/>
                <a:gd name="connsiteX5" fmla="*/ 319662 w 1886365"/>
                <a:gd name="connsiteY5" fmla="*/ 0 h 4952364"/>
                <a:gd name="connsiteX6" fmla="*/ 11449 w 1886365"/>
                <a:gd name="connsiteY6" fmla="*/ 969443 h 4952364"/>
                <a:gd name="connsiteX7" fmla="*/ 0 w 1886365"/>
                <a:gd name="connsiteY7" fmla="*/ 981772 h 4952364"/>
                <a:gd name="connsiteX8" fmla="*/ 881 w 1886365"/>
                <a:gd name="connsiteY8" fmla="*/ 4952210 h 4952364"/>
                <a:gd name="connsiteX9" fmla="*/ 166004 w 1886365"/>
                <a:gd name="connsiteY9" fmla="*/ 4825836 h 4952364"/>
                <a:gd name="connsiteX10" fmla="*/ 251427 w 1886365"/>
                <a:gd name="connsiteY10" fmla="*/ 4486784 h 4952364"/>
                <a:gd name="connsiteX11" fmla="*/ 453538 w 1886365"/>
                <a:gd name="connsiteY11" fmla="*/ 3690671 h 4952364"/>
                <a:gd name="connsiteX12" fmla="*/ 470711 w 1886365"/>
                <a:gd name="connsiteY12" fmla="*/ 3677020 h 4952364"/>
                <a:gd name="connsiteX13" fmla="*/ 1376466 w 1886365"/>
                <a:gd name="connsiteY13" fmla="*/ 3933291 h 4952364"/>
                <a:gd name="connsiteX14" fmla="*/ 1686456 w 1886365"/>
                <a:gd name="connsiteY14" fmla="*/ 3497366 h 4952364"/>
                <a:gd name="connsiteX15" fmla="*/ 1882402 w 1886365"/>
                <a:gd name="connsiteY15" fmla="*/ 2781393 h 4952364"/>
                <a:gd name="connsiteX16" fmla="*/ 1865670 w 1886365"/>
                <a:gd name="connsiteY16" fmla="*/ 2763339 h 4952364"/>
                <a:gd name="connsiteX17" fmla="*/ 1575934 w 1886365"/>
                <a:gd name="connsiteY17" fmla="*/ 2747928 h 4952364"/>
                <a:gd name="connsiteX18" fmla="*/ 1564486 w 1886365"/>
                <a:gd name="connsiteY18" fmla="*/ 2745286 h 4952364"/>
                <a:gd name="connsiteX19" fmla="*/ 1569329 w 1886365"/>
                <a:gd name="connsiteY19" fmla="*/ 2733397 h 4952364"/>
                <a:gd name="connsiteX20" fmla="*/ 1886365 w 1886365"/>
                <a:gd name="connsiteY20" fmla="*/ 2326094 h 4952364"/>
                <a:gd name="connsiteX21" fmla="*/ 349180 w 1886365"/>
                <a:gd name="connsiteY21" fmla="*/ 3967197 h 4952364"/>
                <a:gd name="connsiteX22" fmla="*/ 350061 w 1886365"/>
                <a:gd name="connsiteY22" fmla="*/ 3965876 h 4952364"/>
                <a:gd name="connsiteX23" fmla="*/ 351382 w 1886365"/>
                <a:gd name="connsiteY23" fmla="*/ 3966756 h 4952364"/>
                <a:gd name="connsiteX24" fmla="*/ 349180 w 1886365"/>
                <a:gd name="connsiteY24" fmla="*/ 3967197 h 4952364"/>
                <a:gd name="connsiteX25" fmla="*/ 93790 w 1886365"/>
                <a:gd name="connsiteY25" fmla="*/ 2146880 h 4952364"/>
                <a:gd name="connsiteX26" fmla="*/ 92029 w 1886365"/>
                <a:gd name="connsiteY26" fmla="*/ 2145559 h 4952364"/>
                <a:gd name="connsiteX27" fmla="*/ 93790 w 1886365"/>
                <a:gd name="connsiteY27" fmla="*/ 2146880 h 4952364"/>
                <a:gd name="connsiteX0" fmla="*/ 1909829 w 1909829"/>
                <a:gd name="connsiteY0" fmla="*/ 2326094 h 4952364"/>
                <a:gd name="connsiteX1" fmla="*/ 1907628 w 1909829"/>
                <a:gd name="connsiteY1" fmla="*/ 2299234 h 4952364"/>
                <a:gd name="connsiteX2" fmla="*/ 611742 w 1909829"/>
                <a:gd name="connsiteY2" fmla="*/ 1436631 h 4952364"/>
                <a:gd name="connsiteX3" fmla="*/ 610862 w 1909829"/>
                <a:gd name="connsiteY3" fmla="*/ 1430466 h 4952364"/>
                <a:gd name="connsiteX4" fmla="*/ 543051 w 1909829"/>
                <a:gd name="connsiteY4" fmla="*/ 976488 h 4952364"/>
                <a:gd name="connsiteX5" fmla="*/ 343126 w 1909829"/>
                <a:gd name="connsiteY5" fmla="*/ 0 h 4952364"/>
                <a:gd name="connsiteX6" fmla="*/ 34913 w 1909829"/>
                <a:gd name="connsiteY6" fmla="*/ 969443 h 4952364"/>
                <a:gd name="connsiteX7" fmla="*/ 24345 w 1909829"/>
                <a:gd name="connsiteY7" fmla="*/ 4952210 h 4952364"/>
                <a:gd name="connsiteX8" fmla="*/ 189468 w 1909829"/>
                <a:gd name="connsiteY8" fmla="*/ 4825836 h 4952364"/>
                <a:gd name="connsiteX9" fmla="*/ 274891 w 1909829"/>
                <a:gd name="connsiteY9" fmla="*/ 4486784 h 4952364"/>
                <a:gd name="connsiteX10" fmla="*/ 477002 w 1909829"/>
                <a:gd name="connsiteY10" fmla="*/ 3690671 h 4952364"/>
                <a:gd name="connsiteX11" fmla="*/ 494175 w 1909829"/>
                <a:gd name="connsiteY11" fmla="*/ 3677020 h 4952364"/>
                <a:gd name="connsiteX12" fmla="*/ 1399930 w 1909829"/>
                <a:gd name="connsiteY12" fmla="*/ 3933291 h 4952364"/>
                <a:gd name="connsiteX13" fmla="*/ 1709920 w 1909829"/>
                <a:gd name="connsiteY13" fmla="*/ 3497366 h 4952364"/>
                <a:gd name="connsiteX14" fmla="*/ 1905866 w 1909829"/>
                <a:gd name="connsiteY14" fmla="*/ 2781393 h 4952364"/>
                <a:gd name="connsiteX15" fmla="*/ 1889134 w 1909829"/>
                <a:gd name="connsiteY15" fmla="*/ 2763339 h 4952364"/>
                <a:gd name="connsiteX16" fmla="*/ 1599398 w 1909829"/>
                <a:gd name="connsiteY16" fmla="*/ 2747928 h 4952364"/>
                <a:gd name="connsiteX17" fmla="*/ 1587950 w 1909829"/>
                <a:gd name="connsiteY17" fmla="*/ 2745286 h 4952364"/>
                <a:gd name="connsiteX18" fmla="*/ 1592793 w 1909829"/>
                <a:gd name="connsiteY18" fmla="*/ 2733397 h 4952364"/>
                <a:gd name="connsiteX19" fmla="*/ 1909829 w 1909829"/>
                <a:gd name="connsiteY19" fmla="*/ 2326094 h 4952364"/>
                <a:gd name="connsiteX20" fmla="*/ 372644 w 1909829"/>
                <a:gd name="connsiteY20" fmla="*/ 3967197 h 4952364"/>
                <a:gd name="connsiteX21" fmla="*/ 373525 w 1909829"/>
                <a:gd name="connsiteY21" fmla="*/ 3965876 h 4952364"/>
                <a:gd name="connsiteX22" fmla="*/ 374846 w 1909829"/>
                <a:gd name="connsiteY22" fmla="*/ 3966756 h 4952364"/>
                <a:gd name="connsiteX23" fmla="*/ 372644 w 1909829"/>
                <a:gd name="connsiteY23" fmla="*/ 3967197 h 4952364"/>
                <a:gd name="connsiteX24" fmla="*/ 117254 w 1909829"/>
                <a:gd name="connsiteY24" fmla="*/ 2146880 h 4952364"/>
                <a:gd name="connsiteX25" fmla="*/ 115493 w 1909829"/>
                <a:gd name="connsiteY25" fmla="*/ 2145559 h 4952364"/>
                <a:gd name="connsiteX26" fmla="*/ 117254 w 1909829"/>
                <a:gd name="connsiteY26" fmla="*/ 2146880 h 4952364"/>
                <a:gd name="connsiteX0" fmla="*/ 1909829 w 1909829"/>
                <a:gd name="connsiteY0" fmla="*/ 2339296 h 4965566"/>
                <a:gd name="connsiteX1" fmla="*/ 1907628 w 1909829"/>
                <a:gd name="connsiteY1" fmla="*/ 2312436 h 4965566"/>
                <a:gd name="connsiteX2" fmla="*/ 611742 w 1909829"/>
                <a:gd name="connsiteY2" fmla="*/ 1449833 h 4965566"/>
                <a:gd name="connsiteX3" fmla="*/ 610862 w 1909829"/>
                <a:gd name="connsiteY3" fmla="*/ 1443668 h 4965566"/>
                <a:gd name="connsiteX4" fmla="*/ 543051 w 1909829"/>
                <a:gd name="connsiteY4" fmla="*/ 989690 h 4965566"/>
                <a:gd name="connsiteX5" fmla="*/ 343126 w 1909829"/>
                <a:gd name="connsiteY5" fmla="*/ 13202 h 4965566"/>
                <a:gd name="connsiteX6" fmla="*/ 34913 w 1909829"/>
                <a:gd name="connsiteY6" fmla="*/ 0 h 4965566"/>
                <a:gd name="connsiteX7" fmla="*/ 24345 w 1909829"/>
                <a:gd name="connsiteY7" fmla="*/ 4965412 h 4965566"/>
                <a:gd name="connsiteX8" fmla="*/ 189468 w 1909829"/>
                <a:gd name="connsiteY8" fmla="*/ 4839038 h 4965566"/>
                <a:gd name="connsiteX9" fmla="*/ 274891 w 1909829"/>
                <a:gd name="connsiteY9" fmla="*/ 4499986 h 4965566"/>
                <a:gd name="connsiteX10" fmla="*/ 477002 w 1909829"/>
                <a:gd name="connsiteY10" fmla="*/ 3703873 h 4965566"/>
                <a:gd name="connsiteX11" fmla="*/ 494175 w 1909829"/>
                <a:gd name="connsiteY11" fmla="*/ 3690222 h 4965566"/>
                <a:gd name="connsiteX12" fmla="*/ 1399930 w 1909829"/>
                <a:gd name="connsiteY12" fmla="*/ 3946493 h 4965566"/>
                <a:gd name="connsiteX13" fmla="*/ 1709920 w 1909829"/>
                <a:gd name="connsiteY13" fmla="*/ 3510568 h 4965566"/>
                <a:gd name="connsiteX14" fmla="*/ 1905866 w 1909829"/>
                <a:gd name="connsiteY14" fmla="*/ 2794595 h 4965566"/>
                <a:gd name="connsiteX15" fmla="*/ 1889134 w 1909829"/>
                <a:gd name="connsiteY15" fmla="*/ 2776541 h 4965566"/>
                <a:gd name="connsiteX16" fmla="*/ 1599398 w 1909829"/>
                <a:gd name="connsiteY16" fmla="*/ 2761130 h 4965566"/>
                <a:gd name="connsiteX17" fmla="*/ 1587950 w 1909829"/>
                <a:gd name="connsiteY17" fmla="*/ 2758488 h 4965566"/>
                <a:gd name="connsiteX18" fmla="*/ 1592793 w 1909829"/>
                <a:gd name="connsiteY18" fmla="*/ 2746599 h 4965566"/>
                <a:gd name="connsiteX19" fmla="*/ 1909829 w 1909829"/>
                <a:gd name="connsiteY19" fmla="*/ 2339296 h 4965566"/>
                <a:gd name="connsiteX20" fmla="*/ 372644 w 1909829"/>
                <a:gd name="connsiteY20" fmla="*/ 3980399 h 4965566"/>
                <a:gd name="connsiteX21" fmla="*/ 373525 w 1909829"/>
                <a:gd name="connsiteY21" fmla="*/ 3979078 h 4965566"/>
                <a:gd name="connsiteX22" fmla="*/ 374846 w 1909829"/>
                <a:gd name="connsiteY22" fmla="*/ 3979958 h 4965566"/>
                <a:gd name="connsiteX23" fmla="*/ 372644 w 1909829"/>
                <a:gd name="connsiteY23" fmla="*/ 3980399 h 4965566"/>
                <a:gd name="connsiteX24" fmla="*/ 117254 w 1909829"/>
                <a:gd name="connsiteY24" fmla="*/ 2160082 h 4965566"/>
                <a:gd name="connsiteX25" fmla="*/ 115493 w 1909829"/>
                <a:gd name="connsiteY25" fmla="*/ 2158761 h 4965566"/>
                <a:gd name="connsiteX26" fmla="*/ 117254 w 1909829"/>
                <a:gd name="connsiteY26" fmla="*/ 2160082 h 4965566"/>
                <a:gd name="connsiteX0" fmla="*/ 1927079 w 1927079"/>
                <a:gd name="connsiteY0" fmla="*/ 2326534 h 4952804"/>
                <a:gd name="connsiteX1" fmla="*/ 1924878 w 1927079"/>
                <a:gd name="connsiteY1" fmla="*/ 2299674 h 4952804"/>
                <a:gd name="connsiteX2" fmla="*/ 628992 w 1927079"/>
                <a:gd name="connsiteY2" fmla="*/ 1437071 h 4952804"/>
                <a:gd name="connsiteX3" fmla="*/ 628112 w 1927079"/>
                <a:gd name="connsiteY3" fmla="*/ 1430906 h 4952804"/>
                <a:gd name="connsiteX4" fmla="*/ 560301 w 1927079"/>
                <a:gd name="connsiteY4" fmla="*/ 976928 h 4952804"/>
                <a:gd name="connsiteX5" fmla="*/ 360376 w 1927079"/>
                <a:gd name="connsiteY5" fmla="*/ 440 h 4952804"/>
                <a:gd name="connsiteX6" fmla="*/ 25073 w 1927079"/>
                <a:gd name="connsiteY6" fmla="*/ 0 h 4952804"/>
                <a:gd name="connsiteX7" fmla="*/ 41595 w 1927079"/>
                <a:gd name="connsiteY7" fmla="*/ 4952650 h 4952804"/>
                <a:gd name="connsiteX8" fmla="*/ 206718 w 1927079"/>
                <a:gd name="connsiteY8" fmla="*/ 4826276 h 4952804"/>
                <a:gd name="connsiteX9" fmla="*/ 292141 w 1927079"/>
                <a:gd name="connsiteY9" fmla="*/ 4487224 h 4952804"/>
                <a:gd name="connsiteX10" fmla="*/ 494252 w 1927079"/>
                <a:gd name="connsiteY10" fmla="*/ 3691111 h 4952804"/>
                <a:gd name="connsiteX11" fmla="*/ 511425 w 1927079"/>
                <a:gd name="connsiteY11" fmla="*/ 3677460 h 4952804"/>
                <a:gd name="connsiteX12" fmla="*/ 1417180 w 1927079"/>
                <a:gd name="connsiteY12" fmla="*/ 3933731 h 4952804"/>
                <a:gd name="connsiteX13" fmla="*/ 1727170 w 1927079"/>
                <a:gd name="connsiteY13" fmla="*/ 3497806 h 4952804"/>
                <a:gd name="connsiteX14" fmla="*/ 1923116 w 1927079"/>
                <a:gd name="connsiteY14" fmla="*/ 2781833 h 4952804"/>
                <a:gd name="connsiteX15" fmla="*/ 1906384 w 1927079"/>
                <a:gd name="connsiteY15" fmla="*/ 2763779 h 4952804"/>
                <a:gd name="connsiteX16" fmla="*/ 1616648 w 1927079"/>
                <a:gd name="connsiteY16" fmla="*/ 2748368 h 4952804"/>
                <a:gd name="connsiteX17" fmla="*/ 1605200 w 1927079"/>
                <a:gd name="connsiteY17" fmla="*/ 2745726 h 4952804"/>
                <a:gd name="connsiteX18" fmla="*/ 1610043 w 1927079"/>
                <a:gd name="connsiteY18" fmla="*/ 2733837 h 4952804"/>
                <a:gd name="connsiteX19" fmla="*/ 1927079 w 1927079"/>
                <a:gd name="connsiteY19" fmla="*/ 2326534 h 4952804"/>
                <a:gd name="connsiteX20" fmla="*/ 389894 w 1927079"/>
                <a:gd name="connsiteY20" fmla="*/ 3967637 h 4952804"/>
                <a:gd name="connsiteX21" fmla="*/ 390775 w 1927079"/>
                <a:gd name="connsiteY21" fmla="*/ 3966316 h 4952804"/>
                <a:gd name="connsiteX22" fmla="*/ 392096 w 1927079"/>
                <a:gd name="connsiteY22" fmla="*/ 3967196 h 4952804"/>
                <a:gd name="connsiteX23" fmla="*/ 389894 w 1927079"/>
                <a:gd name="connsiteY23" fmla="*/ 3967637 h 4952804"/>
                <a:gd name="connsiteX24" fmla="*/ 134504 w 1927079"/>
                <a:gd name="connsiteY24" fmla="*/ 2147320 h 4952804"/>
                <a:gd name="connsiteX25" fmla="*/ 132743 w 1927079"/>
                <a:gd name="connsiteY25" fmla="*/ 2145999 h 4952804"/>
                <a:gd name="connsiteX26" fmla="*/ 134504 w 1927079"/>
                <a:gd name="connsiteY26" fmla="*/ 2147320 h 4952804"/>
                <a:gd name="connsiteX0" fmla="*/ 1903174 w 1903174"/>
                <a:gd name="connsiteY0" fmla="*/ 2326534 h 4952804"/>
                <a:gd name="connsiteX1" fmla="*/ 1900973 w 1903174"/>
                <a:gd name="connsiteY1" fmla="*/ 2299674 h 4952804"/>
                <a:gd name="connsiteX2" fmla="*/ 605087 w 1903174"/>
                <a:gd name="connsiteY2" fmla="*/ 1437071 h 4952804"/>
                <a:gd name="connsiteX3" fmla="*/ 604207 w 1903174"/>
                <a:gd name="connsiteY3" fmla="*/ 1430906 h 4952804"/>
                <a:gd name="connsiteX4" fmla="*/ 536396 w 1903174"/>
                <a:gd name="connsiteY4" fmla="*/ 976928 h 4952804"/>
                <a:gd name="connsiteX5" fmla="*/ 336471 w 1903174"/>
                <a:gd name="connsiteY5" fmla="*/ 440 h 4952804"/>
                <a:gd name="connsiteX6" fmla="*/ 1168 w 1903174"/>
                <a:gd name="connsiteY6" fmla="*/ 0 h 4952804"/>
                <a:gd name="connsiteX7" fmla="*/ 17690 w 1903174"/>
                <a:gd name="connsiteY7" fmla="*/ 4952650 h 4952804"/>
                <a:gd name="connsiteX8" fmla="*/ 182813 w 1903174"/>
                <a:gd name="connsiteY8" fmla="*/ 4826276 h 4952804"/>
                <a:gd name="connsiteX9" fmla="*/ 268236 w 1903174"/>
                <a:gd name="connsiteY9" fmla="*/ 4487224 h 4952804"/>
                <a:gd name="connsiteX10" fmla="*/ 470347 w 1903174"/>
                <a:gd name="connsiteY10" fmla="*/ 3691111 h 4952804"/>
                <a:gd name="connsiteX11" fmla="*/ 487520 w 1903174"/>
                <a:gd name="connsiteY11" fmla="*/ 3677460 h 4952804"/>
                <a:gd name="connsiteX12" fmla="*/ 1393275 w 1903174"/>
                <a:gd name="connsiteY12" fmla="*/ 3933731 h 4952804"/>
                <a:gd name="connsiteX13" fmla="*/ 1703265 w 1903174"/>
                <a:gd name="connsiteY13" fmla="*/ 3497806 h 4952804"/>
                <a:gd name="connsiteX14" fmla="*/ 1899211 w 1903174"/>
                <a:gd name="connsiteY14" fmla="*/ 2781833 h 4952804"/>
                <a:gd name="connsiteX15" fmla="*/ 1882479 w 1903174"/>
                <a:gd name="connsiteY15" fmla="*/ 2763779 h 4952804"/>
                <a:gd name="connsiteX16" fmla="*/ 1592743 w 1903174"/>
                <a:gd name="connsiteY16" fmla="*/ 2748368 h 4952804"/>
                <a:gd name="connsiteX17" fmla="*/ 1581295 w 1903174"/>
                <a:gd name="connsiteY17" fmla="*/ 2745726 h 4952804"/>
                <a:gd name="connsiteX18" fmla="*/ 1586138 w 1903174"/>
                <a:gd name="connsiteY18" fmla="*/ 2733837 h 4952804"/>
                <a:gd name="connsiteX19" fmla="*/ 1903174 w 1903174"/>
                <a:gd name="connsiteY19" fmla="*/ 2326534 h 4952804"/>
                <a:gd name="connsiteX20" fmla="*/ 365989 w 1903174"/>
                <a:gd name="connsiteY20" fmla="*/ 3967637 h 4952804"/>
                <a:gd name="connsiteX21" fmla="*/ 366870 w 1903174"/>
                <a:gd name="connsiteY21" fmla="*/ 3966316 h 4952804"/>
                <a:gd name="connsiteX22" fmla="*/ 368191 w 1903174"/>
                <a:gd name="connsiteY22" fmla="*/ 3967196 h 4952804"/>
                <a:gd name="connsiteX23" fmla="*/ 365989 w 1903174"/>
                <a:gd name="connsiteY23" fmla="*/ 3967637 h 4952804"/>
                <a:gd name="connsiteX24" fmla="*/ 110599 w 1903174"/>
                <a:gd name="connsiteY24" fmla="*/ 2147320 h 4952804"/>
                <a:gd name="connsiteX25" fmla="*/ 108838 w 1903174"/>
                <a:gd name="connsiteY25" fmla="*/ 2145999 h 4952804"/>
                <a:gd name="connsiteX26" fmla="*/ 110599 w 1903174"/>
                <a:gd name="connsiteY26" fmla="*/ 2147320 h 4952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03174" h="4952804">
                  <a:moveTo>
                    <a:pt x="1903174" y="2326534"/>
                  </a:moveTo>
                  <a:lnTo>
                    <a:pt x="1900973" y="2299674"/>
                  </a:lnTo>
                  <a:cubicBezTo>
                    <a:pt x="1881598" y="2289546"/>
                    <a:pt x="601124" y="1461289"/>
                    <a:pt x="605087" y="1437071"/>
                  </a:cubicBezTo>
                  <a:cubicBezTo>
                    <a:pt x="605528" y="1434869"/>
                    <a:pt x="604647" y="1433108"/>
                    <a:pt x="604207" y="1430906"/>
                  </a:cubicBezTo>
                  <a:cubicBezTo>
                    <a:pt x="592758" y="1380709"/>
                    <a:pt x="533754" y="1001587"/>
                    <a:pt x="536396" y="976928"/>
                  </a:cubicBezTo>
                  <a:cubicBezTo>
                    <a:pt x="536836" y="974286"/>
                    <a:pt x="338233" y="2202"/>
                    <a:pt x="336471" y="440"/>
                  </a:cubicBezTo>
                  <a:lnTo>
                    <a:pt x="1168" y="0"/>
                  </a:lnTo>
                  <a:cubicBezTo>
                    <a:pt x="2217" y="857272"/>
                    <a:pt x="-8069" y="4309918"/>
                    <a:pt x="17690" y="4952650"/>
                  </a:cubicBezTo>
                  <a:cubicBezTo>
                    <a:pt x="147586" y="4953531"/>
                    <a:pt x="150669" y="4954852"/>
                    <a:pt x="182813" y="4826276"/>
                  </a:cubicBezTo>
                  <a:cubicBezTo>
                    <a:pt x="211434" y="4713112"/>
                    <a:pt x="240055" y="4599948"/>
                    <a:pt x="268236" y="4487224"/>
                  </a:cubicBezTo>
                  <a:cubicBezTo>
                    <a:pt x="321956" y="4219064"/>
                    <a:pt x="417948" y="3959270"/>
                    <a:pt x="470347" y="3691111"/>
                  </a:cubicBezTo>
                  <a:cubicBezTo>
                    <a:pt x="472108" y="3683184"/>
                    <a:pt x="476511" y="3674378"/>
                    <a:pt x="487520" y="3677460"/>
                  </a:cubicBezTo>
                  <a:cubicBezTo>
                    <a:pt x="779457" y="3765086"/>
                    <a:pt x="1092090" y="3886616"/>
                    <a:pt x="1393275" y="3933731"/>
                  </a:cubicBezTo>
                  <a:cubicBezTo>
                    <a:pt x="1519208" y="3953546"/>
                    <a:pt x="1656150" y="3602164"/>
                    <a:pt x="1703265" y="3497806"/>
                  </a:cubicBezTo>
                  <a:cubicBezTo>
                    <a:pt x="1797936" y="3289091"/>
                    <a:pt x="1911981" y="3016088"/>
                    <a:pt x="1899211" y="2781833"/>
                  </a:cubicBezTo>
                  <a:cubicBezTo>
                    <a:pt x="1898771" y="2770384"/>
                    <a:pt x="1893927" y="2765541"/>
                    <a:pt x="1882479" y="2763779"/>
                  </a:cubicBezTo>
                  <a:cubicBezTo>
                    <a:pt x="1855619" y="2759817"/>
                    <a:pt x="1662315" y="2751891"/>
                    <a:pt x="1592743" y="2748368"/>
                  </a:cubicBezTo>
                  <a:cubicBezTo>
                    <a:pt x="1588780" y="2748368"/>
                    <a:pt x="1583496" y="2749689"/>
                    <a:pt x="1581295" y="2745726"/>
                  </a:cubicBezTo>
                  <a:cubicBezTo>
                    <a:pt x="1578212" y="2740883"/>
                    <a:pt x="1583056" y="2737360"/>
                    <a:pt x="1586138" y="2733837"/>
                  </a:cubicBezTo>
                  <a:lnTo>
                    <a:pt x="1903174" y="2326534"/>
                  </a:lnTo>
                  <a:close/>
                  <a:moveTo>
                    <a:pt x="365989" y="3967637"/>
                  </a:moveTo>
                  <a:cubicBezTo>
                    <a:pt x="366429" y="3967196"/>
                    <a:pt x="366429" y="3966756"/>
                    <a:pt x="366870" y="3966316"/>
                  </a:cubicBezTo>
                  <a:cubicBezTo>
                    <a:pt x="367310" y="3966756"/>
                    <a:pt x="367750" y="3966756"/>
                    <a:pt x="368191" y="3967196"/>
                  </a:cubicBezTo>
                  <a:cubicBezTo>
                    <a:pt x="367310" y="3967196"/>
                    <a:pt x="366870" y="3967196"/>
                    <a:pt x="365989" y="3967637"/>
                  </a:cubicBezTo>
                  <a:close/>
                  <a:moveTo>
                    <a:pt x="110599" y="2147320"/>
                  </a:moveTo>
                  <a:cubicBezTo>
                    <a:pt x="110159" y="2146880"/>
                    <a:pt x="109278" y="2146440"/>
                    <a:pt x="108838" y="2145999"/>
                  </a:cubicBezTo>
                  <a:cubicBezTo>
                    <a:pt x="109718" y="2145999"/>
                    <a:pt x="110159" y="2146440"/>
                    <a:pt x="110599" y="2147320"/>
                  </a:cubicBezTo>
                  <a:close/>
                </a:path>
              </a:pathLst>
            </a:custGeom>
            <a:solidFill>
              <a:srgbClr val="F2F2F2"/>
            </a:solidFill>
            <a:ln w="4403" cap="flat">
              <a:noFill/>
              <a:prstDash val="solid"/>
              <a:miter/>
            </a:ln>
          </p:spPr>
          <p:txBody>
            <a:bodyPr rtlCol="0" anchor="ctr"/>
            <a:lstStyle/>
            <a:p>
              <a:pPr algn="r" rtl="1"/>
              <a:endParaRPr lang="en-US" dirty="0">
                <a:cs typeface="B Nazanin" panose="00000700000000000000" pitchFamily="2" charset="-78"/>
              </a:endParaRPr>
            </a:p>
          </p:txBody>
        </p:sp>
        <p:sp>
          <p:nvSpPr>
            <p:cNvPr id="32" name="Freeform: Shape 31">
              <a:extLst>
                <a:ext uri="{FF2B5EF4-FFF2-40B4-BE49-F238E27FC236}">
                  <a16:creationId xmlns:a16="http://schemas.microsoft.com/office/drawing/2014/main" id="{96ACD310-1E3A-4908-8983-C9CAF1E447FD}"/>
                </a:ext>
              </a:extLst>
            </p:cNvPr>
            <p:cNvSpPr/>
            <p:nvPr/>
          </p:nvSpPr>
          <p:spPr>
            <a:xfrm>
              <a:off x="8614118" y="2646941"/>
              <a:ext cx="3230842" cy="3979684"/>
            </a:xfrm>
            <a:custGeom>
              <a:avLst/>
              <a:gdLst>
                <a:gd name="connsiteX0" fmla="*/ 3230814 w 3230842"/>
                <a:gd name="connsiteY0" fmla="*/ 0 h 3979684"/>
                <a:gd name="connsiteX1" fmla="*/ 653133 w 3230842"/>
                <a:gd name="connsiteY1" fmla="*/ 0 h 3979684"/>
                <a:gd name="connsiteX2" fmla="*/ 606018 w 3230842"/>
                <a:gd name="connsiteY2" fmla="*/ 118008 h 3979684"/>
                <a:gd name="connsiteX3" fmla="*/ 524117 w 3230842"/>
                <a:gd name="connsiteY3" fmla="*/ 236896 h 3979684"/>
                <a:gd name="connsiteX4" fmla="*/ 440455 w 3230842"/>
                <a:gd name="connsiteY4" fmla="*/ 280049 h 3979684"/>
                <a:gd name="connsiteX5" fmla="*/ 324648 w 3230842"/>
                <a:gd name="connsiteY5" fmla="*/ 349620 h 3979684"/>
                <a:gd name="connsiteX6" fmla="*/ 263002 w 3230842"/>
                <a:gd name="connsiteY6" fmla="*/ 421394 h 3979684"/>
                <a:gd name="connsiteX7" fmla="*/ 194311 w 3230842"/>
                <a:gd name="connsiteY7" fmla="*/ 484361 h 3979684"/>
                <a:gd name="connsiteX8" fmla="*/ 141032 w 3230842"/>
                <a:gd name="connsiteY8" fmla="*/ 505497 h 3979684"/>
                <a:gd name="connsiteX9" fmla="*/ 60892 w 3230842"/>
                <a:gd name="connsiteY9" fmla="*/ 574628 h 3979684"/>
                <a:gd name="connsiteX10" fmla="*/ 3649 w 3230842"/>
                <a:gd name="connsiteY10" fmla="*/ 853356 h 3979684"/>
                <a:gd name="connsiteX11" fmla="*/ 72781 w 3230842"/>
                <a:gd name="connsiteY11" fmla="*/ 964318 h 3979684"/>
                <a:gd name="connsiteX12" fmla="*/ 245389 w 3230842"/>
                <a:gd name="connsiteY12" fmla="*/ 1014516 h 3979684"/>
                <a:gd name="connsiteX13" fmla="*/ 245389 w 3230842"/>
                <a:gd name="connsiteY13" fmla="*/ 1014516 h 3979684"/>
                <a:gd name="connsiteX14" fmla="*/ 231739 w 3230842"/>
                <a:gd name="connsiteY14" fmla="*/ 1066034 h 3979684"/>
                <a:gd name="connsiteX15" fmla="*/ 208842 w 3230842"/>
                <a:gd name="connsiteY15" fmla="*/ 1277392 h 3979684"/>
                <a:gd name="connsiteX16" fmla="*/ 226896 w 3230842"/>
                <a:gd name="connsiteY16" fmla="*/ 1623049 h 3979684"/>
                <a:gd name="connsiteX17" fmla="*/ 226896 w 3230842"/>
                <a:gd name="connsiteY17" fmla="*/ 1623049 h 3979684"/>
                <a:gd name="connsiteX18" fmla="*/ 285459 w 3230842"/>
                <a:gd name="connsiteY18" fmla="*/ 1894291 h 3979684"/>
                <a:gd name="connsiteX19" fmla="*/ 425484 w 3230842"/>
                <a:gd name="connsiteY19" fmla="*/ 2184908 h 3979684"/>
                <a:gd name="connsiteX20" fmla="*/ 628475 w 3230842"/>
                <a:gd name="connsiteY20" fmla="*/ 2423566 h 3979684"/>
                <a:gd name="connsiteX21" fmla="*/ 814293 w 3230842"/>
                <a:gd name="connsiteY21" fmla="*/ 2520878 h 3979684"/>
                <a:gd name="connsiteX22" fmla="*/ 833227 w 3230842"/>
                <a:gd name="connsiteY22" fmla="*/ 2554784 h 3979684"/>
                <a:gd name="connsiteX23" fmla="*/ 785231 w 3230842"/>
                <a:gd name="connsiteY23" fmla="*/ 2923778 h 3979684"/>
                <a:gd name="connsiteX24" fmla="*/ 769820 w 3230842"/>
                <a:gd name="connsiteY24" fmla="*/ 3262831 h 3979684"/>
                <a:gd name="connsiteX25" fmla="*/ 818697 w 3230842"/>
                <a:gd name="connsiteY25" fmla="*/ 3679381 h 3979684"/>
                <a:gd name="connsiteX26" fmla="*/ 889589 w 3230842"/>
                <a:gd name="connsiteY26" fmla="*/ 3979245 h 3979684"/>
                <a:gd name="connsiteX27" fmla="*/ 900597 w 3230842"/>
                <a:gd name="connsiteY27" fmla="*/ 3979685 h 3979684"/>
                <a:gd name="connsiteX28" fmla="*/ 3184139 w 3230842"/>
                <a:gd name="connsiteY28" fmla="*/ 3979685 h 3979684"/>
                <a:gd name="connsiteX29" fmla="*/ 3192505 w 3230842"/>
                <a:gd name="connsiteY29" fmla="*/ 3960751 h 3979684"/>
                <a:gd name="connsiteX30" fmla="*/ 3229933 w 3230842"/>
                <a:gd name="connsiteY30" fmla="*/ 3634027 h 3979684"/>
                <a:gd name="connsiteX31" fmla="*/ 3161682 w 3230842"/>
                <a:gd name="connsiteY31" fmla="*/ 2196356 h 3979684"/>
                <a:gd name="connsiteX32" fmla="*/ 2997880 w 3230842"/>
                <a:gd name="connsiteY32" fmla="*/ 1655634 h 3979684"/>
                <a:gd name="connsiteX33" fmla="*/ 2996559 w 3230842"/>
                <a:gd name="connsiteY33" fmla="*/ 1656514 h 3979684"/>
                <a:gd name="connsiteX34" fmla="*/ 3230814 w 3230842"/>
                <a:gd name="connsiteY34" fmla="*/ 0 h 3979684"/>
                <a:gd name="connsiteX35" fmla="*/ 1303938 w 3230842"/>
                <a:gd name="connsiteY35" fmla="*/ 329365 h 3979684"/>
                <a:gd name="connsiteX36" fmla="*/ 1304378 w 3230842"/>
                <a:gd name="connsiteY36" fmla="*/ 329365 h 3979684"/>
                <a:gd name="connsiteX37" fmla="*/ 1304378 w 3230842"/>
                <a:gd name="connsiteY37" fmla="*/ 329806 h 3979684"/>
                <a:gd name="connsiteX38" fmla="*/ 1303938 w 3230842"/>
                <a:gd name="connsiteY38" fmla="*/ 329365 h 3979684"/>
                <a:gd name="connsiteX39" fmla="*/ 2616996 w 3230842"/>
                <a:gd name="connsiteY39" fmla="*/ 1455725 h 3979684"/>
                <a:gd name="connsiteX40" fmla="*/ 2616996 w 3230842"/>
                <a:gd name="connsiteY40" fmla="*/ 1455725 h 3979684"/>
                <a:gd name="connsiteX41" fmla="*/ 2616996 w 3230842"/>
                <a:gd name="connsiteY41" fmla="*/ 1455725 h 3979684"/>
                <a:gd name="connsiteX42" fmla="*/ 2616996 w 3230842"/>
                <a:gd name="connsiteY42" fmla="*/ 1456165 h 3979684"/>
                <a:gd name="connsiteX43" fmla="*/ 2616996 w 3230842"/>
                <a:gd name="connsiteY43" fmla="*/ 1456165 h 3979684"/>
                <a:gd name="connsiteX44" fmla="*/ 2616996 w 3230842"/>
                <a:gd name="connsiteY44" fmla="*/ 1456165 h 3979684"/>
                <a:gd name="connsiteX45" fmla="*/ 2616996 w 3230842"/>
                <a:gd name="connsiteY45" fmla="*/ 1456165 h 3979684"/>
                <a:gd name="connsiteX46" fmla="*/ 2061743 w 3230842"/>
                <a:gd name="connsiteY46" fmla="*/ 177452 h 3979684"/>
                <a:gd name="connsiteX47" fmla="*/ 2060421 w 3230842"/>
                <a:gd name="connsiteY47" fmla="*/ 177893 h 3979684"/>
                <a:gd name="connsiteX48" fmla="*/ 2060421 w 3230842"/>
                <a:gd name="connsiteY48" fmla="*/ 177452 h 3979684"/>
                <a:gd name="connsiteX49" fmla="*/ 2061743 w 3230842"/>
                <a:gd name="connsiteY49" fmla="*/ 177452 h 3979684"/>
                <a:gd name="connsiteX50" fmla="*/ 2670717 w 3230842"/>
                <a:gd name="connsiteY50" fmla="*/ 261115 h 3979684"/>
                <a:gd name="connsiteX51" fmla="*/ 2670717 w 3230842"/>
                <a:gd name="connsiteY51" fmla="*/ 261115 h 3979684"/>
                <a:gd name="connsiteX52" fmla="*/ 2670717 w 3230842"/>
                <a:gd name="connsiteY52" fmla="*/ 260674 h 3979684"/>
                <a:gd name="connsiteX53" fmla="*/ 2670717 w 3230842"/>
                <a:gd name="connsiteY53" fmla="*/ 261115 h 3979684"/>
                <a:gd name="connsiteX54" fmla="*/ 2267376 w 3230842"/>
                <a:gd name="connsiteY54" fmla="*/ 103037 h 3979684"/>
                <a:gd name="connsiteX55" fmla="*/ 2267816 w 3230842"/>
                <a:gd name="connsiteY55" fmla="*/ 103917 h 3979684"/>
                <a:gd name="connsiteX56" fmla="*/ 2263413 w 3230842"/>
                <a:gd name="connsiteY56" fmla="*/ 104798 h 3979684"/>
                <a:gd name="connsiteX57" fmla="*/ 2266495 w 3230842"/>
                <a:gd name="connsiteY57" fmla="*/ 103917 h 3979684"/>
                <a:gd name="connsiteX58" fmla="*/ 2267376 w 3230842"/>
                <a:gd name="connsiteY58" fmla="*/ 103037 h 3979684"/>
                <a:gd name="connsiteX59" fmla="*/ 1940212 w 3230842"/>
                <a:gd name="connsiteY59" fmla="*/ 177452 h 3979684"/>
                <a:gd name="connsiteX60" fmla="*/ 1940212 w 3230842"/>
                <a:gd name="connsiteY60" fmla="*/ 177452 h 3979684"/>
                <a:gd name="connsiteX61" fmla="*/ 1940212 w 3230842"/>
                <a:gd name="connsiteY61" fmla="*/ 177452 h 3979684"/>
                <a:gd name="connsiteX62" fmla="*/ 1940212 w 3230842"/>
                <a:gd name="connsiteY62" fmla="*/ 177452 h 3979684"/>
                <a:gd name="connsiteX63" fmla="*/ 1940212 w 3230842"/>
                <a:gd name="connsiteY63" fmla="*/ 177452 h 3979684"/>
                <a:gd name="connsiteX64" fmla="*/ 1940212 w 3230842"/>
                <a:gd name="connsiteY64" fmla="*/ 177452 h 3979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230842" h="3979684">
                  <a:moveTo>
                    <a:pt x="3230814" y="0"/>
                  </a:moveTo>
                  <a:cubicBezTo>
                    <a:pt x="3201752" y="0"/>
                    <a:pt x="929659" y="0"/>
                    <a:pt x="653133" y="0"/>
                  </a:cubicBezTo>
                  <a:cubicBezTo>
                    <a:pt x="637722" y="39630"/>
                    <a:pt x="624071" y="79699"/>
                    <a:pt x="606018" y="118008"/>
                  </a:cubicBezTo>
                  <a:cubicBezTo>
                    <a:pt x="584882" y="162041"/>
                    <a:pt x="563306" y="205193"/>
                    <a:pt x="524117" y="236896"/>
                  </a:cubicBezTo>
                  <a:cubicBezTo>
                    <a:pt x="499018" y="257152"/>
                    <a:pt x="469076" y="267279"/>
                    <a:pt x="440455" y="280049"/>
                  </a:cubicBezTo>
                  <a:cubicBezTo>
                    <a:pt x="399064" y="298542"/>
                    <a:pt x="355031" y="312633"/>
                    <a:pt x="324648" y="349620"/>
                  </a:cubicBezTo>
                  <a:cubicBezTo>
                    <a:pt x="304393" y="373839"/>
                    <a:pt x="284138" y="398057"/>
                    <a:pt x="263002" y="421394"/>
                  </a:cubicBezTo>
                  <a:cubicBezTo>
                    <a:pt x="242307" y="444731"/>
                    <a:pt x="226896" y="473793"/>
                    <a:pt x="194311" y="484361"/>
                  </a:cubicBezTo>
                  <a:cubicBezTo>
                    <a:pt x="176258" y="490525"/>
                    <a:pt x="159085" y="499772"/>
                    <a:pt x="141032" y="505497"/>
                  </a:cubicBezTo>
                  <a:cubicBezTo>
                    <a:pt x="103604" y="516505"/>
                    <a:pt x="79386" y="542484"/>
                    <a:pt x="60892" y="574628"/>
                  </a:cubicBezTo>
                  <a:cubicBezTo>
                    <a:pt x="12016" y="661373"/>
                    <a:pt x="-9120" y="754722"/>
                    <a:pt x="3649" y="853356"/>
                  </a:cubicBezTo>
                  <a:cubicBezTo>
                    <a:pt x="9374" y="899590"/>
                    <a:pt x="30950" y="938779"/>
                    <a:pt x="72781" y="964318"/>
                  </a:cubicBezTo>
                  <a:cubicBezTo>
                    <a:pt x="125620" y="996462"/>
                    <a:pt x="184624" y="1008792"/>
                    <a:pt x="245389" y="1014516"/>
                  </a:cubicBezTo>
                  <a:lnTo>
                    <a:pt x="245389" y="1014516"/>
                  </a:lnTo>
                  <a:cubicBezTo>
                    <a:pt x="237023" y="1030808"/>
                    <a:pt x="235262" y="1048421"/>
                    <a:pt x="231739" y="1066034"/>
                  </a:cubicBezTo>
                  <a:cubicBezTo>
                    <a:pt x="218089" y="1135606"/>
                    <a:pt x="210603" y="1206499"/>
                    <a:pt x="208842" y="1277392"/>
                  </a:cubicBezTo>
                  <a:cubicBezTo>
                    <a:pt x="207521" y="1332873"/>
                    <a:pt x="225575" y="1623049"/>
                    <a:pt x="226896" y="1623049"/>
                  </a:cubicBezTo>
                  <a:cubicBezTo>
                    <a:pt x="226896" y="1623049"/>
                    <a:pt x="226896" y="1623049"/>
                    <a:pt x="226896" y="1623049"/>
                  </a:cubicBezTo>
                  <a:cubicBezTo>
                    <a:pt x="226896" y="1634057"/>
                    <a:pt x="259480" y="1815913"/>
                    <a:pt x="285459" y="1894291"/>
                  </a:cubicBezTo>
                  <a:cubicBezTo>
                    <a:pt x="319805" y="1997328"/>
                    <a:pt x="365599" y="2094200"/>
                    <a:pt x="425484" y="2184908"/>
                  </a:cubicBezTo>
                  <a:cubicBezTo>
                    <a:pt x="483167" y="2272974"/>
                    <a:pt x="548335" y="2354874"/>
                    <a:pt x="628475" y="2423566"/>
                  </a:cubicBezTo>
                  <a:cubicBezTo>
                    <a:pt x="683076" y="2470241"/>
                    <a:pt x="743400" y="2506347"/>
                    <a:pt x="814293" y="2520878"/>
                  </a:cubicBezTo>
                  <a:cubicBezTo>
                    <a:pt x="834108" y="2524841"/>
                    <a:pt x="835429" y="2542454"/>
                    <a:pt x="833227" y="2554784"/>
                  </a:cubicBezTo>
                  <a:cubicBezTo>
                    <a:pt x="814733" y="2677635"/>
                    <a:pt x="797120" y="2800046"/>
                    <a:pt x="785231" y="2923778"/>
                  </a:cubicBezTo>
                  <a:cubicBezTo>
                    <a:pt x="774664" y="3036502"/>
                    <a:pt x="766738" y="3149667"/>
                    <a:pt x="769820" y="3262831"/>
                  </a:cubicBezTo>
                  <a:cubicBezTo>
                    <a:pt x="773343" y="3403296"/>
                    <a:pt x="791836" y="3541999"/>
                    <a:pt x="818697" y="3679381"/>
                  </a:cubicBezTo>
                  <a:cubicBezTo>
                    <a:pt x="838511" y="3780216"/>
                    <a:pt x="863170" y="3879730"/>
                    <a:pt x="889589" y="3979245"/>
                  </a:cubicBezTo>
                  <a:cubicBezTo>
                    <a:pt x="893112" y="3979245"/>
                    <a:pt x="896635" y="3979685"/>
                    <a:pt x="900597" y="3979685"/>
                  </a:cubicBezTo>
                  <a:cubicBezTo>
                    <a:pt x="1661925" y="3979685"/>
                    <a:pt x="2422812" y="3979685"/>
                    <a:pt x="3184139" y="3979685"/>
                  </a:cubicBezTo>
                  <a:cubicBezTo>
                    <a:pt x="3191624" y="3975282"/>
                    <a:pt x="3191184" y="3967796"/>
                    <a:pt x="3192505" y="3960751"/>
                  </a:cubicBezTo>
                  <a:cubicBezTo>
                    <a:pt x="3207036" y="3851990"/>
                    <a:pt x="3223768" y="3743669"/>
                    <a:pt x="3229933" y="3634027"/>
                  </a:cubicBezTo>
                  <a:cubicBezTo>
                    <a:pt x="3229933" y="3613773"/>
                    <a:pt x="3217604" y="2588689"/>
                    <a:pt x="3161682" y="2196356"/>
                  </a:cubicBezTo>
                  <a:cubicBezTo>
                    <a:pt x="3130859" y="1980596"/>
                    <a:pt x="3031785" y="1846296"/>
                    <a:pt x="2997880" y="1655634"/>
                  </a:cubicBezTo>
                  <a:cubicBezTo>
                    <a:pt x="2997440" y="1656074"/>
                    <a:pt x="2996999" y="1656514"/>
                    <a:pt x="2996559" y="1656514"/>
                  </a:cubicBezTo>
                  <a:cubicBezTo>
                    <a:pt x="2919942" y="811525"/>
                    <a:pt x="3234336" y="26420"/>
                    <a:pt x="3230814" y="0"/>
                  </a:cubicBezTo>
                  <a:close/>
                  <a:moveTo>
                    <a:pt x="1303938" y="329365"/>
                  </a:moveTo>
                  <a:cubicBezTo>
                    <a:pt x="1303938" y="329365"/>
                    <a:pt x="1304378" y="329365"/>
                    <a:pt x="1304378" y="329365"/>
                  </a:cubicBezTo>
                  <a:cubicBezTo>
                    <a:pt x="1304378" y="329365"/>
                    <a:pt x="1304378" y="329365"/>
                    <a:pt x="1304378" y="329806"/>
                  </a:cubicBezTo>
                  <a:cubicBezTo>
                    <a:pt x="1305699" y="331127"/>
                    <a:pt x="1303498" y="330246"/>
                    <a:pt x="1303938" y="329365"/>
                  </a:cubicBezTo>
                  <a:close/>
                  <a:moveTo>
                    <a:pt x="2616996" y="1455725"/>
                  </a:moveTo>
                  <a:cubicBezTo>
                    <a:pt x="2616996" y="1454844"/>
                    <a:pt x="2617436" y="1455284"/>
                    <a:pt x="2616996" y="1455725"/>
                  </a:cubicBezTo>
                  <a:lnTo>
                    <a:pt x="2616996" y="1455725"/>
                  </a:lnTo>
                  <a:close/>
                  <a:moveTo>
                    <a:pt x="2616996" y="1456165"/>
                  </a:moveTo>
                  <a:cubicBezTo>
                    <a:pt x="2616996" y="1456165"/>
                    <a:pt x="2616996" y="1456165"/>
                    <a:pt x="2616996" y="1456165"/>
                  </a:cubicBezTo>
                  <a:cubicBezTo>
                    <a:pt x="2616996" y="1456165"/>
                    <a:pt x="2616996" y="1456165"/>
                    <a:pt x="2616996" y="1456165"/>
                  </a:cubicBezTo>
                  <a:cubicBezTo>
                    <a:pt x="2616996" y="1456165"/>
                    <a:pt x="2616996" y="1456165"/>
                    <a:pt x="2616996" y="1456165"/>
                  </a:cubicBezTo>
                  <a:close/>
                  <a:moveTo>
                    <a:pt x="2061743" y="177452"/>
                  </a:moveTo>
                  <a:cubicBezTo>
                    <a:pt x="2061302" y="177452"/>
                    <a:pt x="2060862" y="177893"/>
                    <a:pt x="2060421" y="177893"/>
                  </a:cubicBezTo>
                  <a:cubicBezTo>
                    <a:pt x="2060421" y="177893"/>
                    <a:pt x="2060421" y="177893"/>
                    <a:pt x="2060421" y="177452"/>
                  </a:cubicBezTo>
                  <a:cubicBezTo>
                    <a:pt x="2060421" y="177452"/>
                    <a:pt x="2060862" y="177452"/>
                    <a:pt x="2061743" y="177452"/>
                  </a:cubicBezTo>
                  <a:close/>
                  <a:moveTo>
                    <a:pt x="2670717" y="261115"/>
                  </a:moveTo>
                  <a:cubicBezTo>
                    <a:pt x="2670717" y="261115"/>
                    <a:pt x="2670276" y="261115"/>
                    <a:pt x="2670717" y="261115"/>
                  </a:cubicBezTo>
                  <a:cubicBezTo>
                    <a:pt x="2670276" y="260674"/>
                    <a:pt x="2670717" y="260674"/>
                    <a:pt x="2670717" y="260674"/>
                  </a:cubicBezTo>
                  <a:cubicBezTo>
                    <a:pt x="2671157" y="259353"/>
                    <a:pt x="2671157" y="260674"/>
                    <a:pt x="2670717" y="261115"/>
                  </a:cubicBezTo>
                  <a:close/>
                  <a:moveTo>
                    <a:pt x="2267376" y="103037"/>
                  </a:moveTo>
                  <a:cubicBezTo>
                    <a:pt x="2266495" y="101275"/>
                    <a:pt x="2268697" y="103037"/>
                    <a:pt x="2267816" y="103917"/>
                  </a:cubicBezTo>
                  <a:cubicBezTo>
                    <a:pt x="2266495" y="104358"/>
                    <a:pt x="2265174" y="104358"/>
                    <a:pt x="2263413" y="104798"/>
                  </a:cubicBezTo>
                  <a:cubicBezTo>
                    <a:pt x="2264294" y="104358"/>
                    <a:pt x="2265615" y="104358"/>
                    <a:pt x="2266495" y="103917"/>
                  </a:cubicBezTo>
                  <a:cubicBezTo>
                    <a:pt x="2267376" y="103917"/>
                    <a:pt x="2267816" y="103477"/>
                    <a:pt x="2267376" y="103037"/>
                  </a:cubicBezTo>
                  <a:close/>
                  <a:moveTo>
                    <a:pt x="1940212" y="177452"/>
                  </a:moveTo>
                  <a:cubicBezTo>
                    <a:pt x="1940212" y="177452"/>
                    <a:pt x="1940212" y="177452"/>
                    <a:pt x="1940212" y="177452"/>
                  </a:cubicBezTo>
                  <a:cubicBezTo>
                    <a:pt x="1940212" y="177452"/>
                    <a:pt x="1940212" y="177452"/>
                    <a:pt x="1940212" y="177452"/>
                  </a:cubicBezTo>
                  <a:cubicBezTo>
                    <a:pt x="1940212" y="177452"/>
                    <a:pt x="1940212" y="177012"/>
                    <a:pt x="1940212" y="177452"/>
                  </a:cubicBezTo>
                  <a:cubicBezTo>
                    <a:pt x="1940212" y="177012"/>
                    <a:pt x="1940212" y="177452"/>
                    <a:pt x="1940212" y="177452"/>
                  </a:cubicBezTo>
                  <a:cubicBezTo>
                    <a:pt x="1940212" y="177452"/>
                    <a:pt x="1940212" y="177452"/>
                    <a:pt x="1940212" y="177452"/>
                  </a:cubicBezTo>
                  <a:close/>
                </a:path>
              </a:pathLst>
            </a:custGeom>
            <a:solidFill>
              <a:srgbClr val="FEC790"/>
            </a:solidFill>
            <a:ln w="4403" cap="flat">
              <a:noFill/>
              <a:prstDash val="solid"/>
              <a:miter/>
            </a:ln>
          </p:spPr>
          <p:txBody>
            <a:bodyPr rtlCol="0" anchor="ctr"/>
            <a:lstStyle/>
            <a:p>
              <a:pPr algn="r" rtl="1"/>
              <a:endParaRPr lang="en-US">
                <a:cs typeface="B Nazanin" panose="00000700000000000000" pitchFamily="2" charset="-78"/>
              </a:endParaRPr>
            </a:p>
          </p:txBody>
        </p:sp>
        <p:sp>
          <p:nvSpPr>
            <p:cNvPr id="33" name="Freeform: Shape 32">
              <a:extLst>
                <a:ext uri="{FF2B5EF4-FFF2-40B4-BE49-F238E27FC236}">
                  <a16:creationId xmlns:a16="http://schemas.microsoft.com/office/drawing/2014/main" id="{A6E0F13D-1C10-44A2-9F6F-5C453A98D923}"/>
                </a:ext>
              </a:extLst>
            </p:cNvPr>
            <p:cNvSpPr/>
            <p:nvPr/>
          </p:nvSpPr>
          <p:spPr>
            <a:xfrm>
              <a:off x="8614560" y="2394126"/>
              <a:ext cx="3299744" cy="1573799"/>
            </a:xfrm>
            <a:custGeom>
              <a:avLst/>
              <a:gdLst>
                <a:gd name="connsiteX0" fmla="*/ 3230813 w 3231002"/>
                <a:gd name="connsiteY0" fmla="*/ 0 h 1342560"/>
                <a:gd name="connsiteX1" fmla="*/ 653133 w 3231002"/>
                <a:gd name="connsiteY1" fmla="*/ 17613 h 1342560"/>
                <a:gd name="connsiteX2" fmla="*/ 606018 w 3231002"/>
                <a:gd name="connsiteY2" fmla="*/ 135621 h 1342560"/>
                <a:gd name="connsiteX3" fmla="*/ 524117 w 3231002"/>
                <a:gd name="connsiteY3" fmla="*/ 254510 h 1342560"/>
                <a:gd name="connsiteX4" fmla="*/ 440455 w 3231002"/>
                <a:gd name="connsiteY4" fmla="*/ 297662 h 1342560"/>
                <a:gd name="connsiteX5" fmla="*/ 324648 w 3231002"/>
                <a:gd name="connsiteY5" fmla="*/ 367234 h 1342560"/>
                <a:gd name="connsiteX6" fmla="*/ 263002 w 3231002"/>
                <a:gd name="connsiteY6" fmla="*/ 439007 h 1342560"/>
                <a:gd name="connsiteX7" fmla="*/ 194311 w 3231002"/>
                <a:gd name="connsiteY7" fmla="*/ 501974 h 1342560"/>
                <a:gd name="connsiteX8" fmla="*/ 141032 w 3231002"/>
                <a:gd name="connsiteY8" fmla="*/ 523110 h 1342560"/>
                <a:gd name="connsiteX9" fmla="*/ 60892 w 3231002"/>
                <a:gd name="connsiteY9" fmla="*/ 592241 h 1342560"/>
                <a:gd name="connsiteX10" fmla="*/ 3649 w 3231002"/>
                <a:gd name="connsiteY10" fmla="*/ 870969 h 1342560"/>
                <a:gd name="connsiteX11" fmla="*/ 72781 w 3231002"/>
                <a:gd name="connsiteY11" fmla="*/ 981932 h 1342560"/>
                <a:gd name="connsiteX12" fmla="*/ 245389 w 3231002"/>
                <a:gd name="connsiteY12" fmla="*/ 1032129 h 1342560"/>
                <a:gd name="connsiteX13" fmla="*/ 260801 w 3231002"/>
                <a:gd name="connsiteY13" fmla="*/ 1024643 h 1342560"/>
                <a:gd name="connsiteX14" fmla="*/ 329932 w 3231002"/>
                <a:gd name="connsiteY14" fmla="*/ 967841 h 1342560"/>
                <a:gd name="connsiteX15" fmla="*/ 371763 w 3231002"/>
                <a:gd name="connsiteY15" fmla="*/ 926450 h 1342560"/>
                <a:gd name="connsiteX16" fmla="*/ 812091 w 3231002"/>
                <a:gd name="connsiteY16" fmla="*/ 650365 h 1342560"/>
                <a:gd name="connsiteX17" fmla="*/ 2992596 w 3231002"/>
                <a:gd name="connsiteY17" fmla="*/ 1342560 h 1342560"/>
                <a:gd name="connsiteX18" fmla="*/ 3230813 w 3231002"/>
                <a:gd name="connsiteY18" fmla="*/ 0 h 1342560"/>
                <a:gd name="connsiteX0" fmla="*/ 3230813 w 3231002"/>
                <a:gd name="connsiteY0" fmla="*/ 231239 h 1573799"/>
                <a:gd name="connsiteX1" fmla="*/ 592181 w 3231002"/>
                <a:gd name="connsiteY1" fmla="*/ 0 h 1573799"/>
                <a:gd name="connsiteX2" fmla="*/ 606018 w 3231002"/>
                <a:gd name="connsiteY2" fmla="*/ 366860 h 1573799"/>
                <a:gd name="connsiteX3" fmla="*/ 524117 w 3231002"/>
                <a:gd name="connsiteY3" fmla="*/ 485749 h 1573799"/>
                <a:gd name="connsiteX4" fmla="*/ 440455 w 3231002"/>
                <a:gd name="connsiteY4" fmla="*/ 528901 h 1573799"/>
                <a:gd name="connsiteX5" fmla="*/ 324648 w 3231002"/>
                <a:gd name="connsiteY5" fmla="*/ 598473 h 1573799"/>
                <a:gd name="connsiteX6" fmla="*/ 263002 w 3231002"/>
                <a:gd name="connsiteY6" fmla="*/ 670246 h 1573799"/>
                <a:gd name="connsiteX7" fmla="*/ 194311 w 3231002"/>
                <a:gd name="connsiteY7" fmla="*/ 733213 h 1573799"/>
                <a:gd name="connsiteX8" fmla="*/ 141032 w 3231002"/>
                <a:gd name="connsiteY8" fmla="*/ 754349 h 1573799"/>
                <a:gd name="connsiteX9" fmla="*/ 60892 w 3231002"/>
                <a:gd name="connsiteY9" fmla="*/ 823480 h 1573799"/>
                <a:gd name="connsiteX10" fmla="*/ 3649 w 3231002"/>
                <a:gd name="connsiteY10" fmla="*/ 1102208 h 1573799"/>
                <a:gd name="connsiteX11" fmla="*/ 72781 w 3231002"/>
                <a:gd name="connsiteY11" fmla="*/ 1213171 h 1573799"/>
                <a:gd name="connsiteX12" fmla="*/ 245389 w 3231002"/>
                <a:gd name="connsiteY12" fmla="*/ 1263368 h 1573799"/>
                <a:gd name="connsiteX13" fmla="*/ 260801 w 3231002"/>
                <a:gd name="connsiteY13" fmla="*/ 1255882 h 1573799"/>
                <a:gd name="connsiteX14" fmla="*/ 329932 w 3231002"/>
                <a:gd name="connsiteY14" fmla="*/ 1199080 h 1573799"/>
                <a:gd name="connsiteX15" fmla="*/ 371763 w 3231002"/>
                <a:gd name="connsiteY15" fmla="*/ 1157689 h 1573799"/>
                <a:gd name="connsiteX16" fmla="*/ 812091 w 3231002"/>
                <a:gd name="connsiteY16" fmla="*/ 881604 h 1573799"/>
                <a:gd name="connsiteX17" fmla="*/ 2992596 w 3231002"/>
                <a:gd name="connsiteY17" fmla="*/ 1573799 h 1573799"/>
                <a:gd name="connsiteX18" fmla="*/ 3230813 w 3231002"/>
                <a:gd name="connsiteY18" fmla="*/ 231239 h 1573799"/>
                <a:gd name="connsiteX0" fmla="*/ 3237586 w 3237767"/>
                <a:gd name="connsiteY0" fmla="*/ 20672 h 1573799"/>
                <a:gd name="connsiteX1" fmla="*/ 592181 w 3237767"/>
                <a:gd name="connsiteY1" fmla="*/ 0 h 1573799"/>
                <a:gd name="connsiteX2" fmla="*/ 606018 w 3237767"/>
                <a:gd name="connsiteY2" fmla="*/ 366860 h 1573799"/>
                <a:gd name="connsiteX3" fmla="*/ 524117 w 3237767"/>
                <a:gd name="connsiteY3" fmla="*/ 485749 h 1573799"/>
                <a:gd name="connsiteX4" fmla="*/ 440455 w 3237767"/>
                <a:gd name="connsiteY4" fmla="*/ 528901 h 1573799"/>
                <a:gd name="connsiteX5" fmla="*/ 324648 w 3237767"/>
                <a:gd name="connsiteY5" fmla="*/ 598473 h 1573799"/>
                <a:gd name="connsiteX6" fmla="*/ 263002 w 3237767"/>
                <a:gd name="connsiteY6" fmla="*/ 670246 h 1573799"/>
                <a:gd name="connsiteX7" fmla="*/ 194311 w 3237767"/>
                <a:gd name="connsiteY7" fmla="*/ 733213 h 1573799"/>
                <a:gd name="connsiteX8" fmla="*/ 141032 w 3237767"/>
                <a:gd name="connsiteY8" fmla="*/ 754349 h 1573799"/>
                <a:gd name="connsiteX9" fmla="*/ 60892 w 3237767"/>
                <a:gd name="connsiteY9" fmla="*/ 823480 h 1573799"/>
                <a:gd name="connsiteX10" fmla="*/ 3649 w 3237767"/>
                <a:gd name="connsiteY10" fmla="*/ 1102208 h 1573799"/>
                <a:gd name="connsiteX11" fmla="*/ 72781 w 3237767"/>
                <a:gd name="connsiteY11" fmla="*/ 1213171 h 1573799"/>
                <a:gd name="connsiteX12" fmla="*/ 245389 w 3237767"/>
                <a:gd name="connsiteY12" fmla="*/ 1263368 h 1573799"/>
                <a:gd name="connsiteX13" fmla="*/ 260801 w 3237767"/>
                <a:gd name="connsiteY13" fmla="*/ 1255882 h 1573799"/>
                <a:gd name="connsiteX14" fmla="*/ 329932 w 3237767"/>
                <a:gd name="connsiteY14" fmla="*/ 1199080 h 1573799"/>
                <a:gd name="connsiteX15" fmla="*/ 371763 w 3237767"/>
                <a:gd name="connsiteY15" fmla="*/ 1157689 h 1573799"/>
                <a:gd name="connsiteX16" fmla="*/ 812091 w 3237767"/>
                <a:gd name="connsiteY16" fmla="*/ 881604 h 1573799"/>
                <a:gd name="connsiteX17" fmla="*/ 2992596 w 3237767"/>
                <a:gd name="connsiteY17" fmla="*/ 1573799 h 1573799"/>
                <a:gd name="connsiteX18" fmla="*/ 3237586 w 3237767"/>
                <a:gd name="connsiteY18" fmla="*/ 20672 h 1573799"/>
                <a:gd name="connsiteX0" fmla="*/ 3237586 w 3299744"/>
                <a:gd name="connsiteY0" fmla="*/ 20672 h 1573799"/>
                <a:gd name="connsiteX1" fmla="*/ 592181 w 3299744"/>
                <a:gd name="connsiteY1" fmla="*/ 0 h 1573799"/>
                <a:gd name="connsiteX2" fmla="*/ 606018 w 3299744"/>
                <a:gd name="connsiteY2" fmla="*/ 366860 h 1573799"/>
                <a:gd name="connsiteX3" fmla="*/ 524117 w 3299744"/>
                <a:gd name="connsiteY3" fmla="*/ 485749 h 1573799"/>
                <a:gd name="connsiteX4" fmla="*/ 440455 w 3299744"/>
                <a:gd name="connsiteY4" fmla="*/ 528901 h 1573799"/>
                <a:gd name="connsiteX5" fmla="*/ 324648 w 3299744"/>
                <a:gd name="connsiteY5" fmla="*/ 598473 h 1573799"/>
                <a:gd name="connsiteX6" fmla="*/ 263002 w 3299744"/>
                <a:gd name="connsiteY6" fmla="*/ 670246 h 1573799"/>
                <a:gd name="connsiteX7" fmla="*/ 194311 w 3299744"/>
                <a:gd name="connsiteY7" fmla="*/ 733213 h 1573799"/>
                <a:gd name="connsiteX8" fmla="*/ 141032 w 3299744"/>
                <a:gd name="connsiteY8" fmla="*/ 754349 h 1573799"/>
                <a:gd name="connsiteX9" fmla="*/ 60892 w 3299744"/>
                <a:gd name="connsiteY9" fmla="*/ 823480 h 1573799"/>
                <a:gd name="connsiteX10" fmla="*/ 3649 w 3299744"/>
                <a:gd name="connsiteY10" fmla="*/ 1102208 h 1573799"/>
                <a:gd name="connsiteX11" fmla="*/ 72781 w 3299744"/>
                <a:gd name="connsiteY11" fmla="*/ 1213171 h 1573799"/>
                <a:gd name="connsiteX12" fmla="*/ 245389 w 3299744"/>
                <a:gd name="connsiteY12" fmla="*/ 1263368 h 1573799"/>
                <a:gd name="connsiteX13" fmla="*/ 260801 w 3299744"/>
                <a:gd name="connsiteY13" fmla="*/ 1255882 h 1573799"/>
                <a:gd name="connsiteX14" fmla="*/ 329932 w 3299744"/>
                <a:gd name="connsiteY14" fmla="*/ 1199080 h 1573799"/>
                <a:gd name="connsiteX15" fmla="*/ 371763 w 3299744"/>
                <a:gd name="connsiteY15" fmla="*/ 1157689 h 1573799"/>
                <a:gd name="connsiteX16" fmla="*/ 812091 w 3299744"/>
                <a:gd name="connsiteY16" fmla="*/ 881604 h 1573799"/>
                <a:gd name="connsiteX17" fmla="*/ 2992596 w 3299744"/>
                <a:gd name="connsiteY17" fmla="*/ 1573799 h 1573799"/>
                <a:gd name="connsiteX18" fmla="*/ 3237586 w 3299744"/>
                <a:gd name="connsiteY18" fmla="*/ 20672 h 1573799"/>
                <a:gd name="connsiteX0" fmla="*/ 3237586 w 3299744"/>
                <a:gd name="connsiteY0" fmla="*/ 20672 h 1573799"/>
                <a:gd name="connsiteX1" fmla="*/ 592181 w 3299744"/>
                <a:gd name="connsiteY1" fmla="*/ 0 h 1573799"/>
                <a:gd name="connsiteX2" fmla="*/ 524117 w 3299744"/>
                <a:gd name="connsiteY2" fmla="*/ 485749 h 1573799"/>
                <a:gd name="connsiteX3" fmla="*/ 440455 w 3299744"/>
                <a:gd name="connsiteY3" fmla="*/ 528901 h 1573799"/>
                <a:gd name="connsiteX4" fmla="*/ 324648 w 3299744"/>
                <a:gd name="connsiteY4" fmla="*/ 598473 h 1573799"/>
                <a:gd name="connsiteX5" fmla="*/ 263002 w 3299744"/>
                <a:gd name="connsiteY5" fmla="*/ 670246 h 1573799"/>
                <a:gd name="connsiteX6" fmla="*/ 194311 w 3299744"/>
                <a:gd name="connsiteY6" fmla="*/ 733213 h 1573799"/>
                <a:gd name="connsiteX7" fmla="*/ 141032 w 3299744"/>
                <a:gd name="connsiteY7" fmla="*/ 754349 h 1573799"/>
                <a:gd name="connsiteX8" fmla="*/ 60892 w 3299744"/>
                <a:gd name="connsiteY8" fmla="*/ 823480 h 1573799"/>
                <a:gd name="connsiteX9" fmla="*/ 3649 w 3299744"/>
                <a:gd name="connsiteY9" fmla="*/ 1102208 h 1573799"/>
                <a:gd name="connsiteX10" fmla="*/ 72781 w 3299744"/>
                <a:gd name="connsiteY10" fmla="*/ 1213171 h 1573799"/>
                <a:gd name="connsiteX11" fmla="*/ 245389 w 3299744"/>
                <a:gd name="connsiteY11" fmla="*/ 1263368 h 1573799"/>
                <a:gd name="connsiteX12" fmla="*/ 260801 w 3299744"/>
                <a:gd name="connsiteY12" fmla="*/ 1255882 h 1573799"/>
                <a:gd name="connsiteX13" fmla="*/ 329932 w 3299744"/>
                <a:gd name="connsiteY13" fmla="*/ 1199080 h 1573799"/>
                <a:gd name="connsiteX14" fmla="*/ 371763 w 3299744"/>
                <a:gd name="connsiteY14" fmla="*/ 1157689 h 1573799"/>
                <a:gd name="connsiteX15" fmla="*/ 812091 w 3299744"/>
                <a:gd name="connsiteY15" fmla="*/ 881604 h 1573799"/>
                <a:gd name="connsiteX16" fmla="*/ 2992596 w 3299744"/>
                <a:gd name="connsiteY16" fmla="*/ 1573799 h 1573799"/>
                <a:gd name="connsiteX17" fmla="*/ 3237586 w 3299744"/>
                <a:gd name="connsiteY17" fmla="*/ 20672 h 1573799"/>
                <a:gd name="connsiteX0" fmla="*/ 3237586 w 3299744"/>
                <a:gd name="connsiteY0" fmla="*/ 20672 h 1573799"/>
                <a:gd name="connsiteX1" fmla="*/ 592181 w 3299744"/>
                <a:gd name="connsiteY1" fmla="*/ 0 h 1573799"/>
                <a:gd name="connsiteX2" fmla="*/ 524117 w 3299744"/>
                <a:gd name="connsiteY2" fmla="*/ 485749 h 1573799"/>
                <a:gd name="connsiteX3" fmla="*/ 440455 w 3299744"/>
                <a:gd name="connsiteY3" fmla="*/ 528901 h 1573799"/>
                <a:gd name="connsiteX4" fmla="*/ 324648 w 3299744"/>
                <a:gd name="connsiteY4" fmla="*/ 598473 h 1573799"/>
                <a:gd name="connsiteX5" fmla="*/ 263002 w 3299744"/>
                <a:gd name="connsiteY5" fmla="*/ 670246 h 1573799"/>
                <a:gd name="connsiteX6" fmla="*/ 194311 w 3299744"/>
                <a:gd name="connsiteY6" fmla="*/ 733213 h 1573799"/>
                <a:gd name="connsiteX7" fmla="*/ 141032 w 3299744"/>
                <a:gd name="connsiteY7" fmla="*/ 754349 h 1573799"/>
                <a:gd name="connsiteX8" fmla="*/ 60892 w 3299744"/>
                <a:gd name="connsiteY8" fmla="*/ 823480 h 1573799"/>
                <a:gd name="connsiteX9" fmla="*/ 3649 w 3299744"/>
                <a:gd name="connsiteY9" fmla="*/ 1102208 h 1573799"/>
                <a:gd name="connsiteX10" fmla="*/ 72781 w 3299744"/>
                <a:gd name="connsiteY10" fmla="*/ 1213171 h 1573799"/>
                <a:gd name="connsiteX11" fmla="*/ 245389 w 3299744"/>
                <a:gd name="connsiteY11" fmla="*/ 1263368 h 1573799"/>
                <a:gd name="connsiteX12" fmla="*/ 260801 w 3299744"/>
                <a:gd name="connsiteY12" fmla="*/ 1255882 h 1573799"/>
                <a:gd name="connsiteX13" fmla="*/ 329932 w 3299744"/>
                <a:gd name="connsiteY13" fmla="*/ 1199080 h 1573799"/>
                <a:gd name="connsiteX14" fmla="*/ 371763 w 3299744"/>
                <a:gd name="connsiteY14" fmla="*/ 1157689 h 1573799"/>
                <a:gd name="connsiteX15" fmla="*/ 812091 w 3299744"/>
                <a:gd name="connsiteY15" fmla="*/ 881604 h 1573799"/>
                <a:gd name="connsiteX16" fmla="*/ 2992596 w 3299744"/>
                <a:gd name="connsiteY16" fmla="*/ 1573799 h 1573799"/>
                <a:gd name="connsiteX17" fmla="*/ 3237586 w 3299744"/>
                <a:gd name="connsiteY17" fmla="*/ 20672 h 1573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99744" h="1573799">
                  <a:moveTo>
                    <a:pt x="3237586" y="20672"/>
                  </a:moveTo>
                  <a:lnTo>
                    <a:pt x="592181" y="0"/>
                  </a:lnTo>
                  <a:cubicBezTo>
                    <a:pt x="478560" y="294461"/>
                    <a:pt x="549405" y="397599"/>
                    <a:pt x="524117" y="485749"/>
                  </a:cubicBezTo>
                  <a:cubicBezTo>
                    <a:pt x="498829" y="573899"/>
                    <a:pt x="469076" y="516131"/>
                    <a:pt x="440455" y="528901"/>
                  </a:cubicBezTo>
                  <a:cubicBezTo>
                    <a:pt x="399064" y="547395"/>
                    <a:pt x="355031" y="561485"/>
                    <a:pt x="324648" y="598473"/>
                  </a:cubicBezTo>
                  <a:cubicBezTo>
                    <a:pt x="304393" y="622691"/>
                    <a:pt x="284138" y="646909"/>
                    <a:pt x="263002" y="670246"/>
                  </a:cubicBezTo>
                  <a:cubicBezTo>
                    <a:pt x="242307" y="693583"/>
                    <a:pt x="226896" y="722645"/>
                    <a:pt x="194311" y="733213"/>
                  </a:cubicBezTo>
                  <a:cubicBezTo>
                    <a:pt x="176258" y="739378"/>
                    <a:pt x="159085" y="748624"/>
                    <a:pt x="141032" y="754349"/>
                  </a:cubicBezTo>
                  <a:cubicBezTo>
                    <a:pt x="103604" y="765357"/>
                    <a:pt x="79386" y="791336"/>
                    <a:pt x="60892" y="823480"/>
                  </a:cubicBezTo>
                  <a:cubicBezTo>
                    <a:pt x="12015" y="910225"/>
                    <a:pt x="-9120" y="1003574"/>
                    <a:pt x="3649" y="1102208"/>
                  </a:cubicBezTo>
                  <a:cubicBezTo>
                    <a:pt x="9373" y="1148442"/>
                    <a:pt x="30950" y="1187632"/>
                    <a:pt x="72781" y="1213171"/>
                  </a:cubicBezTo>
                  <a:cubicBezTo>
                    <a:pt x="125620" y="1245315"/>
                    <a:pt x="184624" y="1257644"/>
                    <a:pt x="245389" y="1263368"/>
                  </a:cubicBezTo>
                  <a:cubicBezTo>
                    <a:pt x="252875" y="1266010"/>
                    <a:pt x="256397" y="1259405"/>
                    <a:pt x="260801" y="1255882"/>
                  </a:cubicBezTo>
                  <a:cubicBezTo>
                    <a:pt x="284138" y="1237389"/>
                    <a:pt x="308797" y="1220216"/>
                    <a:pt x="329932" y="1199080"/>
                  </a:cubicBezTo>
                  <a:cubicBezTo>
                    <a:pt x="343583" y="1184990"/>
                    <a:pt x="357233" y="1170899"/>
                    <a:pt x="371763" y="1157689"/>
                  </a:cubicBezTo>
                  <a:cubicBezTo>
                    <a:pt x="403467" y="1127747"/>
                    <a:pt x="812091" y="881604"/>
                    <a:pt x="812091" y="881604"/>
                  </a:cubicBezTo>
                  <a:cubicBezTo>
                    <a:pt x="1122523" y="713398"/>
                    <a:pt x="2992596" y="1573799"/>
                    <a:pt x="2992596" y="1573799"/>
                  </a:cubicBezTo>
                  <a:cubicBezTo>
                    <a:pt x="3091230" y="1353635"/>
                    <a:pt x="3440154" y="766316"/>
                    <a:pt x="3237586" y="20672"/>
                  </a:cubicBezTo>
                  <a:close/>
                </a:path>
              </a:pathLst>
            </a:custGeom>
            <a:solidFill>
              <a:schemeClr val="accent1"/>
            </a:solidFill>
            <a:ln w="4403" cap="flat">
              <a:noFill/>
              <a:prstDash val="solid"/>
              <a:miter/>
            </a:ln>
          </p:spPr>
          <p:txBody>
            <a:bodyPr rtlCol="0" anchor="ctr"/>
            <a:lstStyle/>
            <a:p>
              <a:pPr algn="r" rtl="1"/>
              <a:endParaRPr lang="en-US" dirty="0">
                <a:cs typeface="B Nazanin" panose="00000700000000000000" pitchFamily="2" charset="-78"/>
              </a:endParaRPr>
            </a:p>
          </p:txBody>
        </p:sp>
        <p:sp>
          <p:nvSpPr>
            <p:cNvPr id="34" name="Freeform: Shape 33">
              <a:extLst>
                <a:ext uri="{FF2B5EF4-FFF2-40B4-BE49-F238E27FC236}">
                  <a16:creationId xmlns:a16="http://schemas.microsoft.com/office/drawing/2014/main" id="{64ABE84A-0483-4E1B-A3A4-ABF9B8CF3A74}"/>
                </a:ext>
              </a:extLst>
            </p:cNvPr>
            <p:cNvSpPr/>
            <p:nvPr/>
          </p:nvSpPr>
          <p:spPr>
            <a:xfrm>
              <a:off x="11461846" y="2624484"/>
              <a:ext cx="300744" cy="217081"/>
            </a:xfrm>
            <a:custGeom>
              <a:avLst/>
              <a:gdLst>
                <a:gd name="connsiteX0" fmla="*/ 300744 w 300744"/>
                <a:gd name="connsiteY0" fmla="*/ 440 h 217081"/>
                <a:gd name="connsiteX1" fmla="*/ 201230 w 300744"/>
                <a:gd name="connsiteY1" fmla="*/ 52839 h 217081"/>
                <a:gd name="connsiteX2" fmla="*/ 104358 w 300744"/>
                <a:gd name="connsiteY2" fmla="*/ 103917 h 217081"/>
                <a:gd name="connsiteX3" fmla="*/ 43593 w 300744"/>
                <a:gd name="connsiteY3" fmla="*/ 167325 h 217081"/>
                <a:gd name="connsiteX4" fmla="*/ 0 w 300744"/>
                <a:gd name="connsiteY4" fmla="*/ 217082 h 217081"/>
                <a:gd name="connsiteX5" fmla="*/ 100395 w 300744"/>
                <a:gd name="connsiteY5" fmla="*/ 67370 h 217081"/>
                <a:gd name="connsiteX6" fmla="*/ 244822 w 300744"/>
                <a:gd name="connsiteY6" fmla="*/ 5724 h 217081"/>
                <a:gd name="connsiteX7" fmla="*/ 257152 w 300744"/>
                <a:gd name="connsiteY7" fmla="*/ 0 h 217081"/>
                <a:gd name="connsiteX8" fmla="*/ 300744 w 300744"/>
                <a:gd name="connsiteY8" fmla="*/ 440 h 217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0744" h="217081">
                  <a:moveTo>
                    <a:pt x="300744" y="440"/>
                  </a:moveTo>
                  <a:cubicBezTo>
                    <a:pt x="267720" y="18053"/>
                    <a:pt x="234254" y="35667"/>
                    <a:pt x="201230" y="52839"/>
                  </a:cubicBezTo>
                  <a:cubicBezTo>
                    <a:pt x="168646" y="70012"/>
                    <a:pt x="135180" y="84543"/>
                    <a:pt x="104358" y="103917"/>
                  </a:cubicBezTo>
                  <a:cubicBezTo>
                    <a:pt x="79699" y="119769"/>
                    <a:pt x="62967" y="145749"/>
                    <a:pt x="43593" y="167325"/>
                  </a:cubicBezTo>
                  <a:cubicBezTo>
                    <a:pt x="29502" y="183176"/>
                    <a:pt x="12770" y="195946"/>
                    <a:pt x="0" y="217082"/>
                  </a:cubicBezTo>
                  <a:cubicBezTo>
                    <a:pt x="9247" y="151473"/>
                    <a:pt x="45794" y="99514"/>
                    <a:pt x="100395" y="67370"/>
                  </a:cubicBezTo>
                  <a:cubicBezTo>
                    <a:pt x="146189" y="40510"/>
                    <a:pt x="195506" y="23337"/>
                    <a:pt x="244822" y="5724"/>
                  </a:cubicBezTo>
                  <a:cubicBezTo>
                    <a:pt x="249226" y="4403"/>
                    <a:pt x="254069" y="3963"/>
                    <a:pt x="257152" y="0"/>
                  </a:cubicBezTo>
                  <a:cubicBezTo>
                    <a:pt x="271682" y="440"/>
                    <a:pt x="286213" y="440"/>
                    <a:pt x="300744" y="440"/>
                  </a:cubicBezTo>
                  <a:close/>
                </a:path>
              </a:pathLst>
            </a:custGeom>
            <a:solidFill>
              <a:schemeClr val="tx1">
                <a:lumMod val="50000"/>
                <a:lumOff val="50000"/>
                <a:alpha val="40000"/>
              </a:schemeClr>
            </a:solidFill>
            <a:ln w="4403" cap="flat">
              <a:noFill/>
              <a:prstDash val="solid"/>
              <a:miter/>
            </a:ln>
          </p:spPr>
          <p:txBody>
            <a:bodyPr rtlCol="0" anchor="ctr"/>
            <a:lstStyle/>
            <a:p>
              <a:pPr algn="r" rtl="1"/>
              <a:endParaRPr lang="en-US">
                <a:cs typeface="B Nazanin" panose="00000700000000000000" pitchFamily="2" charset="-78"/>
              </a:endParaRPr>
            </a:p>
          </p:txBody>
        </p:sp>
        <p:sp>
          <p:nvSpPr>
            <p:cNvPr id="35" name="Freeform: Shape 34">
              <a:extLst>
                <a:ext uri="{FF2B5EF4-FFF2-40B4-BE49-F238E27FC236}">
                  <a16:creationId xmlns:a16="http://schemas.microsoft.com/office/drawing/2014/main" id="{A0B7ED5E-04C9-4230-9812-C086ED302F15}"/>
                </a:ext>
              </a:extLst>
            </p:cNvPr>
            <p:cNvSpPr/>
            <p:nvPr/>
          </p:nvSpPr>
          <p:spPr>
            <a:xfrm>
              <a:off x="10917601" y="2624925"/>
              <a:ext cx="379122" cy="266838"/>
            </a:xfrm>
            <a:custGeom>
              <a:avLst/>
              <a:gdLst>
                <a:gd name="connsiteX0" fmla="*/ 18053 w 379122"/>
                <a:gd name="connsiteY0" fmla="*/ 0 h 266838"/>
                <a:gd name="connsiteX1" fmla="*/ 84983 w 379122"/>
                <a:gd name="connsiteY1" fmla="*/ 51518 h 266838"/>
                <a:gd name="connsiteX2" fmla="*/ 191543 w 379122"/>
                <a:gd name="connsiteY2" fmla="*/ 128135 h 266838"/>
                <a:gd name="connsiteX3" fmla="*/ 321880 w 379122"/>
                <a:gd name="connsiteY3" fmla="*/ 221925 h 266838"/>
                <a:gd name="connsiteX4" fmla="*/ 379122 w 379122"/>
                <a:gd name="connsiteY4" fmla="*/ 266839 h 266838"/>
                <a:gd name="connsiteX5" fmla="*/ 350061 w 379122"/>
                <a:gd name="connsiteY5" fmla="*/ 251427 h 266838"/>
                <a:gd name="connsiteX6" fmla="*/ 164683 w 379122"/>
                <a:gd name="connsiteY6" fmla="*/ 146189 h 266838"/>
                <a:gd name="connsiteX7" fmla="*/ 33905 w 379122"/>
                <a:gd name="connsiteY7" fmla="*/ 39189 h 266838"/>
                <a:gd name="connsiteX8" fmla="*/ 15411 w 379122"/>
                <a:gd name="connsiteY8" fmla="*/ 18934 h 266838"/>
                <a:gd name="connsiteX9" fmla="*/ 0 w 379122"/>
                <a:gd name="connsiteY9" fmla="*/ 3082 h 266838"/>
                <a:gd name="connsiteX10" fmla="*/ 0 w 379122"/>
                <a:gd name="connsiteY10" fmla="*/ 0 h 266838"/>
                <a:gd name="connsiteX11" fmla="*/ 18053 w 379122"/>
                <a:gd name="connsiteY11" fmla="*/ 0 h 266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9122" h="266838">
                  <a:moveTo>
                    <a:pt x="18053" y="0"/>
                  </a:moveTo>
                  <a:cubicBezTo>
                    <a:pt x="38308" y="19815"/>
                    <a:pt x="62526" y="34786"/>
                    <a:pt x="84983" y="51518"/>
                  </a:cubicBezTo>
                  <a:cubicBezTo>
                    <a:pt x="119769" y="77938"/>
                    <a:pt x="155876" y="102596"/>
                    <a:pt x="191543" y="128135"/>
                  </a:cubicBezTo>
                  <a:cubicBezTo>
                    <a:pt x="235135" y="159399"/>
                    <a:pt x="278727" y="190662"/>
                    <a:pt x="321880" y="221925"/>
                  </a:cubicBezTo>
                  <a:cubicBezTo>
                    <a:pt x="341254" y="236016"/>
                    <a:pt x="360629" y="250547"/>
                    <a:pt x="379122" y="266839"/>
                  </a:cubicBezTo>
                  <a:cubicBezTo>
                    <a:pt x="369435" y="261555"/>
                    <a:pt x="359748" y="256271"/>
                    <a:pt x="350061" y="251427"/>
                  </a:cubicBezTo>
                  <a:cubicBezTo>
                    <a:pt x="286653" y="218843"/>
                    <a:pt x="224567" y="184497"/>
                    <a:pt x="164683" y="146189"/>
                  </a:cubicBezTo>
                  <a:cubicBezTo>
                    <a:pt x="116687" y="115806"/>
                    <a:pt x="73975" y="79259"/>
                    <a:pt x="33905" y="39189"/>
                  </a:cubicBezTo>
                  <a:cubicBezTo>
                    <a:pt x="27300" y="32584"/>
                    <a:pt x="24218" y="23337"/>
                    <a:pt x="15411" y="18934"/>
                  </a:cubicBezTo>
                  <a:cubicBezTo>
                    <a:pt x="8807" y="14971"/>
                    <a:pt x="3963" y="9247"/>
                    <a:pt x="0" y="3082"/>
                  </a:cubicBezTo>
                  <a:cubicBezTo>
                    <a:pt x="0" y="2202"/>
                    <a:pt x="0" y="1321"/>
                    <a:pt x="0" y="0"/>
                  </a:cubicBezTo>
                  <a:cubicBezTo>
                    <a:pt x="5724" y="0"/>
                    <a:pt x="11889" y="0"/>
                    <a:pt x="18053" y="0"/>
                  </a:cubicBezTo>
                  <a:close/>
                </a:path>
              </a:pathLst>
            </a:custGeom>
            <a:solidFill>
              <a:schemeClr val="tx1">
                <a:lumMod val="50000"/>
                <a:lumOff val="50000"/>
                <a:alpha val="40000"/>
              </a:schemeClr>
            </a:solidFill>
            <a:ln w="4403" cap="flat">
              <a:noFill/>
              <a:prstDash val="solid"/>
              <a:miter/>
            </a:ln>
          </p:spPr>
          <p:txBody>
            <a:bodyPr rtlCol="0" anchor="ctr"/>
            <a:lstStyle/>
            <a:p>
              <a:pPr algn="r" rtl="1"/>
              <a:endParaRPr lang="en-US">
                <a:cs typeface="B Nazanin" panose="00000700000000000000" pitchFamily="2" charset="-78"/>
              </a:endParaRPr>
            </a:p>
          </p:txBody>
        </p:sp>
        <p:sp>
          <p:nvSpPr>
            <p:cNvPr id="36" name="Freeform: Shape 35">
              <a:extLst>
                <a:ext uri="{FF2B5EF4-FFF2-40B4-BE49-F238E27FC236}">
                  <a16:creationId xmlns:a16="http://schemas.microsoft.com/office/drawing/2014/main" id="{CD220B5F-2870-4D84-BCF5-2BAB20D61C5D}"/>
                </a:ext>
              </a:extLst>
            </p:cNvPr>
            <p:cNvSpPr/>
            <p:nvPr/>
          </p:nvSpPr>
          <p:spPr>
            <a:xfrm>
              <a:off x="9918496" y="2727521"/>
              <a:ext cx="976647" cy="228089"/>
            </a:xfrm>
            <a:custGeom>
              <a:avLst/>
              <a:gdLst>
                <a:gd name="connsiteX0" fmla="*/ 715093 w 976647"/>
                <a:gd name="connsiteY0" fmla="*/ 59004 h 228089"/>
                <a:gd name="connsiteX1" fmla="*/ 836623 w 976647"/>
                <a:gd name="connsiteY1" fmla="*/ 29942 h 228089"/>
                <a:gd name="connsiteX2" fmla="*/ 976648 w 976647"/>
                <a:gd name="connsiteY2" fmla="*/ 0 h 228089"/>
                <a:gd name="connsiteX3" fmla="*/ 932615 w 976647"/>
                <a:gd name="connsiteY3" fmla="*/ 16292 h 228089"/>
                <a:gd name="connsiteX4" fmla="*/ 819450 w 976647"/>
                <a:gd name="connsiteY4" fmla="*/ 56362 h 228089"/>
                <a:gd name="connsiteX5" fmla="*/ 761768 w 976647"/>
                <a:gd name="connsiteY5" fmla="*/ 75296 h 228089"/>
                <a:gd name="connsiteX6" fmla="*/ 671500 w 976647"/>
                <a:gd name="connsiteY6" fmla="*/ 102156 h 228089"/>
                <a:gd name="connsiteX7" fmla="*/ 512982 w 976647"/>
                <a:gd name="connsiteY7" fmla="*/ 149271 h 228089"/>
                <a:gd name="connsiteX8" fmla="*/ 352703 w 976647"/>
                <a:gd name="connsiteY8" fmla="*/ 188460 h 228089"/>
                <a:gd name="connsiteX9" fmla="*/ 197267 w 976647"/>
                <a:gd name="connsiteY9" fmla="*/ 213119 h 228089"/>
                <a:gd name="connsiteX10" fmla="*/ 9687 w 976647"/>
                <a:gd name="connsiteY10" fmla="*/ 228090 h 228089"/>
                <a:gd name="connsiteX11" fmla="*/ 0 w 976647"/>
                <a:gd name="connsiteY11" fmla="*/ 225448 h 228089"/>
                <a:gd name="connsiteX12" fmla="*/ 73975 w 976647"/>
                <a:gd name="connsiteY12" fmla="*/ 208275 h 228089"/>
                <a:gd name="connsiteX13" fmla="*/ 239098 w 976647"/>
                <a:gd name="connsiteY13" fmla="*/ 169086 h 228089"/>
                <a:gd name="connsiteX14" fmla="*/ 628348 w 976647"/>
                <a:gd name="connsiteY14" fmla="*/ 78819 h 228089"/>
                <a:gd name="connsiteX15" fmla="*/ 640237 w 976647"/>
                <a:gd name="connsiteY15" fmla="*/ 75736 h 228089"/>
                <a:gd name="connsiteX16" fmla="*/ 677665 w 976647"/>
                <a:gd name="connsiteY16" fmla="*/ 66490 h 228089"/>
                <a:gd name="connsiteX17" fmla="*/ 715093 w 976647"/>
                <a:gd name="connsiteY17" fmla="*/ 59004 h 22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76647" h="228089">
                  <a:moveTo>
                    <a:pt x="715093" y="59004"/>
                  </a:moveTo>
                  <a:cubicBezTo>
                    <a:pt x="755603" y="49317"/>
                    <a:pt x="796113" y="39189"/>
                    <a:pt x="836623" y="29942"/>
                  </a:cubicBezTo>
                  <a:cubicBezTo>
                    <a:pt x="882858" y="18934"/>
                    <a:pt x="929532" y="8366"/>
                    <a:pt x="976648" y="0"/>
                  </a:cubicBezTo>
                  <a:cubicBezTo>
                    <a:pt x="962117" y="5284"/>
                    <a:pt x="947146" y="10128"/>
                    <a:pt x="932615" y="16292"/>
                  </a:cubicBezTo>
                  <a:cubicBezTo>
                    <a:pt x="895627" y="32144"/>
                    <a:pt x="856438" y="40510"/>
                    <a:pt x="819450" y="56362"/>
                  </a:cubicBezTo>
                  <a:cubicBezTo>
                    <a:pt x="801397" y="63848"/>
                    <a:pt x="780261" y="66490"/>
                    <a:pt x="761768" y="75296"/>
                  </a:cubicBezTo>
                  <a:cubicBezTo>
                    <a:pt x="730945" y="81461"/>
                    <a:pt x="701443" y="92469"/>
                    <a:pt x="671500" y="102156"/>
                  </a:cubicBezTo>
                  <a:cubicBezTo>
                    <a:pt x="619101" y="119769"/>
                    <a:pt x="565822" y="133860"/>
                    <a:pt x="512982" y="149271"/>
                  </a:cubicBezTo>
                  <a:cubicBezTo>
                    <a:pt x="460143" y="164683"/>
                    <a:pt x="406423" y="177893"/>
                    <a:pt x="352703" y="188460"/>
                  </a:cubicBezTo>
                  <a:cubicBezTo>
                    <a:pt x="301184" y="198588"/>
                    <a:pt x="249666" y="206954"/>
                    <a:pt x="197267" y="213119"/>
                  </a:cubicBezTo>
                  <a:cubicBezTo>
                    <a:pt x="134740" y="220604"/>
                    <a:pt x="72214" y="226329"/>
                    <a:pt x="9687" y="228090"/>
                  </a:cubicBezTo>
                  <a:cubicBezTo>
                    <a:pt x="6605" y="228090"/>
                    <a:pt x="3523" y="228090"/>
                    <a:pt x="0" y="225448"/>
                  </a:cubicBezTo>
                  <a:cubicBezTo>
                    <a:pt x="24658" y="219724"/>
                    <a:pt x="49317" y="213999"/>
                    <a:pt x="73975" y="208275"/>
                  </a:cubicBezTo>
                  <a:cubicBezTo>
                    <a:pt x="129016" y="195065"/>
                    <a:pt x="184057" y="181855"/>
                    <a:pt x="239098" y="169086"/>
                  </a:cubicBezTo>
                  <a:cubicBezTo>
                    <a:pt x="368995" y="138703"/>
                    <a:pt x="498892" y="108761"/>
                    <a:pt x="628348" y="78819"/>
                  </a:cubicBezTo>
                  <a:cubicBezTo>
                    <a:pt x="632311" y="77938"/>
                    <a:pt x="636274" y="76617"/>
                    <a:pt x="640237" y="75736"/>
                  </a:cubicBezTo>
                  <a:cubicBezTo>
                    <a:pt x="652566" y="72214"/>
                    <a:pt x="665776" y="72654"/>
                    <a:pt x="677665" y="66490"/>
                  </a:cubicBezTo>
                  <a:cubicBezTo>
                    <a:pt x="689994" y="59444"/>
                    <a:pt x="702323" y="56362"/>
                    <a:pt x="715093" y="59004"/>
                  </a:cubicBezTo>
                  <a:close/>
                </a:path>
              </a:pathLst>
            </a:custGeom>
            <a:solidFill>
              <a:schemeClr val="tx1">
                <a:lumMod val="50000"/>
                <a:lumOff val="50000"/>
                <a:alpha val="40000"/>
              </a:schemeClr>
            </a:solidFill>
            <a:ln w="4403" cap="flat">
              <a:noFill/>
              <a:prstDash val="solid"/>
              <a:miter/>
            </a:ln>
          </p:spPr>
          <p:txBody>
            <a:bodyPr rtlCol="0" anchor="ctr"/>
            <a:lstStyle/>
            <a:p>
              <a:pPr algn="r" rtl="1"/>
              <a:endParaRPr lang="en-US">
                <a:cs typeface="B Nazanin" panose="00000700000000000000" pitchFamily="2" charset="-78"/>
              </a:endParaRPr>
            </a:p>
          </p:txBody>
        </p:sp>
        <p:sp>
          <p:nvSpPr>
            <p:cNvPr id="37" name="Freeform: Shape 36">
              <a:extLst>
                <a:ext uri="{FF2B5EF4-FFF2-40B4-BE49-F238E27FC236}">
                  <a16:creationId xmlns:a16="http://schemas.microsoft.com/office/drawing/2014/main" id="{A2153347-E9B6-4B61-850F-4DE3F2118F2B}"/>
                </a:ext>
              </a:extLst>
            </p:cNvPr>
            <p:cNvSpPr/>
            <p:nvPr/>
          </p:nvSpPr>
          <p:spPr>
            <a:xfrm>
              <a:off x="8894294" y="2970958"/>
              <a:ext cx="128563" cy="136565"/>
            </a:xfrm>
            <a:custGeom>
              <a:avLst/>
              <a:gdLst>
                <a:gd name="connsiteX0" fmla="*/ 0 w 128563"/>
                <a:gd name="connsiteY0" fmla="*/ 132603 h 136565"/>
                <a:gd name="connsiteX1" fmla="*/ 107880 w 128563"/>
                <a:gd name="connsiteY1" fmla="*/ 5788 h 136565"/>
                <a:gd name="connsiteX2" fmla="*/ 117127 w 128563"/>
                <a:gd name="connsiteY2" fmla="*/ 4467 h 136565"/>
                <a:gd name="connsiteX3" fmla="*/ 127695 w 128563"/>
                <a:gd name="connsiteY3" fmla="*/ 69196 h 136565"/>
                <a:gd name="connsiteX4" fmla="*/ 95551 w 128563"/>
                <a:gd name="connsiteY4" fmla="*/ 110146 h 136565"/>
                <a:gd name="connsiteX5" fmla="*/ 1321 w 128563"/>
                <a:gd name="connsiteY5" fmla="*/ 136566 h 136565"/>
                <a:gd name="connsiteX6" fmla="*/ 0 w 128563"/>
                <a:gd name="connsiteY6" fmla="*/ 132603 h 136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563" h="136565">
                  <a:moveTo>
                    <a:pt x="0" y="132603"/>
                  </a:moveTo>
                  <a:cubicBezTo>
                    <a:pt x="36107" y="90331"/>
                    <a:pt x="71773" y="48060"/>
                    <a:pt x="107880" y="5788"/>
                  </a:cubicBezTo>
                  <a:cubicBezTo>
                    <a:pt x="110522" y="2706"/>
                    <a:pt x="114485" y="-4779"/>
                    <a:pt x="117127" y="4467"/>
                  </a:cubicBezTo>
                  <a:cubicBezTo>
                    <a:pt x="123292" y="25603"/>
                    <a:pt x="131218" y="46299"/>
                    <a:pt x="127695" y="69196"/>
                  </a:cubicBezTo>
                  <a:cubicBezTo>
                    <a:pt x="124613" y="89010"/>
                    <a:pt x="112724" y="101780"/>
                    <a:pt x="95551" y="110146"/>
                  </a:cubicBezTo>
                  <a:cubicBezTo>
                    <a:pt x="65609" y="125117"/>
                    <a:pt x="33465" y="130401"/>
                    <a:pt x="1321" y="136566"/>
                  </a:cubicBezTo>
                  <a:cubicBezTo>
                    <a:pt x="880" y="135245"/>
                    <a:pt x="440" y="133924"/>
                    <a:pt x="0" y="132603"/>
                  </a:cubicBezTo>
                  <a:close/>
                </a:path>
              </a:pathLst>
            </a:custGeom>
            <a:solidFill>
              <a:schemeClr val="tx1">
                <a:lumMod val="50000"/>
                <a:lumOff val="50000"/>
                <a:alpha val="40000"/>
              </a:schemeClr>
            </a:solidFill>
            <a:ln w="4403" cap="flat">
              <a:noFill/>
              <a:prstDash val="solid"/>
              <a:miter/>
            </a:ln>
          </p:spPr>
          <p:txBody>
            <a:bodyPr rtlCol="0" anchor="ctr"/>
            <a:lstStyle/>
            <a:p>
              <a:pPr algn="r" rtl="1"/>
              <a:endParaRPr lang="en-US">
                <a:cs typeface="B Nazanin" panose="00000700000000000000" pitchFamily="2" charset="-78"/>
              </a:endParaRPr>
            </a:p>
          </p:txBody>
        </p:sp>
        <p:sp>
          <p:nvSpPr>
            <p:cNvPr id="38" name="Freeform: Shape 37">
              <a:extLst>
                <a:ext uri="{FF2B5EF4-FFF2-40B4-BE49-F238E27FC236}">
                  <a16:creationId xmlns:a16="http://schemas.microsoft.com/office/drawing/2014/main" id="{70DD777C-4B62-427D-A15F-8BEA4EF6FD7B}"/>
                </a:ext>
              </a:extLst>
            </p:cNvPr>
            <p:cNvSpPr/>
            <p:nvPr/>
          </p:nvSpPr>
          <p:spPr>
            <a:xfrm>
              <a:off x="10917161" y="2628007"/>
              <a:ext cx="15411" cy="15851"/>
            </a:xfrm>
            <a:custGeom>
              <a:avLst/>
              <a:gdLst>
                <a:gd name="connsiteX0" fmla="*/ 0 w 15411"/>
                <a:gd name="connsiteY0" fmla="*/ 0 h 15851"/>
                <a:gd name="connsiteX1" fmla="*/ 15411 w 15411"/>
                <a:gd name="connsiteY1" fmla="*/ 15852 h 15851"/>
                <a:gd name="connsiteX2" fmla="*/ 0 w 15411"/>
                <a:gd name="connsiteY2" fmla="*/ 0 h 15851"/>
              </a:gdLst>
              <a:ahLst/>
              <a:cxnLst>
                <a:cxn ang="0">
                  <a:pos x="connsiteX0" y="connsiteY0"/>
                </a:cxn>
                <a:cxn ang="0">
                  <a:pos x="connsiteX1" y="connsiteY1"/>
                </a:cxn>
                <a:cxn ang="0">
                  <a:pos x="connsiteX2" y="connsiteY2"/>
                </a:cxn>
              </a:cxnLst>
              <a:rect l="l" t="t" r="r" b="b"/>
              <a:pathLst>
                <a:path w="15411" h="15851">
                  <a:moveTo>
                    <a:pt x="0" y="0"/>
                  </a:moveTo>
                  <a:cubicBezTo>
                    <a:pt x="6164" y="4403"/>
                    <a:pt x="11448" y="9247"/>
                    <a:pt x="15411" y="15852"/>
                  </a:cubicBezTo>
                  <a:cubicBezTo>
                    <a:pt x="5724" y="14971"/>
                    <a:pt x="2202" y="7926"/>
                    <a:pt x="0" y="0"/>
                  </a:cubicBezTo>
                  <a:close/>
                </a:path>
              </a:pathLst>
            </a:custGeom>
            <a:solidFill>
              <a:srgbClr val="5FA8E9"/>
            </a:solidFill>
            <a:ln w="4403" cap="flat">
              <a:noFill/>
              <a:prstDash val="solid"/>
              <a:miter/>
            </a:ln>
          </p:spPr>
          <p:txBody>
            <a:bodyPr rtlCol="0" anchor="ctr"/>
            <a:lstStyle/>
            <a:p>
              <a:pPr algn="r" rtl="1"/>
              <a:endParaRPr lang="en-US">
                <a:cs typeface="B Nazanin" panose="00000700000000000000" pitchFamily="2" charset="-78"/>
              </a:endParaRPr>
            </a:p>
          </p:txBody>
        </p:sp>
        <p:sp>
          <p:nvSpPr>
            <p:cNvPr id="39" name="Freeform: Shape 38">
              <a:extLst>
                <a:ext uri="{FF2B5EF4-FFF2-40B4-BE49-F238E27FC236}">
                  <a16:creationId xmlns:a16="http://schemas.microsoft.com/office/drawing/2014/main" id="{750C6EE2-D796-441A-B151-EBE75F3BCBE2}"/>
                </a:ext>
              </a:extLst>
            </p:cNvPr>
            <p:cNvSpPr/>
            <p:nvPr/>
          </p:nvSpPr>
          <p:spPr>
            <a:xfrm>
              <a:off x="9384588" y="4247783"/>
              <a:ext cx="2639067" cy="2380165"/>
            </a:xfrm>
            <a:custGeom>
              <a:avLst/>
              <a:gdLst>
                <a:gd name="connsiteX0" fmla="*/ 119561 w 2467479"/>
                <a:gd name="connsiteY0" fmla="*/ 2339904 h 2340783"/>
                <a:gd name="connsiteX1" fmla="*/ 49549 w 2467479"/>
                <a:gd name="connsiteY1" fmla="*/ 2023748 h 2340783"/>
                <a:gd name="connsiteX2" fmla="*/ 672 w 2467479"/>
                <a:gd name="connsiteY2" fmla="*/ 1607197 h 2340783"/>
                <a:gd name="connsiteX3" fmla="*/ 16084 w 2467479"/>
                <a:gd name="connsiteY3" fmla="*/ 1268145 h 2340783"/>
                <a:gd name="connsiteX4" fmla="*/ 64079 w 2467479"/>
                <a:gd name="connsiteY4" fmla="*/ 899150 h 2340783"/>
                <a:gd name="connsiteX5" fmla="*/ 82573 w 2467479"/>
                <a:gd name="connsiteY5" fmla="*/ 874051 h 2340783"/>
                <a:gd name="connsiteX6" fmla="*/ 2204074 w 2467479"/>
                <a:gd name="connsiteY6" fmla="*/ 22016 h 2340783"/>
                <a:gd name="connsiteX7" fmla="*/ 2228732 w 2467479"/>
                <a:gd name="connsiteY7" fmla="*/ 0 h 2340783"/>
                <a:gd name="connsiteX8" fmla="*/ 2242823 w 2467479"/>
                <a:gd name="connsiteY8" fmla="*/ 16292 h 2340783"/>
                <a:gd name="connsiteX9" fmla="*/ 2297864 w 2467479"/>
                <a:gd name="connsiteY9" fmla="*/ 161600 h 2340783"/>
                <a:gd name="connsiteX10" fmla="*/ 2388571 w 2467479"/>
                <a:gd name="connsiteY10" fmla="*/ 434604 h 2340783"/>
                <a:gd name="connsiteX11" fmla="*/ 2455061 w 2467479"/>
                <a:gd name="connsiteY11" fmla="*/ 689554 h 2340783"/>
                <a:gd name="connsiteX12" fmla="*/ 2461225 w 2467479"/>
                <a:gd name="connsiteY12" fmla="*/ 735348 h 2340783"/>
                <a:gd name="connsiteX13" fmla="*/ 2461666 w 2467479"/>
                <a:gd name="connsiteY13" fmla="*/ 1311737 h 2340783"/>
                <a:gd name="connsiteX14" fmla="*/ 2460785 w 2467479"/>
                <a:gd name="connsiteY14" fmla="*/ 2060295 h 2340783"/>
                <a:gd name="connsiteX15" fmla="*/ 2427320 w 2467479"/>
                <a:gd name="connsiteY15" fmla="*/ 2340784 h 2340783"/>
                <a:gd name="connsiteX16" fmla="*/ 119561 w 2467479"/>
                <a:gd name="connsiteY16" fmla="*/ 2339904 h 2340783"/>
                <a:gd name="connsiteX0" fmla="*/ 119561 w 2628720"/>
                <a:gd name="connsiteY0" fmla="*/ 2339904 h 2340784"/>
                <a:gd name="connsiteX1" fmla="*/ 49549 w 2628720"/>
                <a:gd name="connsiteY1" fmla="*/ 2023748 h 2340784"/>
                <a:gd name="connsiteX2" fmla="*/ 672 w 2628720"/>
                <a:gd name="connsiteY2" fmla="*/ 1607197 h 2340784"/>
                <a:gd name="connsiteX3" fmla="*/ 16084 w 2628720"/>
                <a:gd name="connsiteY3" fmla="*/ 1268145 h 2340784"/>
                <a:gd name="connsiteX4" fmla="*/ 64079 w 2628720"/>
                <a:gd name="connsiteY4" fmla="*/ 899150 h 2340784"/>
                <a:gd name="connsiteX5" fmla="*/ 82573 w 2628720"/>
                <a:gd name="connsiteY5" fmla="*/ 874051 h 2340784"/>
                <a:gd name="connsiteX6" fmla="*/ 2204074 w 2628720"/>
                <a:gd name="connsiteY6" fmla="*/ 22016 h 2340784"/>
                <a:gd name="connsiteX7" fmla="*/ 2228732 w 2628720"/>
                <a:gd name="connsiteY7" fmla="*/ 0 h 2340784"/>
                <a:gd name="connsiteX8" fmla="*/ 2242823 w 2628720"/>
                <a:gd name="connsiteY8" fmla="*/ 16292 h 2340784"/>
                <a:gd name="connsiteX9" fmla="*/ 2297864 w 2628720"/>
                <a:gd name="connsiteY9" fmla="*/ 161600 h 2340784"/>
                <a:gd name="connsiteX10" fmla="*/ 2388571 w 2628720"/>
                <a:gd name="connsiteY10" fmla="*/ 434604 h 2340784"/>
                <a:gd name="connsiteX11" fmla="*/ 2455061 w 2628720"/>
                <a:gd name="connsiteY11" fmla="*/ 689554 h 2340784"/>
                <a:gd name="connsiteX12" fmla="*/ 2461225 w 2628720"/>
                <a:gd name="connsiteY12" fmla="*/ 735348 h 2340784"/>
                <a:gd name="connsiteX13" fmla="*/ 2628720 w 2628720"/>
                <a:gd name="connsiteY13" fmla="*/ 1329322 h 2340784"/>
                <a:gd name="connsiteX14" fmla="*/ 2460785 w 2628720"/>
                <a:gd name="connsiteY14" fmla="*/ 2060295 h 2340784"/>
                <a:gd name="connsiteX15" fmla="*/ 2427320 w 2628720"/>
                <a:gd name="connsiteY15" fmla="*/ 2340784 h 2340784"/>
                <a:gd name="connsiteX16" fmla="*/ 119561 w 2628720"/>
                <a:gd name="connsiteY16" fmla="*/ 2339904 h 2340784"/>
                <a:gd name="connsiteX0" fmla="*/ 119561 w 2628724"/>
                <a:gd name="connsiteY0" fmla="*/ 2339904 h 2340784"/>
                <a:gd name="connsiteX1" fmla="*/ 49549 w 2628724"/>
                <a:gd name="connsiteY1" fmla="*/ 2023748 h 2340784"/>
                <a:gd name="connsiteX2" fmla="*/ 672 w 2628724"/>
                <a:gd name="connsiteY2" fmla="*/ 1607197 h 2340784"/>
                <a:gd name="connsiteX3" fmla="*/ 16084 w 2628724"/>
                <a:gd name="connsiteY3" fmla="*/ 1268145 h 2340784"/>
                <a:gd name="connsiteX4" fmla="*/ 64079 w 2628724"/>
                <a:gd name="connsiteY4" fmla="*/ 899150 h 2340784"/>
                <a:gd name="connsiteX5" fmla="*/ 82573 w 2628724"/>
                <a:gd name="connsiteY5" fmla="*/ 874051 h 2340784"/>
                <a:gd name="connsiteX6" fmla="*/ 2204074 w 2628724"/>
                <a:gd name="connsiteY6" fmla="*/ 22016 h 2340784"/>
                <a:gd name="connsiteX7" fmla="*/ 2228732 w 2628724"/>
                <a:gd name="connsiteY7" fmla="*/ 0 h 2340784"/>
                <a:gd name="connsiteX8" fmla="*/ 2242823 w 2628724"/>
                <a:gd name="connsiteY8" fmla="*/ 16292 h 2340784"/>
                <a:gd name="connsiteX9" fmla="*/ 2297864 w 2628724"/>
                <a:gd name="connsiteY9" fmla="*/ 161600 h 2340784"/>
                <a:gd name="connsiteX10" fmla="*/ 2388571 w 2628724"/>
                <a:gd name="connsiteY10" fmla="*/ 434604 h 2340784"/>
                <a:gd name="connsiteX11" fmla="*/ 2455061 w 2628724"/>
                <a:gd name="connsiteY11" fmla="*/ 689554 h 2340784"/>
                <a:gd name="connsiteX12" fmla="*/ 2628720 w 2628724"/>
                <a:gd name="connsiteY12" fmla="*/ 1329322 h 2340784"/>
                <a:gd name="connsiteX13" fmla="*/ 2460785 w 2628724"/>
                <a:gd name="connsiteY13" fmla="*/ 2060295 h 2340784"/>
                <a:gd name="connsiteX14" fmla="*/ 2427320 w 2628724"/>
                <a:gd name="connsiteY14" fmla="*/ 2340784 h 2340784"/>
                <a:gd name="connsiteX15" fmla="*/ 119561 w 2628724"/>
                <a:gd name="connsiteY15" fmla="*/ 2339904 h 2340784"/>
                <a:gd name="connsiteX0" fmla="*/ 119561 w 2629454"/>
                <a:gd name="connsiteY0" fmla="*/ 2339904 h 2340784"/>
                <a:gd name="connsiteX1" fmla="*/ 49549 w 2629454"/>
                <a:gd name="connsiteY1" fmla="*/ 2023748 h 2340784"/>
                <a:gd name="connsiteX2" fmla="*/ 672 w 2629454"/>
                <a:gd name="connsiteY2" fmla="*/ 1607197 h 2340784"/>
                <a:gd name="connsiteX3" fmla="*/ 16084 w 2629454"/>
                <a:gd name="connsiteY3" fmla="*/ 1268145 h 2340784"/>
                <a:gd name="connsiteX4" fmla="*/ 64079 w 2629454"/>
                <a:gd name="connsiteY4" fmla="*/ 899150 h 2340784"/>
                <a:gd name="connsiteX5" fmla="*/ 82573 w 2629454"/>
                <a:gd name="connsiteY5" fmla="*/ 874051 h 2340784"/>
                <a:gd name="connsiteX6" fmla="*/ 2204074 w 2629454"/>
                <a:gd name="connsiteY6" fmla="*/ 22016 h 2340784"/>
                <a:gd name="connsiteX7" fmla="*/ 2228732 w 2629454"/>
                <a:gd name="connsiteY7" fmla="*/ 0 h 2340784"/>
                <a:gd name="connsiteX8" fmla="*/ 2242823 w 2629454"/>
                <a:gd name="connsiteY8" fmla="*/ 16292 h 2340784"/>
                <a:gd name="connsiteX9" fmla="*/ 2297864 w 2629454"/>
                <a:gd name="connsiteY9" fmla="*/ 161600 h 2340784"/>
                <a:gd name="connsiteX10" fmla="*/ 2388571 w 2629454"/>
                <a:gd name="connsiteY10" fmla="*/ 434604 h 2340784"/>
                <a:gd name="connsiteX11" fmla="*/ 2516607 w 2629454"/>
                <a:gd name="connsiteY11" fmla="*/ 689554 h 2340784"/>
                <a:gd name="connsiteX12" fmla="*/ 2628720 w 2629454"/>
                <a:gd name="connsiteY12" fmla="*/ 1329322 h 2340784"/>
                <a:gd name="connsiteX13" fmla="*/ 2460785 w 2629454"/>
                <a:gd name="connsiteY13" fmla="*/ 2060295 h 2340784"/>
                <a:gd name="connsiteX14" fmla="*/ 2427320 w 2629454"/>
                <a:gd name="connsiteY14" fmla="*/ 2340784 h 2340784"/>
                <a:gd name="connsiteX15" fmla="*/ 119561 w 2629454"/>
                <a:gd name="connsiteY15" fmla="*/ 2339904 h 2340784"/>
                <a:gd name="connsiteX0" fmla="*/ 119561 w 2638180"/>
                <a:gd name="connsiteY0" fmla="*/ 2339904 h 2340784"/>
                <a:gd name="connsiteX1" fmla="*/ 49549 w 2638180"/>
                <a:gd name="connsiteY1" fmla="*/ 2023748 h 2340784"/>
                <a:gd name="connsiteX2" fmla="*/ 672 w 2638180"/>
                <a:gd name="connsiteY2" fmla="*/ 1607197 h 2340784"/>
                <a:gd name="connsiteX3" fmla="*/ 16084 w 2638180"/>
                <a:gd name="connsiteY3" fmla="*/ 1268145 h 2340784"/>
                <a:gd name="connsiteX4" fmla="*/ 64079 w 2638180"/>
                <a:gd name="connsiteY4" fmla="*/ 899150 h 2340784"/>
                <a:gd name="connsiteX5" fmla="*/ 82573 w 2638180"/>
                <a:gd name="connsiteY5" fmla="*/ 874051 h 2340784"/>
                <a:gd name="connsiteX6" fmla="*/ 2204074 w 2638180"/>
                <a:gd name="connsiteY6" fmla="*/ 22016 h 2340784"/>
                <a:gd name="connsiteX7" fmla="*/ 2228732 w 2638180"/>
                <a:gd name="connsiteY7" fmla="*/ 0 h 2340784"/>
                <a:gd name="connsiteX8" fmla="*/ 2242823 w 2638180"/>
                <a:gd name="connsiteY8" fmla="*/ 16292 h 2340784"/>
                <a:gd name="connsiteX9" fmla="*/ 2297864 w 2638180"/>
                <a:gd name="connsiteY9" fmla="*/ 161600 h 2340784"/>
                <a:gd name="connsiteX10" fmla="*/ 2388571 w 2638180"/>
                <a:gd name="connsiteY10" fmla="*/ 434604 h 2340784"/>
                <a:gd name="connsiteX11" fmla="*/ 2516607 w 2638180"/>
                <a:gd name="connsiteY11" fmla="*/ 689554 h 2340784"/>
                <a:gd name="connsiteX12" fmla="*/ 2637512 w 2638180"/>
                <a:gd name="connsiteY12" fmla="*/ 1382075 h 2340784"/>
                <a:gd name="connsiteX13" fmla="*/ 2460785 w 2638180"/>
                <a:gd name="connsiteY13" fmla="*/ 2060295 h 2340784"/>
                <a:gd name="connsiteX14" fmla="*/ 2427320 w 2638180"/>
                <a:gd name="connsiteY14" fmla="*/ 2340784 h 2340784"/>
                <a:gd name="connsiteX15" fmla="*/ 119561 w 2638180"/>
                <a:gd name="connsiteY15" fmla="*/ 2339904 h 2340784"/>
                <a:gd name="connsiteX0" fmla="*/ 119561 w 2684253"/>
                <a:gd name="connsiteY0" fmla="*/ 2339904 h 2340784"/>
                <a:gd name="connsiteX1" fmla="*/ 49549 w 2684253"/>
                <a:gd name="connsiteY1" fmla="*/ 2023748 h 2340784"/>
                <a:gd name="connsiteX2" fmla="*/ 672 w 2684253"/>
                <a:gd name="connsiteY2" fmla="*/ 1607197 h 2340784"/>
                <a:gd name="connsiteX3" fmla="*/ 16084 w 2684253"/>
                <a:gd name="connsiteY3" fmla="*/ 1268145 h 2340784"/>
                <a:gd name="connsiteX4" fmla="*/ 64079 w 2684253"/>
                <a:gd name="connsiteY4" fmla="*/ 899150 h 2340784"/>
                <a:gd name="connsiteX5" fmla="*/ 82573 w 2684253"/>
                <a:gd name="connsiteY5" fmla="*/ 874051 h 2340784"/>
                <a:gd name="connsiteX6" fmla="*/ 2204074 w 2684253"/>
                <a:gd name="connsiteY6" fmla="*/ 22016 h 2340784"/>
                <a:gd name="connsiteX7" fmla="*/ 2228732 w 2684253"/>
                <a:gd name="connsiteY7" fmla="*/ 0 h 2340784"/>
                <a:gd name="connsiteX8" fmla="*/ 2242823 w 2684253"/>
                <a:gd name="connsiteY8" fmla="*/ 16292 h 2340784"/>
                <a:gd name="connsiteX9" fmla="*/ 2297864 w 2684253"/>
                <a:gd name="connsiteY9" fmla="*/ 161600 h 2340784"/>
                <a:gd name="connsiteX10" fmla="*/ 2388571 w 2684253"/>
                <a:gd name="connsiteY10" fmla="*/ 434604 h 2340784"/>
                <a:gd name="connsiteX11" fmla="*/ 2516607 w 2684253"/>
                <a:gd name="connsiteY11" fmla="*/ 689554 h 2340784"/>
                <a:gd name="connsiteX12" fmla="*/ 2637512 w 2684253"/>
                <a:gd name="connsiteY12" fmla="*/ 1382075 h 2340784"/>
                <a:gd name="connsiteX13" fmla="*/ 2427320 w 2684253"/>
                <a:gd name="connsiteY13" fmla="*/ 2340784 h 2340784"/>
                <a:gd name="connsiteX14" fmla="*/ 119561 w 2684253"/>
                <a:gd name="connsiteY14" fmla="*/ 2339904 h 2340784"/>
                <a:gd name="connsiteX0" fmla="*/ 119561 w 2639067"/>
                <a:gd name="connsiteY0" fmla="*/ 2339904 h 2340784"/>
                <a:gd name="connsiteX1" fmla="*/ 49549 w 2639067"/>
                <a:gd name="connsiteY1" fmla="*/ 2023748 h 2340784"/>
                <a:gd name="connsiteX2" fmla="*/ 672 w 2639067"/>
                <a:gd name="connsiteY2" fmla="*/ 1607197 h 2340784"/>
                <a:gd name="connsiteX3" fmla="*/ 16084 w 2639067"/>
                <a:gd name="connsiteY3" fmla="*/ 1268145 h 2340784"/>
                <a:gd name="connsiteX4" fmla="*/ 64079 w 2639067"/>
                <a:gd name="connsiteY4" fmla="*/ 899150 h 2340784"/>
                <a:gd name="connsiteX5" fmla="*/ 82573 w 2639067"/>
                <a:gd name="connsiteY5" fmla="*/ 874051 h 2340784"/>
                <a:gd name="connsiteX6" fmla="*/ 2204074 w 2639067"/>
                <a:gd name="connsiteY6" fmla="*/ 22016 h 2340784"/>
                <a:gd name="connsiteX7" fmla="*/ 2228732 w 2639067"/>
                <a:gd name="connsiteY7" fmla="*/ 0 h 2340784"/>
                <a:gd name="connsiteX8" fmla="*/ 2242823 w 2639067"/>
                <a:gd name="connsiteY8" fmla="*/ 16292 h 2340784"/>
                <a:gd name="connsiteX9" fmla="*/ 2297864 w 2639067"/>
                <a:gd name="connsiteY9" fmla="*/ 161600 h 2340784"/>
                <a:gd name="connsiteX10" fmla="*/ 2388571 w 2639067"/>
                <a:gd name="connsiteY10" fmla="*/ 434604 h 2340784"/>
                <a:gd name="connsiteX11" fmla="*/ 2516607 w 2639067"/>
                <a:gd name="connsiteY11" fmla="*/ 689554 h 2340784"/>
                <a:gd name="connsiteX12" fmla="*/ 2637512 w 2639067"/>
                <a:gd name="connsiteY12" fmla="*/ 1382075 h 2340784"/>
                <a:gd name="connsiteX13" fmla="*/ 2427320 w 2639067"/>
                <a:gd name="connsiteY13" fmla="*/ 2340784 h 2340784"/>
                <a:gd name="connsiteX14" fmla="*/ 119561 w 2639067"/>
                <a:gd name="connsiteY14" fmla="*/ 2339904 h 2340784"/>
                <a:gd name="connsiteX0" fmla="*/ 119561 w 2639067"/>
                <a:gd name="connsiteY0" fmla="*/ 2339904 h 2340784"/>
                <a:gd name="connsiteX1" fmla="*/ 49549 w 2639067"/>
                <a:gd name="connsiteY1" fmla="*/ 2023748 h 2340784"/>
                <a:gd name="connsiteX2" fmla="*/ 672 w 2639067"/>
                <a:gd name="connsiteY2" fmla="*/ 1607197 h 2340784"/>
                <a:gd name="connsiteX3" fmla="*/ 16084 w 2639067"/>
                <a:gd name="connsiteY3" fmla="*/ 1268145 h 2340784"/>
                <a:gd name="connsiteX4" fmla="*/ 64079 w 2639067"/>
                <a:gd name="connsiteY4" fmla="*/ 899150 h 2340784"/>
                <a:gd name="connsiteX5" fmla="*/ 82573 w 2639067"/>
                <a:gd name="connsiteY5" fmla="*/ 874051 h 2340784"/>
                <a:gd name="connsiteX6" fmla="*/ 2204074 w 2639067"/>
                <a:gd name="connsiteY6" fmla="*/ 22016 h 2340784"/>
                <a:gd name="connsiteX7" fmla="*/ 2228732 w 2639067"/>
                <a:gd name="connsiteY7" fmla="*/ 0 h 2340784"/>
                <a:gd name="connsiteX8" fmla="*/ 2242823 w 2639067"/>
                <a:gd name="connsiteY8" fmla="*/ 16292 h 2340784"/>
                <a:gd name="connsiteX9" fmla="*/ 2297864 w 2639067"/>
                <a:gd name="connsiteY9" fmla="*/ 161600 h 2340784"/>
                <a:gd name="connsiteX10" fmla="*/ 2388571 w 2639067"/>
                <a:gd name="connsiteY10" fmla="*/ 434604 h 2340784"/>
                <a:gd name="connsiteX11" fmla="*/ 2516607 w 2639067"/>
                <a:gd name="connsiteY11" fmla="*/ 689554 h 2340784"/>
                <a:gd name="connsiteX12" fmla="*/ 2637512 w 2639067"/>
                <a:gd name="connsiteY12" fmla="*/ 1408452 h 2340784"/>
                <a:gd name="connsiteX13" fmla="*/ 2427320 w 2639067"/>
                <a:gd name="connsiteY13" fmla="*/ 2340784 h 2340784"/>
                <a:gd name="connsiteX14" fmla="*/ 119561 w 2639067"/>
                <a:gd name="connsiteY14" fmla="*/ 2339904 h 2340784"/>
                <a:gd name="connsiteX0" fmla="*/ 119561 w 2639067"/>
                <a:gd name="connsiteY0" fmla="*/ 2339904 h 2340784"/>
                <a:gd name="connsiteX1" fmla="*/ 49549 w 2639067"/>
                <a:gd name="connsiteY1" fmla="*/ 2023748 h 2340784"/>
                <a:gd name="connsiteX2" fmla="*/ 672 w 2639067"/>
                <a:gd name="connsiteY2" fmla="*/ 1607197 h 2340784"/>
                <a:gd name="connsiteX3" fmla="*/ 16084 w 2639067"/>
                <a:gd name="connsiteY3" fmla="*/ 1268145 h 2340784"/>
                <a:gd name="connsiteX4" fmla="*/ 64079 w 2639067"/>
                <a:gd name="connsiteY4" fmla="*/ 899150 h 2340784"/>
                <a:gd name="connsiteX5" fmla="*/ 82573 w 2639067"/>
                <a:gd name="connsiteY5" fmla="*/ 874051 h 2340784"/>
                <a:gd name="connsiteX6" fmla="*/ 2204074 w 2639067"/>
                <a:gd name="connsiteY6" fmla="*/ 22016 h 2340784"/>
                <a:gd name="connsiteX7" fmla="*/ 2228732 w 2639067"/>
                <a:gd name="connsiteY7" fmla="*/ 0 h 2340784"/>
                <a:gd name="connsiteX8" fmla="*/ 2242823 w 2639067"/>
                <a:gd name="connsiteY8" fmla="*/ 16292 h 2340784"/>
                <a:gd name="connsiteX9" fmla="*/ 2297864 w 2639067"/>
                <a:gd name="connsiteY9" fmla="*/ 161600 h 2340784"/>
                <a:gd name="connsiteX10" fmla="*/ 2516607 w 2639067"/>
                <a:gd name="connsiteY10" fmla="*/ 689554 h 2340784"/>
                <a:gd name="connsiteX11" fmla="*/ 2637512 w 2639067"/>
                <a:gd name="connsiteY11" fmla="*/ 1408452 h 2340784"/>
                <a:gd name="connsiteX12" fmla="*/ 2427320 w 2639067"/>
                <a:gd name="connsiteY12" fmla="*/ 2340784 h 2340784"/>
                <a:gd name="connsiteX13" fmla="*/ 119561 w 2639067"/>
                <a:gd name="connsiteY13" fmla="*/ 2339904 h 2340784"/>
                <a:gd name="connsiteX0" fmla="*/ 119561 w 2639067"/>
                <a:gd name="connsiteY0" fmla="*/ 2379285 h 2380165"/>
                <a:gd name="connsiteX1" fmla="*/ 49549 w 2639067"/>
                <a:gd name="connsiteY1" fmla="*/ 2063129 h 2380165"/>
                <a:gd name="connsiteX2" fmla="*/ 672 w 2639067"/>
                <a:gd name="connsiteY2" fmla="*/ 1646578 h 2380165"/>
                <a:gd name="connsiteX3" fmla="*/ 16084 w 2639067"/>
                <a:gd name="connsiteY3" fmla="*/ 1307526 h 2380165"/>
                <a:gd name="connsiteX4" fmla="*/ 64079 w 2639067"/>
                <a:gd name="connsiteY4" fmla="*/ 938531 h 2380165"/>
                <a:gd name="connsiteX5" fmla="*/ 82573 w 2639067"/>
                <a:gd name="connsiteY5" fmla="*/ 913432 h 2380165"/>
                <a:gd name="connsiteX6" fmla="*/ 2204074 w 2639067"/>
                <a:gd name="connsiteY6" fmla="*/ 61397 h 2380165"/>
                <a:gd name="connsiteX7" fmla="*/ 2228732 w 2639067"/>
                <a:gd name="connsiteY7" fmla="*/ 39381 h 2380165"/>
                <a:gd name="connsiteX8" fmla="*/ 2242823 w 2639067"/>
                <a:gd name="connsiteY8" fmla="*/ 55673 h 2380165"/>
                <a:gd name="connsiteX9" fmla="*/ 2516607 w 2639067"/>
                <a:gd name="connsiteY9" fmla="*/ 728935 h 2380165"/>
                <a:gd name="connsiteX10" fmla="*/ 2637512 w 2639067"/>
                <a:gd name="connsiteY10" fmla="*/ 1447833 h 2380165"/>
                <a:gd name="connsiteX11" fmla="*/ 2427320 w 2639067"/>
                <a:gd name="connsiteY11" fmla="*/ 2380165 h 2380165"/>
                <a:gd name="connsiteX12" fmla="*/ 119561 w 2639067"/>
                <a:gd name="connsiteY12" fmla="*/ 2379285 h 2380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39067" h="2380165">
                  <a:moveTo>
                    <a:pt x="119561" y="2379285"/>
                  </a:moveTo>
                  <a:cubicBezTo>
                    <a:pt x="93141" y="2279770"/>
                    <a:pt x="69363" y="2163964"/>
                    <a:pt x="49549" y="2063129"/>
                  </a:cubicBezTo>
                  <a:cubicBezTo>
                    <a:pt x="22689" y="1925306"/>
                    <a:pt x="4195" y="1787043"/>
                    <a:pt x="672" y="1646578"/>
                  </a:cubicBezTo>
                  <a:cubicBezTo>
                    <a:pt x="-2410" y="1532974"/>
                    <a:pt x="5516" y="1420250"/>
                    <a:pt x="16084" y="1307526"/>
                  </a:cubicBezTo>
                  <a:cubicBezTo>
                    <a:pt x="27972" y="1183794"/>
                    <a:pt x="45586" y="1061382"/>
                    <a:pt x="64079" y="938531"/>
                  </a:cubicBezTo>
                  <a:cubicBezTo>
                    <a:pt x="65841" y="926202"/>
                    <a:pt x="69804" y="918276"/>
                    <a:pt x="82573" y="913432"/>
                  </a:cubicBezTo>
                  <a:cubicBezTo>
                    <a:pt x="102828" y="905506"/>
                    <a:pt x="2031465" y="130529"/>
                    <a:pt x="2204074" y="61397"/>
                  </a:cubicBezTo>
                  <a:cubicBezTo>
                    <a:pt x="2215963" y="56554"/>
                    <a:pt x="2219926" y="45986"/>
                    <a:pt x="2228732" y="39381"/>
                  </a:cubicBezTo>
                  <a:cubicBezTo>
                    <a:pt x="2239740" y="39381"/>
                    <a:pt x="2194844" y="-59253"/>
                    <a:pt x="2242823" y="55673"/>
                  </a:cubicBezTo>
                  <a:cubicBezTo>
                    <a:pt x="2290802" y="170599"/>
                    <a:pt x="2450826" y="496908"/>
                    <a:pt x="2516607" y="728935"/>
                  </a:cubicBezTo>
                  <a:cubicBezTo>
                    <a:pt x="2556632" y="878055"/>
                    <a:pt x="2652393" y="1172628"/>
                    <a:pt x="2637512" y="1447833"/>
                  </a:cubicBezTo>
                  <a:cubicBezTo>
                    <a:pt x="2622631" y="1723038"/>
                    <a:pt x="2521662" y="2097435"/>
                    <a:pt x="2427320" y="2380165"/>
                  </a:cubicBezTo>
                  <a:lnTo>
                    <a:pt x="119561" y="2379285"/>
                  </a:lnTo>
                  <a:close/>
                </a:path>
              </a:pathLst>
            </a:custGeom>
            <a:solidFill>
              <a:schemeClr val="accent1">
                <a:lumMod val="50000"/>
              </a:schemeClr>
            </a:solidFill>
            <a:ln w="4403" cap="flat">
              <a:noFill/>
              <a:prstDash val="solid"/>
              <a:miter/>
            </a:ln>
          </p:spPr>
          <p:txBody>
            <a:bodyPr rtlCol="0" anchor="ctr"/>
            <a:lstStyle/>
            <a:p>
              <a:pPr algn="r" rtl="1"/>
              <a:endParaRPr lang="en-US">
                <a:cs typeface="B Nazanin" panose="00000700000000000000" pitchFamily="2" charset="-78"/>
              </a:endParaRPr>
            </a:p>
          </p:txBody>
        </p:sp>
        <p:sp>
          <p:nvSpPr>
            <p:cNvPr id="40" name="Freeform: Shape 39">
              <a:extLst>
                <a:ext uri="{FF2B5EF4-FFF2-40B4-BE49-F238E27FC236}">
                  <a16:creationId xmlns:a16="http://schemas.microsoft.com/office/drawing/2014/main" id="{C201B467-AB6C-4812-9553-C2A4D3D3ADFA}"/>
                </a:ext>
              </a:extLst>
            </p:cNvPr>
            <p:cNvSpPr/>
            <p:nvPr/>
          </p:nvSpPr>
          <p:spPr>
            <a:xfrm>
              <a:off x="8848059" y="3449171"/>
              <a:ext cx="2580322" cy="452610"/>
            </a:xfrm>
            <a:custGeom>
              <a:avLst/>
              <a:gdLst>
                <a:gd name="connsiteX0" fmla="*/ 179213 w 2580322"/>
                <a:gd name="connsiteY0" fmla="*/ 14138 h 452610"/>
                <a:gd name="connsiteX1" fmla="*/ 188020 w 2580322"/>
                <a:gd name="connsiteY1" fmla="*/ 6653 h 452610"/>
                <a:gd name="connsiteX2" fmla="*/ 300304 w 2580322"/>
                <a:gd name="connsiteY2" fmla="*/ 21184 h 452610"/>
                <a:gd name="connsiteX3" fmla="*/ 363711 w 2580322"/>
                <a:gd name="connsiteY3" fmla="*/ 36155 h 452610"/>
                <a:gd name="connsiteX4" fmla="*/ 395415 w 2580322"/>
                <a:gd name="connsiteY4" fmla="*/ 105727 h 452610"/>
                <a:gd name="connsiteX5" fmla="*/ 570665 w 2580322"/>
                <a:gd name="connsiteY5" fmla="*/ 276133 h 452610"/>
                <a:gd name="connsiteX6" fmla="*/ 780261 w 2580322"/>
                <a:gd name="connsiteY6" fmla="*/ 398104 h 452610"/>
                <a:gd name="connsiteX7" fmla="*/ 1140450 w 2580322"/>
                <a:gd name="connsiteY7" fmla="*/ 370364 h 452610"/>
                <a:gd name="connsiteX8" fmla="*/ 1268145 w 2580322"/>
                <a:gd name="connsiteY8" fmla="*/ 324129 h 452610"/>
                <a:gd name="connsiteX9" fmla="*/ 1357972 w 2580322"/>
                <a:gd name="connsiteY9" fmla="*/ 321928 h 452610"/>
                <a:gd name="connsiteX10" fmla="*/ 1537625 w 2580322"/>
                <a:gd name="connsiteY10" fmla="*/ 341742 h 452610"/>
                <a:gd name="connsiteX11" fmla="*/ 1886806 w 2580322"/>
                <a:gd name="connsiteY11" fmla="*/ 372565 h 452610"/>
                <a:gd name="connsiteX12" fmla="*/ 2235986 w 2580322"/>
                <a:gd name="connsiteY12" fmla="*/ 403388 h 452610"/>
                <a:gd name="connsiteX13" fmla="*/ 2580322 w 2580322"/>
                <a:gd name="connsiteY13" fmla="*/ 434652 h 452610"/>
                <a:gd name="connsiteX14" fmla="*/ 2326253 w 2580322"/>
                <a:gd name="connsiteY14" fmla="*/ 431129 h 452610"/>
                <a:gd name="connsiteX15" fmla="*/ 1678971 w 2580322"/>
                <a:gd name="connsiteY15" fmla="*/ 387096 h 452610"/>
                <a:gd name="connsiteX16" fmla="*/ 1356210 w 2580322"/>
                <a:gd name="connsiteY16" fmla="*/ 354512 h 452610"/>
                <a:gd name="connsiteX17" fmla="*/ 1076602 w 2580322"/>
                <a:gd name="connsiteY17" fmla="*/ 417479 h 452610"/>
                <a:gd name="connsiteX18" fmla="*/ 727862 w 2580322"/>
                <a:gd name="connsiteY18" fmla="*/ 435973 h 452610"/>
                <a:gd name="connsiteX19" fmla="*/ 385287 w 2580322"/>
                <a:gd name="connsiteY19" fmla="*/ 206562 h 452610"/>
                <a:gd name="connsiteX20" fmla="*/ 246584 w 2580322"/>
                <a:gd name="connsiteY20" fmla="*/ 140953 h 452610"/>
                <a:gd name="connsiteX21" fmla="*/ 143107 w 2580322"/>
                <a:gd name="connsiteY21" fmla="*/ 186747 h 452610"/>
                <a:gd name="connsiteX22" fmla="*/ 72214 w 2580322"/>
                <a:gd name="connsiteY22" fmla="*/ 214047 h 452610"/>
                <a:gd name="connsiteX23" fmla="*/ 0 w 2580322"/>
                <a:gd name="connsiteY23" fmla="*/ 211846 h 452610"/>
                <a:gd name="connsiteX24" fmla="*/ 132098 w 2580322"/>
                <a:gd name="connsiteY24" fmla="*/ 82829 h 452610"/>
                <a:gd name="connsiteX25" fmla="*/ 179213 w 2580322"/>
                <a:gd name="connsiteY25" fmla="*/ 14138 h 452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80322" h="452610">
                  <a:moveTo>
                    <a:pt x="179213" y="14138"/>
                  </a:moveTo>
                  <a:cubicBezTo>
                    <a:pt x="182296" y="11056"/>
                    <a:pt x="184938" y="8414"/>
                    <a:pt x="188020" y="6653"/>
                  </a:cubicBezTo>
                  <a:cubicBezTo>
                    <a:pt x="217962" y="-11841"/>
                    <a:pt x="270361" y="13258"/>
                    <a:pt x="300304" y="21184"/>
                  </a:cubicBezTo>
                  <a:cubicBezTo>
                    <a:pt x="315715" y="25146"/>
                    <a:pt x="351382" y="27788"/>
                    <a:pt x="363711" y="36155"/>
                  </a:cubicBezTo>
                  <a:cubicBezTo>
                    <a:pt x="384406" y="50686"/>
                    <a:pt x="384406" y="85031"/>
                    <a:pt x="395415" y="105727"/>
                  </a:cubicBezTo>
                  <a:cubicBezTo>
                    <a:pt x="434604" y="180582"/>
                    <a:pt x="508138" y="222854"/>
                    <a:pt x="570665" y="276133"/>
                  </a:cubicBezTo>
                  <a:cubicBezTo>
                    <a:pt x="634953" y="330734"/>
                    <a:pt x="697039" y="376528"/>
                    <a:pt x="780261" y="398104"/>
                  </a:cubicBezTo>
                  <a:cubicBezTo>
                    <a:pt x="903113" y="429808"/>
                    <a:pt x="1023322" y="412195"/>
                    <a:pt x="1140450" y="370364"/>
                  </a:cubicBezTo>
                  <a:cubicBezTo>
                    <a:pt x="1176997" y="357154"/>
                    <a:pt x="1231597" y="336018"/>
                    <a:pt x="1268145" y="324129"/>
                  </a:cubicBezTo>
                  <a:cubicBezTo>
                    <a:pt x="1296326" y="315323"/>
                    <a:pt x="1328470" y="319726"/>
                    <a:pt x="1357972" y="321928"/>
                  </a:cubicBezTo>
                  <a:cubicBezTo>
                    <a:pt x="1418297" y="326331"/>
                    <a:pt x="1477741" y="336458"/>
                    <a:pt x="1537625" y="341742"/>
                  </a:cubicBezTo>
                  <a:cubicBezTo>
                    <a:pt x="1653872" y="351870"/>
                    <a:pt x="1770559" y="362438"/>
                    <a:pt x="1886806" y="372565"/>
                  </a:cubicBezTo>
                  <a:cubicBezTo>
                    <a:pt x="2003052" y="382693"/>
                    <a:pt x="2119739" y="393261"/>
                    <a:pt x="2235986" y="403388"/>
                  </a:cubicBezTo>
                  <a:cubicBezTo>
                    <a:pt x="2348710" y="413516"/>
                    <a:pt x="2469800" y="411755"/>
                    <a:pt x="2580322" y="434652"/>
                  </a:cubicBezTo>
                  <a:cubicBezTo>
                    <a:pt x="2497100" y="441697"/>
                    <a:pt x="2410356" y="431129"/>
                    <a:pt x="2326253" y="431129"/>
                  </a:cubicBezTo>
                  <a:cubicBezTo>
                    <a:pt x="2109612" y="429368"/>
                    <a:pt x="1893851" y="409113"/>
                    <a:pt x="1678971" y="387096"/>
                  </a:cubicBezTo>
                  <a:cubicBezTo>
                    <a:pt x="1572852" y="376088"/>
                    <a:pt x="1462770" y="355833"/>
                    <a:pt x="1356210" y="354512"/>
                  </a:cubicBezTo>
                  <a:cubicBezTo>
                    <a:pt x="1260659" y="353191"/>
                    <a:pt x="1168630" y="397224"/>
                    <a:pt x="1076602" y="417479"/>
                  </a:cubicBezTo>
                  <a:cubicBezTo>
                    <a:pt x="969602" y="440816"/>
                    <a:pt x="833981" y="472520"/>
                    <a:pt x="727862" y="435973"/>
                  </a:cubicBezTo>
                  <a:cubicBezTo>
                    <a:pt x="598846" y="391499"/>
                    <a:pt x="482159" y="299911"/>
                    <a:pt x="385287" y="206562"/>
                  </a:cubicBezTo>
                  <a:cubicBezTo>
                    <a:pt x="347419" y="170014"/>
                    <a:pt x="298983" y="136109"/>
                    <a:pt x="246584" y="140953"/>
                  </a:cubicBezTo>
                  <a:cubicBezTo>
                    <a:pt x="208715" y="144475"/>
                    <a:pt x="175691" y="167813"/>
                    <a:pt x="143107" y="186747"/>
                  </a:cubicBezTo>
                  <a:cubicBezTo>
                    <a:pt x="121530" y="199076"/>
                    <a:pt x="97753" y="211405"/>
                    <a:pt x="72214" y="214047"/>
                  </a:cubicBezTo>
                  <a:cubicBezTo>
                    <a:pt x="55921" y="215809"/>
                    <a:pt x="14090" y="219772"/>
                    <a:pt x="0" y="211846"/>
                  </a:cubicBezTo>
                  <a:cubicBezTo>
                    <a:pt x="33905" y="230339"/>
                    <a:pt x="116687" y="103085"/>
                    <a:pt x="132098" y="82829"/>
                  </a:cubicBezTo>
                  <a:cubicBezTo>
                    <a:pt x="144868" y="67418"/>
                    <a:pt x="162041" y="31751"/>
                    <a:pt x="179213" y="14138"/>
                  </a:cubicBezTo>
                  <a:close/>
                </a:path>
              </a:pathLst>
            </a:custGeom>
            <a:solidFill>
              <a:srgbClr val="E0AC84"/>
            </a:solidFill>
            <a:ln w="4403" cap="flat">
              <a:noFill/>
              <a:prstDash val="solid"/>
              <a:miter/>
            </a:ln>
          </p:spPr>
          <p:txBody>
            <a:bodyPr rtlCol="0" anchor="ctr"/>
            <a:lstStyle/>
            <a:p>
              <a:pPr algn="r" rtl="1"/>
              <a:endParaRPr lang="en-US">
                <a:cs typeface="B Nazanin" panose="00000700000000000000" pitchFamily="2" charset="-78"/>
              </a:endParaRPr>
            </a:p>
          </p:txBody>
        </p:sp>
        <p:sp>
          <p:nvSpPr>
            <p:cNvPr id="41" name="Freeform: Shape 40">
              <a:extLst>
                <a:ext uri="{FF2B5EF4-FFF2-40B4-BE49-F238E27FC236}">
                  <a16:creationId xmlns:a16="http://schemas.microsoft.com/office/drawing/2014/main" id="{1F264624-6CBA-44B4-8864-99DA4E8DD66C}"/>
                </a:ext>
              </a:extLst>
            </p:cNvPr>
            <p:cNvSpPr/>
            <p:nvPr/>
          </p:nvSpPr>
          <p:spPr>
            <a:xfrm>
              <a:off x="9027189" y="2711573"/>
              <a:ext cx="3311755" cy="1160221"/>
            </a:xfrm>
            <a:custGeom>
              <a:avLst/>
              <a:gdLst>
                <a:gd name="connsiteX0" fmla="*/ 2792204 w 2795013"/>
                <a:gd name="connsiteY0" fmla="*/ 146421 h 1104436"/>
                <a:gd name="connsiteX1" fmla="*/ 2792204 w 2795013"/>
                <a:gd name="connsiteY1" fmla="*/ 75087 h 1104436"/>
                <a:gd name="connsiteX2" fmla="*/ 2791764 w 2795013"/>
                <a:gd name="connsiteY2" fmla="*/ 14763 h 1104436"/>
                <a:gd name="connsiteX3" fmla="*/ 2791324 w 2795013"/>
                <a:gd name="connsiteY3" fmla="*/ 14322 h 1104436"/>
                <a:gd name="connsiteX4" fmla="*/ 2689168 w 2795013"/>
                <a:gd name="connsiteY4" fmla="*/ 4195 h 1104436"/>
                <a:gd name="connsiteX5" fmla="*/ 2535053 w 2795013"/>
                <a:gd name="connsiteY5" fmla="*/ 57474 h 1104436"/>
                <a:gd name="connsiteX6" fmla="*/ 2364205 w 2795013"/>
                <a:gd name="connsiteY6" fmla="*/ 129248 h 1104436"/>
                <a:gd name="connsiteX7" fmla="*/ 1875881 w 2795013"/>
                <a:gd name="connsiteY7" fmla="*/ 299214 h 1104436"/>
                <a:gd name="connsiteX8" fmla="*/ 1344846 w 2795013"/>
                <a:gd name="connsiteY8" fmla="*/ 358218 h 1104436"/>
                <a:gd name="connsiteX9" fmla="*/ 1132168 w 2795013"/>
                <a:gd name="connsiteY9" fmla="*/ 364823 h 1104436"/>
                <a:gd name="connsiteX10" fmla="*/ 928736 w 2795013"/>
                <a:gd name="connsiteY10" fmla="*/ 300976 h 1104436"/>
                <a:gd name="connsiteX11" fmla="*/ 578675 w 2795013"/>
                <a:gd name="connsiteY11" fmla="*/ 183849 h 1104436"/>
                <a:gd name="connsiteX12" fmla="*/ 481803 w 2795013"/>
                <a:gd name="connsiteY12" fmla="*/ 227001 h 1104436"/>
                <a:gd name="connsiteX13" fmla="*/ 381848 w 2795013"/>
                <a:gd name="connsiteY13" fmla="*/ 252540 h 1104436"/>
                <a:gd name="connsiteX14" fmla="*/ 252392 w 2795013"/>
                <a:gd name="connsiteY14" fmla="*/ 276317 h 1104436"/>
                <a:gd name="connsiteX15" fmla="*/ 127339 w 2795013"/>
                <a:gd name="connsiteY15" fmla="*/ 285124 h 1104436"/>
                <a:gd name="connsiteX16" fmla="*/ 100479 w 2795013"/>
                <a:gd name="connsiteY16" fmla="*/ 306260 h 1104436"/>
                <a:gd name="connsiteX17" fmla="*/ 342659 w 2795013"/>
                <a:gd name="connsiteY17" fmla="*/ 412379 h 1104436"/>
                <a:gd name="connsiteX18" fmla="*/ 296425 w 2795013"/>
                <a:gd name="connsiteY18" fmla="*/ 453329 h 1104436"/>
                <a:gd name="connsiteX19" fmla="*/ 89030 w 2795013"/>
                <a:gd name="connsiteY19" fmla="*/ 474465 h 1104436"/>
                <a:gd name="connsiteX20" fmla="*/ 84 w 2795013"/>
                <a:gd name="connsiteY20" fmla="*/ 557247 h 1104436"/>
                <a:gd name="connsiteX21" fmla="*/ 72298 w 2795013"/>
                <a:gd name="connsiteY21" fmla="*/ 686263 h 1104436"/>
                <a:gd name="connsiteX22" fmla="*/ 133944 w 2795013"/>
                <a:gd name="connsiteY22" fmla="*/ 706078 h 1104436"/>
                <a:gd name="connsiteX23" fmla="*/ 179298 w 2795013"/>
                <a:gd name="connsiteY23" fmla="*/ 721049 h 1104436"/>
                <a:gd name="connsiteX24" fmla="*/ 190306 w 2795013"/>
                <a:gd name="connsiteY24" fmla="*/ 737341 h 1104436"/>
                <a:gd name="connsiteX25" fmla="*/ 319762 w 2795013"/>
                <a:gd name="connsiteY25" fmla="*/ 901583 h 1104436"/>
                <a:gd name="connsiteX26" fmla="*/ 409149 w 2795013"/>
                <a:gd name="connsiteY26" fmla="*/ 972476 h 1104436"/>
                <a:gd name="connsiteX27" fmla="*/ 494132 w 2795013"/>
                <a:gd name="connsiteY27" fmla="*/ 1041167 h 1104436"/>
                <a:gd name="connsiteX28" fmla="*/ 622708 w 2795013"/>
                <a:gd name="connsiteY28" fmla="*/ 1093126 h 1104436"/>
                <a:gd name="connsiteX29" fmla="*/ 757008 w 2795013"/>
                <a:gd name="connsiteY29" fmla="*/ 1100612 h 1104436"/>
                <a:gd name="connsiteX30" fmla="*/ 884263 w 2795013"/>
                <a:gd name="connsiteY30" fmla="*/ 1085200 h 1104436"/>
                <a:gd name="connsiteX31" fmla="*/ 1038818 w 2795013"/>
                <a:gd name="connsiteY31" fmla="*/ 1034122 h 1104436"/>
                <a:gd name="connsiteX32" fmla="*/ 1106188 w 2795013"/>
                <a:gd name="connsiteY32" fmla="*/ 1014748 h 1104436"/>
                <a:gd name="connsiteX33" fmla="*/ 1264266 w 2795013"/>
                <a:gd name="connsiteY33" fmla="*/ 1022674 h 1104436"/>
                <a:gd name="connsiteX34" fmla="*/ 1429389 w 2795013"/>
                <a:gd name="connsiteY34" fmla="*/ 1035443 h 1104436"/>
                <a:gd name="connsiteX35" fmla="*/ 1930042 w 2795013"/>
                <a:gd name="connsiteY35" fmla="*/ 1079916 h 1104436"/>
                <a:gd name="connsiteX36" fmla="*/ 2379177 w 2795013"/>
                <a:gd name="connsiteY36" fmla="*/ 1103694 h 1104436"/>
                <a:gd name="connsiteX37" fmla="*/ 2606386 w 2795013"/>
                <a:gd name="connsiteY37" fmla="*/ 1102373 h 1104436"/>
                <a:gd name="connsiteX38" fmla="*/ 2720431 w 2795013"/>
                <a:gd name="connsiteY38" fmla="*/ 1097089 h 1104436"/>
                <a:gd name="connsiteX39" fmla="*/ 2775032 w 2795013"/>
                <a:gd name="connsiteY39" fmla="*/ 1093566 h 1104436"/>
                <a:gd name="connsiteX40" fmla="*/ 2792204 w 2795013"/>
                <a:gd name="connsiteY40" fmla="*/ 1065385 h 1104436"/>
                <a:gd name="connsiteX41" fmla="*/ 2792204 w 2795013"/>
                <a:gd name="connsiteY41" fmla="*/ 972036 h 1104436"/>
                <a:gd name="connsiteX42" fmla="*/ 2792204 w 2795013"/>
                <a:gd name="connsiteY42" fmla="*/ 422066 h 1104436"/>
                <a:gd name="connsiteX43" fmla="*/ 2792204 w 2795013"/>
                <a:gd name="connsiteY43" fmla="*/ 146421 h 1104436"/>
                <a:gd name="connsiteX0" fmla="*/ 2792204 w 2795013"/>
                <a:gd name="connsiteY0" fmla="*/ 146421 h 1104437"/>
                <a:gd name="connsiteX1" fmla="*/ 2792204 w 2795013"/>
                <a:gd name="connsiteY1" fmla="*/ 75087 h 1104437"/>
                <a:gd name="connsiteX2" fmla="*/ 2791764 w 2795013"/>
                <a:gd name="connsiteY2" fmla="*/ 14763 h 1104437"/>
                <a:gd name="connsiteX3" fmla="*/ 2791324 w 2795013"/>
                <a:gd name="connsiteY3" fmla="*/ 14322 h 1104437"/>
                <a:gd name="connsiteX4" fmla="*/ 2689168 w 2795013"/>
                <a:gd name="connsiteY4" fmla="*/ 4195 h 1104437"/>
                <a:gd name="connsiteX5" fmla="*/ 2535053 w 2795013"/>
                <a:gd name="connsiteY5" fmla="*/ 57474 h 1104437"/>
                <a:gd name="connsiteX6" fmla="*/ 2364205 w 2795013"/>
                <a:gd name="connsiteY6" fmla="*/ 129248 h 1104437"/>
                <a:gd name="connsiteX7" fmla="*/ 1875881 w 2795013"/>
                <a:gd name="connsiteY7" fmla="*/ 299214 h 1104437"/>
                <a:gd name="connsiteX8" fmla="*/ 1344846 w 2795013"/>
                <a:gd name="connsiteY8" fmla="*/ 358218 h 1104437"/>
                <a:gd name="connsiteX9" fmla="*/ 1132168 w 2795013"/>
                <a:gd name="connsiteY9" fmla="*/ 364823 h 1104437"/>
                <a:gd name="connsiteX10" fmla="*/ 928736 w 2795013"/>
                <a:gd name="connsiteY10" fmla="*/ 300976 h 1104437"/>
                <a:gd name="connsiteX11" fmla="*/ 578675 w 2795013"/>
                <a:gd name="connsiteY11" fmla="*/ 183849 h 1104437"/>
                <a:gd name="connsiteX12" fmla="*/ 481803 w 2795013"/>
                <a:gd name="connsiteY12" fmla="*/ 227001 h 1104437"/>
                <a:gd name="connsiteX13" fmla="*/ 381848 w 2795013"/>
                <a:gd name="connsiteY13" fmla="*/ 252540 h 1104437"/>
                <a:gd name="connsiteX14" fmla="*/ 252392 w 2795013"/>
                <a:gd name="connsiteY14" fmla="*/ 276317 h 1104437"/>
                <a:gd name="connsiteX15" fmla="*/ 127339 w 2795013"/>
                <a:gd name="connsiteY15" fmla="*/ 285124 h 1104437"/>
                <a:gd name="connsiteX16" fmla="*/ 100479 w 2795013"/>
                <a:gd name="connsiteY16" fmla="*/ 306260 h 1104437"/>
                <a:gd name="connsiteX17" fmla="*/ 342659 w 2795013"/>
                <a:gd name="connsiteY17" fmla="*/ 412379 h 1104437"/>
                <a:gd name="connsiteX18" fmla="*/ 296425 w 2795013"/>
                <a:gd name="connsiteY18" fmla="*/ 453329 h 1104437"/>
                <a:gd name="connsiteX19" fmla="*/ 89030 w 2795013"/>
                <a:gd name="connsiteY19" fmla="*/ 474465 h 1104437"/>
                <a:gd name="connsiteX20" fmla="*/ 84 w 2795013"/>
                <a:gd name="connsiteY20" fmla="*/ 557247 h 1104437"/>
                <a:gd name="connsiteX21" fmla="*/ 72298 w 2795013"/>
                <a:gd name="connsiteY21" fmla="*/ 686263 h 1104437"/>
                <a:gd name="connsiteX22" fmla="*/ 133944 w 2795013"/>
                <a:gd name="connsiteY22" fmla="*/ 706078 h 1104437"/>
                <a:gd name="connsiteX23" fmla="*/ 179298 w 2795013"/>
                <a:gd name="connsiteY23" fmla="*/ 721049 h 1104437"/>
                <a:gd name="connsiteX24" fmla="*/ 190306 w 2795013"/>
                <a:gd name="connsiteY24" fmla="*/ 737341 h 1104437"/>
                <a:gd name="connsiteX25" fmla="*/ 319762 w 2795013"/>
                <a:gd name="connsiteY25" fmla="*/ 901583 h 1104437"/>
                <a:gd name="connsiteX26" fmla="*/ 409149 w 2795013"/>
                <a:gd name="connsiteY26" fmla="*/ 972476 h 1104437"/>
                <a:gd name="connsiteX27" fmla="*/ 494132 w 2795013"/>
                <a:gd name="connsiteY27" fmla="*/ 1041167 h 1104437"/>
                <a:gd name="connsiteX28" fmla="*/ 622708 w 2795013"/>
                <a:gd name="connsiteY28" fmla="*/ 1093126 h 1104437"/>
                <a:gd name="connsiteX29" fmla="*/ 757008 w 2795013"/>
                <a:gd name="connsiteY29" fmla="*/ 1100612 h 1104437"/>
                <a:gd name="connsiteX30" fmla="*/ 884263 w 2795013"/>
                <a:gd name="connsiteY30" fmla="*/ 1085200 h 1104437"/>
                <a:gd name="connsiteX31" fmla="*/ 1038818 w 2795013"/>
                <a:gd name="connsiteY31" fmla="*/ 1034122 h 1104437"/>
                <a:gd name="connsiteX32" fmla="*/ 1106188 w 2795013"/>
                <a:gd name="connsiteY32" fmla="*/ 1014748 h 1104437"/>
                <a:gd name="connsiteX33" fmla="*/ 1264266 w 2795013"/>
                <a:gd name="connsiteY33" fmla="*/ 1022674 h 1104437"/>
                <a:gd name="connsiteX34" fmla="*/ 1429389 w 2795013"/>
                <a:gd name="connsiteY34" fmla="*/ 1035443 h 1104437"/>
                <a:gd name="connsiteX35" fmla="*/ 1930042 w 2795013"/>
                <a:gd name="connsiteY35" fmla="*/ 1079916 h 1104437"/>
                <a:gd name="connsiteX36" fmla="*/ 2379177 w 2795013"/>
                <a:gd name="connsiteY36" fmla="*/ 1103694 h 1104437"/>
                <a:gd name="connsiteX37" fmla="*/ 2606386 w 2795013"/>
                <a:gd name="connsiteY37" fmla="*/ 1102373 h 1104437"/>
                <a:gd name="connsiteX38" fmla="*/ 2720431 w 2795013"/>
                <a:gd name="connsiteY38" fmla="*/ 1097089 h 1104437"/>
                <a:gd name="connsiteX39" fmla="*/ 2775032 w 2795013"/>
                <a:gd name="connsiteY39" fmla="*/ 1093566 h 1104437"/>
                <a:gd name="connsiteX40" fmla="*/ 2792204 w 2795013"/>
                <a:gd name="connsiteY40" fmla="*/ 1065385 h 1104437"/>
                <a:gd name="connsiteX41" fmla="*/ 2792204 w 2795013"/>
                <a:gd name="connsiteY41" fmla="*/ 972036 h 1104437"/>
                <a:gd name="connsiteX42" fmla="*/ 2792204 w 2795013"/>
                <a:gd name="connsiteY42" fmla="*/ 146421 h 1104437"/>
                <a:gd name="connsiteX0" fmla="*/ 2792204 w 2795013"/>
                <a:gd name="connsiteY0" fmla="*/ 146421 h 1104437"/>
                <a:gd name="connsiteX1" fmla="*/ 2792204 w 2795013"/>
                <a:gd name="connsiteY1" fmla="*/ 75087 h 1104437"/>
                <a:gd name="connsiteX2" fmla="*/ 2791764 w 2795013"/>
                <a:gd name="connsiteY2" fmla="*/ 14763 h 1104437"/>
                <a:gd name="connsiteX3" fmla="*/ 2791324 w 2795013"/>
                <a:gd name="connsiteY3" fmla="*/ 14322 h 1104437"/>
                <a:gd name="connsiteX4" fmla="*/ 2689168 w 2795013"/>
                <a:gd name="connsiteY4" fmla="*/ 4195 h 1104437"/>
                <a:gd name="connsiteX5" fmla="*/ 2535053 w 2795013"/>
                <a:gd name="connsiteY5" fmla="*/ 57474 h 1104437"/>
                <a:gd name="connsiteX6" fmla="*/ 2364205 w 2795013"/>
                <a:gd name="connsiteY6" fmla="*/ 129248 h 1104437"/>
                <a:gd name="connsiteX7" fmla="*/ 1875881 w 2795013"/>
                <a:gd name="connsiteY7" fmla="*/ 299214 h 1104437"/>
                <a:gd name="connsiteX8" fmla="*/ 1344846 w 2795013"/>
                <a:gd name="connsiteY8" fmla="*/ 358218 h 1104437"/>
                <a:gd name="connsiteX9" fmla="*/ 1132168 w 2795013"/>
                <a:gd name="connsiteY9" fmla="*/ 364823 h 1104437"/>
                <a:gd name="connsiteX10" fmla="*/ 928736 w 2795013"/>
                <a:gd name="connsiteY10" fmla="*/ 300976 h 1104437"/>
                <a:gd name="connsiteX11" fmla="*/ 578675 w 2795013"/>
                <a:gd name="connsiteY11" fmla="*/ 183849 h 1104437"/>
                <a:gd name="connsiteX12" fmla="*/ 481803 w 2795013"/>
                <a:gd name="connsiteY12" fmla="*/ 227001 h 1104437"/>
                <a:gd name="connsiteX13" fmla="*/ 381848 w 2795013"/>
                <a:gd name="connsiteY13" fmla="*/ 252540 h 1104437"/>
                <a:gd name="connsiteX14" fmla="*/ 252392 w 2795013"/>
                <a:gd name="connsiteY14" fmla="*/ 276317 h 1104437"/>
                <a:gd name="connsiteX15" fmla="*/ 127339 w 2795013"/>
                <a:gd name="connsiteY15" fmla="*/ 285124 h 1104437"/>
                <a:gd name="connsiteX16" fmla="*/ 100479 w 2795013"/>
                <a:gd name="connsiteY16" fmla="*/ 306260 h 1104437"/>
                <a:gd name="connsiteX17" fmla="*/ 342659 w 2795013"/>
                <a:gd name="connsiteY17" fmla="*/ 412379 h 1104437"/>
                <a:gd name="connsiteX18" fmla="*/ 296425 w 2795013"/>
                <a:gd name="connsiteY18" fmla="*/ 453329 h 1104437"/>
                <a:gd name="connsiteX19" fmla="*/ 89030 w 2795013"/>
                <a:gd name="connsiteY19" fmla="*/ 474465 h 1104437"/>
                <a:gd name="connsiteX20" fmla="*/ 84 w 2795013"/>
                <a:gd name="connsiteY20" fmla="*/ 557247 h 1104437"/>
                <a:gd name="connsiteX21" fmla="*/ 72298 w 2795013"/>
                <a:gd name="connsiteY21" fmla="*/ 686263 h 1104437"/>
                <a:gd name="connsiteX22" fmla="*/ 133944 w 2795013"/>
                <a:gd name="connsiteY22" fmla="*/ 706078 h 1104437"/>
                <a:gd name="connsiteX23" fmla="*/ 179298 w 2795013"/>
                <a:gd name="connsiteY23" fmla="*/ 721049 h 1104437"/>
                <a:gd name="connsiteX24" fmla="*/ 190306 w 2795013"/>
                <a:gd name="connsiteY24" fmla="*/ 737341 h 1104437"/>
                <a:gd name="connsiteX25" fmla="*/ 319762 w 2795013"/>
                <a:gd name="connsiteY25" fmla="*/ 901583 h 1104437"/>
                <a:gd name="connsiteX26" fmla="*/ 409149 w 2795013"/>
                <a:gd name="connsiteY26" fmla="*/ 972476 h 1104437"/>
                <a:gd name="connsiteX27" fmla="*/ 494132 w 2795013"/>
                <a:gd name="connsiteY27" fmla="*/ 1041167 h 1104437"/>
                <a:gd name="connsiteX28" fmla="*/ 622708 w 2795013"/>
                <a:gd name="connsiteY28" fmla="*/ 1093126 h 1104437"/>
                <a:gd name="connsiteX29" fmla="*/ 757008 w 2795013"/>
                <a:gd name="connsiteY29" fmla="*/ 1100612 h 1104437"/>
                <a:gd name="connsiteX30" fmla="*/ 884263 w 2795013"/>
                <a:gd name="connsiteY30" fmla="*/ 1085200 h 1104437"/>
                <a:gd name="connsiteX31" fmla="*/ 1038818 w 2795013"/>
                <a:gd name="connsiteY31" fmla="*/ 1034122 h 1104437"/>
                <a:gd name="connsiteX32" fmla="*/ 1106188 w 2795013"/>
                <a:gd name="connsiteY32" fmla="*/ 1014748 h 1104437"/>
                <a:gd name="connsiteX33" fmla="*/ 1264266 w 2795013"/>
                <a:gd name="connsiteY33" fmla="*/ 1022674 h 1104437"/>
                <a:gd name="connsiteX34" fmla="*/ 1429389 w 2795013"/>
                <a:gd name="connsiteY34" fmla="*/ 1035443 h 1104437"/>
                <a:gd name="connsiteX35" fmla="*/ 1930042 w 2795013"/>
                <a:gd name="connsiteY35" fmla="*/ 1079916 h 1104437"/>
                <a:gd name="connsiteX36" fmla="*/ 2379177 w 2795013"/>
                <a:gd name="connsiteY36" fmla="*/ 1103694 h 1104437"/>
                <a:gd name="connsiteX37" fmla="*/ 2606386 w 2795013"/>
                <a:gd name="connsiteY37" fmla="*/ 1102373 h 1104437"/>
                <a:gd name="connsiteX38" fmla="*/ 2720431 w 2795013"/>
                <a:gd name="connsiteY38" fmla="*/ 1097089 h 1104437"/>
                <a:gd name="connsiteX39" fmla="*/ 2775032 w 2795013"/>
                <a:gd name="connsiteY39" fmla="*/ 1093566 h 1104437"/>
                <a:gd name="connsiteX40" fmla="*/ 2792204 w 2795013"/>
                <a:gd name="connsiteY40" fmla="*/ 972036 h 1104437"/>
                <a:gd name="connsiteX41" fmla="*/ 2792204 w 2795013"/>
                <a:gd name="connsiteY41" fmla="*/ 146421 h 1104437"/>
                <a:gd name="connsiteX0" fmla="*/ 2792204 w 3310950"/>
                <a:gd name="connsiteY0" fmla="*/ 146421 h 1129613"/>
                <a:gd name="connsiteX1" fmla="*/ 2792204 w 3310950"/>
                <a:gd name="connsiteY1" fmla="*/ 75087 h 1129613"/>
                <a:gd name="connsiteX2" fmla="*/ 2791764 w 3310950"/>
                <a:gd name="connsiteY2" fmla="*/ 14763 h 1129613"/>
                <a:gd name="connsiteX3" fmla="*/ 2791324 w 3310950"/>
                <a:gd name="connsiteY3" fmla="*/ 14322 h 1129613"/>
                <a:gd name="connsiteX4" fmla="*/ 2689168 w 3310950"/>
                <a:gd name="connsiteY4" fmla="*/ 4195 h 1129613"/>
                <a:gd name="connsiteX5" fmla="*/ 2535053 w 3310950"/>
                <a:gd name="connsiteY5" fmla="*/ 57474 h 1129613"/>
                <a:gd name="connsiteX6" fmla="*/ 2364205 w 3310950"/>
                <a:gd name="connsiteY6" fmla="*/ 129248 h 1129613"/>
                <a:gd name="connsiteX7" fmla="*/ 1875881 w 3310950"/>
                <a:gd name="connsiteY7" fmla="*/ 299214 h 1129613"/>
                <a:gd name="connsiteX8" fmla="*/ 1344846 w 3310950"/>
                <a:gd name="connsiteY8" fmla="*/ 358218 h 1129613"/>
                <a:gd name="connsiteX9" fmla="*/ 1132168 w 3310950"/>
                <a:gd name="connsiteY9" fmla="*/ 364823 h 1129613"/>
                <a:gd name="connsiteX10" fmla="*/ 928736 w 3310950"/>
                <a:gd name="connsiteY10" fmla="*/ 300976 h 1129613"/>
                <a:gd name="connsiteX11" fmla="*/ 578675 w 3310950"/>
                <a:gd name="connsiteY11" fmla="*/ 183849 h 1129613"/>
                <a:gd name="connsiteX12" fmla="*/ 481803 w 3310950"/>
                <a:gd name="connsiteY12" fmla="*/ 227001 h 1129613"/>
                <a:gd name="connsiteX13" fmla="*/ 381848 w 3310950"/>
                <a:gd name="connsiteY13" fmla="*/ 252540 h 1129613"/>
                <a:gd name="connsiteX14" fmla="*/ 252392 w 3310950"/>
                <a:gd name="connsiteY14" fmla="*/ 276317 h 1129613"/>
                <a:gd name="connsiteX15" fmla="*/ 127339 w 3310950"/>
                <a:gd name="connsiteY15" fmla="*/ 285124 h 1129613"/>
                <a:gd name="connsiteX16" fmla="*/ 100479 w 3310950"/>
                <a:gd name="connsiteY16" fmla="*/ 306260 h 1129613"/>
                <a:gd name="connsiteX17" fmla="*/ 342659 w 3310950"/>
                <a:gd name="connsiteY17" fmla="*/ 412379 h 1129613"/>
                <a:gd name="connsiteX18" fmla="*/ 296425 w 3310950"/>
                <a:gd name="connsiteY18" fmla="*/ 453329 h 1129613"/>
                <a:gd name="connsiteX19" fmla="*/ 89030 w 3310950"/>
                <a:gd name="connsiteY19" fmla="*/ 474465 h 1129613"/>
                <a:gd name="connsiteX20" fmla="*/ 84 w 3310950"/>
                <a:gd name="connsiteY20" fmla="*/ 557247 h 1129613"/>
                <a:gd name="connsiteX21" fmla="*/ 72298 w 3310950"/>
                <a:gd name="connsiteY21" fmla="*/ 686263 h 1129613"/>
                <a:gd name="connsiteX22" fmla="*/ 133944 w 3310950"/>
                <a:gd name="connsiteY22" fmla="*/ 706078 h 1129613"/>
                <a:gd name="connsiteX23" fmla="*/ 179298 w 3310950"/>
                <a:gd name="connsiteY23" fmla="*/ 721049 h 1129613"/>
                <a:gd name="connsiteX24" fmla="*/ 190306 w 3310950"/>
                <a:gd name="connsiteY24" fmla="*/ 737341 h 1129613"/>
                <a:gd name="connsiteX25" fmla="*/ 319762 w 3310950"/>
                <a:gd name="connsiteY25" fmla="*/ 901583 h 1129613"/>
                <a:gd name="connsiteX26" fmla="*/ 409149 w 3310950"/>
                <a:gd name="connsiteY26" fmla="*/ 972476 h 1129613"/>
                <a:gd name="connsiteX27" fmla="*/ 494132 w 3310950"/>
                <a:gd name="connsiteY27" fmla="*/ 1041167 h 1129613"/>
                <a:gd name="connsiteX28" fmla="*/ 622708 w 3310950"/>
                <a:gd name="connsiteY28" fmla="*/ 1093126 h 1129613"/>
                <a:gd name="connsiteX29" fmla="*/ 757008 w 3310950"/>
                <a:gd name="connsiteY29" fmla="*/ 1100612 h 1129613"/>
                <a:gd name="connsiteX30" fmla="*/ 884263 w 3310950"/>
                <a:gd name="connsiteY30" fmla="*/ 1085200 h 1129613"/>
                <a:gd name="connsiteX31" fmla="*/ 1038818 w 3310950"/>
                <a:gd name="connsiteY31" fmla="*/ 1034122 h 1129613"/>
                <a:gd name="connsiteX32" fmla="*/ 1106188 w 3310950"/>
                <a:gd name="connsiteY32" fmla="*/ 1014748 h 1129613"/>
                <a:gd name="connsiteX33" fmla="*/ 1264266 w 3310950"/>
                <a:gd name="connsiteY33" fmla="*/ 1022674 h 1129613"/>
                <a:gd name="connsiteX34" fmla="*/ 1429389 w 3310950"/>
                <a:gd name="connsiteY34" fmla="*/ 1035443 h 1129613"/>
                <a:gd name="connsiteX35" fmla="*/ 1930042 w 3310950"/>
                <a:gd name="connsiteY35" fmla="*/ 1079916 h 1129613"/>
                <a:gd name="connsiteX36" fmla="*/ 2379177 w 3310950"/>
                <a:gd name="connsiteY36" fmla="*/ 1103694 h 1129613"/>
                <a:gd name="connsiteX37" fmla="*/ 2606386 w 3310950"/>
                <a:gd name="connsiteY37" fmla="*/ 1102373 h 1129613"/>
                <a:gd name="connsiteX38" fmla="*/ 2720431 w 3310950"/>
                <a:gd name="connsiteY38" fmla="*/ 1097089 h 1129613"/>
                <a:gd name="connsiteX39" fmla="*/ 2775032 w 3310950"/>
                <a:gd name="connsiteY39" fmla="*/ 1093566 h 1129613"/>
                <a:gd name="connsiteX40" fmla="*/ 3310950 w 3310950"/>
                <a:gd name="connsiteY40" fmla="*/ 620344 h 1129613"/>
                <a:gd name="connsiteX41" fmla="*/ 2792204 w 3310950"/>
                <a:gd name="connsiteY41" fmla="*/ 146421 h 1129613"/>
                <a:gd name="connsiteX0" fmla="*/ 3310950 w 3310950"/>
                <a:gd name="connsiteY0" fmla="*/ 620344 h 1129613"/>
                <a:gd name="connsiteX1" fmla="*/ 2792204 w 3310950"/>
                <a:gd name="connsiteY1" fmla="*/ 75087 h 1129613"/>
                <a:gd name="connsiteX2" fmla="*/ 2791764 w 3310950"/>
                <a:gd name="connsiteY2" fmla="*/ 14763 h 1129613"/>
                <a:gd name="connsiteX3" fmla="*/ 2791324 w 3310950"/>
                <a:gd name="connsiteY3" fmla="*/ 14322 h 1129613"/>
                <a:gd name="connsiteX4" fmla="*/ 2689168 w 3310950"/>
                <a:gd name="connsiteY4" fmla="*/ 4195 h 1129613"/>
                <a:gd name="connsiteX5" fmla="*/ 2535053 w 3310950"/>
                <a:gd name="connsiteY5" fmla="*/ 57474 h 1129613"/>
                <a:gd name="connsiteX6" fmla="*/ 2364205 w 3310950"/>
                <a:gd name="connsiteY6" fmla="*/ 129248 h 1129613"/>
                <a:gd name="connsiteX7" fmla="*/ 1875881 w 3310950"/>
                <a:gd name="connsiteY7" fmla="*/ 299214 h 1129613"/>
                <a:gd name="connsiteX8" fmla="*/ 1344846 w 3310950"/>
                <a:gd name="connsiteY8" fmla="*/ 358218 h 1129613"/>
                <a:gd name="connsiteX9" fmla="*/ 1132168 w 3310950"/>
                <a:gd name="connsiteY9" fmla="*/ 364823 h 1129613"/>
                <a:gd name="connsiteX10" fmla="*/ 928736 w 3310950"/>
                <a:gd name="connsiteY10" fmla="*/ 300976 h 1129613"/>
                <a:gd name="connsiteX11" fmla="*/ 578675 w 3310950"/>
                <a:gd name="connsiteY11" fmla="*/ 183849 h 1129613"/>
                <a:gd name="connsiteX12" fmla="*/ 481803 w 3310950"/>
                <a:gd name="connsiteY12" fmla="*/ 227001 h 1129613"/>
                <a:gd name="connsiteX13" fmla="*/ 381848 w 3310950"/>
                <a:gd name="connsiteY13" fmla="*/ 252540 h 1129613"/>
                <a:gd name="connsiteX14" fmla="*/ 252392 w 3310950"/>
                <a:gd name="connsiteY14" fmla="*/ 276317 h 1129613"/>
                <a:gd name="connsiteX15" fmla="*/ 127339 w 3310950"/>
                <a:gd name="connsiteY15" fmla="*/ 285124 h 1129613"/>
                <a:gd name="connsiteX16" fmla="*/ 100479 w 3310950"/>
                <a:gd name="connsiteY16" fmla="*/ 306260 h 1129613"/>
                <a:gd name="connsiteX17" fmla="*/ 342659 w 3310950"/>
                <a:gd name="connsiteY17" fmla="*/ 412379 h 1129613"/>
                <a:gd name="connsiteX18" fmla="*/ 296425 w 3310950"/>
                <a:gd name="connsiteY18" fmla="*/ 453329 h 1129613"/>
                <a:gd name="connsiteX19" fmla="*/ 89030 w 3310950"/>
                <a:gd name="connsiteY19" fmla="*/ 474465 h 1129613"/>
                <a:gd name="connsiteX20" fmla="*/ 84 w 3310950"/>
                <a:gd name="connsiteY20" fmla="*/ 557247 h 1129613"/>
                <a:gd name="connsiteX21" fmla="*/ 72298 w 3310950"/>
                <a:gd name="connsiteY21" fmla="*/ 686263 h 1129613"/>
                <a:gd name="connsiteX22" fmla="*/ 133944 w 3310950"/>
                <a:gd name="connsiteY22" fmla="*/ 706078 h 1129613"/>
                <a:gd name="connsiteX23" fmla="*/ 179298 w 3310950"/>
                <a:gd name="connsiteY23" fmla="*/ 721049 h 1129613"/>
                <a:gd name="connsiteX24" fmla="*/ 190306 w 3310950"/>
                <a:gd name="connsiteY24" fmla="*/ 737341 h 1129613"/>
                <a:gd name="connsiteX25" fmla="*/ 319762 w 3310950"/>
                <a:gd name="connsiteY25" fmla="*/ 901583 h 1129613"/>
                <a:gd name="connsiteX26" fmla="*/ 409149 w 3310950"/>
                <a:gd name="connsiteY26" fmla="*/ 972476 h 1129613"/>
                <a:gd name="connsiteX27" fmla="*/ 494132 w 3310950"/>
                <a:gd name="connsiteY27" fmla="*/ 1041167 h 1129613"/>
                <a:gd name="connsiteX28" fmla="*/ 622708 w 3310950"/>
                <a:gd name="connsiteY28" fmla="*/ 1093126 h 1129613"/>
                <a:gd name="connsiteX29" fmla="*/ 757008 w 3310950"/>
                <a:gd name="connsiteY29" fmla="*/ 1100612 h 1129613"/>
                <a:gd name="connsiteX30" fmla="*/ 884263 w 3310950"/>
                <a:gd name="connsiteY30" fmla="*/ 1085200 h 1129613"/>
                <a:gd name="connsiteX31" fmla="*/ 1038818 w 3310950"/>
                <a:gd name="connsiteY31" fmla="*/ 1034122 h 1129613"/>
                <a:gd name="connsiteX32" fmla="*/ 1106188 w 3310950"/>
                <a:gd name="connsiteY32" fmla="*/ 1014748 h 1129613"/>
                <a:gd name="connsiteX33" fmla="*/ 1264266 w 3310950"/>
                <a:gd name="connsiteY33" fmla="*/ 1022674 h 1129613"/>
                <a:gd name="connsiteX34" fmla="*/ 1429389 w 3310950"/>
                <a:gd name="connsiteY34" fmla="*/ 1035443 h 1129613"/>
                <a:gd name="connsiteX35" fmla="*/ 1930042 w 3310950"/>
                <a:gd name="connsiteY35" fmla="*/ 1079916 h 1129613"/>
                <a:gd name="connsiteX36" fmla="*/ 2379177 w 3310950"/>
                <a:gd name="connsiteY36" fmla="*/ 1103694 h 1129613"/>
                <a:gd name="connsiteX37" fmla="*/ 2606386 w 3310950"/>
                <a:gd name="connsiteY37" fmla="*/ 1102373 h 1129613"/>
                <a:gd name="connsiteX38" fmla="*/ 2720431 w 3310950"/>
                <a:gd name="connsiteY38" fmla="*/ 1097089 h 1129613"/>
                <a:gd name="connsiteX39" fmla="*/ 2775032 w 3310950"/>
                <a:gd name="connsiteY39" fmla="*/ 1093566 h 1129613"/>
                <a:gd name="connsiteX40" fmla="*/ 3310950 w 3310950"/>
                <a:gd name="connsiteY40" fmla="*/ 620344 h 1129613"/>
                <a:gd name="connsiteX0" fmla="*/ 3310950 w 3310950"/>
                <a:gd name="connsiteY0" fmla="*/ 620344 h 1129613"/>
                <a:gd name="connsiteX1" fmla="*/ 2791764 w 3310950"/>
                <a:gd name="connsiteY1" fmla="*/ 14763 h 1129613"/>
                <a:gd name="connsiteX2" fmla="*/ 2791324 w 3310950"/>
                <a:gd name="connsiteY2" fmla="*/ 14322 h 1129613"/>
                <a:gd name="connsiteX3" fmla="*/ 2689168 w 3310950"/>
                <a:gd name="connsiteY3" fmla="*/ 4195 h 1129613"/>
                <a:gd name="connsiteX4" fmla="*/ 2535053 w 3310950"/>
                <a:gd name="connsiteY4" fmla="*/ 57474 h 1129613"/>
                <a:gd name="connsiteX5" fmla="*/ 2364205 w 3310950"/>
                <a:gd name="connsiteY5" fmla="*/ 129248 h 1129613"/>
                <a:gd name="connsiteX6" fmla="*/ 1875881 w 3310950"/>
                <a:gd name="connsiteY6" fmla="*/ 299214 h 1129613"/>
                <a:gd name="connsiteX7" fmla="*/ 1344846 w 3310950"/>
                <a:gd name="connsiteY7" fmla="*/ 358218 h 1129613"/>
                <a:gd name="connsiteX8" fmla="*/ 1132168 w 3310950"/>
                <a:gd name="connsiteY8" fmla="*/ 364823 h 1129613"/>
                <a:gd name="connsiteX9" fmla="*/ 928736 w 3310950"/>
                <a:gd name="connsiteY9" fmla="*/ 300976 h 1129613"/>
                <a:gd name="connsiteX10" fmla="*/ 578675 w 3310950"/>
                <a:gd name="connsiteY10" fmla="*/ 183849 h 1129613"/>
                <a:gd name="connsiteX11" fmla="*/ 481803 w 3310950"/>
                <a:gd name="connsiteY11" fmla="*/ 227001 h 1129613"/>
                <a:gd name="connsiteX12" fmla="*/ 381848 w 3310950"/>
                <a:gd name="connsiteY12" fmla="*/ 252540 h 1129613"/>
                <a:gd name="connsiteX13" fmla="*/ 252392 w 3310950"/>
                <a:gd name="connsiteY13" fmla="*/ 276317 h 1129613"/>
                <a:gd name="connsiteX14" fmla="*/ 127339 w 3310950"/>
                <a:gd name="connsiteY14" fmla="*/ 285124 h 1129613"/>
                <a:gd name="connsiteX15" fmla="*/ 100479 w 3310950"/>
                <a:gd name="connsiteY15" fmla="*/ 306260 h 1129613"/>
                <a:gd name="connsiteX16" fmla="*/ 342659 w 3310950"/>
                <a:gd name="connsiteY16" fmla="*/ 412379 h 1129613"/>
                <a:gd name="connsiteX17" fmla="*/ 296425 w 3310950"/>
                <a:gd name="connsiteY17" fmla="*/ 453329 h 1129613"/>
                <a:gd name="connsiteX18" fmla="*/ 89030 w 3310950"/>
                <a:gd name="connsiteY18" fmla="*/ 474465 h 1129613"/>
                <a:gd name="connsiteX19" fmla="*/ 84 w 3310950"/>
                <a:gd name="connsiteY19" fmla="*/ 557247 h 1129613"/>
                <a:gd name="connsiteX20" fmla="*/ 72298 w 3310950"/>
                <a:gd name="connsiteY20" fmla="*/ 686263 h 1129613"/>
                <a:gd name="connsiteX21" fmla="*/ 133944 w 3310950"/>
                <a:gd name="connsiteY21" fmla="*/ 706078 h 1129613"/>
                <a:gd name="connsiteX22" fmla="*/ 179298 w 3310950"/>
                <a:gd name="connsiteY22" fmla="*/ 721049 h 1129613"/>
                <a:gd name="connsiteX23" fmla="*/ 190306 w 3310950"/>
                <a:gd name="connsiteY23" fmla="*/ 737341 h 1129613"/>
                <a:gd name="connsiteX24" fmla="*/ 319762 w 3310950"/>
                <a:gd name="connsiteY24" fmla="*/ 901583 h 1129613"/>
                <a:gd name="connsiteX25" fmla="*/ 409149 w 3310950"/>
                <a:gd name="connsiteY25" fmla="*/ 972476 h 1129613"/>
                <a:gd name="connsiteX26" fmla="*/ 494132 w 3310950"/>
                <a:gd name="connsiteY26" fmla="*/ 1041167 h 1129613"/>
                <a:gd name="connsiteX27" fmla="*/ 622708 w 3310950"/>
                <a:gd name="connsiteY27" fmla="*/ 1093126 h 1129613"/>
                <a:gd name="connsiteX28" fmla="*/ 757008 w 3310950"/>
                <a:gd name="connsiteY28" fmla="*/ 1100612 h 1129613"/>
                <a:gd name="connsiteX29" fmla="*/ 884263 w 3310950"/>
                <a:gd name="connsiteY29" fmla="*/ 1085200 h 1129613"/>
                <a:gd name="connsiteX30" fmla="*/ 1038818 w 3310950"/>
                <a:gd name="connsiteY30" fmla="*/ 1034122 h 1129613"/>
                <a:gd name="connsiteX31" fmla="*/ 1106188 w 3310950"/>
                <a:gd name="connsiteY31" fmla="*/ 1014748 h 1129613"/>
                <a:gd name="connsiteX32" fmla="*/ 1264266 w 3310950"/>
                <a:gd name="connsiteY32" fmla="*/ 1022674 h 1129613"/>
                <a:gd name="connsiteX33" fmla="*/ 1429389 w 3310950"/>
                <a:gd name="connsiteY33" fmla="*/ 1035443 h 1129613"/>
                <a:gd name="connsiteX34" fmla="*/ 1930042 w 3310950"/>
                <a:gd name="connsiteY34" fmla="*/ 1079916 h 1129613"/>
                <a:gd name="connsiteX35" fmla="*/ 2379177 w 3310950"/>
                <a:gd name="connsiteY35" fmla="*/ 1103694 h 1129613"/>
                <a:gd name="connsiteX36" fmla="*/ 2606386 w 3310950"/>
                <a:gd name="connsiteY36" fmla="*/ 1102373 h 1129613"/>
                <a:gd name="connsiteX37" fmla="*/ 2720431 w 3310950"/>
                <a:gd name="connsiteY37" fmla="*/ 1097089 h 1129613"/>
                <a:gd name="connsiteX38" fmla="*/ 2775032 w 3310950"/>
                <a:gd name="connsiteY38" fmla="*/ 1093566 h 1129613"/>
                <a:gd name="connsiteX39" fmla="*/ 3310950 w 3310950"/>
                <a:gd name="connsiteY39" fmla="*/ 620344 h 1129613"/>
                <a:gd name="connsiteX0" fmla="*/ 3310950 w 3311765"/>
                <a:gd name="connsiteY0" fmla="*/ 620344 h 1129613"/>
                <a:gd name="connsiteX1" fmla="*/ 2791764 w 3311765"/>
                <a:gd name="connsiteY1" fmla="*/ 14763 h 1129613"/>
                <a:gd name="connsiteX2" fmla="*/ 2791324 w 3311765"/>
                <a:gd name="connsiteY2" fmla="*/ 14322 h 1129613"/>
                <a:gd name="connsiteX3" fmla="*/ 2689168 w 3311765"/>
                <a:gd name="connsiteY3" fmla="*/ 4195 h 1129613"/>
                <a:gd name="connsiteX4" fmla="*/ 2535053 w 3311765"/>
                <a:gd name="connsiteY4" fmla="*/ 57474 h 1129613"/>
                <a:gd name="connsiteX5" fmla="*/ 2364205 w 3311765"/>
                <a:gd name="connsiteY5" fmla="*/ 129248 h 1129613"/>
                <a:gd name="connsiteX6" fmla="*/ 1875881 w 3311765"/>
                <a:gd name="connsiteY6" fmla="*/ 299214 h 1129613"/>
                <a:gd name="connsiteX7" fmla="*/ 1344846 w 3311765"/>
                <a:gd name="connsiteY7" fmla="*/ 358218 h 1129613"/>
                <a:gd name="connsiteX8" fmla="*/ 1132168 w 3311765"/>
                <a:gd name="connsiteY8" fmla="*/ 364823 h 1129613"/>
                <a:gd name="connsiteX9" fmla="*/ 928736 w 3311765"/>
                <a:gd name="connsiteY9" fmla="*/ 300976 h 1129613"/>
                <a:gd name="connsiteX10" fmla="*/ 578675 w 3311765"/>
                <a:gd name="connsiteY10" fmla="*/ 183849 h 1129613"/>
                <a:gd name="connsiteX11" fmla="*/ 481803 w 3311765"/>
                <a:gd name="connsiteY11" fmla="*/ 227001 h 1129613"/>
                <a:gd name="connsiteX12" fmla="*/ 381848 w 3311765"/>
                <a:gd name="connsiteY12" fmla="*/ 252540 h 1129613"/>
                <a:gd name="connsiteX13" fmla="*/ 252392 w 3311765"/>
                <a:gd name="connsiteY13" fmla="*/ 276317 h 1129613"/>
                <a:gd name="connsiteX14" fmla="*/ 127339 w 3311765"/>
                <a:gd name="connsiteY14" fmla="*/ 285124 h 1129613"/>
                <a:gd name="connsiteX15" fmla="*/ 100479 w 3311765"/>
                <a:gd name="connsiteY15" fmla="*/ 306260 h 1129613"/>
                <a:gd name="connsiteX16" fmla="*/ 342659 w 3311765"/>
                <a:gd name="connsiteY16" fmla="*/ 412379 h 1129613"/>
                <a:gd name="connsiteX17" fmla="*/ 296425 w 3311765"/>
                <a:gd name="connsiteY17" fmla="*/ 453329 h 1129613"/>
                <a:gd name="connsiteX18" fmla="*/ 89030 w 3311765"/>
                <a:gd name="connsiteY18" fmla="*/ 474465 h 1129613"/>
                <a:gd name="connsiteX19" fmla="*/ 84 w 3311765"/>
                <a:gd name="connsiteY19" fmla="*/ 557247 h 1129613"/>
                <a:gd name="connsiteX20" fmla="*/ 72298 w 3311765"/>
                <a:gd name="connsiteY20" fmla="*/ 686263 h 1129613"/>
                <a:gd name="connsiteX21" fmla="*/ 133944 w 3311765"/>
                <a:gd name="connsiteY21" fmla="*/ 706078 h 1129613"/>
                <a:gd name="connsiteX22" fmla="*/ 179298 w 3311765"/>
                <a:gd name="connsiteY22" fmla="*/ 721049 h 1129613"/>
                <a:gd name="connsiteX23" fmla="*/ 190306 w 3311765"/>
                <a:gd name="connsiteY23" fmla="*/ 737341 h 1129613"/>
                <a:gd name="connsiteX24" fmla="*/ 319762 w 3311765"/>
                <a:gd name="connsiteY24" fmla="*/ 901583 h 1129613"/>
                <a:gd name="connsiteX25" fmla="*/ 409149 w 3311765"/>
                <a:gd name="connsiteY25" fmla="*/ 972476 h 1129613"/>
                <a:gd name="connsiteX26" fmla="*/ 494132 w 3311765"/>
                <a:gd name="connsiteY26" fmla="*/ 1041167 h 1129613"/>
                <a:gd name="connsiteX27" fmla="*/ 622708 w 3311765"/>
                <a:gd name="connsiteY27" fmla="*/ 1093126 h 1129613"/>
                <a:gd name="connsiteX28" fmla="*/ 757008 w 3311765"/>
                <a:gd name="connsiteY28" fmla="*/ 1100612 h 1129613"/>
                <a:gd name="connsiteX29" fmla="*/ 884263 w 3311765"/>
                <a:gd name="connsiteY29" fmla="*/ 1085200 h 1129613"/>
                <a:gd name="connsiteX30" fmla="*/ 1038818 w 3311765"/>
                <a:gd name="connsiteY30" fmla="*/ 1034122 h 1129613"/>
                <a:gd name="connsiteX31" fmla="*/ 1106188 w 3311765"/>
                <a:gd name="connsiteY31" fmla="*/ 1014748 h 1129613"/>
                <a:gd name="connsiteX32" fmla="*/ 1264266 w 3311765"/>
                <a:gd name="connsiteY32" fmla="*/ 1022674 h 1129613"/>
                <a:gd name="connsiteX33" fmla="*/ 1429389 w 3311765"/>
                <a:gd name="connsiteY33" fmla="*/ 1035443 h 1129613"/>
                <a:gd name="connsiteX34" fmla="*/ 1930042 w 3311765"/>
                <a:gd name="connsiteY34" fmla="*/ 1079916 h 1129613"/>
                <a:gd name="connsiteX35" fmla="*/ 2379177 w 3311765"/>
                <a:gd name="connsiteY35" fmla="*/ 1103694 h 1129613"/>
                <a:gd name="connsiteX36" fmla="*/ 2606386 w 3311765"/>
                <a:gd name="connsiteY36" fmla="*/ 1102373 h 1129613"/>
                <a:gd name="connsiteX37" fmla="*/ 2720431 w 3311765"/>
                <a:gd name="connsiteY37" fmla="*/ 1097089 h 1129613"/>
                <a:gd name="connsiteX38" fmla="*/ 2775032 w 3311765"/>
                <a:gd name="connsiteY38" fmla="*/ 1093566 h 1129613"/>
                <a:gd name="connsiteX39" fmla="*/ 3310950 w 3311765"/>
                <a:gd name="connsiteY39" fmla="*/ 620344 h 1129613"/>
                <a:gd name="connsiteX0" fmla="*/ 3310950 w 3311818"/>
                <a:gd name="connsiteY0" fmla="*/ 620344 h 1129613"/>
                <a:gd name="connsiteX1" fmla="*/ 2791764 w 3311818"/>
                <a:gd name="connsiteY1" fmla="*/ 14763 h 1129613"/>
                <a:gd name="connsiteX2" fmla="*/ 2791324 w 3311818"/>
                <a:gd name="connsiteY2" fmla="*/ 14322 h 1129613"/>
                <a:gd name="connsiteX3" fmla="*/ 2689168 w 3311818"/>
                <a:gd name="connsiteY3" fmla="*/ 4195 h 1129613"/>
                <a:gd name="connsiteX4" fmla="*/ 2535053 w 3311818"/>
                <a:gd name="connsiteY4" fmla="*/ 57474 h 1129613"/>
                <a:gd name="connsiteX5" fmla="*/ 2364205 w 3311818"/>
                <a:gd name="connsiteY5" fmla="*/ 129248 h 1129613"/>
                <a:gd name="connsiteX6" fmla="*/ 1875881 w 3311818"/>
                <a:gd name="connsiteY6" fmla="*/ 299214 h 1129613"/>
                <a:gd name="connsiteX7" fmla="*/ 1344846 w 3311818"/>
                <a:gd name="connsiteY7" fmla="*/ 358218 h 1129613"/>
                <a:gd name="connsiteX8" fmla="*/ 1132168 w 3311818"/>
                <a:gd name="connsiteY8" fmla="*/ 364823 h 1129613"/>
                <a:gd name="connsiteX9" fmla="*/ 928736 w 3311818"/>
                <a:gd name="connsiteY9" fmla="*/ 300976 h 1129613"/>
                <a:gd name="connsiteX10" fmla="*/ 578675 w 3311818"/>
                <a:gd name="connsiteY10" fmla="*/ 183849 h 1129613"/>
                <a:gd name="connsiteX11" fmla="*/ 481803 w 3311818"/>
                <a:gd name="connsiteY11" fmla="*/ 227001 h 1129613"/>
                <a:gd name="connsiteX12" fmla="*/ 381848 w 3311818"/>
                <a:gd name="connsiteY12" fmla="*/ 252540 h 1129613"/>
                <a:gd name="connsiteX13" fmla="*/ 252392 w 3311818"/>
                <a:gd name="connsiteY13" fmla="*/ 276317 h 1129613"/>
                <a:gd name="connsiteX14" fmla="*/ 127339 w 3311818"/>
                <a:gd name="connsiteY14" fmla="*/ 285124 h 1129613"/>
                <a:gd name="connsiteX15" fmla="*/ 100479 w 3311818"/>
                <a:gd name="connsiteY15" fmla="*/ 306260 h 1129613"/>
                <a:gd name="connsiteX16" fmla="*/ 342659 w 3311818"/>
                <a:gd name="connsiteY16" fmla="*/ 412379 h 1129613"/>
                <a:gd name="connsiteX17" fmla="*/ 296425 w 3311818"/>
                <a:gd name="connsiteY17" fmla="*/ 453329 h 1129613"/>
                <a:gd name="connsiteX18" fmla="*/ 89030 w 3311818"/>
                <a:gd name="connsiteY18" fmla="*/ 474465 h 1129613"/>
                <a:gd name="connsiteX19" fmla="*/ 84 w 3311818"/>
                <a:gd name="connsiteY19" fmla="*/ 557247 h 1129613"/>
                <a:gd name="connsiteX20" fmla="*/ 72298 w 3311818"/>
                <a:gd name="connsiteY20" fmla="*/ 686263 h 1129613"/>
                <a:gd name="connsiteX21" fmla="*/ 133944 w 3311818"/>
                <a:gd name="connsiteY21" fmla="*/ 706078 h 1129613"/>
                <a:gd name="connsiteX22" fmla="*/ 179298 w 3311818"/>
                <a:gd name="connsiteY22" fmla="*/ 721049 h 1129613"/>
                <a:gd name="connsiteX23" fmla="*/ 190306 w 3311818"/>
                <a:gd name="connsiteY23" fmla="*/ 737341 h 1129613"/>
                <a:gd name="connsiteX24" fmla="*/ 319762 w 3311818"/>
                <a:gd name="connsiteY24" fmla="*/ 901583 h 1129613"/>
                <a:gd name="connsiteX25" fmla="*/ 409149 w 3311818"/>
                <a:gd name="connsiteY25" fmla="*/ 972476 h 1129613"/>
                <a:gd name="connsiteX26" fmla="*/ 494132 w 3311818"/>
                <a:gd name="connsiteY26" fmla="*/ 1041167 h 1129613"/>
                <a:gd name="connsiteX27" fmla="*/ 622708 w 3311818"/>
                <a:gd name="connsiteY27" fmla="*/ 1093126 h 1129613"/>
                <a:gd name="connsiteX28" fmla="*/ 757008 w 3311818"/>
                <a:gd name="connsiteY28" fmla="*/ 1100612 h 1129613"/>
                <a:gd name="connsiteX29" fmla="*/ 884263 w 3311818"/>
                <a:gd name="connsiteY29" fmla="*/ 1085200 h 1129613"/>
                <a:gd name="connsiteX30" fmla="*/ 1038818 w 3311818"/>
                <a:gd name="connsiteY30" fmla="*/ 1034122 h 1129613"/>
                <a:gd name="connsiteX31" fmla="*/ 1106188 w 3311818"/>
                <a:gd name="connsiteY31" fmla="*/ 1014748 h 1129613"/>
                <a:gd name="connsiteX32" fmla="*/ 1264266 w 3311818"/>
                <a:gd name="connsiteY32" fmla="*/ 1022674 h 1129613"/>
                <a:gd name="connsiteX33" fmla="*/ 1429389 w 3311818"/>
                <a:gd name="connsiteY33" fmla="*/ 1035443 h 1129613"/>
                <a:gd name="connsiteX34" fmla="*/ 1930042 w 3311818"/>
                <a:gd name="connsiteY34" fmla="*/ 1079916 h 1129613"/>
                <a:gd name="connsiteX35" fmla="*/ 2379177 w 3311818"/>
                <a:gd name="connsiteY35" fmla="*/ 1103694 h 1129613"/>
                <a:gd name="connsiteX36" fmla="*/ 2606386 w 3311818"/>
                <a:gd name="connsiteY36" fmla="*/ 1102373 h 1129613"/>
                <a:gd name="connsiteX37" fmla="*/ 2720431 w 3311818"/>
                <a:gd name="connsiteY37" fmla="*/ 1097089 h 1129613"/>
                <a:gd name="connsiteX38" fmla="*/ 2775032 w 3311818"/>
                <a:gd name="connsiteY38" fmla="*/ 1093566 h 1129613"/>
                <a:gd name="connsiteX39" fmla="*/ 3310950 w 3311818"/>
                <a:gd name="connsiteY39" fmla="*/ 620344 h 1129613"/>
                <a:gd name="connsiteX0" fmla="*/ 3310950 w 3311818"/>
                <a:gd name="connsiteY0" fmla="*/ 620344 h 1129613"/>
                <a:gd name="connsiteX1" fmla="*/ 2791764 w 3311818"/>
                <a:gd name="connsiteY1" fmla="*/ 14763 h 1129613"/>
                <a:gd name="connsiteX2" fmla="*/ 2791324 w 3311818"/>
                <a:gd name="connsiteY2" fmla="*/ 14322 h 1129613"/>
                <a:gd name="connsiteX3" fmla="*/ 2689168 w 3311818"/>
                <a:gd name="connsiteY3" fmla="*/ 4195 h 1129613"/>
                <a:gd name="connsiteX4" fmla="*/ 2535053 w 3311818"/>
                <a:gd name="connsiteY4" fmla="*/ 57474 h 1129613"/>
                <a:gd name="connsiteX5" fmla="*/ 2364205 w 3311818"/>
                <a:gd name="connsiteY5" fmla="*/ 129248 h 1129613"/>
                <a:gd name="connsiteX6" fmla="*/ 1875881 w 3311818"/>
                <a:gd name="connsiteY6" fmla="*/ 299214 h 1129613"/>
                <a:gd name="connsiteX7" fmla="*/ 1344846 w 3311818"/>
                <a:gd name="connsiteY7" fmla="*/ 358218 h 1129613"/>
                <a:gd name="connsiteX8" fmla="*/ 1132168 w 3311818"/>
                <a:gd name="connsiteY8" fmla="*/ 364823 h 1129613"/>
                <a:gd name="connsiteX9" fmla="*/ 928736 w 3311818"/>
                <a:gd name="connsiteY9" fmla="*/ 300976 h 1129613"/>
                <a:gd name="connsiteX10" fmla="*/ 578675 w 3311818"/>
                <a:gd name="connsiteY10" fmla="*/ 183849 h 1129613"/>
                <a:gd name="connsiteX11" fmla="*/ 481803 w 3311818"/>
                <a:gd name="connsiteY11" fmla="*/ 227001 h 1129613"/>
                <a:gd name="connsiteX12" fmla="*/ 381848 w 3311818"/>
                <a:gd name="connsiteY12" fmla="*/ 252540 h 1129613"/>
                <a:gd name="connsiteX13" fmla="*/ 252392 w 3311818"/>
                <a:gd name="connsiteY13" fmla="*/ 276317 h 1129613"/>
                <a:gd name="connsiteX14" fmla="*/ 127339 w 3311818"/>
                <a:gd name="connsiteY14" fmla="*/ 285124 h 1129613"/>
                <a:gd name="connsiteX15" fmla="*/ 100479 w 3311818"/>
                <a:gd name="connsiteY15" fmla="*/ 306260 h 1129613"/>
                <a:gd name="connsiteX16" fmla="*/ 342659 w 3311818"/>
                <a:gd name="connsiteY16" fmla="*/ 412379 h 1129613"/>
                <a:gd name="connsiteX17" fmla="*/ 296425 w 3311818"/>
                <a:gd name="connsiteY17" fmla="*/ 453329 h 1129613"/>
                <a:gd name="connsiteX18" fmla="*/ 89030 w 3311818"/>
                <a:gd name="connsiteY18" fmla="*/ 474465 h 1129613"/>
                <a:gd name="connsiteX19" fmla="*/ 84 w 3311818"/>
                <a:gd name="connsiteY19" fmla="*/ 557247 h 1129613"/>
                <a:gd name="connsiteX20" fmla="*/ 72298 w 3311818"/>
                <a:gd name="connsiteY20" fmla="*/ 686263 h 1129613"/>
                <a:gd name="connsiteX21" fmla="*/ 133944 w 3311818"/>
                <a:gd name="connsiteY21" fmla="*/ 706078 h 1129613"/>
                <a:gd name="connsiteX22" fmla="*/ 179298 w 3311818"/>
                <a:gd name="connsiteY22" fmla="*/ 721049 h 1129613"/>
                <a:gd name="connsiteX23" fmla="*/ 190306 w 3311818"/>
                <a:gd name="connsiteY23" fmla="*/ 737341 h 1129613"/>
                <a:gd name="connsiteX24" fmla="*/ 319762 w 3311818"/>
                <a:gd name="connsiteY24" fmla="*/ 901583 h 1129613"/>
                <a:gd name="connsiteX25" fmla="*/ 409149 w 3311818"/>
                <a:gd name="connsiteY25" fmla="*/ 972476 h 1129613"/>
                <a:gd name="connsiteX26" fmla="*/ 494132 w 3311818"/>
                <a:gd name="connsiteY26" fmla="*/ 1041167 h 1129613"/>
                <a:gd name="connsiteX27" fmla="*/ 622708 w 3311818"/>
                <a:gd name="connsiteY27" fmla="*/ 1093126 h 1129613"/>
                <a:gd name="connsiteX28" fmla="*/ 757008 w 3311818"/>
                <a:gd name="connsiteY28" fmla="*/ 1100612 h 1129613"/>
                <a:gd name="connsiteX29" fmla="*/ 884263 w 3311818"/>
                <a:gd name="connsiteY29" fmla="*/ 1085200 h 1129613"/>
                <a:gd name="connsiteX30" fmla="*/ 1038818 w 3311818"/>
                <a:gd name="connsiteY30" fmla="*/ 1034122 h 1129613"/>
                <a:gd name="connsiteX31" fmla="*/ 1106188 w 3311818"/>
                <a:gd name="connsiteY31" fmla="*/ 1014748 h 1129613"/>
                <a:gd name="connsiteX32" fmla="*/ 1264266 w 3311818"/>
                <a:gd name="connsiteY32" fmla="*/ 1022674 h 1129613"/>
                <a:gd name="connsiteX33" fmla="*/ 1429389 w 3311818"/>
                <a:gd name="connsiteY33" fmla="*/ 1035443 h 1129613"/>
                <a:gd name="connsiteX34" fmla="*/ 1930042 w 3311818"/>
                <a:gd name="connsiteY34" fmla="*/ 1079916 h 1129613"/>
                <a:gd name="connsiteX35" fmla="*/ 2379177 w 3311818"/>
                <a:gd name="connsiteY35" fmla="*/ 1103694 h 1129613"/>
                <a:gd name="connsiteX36" fmla="*/ 2606386 w 3311818"/>
                <a:gd name="connsiteY36" fmla="*/ 1102373 h 1129613"/>
                <a:gd name="connsiteX37" fmla="*/ 2720431 w 3311818"/>
                <a:gd name="connsiteY37" fmla="*/ 1097089 h 1129613"/>
                <a:gd name="connsiteX38" fmla="*/ 2775032 w 3311818"/>
                <a:gd name="connsiteY38" fmla="*/ 1093566 h 1129613"/>
                <a:gd name="connsiteX39" fmla="*/ 3310950 w 3311818"/>
                <a:gd name="connsiteY39" fmla="*/ 620344 h 1129613"/>
                <a:gd name="connsiteX0" fmla="*/ 3310950 w 3311818"/>
                <a:gd name="connsiteY0" fmla="*/ 660865 h 1170134"/>
                <a:gd name="connsiteX1" fmla="*/ 2791764 w 3311818"/>
                <a:gd name="connsiteY1" fmla="*/ 55284 h 1170134"/>
                <a:gd name="connsiteX2" fmla="*/ 2817701 w 3311818"/>
                <a:gd name="connsiteY2" fmla="*/ 19673 h 1170134"/>
                <a:gd name="connsiteX3" fmla="*/ 2689168 w 3311818"/>
                <a:gd name="connsiteY3" fmla="*/ 44716 h 1170134"/>
                <a:gd name="connsiteX4" fmla="*/ 2535053 w 3311818"/>
                <a:gd name="connsiteY4" fmla="*/ 97995 h 1170134"/>
                <a:gd name="connsiteX5" fmla="*/ 2364205 w 3311818"/>
                <a:gd name="connsiteY5" fmla="*/ 169769 h 1170134"/>
                <a:gd name="connsiteX6" fmla="*/ 1875881 w 3311818"/>
                <a:gd name="connsiteY6" fmla="*/ 339735 h 1170134"/>
                <a:gd name="connsiteX7" fmla="*/ 1344846 w 3311818"/>
                <a:gd name="connsiteY7" fmla="*/ 398739 h 1170134"/>
                <a:gd name="connsiteX8" fmla="*/ 1132168 w 3311818"/>
                <a:gd name="connsiteY8" fmla="*/ 405344 h 1170134"/>
                <a:gd name="connsiteX9" fmla="*/ 928736 w 3311818"/>
                <a:gd name="connsiteY9" fmla="*/ 341497 h 1170134"/>
                <a:gd name="connsiteX10" fmla="*/ 578675 w 3311818"/>
                <a:gd name="connsiteY10" fmla="*/ 224370 h 1170134"/>
                <a:gd name="connsiteX11" fmla="*/ 481803 w 3311818"/>
                <a:gd name="connsiteY11" fmla="*/ 267522 h 1170134"/>
                <a:gd name="connsiteX12" fmla="*/ 381848 w 3311818"/>
                <a:gd name="connsiteY12" fmla="*/ 293061 h 1170134"/>
                <a:gd name="connsiteX13" fmla="*/ 252392 w 3311818"/>
                <a:gd name="connsiteY13" fmla="*/ 316838 h 1170134"/>
                <a:gd name="connsiteX14" fmla="*/ 127339 w 3311818"/>
                <a:gd name="connsiteY14" fmla="*/ 325645 h 1170134"/>
                <a:gd name="connsiteX15" fmla="*/ 100479 w 3311818"/>
                <a:gd name="connsiteY15" fmla="*/ 346781 h 1170134"/>
                <a:gd name="connsiteX16" fmla="*/ 342659 w 3311818"/>
                <a:gd name="connsiteY16" fmla="*/ 452900 h 1170134"/>
                <a:gd name="connsiteX17" fmla="*/ 296425 w 3311818"/>
                <a:gd name="connsiteY17" fmla="*/ 493850 h 1170134"/>
                <a:gd name="connsiteX18" fmla="*/ 89030 w 3311818"/>
                <a:gd name="connsiteY18" fmla="*/ 514986 h 1170134"/>
                <a:gd name="connsiteX19" fmla="*/ 84 w 3311818"/>
                <a:gd name="connsiteY19" fmla="*/ 597768 h 1170134"/>
                <a:gd name="connsiteX20" fmla="*/ 72298 w 3311818"/>
                <a:gd name="connsiteY20" fmla="*/ 726784 h 1170134"/>
                <a:gd name="connsiteX21" fmla="*/ 133944 w 3311818"/>
                <a:gd name="connsiteY21" fmla="*/ 746599 h 1170134"/>
                <a:gd name="connsiteX22" fmla="*/ 179298 w 3311818"/>
                <a:gd name="connsiteY22" fmla="*/ 761570 h 1170134"/>
                <a:gd name="connsiteX23" fmla="*/ 190306 w 3311818"/>
                <a:gd name="connsiteY23" fmla="*/ 777862 h 1170134"/>
                <a:gd name="connsiteX24" fmla="*/ 319762 w 3311818"/>
                <a:gd name="connsiteY24" fmla="*/ 942104 h 1170134"/>
                <a:gd name="connsiteX25" fmla="*/ 409149 w 3311818"/>
                <a:gd name="connsiteY25" fmla="*/ 1012997 h 1170134"/>
                <a:gd name="connsiteX26" fmla="*/ 494132 w 3311818"/>
                <a:gd name="connsiteY26" fmla="*/ 1081688 h 1170134"/>
                <a:gd name="connsiteX27" fmla="*/ 622708 w 3311818"/>
                <a:gd name="connsiteY27" fmla="*/ 1133647 h 1170134"/>
                <a:gd name="connsiteX28" fmla="*/ 757008 w 3311818"/>
                <a:gd name="connsiteY28" fmla="*/ 1141133 h 1170134"/>
                <a:gd name="connsiteX29" fmla="*/ 884263 w 3311818"/>
                <a:gd name="connsiteY29" fmla="*/ 1125721 h 1170134"/>
                <a:gd name="connsiteX30" fmla="*/ 1038818 w 3311818"/>
                <a:gd name="connsiteY30" fmla="*/ 1074643 h 1170134"/>
                <a:gd name="connsiteX31" fmla="*/ 1106188 w 3311818"/>
                <a:gd name="connsiteY31" fmla="*/ 1055269 h 1170134"/>
                <a:gd name="connsiteX32" fmla="*/ 1264266 w 3311818"/>
                <a:gd name="connsiteY32" fmla="*/ 1063195 h 1170134"/>
                <a:gd name="connsiteX33" fmla="*/ 1429389 w 3311818"/>
                <a:gd name="connsiteY33" fmla="*/ 1075964 h 1170134"/>
                <a:gd name="connsiteX34" fmla="*/ 1930042 w 3311818"/>
                <a:gd name="connsiteY34" fmla="*/ 1120437 h 1170134"/>
                <a:gd name="connsiteX35" fmla="*/ 2379177 w 3311818"/>
                <a:gd name="connsiteY35" fmla="*/ 1144215 h 1170134"/>
                <a:gd name="connsiteX36" fmla="*/ 2606386 w 3311818"/>
                <a:gd name="connsiteY36" fmla="*/ 1142894 h 1170134"/>
                <a:gd name="connsiteX37" fmla="*/ 2720431 w 3311818"/>
                <a:gd name="connsiteY37" fmla="*/ 1137610 h 1170134"/>
                <a:gd name="connsiteX38" fmla="*/ 2775032 w 3311818"/>
                <a:gd name="connsiteY38" fmla="*/ 1134087 h 1170134"/>
                <a:gd name="connsiteX39" fmla="*/ 3310950 w 3311818"/>
                <a:gd name="connsiteY39" fmla="*/ 660865 h 1170134"/>
                <a:gd name="connsiteX0" fmla="*/ 3310950 w 3311818"/>
                <a:gd name="connsiteY0" fmla="*/ 655935 h 1165204"/>
                <a:gd name="connsiteX1" fmla="*/ 2791764 w 3311818"/>
                <a:gd name="connsiteY1" fmla="*/ 50354 h 1165204"/>
                <a:gd name="connsiteX2" fmla="*/ 2689168 w 3311818"/>
                <a:gd name="connsiteY2" fmla="*/ 39786 h 1165204"/>
                <a:gd name="connsiteX3" fmla="*/ 2535053 w 3311818"/>
                <a:gd name="connsiteY3" fmla="*/ 93065 h 1165204"/>
                <a:gd name="connsiteX4" fmla="*/ 2364205 w 3311818"/>
                <a:gd name="connsiteY4" fmla="*/ 164839 h 1165204"/>
                <a:gd name="connsiteX5" fmla="*/ 1875881 w 3311818"/>
                <a:gd name="connsiteY5" fmla="*/ 334805 h 1165204"/>
                <a:gd name="connsiteX6" fmla="*/ 1344846 w 3311818"/>
                <a:gd name="connsiteY6" fmla="*/ 393809 h 1165204"/>
                <a:gd name="connsiteX7" fmla="*/ 1132168 w 3311818"/>
                <a:gd name="connsiteY7" fmla="*/ 400414 h 1165204"/>
                <a:gd name="connsiteX8" fmla="*/ 928736 w 3311818"/>
                <a:gd name="connsiteY8" fmla="*/ 336567 h 1165204"/>
                <a:gd name="connsiteX9" fmla="*/ 578675 w 3311818"/>
                <a:gd name="connsiteY9" fmla="*/ 219440 h 1165204"/>
                <a:gd name="connsiteX10" fmla="*/ 481803 w 3311818"/>
                <a:gd name="connsiteY10" fmla="*/ 262592 h 1165204"/>
                <a:gd name="connsiteX11" fmla="*/ 381848 w 3311818"/>
                <a:gd name="connsiteY11" fmla="*/ 288131 h 1165204"/>
                <a:gd name="connsiteX12" fmla="*/ 252392 w 3311818"/>
                <a:gd name="connsiteY12" fmla="*/ 311908 h 1165204"/>
                <a:gd name="connsiteX13" fmla="*/ 127339 w 3311818"/>
                <a:gd name="connsiteY13" fmla="*/ 320715 h 1165204"/>
                <a:gd name="connsiteX14" fmla="*/ 100479 w 3311818"/>
                <a:gd name="connsiteY14" fmla="*/ 341851 h 1165204"/>
                <a:gd name="connsiteX15" fmla="*/ 342659 w 3311818"/>
                <a:gd name="connsiteY15" fmla="*/ 447970 h 1165204"/>
                <a:gd name="connsiteX16" fmla="*/ 296425 w 3311818"/>
                <a:gd name="connsiteY16" fmla="*/ 488920 h 1165204"/>
                <a:gd name="connsiteX17" fmla="*/ 89030 w 3311818"/>
                <a:gd name="connsiteY17" fmla="*/ 510056 h 1165204"/>
                <a:gd name="connsiteX18" fmla="*/ 84 w 3311818"/>
                <a:gd name="connsiteY18" fmla="*/ 592838 h 1165204"/>
                <a:gd name="connsiteX19" fmla="*/ 72298 w 3311818"/>
                <a:gd name="connsiteY19" fmla="*/ 721854 h 1165204"/>
                <a:gd name="connsiteX20" fmla="*/ 133944 w 3311818"/>
                <a:gd name="connsiteY20" fmla="*/ 741669 h 1165204"/>
                <a:gd name="connsiteX21" fmla="*/ 179298 w 3311818"/>
                <a:gd name="connsiteY21" fmla="*/ 756640 h 1165204"/>
                <a:gd name="connsiteX22" fmla="*/ 190306 w 3311818"/>
                <a:gd name="connsiteY22" fmla="*/ 772932 h 1165204"/>
                <a:gd name="connsiteX23" fmla="*/ 319762 w 3311818"/>
                <a:gd name="connsiteY23" fmla="*/ 937174 h 1165204"/>
                <a:gd name="connsiteX24" fmla="*/ 409149 w 3311818"/>
                <a:gd name="connsiteY24" fmla="*/ 1008067 h 1165204"/>
                <a:gd name="connsiteX25" fmla="*/ 494132 w 3311818"/>
                <a:gd name="connsiteY25" fmla="*/ 1076758 h 1165204"/>
                <a:gd name="connsiteX26" fmla="*/ 622708 w 3311818"/>
                <a:gd name="connsiteY26" fmla="*/ 1128717 h 1165204"/>
                <a:gd name="connsiteX27" fmla="*/ 757008 w 3311818"/>
                <a:gd name="connsiteY27" fmla="*/ 1136203 h 1165204"/>
                <a:gd name="connsiteX28" fmla="*/ 884263 w 3311818"/>
                <a:gd name="connsiteY28" fmla="*/ 1120791 h 1165204"/>
                <a:gd name="connsiteX29" fmla="*/ 1038818 w 3311818"/>
                <a:gd name="connsiteY29" fmla="*/ 1069713 h 1165204"/>
                <a:gd name="connsiteX30" fmla="*/ 1106188 w 3311818"/>
                <a:gd name="connsiteY30" fmla="*/ 1050339 h 1165204"/>
                <a:gd name="connsiteX31" fmla="*/ 1264266 w 3311818"/>
                <a:gd name="connsiteY31" fmla="*/ 1058265 h 1165204"/>
                <a:gd name="connsiteX32" fmla="*/ 1429389 w 3311818"/>
                <a:gd name="connsiteY32" fmla="*/ 1071034 h 1165204"/>
                <a:gd name="connsiteX33" fmla="*/ 1930042 w 3311818"/>
                <a:gd name="connsiteY33" fmla="*/ 1115507 h 1165204"/>
                <a:gd name="connsiteX34" fmla="*/ 2379177 w 3311818"/>
                <a:gd name="connsiteY34" fmla="*/ 1139285 h 1165204"/>
                <a:gd name="connsiteX35" fmla="*/ 2606386 w 3311818"/>
                <a:gd name="connsiteY35" fmla="*/ 1137964 h 1165204"/>
                <a:gd name="connsiteX36" fmla="*/ 2720431 w 3311818"/>
                <a:gd name="connsiteY36" fmla="*/ 1132680 h 1165204"/>
                <a:gd name="connsiteX37" fmla="*/ 2775032 w 3311818"/>
                <a:gd name="connsiteY37" fmla="*/ 1129157 h 1165204"/>
                <a:gd name="connsiteX38" fmla="*/ 3310950 w 3311818"/>
                <a:gd name="connsiteY38" fmla="*/ 655935 h 1165204"/>
                <a:gd name="connsiteX0" fmla="*/ 3310950 w 3311818"/>
                <a:gd name="connsiteY0" fmla="*/ 676128 h 1185397"/>
                <a:gd name="connsiteX1" fmla="*/ 2844518 w 3311818"/>
                <a:gd name="connsiteY1" fmla="*/ 44170 h 1185397"/>
                <a:gd name="connsiteX2" fmla="*/ 2689168 w 3311818"/>
                <a:gd name="connsiteY2" fmla="*/ 59979 h 1185397"/>
                <a:gd name="connsiteX3" fmla="*/ 2535053 w 3311818"/>
                <a:gd name="connsiteY3" fmla="*/ 113258 h 1185397"/>
                <a:gd name="connsiteX4" fmla="*/ 2364205 w 3311818"/>
                <a:gd name="connsiteY4" fmla="*/ 185032 h 1185397"/>
                <a:gd name="connsiteX5" fmla="*/ 1875881 w 3311818"/>
                <a:gd name="connsiteY5" fmla="*/ 354998 h 1185397"/>
                <a:gd name="connsiteX6" fmla="*/ 1344846 w 3311818"/>
                <a:gd name="connsiteY6" fmla="*/ 414002 h 1185397"/>
                <a:gd name="connsiteX7" fmla="*/ 1132168 w 3311818"/>
                <a:gd name="connsiteY7" fmla="*/ 420607 h 1185397"/>
                <a:gd name="connsiteX8" fmla="*/ 928736 w 3311818"/>
                <a:gd name="connsiteY8" fmla="*/ 356760 h 1185397"/>
                <a:gd name="connsiteX9" fmla="*/ 578675 w 3311818"/>
                <a:gd name="connsiteY9" fmla="*/ 239633 h 1185397"/>
                <a:gd name="connsiteX10" fmla="*/ 481803 w 3311818"/>
                <a:gd name="connsiteY10" fmla="*/ 282785 h 1185397"/>
                <a:gd name="connsiteX11" fmla="*/ 381848 w 3311818"/>
                <a:gd name="connsiteY11" fmla="*/ 308324 h 1185397"/>
                <a:gd name="connsiteX12" fmla="*/ 252392 w 3311818"/>
                <a:gd name="connsiteY12" fmla="*/ 332101 h 1185397"/>
                <a:gd name="connsiteX13" fmla="*/ 127339 w 3311818"/>
                <a:gd name="connsiteY13" fmla="*/ 340908 h 1185397"/>
                <a:gd name="connsiteX14" fmla="*/ 100479 w 3311818"/>
                <a:gd name="connsiteY14" fmla="*/ 362044 h 1185397"/>
                <a:gd name="connsiteX15" fmla="*/ 342659 w 3311818"/>
                <a:gd name="connsiteY15" fmla="*/ 468163 h 1185397"/>
                <a:gd name="connsiteX16" fmla="*/ 296425 w 3311818"/>
                <a:gd name="connsiteY16" fmla="*/ 509113 h 1185397"/>
                <a:gd name="connsiteX17" fmla="*/ 89030 w 3311818"/>
                <a:gd name="connsiteY17" fmla="*/ 530249 h 1185397"/>
                <a:gd name="connsiteX18" fmla="*/ 84 w 3311818"/>
                <a:gd name="connsiteY18" fmla="*/ 613031 h 1185397"/>
                <a:gd name="connsiteX19" fmla="*/ 72298 w 3311818"/>
                <a:gd name="connsiteY19" fmla="*/ 742047 h 1185397"/>
                <a:gd name="connsiteX20" fmla="*/ 133944 w 3311818"/>
                <a:gd name="connsiteY20" fmla="*/ 761862 h 1185397"/>
                <a:gd name="connsiteX21" fmla="*/ 179298 w 3311818"/>
                <a:gd name="connsiteY21" fmla="*/ 776833 h 1185397"/>
                <a:gd name="connsiteX22" fmla="*/ 190306 w 3311818"/>
                <a:gd name="connsiteY22" fmla="*/ 793125 h 1185397"/>
                <a:gd name="connsiteX23" fmla="*/ 319762 w 3311818"/>
                <a:gd name="connsiteY23" fmla="*/ 957367 h 1185397"/>
                <a:gd name="connsiteX24" fmla="*/ 409149 w 3311818"/>
                <a:gd name="connsiteY24" fmla="*/ 1028260 h 1185397"/>
                <a:gd name="connsiteX25" fmla="*/ 494132 w 3311818"/>
                <a:gd name="connsiteY25" fmla="*/ 1096951 h 1185397"/>
                <a:gd name="connsiteX26" fmla="*/ 622708 w 3311818"/>
                <a:gd name="connsiteY26" fmla="*/ 1148910 h 1185397"/>
                <a:gd name="connsiteX27" fmla="*/ 757008 w 3311818"/>
                <a:gd name="connsiteY27" fmla="*/ 1156396 h 1185397"/>
                <a:gd name="connsiteX28" fmla="*/ 884263 w 3311818"/>
                <a:gd name="connsiteY28" fmla="*/ 1140984 h 1185397"/>
                <a:gd name="connsiteX29" fmla="*/ 1038818 w 3311818"/>
                <a:gd name="connsiteY29" fmla="*/ 1089906 h 1185397"/>
                <a:gd name="connsiteX30" fmla="*/ 1106188 w 3311818"/>
                <a:gd name="connsiteY30" fmla="*/ 1070532 h 1185397"/>
                <a:gd name="connsiteX31" fmla="*/ 1264266 w 3311818"/>
                <a:gd name="connsiteY31" fmla="*/ 1078458 h 1185397"/>
                <a:gd name="connsiteX32" fmla="*/ 1429389 w 3311818"/>
                <a:gd name="connsiteY32" fmla="*/ 1091227 h 1185397"/>
                <a:gd name="connsiteX33" fmla="*/ 1930042 w 3311818"/>
                <a:gd name="connsiteY33" fmla="*/ 1135700 h 1185397"/>
                <a:gd name="connsiteX34" fmla="*/ 2379177 w 3311818"/>
                <a:gd name="connsiteY34" fmla="*/ 1159478 h 1185397"/>
                <a:gd name="connsiteX35" fmla="*/ 2606386 w 3311818"/>
                <a:gd name="connsiteY35" fmla="*/ 1158157 h 1185397"/>
                <a:gd name="connsiteX36" fmla="*/ 2720431 w 3311818"/>
                <a:gd name="connsiteY36" fmla="*/ 1152873 h 1185397"/>
                <a:gd name="connsiteX37" fmla="*/ 2775032 w 3311818"/>
                <a:gd name="connsiteY37" fmla="*/ 1149350 h 1185397"/>
                <a:gd name="connsiteX38" fmla="*/ 3310950 w 3311818"/>
                <a:gd name="connsiteY38" fmla="*/ 676128 h 1185397"/>
                <a:gd name="connsiteX0" fmla="*/ 3310950 w 3311968"/>
                <a:gd name="connsiteY0" fmla="*/ 676128 h 1185262"/>
                <a:gd name="connsiteX1" fmla="*/ 2844518 w 3311968"/>
                <a:gd name="connsiteY1" fmla="*/ 44170 h 1185262"/>
                <a:gd name="connsiteX2" fmla="*/ 2689168 w 3311968"/>
                <a:gd name="connsiteY2" fmla="*/ 59979 h 1185262"/>
                <a:gd name="connsiteX3" fmla="*/ 2535053 w 3311968"/>
                <a:gd name="connsiteY3" fmla="*/ 113258 h 1185262"/>
                <a:gd name="connsiteX4" fmla="*/ 2364205 w 3311968"/>
                <a:gd name="connsiteY4" fmla="*/ 185032 h 1185262"/>
                <a:gd name="connsiteX5" fmla="*/ 1875881 w 3311968"/>
                <a:gd name="connsiteY5" fmla="*/ 354998 h 1185262"/>
                <a:gd name="connsiteX6" fmla="*/ 1344846 w 3311968"/>
                <a:gd name="connsiteY6" fmla="*/ 414002 h 1185262"/>
                <a:gd name="connsiteX7" fmla="*/ 1132168 w 3311968"/>
                <a:gd name="connsiteY7" fmla="*/ 420607 h 1185262"/>
                <a:gd name="connsiteX8" fmla="*/ 928736 w 3311968"/>
                <a:gd name="connsiteY8" fmla="*/ 356760 h 1185262"/>
                <a:gd name="connsiteX9" fmla="*/ 578675 w 3311968"/>
                <a:gd name="connsiteY9" fmla="*/ 239633 h 1185262"/>
                <a:gd name="connsiteX10" fmla="*/ 481803 w 3311968"/>
                <a:gd name="connsiteY10" fmla="*/ 282785 h 1185262"/>
                <a:gd name="connsiteX11" fmla="*/ 381848 w 3311968"/>
                <a:gd name="connsiteY11" fmla="*/ 308324 h 1185262"/>
                <a:gd name="connsiteX12" fmla="*/ 252392 w 3311968"/>
                <a:gd name="connsiteY12" fmla="*/ 332101 h 1185262"/>
                <a:gd name="connsiteX13" fmla="*/ 127339 w 3311968"/>
                <a:gd name="connsiteY13" fmla="*/ 340908 h 1185262"/>
                <a:gd name="connsiteX14" fmla="*/ 100479 w 3311968"/>
                <a:gd name="connsiteY14" fmla="*/ 362044 h 1185262"/>
                <a:gd name="connsiteX15" fmla="*/ 342659 w 3311968"/>
                <a:gd name="connsiteY15" fmla="*/ 468163 h 1185262"/>
                <a:gd name="connsiteX16" fmla="*/ 296425 w 3311968"/>
                <a:gd name="connsiteY16" fmla="*/ 509113 h 1185262"/>
                <a:gd name="connsiteX17" fmla="*/ 89030 w 3311968"/>
                <a:gd name="connsiteY17" fmla="*/ 530249 h 1185262"/>
                <a:gd name="connsiteX18" fmla="*/ 84 w 3311968"/>
                <a:gd name="connsiteY18" fmla="*/ 613031 h 1185262"/>
                <a:gd name="connsiteX19" fmla="*/ 72298 w 3311968"/>
                <a:gd name="connsiteY19" fmla="*/ 742047 h 1185262"/>
                <a:gd name="connsiteX20" fmla="*/ 133944 w 3311968"/>
                <a:gd name="connsiteY20" fmla="*/ 761862 h 1185262"/>
                <a:gd name="connsiteX21" fmla="*/ 179298 w 3311968"/>
                <a:gd name="connsiteY21" fmla="*/ 776833 h 1185262"/>
                <a:gd name="connsiteX22" fmla="*/ 190306 w 3311968"/>
                <a:gd name="connsiteY22" fmla="*/ 793125 h 1185262"/>
                <a:gd name="connsiteX23" fmla="*/ 319762 w 3311968"/>
                <a:gd name="connsiteY23" fmla="*/ 957367 h 1185262"/>
                <a:gd name="connsiteX24" fmla="*/ 409149 w 3311968"/>
                <a:gd name="connsiteY24" fmla="*/ 1028260 h 1185262"/>
                <a:gd name="connsiteX25" fmla="*/ 494132 w 3311968"/>
                <a:gd name="connsiteY25" fmla="*/ 1096951 h 1185262"/>
                <a:gd name="connsiteX26" fmla="*/ 622708 w 3311968"/>
                <a:gd name="connsiteY26" fmla="*/ 1148910 h 1185262"/>
                <a:gd name="connsiteX27" fmla="*/ 757008 w 3311968"/>
                <a:gd name="connsiteY27" fmla="*/ 1156396 h 1185262"/>
                <a:gd name="connsiteX28" fmla="*/ 884263 w 3311968"/>
                <a:gd name="connsiteY28" fmla="*/ 1140984 h 1185262"/>
                <a:gd name="connsiteX29" fmla="*/ 1038818 w 3311968"/>
                <a:gd name="connsiteY29" fmla="*/ 1089906 h 1185262"/>
                <a:gd name="connsiteX30" fmla="*/ 1106188 w 3311968"/>
                <a:gd name="connsiteY30" fmla="*/ 1070532 h 1185262"/>
                <a:gd name="connsiteX31" fmla="*/ 1264266 w 3311968"/>
                <a:gd name="connsiteY31" fmla="*/ 1078458 h 1185262"/>
                <a:gd name="connsiteX32" fmla="*/ 1429389 w 3311968"/>
                <a:gd name="connsiteY32" fmla="*/ 1091227 h 1185262"/>
                <a:gd name="connsiteX33" fmla="*/ 1930042 w 3311968"/>
                <a:gd name="connsiteY33" fmla="*/ 1135700 h 1185262"/>
                <a:gd name="connsiteX34" fmla="*/ 2379177 w 3311968"/>
                <a:gd name="connsiteY34" fmla="*/ 1159478 h 1185262"/>
                <a:gd name="connsiteX35" fmla="*/ 2606386 w 3311968"/>
                <a:gd name="connsiteY35" fmla="*/ 1158157 h 1185262"/>
                <a:gd name="connsiteX36" fmla="*/ 2720431 w 3311968"/>
                <a:gd name="connsiteY36" fmla="*/ 1152873 h 1185262"/>
                <a:gd name="connsiteX37" fmla="*/ 2845371 w 3311968"/>
                <a:gd name="connsiteY37" fmla="*/ 1149350 h 1185262"/>
                <a:gd name="connsiteX38" fmla="*/ 3310950 w 3311968"/>
                <a:gd name="connsiteY38" fmla="*/ 676128 h 1185262"/>
                <a:gd name="connsiteX0" fmla="*/ 3310950 w 3311755"/>
                <a:gd name="connsiteY0" fmla="*/ 676128 h 1189690"/>
                <a:gd name="connsiteX1" fmla="*/ 2844518 w 3311755"/>
                <a:gd name="connsiteY1" fmla="*/ 44170 h 1189690"/>
                <a:gd name="connsiteX2" fmla="*/ 2689168 w 3311755"/>
                <a:gd name="connsiteY2" fmla="*/ 59979 h 1189690"/>
                <a:gd name="connsiteX3" fmla="*/ 2535053 w 3311755"/>
                <a:gd name="connsiteY3" fmla="*/ 113258 h 1189690"/>
                <a:gd name="connsiteX4" fmla="*/ 2364205 w 3311755"/>
                <a:gd name="connsiteY4" fmla="*/ 185032 h 1189690"/>
                <a:gd name="connsiteX5" fmla="*/ 1875881 w 3311755"/>
                <a:gd name="connsiteY5" fmla="*/ 354998 h 1189690"/>
                <a:gd name="connsiteX6" fmla="*/ 1344846 w 3311755"/>
                <a:gd name="connsiteY6" fmla="*/ 414002 h 1189690"/>
                <a:gd name="connsiteX7" fmla="*/ 1132168 w 3311755"/>
                <a:gd name="connsiteY7" fmla="*/ 420607 h 1189690"/>
                <a:gd name="connsiteX8" fmla="*/ 928736 w 3311755"/>
                <a:gd name="connsiteY8" fmla="*/ 356760 h 1189690"/>
                <a:gd name="connsiteX9" fmla="*/ 578675 w 3311755"/>
                <a:gd name="connsiteY9" fmla="*/ 239633 h 1189690"/>
                <a:gd name="connsiteX10" fmla="*/ 481803 w 3311755"/>
                <a:gd name="connsiteY10" fmla="*/ 282785 h 1189690"/>
                <a:gd name="connsiteX11" fmla="*/ 381848 w 3311755"/>
                <a:gd name="connsiteY11" fmla="*/ 308324 h 1189690"/>
                <a:gd name="connsiteX12" fmla="*/ 252392 w 3311755"/>
                <a:gd name="connsiteY12" fmla="*/ 332101 h 1189690"/>
                <a:gd name="connsiteX13" fmla="*/ 127339 w 3311755"/>
                <a:gd name="connsiteY13" fmla="*/ 340908 h 1189690"/>
                <a:gd name="connsiteX14" fmla="*/ 100479 w 3311755"/>
                <a:gd name="connsiteY14" fmla="*/ 362044 h 1189690"/>
                <a:gd name="connsiteX15" fmla="*/ 342659 w 3311755"/>
                <a:gd name="connsiteY15" fmla="*/ 468163 h 1189690"/>
                <a:gd name="connsiteX16" fmla="*/ 296425 w 3311755"/>
                <a:gd name="connsiteY16" fmla="*/ 509113 h 1189690"/>
                <a:gd name="connsiteX17" fmla="*/ 89030 w 3311755"/>
                <a:gd name="connsiteY17" fmla="*/ 530249 h 1189690"/>
                <a:gd name="connsiteX18" fmla="*/ 84 w 3311755"/>
                <a:gd name="connsiteY18" fmla="*/ 613031 h 1189690"/>
                <a:gd name="connsiteX19" fmla="*/ 72298 w 3311755"/>
                <a:gd name="connsiteY19" fmla="*/ 742047 h 1189690"/>
                <a:gd name="connsiteX20" fmla="*/ 133944 w 3311755"/>
                <a:gd name="connsiteY20" fmla="*/ 761862 h 1189690"/>
                <a:gd name="connsiteX21" fmla="*/ 179298 w 3311755"/>
                <a:gd name="connsiteY21" fmla="*/ 776833 h 1189690"/>
                <a:gd name="connsiteX22" fmla="*/ 190306 w 3311755"/>
                <a:gd name="connsiteY22" fmla="*/ 793125 h 1189690"/>
                <a:gd name="connsiteX23" fmla="*/ 319762 w 3311755"/>
                <a:gd name="connsiteY23" fmla="*/ 957367 h 1189690"/>
                <a:gd name="connsiteX24" fmla="*/ 409149 w 3311755"/>
                <a:gd name="connsiteY24" fmla="*/ 1028260 h 1189690"/>
                <a:gd name="connsiteX25" fmla="*/ 494132 w 3311755"/>
                <a:gd name="connsiteY25" fmla="*/ 1096951 h 1189690"/>
                <a:gd name="connsiteX26" fmla="*/ 622708 w 3311755"/>
                <a:gd name="connsiteY26" fmla="*/ 1148910 h 1189690"/>
                <a:gd name="connsiteX27" fmla="*/ 757008 w 3311755"/>
                <a:gd name="connsiteY27" fmla="*/ 1156396 h 1189690"/>
                <a:gd name="connsiteX28" fmla="*/ 884263 w 3311755"/>
                <a:gd name="connsiteY28" fmla="*/ 1140984 h 1189690"/>
                <a:gd name="connsiteX29" fmla="*/ 1038818 w 3311755"/>
                <a:gd name="connsiteY29" fmla="*/ 1089906 h 1189690"/>
                <a:gd name="connsiteX30" fmla="*/ 1106188 w 3311755"/>
                <a:gd name="connsiteY30" fmla="*/ 1070532 h 1189690"/>
                <a:gd name="connsiteX31" fmla="*/ 1264266 w 3311755"/>
                <a:gd name="connsiteY31" fmla="*/ 1078458 h 1189690"/>
                <a:gd name="connsiteX32" fmla="*/ 1429389 w 3311755"/>
                <a:gd name="connsiteY32" fmla="*/ 1091227 h 1189690"/>
                <a:gd name="connsiteX33" fmla="*/ 1930042 w 3311755"/>
                <a:gd name="connsiteY33" fmla="*/ 1135700 h 1189690"/>
                <a:gd name="connsiteX34" fmla="*/ 2379177 w 3311755"/>
                <a:gd name="connsiteY34" fmla="*/ 1159478 h 1189690"/>
                <a:gd name="connsiteX35" fmla="*/ 2606386 w 3311755"/>
                <a:gd name="connsiteY35" fmla="*/ 1158157 h 1189690"/>
                <a:gd name="connsiteX36" fmla="*/ 2720431 w 3311755"/>
                <a:gd name="connsiteY36" fmla="*/ 1152873 h 1189690"/>
                <a:gd name="connsiteX37" fmla="*/ 3310950 w 3311755"/>
                <a:gd name="connsiteY37" fmla="*/ 676128 h 1189690"/>
                <a:gd name="connsiteX0" fmla="*/ 3310950 w 3311755"/>
                <a:gd name="connsiteY0" fmla="*/ 676128 h 1160221"/>
                <a:gd name="connsiteX1" fmla="*/ 2844518 w 3311755"/>
                <a:gd name="connsiteY1" fmla="*/ 44170 h 1160221"/>
                <a:gd name="connsiteX2" fmla="*/ 2689168 w 3311755"/>
                <a:gd name="connsiteY2" fmla="*/ 59979 h 1160221"/>
                <a:gd name="connsiteX3" fmla="*/ 2535053 w 3311755"/>
                <a:gd name="connsiteY3" fmla="*/ 113258 h 1160221"/>
                <a:gd name="connsiteX4" fmla="*/ 2364205 w 3311755"/>
                <a:gd name="connsiteY4" fmla="*/ 185032 h 1160221"/>
                <a:gd name="connsiteX5" fmla="*/ 1875881 w 3311755"/>
                <a:gd name="connsiteY5" fmla="*/ 354998 h 1160221"/>
                <a:gd name="connsiteX6" fmla="*/ 1344846 w 3311755"/>
                <a:gd name="connsiteY6" fmla="*/ 414002 h 1160221"/>
                <a:gd name="connsiteX7" fmla="*/ 1132168 w 3311755"/>
                <a:gd name="connsiteY7" fmla="*/ 420607 h 1160221"/>
                <a:gd name="connsiteX8" fmla="*/ 928736 w 3311755"/>
                <a:gd name="connsiteY8" fmla="*/ 356760 h 1160221"/>
                <a:gd name="connsiteX9" fmla="*/ 578675 w 3311755"/>
                <a:gd name="connsiteY9" fmla="*/ 239633 h 1160221"/>
                <a:gd name="connsiteX10" fmla="*/ 481803 w 3311755"/>
                <a:gd name="connsiteY10" fmla="*/ 282785 h 1160221"/>
                <a:gd name="connsiteX11" fmla="*/ 381848 w 3311755"/>
                <a:gd name="connsiteY11" fmla="*/ 308324 h 1160221"/>
                <a:gd name="connsiteX12" fmla="*/ 252392 w 3311755"/>
                <a:gd name="connsiteY12" fmla="*/ 332101 h 1160221"/>
                <a:gd name="connsiteX13" fmla="*/ 127339 w 3311755"/>
                <a:gd name="connsiteY13" fmla="*/ 340908 h 1160221"/>
                <a:gd name="connsiteX14" fmla="*/ 100479 w 3311755"/>
                <a:gd name="connsiteY14" fmla="*/ 362044 h 1160221"/>
                <a:gd name="connsiteX15" fmla="*/ 342659 w 3311755"/>
                <a:gd name="connsiteY15" fmla="*/ 468163 h 1160221"/>
                <a:gd name="connsiteX16" fmla="*/ 296425 w 3311755"/>
                <a:gd name="connsiteY16" fmla="*/ 509113 h 1160221"/>
                <a:gd name="connsiteX17" fmla="*/ 89030 w 3311755"/>
                <a:gd name="connsiteY17" fmla="*/ 530249 h 1160221"/>
                <a:gd name="connsiteX18" fmla="*/ 84 w 3311755"/>
                <a:gd name="connsiteY18" fmla="*/ 613031 h 1160221"/>
                <a:gd name="connsiteX19" fmla="*/ 72298 w 3311755"/>
                <a:gd name="connsiteY19" fmla="*/ 742047 h 1160221"/>
                <a:gd name="connsiteX20" fmla="*/ 133944 w 3311755"/>
                <a:gd name="connsiteY20" fmla="*/ 761862 h 1160221"/>
                <a:gd name="connsiteX21" fmla="*/ 179298 w 3311755"/>
                <a:gd name="connsiteY21" fmla="*/ 776833 h 1160221"/>
                <a:gd name="connsiteX22" fmla="*/ 190306 w 3311755"/>
                <a:gd name="connsiteY22" fmla="*/ 793125 h 1160221"/>
                <a:gd name="connsiteX23" fmla="*/ 319762 w 3311755"/>
                <a:gd name="connsiteY23" fmla="*/ 957367 h 1160221"/>
                <a:gd name="connsiteX24" fmla="*/ 409149 w 3311755"/>
                <a:gd name="connsiteY24" fmla="*/ 1028260 h 1160221"/>
                <a:gd name="connsiteX25" fmla="*/ 494132 w 3311755"/>
                <a:gd name="connsiteY25" fmla="*/ 1096951 h 1160221"/>
                <a:gd name="connsiteX26" fmla="*/ 622708 w 3311755"/>
                <a:gd name="connsiteY26" fmla="*/ 1148910 h 1160221"/>
                <a:gd name="connsiteX27" fmla="*/ 757008 w 3311755"/>
                <a:gd name="connsiteY27" fmla="*/ 1156396 h 1160221"/>
                <a:gd name="connsiteX28" fmla="*/ 884263 w 3311755"/>
                <a:gd name="connsiteY28" fmla="*/ 1140984 h 1160221"/>
                <a:gd name="connsiteX29" fmla="*/ 1038818 w 3311755"/>
                <a:gd name="connsiteY29" fmla="*/ 1089906 h 1160221"/>
                <a:gd name="connsiteX30" fmla="*/ 1106188 w 3311755"/>
                <a:gd name="connsiteY30" fmla="*/ 1070532 h 1160221"/>
                <a:gd name="connsiteX31" fmla="*/ 1264266 w 3311755"/>
                <a:gd name="connsiteY31" fmla="*/ 1078458 h 1160221"/>
                <a:gd name="connsiteX32" fmla="*/ 1429389 w 3311755"/>
                <a:gd name="connsiteY32" fmla="*/ 1091227 h 1160221"/>
                <a:gd name="connsiteX33" fmla="*/ 1930042 w 3311755"/>
                <a:gd name="connsiteY33" fmla="*/ 1135700 h 1160221"/>
                <a:gd name="connsiteX34" fmla="*/ 2379177 w 3311755"/>
                <a:gd name="connsiteY34" fmla="*/ 1159478 h 1160221"/>
                <a:gd name="connsiteX35" fmla="*/ 2606386 w 3311755"/>
                <a:gd name="connsiteY35" fmla="*/ 1158157 h 1160221"/>
                <a:gd name="connsiteX36" fmla="*/ 2720431 w 3311755"/>
                <a:gd name="connsiteY36" fmla="*/ 1152873 h 1160221"/>
                <a:gd name="connsiteX37" fmla="*/ 3310950 w 3311755"/>
                <a:gd name="connsiteY37" fmla="*/ 676128 h 1160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311755" h="1160221">
                  <a:moveTo>
                    <a:pt x="3310950" y="676128"/>
                  </a:moveTo>
                  <a:cubicBezTo>
                    <a:pt x="3331631" y="491344"/>
                    <a:pt x="2948148" y="146861"/>
                    <a:pt x="2844518" y="44170"/>
                  </a:cubicBezTo>
                  <a:cubicBezTo>
                    <a:pt x="2740888" y="-58521"/>
                    <a:pt x="2740745" y="48464"/>
                    <a:pt x="2689168" y="59979"/>
                  </a:cubicBezTo>
                  <a:cubicBezTo>
                    <a:pt x="2637591" y="71494"/>
                    <a:pt x="2584369" y="93003"/>
                    <a:pt x="2535053" y="113258"/>
                  </a:cubicBezTo>
                  <a:lnTo>
                    <a:pt x="2364205" y="185032"/>
                  </a:lnTo>
                  <a:cubicBezTo>
                    <a:pt x="2203486" y="252842"/>
                    <a:pt x="2047609" y="318892"/>
                    <a:pt x="1875881" y="354998"/>
                  </a:cubicBezTo>
                  <a:cubicBezTo>
                    <a:pt x="1701952" y="391546"/>
                    <a:pt x="1521417" y="399031"/>
                    <a:pt x="1344846" y="414002"/>
                  </a:cubicBezTo>
                  <a:cubicBezTo>
                    <a:pt x="1275714" y="419727"/>
                    <a:pt x="1200859" y="434698"/>
                    <a:pt x="1132168" y="420607"/>
                  </a:cubicBezTo>
                  <a:cubicBezTo>
                    <a:pt x="1062155" y="406077"/>
                    <a:pt x="993904" y="384941"/>
                    <a:pt x="928736" y="356760"/>
                  </a:cubicBezTo>
                  <a:cubicBezTo>
                    <a:pt x="819094" y="309645"/>
                    <a:pt x="705930" y="200884"/>
                    <a:pt x="578675" y="239633"/>
                  </a:cubicBezTo>
                  <a:cubicBezTo>
                    <a:pt x="544770" y="250200"/>
                    <a:pt x="514387" y="268694"/>
                    <a:pt x="481803" y="282785"/>
                  </a:cubicBezTo>
                  <a:cubicBezTo>
                    <a:pt x="450099" y="296435"/>
                    <a:pt x="415314" y="299957"/>
                    <a:pt x="381848" y="308324"/>
                  </a:cubicBezTo>
                  <a:cubicBezTo>
                    <a:pt x="339137" y="318451"/>
                    <a:pt x="295984" y="327258"/>
                    <a:pt x="252392" y="332101"/>
                  </a:cubicBezTo>
                  <a:cubicBezTo>
                    <a:pt x="212322" y="336945"/>
                    <a:pt x="166088" y="330340"/>
                    <a:pt x="127339" y="340908"/>
                  </a:cubicBezTo>
                  <a:cubicBezTo>
                    <a:pt x="115890" y="343990"/>
                    <a:pt x="104882" y="351036"/>
                    <a:pt x="100479" y="362044"/>
                  </a:cubicBezTo>
                  <a:cubicBezTo>
                    <a:pt x="74059" y="426772"/>
                    <a:pt x="306552" y="458476"/>
                    <a:pt x="342659" y="468163"/>
                  </a:cubicBezTo>
                  <a:cubicBezTo>
                    <a:pt x="410030" y="485776"/>
                    <a:pt x="319762" y="506471"/>
                    <a:pt x="296425" y="509113"/>
                  </a:cubicBezTo>
                  <a:lnTo>
                    <a:pt x="89030" y="530249"/>
                  </a:lnTo>
                  <a:cubicBezTo>
                    <a:pt x="39273" y="534652"/>
                    <a:pt x="-2118" y="554907"/>
                    <a:pt x="84" y="613031"/>
                  </a:cubicBezTo>
                  <a:cubicBezTo>
                    <a:pt x="6249" y="772870"/>
                    <a:pt x="13734" y="729277"/>
                    <a:pt x="72298" y="742047"/>
                  </a:cubicBezTo>
                  <a:cubicBezTo>
                    <a:pt x="91672" y="746450"/>
                    <a:pt x="114129" y="759660"/>
                    <a:pt x="133944" y="761862"/>
                  </a:cubicBezTo>
                  <a:cubicBezTo>
                    <a:pt x="145392" y="763183"/>
                    <a:pt x="170051" y="769347"/>
                    <a:pt x="179298" y="776833"/>
                  </a:cubicBezTo>
                  <a:cubicBezTo>
                    <a:pt x="184582" y="780796"/>
                    <a:pt x="187664" y="786960"/>
                    <a:pt x="190306" y="793125"/>
                  </a:cubicBezTo>
                  <a:cubicBezTo>
                    <a:pt x="240503" y="895281"/>
                    <a:pt x="260758" y="911573"/>
                    <a:pt x="319762" y="957367"/>
                  </a:cubicBezTo>
                  <a:cubicBezTo>
                    <a:pt x="355429" y="985108"/>
                    <a:pt x="381848" y="1004042"/>
                    <a:pt x="409149" y="1028260"/>
                  </a:cubicBezTo>
                  <a:cubicBezTo>
                    <a:pt x="440853" y="1056881"/>
                    <a:pt x="457585" y="1074054"/>
                    <a:pt x="494132" y="1096951"/>
                  </a:cubicBezTo>
                  <a:cubicBezTo>
                    <a:pt x="494132" y="1117206"/>
                    <a:pt x="605535" y="1145387"/>
                    <a:pt x="622708" y="1148910"/>
                  </a:cubicBezTo>
                  <a:cubicBezTo>
                    <a:pt x="666741" y="1158157"/>
                    <a:pt x="712094" y="1159478"/>
                    <a:pt x="757008" y="1156396"/>
                  </a:cubicBezTo>
                  <a:cubicBezTo>
                    <a:pt x="798399" y="1153754"/>
                    <a:pt x="844633" y="1151112"/>
                    <a:pt x="884263" y="1140984"/>
                  </a:cubicBezTo>
                  <a:cubicBezTo>
                    <a:pt x="936222" y="1128215"/>
                    <a:pt x="987740" y="1106639"/>
                    <a:pt x="1038818" y="1089906"/>
                  </a:cubicBezTo>
                  <a:cubicBezTo>
                    <a:pt x="1061275" y="1082420"/>
                    <a:pt x="1083291" y="1075375"/>
                    <a:pt x="1106188" y="1070532"/>
                  </a:cubicBezTo>
                  <a:cubicBezTo>
                    <a:pt x="1162550" y="1059083"/>
                    <a:pt x="1209225" y="1072293"/>
                    <a:pt x="1264266" y="1078458"/>
                  </a:cubicBezTo>
                  <a:cubicBezTo>
                    <a:pt x="1318426" y="1084622"/>
                    <a:pt x="1374348" y="1085943"/>
                    <a:pt x="1429389" y="1091227"/>
                  </a:cubicBezTo>
                  <a:cubicBezTo>
                    <a:pt x="1595833" y="1107959"/>
                    <a:pt x="1763158" y="1121610"/>
                    <a:pt x="1930042" y="1135700"/>
                  </a:cubicBezTo>
                  <a:cubicBezTo>
                    <a:pt x="2079313" y="1148029"/>
                    <a:pt x="2229465" y="1157276"/>
                    <a:pt x="2379177" y="1159478"/>
                  </a:cubicBezTo>
                  <a:cubicBezTo>
                    <a:pt x="2454913" y="1160799"/>
                    <a:pt x="2530650" y="1160359"/>
                    <a:pt x="2606386" y="1158157"/>
                  </a:cubicBezTo>
                  <a:cubicBezTo>
                    <a:pt x="2644254" y="1156836"/>
                    <a:pt x="2578179" y="1150106"/>
                    <a:pt x="2720431" y="1152873"/>
                  </a:cubicBezTo>
                  <a:cubicBezTo>
                    <a:pt x="3110419" y="1160458"/>
                    <a:pt x="3290269" y="860912"/>
                    <a:pt x="3310950" y="676128"/>
                  </a:cubicBezTo>
                  <a:close/>
                </a:path>
              </a:pathLst>
            </a:custGeom>
            <a:solidFill>
              <a:srgbClr val="FEC68E"/>
            </a:solidFill>
            <a:ln w="4403" cap="flat">
              <a:noFill/>
              <a:prstDash val="solid"/>
              <a:miter/>
            </a:ln>
          </p:spPr>
          <p:txBody>
            <a:bodyPr rtlCol="0" anchor="ctr"/>
            <a:lstStyle/>
            <a:p>
              <a:pPr algn="r" rtl="1"/>
              <a:endParaRPr lang="en-US">
                <a:cs typeface="B Nazanin" panose="00000700000000000000" pitchFamily="2" charset="-78"/>
              </a:endParaRPr>
            </a:p>
          </p:txBody>
        </p:sp>
        <p:sp>
          <p:nvSpPr>
            <p:cNvPr id="42" name="Freeform: Shape 41">
              <a:extLst>
                <a:ext uri="{FF2B5EF4-FFF2-40B4-BE49-F238E27FC236}">
                  <a16:creationId xmlns:a16="http://schemas.microsoft.com/office/drawing/2014/main" id="{1EE98883-67C3-4EA5-B80A-B04DA7667DB9}"/>
                </a:ext>
              </a:extLst>
            </p:cNvPr>
            <p:cNvSpPr/>
            <p:nvPr/>
          </p:nvSpPr>
          <p:spPr>
            <a:xfrm>
              <a:off x="6314852" y="2634612"/>
              <a:ext cx="192863" cy="1626131"/>
            </a:xfrm>
            <a:custGeom>
              <a:avLst/>
              <a:gdLst>
                <a:gd name="connsiteX0" fmla="*/ 92029 w 192863"/>
                <a:gd name="connsiteY0" fmla="*/ 786866 h 1626131"/>
                <a:gd name="connsiteX1" fmla="*/ 9247 w 192863"/>
                <a:gd name="connsiteY1" fmla="*/ 67370 h 1626131"/>
                <a:gd name="connsiteX2" fmla="*/ 0 w 192863"/>
                <a:gd name="connsiteY2" fmla="*/ 0 h 1626131"/>
                <a:gd name="connsiteX3" fmla="*/ 6165 w 192863"/>
                <a:gd name="connsiteY3" fmla="*/ 0 h 1626131"/>
                <a:gd name="connsiteX4" fmla="*/ 19815 w 192863"/>
                <a:gd name="connsiteY4" fmla="*/ 79259 h 1626131"/>
                <a:gd name="connsiteX5" fmla="*/ 59885 w 192863"/>
                <a:gd name="connsiteY5" fmla="*/ 299423 h 1626131"/>
                <a:gd name="connsiteX6" fmla="*/ 89387 w 192863"/>
                <a:gd name="connsiteY6" fmla="*/ 479077 h 1626131"/>
                <a:gd name="connsiteX7" fmla="*/ 164242 w 192863"/>
                <a:gd name="connsiteY7" fmla="*/ 1189766 h 1626131"/>
                <a:gd name="connsiteX8" fmla="*/ 167325 w 192863"/>
                <a:gd name="connsiteY8" fmla="*/ 1243927 h 1626131"/>
                <a:gd name="connsiteX9" fmla="*/ 180094 w 192863"/>
                <a:gd name="connsiteY9" fmla="*/ 1411692 h 1626131"/>
                <a:gd name="connsiteX10" fmla="*/ 182736 w 192863"/>
                <a:gd name="connsiteY10" fmla="*/ 1461009 h 1626131"/>
                <a:gd name="connsiteX11" fmla="*/ 192864 w 192863"/>
                <a:gd name="connsiteY11" fmla="*/ 1616885 h 1626131"/>
                <a:gd name="connsiteX12" fmla="*/ 191983 w 192863"/>
                <a:gd name="connsiteY12" fmla="*/ 1626132 h 1626131"/>
                <a:gd name="connsiteX13" fmla="*/ 180535 w 192863"/>
                <a:gd name="connsiteY13" fmla="*/ 1540268 h 1626131"/>
                <a:gd name="connsiteX14" fmla="*/ 92029 w 192863"/>
                <a:gd name="connsiteY14" fmla="*/ 786866 h 1626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863" h="1626131">
                  <a:moveTo>
                    <a:pt x="92029" y="786866"/>
                  </a:moveTo>
                  <a:cubicBezTo>
                    <a:pt x="65169" y="546887"/>
                    <a:pt x="36547" y="306909"/>
                    <a:pt x="9247" y="67370"/>
                  </a:cubicBezTo>
                  <a:cubicBezTo>
                    <a:pt x="6605" y="44913"/>
                    <a:pt x="3082" y="22457"/>
                    <a:pt x="0" y="0"/>
                  </a:cubicBezTo>
                  <a:cubicBezTo>
                    <a:pt x="2202" y="0"/>
                    <a:pt x="3963" y="0"/>
                    <a:pt x="6165" y="0"/>
                  </a:cubicBezTo>
                  <a:cubicBezTo>
                    <a:pt x="7926" y="26860"/>
                    <a:pt x="14531" y="52839"/>
                    <a:pt x="19815" y="79259"/>
                  </a:cubicBezTo>
                  <a:cubicBezTo>
                    <a:pt x="33905" y="152354"/>
                    <a:pt x="47555" y="225888"/>
                    <a:pt x="59885" y="299423"/>
                  </a:cubicBezTo>
                  <a:cubicBezTo>
                    <a:pt x="70012" y="359308"/>
                    <a:pt x="79699" y="419192"/>
                    <a:pt x="89387" y="479077"/>
                  </a:cubicBezTo>
                  <a:cubicBezTo>
                    <a:pt x="127695" y="714652"/>
                    <a:pt x="137382" y="952870"/>
                    <a:pt x="164242" y="1189766"/>
                  </a:cubicBezTo>
                  <a:cubicBezTo>
                    <a:pt x="166444" y="1207820"/>
                    <a:pt x="166004" y="1225873"/>
                    <a:pt x="167325" y="1243927"/>
                  </a:cubicBezTo>
                  <a:cubicBezTo>
                    <a:pt x="172168" y="1299848"/>
                    <a:pt x="173489" y="1356211"/>
                    <a:pt x="180094" y="1411692"/>
                  </a:cubicBezTo>
                  <a:cubicBezTo>
                    <a:pt x="181855" y="1427984"/>
                    <a:pt x="181415" y="1444716"/>
                    <a:pt x="182736" y="1461009"/>
                  </a:cubicBezTo>
                  <a:cubicBezTo>
                    <a:pt x="187580" y="1512967"/>
                    <a:pt x="189781" y="1564926"/>
                    <a:pt x="192864" y="1616885"/>
                  </a:cubicBezTo>
                  <a:cubicBezTo>
                    <a:pt x="192864" y="1619967"/>
                    <a:pt x="192864" y="1623049"/>
                    <a:pt x="191983" y="1626132"/>
                  </a:cubicBezTo>
                  <a:cubicBezTo>
                    <a:pt x="184497" y="1597951"/>
                    <a:pt x="184497" y="1568889"/>
                    <a:pt x="180535" y="1540268"/>
                  </a:cubicBezTo>
                  <a:cubicBezTo>
                    <a:pt x="147070" y="1289281"/>
                    <a:pt x="120210" y="1037853"/>
                    <a:pt x="92029" y="786866"/>
                  </a:cubicBezTo>
                  <a:close/>
                </a:path>
              </a:pathLst>
            </a:custGeom>
            <a:solidFill>
              <a:srgbClr val="D3D5E7"/>
            </a:solidFill>
            <a:ln w="4403" cap="flat">
              <a:noFill/>
              <a:prstDash val="solid"/>
              <a:miter/>
            </a:ln>
          </p:spPr>
          <p:txBody>
            <a:bodyPr rtlCol="0" anchor="ctr"/>
            <a:lstStyle/>
            <a:p>
              <a:pPr algn="r" rtl="1"/>
              <a:endParaRPr lang="en-US">
                <a:cs typeface="B Nazanin" panose="00000700000000000000" pitchFamily="2" charset="-78"/>
              </a:endParaRPr>
            </a:p>
          </p:txBody>
        </p:sp>
        <p:sp>
          <p:nvSpPr>
            <p:cNvPr id="43" name="Freeform: Shape 42">
              <a:extLst>
                <a:ext uri="{FF2B5EF4-FFF2-40B4-BE49-F238E27FC236}">
                  <a16:creationId xmlns:a16="http://schemas.microsoft.com/office/drawing/2014/main" id="{7E51344D-9044-4AE5-8ADD-14C86458C878}"/>
                </a:ext>
              </a:extLst>
            </p:cNvPr>
            <p:cNvSpPr/>
            <p:nvPr/>
          </p:nvSpPr>
          <p:spPr>
            <a:xfrm>
              <a:off x="5898302" y="3285419"/>
              <a:ext cx="258923" cy="290210"/>
            </a:xfrm>
            <a:custGeom>
              <a:avLst/>
              <a:gdLst>
                <a:gd name="connsiteX0" fmla="*/ 0 w 258923"/>
                <a:gd name="connsiteY0" fmla="*/ 228968 h 290210"/>
                <a:gd name="connsiteX1" fmla="*/ 0 w 258923"/>
                <a:gd name="connsiteY1" fmla="*/ 61203 h 290210"/>
                <a:gd name="connsiteX2" fmla="*/ 41831 w 258923"/>
                <a:gd name="connsiteY2" fmla="*/ 19372 h 290210"/>
                <a:gd name="connsiteX3" fmla="*/ 258913 w 258923"/>
                <a:gd name="connsiteY3" fmla="*/ 144866 h 290210"/>
                <a:gd name="connsiteX4" fmla="*/ 179214 w 258923"/>
                <a:gd name="connsiteY4" fmla="*/ 273882 h 290210"/>
                <a:gd name="connsiteX5" fmla="*/ 30383 w 258923"/>
                <a:gd name="connsiteY5" fmla="*/ 262874 h 290210"/>
                <a:gd name="connsiteX6" fmla="*/ 0 w 258923"/>
                <a:gd name="connsiteY6" fmla="*/ 228968 h 290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923" h="290210">
                  <a:moveTo>
                    <a:pt x="0" y="228968"/>
                  </a:moveTo>
                  <a:cubicBezTo>
                    <a:pt x="0" y="173047"/>
                    <a:pt x="0" y="117125"/>
                    <a:pt x="0" y="61203"/>
                  </a:cubicBezTo>
                  <a:cubicBezTo>
                    <a:pt x="6605" y="40068"/>
                    <a:pt x="24218" y="29500"/>
                    <a:pt x="41831" y="19372"/>
                  </a:cubicBezTo>
                  <a:cubicBezTo>
                    <a:pt x="136942" y="-36109"/>
                    <a:pt x="260234" y="34343"/>
                    <a:pt x="258913" y="144866"/>
                  </a:cubicBezTo>
                  <a:cubicBezTo>
                    <a:pt x="258032" y="202549"/>
                    <a:pt x="231172" y="247902"/>
                    <a:pt x="179214" y="273882"/>
                  </a:cubicBezTo>
                  <a:cubicBezTo>
                    <a:pt x="128576" y="298980"/>
                    <a:pt x="77938" y="295018"/>
                    <a:pt x="30383" y="262874"/>
                  </a:cubicBezTo>
                  <a:cubicBezTo>
                    <a:pt x="17613" y="254507"/>
                    <a:pt x="5284" y="244820"/>
                    <a:pt x="0" y="228968"/>
                  </a:cubicBezTo>
                  <a:close/>
                </a:path>
              </a:pathLst>
            </a:custGeom>
            <a:solidFill>
              <a:srgbClr val="686074"/>
            </a:solidFill>
            <a:ln w="4403" cap="flat">
              <a:noFill/>
              <a:prstDash val="solid"/>
              <a:miter/>
            </a:ln>
          </p:spPr>
          <p:txBody>
            <a:bodyPr rtlCol="0" anchor="ctr"/>
            <a:lstStyle/>
            <a:p>
              <a:pPr algn="r" rtl="1"/>
              <a:endParaRPr lang="en-US">
                <a:cs typeface="B Nazanin" panose="00000700000000000000" pitchFamily="2" charset="-78"/>
              </a:endParaRPr>
            </a:p>
          </p:txBody>
        </p:sp>
        <p:sp>
          <p:nvSpPr>
            <p:cNvPr id="44" name="Freeform: Shape 43">
              <a:extLst>
                <a:ext uri="{FF2B5EF4-FFF2-40B4-BE49-F238E27FC236}">
                  <a16:creationId xmlns:a16="http://schemas.microsoft.com/office/drawing/2014/main" id="{60DECAE6-C554-4ABE-853C-B4CEC5278185}"/>
                </a:ext>
              </a:extLst>
            </p:cNvPr>
            <p:cNvSpPr/>
            <p:nvPr/>
          </p:nvSpPr>
          <p:spPr>
            <a:xfrm>
              <a:off x="5898742" y="3150662"/>
              <a:ext cx="297264" cy="456963"/>
            </a:xfrm>
            <a:custGeom>
              <a:avLst/>
              <a:gdLst>
                <a:gd name="connsiteX0" fmla="*/ 66490 w 297264"/>
                <a:gd name="connsiteY0" fmla="*/ 26434 h 456963"/>
                <a:gd name="connsiteX1" fmla="*/ 83222 w 297264"/>
                <a:gd name="connsiteY1" fmla="*/ 85878 h 456963"/>
                <a:gd name="connsiteX2" fmla="*/ 102156 w 297264"/>
                <a:gd name="connsiteY2" fmla="*/ 99088 h 456963"/>
                <a:gd name="connsiteX3" fmla="*/ 268600 w 297264"/>
                <a:gd name="connsiteY3" fmla="*/ 183631 h 456963"/>
                <a:gd name="connsiteX4" fmla="*/ 263757 w 297264"/>
                <a:gd name="connsiteY4" fmla="*/ 379137 h 456963"/>
                <a:gd name="connsiteX5" fmla="*/ 85864 w 297264"/>
                <a:gd name="connsiteY5" fmla="*/ 454873 h 456963"/>
                <a:gd name="connsiteX6" fmla="*/ 0 w 297264"/>
                <a:gd name="connsiteY6" fmla="*/ 416565 h 456963"/>
                <a:gd name="connsiteX7" fmla="*/ 0 w 297264"/>
                <a:gd name="connsiteY7" fmla="*/ 394989 h 456963"/>
                <a:gd name="connsiteX8" fmla="*/ 17173 w 297264"/>
                <a:gd name="connsiteY8" fmla="*/ 403795 h 456963"/>
                <a:gd name="connsiteX9" fmla="*/ 265958 w 297264"/>
                <a:gd name="connsiteY9" fmla="*/ 316170 h 456963"/>
                <a:gd name="connsiteX10" fmla="*/ 157637 w 297264"/>
                <a:gd name="connsiteY10" fmla="*/ 129911 h 456963"/>
                <a:gd name="connsiteX11" fmla="*/ 13210 w 297264"/>
                <a:gd name="connsiteY11" fmla="*/ 159413 h 456963"/>
                <a:gd name="connsiteX12" fmla="*/ 0 w 297264"/>
                <a:gd name="connsiteY12" fmla="*/ 165578 h 456963"/>
                <a:gd name="connsiteX13" fmla="*/ 0 w 297264"/>
                <a:gd name="connsiteY13" fmla="*/ 140919 h 456963"/>
                <a:gd name="connsiteX14" fmla="*/ 31263 w 297264"/>
                <a:gd name="connsiteY14" fmla="*/ 116261 h 456963"/>
                <a:gd name="connsiteX15" fmla="*/ 39630 w 297264"/>
                <a:gd name="connsiteY15" fmla="*/ 96006 h 456963"/>
                <a:gd name="connsiteX16" fmla="*/ 19815 w 297264"/>
                <a:gd name="connsiteY16" fmla="*/ 33920 h 456963"/>
                <a:gd name="connsiteX17" fmla="*/ 20255 w 297264"/>
                <a:gd name="connsiteY17" fmla="*/ 25994 h 456963"/>
                <a:gd name="connsiteX18" fmla="*/ 43152 w 297264"/>
                <a:gd name="connsiteY18" fmla="*/ 14 h 456963"/>
                <a:gd name="connsiteX19" fmla="*/ 66490 w 297264"/>
                <a:gd name="connsiteY19" fmla="*/ 26434 h 456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7264" h="456963">
                  <a:moveTo>
                    <a:pt x="66490" y="26434"/>
                  </a:moveTo>
                  <a:cubicBezTo>
                    <a:pt x="72214" y="46249"/>
                    <a:pt x="78378" y="66064"/>
                    <a:pt x="83222" y="85878"/>
                  </a:cubicBezTo>
                  <a:cubicBezTo>
                    <a:pt x="85864" y="97327"/>
                    <a:pt x="91148" y="99969"/>
                    <a:pt x="102156" y="99088"/>
                  </a:cubicBezTo>
                  <a:cubicBezTo>
                    <a:pt x="173930" y="95125"/>
                    <a:pt x="231172" y="122426"/>
                    <a:pt x="268600" y="183631"/>
                  </a:cubicBezTo>
                  <a:cubicBezTo>
                    <a:pt x="308230" y="248800"/>
                    <a:pt x="306909" y="316170"/>
                    <a:pt x="263757" y="379137"/>
                  </a:cubicBezTo>
                  <a:cubicBezTo>
                    <a:pt x="221485" y="440783"/>
                    <a:pt x="160279" y="464560"/>
                    <a:pt x="85864" y="454873"/>
                  </a:cubicBezTo>
                  <a:cubicBezTo>
                    <a:pt x="53280" y="450470"/>
                    <a:pt x="26420" y="434178"/>
                    <a:pt x="0" y="416565"/>
                  </a:cubicBezTo>
                  <a:cubicBezTo>
                    <a:pt x="0" y="409519"/>
                    <a:pt x="0" y="402034"/>
                    <a:pt x="0" y="394989"/>
                  </a:cubicBezTo>
                  <a:cubicBezTo>
                    <a:pt x="7926" y="393227"/>
                    <a:pt x="12329" y="399832"/>
                    <a:pt x="17173" y="403795"/>
                  </a:cubicBezTo>
                  <a:cubicBezTo>
                    <a:pt x="108761" y="473367"/>
                    <a:pt x="239979" y="428013"/>
                    <a:pt x="265958" y="316170"/>
                  </a:cubicBezTo>
                  <a:cubicBezTo>
                    <a:pt x="286213" y="228545"/>
                    <a:pt x="234255" y="152808"/>
                    <a:pt x="157637" y="129911"/>
                  </a:cubicBezTo>
                  <a:cubicBezTo>
                    <a:pt x="104358" y="113619"/>
                    <a:pt x="56362" y="125508"/>
                    <a:pt x="13210" y="159413"/>
                  </a:cubicBezTo>
                  <a:cubicBezTo>
                    <a:pt x="9247" y="162495"/>
                    <a:pt x="6165" y="167339"/>
                    <a:pt x="0" y="165578"/>
                  </a:cubicBezTo>
                  <a:cubicBezTo>
                    <a:pt x="0" y="157212"/>
                    <a:pt x="0" y="148845"/>
                    <a:pt x="0" y="140919"/>
                  </a:cubicBezTo>
                  <a:cubicBezTo>
                    <a:pt x="7045" y="128150"/>
                    <a:pt x="19815" y="122866"/>
                    <a:pt x="31263" y="116261"/>
                  </a:cubicBezTo>
                  <a:cubicBezTo>
                    <a:pt x="40070" y="111417"/>
                    <a:pt x="42712" y="105693"/>
                    <a:pt x="39630" y="96006"/>
                  </a:cubicBezTo>
                  <a:cubicBezTo>
                    <a:pt x="33025" y="75310"/>
                    <a:pt x="28181" y="54175"/>
                    <a:pt x="19815" y="33920"/>
                  </a:cubicBezTo>
                  <a:cubicBezTo>
                    <a:pt x="19374" y="31278"/>
                    <a:pt x="19815" y="28636"/>
                    <a:pt x="20255" y="25994"/>
                  </a:cubicBezTo>
                  <a:cubicBezTo>
                    <a:pt x="22016" y="9261"/>
                    <a:pt x="30383" y="14"/>
                    <a:pt x="43152" y="14"/>
                  </a:cubicBezTo>
                  <a:cubicBezTo>
                    <a:pt x="56362" y="-426"/>
                    <a:pt x="65169" y="9261"/>
                    <a:pt x="66490" y="26434"/>
                  </a:cubicBezTo>
                  <a:close/>
                </a:path>
              </a:pathLst>
            </a:custGeom>
            <a:solidFill>
              <a:srgbClr val="685F74"/>
            </a:solidFill>
            <a:ln w="4403" cap="flat">
              <a:noFill/>
              <a:prstDash val="solid"/>
              <a:miter/>
            </a:ln>
          </p:spPr>
          <p:txBody>
            <a:bodyPr rtlCol="0" anchor="ctr"/>
            <a:lstStyle/>
            <a:p>
              <a:pPr algn="r" rtl="1"/>
              <a:endParaRPr lang="en-US">
                <a:cs typeface="B Nazanin" panose="00000700000000000000" pitchFamily="2" charset="-78"/>
              </a:endParaRPr>
            </a:p>
          </p:txBody>
        </p:sp>
        <p:sp>
          <p:nvSpPr>
            <p:cNvPr id="45" name="Freeform: Shape 44">
              <a:extLst>
                <a:ext uri="{FF2B5EF4-FFF2-40B4-BE49-F238E27FC236}">
                  <a16:creationId xmlns:a16="http://schemas.microsoft.com/office/drawing/2014/main" id="{ABBA695F-A417-4F11-AC02-352A2AAC5365}"/>
                </a:ext>
              </a:extLst>
            </p:cNvPr>
            <p:cNvSpPr/>
            <p:nvPr/>
          </p:nvSpPr>
          <p:spPr>
            <a:xfrm>
              <a:off x="5898302" y="3269116"/>
              <a:ext cx="274386" cy="322150"/>
            </a:xfrm>
            <a:custGeom>
              <a:avLst/>
              <a:gdLst>
                <a:gd name="connsiteX0" fmla="*/ 0 w 274386"/>
                <a:gd name="connsiteY0" fmla="*/ 46243 h 322150"/>
                <a:gd name="connsiteX1" fmla="*/ 116247 w 274386"/>
                <a:gd name="connsiteY1" fmla="*/ 9 h 322150"/>
                <a:gd name="connsiteX2" fmla="*/ 274324 w 274386"/>
                <a:gd name="connsiteY2" fmla="*/ 157206 h 322150"/>
                <a:gd name="connsiteX3" fmla="*/ 150152 w 274386"/>
                <a:gd name="connsiteY3" fmla="*/ 317926 h 322150"/>
                <a:gd name="connsiteX4" fmla="*/ 8366 w 274386"/>
                <a:gd name="connsiteY4" fmla="*/ 283140 h 322150"/>
                <a:gd name="connsiteX5" fmla="*/ 0 w 274386"/>
                <a:gd name="connsiteY5" fmla="*/ 276535 h 322150"/>
                <a:gd name="connsiteX6" fmla="*/ 0 w 274386"/>
                <a:gd name="connsiteY6" fmla="*/ 245271 h 322150"/>
                <a:gd name="connsiteX7" fmla="*/ 120210 w 274386"/>
                <a:gd name="connsiteY7" fmla="*/ 301633 h 322150"/>
                <a:gd name="connsiteX8" fmla="*/ 251868 w 274386"/>
                <a:gd name="connsiteY8" fmla="*/ 188029 h 322150"/>
                <a:gd name="connsiteX9" fmla="*/ 141345 w 274386"/>
                <a:gd name="connsiteY9" fmla="*/ 23786 h 322150"/>
                <a:gd name="connsiteX10" fmla="*/ 0 w 274386"/>
                <a:gd name="connsiteY10" fmla="*/ 77506 h 322150"/>
                <a:gd name="connsiteX11" fmla="*/ 0 w 274386"/>
                <a:gd name="connsiteY11" fmla="*/ 46243 h 32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4386" h="322150">
                  <a:moveTo>
                    <a:pt x="0" y="46243"/>
                  </a:moveTo>
                  <a:cubicBezTo>
                    <a:pt x="33025" y="15860"/>
                    <a:pt x="71333" y="-432"/>
                    <a:pt x="116247" y="9"/>
                  </a:cubicBezTo>
                  <a:cubicBezTo>
                    <a:pt x="201670" y="889"/>
                    <a:pt x="271682" y="71782"/>
                    <a:pt x="274324" y="157206"/>
                  </a:cubicBezTo>
                  <a:cubicBezTo>
                    <a:pt x="276526" y="235144"/>
                    <a:pt x="219724" y="302514"/>
                    <a:pt x="150152" y="317926"/>
                  </a:cubicBezTo>
                  <a:cubicBezTo>
                    <a:pt x="97313" y="329374"/>
                    <a:pt x="50197" y="317485"/>
                    <a:pt x="8366" y="283140"/>
                  </a:cubicBezTo>
                  <a:cubicBezTo>
                    <a:pt x="5724" y="280938"/>
                    <a:pt x="2642" y="278736"/>
                    <a:pt x="0" y="276535"/>
                  </a:cubicBezTo>
                  <a:cubicBezTo>
                    <a:pt x="0" y="265967"/>
                    <a:pt x="0" y="255839"/>
                    <a:pt x="0" y="245271"/>
                  </a:cubicBezTo>
                  <a:cubicBezTo>
                    <a:pt x="31263" y="282699"/>
                    <a:pt x="70452" y="302954"/>
                    <a:pt x="120210" y="301633"/>
                  </a:cubicBezTo>
                  <a:cubicBezTo>
                    <a:pt x="182736" y="299872"/>
                    <a:pt x="241300" y="250115"/>
                    <a:pt x="251868" y="188029"/>
                  </a:cubicBezTo>
                  <a:cubicBezTo>
                    <a:pt x="265077" y="109650"/>
                    <a:pt x="219283" y="39638"/>
                    <a:pt x="141345" y="23786"/>
                  </a:cubicBezTo>
                  <a:cubicBezTo>
                    <a:pt x="84103" y="12338"/>
                    <a:pt x="36547" y="32153"/>
                    <a:pt x="0" y="77506"/>
                  </a:cubicBezTo>
                  <a:cubicBezTo>
                    <a:pt x="0" y="66939"/>
                    <a:pt x="0" y="56811"/>
                    <a:pt x="0" y="46243"/>
                  </a:cubicBezTo>
                  <a:close/>
                </a:path>
              </a:pathLst>
            </a:custGeom>
            <a:solidFill>
              <a:srgbClr val="020205"/>
            </a:solidFill>
            <a:ln w="4403" cap="flat">
              <a:noFill/>
              <a:prstDash val="solid"/>
              <a:miter/>
            </a:ln>
          </p:spPr>
          <p:txBody>
            <a:bodyPr rtlCol="0" anchor="ctr"/>
            <a:lstStyle/>
            <a:p>
              <a:pPr algn="r" rtl="1"/>
              <a:endParaRPr lang="en-US">
                <a:cs typeface="B Nazanin" panose="00000700000000000000" pitchFamily="2" charset="-78"/>
              </a:endParaRPr>
            </a:p>
          </p:txBody>
        </p:sp>
        <p:sp>
          <p:nvSpPr>
            <p:cNvPr id="46" name="Freeform: Shape 45">
              <a:extLst>
                <a:ext uri="{FF2B5EF4-FFF2-40B4-BE49-F238E27FC236}">
                  <a16:creationId xmlns:a16="http://schemas.microsoft.com/office/drawing/2014/main" id="{68ED4B17-8071-4160-BB68-B1ED74A5180E}"/>
                </a:ext>
              </a:extLst>
            </p:cNvPr>
            <p:cNvSpPr/>
            <p:nvPr/>
          </p:nvSpPr>
          <p:spPr>
            <a:xfrm>
              <a:off x="5898742" y="2923467"/>
              <a:ext cx="71002" cy="260485"/>
            </a:xfrm>
            <a:custGeom>
              <a:avLst/>
              <a:gdLst>
                <a:gd name="connsiteX0" fmla="*/ 66490 w 71002"/>
                <a:gd name="connsiteY0" fmla="*/ 253629 h 260485"/>
                <a:gd name="connsiteX1" fmla="*/ 58564 w 71002"/>
                <a:gd name="connsiteY1" fmla="*/ 237337 h 260485"/>
                <a:gd name="connsiteX2" fmla="*/ 38309 w 71002"/>
                <a:gd name="connsiteY2" fmla="*/ 230732 h 260485"/>
                <a:gd name="connsiteX3" fmla="*/ 24658 w 71002"/>
                <a:gd name="connsiteY3" fmla="*/ 248345 h 260485"/>
                <a:gd name="connsiteX4" fmla="*/ 21576 w 71002"/>
                <a:gd name="connsiteY4" fmla="*/ 259794 h 260485"/>
                <a:gd name="connsiteX5" fmla="*/ 9687 w 71002"/>
                <a:gd name="connsiteY5" fmla="*/ 250106 h 260485"/>
                <a:gd name="connsiteX6" fmla="*/ 0 w 71002"/>
                <a:gd name="connsiteY6" fmla="*/ 214440 h 260485"/>
                <a:gd name="connsiteX7" fmla="*/ 0 w 71002"/>
                <a:gd name="connsiteY7" fmla="*/ 0 h 260485"/>
                <a:gd name="connsiteX8" fmla="*/ 26860 w 71002"/>
                <a:gd name="connsiteY8" fmla="*/ 83222 h 260485"/>
                <a:gd name="connsiteX9" fmla="*/ 68251 w 71002"/>
                <a:gd name="connsiteY9" fmla="*/ 220604 h 260485"/>
                <a:gd name="connsiteX10" fmla="*/ 66490 w 71002"/>
                <a:gd name="connsiteY10" fmla="*/ 253629 h 26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002" h="260485">
                  <a:moveTo>
                    <a:pt x="66490" y="253629"/>
                  </a:moveTo>
                  <a:cubicBezTo>
                    <a:pt x="65169" y="247464"/>
                    <a:pt x="62086" y="242621"/>
                    <a:pt x="58564" y="237337"/>
                  </a:cubicBezTo>
                  <a:cubicBezTo>
                    <a:pt x="53280" y="230292"/>
                    <a:pt x="45794" y="228530"/>
                    <a:pt x="38309" y="230732"/>
                  </a:cubicBezTo>
                  <a:cubicBezTo>
                    <a:pt x="29942" y="232934"/>
                    <a:pt x="24658" y="239098"/>
                    <a:pt x="24658" y="248345"/>
                  </a:cubicBezTo>
                  <a:cubicBezTo>
                    <a:pt x="24658" y="252308"/>
                    <a:pt x="25539" y="256711"/>
                    <a:pt x="21576" y="259794"/>
                  </a:cubicBezTo>
                  <a:cubicBezTo>
                    <a:pt x="12770" y="262876"/>
                    <a:pt x="11889" y="254950"/>
                    <a:pt x="9687" y="250106"/>
                  </a:cubicBezTo>
                  <a:cubicBezTo>
                    <a:pt x="3963" y="239098"/>
                    <a:pt x="3963" y="226329"/>
                    <a:pt x="0" y="214440"/>
                  </a:cubicBezTo>
                  <a:cubicBezTo>
                    <a:pt x="0" y="143107"/>
                    <a:pt x="0" y="71333"/>
                    <a:pt x="0" y="0"/>
                  </a:cubicBezTo>
                  <a:cubicBezTo>
                    <a:pt x="12329" y="26420"/>
                    <a:pt x="18053" y="55481"/>
                    <a:pt x="26860" y="83222"/>
                  </a:cubicBezTo>
                  <a:cubicBezTo>
                    <a:pt x="41391" y="128576"/>
                    <a:pt x="54160" y="174810"/>
                    <a:pt x="68251" y="220604"/>
                  </a:cubicBezTo>
                  <a:cubicBezTo>
                    <a:pt x="71333" y="232053"/>
                    <a:pt x="73094" y="243061"/>
                    <a:pt x="66490" y="253629"/>
                  </a:cubicBezTo>
                  <a:close/>
                </a:path>
              </a:pathLst>
            </a:custGeom>
            <a:solidFill>
              <a:schemeClr val="accent1"/>
            </a:solidFill>
            <a:ln w="4403" cap="flat">
              <a:noFill/>
              <a:prstDash val="solid"/>
              <a:miter/>
            </a:ln>
          </p:spPr>
          <p:txBody>
            <a:bodyPr rtlCol="0" anchor="ctr"/>
            <a:lstStyle/>
            <a:p>
              <a:pPr algn="r" rtl="1"/>
              <a:endParaRPr lang="en-US">
                <a:cs typeface="B Nazanin" panose="00000700000000000000" pitchFamily="2" charset="-78"/>
              </a:endParaRPr>
            </a:p>
          </p:txBody>
        </p:sp>
        <p:sp>
          <p:nvSpPr>
            <p:cNvPr id="47" name="Freeform: Shape 46">
              <a:extLst>
                <a:ext uri="{FF2B5EF4-FFF2-40B4-BE49-F238E27FC236}">
                  <a16:creationId xmlns:a16="http://schemas.microsoft.com/office/drawing/2014/main" id="{E095574A-8024-42F1-B1C3-21CE6C5E5132}"/>
                </a:ext>
              </a:extLst>
            </p:cNvPr>
            <p:cNvSpPr/>
            <p:nvPr/>
          </p:nvSpPr>
          <p:spPr>
            <a:xfrm>
              <a:off x="7454716" y="3987299"/>
              <a:ext cx="1394174" cy="967400"/>
            </a:xfrm>
            <a:custGeom>
              <a:avLst/>
              <a:gdLst>
                <a:gd name="connsiteX0" fmla="*/ 1357236 w 1394174"/>
                <a:gd name="connsiteY0" fmla="*/ 270361 h 967400"/>
                <a:gd name="connsiteX1" fmla="*/ 1366923 w 1394174"/>
                <a:gd name="connsiteY1" fmla="*/ 433723 h 967400"/>
                <a:gd name="connsiteX2" fmla="*/ 1371326 w 1394174"/>
                <a:gd name="connsiteY2" fmla="*/ 450015 h 967400"/>
                <a:gd name="connsiteX3" fmla="*/ 1386297 w 1394174"/>
                <a:gd name="connsiteY3" fmla="*/ 477316 h 967400"/>
                <a:gd name="connsiteX4" fmla="*/ 1361199 w 1394174"/>
                <a:gd name="connsiteY4" fmla="*/ 578591 h 967400"/>
                <a:gd name="connsiteX5" fmla="*/ 1359878 w 1394174"/>
                <a:gd name="connsiteY5" fmla="*/ 593122 h 967400"/>
                <a:gd name="connsiteX6" fmla="*/ 1341384 w 1394174"/>
                <a:gd name="connsiteY6" fmla="*/ 695278 h 967400"/>
                <a:gd name="connsiteX7" fmla="*/ 1277096 w 1394174"/>
                <a:gd name="connsiteY7" fmla="*/ 760006 h 967400"/>
                <a:gd name="connsiteX8" fmla="*/ 1272693 w 1394174"/>
                <a:gd name="connsiteY8" fmla="*/ 780702 h 967400"/>
                <a:gd name="connsiteX9" fmla="*/ 1278858 w 1394174"/>
                <a:gd name="connsiteY9" fmla="*/ 830459 h 967400"/>
                <a:gd name="connsiteX10" fmla="*/ 1247154 w 1394174"/>
                <a:gd name="connsiteY10" fmla="*/ 873171 h 967400"/>
                <a:gd name="connsiteX11" fmla="*/ 1108451 w 1394174"/>
                <a:gd name="connsiteY11" fmla="*/ 936137 h 967400"/>
                <a:gd name="connsiteX12" fmla="*/ 1003652 w 1394174"/>
                <a:gd name="connsiteY12" fmla="*/ 964319 h 967400"/>
                <a:gd name="connsiteX13" fmla="*/ 636859 w 1394174"/>
                <a:gd name="connsiteY13" fmla="*/ 927331 h 967400"/>
                <a:gd name="connsiteX14" fmla="*/ 495073 w 1394174"/>
                <a:gd name="connsiteY14" fmla="*/ 919405 h 967400"/>
                <a:gd name="connsiteX15" fmla="*/ 217226 w 1394174"/>
                <a:gd name="connsiteY15" fmla="*/ 967401 h 967400"/>
                <a:gd name="connsiteX16" fmla="*/ 299127 w 1394174"/>
                <a:gd name="connsiteY16" fmla="*/ 698801 h 967400"/>
                <a:gd name="connsiteX17" fmla="*/ 320263 w 1394174"/>
                <a:gd name="connsiteY17" fmla="*/ 498892 h 967400"/>
                <a:gd name="connsiteX18" fmla="*/ 322905 w 1394174"/>
                <a:gd name="connsiteY18" fmla="*/ 455740 h 967400"/>
                <a:gd name="connsiteX19" fmla="*/ 313658 w 1394174"/>
                <a:gd name="connsiteY19" fmla="*/ 444731 h 967400"/>
                <a:gd name="connsiteX20" fmla="*/ 225593 w 1394174"/>
                <a:gd name="connsiteY20" fmla="*/ 439447 h 967400"/>
                <a:gd name="connsiteX21" fmla="*/ 45939 w 1394174"/>
                <a:gd name="connsiteY21" fmla="*/ 431962 h 967400"/>
                <a:gd name="connsiteX22" fmla="*/ 8951 w 1394174"/>
                <a:gd name="connsiteY22" fmla="*/ 429320 h 967400"/>
                <a:gd name="connsiteX23" fmla="*/ 3227 w 1394174"/>
                <a:gd name="connsiteY23" fmla="*/ 418312 h 967400"/>
                <a:gd name="connsiteX24" fmla="*/ 43737 w 1394174"/>
                <a:gd name="connsiteY24" fmla="*/ 365472 h 967400"/>
                <a:gd name="connsiteX25" fmla="*/ 135326 w 1394174"/>
                <a:gd name="connsiteY25" fmla="*/ 248345 h 967400"/>
                <a:gd name="connsiteX26" fmla="*/ 287239 w 1394174"/>
                <a:gd name="connsiteY26" fmla="*/ 53280 h 967400"/>
                <a:gd name="connsiteX27" fmla="*/ 329510 w 1394174"/>
                <a:gd name="connsiteY27" fmla="*/ 0 h 967400"/>
                <a:gd name="connsiteX28" fmla="*/ 431226 w 1394174"/>
                <a:gd name="connsiteY28" fmla="*/ 36547 h 967400"/>
                <a:gd name="connsiteX29" fmla="*/ 592386 w 1394174"/>
                <a:gd name="connsiteY29" fmla="*/ 13210 h 967400"/>
                <a:gd name="connsiteX30" fmla="*/ 849097 w 1394174"/>
                <a:gd name="connsiteY30" fmla="*/ 3082 h 967400"/>
                <a:gd name="connsiteX31" fmla="*/ 1087315 w 1394174"/>
                <a:gd name="connsiteY31" fmla="*/ 84543 h 967400"/>
                <a:gd name="connsiteX32" fmla="*/ 1158208 w 1394174"/>
                <a:gd name="connsiteY32" fmla="*/ 124613 h 967400"/>
                <a:gd name="connsiteX33" fmla="*/ 1244512 w 1394174"/>
                <a:gd name="connsiteY33" fmla="*/ 122411 h 967400"/>
                <a:gd name="connsiteX34" fmla="*/ 1305717 w 1394174"/>
                <a:gd name="connsiteY34" fmla="*/ 129897 h 967400"/>
                <a:gd name="connsiteX35" fmla="*/ 1297351 w 1394174"/>
                <a:gd name="connsiteY35" fmla="*/ 147070 h 967400"/>
                <a:gd name="connsiteX36" fmla="*/ 1288104 w 1394174"/>
                <a:gd name="connsiteY36" fmla="*/ 220164 h 967400"/>
                <a:gd name="connsiteX37" fmla="*/ 1299553 w 1394174"/>
                <a:gd name="connsiteY37" fmla="*/ 237777 h 967400"/>
                <a:gd name="connsiteX38" fmla="*/ 1357236 w 1394174"/>
                <a:gd name="connsiteY38" fmla="*/ 270361 h 96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394174" h="967400">
                  <a:moveTo>
                    <a:pt x="1357236" y="270361"/>
                  </a:moveTo>
                  <a:cubicBezTo>
                    <a:pt x="1381894" y="336411"/>
                    <a:pt x="1381894" y="390571"/>
                    <a:pt x="1366923" y="433723"/>
                  </a:cubicBezTo>
                  <a:cubicBezTo>
                    <a:pt x="1364722" y="439447"/>
                    <a:pt x="1368244" y="444731"/>
                    <a:pt x="1371326" y="450015"/>
                  </a:cubicBezTo>
                  <a:cubicBezTo>
                    <a:pt x="1376610" y="458822"/>
                    <a:pt x="1381454" y="468069"/>
                    <a:pt x="1386297" y="477316"/>
                  </a:cubicBezTo>
                  <a:cubicBezTo>
                    <a:pt x="1406993" y="510781"/>
                    <a:pt x="1382775" y="567143"/>
                    <a:pt x="1361199" y="578591"/>
                  </a:cubicBezTo>
                  <a:cubicBezTo>
                    <a:pt x="1357236" y="582994"/>
                    <a:pt x="1356355" y="586957"/>
                    <a:pt x="1359878" y="593122"/>
                  </a:cubicBezTo>
                  <a:cubicBezTo>
                    <a:pt x="1386738" y="638035"/>
                    <a:pt x="1371326" y="659612"/>
                    <a:pt x="1341384" y="695278"/>
                  </a:cubicBezTo>
                  <a:cubicBezTo>
                    <a:pt x="1322010" y="718615"/>
                    <a:pt x="1299113" y="739311"/>
                    <a:pt x="1277096" y="760006"/>
                  </a:cubicBezTo>
                  <a:cubicBezTo>
                    <a:pt x="1269610" y="767052"/>
                    <a:pt x="1268730" y="772776"/>
                    <a:pt x="1272693" y="780702"/>
                  </a:cubicBezTo>
                  <a:cubicBezTo>
                    <a:pt x="1280178" y="796553"/>
                    <a:pt x="1282820" y="813286"/>
                    <a:pt x="1278858" y="830459"/>
                  </a:cubicBezTo>
                  <a:cubicBezTo>
                    <a:pt x="1274454" y="849393"/>
                    <a:pt x="1262125" y="862162"/>
                    <a:pt x="1247154" y="873171"/>
                  </a:cubicBezTo>
                  <a:cubicBezTo>
                    <a:pt x="1205323" y="903553"/>
                    <a:pt x="1157767" y="922047"/>
                    <a:pt x="1108451" y="936137"/>
                  </a:cubicBezTo>
                  <a:cubicBezTo>
                    <a:pt x="1086874" y="942302"/>
                    <a:pt x="1016862" y="962557"/>
                    <a:pt x="1003652" y="964319"/>
                  </a:cubicBezTo>
                  <a:cubicBezTo>
                    <a:pt x="794497" y="980170"/>
                    <a:pt x="663279" y="929092"/>
                    <a:pt x="636859" y="927331"/>
                  </a:cubicBezTo>
                  <a:cubicBezTo>
                    <a:pt x="594588" y="924249"/>
                    <a:pt x="536464" y="907076"/>
                    <a:pt x="495073" y="919405"/>
                  </a:cubicBezTo>
                  <a:cubicBezTo>
                    <a:pt x="442234" y="935257"/>
                    <a:pt x="283716" y="953310"/>
                    <a:pt x="217226" y="967401"/>
                  </a:cubicBezTo>
                  <a:cubicBezTo>
                    <a:pt x="252893" y="880216"/>
                    <a:pt x="281514" y="791710"/>
                    <a:pt x="299127" y="698801"/>
                  </a:cubicBezTo>
                  <a:cubicBezTo>
                    <a:pt x="311457" y="632751"/>
                    <a:pt x="316300" y="565822"/>
                    <a:pt x="320263" y="498892"/>
                  </a:cubicBezTo>
                  <a:cubicBezTo>
                    <a:pt x="321144" y="484361"/>
                    <a:pt x="322905" y="470270"/>
                    <a:pt x="322905" y="455740"/>
                  </a:cubicBezTo>
                  <a:cubicBezTo>
                    <a:pt x="322905" y="449135"/>
                    <a:pt x="321144" y="445172"/>
                    <a:pt x="313658" y="444731"/>
                  </a:cubicBezTo>
                  <a:cubicBezTo>
                    <a:pt x="284156" y="442970"/>
                    <a:pt x="255095" y="439447"/>
                    <a:pt x="225593" y="439447"/>
                  </a:cubicBezTo>
                  <a:cubicBezTo>
                    <a:pt x="165708" y="439447"/>
                    <a:pt x="105823" y="431962"/>
                    <a:pt x="45939" y="431962"/>
                  </a:cubicBezTo>
                  <a:cubicBezTo>
                    <a:pt x="33610" y="431962"/>
                    <a:pt x="21280" y="429320"/>
                    <a:pt x="8951" y="429320"/>
                  </a:cubicBezTo>
                  <a:cubicBezTo>
                    <a:pt x="145" y="429320"/>
                    <a:pt x="-2938" y="425797"/>
                    <a:pt x="3227" y="418312"/>
                  </a:cubicBezTo>
                  <a:cubicBezTo>
                    <a:pt x="16877" y="400699"/>
                    <a:pt x="30087" y="383085"/>
                    <a:pt x="43737" y="365472"/>
                  </a:cubicBezTo>
                  <a:cubicBezTo>
                    <a:pt x="74120" y="326283"/>
                    <a:pt x="104943" y="287534"/>
                    <a:pt x="135326" y="248345"/>
                  </a:cubicBezTo>
                  <a:cubicBezTo>
                    <a:pt x="185963" y="183177"/>
                    <a:pt x="236601" y="118008"/>
                    <a:pt x="287239" y="53280"/>
                  </a:cubicBezTo>
                  <a:cubicBezTo>
                    <a:pt x="301329" y="35226"/>
                    <a:pt x="315420" y="17613"/>
                    <a:pt x="329510" y="0"/>
                  </a:cubicBezTo>
                  <a:cubicBezTo>
                    <a:pt x="369580" y="22897"/>
                    <a:pt x="399522" y="40510"/>
                    <a:pt x="431226" y="36547"/>
                  </a:cubicBezTo>
                  <a:cubicBezTo>
                    <a:pt x="462489" y="33025"/>
                    <a:pt x="561123" y="15411"/>
                    <a:pt x="592386" y="13210"/>
                  </a:cubicBezTo>
                  <a:cubicBezTo>
                    <a:pt x="677810" y="7486"/>
                    <a:pt x="763233" y="881"/>
                    <a:pt x="849097" y="3082"/>
                  </a:cubicBezTo>
                  <a:cubicBezTo>
                    <a:pt x="937163" y="5284"/>
                    <a:pt x="1017743" y="27741"/>
                    <a:pt x="1087315" y="84543"/>
                  </a:cubicBezTo>
                  <a:cubicBezTo>
                    <a:pt x="1108451" y="101716"/>
                    <a:pt x="1130026" y="118448"/>
                    <a:pt x="1158208" y="124613"/>
                  </a:cubicBezTo>
                  <a:cubicBezTo>
                    <a:pt x="1187269" y="131218"/>
                    <a:pt x="1215450" y="125053"/>
                    <a:pt x="1244512" y="122411"/>
                  </a:cubicBezTo>
                  <a:cubicBezTo>
                    <a:pt x="1265207" y="120650"/>
                    <a:pt x="1286783" y="115806"/>
                    <a:pt x="1305717" y="129897"/>
                  </a:cubicBezTo>
                  <a:cubicBezTo>
                    <a:pt x="1307479" y="137823"/>
                    <a:pt x="1301314" y="142226"/>
                    <a:pt x="1297351" y="147070"/>
                  </a:cubicBezTo>
                  <a:cubicBezTo>
                    <a:pt x="1279298" y="169967"/>
                    <a:pt x="1284582" y="195065"/>
                    <a:pt x="1288104" y="220164"/>
                  </a:cubicBezTo>
                  <a:cubicBezTo>
                    <a:pt x="1288985" y="224567"/>
                    <a:pt x="1297792" y="236016"/>
                    <a:pt x="1299553" y="237777"/>
                  </a:cubicBezTo>
                  <a:cubicBezTo>
                    <a:pt x="1314084" y="255390"/>
                    <a:pt x="1336540" y="261115"/>
                    <a:pt x="1357236" y="270361"/>
                  </a:cubicBezTo>
                  <a:close/>
                </a:path>
              </a:pathLst>
            </a:custGeom>
            <a:solidFill>
              <a:srgbClr val="FEC790"/>
            </a:solidFill>
            <a:ln w="4403" cap="flat">
              <a:noFill/>
              <a:prstDash val="solid"/>
              <a:miter/>
            </a:ln>
          </p:spPr>
          <p:txBody>
            <a:bodyPr rtlCol="0" anchor="ctr"/>
            <a:lstStyle/>
            <a:p>
              <a:pPr algn="r" rtl="1"/>
              <a:endParaRPr lang="en-US">
                <a:cs typeface="B Nazanin" panose="00000700000000000000" pitchFamily="2" charset="-78"/>
              </a:endParaRPr>
            </a:p>
          </p:txBody>
        </p:sp>
        <p:sp>
          <p:nvSpPr>
            <p:cNvPr id="48" name="Freeform: Shape 47">
              <a:extLst>
                <a:ext uri="{FF2B5EF4-FFF2-40B4-BE49-F238E27FC236}">
                  <a16:creationId xmlns:a16="http://schemas.microsoft.com/office/drawing/2014/main" id="{5D2A068F-D221-42EC-B6A4-3571400E162A}"/>
                </a:ext>
              </a:extLst>
            </p:cNvPr>
            <p:cNvSpPr/>
            <p:nvPr/>
          </p:nvSpPr>
          <p:spPr>
            <a:xfrm>
              <a:off x="5979939" y="3616543"/>
              <a:ext cx="1407111" cy="808401"/>
            </a:xfrm>
            <a:custGeom>
              <a:avLst/>
              <a:gdLst>
                <a:gd name="connsiteX0" fmla="*/ 33728 w 1407111"/>
                <a:gd name="connsiteY0" fmla="*/ 109201 h 808401"/>
                <a:gd name="connsiteX1" fmla="*/ 5107 w 1407111"/>
                <a:gd name="connsiteY1" fmla="*/ 24218 h 808401"/>
                <a:gd name="connsiteX2" fmla="*/ 264 w 1407111"/>
                <a:gd name="connsiteY2" fmla="*/ 0 h 808401"/>
                <a:gd name="connsiteX3" fmla="*/ 27124 w 1407111"/>
                <a:gd name="connsiteY3" fmla="*/ 71333 h 808401"/>
                <a:gd name="connsiteX4" fmla="*/ 59708 w 1407111"/>
                <a:gd name="connsiteY4" fmla="*/ 158078 h 808401"/>
                <a:gd name="connsiteX5" fmla="*/ 122675 w 1407111"/>
                <a:gd name="connsiteY5" fmla="*/ 326283 h 808401"/>
                <a:gd name="connsiteX6" fmla="*/ 185201 w 1407111"/>
                <a:gd name="connsiteY6" fmla="*/ 494929 h 808401"/>
                <a:gd name="connsiteX7" fmla="*/ 268864 w 1407111"/>
                <a:gd name="connsiteY7" fmla="*/ 643760 h 808401"/>
                <a:gd name="connsiteX8" fmla="*/ 1324330 w 1407111"/>
                <a:gd name="connsiteY8" fmla="*/ 790829 h 808401"/>
                <a:gd name="connsiteX9" fmla="*/ 1407112 w 1407111"/>
                <a:gd name="connsiteY9" fmla="*/ 806241 h 808401"/>
                <a:gd name="connsiteX10" fmla="*/ 1291305 w 1407111"/>
                <a:gd name="connsiteY10" fmla="*/ 801837 h 808401"/>
                <a:gd name="connsiteX11" fmla="*/ 836006 w 1407111"/>
                <a:gd name="connsiteY11" fmla="*/ 751640 h 808401"/>
                <a:gd name="connsiteX12" fmla="*/ 289559 w 1407111"/>
                <a:gd name="connsiteY12" fmla="*/ 691315 h 808401"/>
                <a:gd name="connsiteX13" fmla="*/ 225711 w 1407111"/>
                <a:gd name="connsiteY13" fmla="*/ 675023 h 808401"/>
                <a:gd name="connsiteX14" fmla="*/ 33728 w 1407111"/>
                <a:gd name="connsiteY14" fmla="*/ 109201 h 80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07111" h="808401">
                  <a:moveTo>
                    <a:pt x="33728" y="109201"/>
                  </a:moveTo>
                  <a:cubicBezTo>
                    <a:pt x="24041" y="81020"/>
                    <a:pt x="14794" y="52839"/>
                    <a:pt x="5107" y="24218"/>
                  </a:cubicBezTo>
                  <a:cubicBezTo>
                    <a:pt x="2905" y="17613"/>
                    <a:pt x="-1057" y="11449"/>
                    <a:pt x="264" y="0"/>
                  </a:cubicBezTo>
                  <a:cubicBezTo>
                    <a:pt x="-1938" y="16292"/>
                    <a:pt x="20959" y="54601"/>
                    <a:pt x="27124" y="71333"/>
                  </a:cubicBezTo>
                  <a:cubicBezTo>
                    <a:pt x="38132" y="100395"/>
                    <a:pt x="48700" y="129016"/>
                    <a:pt x="59708" y="158078"/>
                  </a:cubicBezTo>
                  <a:cubicBezTo>
                    <a:pt x="80844" y="213999"/>
                    <a:pt x="101979" y="270361"/>
                    <a:pt x="122675" y="326283"/>
                  </a:cubicBezTo>
                  <a:cubicBezTo>
                    <a:pt x="143370" y="382645"/>
                    <a:pt x="164506" y="438567"/>
                    <a:pt x="185201" y="494929"/>
                  </a:cubicBezTo>
                  <a:cubicBezTo>
                    <a:pt x="195329" y="522229"/>
                    <a:pt x="233637" y="638916"/>
                    <a:pt x="268864" y="643760"/>
                  </a:cubicBezTo>
                  <a:cubicBezTo>
                    <a:pt x="627291" y="691315"/>
                    <a:pt x="966784" y="737990"/>
                    <a:pt x="1324330" y="790829"/>
                  </a:cubicBezTo>
                  <a:cubicBezTo>
                    <a:pt x="1345025" y="793912"/>
                    <a:pt x="1345025" y="793912"/>
                    <a:pt x="1407112" y="806241"/>
                  </a:cubicBezTo>
                  <a:cubicBezTo>
                    <a:pt x="1371885" y="812405"/>
                    <a:pt x="1327853" y="803599"/>
                    <a:pt x="1291305" y="801837"/>
                  </a:cubicBezTo>
                  <a:cubicBezTo>
                    <a:pt x="1138512" y="793912"/>
                    <a:pt x="987919" y="768373"/>
                    <a:pt x="836006" y="751640"/>
                  </a:cubicBezTo>
                  <a:cubicBezTo>
                    <a:pt x="653710" y="731385"/>
                    <a:pt x="471855" y="711570"/>
                    <a:pt x="289559" y="691315"/>
                  </a:cubicBezTo>
                  <a:cubicBezTo>
                    <a:pt x="274588" y="689554"/>
                    <a:pt x="231436" y="692636"/>
                    <a:pt x="225711" y="675023"/>
                  </a:cubicBezTo>
                  <a:cubicBezTo>
                    <a:pt x="162745" y="485682"/>
                    <a:pt x="97136" y="297662"/>
                    <a:pt x="33728" y="109201"/>
                  </a:cubicBezTo>
                  <a:close/>
                </a:path>
              </a:pathLst>
            </a:custGeom>
            <a:solidFill>
              <a:srgbClr val="DADAEB"/>
            </a:solidFill>
            <a:ln w="4403" cap="flat">
              <a:noFill/>
              <a:prstDash val="solid"/>
              <a:miter/>
            </a:ln>
          </p:spPr>
          <p:txBody>
            <a:bodyPr rtlCol="0" anchor="ctr"/>
            <a:lstStyle/>
            <a:p>
              <a:pPr algn="r" rtl="1"/>
              <a:endParaRPr lang="en-US">
                <a:cs typeface="B Nazanin" panose="00000700000000000000" pitchFamily="2" charset="-78"/>
              </a:endParaRPr>
            </a:p>
          </p:txBody>
        </p:sp>
        <p:sp>
          <p:nvSpPr>
            <p:cNvPr id="49" name="Freeform: Shape 48">
              <a:extLst>
                <a:ext uri="{FF2B5EF4-FFF2-40B4-BE49-F238E27FC236}">
                  <a16:creationId xmlns:a16="http://schemas.microsoft.com/office/drawing/2014/main" id="{790C619E-878B-48F0-8B09-13042621E4EB}"/>
                </a:ext>
              </a:extLst>
            </p:cNvPr>
            <p:cNvSpPr/>
            <p:nvPr/>
          </p:nvSpPr>
          <p:spPr>
            <a:xfrm>
              <a:off x="5903145" y="5180543"/>
              <a:ext cx="396295" cy="140069"/>
            </a:xfrm>
            <a:custGeom>
              <a:avLst/>
              <a:gdLst>
                <a:gd name="connsiteX0" fmla="*/ 66490 w 396295"/>
                <a:gd name="connsiteY0" fmla="*/ 31749 h 140069"/>
                <a:gd name="connsiteX1" fmla="*/ 0 w 396295"/>
                <a:gd name="connsiteY1" fmla="*/ 46 h 140069"/>
                <a:gd name="connsiteX2" fmla="*/ 104358 w 396295"/>
                <a:gd name="connsiteY2" fmla="*/ 33951 h 140069"/>
                <a:gd name="connsiteX3" fmla="*/ 270361 w 396295"/>
                <a:gd name="connsiteY3" fmla="*/ 92955 h 140069"/>
                <a:gd name="connsiteX4" fmla="*/ 385727 w 396295"/>
                <a:gd name="connsiteY4" fmla="*/ 133465 h 140069"/>
                <a:gd name="connsiteX5" fmla="*/ 396295 w 396295"/>
                <a:gd name="connsiteY5" fmla="*/ 140070 h 140069"/>
                <a:gd name="connsiteX6" fmla="*/ 328925 w 396295"/>
                <a:gd name="connsiteY6" fmla="*/ 120695 h 140069"/>
                <a:gd name="connsiteX7" fmla="*/ 66490 w 396295"/>
                <a:gd name="connsiteY7" fmla="*/ 31749 h 140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295" h="140069">
                  <a:moveTo>
                    <a:pt x="66490" y="31749"/>
                  </a:moveTo>
                  <a:cubicBezTo>
                    <a:pt x="44473" y="21181"/>
                    <a:pt x="22016" y="10613"/>
                    <a:pt x="0" y="46"/>
                  </a:cubicBezTo>
                  <a:cubicBezTo>
                    <a:pt x="16292" y="-1276"/>
                    <a:pt x="84543" y="26465"/>
                    <a:pt x="104358" y="33951"/>
                  </a:cubicBezTo>
                  <a:cubicBezTo>
                    <a:pt x="159399" y="54646"/>
                    <a:pt x="214880" y="73580"/>
                    <a:pt x="270361" y="92955"/>
                  </a:cubicBezTo>
                  <a:cubicBezTo>
                    <a:pt x="308670" y="106605"/>
                    <a:pt x="346979" y="119815"/>
                    <a:pt x="385727" y="133465"/>
                  </a:cubicBezTo>
                  <a:cubicBezTo>
                    <a:pt x="389690" y="134786"/>
                    <a:pt x="393213" y="136547"/>
                    <a:pt x="396295" y="140070"/>
                  </a:cubicBezTo>
                  <a:cubicBezTo>
                    <a:pt x="373839" y="133465"/>
                    <a:pt x="351382" y="127741"/>
                    <a:pt x="328925" y="120695"/>
                  </a:cubicBezTo>
                  <a:cubicBezTo>
                    <a:pt x="272123" y="103082"/>
                    <a:pt x="83222" y="47161"/>
                    <a:pt x="66490" y="31749"/>
                  </a:cubicBezTo>
                  <a:close/>
                </a:path>
              </a:pathLst>
            </a:custGeom>
            <a:solidFill>
              <a:srgbClr val="D5D6E3"/>
            </a:solidFill>
            <a:ln w="4403" cap="flat">
              <a:noFill/>
              <a:prstDash val="solid"/>
              <a:miter/>
            </a:ln>
          </p:spPr>
          <p:txBody>
            <a:bodyPr rtlCol="0" anchor="ctr"/>
            <a:lstStyle/>
            <a:p>
              <a:pPr algn="r" rtl="1"/>
              <a:endParaRPr lang="en-US">
                <a:cs typeface="B Nazanin" panose="00000700000000000000" pitchFamily="2" charset="-78"/>
              </a:endParaRPr>
            </a:p>
          </p:txBody>
        </p:sp>
        <p:sp>
          <p:nvSpPr>
            <p:cNvPr id="50" name="Freeform: Shape 49">
              <a:extLst>
                <a:ext uri="{FF2B5EF4-FFF2-40B4-BE49-F238E27FC236}">
                  <a16:creationId xmlns:a16="http://schemas.microsoft.com/office/drawing/2014/main" id="{E2ED14C3-7D23-4A9F-B0A0-E1A2A6B11FFA}"/>
                </a:ext>
              </a:extLst>
            </p:cNvPr>
            <p:cNvSpPr/>
            <p:nvPr/>
          </p:nvSpPr>
          <p:spPr>
            <a:xfrm>
              <a:off x="5898302" y="2624925"/>
              <a:ext cx="4403" cy="4403"/>
            </a:xfrm>
            <a:custGeom>
              <a:avLst/>
              <a:gdLst/>
              <a:ahLst/>
              <a:cxnLst/>
              <a:rect l="l" t="t" r="r" b="b"/>
              <a:pathLst>
                <a:path w="4403" h="4403"/>
              </a:pathLst>
            </a:custGeom>
            <a:solidFill>
              <a:srgbClr val="F9F8FD"/>
            </a:solidFill>
            <a:ln w="4403" cap="flat">
              <a:noFill/>
              <a:prstDash val="solid"/>
              <a:miter/>
            </a:ln>
          </p:spPr>
          <p:txBody>
            <a:bodyPr rtlCol="0" anchor="ctr"/>
            <a:lstStyle/>
            <a:p>
              <a:pPr algn="r" rtl="1"/>
              <a:endParaRPr lang="en-US">
                <a:cs typeface="B Nazanin" panose="00000700000000000000" pitchFamily="2" charset="-78"/>
              </a:endParaRPr>
            </a:p>
          </p:txBody>
        </p:sp>
        <p:sp>
          <p:nvSpPr>
            <p:cNvPr id="51" name="Freeform: Shape 50">
              <a:extLst>
                <a:ext uri="{FF2B5EF4-FFF2-40B4-BE49-F238E27FC236}">
                  <a16:creationId xmlns:a16="http://schemas.microsoft.com/office/drawing/2014/main" id="{763CE6B9-19C1-4C16-A4E5-FB1B77662BBE}"/>
                </a:ext>
              </a:extLst>
            </p:cNvPr>
            <p:cNvSpPr/>
            <p:nvPr/>
          </p:nvSpPr>
          <p:spPr>
            <a:xfrm>
              <a:off x="6429777" y="3620066"/>
              <a:ext cx="3313" cy="12329"/>
            </a:xfrm>
            <a:custGeom>
              <a:avLst/>
              <a:gdLst>
                <a:gd name="connsiteX0" fmla="*/ 0 w 3313"/>
                <a:gd name="connsiteY0" fmla="*/ 0 h 12329"/>
                <a:gd name="connsiteX1" fmla="*/ 3082 w 3313"/>
                <a:gd name="connsiteY1" fmla="*/ 12329 h 12329"/>
              </a:gdLst>
              <a:ahLst/>
              <a:cxnLst>
                <a:cxn ang="0">
                  <a:pos x="connsiteX0" y="connsiteY0"/>
                </a:cxn>
                <a:cxn ang="0">
                  <a:pos x="connsiteX1" y="connsiteY1"/>
                </a:cxn>
              </a:cxnLst>
              <a:rect l="l" t="t" r="r" b="b"/>
              <a:pathLst>
                <a:path w="3313" h="12329">
                  <a:moveTo>
                    <a:pt x="0" y="0"/>
                  </a:moveTo>
                  <a:cubicBezTo>
                    <a:pt x="2202" y="3963"/>
                    <a:pt x="3963" y="7926"/>
                    <a:pt x="3082" y="12329"/>
                  </a:cubicBezTo>
                </a:path>
              </a:pathLst>
            </a:custGeom>
            <a:solidFill>
              <a:srgbClr val="F9F8FD"/>
            </a:solidFill>
            <a:ln w="4403" cap="flat">
              <a:noFill/>
              <a:prstDash val="solid"/>
              <a:miter/>
            </a:ln>
          </p:spPr>
          <p:txBody>
            <a:bodyPr rtlCol="0" anchor="ctr"/>
            <a:lstStyle/>
            <a:p>
              <a:pPr algn="r" rtl="1"/>
              <a:endParaRPr lang="en-US">
                <a:cs typeface="B Nazanin" panose="00000700000000000000" pitchFamily="2" charset="-78"/>
              </a:endParaRPr>
            </a:p>
          </p:txBody>
        </p:sp>
        <p:sp>
          <p:nvSpPr>
            <p:cNvPr id="52" name="Freeform: Shape 51">
              <a:extLst>
                <a:ext uri="{FF2B5EF4-FFF2-40B4-BE49-F238E27FC236}">
                  <a16:creationId xmlns:a16="http://schemas.microsoft.com/office/drawing/2014/main" id="{E28BC92F-7754-4796-BCC9-44B54F37B4DB}"/>
                </a:ext>
              </a:extLst>
            </p:cNvPr>
            <p:cNvSpPr/>
            <p:nvPr/>
          </p:nvSpPr>
          <p:spPr>
            <a:xfrm>
              <a:off x="8732569" y="4095758"/>
              <a:ext cx="2888357" cy="161903"/>
            </a:xfrm>
            <a:custGeom>
              <a:avLst/>
              <a:gdLst>
                <a:gd name="connsiteX0" fmla="*/ 66614 w 2888357"/>
                <a:gd name="connsiteY0" fmla="*/ 5587 h 161903"/>
                <a:gd name="connsiteX1" fmla="*/ 2862256 w 2888357"/>
                <a:gd name="connsiteY1" fmla="*/ 303 h 161903"/>
                <a:gd name="connsiteX2" fmla="*/ 2887355 w 2888357"/>
                <a:gd name="connsiteY2" fmla="*/ 24521 h 161903"/>
                <a:gd name="connsiteX3" fmla="*/ 2873264 w 2888357"/>
                <a:gd name="connsiteY3" fmla="*/ 160582 h 161903"/>
                <a:gd name="connsiteX4" fmla="*/ 78943 w 2888357"/>
                <a:gd name="connsiteY4" fmla="*/ 161903 h 161903"/>
                <a:gd name="connsiteX5" fmla="*/ 78943 w 2888357"/>
                <a:gd name="connsiteY5" fmla="*/ 161903 h 161903"/>
                <a:gd name="connsiteX6" fmla="*/ 23462 w 2888357"/>
                <a:gd name="connsiteY6" fmla="*/ 137685 h 161903"/>
                <a:gd name="connsiteX7" fmla="*/ 13774 w 2888357"/>
                <a:gd name="connsiteY7" fmla="*/ 131080 h 161903"/>
                <a:gd name="connsiteX8" fmla="*/ 10692 w 2888357"/>
                <a:gd name="connsiteY8" fmla="*/ 124916 h 161903"/>
                <a:gd name="connsiteX9" fmla="*/ 26103 w 2888357"/>
                <a:gd name="connsiteY9" fmla="*/ 21438 h 161903"/>
                <a:gd name="connsiteX10" fmla="*/ 66614 w 2888357"/>
                <a:gd name="connsiteY10" fmla="*/ 5587 h 161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8357" h="161903">
                  <a:moveTo>
                    <a:pt x="66614" y="5587"/>
                  </a:moveTo>
                  <a:cubicBezTo>
                    <a:pt x="107124" y="5587"/>
                    <a:pt x="2749092" y="-138"/>
                    <a:pt x="2862256" y="303"/>
                  </a:cubicBezTo>
                  <a:cubicBezTo>
                    <a:pt x="2889997" y="303"/>
                    <a:pt x="2886915" y="-4541"/>
                    <a:pt x="2887355" y="24521"/>
                  </a:cubicBezTo>
                  <a:cubicBezTo>
                    <a:pt x="2887355" y="39052"/>
                    <a:pt x="2893960" y="160582"/>
                    <a:pt x="2873264" y="160582"/>
                  </a:cubicBezTo>
                  <a:cubicBezTo>
                    <a:pt x="2767146" y="161022"/>
                    <a:pt x="95675" y="157940"/>
                    <a:pt x="78943" y="161903"/>
                  </a:cubicBezTo>
                  <a:cubicBezTo>
                    <a:pt x="78943" y="161903"/>
                    <a:pt x="78943" y="161903"/>
                    <a:pt x="78943" y="161903"/>
                  </a:cubicBezTo>
                  <a:cubicBezTo>
                    <a:pt x="57367" y="160582"/>
                    <a:pt x="38873" y="153096"/>
                    <a:pt x="23462" y="137685"/>
                  </a:cubicBezTo>
                  <a:cubicBezTo>
                    <a:pt x="20820" y="135043"/>
                    <a:pt x="18618" y="130640"/>
                    <a:pt x="13774" y="131080"/>
                  </a:cubicBezTo>
                  <a:cubicBezTo>
                    <a:pt x="11573" y="129759"/>
                    <a:pt x="12453" y="126677"/>
                    <a:pt x="10692" y="124916"/>
                  </a:cubicBezTo>
                  <a:cubicBezTo>
                    <a:pt x="-7802" y="89689"/>
                    <a:pt x="-2077" y="50500"/>
                    <a:pt x="26103" y="21438"/>
                  </a:cubicBezTo>
                  <a:cubicBezTo>
                    <a:pt x="38873" y="13953"/>
                    <a:pt x="51643" y="6908"/>
                    <a:pt x="66614" y="5587"/>
                  </a:cubicBezTo>
                  <a:close/>
                </a:path>
              </a:pathLst>
            </a:custGeom>
            <a:solidFill>
              <a:srgbClr val="FEED00"/>
            </a:solidFill>
            <a:ln w="4403" cap="flat">
              <a:noFill/>
              <a:prstDash val="solid"/>
              <a:miter/>
            </a:ln>
          </p:spPr>
          <p:txBody>
            <a:bodyPr rtlCol="0" anchor="ctr"/>
            <a:lstStyle/>
            <a:p>
              <a:pPr algn="r" rtl="1"/>
              <a:endParaRPr lang="en-US">
                <a:cs typeface="B Nazanin" panose="00000700000000000000" pitchFamily="2" charset="-78"/>
              </a:endParaRPr>
            </a:p>
          </p:txBody>
        </p:sp>
        <p:sp>
          <p:nvSpPr>
            <p:cNvPr id="53" name="Freeform: Shape 52">
              <a:extLst>
                <a:ext uri="{FF2B5EF4-FFF2-40B4-BE49-F238E27FC236}">
                  <a16:creationId xmlns:a16="http://schemas.microsoft.com/office/drawing/2014/main" id="{C50C7F0F-EC22-484B-96E5-74E188BE3536}"/>
                </a:ext>
              </a:extLst>
            </p:cNvPr>
            <p:cNvSpPr/>
            <p:nvPr/>
          </p:nvSpPr>
          <p:spPr>
            <a:xfrm>
              <a:off x="5908426" y="3324162"/>
              <a:ext cx="220170" cy="218849"/>
            </a:xfrm>
            <a:custGeom>
              <a:avLst/>
              <a:gdLst>
                <a:gd name="connsiteX0" fmla="*/ 110085 w 220170"/>
                <a:gd name="connsiteY0" fmla="*/ 3 h 218849"/>
                <a:gd name="connsiteX1" fmla="*/ 220167 w 220170"/>
                <a:gd name="connsiteY1" fmla="*/ 108324 h 218849"/>
                <a:gd name="connsiteX2" fmla="*/ 110966 w 220170"/>
                <a:gd name="connsiteY2" fmla="*/ 218846 h 218849"/>
                <a:gd name="connsiteX3" fmla="*/ 3 w 220170"/>
                <a:gd name="connsiteY3" fmla="*/ 110525 h 218849"/>
                <a:gd name="connsiteX4" fmla="*/ 110085 w 220170"/>
                <a:gd name="connsiteY4" fmla="*/ 3 h 218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170" h="218849">
                  <a:moveTo>
                    <a:pt x="110085" y="3"/>
                  </a:moveTo>
                  <a:cubicBezTo>
                    <a:pt x="171731" y="-437"/>
                    <a:pt x="219727" y="47118"/>
                    <a:pt x="220167" y="108324"/>
                  </a:cubicBezTo>
                  <a:cubicBezTo>
                    <a:pt x="220607" y="170850"/>
                    <a:pt x="173492" y="218406"/>
                    <a:pt x="110966" y="218846"/>
                  </a:cubicBezTo>
                  <a:cubicBezTo>
                    <a:pt x="50200" y="219286"/>
                    <a:pt x="443" y="170850"/>
                    <a:pt x="3" y="110525"/>
                  </a:cubicBezTo>
                  <a:cubicBezTo>
                    <a:pt x="-437" y="49320"/>
                    <a:pt x="48439" y="443"/>
                    <a:pt x="110085" y="3"/>
                  </a:cubicBezTo>
                  <a:close/>
                </a:path>
              </a:pathLst>
            </a:custGeom>
            <a:solidFill>
              <a:srgbClr val="020203"/>
            </a:solidFill>
            <a:ln w="4403" cap="flat">
              <a:noFill/>
              <a:prstDash val="solid"/>
              <a:miter/>
            </a:ln>
          </p:spPr>
          <p:txBody>
            <a:bodyPr rtlCol="0" anchor="ctr"/>
            <a:lstStyle/>
            <a:p>
              <a:pPr algn="r" rtl="1"/>
              <a:endParaRPr lang="en-US">
                <a:cs typeface="B Nazanin" panose="00000700000000000000" pitchFamily="2" charset="-78"/>
              </a:endParaRPr>
            </a:p>
          </p:txBody>
        </p:sp>
        <p:sp>
          <p:nvSpPr>
            <p:cNvPr id="54" name="Freeform: Shape 53">
              <a:extLst>
                <a:ext uri="{FF2B5EF4-FFF2-40B4-BE49-F238E27FC236}">
                  <a16:creationId xmlns:a16="http://schemas.microsoft.com/office/drawing/2014/main" id="{90D38EB0-5350-4ECE-8B1E-D303FFFEB41C}"/>
                </a:ext>
              </a:extLst>
            </p:cNvPr>
            <p:cNvSpPr/>
            <p:nvPr/>
          </p:nvSpPr>
          <p:spPr>
            <a:xfrm>
              <a:off x="8043048" y="4930042"/>
              <a:ext cx="503448" cy="1665314"/>
            </a:xfrm>
            <a:custGeom>
              <a:avLst/>
              <a:gdLst>
                <a:gd name="connsiteX0" fmla="*/ 454510 w 503448"/>
                <a:gd name="connsiteY0" fmla="*/ 11889 h 1665314"/>
                <a:gd name="connsiteX1" fmla="*/ 502946 w 503448"/>
                <a:gd name="connsiteY1" fmla="*/ 1126359 h 1665314"/>
                <a:gd name="connsiteX2" fmla="*/ 488855 w 503448"/>
                <a:gd name="connsiteY2" fmla="*/ 1349165 h 1665314"/>
                <a:gd name="connsiteX3" fmla="*/ 403432 w 503448"/>
                <a:gd name="connsiteY3" fmla="*/ 1584300 h 1665314"/>
                <a:gd name="connsiteX4" fmla="*/ 193836 w 503448"/>
                <a:gd name="connsiteY4" fmla="*/ 1660037 h 1665314"/>
                <a:gd name="connsiteX5" fmla="*/ 33556 w 503448"/>
                <a:gd name="connsiteY5" fmla="*/ 1478622 h 1665314"/>
                <a:gd name="connsiteX6" fmla="*/ 1412 w 503448"/>
                <a:gd name="connsiteY6" fmla="*/ 1228075 h 1665314"/>
                <a:gd name="connsiteX7" fmla="*/ 14182 w 503448"/>
                <a:gd name="connsiteY7" fmla="*/ 896948 h 1665314"/>
                <a:gd name="connsiteX8" fmla="*/ 81112 w 503448"/>
                <a:gd name="connsiteY8" fmla="*/ 352262 h 1665314"/>
                <a:gd name="connsiteX9" fmla="*/ 126465 w 503448"/>
                <a:gd name="connsiteY9" fmla="*/ 440 h 1665314"/>
                <a:gd name="connsiteX10" fmla="*/ 126465 w 503448"/>
                <a:gd name="connsiteY10" fmla="*/ 0 h 1665314"/>
                <a:gd name="connsiteX11" fmla="*/ 233465 w 503448"/>
                <a:gd name="connsiteY11" fmla="*/ 19375 h 1665314"/>
                <a:gd name="connsiteX12" fmla="*/ 115457 w 503448"/>
                <a:gd name="connsiteY12" fmla="*/ 1037413 h 1665314"/>
                <a:gd name="connsiteX13" fmla="*/ 117219 w 503448"/>
                <a:gd name="connsiteY13" fmla="*/ 1363696 h 1665314"/>
                <a:gd name="connsiteX14" fmla="*/ 140556 w 503448"/>
                <a:gd name="connsiteY14" fmla="*/ 1466733 h 1665314"/>
                <a:gd name="connsiteX15" fmla="*/ 220696 w 503448"/>
                <a:gd name="connsiteY15" fmla="*/ 1557440 h 1665314"/>
                <a:gd name="connsiteX16" fmla="*/ 328136 w 503448"/>
                <a:gd name="connsiteY16" fmla="*/ 1509445 h 1665314"/>
                <a:gd name="connsiteX17" fmla="*/ 384498 w 503448"/>
                <a:gd name="connsiteY17" fmla="*/ 1314820 h 1665314"/>
                <a:gd name="connsiteX18" fmla="*/ 395066 w 503448"/>
                <a:gd name="connsiteY18" fmla="*/ 1087170 h 1665314"/>
                <a:gd name="connsiteX19" fmla="*/ 376132 w 503448"/>
                <a:gd name="connsiteY19" fmla="*/ 535439 h 1665314"/>
                <a:gd name="connsiteX20" fmla="*/ 350152 w 503448"/>
                <a:gd name="connsiteY20" fmla="*/ 24658 h 1665314"/>
                <a:gd name="connsiteX21" fmla="*/ 454510 w 503448"/>
                <a:gd name="connsiteY21" fmla="*/ 11889 h 1665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3448" h="1665314">
                  <a:moveTo>
                    <a:pt x="454510" y="11889"/>
                  </a:moveTo>
                  <a:cubicBezTo>
                    <a:pt x="448786" y="13650"/>
                    <a:pt x="509551" y="995582"/>
                    <a:pt x="502946" y="1126359"/>
                  </a:cubicBezTo>
                  <a:cubicBezTo>
                    <a:pt x="498983" y="1200775"/>
                    <a:pt x="500304" y="1275630"/>
                    <a:pt x="488855" y="1349165"/>
                  </a:cubicBezTo>
                  <a:cubicBezTo>
                    <a:pt x="476086" y="1431066"/>
                    <a:pt x="454950" y="1517811"/>
                    <a:pt x="403432" y="1584300"/>
                  </a:cubicBezTo>
                  <a:cubicBezTo>
                    <a:pt x="354555" y="1647267"/>
                    <a:pt x="271774" y="1678531"/>
                    <a:pt x="193836" y="1660037"/>
                  </a:cubicBezTo>
                  <a:cubicBezTo>
                    <a:pt x="101807" y="1638020"/>
                    <a:pt x="59976" y="1562284"/>
                    <a:pt x="33556" y="1478622"/>
                  </a:cubicBezTo>
                  <a:cubicBezTo>
                    <a:pt x="7577" y="1398042"/>
                    <a:pt x="4054" y="1312178"/>
                    <a:pt x="1412" y="1228075"/>
                  </a:cubicBezTo>
                  <a:cubicBezTo>
                    <a:pt x="-2110" y="1118433"/>
                    <a:pt x="532" y="1005709"/>
                    <a:pt x="14182" y="896948"/>
                  </a:cubicBezTo>
                  <a:cubicBezTo>
                    <a:pt x="21667" y="836623"/>
                    <a:pt x="66141" y="473353"/>
                    <a:pt x="81112" y="352262"/>
                  </a:cubicBezTo>
                  <a:cubicBezTo>
                    <a:pt x="88597" y="291937"/>
                    <a:pt x="127786" y="25539"/>
                    <a:pt x="126465" y="440"/>
                  </a:cubicBezTo>
                  <a:cubicBezTo>
                    <a:pt x="126465" y="440"/>
                    <a:pt x="126465" y="0"/>
                    <a:pt x="126465" y="0"/>
                  </a:cubicBezTo>
                  <a:cubicBezTo>
                    <a:pt x="168737" y="7045"/>
                    <a:pt x="192955" y="14531"/>
                    <a:pt x="233465" y="19375"/>
                  </a:cubicBezTo>
                  <a:cubicBezTo>
                    <a:pt x="228622" y="18934"/>
                    <a:pt x="123824" y="891664"/>
                    <a:pt x="115457" y="1037413"/>
                  </a:cubicBezTo>
                  <a:cubicBezTo>
                    <a:pt x="108852" y="1147055"/>
                    <a:pt x="103128" y="1254495"/>
                    <a:pt x="117219" y="1363696"/>
                  </a:cubicBezTo>
                  <a:cubicBezTo>
                    <a:pt x="121622" y="1398482"/>
                    <a:pt x="127786" y="1433708"/>
                    <a:pt x="140556" y="1466733"/>
                  </a:cubicBezTo>
                  <a:cubicBezTo>
                    <a:pt x="155087" y="1503720"/>
                    <a:pt x="179745" y="1546872"/>
                    <a:pt x="220696" y="1557440"/>
                  </a:cubicBezTo>
                  <a:cubicBezTo>
                    <a:pt x="261206" y="1568008"/>
                    <a:pt x="303918" y="1543350"/>
                    <a:pt x="328136" y="1509445"/>
                  </a:cubicBezTo>
                  <a:cubicBezTo>
                    <a:pt x="366004" y="1455724"/>
                    <a:pt x="376132" y="1378227"/>
                    <a:pt x="384498" y="1314820"/>
                  </a:cubicBezTo>
                  <a:cubicBezTo>
                    <a:pt x="394185" y="1239524"/>
                    <a:pt x="395946" y="1163347"/>
                    <a:pt x="395066" y="1087170"/>
                  </a:cubicBezTo>
                  <a:cubicBezTo>
                    <a:pt x="393304" y="903113"/>
                    <a:pt x="384498" y="719056"/>
                    <a:pt x="376132" y="535439"/>
                  </a:cubicBezTo>
                  <a:cubicBezTo>
                    <a:pt x="374370" y="492287"/>
                    <a:pt x="358078" y="24658"/>
                    <a:pt x="350152" y="24658"/>
                  </a:cubicBezTo>
                  <a:cubicBezTo>
                    <a:pt x="384498" y="24218"/>
                    <a:pt x="424127" y="21576"/>
                    <a:pt x="454510" y="11889"/>
                  </a:cubicBezTo>
                  <a:close/>
                </a:path>
              </a:pathLst>
            </a:custGeom>
            <a:solidFill>
              <a:srgbClr val="FEEC00"/>
            </a:solidFill>
            <a:ln w="4403" cap="flat">
              <a:noFill/>
              <a:prstDash val="solid"/>
              <a:miter/>
            </a:ln>
          </p:spPr>
          <p:txBody>
            <a:bodyPr rtlCol="0" anchor="ctr"/>
            <a:lstStyle/>
            <a:p>
              <a:pPr algn="r" rtl="1"/>
              <a:endParaRPr lang="en-US">
                <a:cs typeface="B Nazanin" panose="00000700000000000000" pitchFamily="2" charset="-78"/>
              </a:endParaRPr>
            </a:p>
          </p:txBody>
        </p:sp>
        <p:sp>
          <p:nvSpPr>
            <p:cNvPr id="55" name="Freeform: Shape 54">
              <a:extLst>
                <a:ext uri="{FF2B5EF4-FFF2-40B4-BE49-F238E27FC236}">
                  <a16:creationId xmlns:a16="http://schemas.microsoft.com/office/drawing/2014/main" id="{60C0D83B-6EE5-48C8-8507-6E324328709C}"/>
                </a:ext>
              </a:extLst>
            </p:cNvPr>
            <p:cNvSpPr/>
            <p:nvPr/>
          </p:nvSpPr>
          <p:spPr>
            <a:xfrm>
              <a:off x="8811512" y="4253655"/>
              <a:ext cx="49757" cy="4005"/>
            </a:xfrm>
            <a:custGeom>
              <a:avLst/>
              <a:gdLst>
                <a:gd name="connsiteX0" fmla="*/ 0 w 49757"/>
                <a:gd name="connsiteY0" fmla="*/ 4006 h 4005"/>
                <a:gd name="connsiteX1" fmla="*/ 3963 w 49757"/>
                <a:gd name="connsiteY1" fmla="*/ 43 h 4005"/>
                <a:gd name="connsiteX2" fmla="*/ 49757 w 49757"/>
                <a:gd name="connsiteY2" fmla="*/ 3565 h 4005"/>
                <a:gd name="connsiteX3" fmla="*/ 0 w 49757"/>
                <a:gd name="connsiteY3" fmla="*/ 4006 h 4005"/>
              </a:gdLst>
              <a:ahLst/>
              <a:cxnLst>
                <a:cxn ang="0">
                  <a:pos x="connsiteX0" y="connsiteY0"/>
                </a:cxn>
                <a:cxn ang="0">
                  <a:pos x="connsiteX1" y="connsiteY1"/>
                </a:cxn>
                <a:cxn ang="0">
                  <a:pos x="connsiteX2" y="connsiteY2"/>
                </a:cxn>
                <a:cxn ang="0">
                  <a:pos x="connsiteX3" y="connsiteY3"/>
                </a:cxn>
              </a:cxnLst>
              <a:rect l="l" t="t" r="r" b="b"/>
              <a:pathLst>
                <a:path w="49757" h="4005">
                  <a:moveTo>
                    <a:pt x="0" y="4006"/>
                  </a:moveTo>
                  <a:cubicBezTo>
                    <a:pt x="1321" y="2685"/>
                    <a:pt x="2642" y="-398"/>
                    <a:pt x="3963" y="43"/>
                  </a:cubicBezTo>
                  <a:cubicBezTo>
                    <a:pt x="19375" y="2244"/>
                    <a:pt x="34786" y="-1278"/>
                    <a:pt x="49757" y="3565"/>
                  </a:cubicBezTo>
                  <a:cubicBezTo>
                    <a:pt x="33465" y="3565"/>
                    <a:pt x="16733" y="3565"/>
                    <a:pt x="0" y="4006"/>
                  </a:cubicBezTo>
                  <a:close/>
                </a:path>
              </a:pathLst>
            </a:custGeom>
            <a:solidFill>
              <a:srgbClr val="FEC790"/>
            </a:solidFill>
            <a:ln w="4403" cap="flat">
              <a:noFill/>
              <a:prstDash val="solid"/>
              <a:miter/>
            </a:ln>
          </p:spPr>
          <p:txBody>
            <a:bodyPr rtlCol="0" anchor="ctr"/>
            <a:lstStyle/>
            <a:p>
              <a:pPr algn="r" rtl="1"/>
              <a:endParaRPr lang="en-US">
                <a:cs typeface="B Nazanin" panose="00000700000000000000" pitchFamily="2" charset="-78"/>
              </a:endParaRPr>
            </a:p>
          </p:txBody>
        </p:sp>
        <p:sp>
          <p:nvSpPr>
            <p:cNvPr id="56" name="Freeform: Shape 55">
              <a:extLst>
                <a:ext uri="{FF2B5EF4-FFF2-40B4-BE49-F238E27FC236}">
                  <a16:creationId xmlns:a16="http://schemas.microsoft.com/office/drawing/2014/main" id="{685FC531-9A6A-4621-9B70-A199A40EBA7E}"/>
                </a:ext>
              </a:extLst>
            </p:cNvPr>
            <p:cNvSpPr/>
            <p:nvPr/>
          </p:nvSpPr>
          <p:spPr>
            <a:xfrm>
              <a:off x="8064715" y="4119398"/>
              <a:ext cx="526632" cy="158873"/>
            </a:xfrm>
            <a:custGeom>
              <a:avLst/>
              <a:gdLst>
                <a:gd name="connsiteX0" fmla="*/ 0 w 526632"/>
                <a:gd name="connsiteY0" fmla="*/ 157638 h 158873"/>
                <a:gd name="connsiteX1" fmla="*/ 88066 w 526632"/>
                <a:gd name="connsiteY1" fmla="*/ 98193 h 158873"/>
                <a:gd name="connsiteX2" fmla="*/ 309551 w 526632"/>
                <a:gd name="connsiteY2" fmla="*/ 30823 h 158873"/>
                <a:gd name="connsiteX3" fmla="*/ 460143 w 526632"/>
                <a:gd name="connsiteY3" fmla="*/ 7045 h 158873"/>
                <a:gd name="connsiteX4" fmla="*/ 525752 w 526632"/>
                <a:gd name="connsiteY4" fmla="*/ 0 h 158873"/>
                <a:gd name="connsiteX5" fmla="*/ 526632 w 526632"/>
                <a:gd name="connsiteY5" fmla="*/ 4844 h 158873"/>
                <a:gd name="connsiteX6" fmla="*/ 483921 w 526632"/>
                <a:gd name="connsiteY6" fmla="*/ 13650 h 158873"/>
                <a:gd name="connsiteX7" fmla="*/ 326283 w 526632"/>
                <a:gd name="connsiteY7" fmla="*/ 43592 h 158873"/>
                <a:gd name="connsiteX8" fmla="*/ 92909 w 526632"/>
                <a:gd name="connsiteY8" fmla="*/ 114045 h 158873"/>
                <a:gd name="connsiteX9" fmla="*/ 4403 w 526632"/>
                <a:gd name="connsiteY9" fmla="*/ 158078 h 158873"/>
                <a:gd name="connsiteX10" fmla="*/ 0 w 526632"/>
                <a:gd name="connsiteY10" fmla="*/ 157638 h 15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6632" h="158873">
                  <a:moveTo>
                    <a:pt x="0" y="157638"/>
                  </a:moveTo>
                  <a:cubicBezTo>
                    <a:pt x="22016" y="126815"/>
                    <a:pt x="54601" y="111843"/>
                    <a:pt x="88066" y="98193"/>
                  </a:cubicBezTo>
                  <a:cubicBezTo>
                    <a:pt x="159399" y="68251"/>
                    <a:pt x="233374" y="45794"/>
                    <a:pt x="309551" y="30823"/>
                  </a:cubicBezTo>
                  <a:cubicBezTo>
                    <a:pt x="359308" y="20695"/>
                    <a:pt x="409505" y="13650"/>
                    <a:pt x="460143" y="7045"/>
                  </a:cubicBezTo>
                  <a:cubicBezTo>
                    <a:pt x="482159" y="4403"/>
                    <a:pt x="504176" y="6605"/>
                    <a:pt x="525752" y="0"/>
                  </a:cubicBezTo>
                  <a:cubicBezTo>
                    <a:pt x="526192" y="1761"/>
                    <a:pt x="526192" y="3082"/>
                    <a:pt x="526632" y="4844"/>
                  </a:cubicBezTo>
                  <a:cubicBezTo>
                    <a:pt x="512542" y="7926"/>
                    <a:pt x="498011" y="11449"/>
                    <a:pt x="483921" y="13650"/>
                  </a:cubicBezTo>
                  <a:cubicBezTo>
                    <a:pt x="431521" y="23337"/>
                    <a:pt x="378682" y="33025"/>
                    <a:pt x="326283" y="43592"/>
                  </a:cubicBezTo>
                  <a:cubicBezTo>
                    <a:pt x="246143" y="59885"/>
                    <a:pt x="168646" y="84103"/>
                    <a:pt x="92909" y="114045"/>
                  </a:cubicBezTo>
                  <a:cubicBezTo>
                    <a:pt x="62527" y="125934"/>
                    <a:pt x="33905" y="143107"/>
                    <a:pt x="4403" y="158078"/>
                  </a:cubicBezTo>
                  <a:cubicBezTo>
                    <a:pt x="2642" y="158518"/>
                    <a:pt x="1761" y="159839"/>
                    <a:pt x="0" y="157638"/>
                  </a:cubicBezTo>
                  <a:close/>
                </a:path>
              </a:pathLst>
            </a:custGeom>
            <a:solidFill>
              <a:srgbClr val="DBA67D"/>
            </a:solidFill>
            <a:ln w="4403" cap="flat">
              <a:noFill/>
              <a:prstDash val="solid"/>
              <a:miter/>
            </a:ln>
          </p:spPr>
          <p:txBody>
            <a:bodyPr rtlCol="0" anchor="ctr"/>
            <a:lstStyle/>
            <a:p>
              <a:pPr algn="r" rtl="1"/>
              <a:endParaRPr lang="en-US">
                <a:cs typeface="B Nazanin" panose="00000700000000000000" pitchFamily="2" charset="-78"/>
              </a:endParaRPr>
            </a:p>
          </p:txBody>
        </p:sp>
        <p:sp>
          <p:nvSpPr>
            <p:cNvPr id="57" name="Freeform: Shape 56">
              <a:extLst>
                <a:ext uri="{FF2B5EF4-FFF2-40B4-BE49-F238E27FC236}">
                  <a16:creationId xmlns:a16="http://schemas.microsoft.com/office/drawing/2014/main" id="{73990A18-6EFC-44E2-A351-A6559245E141}"/>
                </a:ext>
              </a:extLst>
            </p:cNvPr>
            <p:cNvSpPr/>
            <p:nvPr/>
          </p:nvSpPr>
          <p:spPr>
            <a:xfrm>
              <a:off x="8413455" y="4220673"/>
              <a:ext cx="332887" cy="112097"/>
            </a:xfrm>
            <a:custGeom>
              <a:avLst/>
              <a:gdLst>
                <a:gd name="connsiteX0" fmla="*/ 329806 w 332887"/>
                <a:gd name="connsiteY0" fmla="*/ 0 h 112097"/>
                <a:gd name="connsiteX1" fmla="*/ 332888 w 332887"/>
                <a:gd name="connsiteY1" fmla="*/ 6165 h 112097"/>
                <a:gd name="connsiteX2" fmla="*/ 202551 w 332887"/>
                <a:gd name="connsiteY2" fmla="*/ 101716 h 112097"/>
                <a:gd name="connsiteX3" fmla="*/ 84543 w 332887"/>
                <a:gd name="connsiteY3" fmla="*/ 109642 h 112097"/>
                <a:gd name="connsiteX4" fmla="*/ 0 w 332887"/>
                <a:gd name="connsiteY4" fmla="*/ 94230 h 112097"/>
                <a:gd name="connsiteX5" fmla="*/ 40510 w 332887"/>
                <a:gd name="connsiteY5" fmla="*/ 96872 h 112097"/>
                <a:gd name="connsiteX6" fmla="*/ 262435 w 332887"/>
                <a:gd name="connsiteY6" fmla="*/ 56802 h 112097"/>
                <a:gd name="connsiteX7" fmla="*/ 329806 w 332887"/>
                <a:gd name="connsiteY7" fmla="*/ 0 h 112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2887" h="112097">
                  <a:moveTo>
                    <a:pt x="329806" y="0"/>
                  </a:moveTo>
                  <a:cubicBezTo>
                    <a:pt x="332888" y="881"/>
                    <a:pt x="332448" y="3523"/>
                    <a:pt x="332888" y="6165"/>
                  </a:cubicBezTo>
                  <a:cubicBezTo>
                    <a:pt x="296781" y="47996"/>
                    <a:pt x="257151" y="85424"/>
                    <a:pt x="202551" y="101716"/>
                  </a:cubicBezTo>
                  <a:cubicBezTo>
                    <a:pt x="164242" y="113164"/>
                    <a:pt x="124613" y="114045"/>
                    <a:pt x="84543" y="109642"/>
                  </a:cubicBezTo>
                  <a:cubicBezTo>
                    <a:pt x="55922" y="106559"/>
                    <a:pt x="27741" y="102597"/>
                    <a:pt x="0" y="94230"/>
                  </a:cubicBezTo>
                  <a:cubicBezTo>
                    <a:pt x="13650" y="92469"/>
                    <a:pt x="27300" y="95111"/>
                    <a:pt x="40510" y="96872"/>
                  </a:cubicBezTo>
                  <a:cubicBezTo>
                    <a:pt x="118889" y="107880"/>
                    <a:pt x="192864" y="89387"/>
                    <a:pt x="262435" y="56802"/>
                  </a:cubicBezTo>
                  <a:cubicBezTo>
                    <a:pt x="288855" y="44473"/>
                    <a:pt x="310431" y="22457"/>
                    <a:pt x="329806" y="0"/>
                  </a:cubicBezTo>
                  <a:close/>
                </a:path>
              </a:pathLst>
            </a:custGeom>
            <a:solidFill>
              <a:srgbClr val="DBA67F"/>
            </a:solidFill>
            <a:ln w="4403" cap="flat">
              <a:noFill/>
              <a:prstDash val="solid"/>
              <a:miter/>
            </a:ln>
          </p:spPr>
          <p:txBody>
            <a:bodyPr rtlCol="0" anchor="ctr"/>
            <a:lstStyle/>
            <a:p>
              <a:pPr algn="r" rtl="1"/>
              <a:endParaRPr lang="en-US">
                <a:cs typeface="B Nazanin" panose="00000700000000000000" pitchFamily="2" charset="-78"/>
              </a:endParaRPr>
            </a:p>
          </p:txBody>
        </p:sp>
        <p:sp>
          <p:nvSpPr>
            <p:cNvPr id="58" name="Freeform: Shape 57">
              <a:extLst>
                <a:ext uri="{FF2B5EF4-FFF2-40B4-BE49-F238E27FC236}">
                  <a16:creationId xmlns:a16="http://schemas.microsoft.com/office/drawing/2014/main" id="{74EFA72B-F92A-4FB9-A676-60A6F1EFD718}"/>
                </a:ext>
              </a:extLst>
            </p:cNvPr>
            <p:cNvSpPr/>
            <p:nvPr/>
          </p:nvSpPr>
          <p:spPr>
            <a:xfrm>
              <a:off x="7822535" y="4285402"/>
              <a:ext cx="232933" cy="118888"/>
            </a:xfrm>
            <a:custGeom>
              <a:avLst/>
              <a:gdLst>
                <a:gd name="connsiteX0" fmla="*/ 0 w 232933"/>
                <a:gd name="connsiteY0" fmla="*/ 118889 h 118888"/>
                <a:gd name="connsiteX1" fmla="*/ 230732 w 232933"/>
                <a:gd name="connsiteY1" fmla="*/ 0 h 118888"/>
                <a:gd name="connsiteX2" fmla="*/ 232934 w 232933"/>
                <a:gd name="connsiteY2" fmla="*/ 4403 h 118888"/>
                <a:gd name="connsiteX3" fmla="*/ 0 w 232933"/>
                <a:gd name="connsiteY3" fmla="*/ 118889 h 118888"/>
              </a:gdLst>
              <a:ahLst/>
              <a:cxnLst>
                <a:cxn ang="0">
                  <a:pos x="connsiteX0" y="connsiteY0"/>
                </a:cxn>
                <a:cxn ang="0">
                  <a:pos x="connsiteX1" y="connsiteY1"/>
                </a:cxn>
                <a:cxn ang="0">
                  <a:pos x="connsiteX2" y="connsiteY2"/>
                </a:cxn>
                <a:cxn ang="0">
                  <a:pos x="connsiteX3" y="connsiteY3"/>
                </a:cxn>
              </a:cxnLst>
              <a:rect l="l" t="t" r="r" b="b"/>
              <a:pathLst>
                <a:path w="232933" h="118888">
                  <a:moveTo>
                    <a:pt x="0" y="118889"/>
                  </a:moveTo>
                  <a:cubicBezTo>
                    <a:pt x="77057" y="79259"/>
                    <a:pt x="153674" y="39630"/>
                    <a:pt x="230732" y="0"/>
                  </a:cubicBezTo>
                  <a:cubicBezTo>
                    <a:pt x="231613" y="1321"/>
                    <a:pt x="232053" y="3082"/>
                    <a:pt x="232934" y="4403"/>
                  </a:cubicBezTo>
                  <a:cubicBezTo>
                    <a:pt x="163802" y="59885"/>
                    <a:pt x="80140" y="85864"/>
                    <a:pt x="0" y="118889"/>
                  </a:cubicBezTo>
                  <a:close/>
                </a:path>
              </a:pathLst>
            </a:custGeom>
            <a:solidFill>
              <a:srgbClr val="DCA57C"/>
            </a:solidFill>
            <a:ln w="4403" cap="flat">
              <a:noFill/>
              <a:prstDash val="solid"/>
              <a:miter/>
            </a:ln>
          </p:spPr>
          <p:txBody>
            <a:bodyPr rtlCol="0" anchor="ctr"/>
            <a:lstStyle/>
            <a:p>
              <a:pPr algn="r" rtl="1"/>
              <a:endParaRPr lang="en-US">
                <a:cs typeface="B Nazanin" panose="00000700000000000000" pitchFamily="2" charset="-78"/>
              </a:endParaRPr>
            </a:p>
          </p:txBody>
        </p:sp>
        <p:sp>
          <p:nvSpPr>
            <p:cNvPr id="59" name="Freeform: Shape 58">
              <a:extLst>
                <a:ext uri="{FF2B5EF4-FFF2-40B4-BE49-F238E27FC236}">
                  <a16:creationId xmlns:a16="http://schemas.microsoft.com/office/drawing/2014/main" id="{FA686C7E-2775-4C97-B5BC-859A7A82B36C}"/>
                </a:ext>
              </a:extLst>
            </p:cNvPr>
            <p:cNvSpPr/>
            <p:nvPr/>
          </p:nvSpPr>
          <p:spPr>
            <a:xfrm>
              <a:off x="5941454" y="3356733"/>
              <a:ext cx="153238" cy="154147"/>
            </a:xfrm>
            <a:custGeom>
              <a:avLst/>
              <a:gdLst>
                <a:gd name="connsiteX0" fmla="*/ 153234 w 153238"/>
                <a:gd name="connsiteY0" fmla="*/ 75753 h 154147"/>
                <a:gd name="connsiteX1" fmla="*/ 77938 w 153238"/>
                <a:gd name="connsiteY1" fmla="*/ 154131 h 154147"/>
                <a:gd name="connsiteX2" fmla="*/ 0 w 153238"/>
                <a:gd name="connsiteY2" fmla="*/ 77514 h 154147"/>
                <a:gd name="connsiteX3" fmla="*/ 76617 w 153238"/>
                <a:gd name="connsiteY3" fmla="*/ 16 h 154147"/>
                <a:gd name="connsiteX4" fmla="*/ 153234 w 153238"/>
                <a:gd name="connsiteY4" fmla="*/ 75753 h 154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238" h="154147">
                  <a:moveTo>
                    <a:pt x="153234" y="75753"/>
                  </a:moveTo>
                  <a:cubicBezTo>
                    <a:pt x="153674" y="119345"/>
                    <a:pt x="120650" y="153251"/>
                    <a:pt x="77938" y="154131"/>
                  </a:cubicBezTo>
                  <a:cubicBezTo>
                    <a:pt x="36547" y="155012"/>
                    <a:pt x="440" y="119345"/>
                    <a:pt x="0" y="77514"/>
                  </a:cubicBezTo>
                  <a:cubicBezTo>
                    <a:pt x="0" y="35683"/>
                    <a:pt x="34786" y="457"/>
                    <a:pt x="76617" y="16"/>
                  </a:cubicBezTo>
                  <a:cubicBezTo>
                    <a:pt x="118008" y="-864"/>
                    <a:pt x="153234" y="33922"/>
                    <a:pt x="153234" y="75753"/>
                  </a:cubicBezTo>
                  <a:close/>
                </a:path>
              </a:pathLst>
            </a:custGeom>
            <a:solidFill>
              <a:srgbClr val="696075"/>
            </a:solidFill>
            <a:ln w="4403" cap="flat">
              <a:noFill/>
              <a:prstDash val="solid"/>
              <a:miter/>
            </a:ln>
          </p:spPr>
          <p:txBody>
            <a:bodyPr rtlCol="0" anchor="ctr"/>
            <a:lstStyle/>
            <a:p>
              <a:pPr algn="r" rtl="1"/>
              <a:endParaRPr lang="en-US">
                <a:cs typeface="B Nazanin" panose="00000700000000000000" pitchFamily="2" charset="-78"/>
              </a:endParaRPr>
            </a:p>
          </p:txBody>
        </p:sp>
        <p:sp>
          <p:nvSpPr>
            <p:cNvPr id="60" name="Freeform: Shape 59">
              <a:extLst>
                <a:ext uri="{FF2B5EF4-FFF2-40B4-BE49-F238E27FC236}">
                  <a16:creationId xmlns:a16="http://schemas.microsoft.com/office/drawing/2014/main" id="{10C8E99A-19BC-4682-8F0E-3764D5891BA3}"/>
                </a:ext>
              </a:extLst>
            </p:cNvPr>
            <p:cNvSpPr/>
            <p:nvPr/>
          </p:nvSpPr>
          <p:spPr>
            <a:xfrm>
              <a:off x="11254696" y="4089388"/>
              <a:ext cx="195" cy="508"/>
            </a:xfrm>
            <a:custGeom>
              <a:avLst/>
              <a:gdLst>
                <a:gd name="connsiteX0" fmla="*/ 196 w 195"/>
                <a:gd name="connsiteY0" fmla="*/ 508 h 508"/>
                <a:gd name="connsiteX1" fmla="*/ 196 w 195"/>
                <a:gd name="connsiteY1" fmla="*/ 508 h 508"/>
                <a:gd name="connsiteX2" fmla="*/ 196 w 195"/>
                <a:gd name="connsiteY2" fmla="*/ 508 h 508"/>
              </a:gdLst>
              <a:ahLst/>
              <a:cxnLst>
                <a:cxn ang="0">
                  <a:pos x="connsiteX0" y="connsiteY0"/>
                </a:cxn>
                <a:cxn ang="0">
                  <a:pos x="connsiteX1" y="connsiteY1"/>
                </a:cxn>
                <a:cxn ang="0">
                  <a:pos x="connsiteX2" y="connsiteY2"/>
                </a:cxn>
              </a:cxnLst>
              <a:rect l="l" t="t" r="r" b="b"/>
              <a:pathLst>
                <a:path w="195" h="508">
                  <a:moveTo>
                    <a:pt x="196" y="508"/>
                  </a:moveTo>
                  <a:cubicBezTo>
                    <a:pt x="196" y="68"/>
                    <a:pt x="-245" y="-372"/>
                    <a:pt x="196" y="508"/>
                  </a:cubicBezTo>
                  <a:lnTo>
                    <a:pt x="196" y="508"/>
                  </a:lnTo>
                  <a:close/>
                </a:path>
              </a:pathLst>
            </a:custGeom>
            <a:noFill/>
            <a:ln w="4403" cap="flat">
              <a:noFill/>
              <a:prstDash val="solid"/>
              <a:miter/>
            </a:ln>
          </p:spPr>
          <p:txBody>
            <a:bodyPr rtlCol="0" anchor="ctr"/>
            <a:lstStyle/>
            <a:p>
              <a:pPr algn="r" rtl="1"/>
              <a:endParaRPr lang="en-US">
                <a:cs typeface="B Nazanin" panose="00000700000000000000" pitchFamily="2" charset="-78"/>
              </a:endParaRPr>
            </a:p>
          </p:txBody>
        </p:sp>
        <p:sp>
          <p:nvSpPr>
            <p:cNvPr id="61" name="Freeform: Shape 60">
              <a:extLst>
                <a:ext uri="{FF2B5EF4-FFF2-40B4-BE49-F238E27FC236}">
                  <a16:creationId xmlns:a16="http://schemas.microsoft.com/office/drawing/2014/main" id="{C129E3A0-E513-4EC8-9DC6-C922972BE126}"/>
                </a:ext>
              </a:extLst>
            </p:cNvPr>
            <p:cNvSpPr/>
            <p:nvPr/>
          </p:nvSpPr>
          <p:spPr>
            <a:xfrm>
              <a:off x="11248287" y="4090336"/>
              <a:ext cx="6604" cy="1321"/>
            </a:xfrm>
            <a:custGeom>
              <a:avLst/>
              <a:gdLst>
                <a:gd name="connsiteX0" fmla="*/ 3523 w 6604"/>
                <a:gd name="connsiteY0" fmla="*/ 1321 h 1321"/>
                <a:gd name="connsiteX1" fmla="*/ 6605 w 6604"/>
                <a:gd name="connsiteY1" fmla="*/ 0 h 1321"/>
                <a:gd name="connsiteX2" fmla="*/ 5724 w 6604"/>
                <a:gd name="connsiteY2" fmla="*/ 440 h 1321"/>
                <a:gd name="connsiteX3" fmla="*/ 0 w 6604"/>
                <a:gd name="connsiteY3" fmla="*/ 1321 h 1321"/>
                <a:gd name="connsiteX4" fmla="*/ 3523 w 6604"/>
                <a:gd name="connsiteY4" fmla="*/ 1321 h 1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4" h="1321">
                  <a:moveTo>
                    <a:pt x="3523" y="1321"/>
                  </a:moveTo>
                  <a:cubicBezTo>
                    <a:pt x="5724" y="1321"/>
                    <a:pt x="6165" y="440"/>
                    <a:pt x="6605" y="0"/>
                  </a:cubicBezTo>
                  <a:cubicBezTo>
                    <a:pt x="6605" y="0"/>
                    <a:pt x="6165" y="440"/>
                    <a:pt x="5724" y="440"/>
                  </a:cubicBezTo>
                  <a:cubicBezTo>
                    <a:pt x="3963" y="881"/>
                    <a:pt x="2202" y="881"/>
                    <a:pt x="0" y="1321"/>
                  </a:cubicBezTo>
                  <a:cubicBezTo>
                    <a:pt x="1321" y="1321"/>
                    <a:pt x="2642" y="1321"/>
                    <a:pt x="3523" y="1321"/>
                  </a:cubicBezTo>
                  <a:close/>
                </a:path>
              </a:pathLst>
            </a:custGeom>
            <a:noFill/>
            <a:ln w="4403" cap="flat">
              <a:noFill/>
              <a:prstDash val="solid"/>
              <a:miter/>
            </a:ln>
          </p:spPr>
          <p:txBody>
            <a:bodyPr rtlCol="0" anchor="ctr"/>
            <a:lstStyle/>
            <a:p>
              <a:pPr algn="r" rtl="1"/>
              <a:endParaRPr lang="en-US">
                <a:cs typeface="B Nazanin" panose="00000700000000000000" pitchFamily="2" charset="-78"/>
              </a:endParaRPr>
            </a:p>
          </p:txBody>
        </p:sp>
        <p:sp>
          <p:nvSpPr>
            <p:cNvPr id="62" name="Freeform: Shape 61">
              <a:extLst>
                <a:ext uri="{FF2B5EF4-FFF2-40B4-BE49-F238E27FC236}">
                  <a16:creationId xmlns:a16="http://schemas.microsoft.com/office/drawing/2014/main" id="{9B3ABBFC-A1AA-40C9-BE7B-1D197C994621}"/>
                </a:ext>
              </a:extLst>
            </p:cNvPr>
            <p:cNvSpPr/>
            <p:nvPr/>
          </p:nvSpPr>
          <p:spPr>
            <a:xfrm>
              <a:off x="11239040" y="4091413"/>
              <a:ext cx="9687" cy="1565"/>
            </a:xfrm>
            <a:custGeom>
              <a:avLst/>
              <a:gdLst>
                <a:gd name="connsiteX0" fmla="*/ 0 w 9687"/>
                <a:gd name="connsiteY0" fmla="*/ 1566 h 1565"/>
                <a:gd name="connsiteX1" fmla="*/ 9687 w 9687"/>
                <a:gd name="connsiteY1" fmla="*/ 245 h 1565"/>
                <a:gd name="connsiteX2" fmla="*/ 0 w 9687"/>
                <a:gd name="connsiteY2" fmla="*/ 1566 h 1565"/>
              </a:gdLst>
              <a:ahLst/>
              <a:cxnLst>
                <a:cxn ang="0">
                  <a:pos x="connsiteX0" y="connsiteY0"/>
                </a:cxn>
                <a:cxn ang="0">
                  <a:pos x="connsiteX1" y="connsiteY1"/>
                </a:cxn>
                <a:cxn ang="0">
                  <a:pos x="connsiteX2" y="connsiteY2"/>
                </a:cxn>
              </a:cxnLst>
              <a:rect l="l" t="t" r="r" b="b"/>
              <a:pathLst>
                <a:path w="9687" h="1565">
                  <a:moveTo>
                    <a:pt x="0" y="1566"/>
                  </a:moveTo>
                  <a:cubicBezTo>
                    <a:pt x="3082" y="1125"/>
                    <a:pt x="6605" y="685"/>
                    <a:pt x="9687" y="245"/>
                  </a:cubicBezTo>
                  <a:cubicBezTo>
                    <a:pt x="6605" y="-196"/>
                    <a:pt x="3522" y="-196"/>
                    <a:pt x="0" y="1566"/>
                  </a:cubicBezTo>
                  <a:close/>
                </a:path>
              </a:pathLst>
            </a:custGeom>
            <a:solidFill>
              <a:srgbClr val="FEC68E"/>
            </a:solidFill>
            <a:ln w="4403" cap="flat">
              <a:noFill/>
              <a:prstDash val="solid"/>
              <a:miter/>
            </a:ln>
          </p:spPr>
          <p:txBody>
            <a:bodyPr rtlCol="0" anchor="ctr"/>
            <a:lstStyle/>
            <a:p>
              <a:pPr algn="r" rtl="1"/>
              <a:endParaRPr lang="en-US">
                <a:cs typeface="B Nazanin" panose="00000700000000000000" pitchFamily="2" charset="-78"/>
              </a:endParaRPr>
            </a:p>
          </p:txBody>
        </p:sp>
        <p:sp>
          <p:nvSpPr>
            <p:cNvPr id="63" name="Freeform: Shape 62">
              <a:extLst>
                <a:ext uri="{FF2B5EF4-FFF2-40B4-BE49-F238E27FC236}">
                  <a16:creationId xmlns:a16="http://schemas.microsoft.com/office/drawing/2014/main" id="{31C407D0-D498-4F14-B907-F99901C3F693}"/>
                </a:ext>
              </a:extLst>
            </p:cNvPr>
            <p:cNvSpPr/>
            <p:nvPr/>
          </p:nvSpPr>
          <p:spPr>
            <a:xfrm>
              <a:off x="11254892" y="4089896"/>
              <a:ext cx="4403" cy="330"/>
            </a:xfrm>
            <a:custGeom>
              <a:avLst/>
              <a:gdLst>
                <a:gd name="connsiteX0" fmla="*/ 0 w 4403"/>
                <a:gd name="connsiteY0" fmla="*/ 0 h 330"/>
                <a:gd name="connsiteX1" fmla="*/ 0 w 4403"/>
                <a:gd name="connsiteY1" fmla="*/ 0 h 330"/>
                <a:gd name="connsiteX2" fmla="*/ 0 w 4403"/>
                <a:gd name="connsiteY2" fmla="*/ 0 h 330"/>
                <a:gd name="connsiteX3" fmla="*/ 0 w 4403"/>
                <a:gd name="connsiteY3" fmla="*/ 0 h 330"/>
              </a:gdLst>
              <a:ahLst/>
              <a:cxnLst>
                <a:cxn ang="0">
                  <a:pos x="connsiteX0" y="connsiteY0"/>
                </a:cxn>
                <a:cxn ang="0">
                  <a:pos x="connsiteX1" y="connsiteY1"/>
                </a:cxn>
                <a:cxn ang="0">
                  <a:pos x="connsiteX2" y="connsiteY2"/>
                </a:cxn>
                <a:cxn ang="0">
                  <a:pos x="connsiteX3" y="connsiteY3"/>
                </a:cxn>
              </a:cxnLst>
              <a:rect l="l" t="t" r="r" b="b"/>
              <a:pathLst>
                <a:path w="4403" h="330">
                  <a:moveTo>
                    <a:pt x="0" y="0"/>
                  </a:moveTo>
                  <a:cubicBezTo>
                    <a:pt x="0" y="440"/>
                    <a:pt x="0" y="440"/>
                    <a:pt x="0" y="0"/>
                  </a:cubicBezTo>
                  <a:cubicBezTo>
                    <a:pt x="0" y="440"/>
                    <a:pt x="0" y="440"/>
                    <a:pt x="0" y="0"/>
                  </a:cubicBezTo>
                  <a:cubicBezTo>
                    <a:pt x="0" y="0"/>
                    <a:pt x="0" y="0"/>
                    <a:pt x="0" y="0"/>
                  </a:cubicBezTo>
                  <a:close/>
                </a:path>
              </a:pathLst>
            </a:custGeom>
            <a:solidFill>
              <a:srgbClr val="FEC68E"/>
            </a:solidFill>
            <a:ln w="4403" cap="flat">
              <a:noFill/>
              <a:prstDash val="solid"/>
              <a:miter/>
            </a:ln>
          </p:spPr>
          <p:txBody>
            <a:bodyPr rtlCol="0" anchor="ctr"/>
            <a:lstStyle/>
            <a:p>
              <a:pPr algn="r" rtl="1"/>
              <a:endParaRPr lang="en-US">
                <a:cs typeface="B Nazanin" panose="00000700000000000000" pitchFamily="2" charset="-78"/>
              </a:endParaRPr>
            </a:p>
          </p:txBody>
        </p:sp>
      </p:grpSp>
      <p:sp>
        <p:nvSpPr>
          <p:cNvPr id="64" name="TextBox 63">
            <a:extLst>
              <a:ext uri="{FF2B5EF4-FFF2-40B4-BE49-F238E27FC236}">
                <a16:creationId xmlns:a16="http://schemas.microsoft.com/office/drawing/2014/main" id="{D1B79111-2A45-46E7-8004-348632F91A3B}"/>
              </a:ext>
            </a:extLst>
          </p:cNvPr>
          <p:cNvSpPr txBox="1"/>
          <p:nvPr/>
        </p:nvSpPr>
        <p:spPr>
          <a:xfrm>
            <a:off x="1195754" y="116156"/>
            <a:ext cx="11029780" cy="830997"/>
          </a:xfrm>
          <a:prstGeom prst="rect">
            <a:avLst/>
          </a:prstGeom>
          <a:noFill/>
        </p:spPr>
        <p:txBody>
          <a:bodyPr wrap="square" rtlCol="0">
            <a:spAutoFit/>
          </a:bodyPr>
          <a:lstStyle/>
          <a:p>
            <a:pPr algn="r" rtl="1"/>
            <a:r>
              <a:rPr lang="fa-IR" altLang="ko-KR" sz="4800" dirty="0">
                <a:solidFill>
                  <a:schemeClr val="accent3"/>
                </a:solidFill>
                <a:latin typeface="+mj-lt"/>
                <a:cs typeface="B Nazanin" panose="00000700000000000000" pitchFamily="2" charset="-78"/>
              </a:rPr>
              <a:t>متخصص تغذیه که روی برنامه غذایی کار می کند</a:t>
            </a:r>
            <a:endParaRPr lang="ko-KR" altLang="en-US" sz="4800" dirty="0">
              <a:solidFill>
                <a:schemeClr val="accent3"/>
              </a:solidFill>
              <a:latin typeface="+mj-lt"/>
              <a:cs typeface="B Nazanin" panose="00000700000000000000" pitchFamily="2" charset="-78"/>
            </a:endParaRPr>
          </a:p>
        </p:txBody>
      </p:sp>
      <p:sp>
        <p:nvSpPr>
          <p:cNvPr id="65" name="TextBox 64">
            <a:extLst>
              <a:ext uri="{FF2B5EF4-FFF2-40B4-BE49-F238E27FC236}">
                <a16:creationId xmlns:a16="http://schemas.microsoft.com/office/drawing/2014/main" id="{79B5EEBC-6BF8-4243-8061-810AC5705171}"/>
              </a:ext>
            </a:extLst>
          </p:cNvPr>
          <p:cNvSpPr txBox="1"/>
          <p:nvPr/>
        </p:nvSpPr>
        <p:spPr>
          <a:xfrm>
            <a:off x="8356241" y="4698713"/>
            <a:ext cx="3283552" cy="301621"/>
          </a:xfrm>
          <a:prstGeom prst="rect">
            <a:avLst/>
          </a:prstGeom>
          <a:noFill/>
        </p:spPr>
        <p:txBody>
          <a:bodyPr wrap="square" rtlCol="0">
            <a:spAutoFit/>
          </a:bodyPr>
          <a:lstStyle/>
          <a:p>
            <a:pPr algn="r">
              <a:lnSpc>
                <a:spcPct val="80000"/>
              </a:lnSpc>
            </a:pPr>
            <a:r>
              <a:rPr lang="fa-IR" altLang="ko-KR" sz="1600" u="sng" dirty="0">
                <a:solidFill>
                  <a:schemeClr val="tx1">
                    <a:lumMod val="85000"/>
                    <a:lumOff val="15000"/>
                  </a:schemeClr>
                </a:solidFill>
                <a:cs typeface="B Nazanin" panose="00000700000000000000" pitchFamily="2" charset="-78"/>
              </a:rPr>
              <a:t>ارائه نمونه کارها ساده</a:t>
            </a:r>
            <a:endParaRPr lang="en-US" altLang="ko-KR" sz="1600" u="sng" dirty="0">
              <a:solidFill>
                <a:schemeClr val="tx1">
                  <a:lumMod val="85000"/>
                  <a:lumOff val="15000"/>
                </a:schemeClr>
              </a:solidFill>
              <a:cs typeface="B Nazanin" panose="00000700000000000000" pitchFamily="2" charset="-78"/>
            </a:endParaRPr>
          </a:p>
        </p:txBody>
      </p:sp>
      <p:sp>
        <p:nvSpPr>
          <p:cNvPr id="66" name="TextBox 65">
            <a:extLst>
              <a:ext uri="{FF2B5EF4-FFF2-40B4-BE49-F238E27FC236}">
                <a16:creationId xmlns:a16="http://schemas.microsoft.com/office/drawing/2014/main" id="{512BCCB6-AFBA-4FA8-AFCA-198D670DE1AF}"/>
              </a:ext>
            </a:extLst>
          </p:cNvPr>
          <p:cNvSpPr txBox="1"/>
          <p:nvPr/>
        </p:nvSpPr>
        <p:spPr>
          <a:xfrm>
            <a:off x="8356241" y="4997933"/>
            <a:ext cx="3283552" cy="301621"/>
          </a:xfrm>
          <a:prstGeom prst="rect">
            <a:avLst/>
          </a:prstGeom>
          <a:noFill/>
        </p:spPr>
        <p:txBody>
          <a:bodyPr wrap="square" rtlCol="0">
            <a:spAutoFit/>
          </a:bodyPr>
          <a:lstStyle/>
          <a:p>
            <a:pPr algn="r">
              <a:lnSpc>
                <a:spcPct val="80000"/>
              </a:lnSpc>
            </a:pPr>
            <a:r>
              <a:rPr lang="fa-IR" altLang="ko-KR" sz="1600" u="sng" dirty="0">
                <a:solidFill>
                  <a:schemeClr val="tx1">
                    <a:lumMod val="85000"/>
                    <a:lumOff val="15000"/>
                  </a:schemeClr>
                </a:solidFill>
                <a:cs typeface="B Nazanin" panose="00000700000000000000" pitchFamily="2" charset="-78"/>
              </a:rPr>
              <a:t>ارائه</a:t>
            </a:r>
            <a:endParaRPr lang="en-US" altLang="ko-KR" sz="1600" u="sng" dirty="0">
              <a:solidFill>
                <a:schemeClr val="tx1">
                  <a:lumMod val="85000"/>
                  <a:lumOff val="15000"/>
                </a:schemeClr>
              </a:solidFill>
              <a:cs typeface="B Nazanin" panose="00000700000000000000" pitchFamily="2" charset="-78"/>
            </a:endParaRPr>
          </a:p>
        </p:txBody>
      </p:sp>
      <p:sp>
        <p:nvSpPr>
          <p:cNvPr id="67" name="TextBox 66">
            <a:extLst>
              <a:ext uri="{FF2B5EF4-FFF2-40B4-BE49-F238E27FC236}">
                <a16:creationId xmlns:a16="http://schemas.microsoft.com/office/drawing/2014/main" id="{EA957E15-FC17-4C46-B636-B5F9798F9C63}"/>
              </a:ext>
            </a:extLst>
          </p:cNvPr>
          <p:cNvSpPr txBox="1"/>
          <p:nvPr/>
        </p:nvSpPr>
        <p:spPr>
          <a:xfrm>
            <a:off x="8356241" y="5895592"/>
            <a:ext cx="3283552" cy="301621"/>
          </a:xfrm>
          <a:prstGeom prst="rect">
            <a:avLst/>
          </a:prstGeom>
          <a:noFill/>
        </p:spPr>
        <p:txBody>
          <a:bodyPr wrap="square" rtlCol="0">
            <a:spAutoFit/>
          </a:bodyPr>
          <a:lstStyle/>
          <a:p>
            <a:pPr algn="r">
              <a:lnSpc>
                <a:spcPct val="80000"/>
              </a:lnSpc>
            </a:pPr>
            <a:r>
              <a:rPr lang="fa-IR" altLang="ko-KR" sz="1600" u="sng" dirty="0">
                <a:solidFill>
                  <a:schemeClr val="tx1">
                    <a:lumMod val="85000"/>
                    <a:lumOff val="15000"/>
                  </a:schemeClr>
                </a:solidFill>
                <a:cs typeface="B Nazanin" panose="00000700000000000000" pitchFamily="2" charset="-78"/>
              </a:rPr>
              <a:t>ارائه نمونه کارها</a:t>
            </a:r>
            <a:endParaRPr lang="en-US" altLang="ko-KR" sz="1600" u="sng" dirty="0">
              <a:solidFill>
                <a:schemeClr val="tx1">
                  <a:lumMod val="85000"/>
                  <a:lumOff val="15000"/>
                </a:schemeClr>
              </a:solidFill>
              <a:cs typeface="B Nazanin" panose="00000700000000000000" pitchFamily="2" charset="-78"/>
            </a:endParaRPr>
          </a:p>
        </p:txBody>
      </p:sp>
      <p:sp>
        <p:nvSpPr>
          <p:cNvPr id="68" name="TextBox 67">
            <a:extLst>
              <a:ext uri="{FF2B5EF4-FFF2-40B4-BE49-F238E27FC236}">
                <a16:creationId xmlns:a16="http://schemas.microsoft.com/office/drawing/2014/main" id="{D7D6C17C-778B-4EE9-94FC-322396EB4E56}"/>
              </a:ext>
            </a:extLst>
          </p:cNvPr>
          <p:cNvSpPr txBox="1"/>
          <p:nvPr/>
        </p:nvSpPr>
        <p:spPr>
          <a:xfrm>
            <a:off x="8356241" y="5596373"/>
            <a:ext cx="3283552" cy="301621"/>
          </a:xfrm>
          <a:prstGeom prst="rect">
            <a:avLst/>
          </a:prstGeom>
          <a:noFill/>
        </p:spPr>
        <p:txBody>
          <a:bodyPr wrap="square" rtlCol="0">
            <a:spAutoFit/>
          </a:bodyPr>
          <a:lstStyle/>
          <a:p>
            <a:pPr algn="r">
              <a:lnSpc>
                <a:spcPct val="80000"/>
              </a:lnSpc>
            </a:pPr>
            <a:r>
              <a:rPr lang="fa-IR" altLang="ko-KR" sz="1600" u="sng" dirty="0">
                <a:solidFill>
                  <a:schemeClr val="tx1">
                    <a:lumMod val="85000"/>
                    <a:lumOff val="15000"/>
                  </a:schemeClr>
                </a:solidFill>
                <a:cs typeface="B Nazanin" panose="00000700000000000000" pitchFamily="2" charset="-78"/>
              </a:rPr>
              <a:t>نمونه کارها ساده</a:t>
            </a:r>
            <a:endParaRPr lang="en-US" altLang="ko-KR" sz="1600" u="sng" dirty="0">
              <a:solidFill>
                <a:schemeClr val="tx1">
                  <a:lumMod val="85000"/>
                  <a:lumOff val="15000"/>
                </a:schemeClr>
              </a:solidFill>
              <a:cs typeface="B Nazanin" panose="00000700000000000000" pitchFamily="2" charset="-78"/>
            </a:endParaRPr>
          </a:p>
        </p:txBody>
      </p:sp>
      <p:sp>
        <p:nvSpPr>
          <p:cNvPr id="69" name="TextBox 68">
            <a:extLst>
              <a:ext uri="{FF2B5EF4-FFF2-40B4-BE49-F238E27FC236}">
                <a16:creationId xmlns:a16="http://schemas.microsoft.com/office/drawing/2014/main" id="{6031C612-E595-4AFA-AF62-2D844535D88C}"/>
              </a:ext>
            </a:extLst>
          </p:cNvPr>
          <p:cNvSpPr txBox="1"/>
          <p:nvPr/>
        </p:nvSpPr>
        <p:spPr>
          <a:xfrm>
            <a:off x="8356241" y="5297153"/>
            <a:ext cx="3283552" cy="301621"/>
          </a:xfrm>
          <a:prstGeom prst="rect">
            <a:avLst/>
          </a:prstGeom>
          <a:noFill/>
        </p:spPr>
        <p:txBody>
          <a:bodyPr wrap="square" rtlCol="0">
            <a:spAutoFit/>
          </a:bodyPr>
          <a:lstStyle/>
          <a:p>
            <a:pPr algn="r">
              <a:lnSpc>
                <a:spcPct val="80000"/>
              </a:lnSpc>
            </a:pPr>
            <a:r>
              <a:rPr lang="fa-IR" altLang="ko-KR" sz="1600" u="sng" dirty="0">
                <a:solidFill>
                  <a:schemeClr val="tx1">
                    <a:lumMod val="85000"/>
                    <a:lumOff val="15000"/>
                  </a:schemeClr>
                </a:solidFill>
                <a:cs typeface="B Nazanin" panose="00000700000000000000" pitchFamily="2" charset="-78"/>
              </a:rPr>
              <a:t>نمونه کارها</a:t>
            </a:r>
            <a:endParaRPr lang="en-US" altLang="ko-KR" sz="1600" u="sng" dirty="0">
              <a:solidFill>
                <a:schemeClr val="tx1">
                  <a:lumMod val="85000"/>
                  <a:lumOff val="15000"/>
                </a:schemeClr>
              </a:solidFill>
              <a:cs typeface="B Nazanin" panose="00000700000000000000" pitchFamily="2" charset="-78"/>
            </a:endParaRPr>
          </a:p>
        </p:txBody>
      </p:sp>
      <p:sp>
        <p:nvSpPr>
          <p:cNvPr id="70" name="Text Placeholder 17">
            <a:extLst>
              <a:ext uri="{FF2B5EF4-FFF2-40B4-BE49-F238E27FC236}">
                <a16:creationId xmlns:a16="http://schemas.microsoft.com/office/drawing/2014/main" id="{4584F37F-4089-4548-8AF5-A99596190933}"/>
              </a:ext>
            </a:extLst>
          </p:cNvPr>
          <p:cNvSpPr txBox="1">
            <a:spLocks/>
          </p:cNvSpPr>
          <p:nvPr/>
        </p:nvSpPr>
        <p:spPr>
          <a:xfrm>
            <a:off x="7514312" y="2925316"/>
            <a:ext cx="4257897" cy="639821"/>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sz="3600" b="1" spc="300" dirty="0">
                <a:solidFill>
                  <a:schemeClr val="accent1"/>
                </a:solidFill>
                <a:cs typeface="B Nazanin" panose="00000700000000000000" pitchFamily="2" charset="-78"/>
              </a:rPr>
              <a:t>طرح</a:t>
            </a:r>
            <a:endParaRPr lang="en-US" sz="3600" b="1" spc="300" dirty="0">
              <a:solidFill>
                <a:schemeClr val="accent1"/>
              </a:solidFill>
              <a:cs typeface="B Nazanin" panose="00000700000000000000" pitchFamily="2" charset="-78"/>
            </a:endParaRPr>
          </a:p>
        </p:txBody>
      </p:sp>
      <p:sp>
        <p:nvSpPr>
          <p:cNvPr id="71" name="Rectangle 70">
            <a:extLst>
              <a:ext uri="{FF2B5EF4-FFF2-40B4-BE49-F238E27FC236}">
                <a16:creationId xmlns:a16="http://schemas.microsoft.com/office/drawing/2014/main" id="{6804A34D-9DD8-4165-8E0A-934F3FB0EBCB}"/>
              </a:ext>
            </a:extLst>
          </p:cNvPr>
          <p:cNvSpPr/>
          <p:nvPr/>
        </p:nvSpPr>
        <p:spPr>
          <a:xfrm>
            <a:off x="9324103" y="3565137"/>
            <a:ext cx="2448106" cy="646331"/>
          </a:xfrm>
          <a:prstGeom prst="rect">
            <a:avLst/>
          </a:prstGeom>
        </p:spPr>
        <p:txBody>
          <a:bodyPr wrap="none">
            <a:spAutoFit/>
          </a:bodyPr>
          <a:lstStyle/>
          <a:p>
            <a:pPr algn="l" rtl="1"/>
            <a:r>
              <a:rPr lang="fa-IR" sz="3600" b="1" spc="300" dirty="0">
                <a:solidFill>
                  <a:schemeClr val="accent2"/>
                </a:solidFill>
                <a:cs typeface="B Nazanin" panose="00000700000000000000" pitchFamily="2" charset="-78"/>
              </a:rPr>
              <a:t>سلامتی شما</a:t>
            </a:r>
            <a:endParaRPr lang="en-US" sz="3600" b="1" spc="300" dirty="0">
              <a:solidFill>
                <a:schemeClr val="accent2"/>
              </a:solidFill>
              <a:cs typeface="B Nazanin" panose="00000700000000000000" pitchFamily="2" charset="-78"/>
            </a:endParaRPr>
          </a:p>
        </p:txBody>
      </p:sp>
      <p:sp>
        <p:nvSpPr>
          <p:cNvPr id="72" name="TextBox 71">
            <a:extLst>
              <a:ext uri="{FF2B5EF4-FFF2-40B4-BE49-F238E27FC236}">
                <a16:creationId xmlns:a16="http://schemas.microsoft.com/office/drawing/2014/main" id="{2A8A1C6B-4ACC-454F-83AB-0069097083BF}"/>
              </a:ext>
            </a:extLst>
          </p:cNvPr>
          <p:cNvSpPr txBox="1"/>
          <p:nvPr/>
        </p:nvSpPr>
        <p:spPr>
          <a:xfrm>
            <a:off x="8787854" y="1855059"/>
            <a:ext cx="2899749" cy="769441"/>
          </a:xfrm>
          <a:prstGeom prst="rect">
            <a:avLst/>
          </a:prstGeom>
          <a:noFill/>
        </p:spPr>
        <p:txBody>
          <a:bodyPr wrap="square" lIns="36000" tIns="0" rIns="36000" bIns="0" rtlCol="0">
            <a:spAutoFit/>
          </a:bodyPr>
          <a:lstStyle/>
          <a:p>
            <a:pPr algn="r">
              <a:lnSpc>
                <a:spcPts val="3000"/>
              </a:lnSpc>
            </a:pPr>
            <a:r>
              <a:rPr lang="fa-IR" altLang="ko-KR" sz="2400" dirty="0">
                <a:solidFill>
                  <a:schemeClr val="tx1">
                    <a:lumMod val="85000"/>
                    <a:lumOff val="15000"/>
                  </a:schemeClr>
                </a:solidFill>
                <a:cs typeface="B Nazanin" panose="00000700000000000000" pitchFamily="2" charset="-78"/>
              </a:rPr>
              <a:t>ما ایجاد می کنیم حرفه ای با کیفیت ارائه  </a:t>
            </a:r>
            <a:r>
              <a:rPr lang="en-US" altLang="ko-KR" sz="2400" dirty="0">
                <a:solidFill>
                  <a:schemeClr val="tx1">
                    <a:lumMod val="85000"/>
                    <a:lumOff val="15000"/>
                  </a:schemeClr>
                </a:solidFill>
                <a:cs typeface="B Nazanin" panose="00000700000000000000" pitchFamily="2" charset="-78"/>
              </a:rPr>
              <a:t>PPT</a:t>
            </a:r>
          </a:p>
        </p:txBody>
      </p:sp>
    </p:spTree>
    <p:extLst>
      <p:ext uri="{BB962C8B-B14F-4D97-AF65-F5344CB8AC3E}">
        <p14:creationId xmlns:p14="http://schemas.microsoft.com/office/powerpoint/2010/main" val="11983836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700000000000000" pitchFamily="2" charset="-78"/>
              </a:rPr>
              <a:t>سبک اینفوگرافیک</a:t>
            </a:r>
            <a:endParaRPr lang="en-US" dirty="0">
              <a:cs typeface="B Nazanin" panose="00000700000000000000" pitchFamily="2" charset="-78"/>
            </a:endParaRPr>
          </a:p>
        </p:txBody>
      </p:sp>
      <p:sp>
        <p:nvSpPr>
          <p:cNvPr id="3" name="Rectangle 2">
            <a:extLst>
              <a:ext uri="{FF2B5EF4-FFF2-40B4-BE49-F238E27FC236}">
                <a16:creationId xmlns:a16="http://schemas.microsoft.com/office/drawing/2014/main" id="{F4C49754-6D4E-4A76-812F-5CAD2D82FED4}"/>
              </a:ext>
            </a:extLst>
          </p:cNvPr>
          <p:cNvSpPr/>
          <p:nvPr/>
        </p:nvSpPr>
        <p:spPr>
          <a:xfrm>
            <a:off x="7816825" y="1845146"/>
            <a:ext cx="1980000" cy="792000"/>
          </a:xfrm>
          <a:prstGeom prst="rect">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cs typeface="B Nazanin" panose="00000700000000000000" pitchFamily="2" charset="-78"/>
            </a:endParaRPr>
          </a:p>
        </p:txBody>
      </p:sp>
      <p:sp>
        <p:nvSpPr>
          <p:cNvPr id="4" name="Rectangle 3">
            <a:extLst>
              <a:ext uri="{FF2B5EF4-FFF2-40B4-BE49-F238E27FC236}">
                <a16:creationId xmlns:a16="http://schemas.microsoft.com/office/drawing/2014/main" id="{3EFC45B6-1164-4B69-94D3-136B50EAA878}"/>
              </a:ext>
            </a:extLst>
          </p:cNvPr>
          <p:cNvSpPr/>
          <p:nvPr/>
        </p:nvSpPr>
        <p:spPr>
          <a:xfrm>
            <a:off x="926810" y="5216526"/>
            <a:ext cx="1980000" cy="792000"/>
          </a:xfrm>
          <a:prstGeom prst="rect">
            <a:avLst/>
          </a:prstGeom>
          <a:solidFill>
            <a:schemeClr val="accent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cs typeface="B Nazanin" panose="00000700000000000000" pitchFamily="2" charset="-78"/>
            </a:endParaRPr>
          </a:p>
        </p:txBody>
      </p:sp>
      <p:sp>
        <p:nvSpPr>
          <p:cNvPr id="5" name="Bent-Up Arrow 128">
            <a:extLst>
              <a:ext uri="{FF2B5EF4-FFF2-40B4-BE49-F238E27FC236}">
                <a16:creationId xmlns:a16="http://schemas.microsoft.com/office/drawing/2014/main" id="{43EAF846-4993-4CC4-A890-1B1EE076D7F1}"/>
              </a:ext>
            </a:extLst>
          </p:cNvPr>
          <p:cNvSpPr/>
          <p:nvPr/>
        </p:nvSpPr>
        <p:spPr>
          <a:xfrm rot="16200000" flipV="1">
            <a:off x="1932726" y="4511216"/>
            <a:ext cx="597208" cy="813414"/>
          </a:xfrm>
          <a:prstGeom prst="bentUpArrow">
            <a:avLst>
              <a:gd name="adj1" fmla="val 36792"/>
              <a:gd name="adj2" fmla="val 29908"/>
              <a:gd name="adj3" fmla="val 3972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700000000000000" pitchFamily="2" charset="-78"/>
            </a:endParaRPr>
          </a:p>
        </p:txBody>
      </p:sp>
      <p:sp>
        <p:nvSpPr>
          <p:cNvPr id="6" name="Rectangle 5">
            <a:extLst>
              <a:ext uri="{FF2B5EF4-FFF2-40B4-BE49-F238E27FC236}">
                <a16:creationId xmlns:a16="http://schemas.microsoft.com/office/drawing/2014/main" id="{7084919F-480D-4E15-A238-B04547D29782}"/>
              </a:ext>
            </a:extLst>
          </p:cNvPr>
          <p:cNvSpPr/>
          <p:nvPr/>
        </p:nvSpPr>
        <p:spPr>
          <a:xfrm>
            <a:off x="2649314" y="4373681"/>
            <a:ext cx="1980000" cy="792000"/>
          </a:xfrm>
          <a:prstGeom prst="rect">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schemeClr val="bg1"/>
              </a:solidFill>
              <a:cs typeface="B Nazanin" panose="00000700000000000000" pitchFamily="2" charset="-78"/>
            </a:endParaRPr>
          </a:p>
        </p:txBody>
      </p:sp>
      <p:sp>
        <p:nvSpPr>
          <p:cNvPr id="7" name="Bent-Up Arrow 129">
            <a:extLst>
              <a:ext uri="{FF2B5EF4-FFF2-40B4-BE49-F238E27FC236}">
                <a16:creationId xmlns:a16="http://schemas.microsoft.com/office/drawing/2014/main" id="{D62DA118-7246-4366-815A-2DBAEC9904C0}"/>
              </a:ext>
            </a:extLst>
          </p:cNvPr>
          <p:cNvSpPr/>
          <p:nvPr/>
        </p:nvSpPr>
        <p:spPr>
          <a:xfrm rot="16200000" flipV="1">
            <a:off x="3662422" y="3668006"/>
            <a:ext cx="597208" cy="813414"/>
          </a:xfrm>
          <a:prstGeom prst="bentUpArrow">
            <a:avLst>
              <a:gd name="adj1" fmla="val 36792"/>
              <a:gd name="adj2" fmla="val 29908"/>
              <a:gd name="adj3" fmla="val 3972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700000000000000" pitchFamily="2" charset="-78"/>
            </a:endParaRPr>
          </a:p>
        </p:txBody>
      </p:sp>
      <p:sp>
        <p:nvSpPr>
          <p:cNvPr id="8" name="Rectangle 7">
            <a:extLst>
              <a:ext uri="{FF2B5EF4-FFF2-40B4-BE49-F238E27FC236}">
                <a16:creationId xmlns:a16="http://schemas.microsoft.com/office/drawing/2014/main" id="{CCDBEF76-A957-483A-9A0B-F7AECAEAF745}"/>
              </a:ext>
            </a:extLst>
          </p:cNvPr>
          <p:cNvSpPr/>
          <p:nvPr/>
        </p:nvSpPr>
        <p:spPr>
          <a:xfrm>
            <a:off x="4371818" y="3530836"/>
            <a:ext cx="1980000" cy="792000"/>
          </a:xfrm>
          <a:prstGeom prst="rect">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cs typeface="B Nazanin" panose="00000700000000000000" pitchFamily="2" charset="-78"/>
            </a:endParaRPr>
          </a:p>
        </p:txBody>
      </p:sp>
      <p:sp>
        <p:nvSpPr>
          <p:cNvPr id="9" name="Bent-Up Arrow 130">
            <a:extLst>
              <a:ext uri="{FF2B5EF4-FFF2-40B4-BE49-F238E27FC236}">
                <a16:creationId xmlns:a16="http://schemas.microsoft.com/office/drawing/2014/main" id="{3D70B129-9797-4848-84C9-A2B7BCC28BF6}"/>
              </a:ext>
            </a:extLst>
          </p:cNvPr>
          <p:cNvSpPr/>
          <p:nvPr/>
        </p:nvSpPr>
        <p:spPr>
          <a:xfrm rot="16200000" flipV="1">
            <a:off x="5365750" y="2825526"/>
            <a:ext cx="597208" cy="813414"/>
          </a:xfrm>
          <a:prstGeom prst="bentUpArrow">
            <a:avLst>
              <a:gd name="adj1" fmla="val 36792"/>
              <a:gd name="adj2" fmla="val 29908"/>
              <a:gd name="adj3" fmla="val 3972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700000000000000" pitchFamily="2" charset="-78"/>
            </a:endParaRPr>
          </a:p>
        </p:txBody>
      </p:sp>
      <p:sp>
        <p:nvSpPr>
          <p:cNvPr id="10" name="Rectangle 9">
            <a:extLst>
              <a:ext uri="{FF2B5EF4-FFF2-40B4-BE49-F238E27FC236}">
                <a16:creationId xmlns:a16="http://schemas.microsoft.com/office/drawing/2014/main" id="{0D8EC8B2-0E13-476B-8840-93A2DE5D58DC}"/>
              </a:ext>
            </a:extLst>
          </p:cNvPr>
          <p:cNvSpPr/>
          <p:nvPr/>
        </p:nvSpPr>
        <p:spPr>
          <a:xfrm>
            <a:off x="6094322" y="2687991"/>
            <a:ext cx="1980000" cy="792000"/>
          </a:xfrm>
          <a:prstGeom prst="rect">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bg1"/>
              </a:solidFill>
              <a:cs typeface="B Nazanin" panose="00000700000000000000" pitchFamily="2" charset="-78"/>
            </a:endParaRPr>
          </a:p>
        </p:txBody>
      </p:sp>
      <p:sp>
        <p:nvSpPr>
          <p:cNvPr id="11" name="Bent-Up Arrow 131">
            <a:extLst>
              <a:ext uri="{FF2B5EF4-FFF2-40B4-BE49-F238E27FC236}">
                <a16:creationId xmlns:a16="http://schemas.microsoft.com/office/drawing/2014/main" id="{9C16F905-B21F-4A61-8D93-A2FA23A2197D}"/>
              </a:ext>
            </a:extLst>
          </p:cNvPr>
          <p:cNvSpPr/>
          <p:nvPr/>
        </p:nvSpPr>
        <p:spPr>
          <a:xfrm rot="16200000" flipV="1">
            <a:off x="7086657" y="1983778"/>
            <a:ext cx="597209" cy="813415"/>
          </a:xfrm>
          <a:prstGeom prst="bentUpArrow">
            <a:avLst>
              <a:gd name="adj1" fmla="val 36792"/>
              <a:gd name="adj2" fmla="val 29908"/>
              <a:gd name="adj3" fmla="val 3972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700000000000000" pitchFamily="2" charset="-78"/>
            </a:endParaRPr>
          </a:p>
        </p:txBody>
      </p:sp>
      <p:grpSp>
        <p:nvGrpSpPr>
          <p:cNvPr id="12" name="Group 11">
            <a:extLst>
              <a:ext uri="{FF2B5EF4-FFF2-40B4-BE49-F238E27FC236}">
                <a16:creationId xmlns:a16="http://schemas.microsoft.com/office/drawing/2014/main" id="{B6E34620-5D93-4CDB-80B7-DF0FD7D29E36}"/>
              </a:ext>
            </a:extLst>
          </p:cNvPr>
          <p:cNvGrpSpPr/>
          <p:nvPr/>
        </p:nvGrpSpPr>
        <p:grpSpPr>
          <a:xfrm>
            <a:off x="1122304" y="5277399"/>
            <a:ext cx="1592588" cy="688604"/>
            <a:chOff x="3233964" y="1964138"/>
            <a:chExt cx="1410044" cy="563404"/>
          </a:xfrm>
        </p:grpSpPr>
        <p:sp>
          <p:nvSpPr>
            <p:cNvPr id="13" name="TextBox 12">
              <a:extLst>
                <a:ext uri="{FF2B5EF4-FFF2-40B4-BE49-F238E27FC236}">
                  <a16:creationId xmlns:a16="http://schemas.microsoft.com/office/drawing/2014/main" id="{6219E1ED-1A1C-4BB8-8EDC-AAC57E834799}"/>
                </a:ext>
              </a:extLst>
            </p:cNvPr>
            <p:cNvSpPr txBox="1"/>
            <p:nvPr/>
          </p:nvSpPr>
          <p:spPr>
            <a:xfrm>
              <a:off x="3233964" y="1964138"/>
              <a:ext cx="1400519" cy="226636"/>
            </a:xfrm>
            <a:prstGeom prst="rect">
              <a:avLst/>
            </a:prstGeom>
            <a:noFill/>
          </p:spPr>
          <p:txBody>
            <a:bodyPr wrap="square" rtlCol="0" anchor="ctr">
              <a:spAutoFit/>
            </a:bodyPr>
            <a:lstStyle/>
            <a:p>
              <a:pPr algn="ctr"/>
              <a:r>
                <a:rPr lang="fa-IR" altLang="ko-KR" sz="1200" b="1" dirty="0">
                  <a:solidFill>
                    <a:schemeClr val="bg1"/>
                  </a:solidFill>
                  <a:cs typeface="B Nazanin" panose="00000700000000000000" pitchFamily="2" charset="-78"/>
                </a:rPr>
                <a:t>اضافه کردن متن</a:t>
              </a:r>
              <a:endParaRPr lang="ko-KR" altLang="en-US" sz="1200" b="1" dirty="0">
                <a:solidFill>
                  <a:schemeClr val="bg1"/>
                </a:solidFill>
                <a:cs typeface="B Nazanin" panose="00000700000000000000" pitchFamily="2" charset="-78"/>
              </a:endParaRPr>
            </a:p>
          </p:txBody>
        </p:sp>
        <p:sp>
          <p:nvSpPr>
            <p:cNvPr id="14" name="TextBox 13">
              <a:extLst>
                <a:ext uri="{FF2B5EF4-FFF2-40B4-BE49-F238E27FC236}">
                  <a16:creationId xmlns:a16="http://schemas.microsoft.com/office/drawing/2014/main" id="{5D504F59-D41B-4780-8DEB-C4BFAE2D2F25}"/>
                </a:ext>
              </a:extLst>
            </p:cNvPr>
            <p:cNvSpPr txBox="1"/>
            <p:nvPr/>
          </p:nvSpPr>
          <p:spPr>
            <a:xfrm>
              <a:off x="3243489" y="2149815"/>
              <a:ext cx="1400519" cy="377727"/>
            </a:xfrm>
            <a:prstGeom prst="rect">
              <a:avLst/>
            </a:prstGeom>
            <a:noFill/>
          </p:spPr>
          <p:txBody>
            <a:bodyPr wrap="square" rtlCol="0" anchor="ctr">
              <a:spAutoFit/>
            </a:bodyPr>
            <a:lstStyle/>
            <a:p>
              <a:pPr algn="ctr"/>
              <a:r>
                <a:rPr lang="fa-IR" altLang="ko-KR" sz="1200" dirty="0">
                  <a:solidFill>
                    <a:schemeClr val="bg1"/>
                  </a:solidFill>
                  <a:cs typeface="B Nazanin" panose="00000700000000000000" pitchFamily="2" charset="-78"/>
                </a:rPr>
                <a:t>ارائه پاورپوینت</a:t>
              </a:r>
            </a:p>
            <a:p>
              <a:pPr algn="ctr"/>
              <a:r>
                <a:rPr lang="fa-IR" altLang="ko-KR" sz="1200" dirty="0">
                  <a:solidFill>
                    <a:schemeClr val="bg1"/>
                  </a:solidFill>
                  <a:cs typeface="B Nazanin" panose="00000700000000000000" pitchFamily="2" charset="-78"/>
                </a:rPr>
                <a:t> مدرن</a:t>
              </a:r>
              <a:endParaRPr lang="en-US" altLang="ko-KR" sz="1200" dirty="0">
                <a:solidFill>
                  <a:schemeClr val="bg1"/>
                </a:solidFill>
                <a:cs typeface="B Nazanin" panose="00000700000000000000" pitchFamily="2" charset="-78"/>
              </a:endParaRPr>
            </a:p>
          </p:txBody>
        </p:sp>
      </p:grpSp>
      <p:grpSp>
        <p:nvGrpSpPr>
          <p:cNvPr id="15" name="Group 14">
            <a:extLst>
              <a:ext uri="{FF2B5EF4-FFF2-40B4-BE49-F238E27FC236}">
                <a16:creationId xmlns:a16="http://schemas.microsoft.com/office/drawing/2014/main" id="{D8266274-DD40-4023-8B5D-A0721AC58E83}"/>
              </a:ext>
            </a:extLst>
          </p:cNvPr>
          <p:cNvGrpSpPr/>
          <p:nvPr/>
        </p:nvGrpSpPr>
        <p:grpSpPr>
          <a:xfrm>
            <a:off x="2993536" y="5186554"/>
            <a:ext cx="3067503" cy="906974"/>
            <a:chOff x="852873" y="3067505"/>
            <a:chExt cx="2342902" cy="906974"/>
          </a:xfrm>
        </p:grpSpPr>
        <p:sp>
          <p:nvSpPr>
            <p:cNvPr id="16" name="TextBox 15">
              <a:extLst>
                <a:ext uri="{FF2B5EF4-FFF2-40B4-BE49-F238E27FC236}">
                  <a16:creationId xmlns:a16="http://schemas.microsoft.com/office/drawing/2014/main" id="{36243E8E-5AEF-4A41-8C27-F74573CF777F}"/>
                </a:ext>
              </a:extLst>
            </p:cNvPr>
            <p:cNvSpPr txBox="1"/>
            <p:nvPr/>
          </p:nvSpPr>
          <p:spPr>
            <a:xfrm>
              <a:off x="852873" y="3328148"/>
              <a:ext cx="2342902"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700000000000000" pitchFamily="2" charset="-78"/>
              </a:endParaRPr>
            </a:p>
          </p:txBody>
        </p:sp>
        <p:sp>
          <p:nvSpPr>
            <p:cNvPr id="17" name="TextBox 16">
              <a:extLst>
                <a:ext uri="{FF2B5EF4-FFF2-40B4-BE49-F238E27FC236}">
                  <a16:creationId xmlns:a16="http://schemas.microsoft.com/office/drawing/2014/main" id="{4158A9AA-7BEC-43EC-8EBD-45161005126F}"/>
                </a:ext>
              </a:extLst>
            </p:cNvPr>
            <p:cNvSpPr txBox="1"/>
            <p:nvPr/>
          </p:nvSpPr>
          <p:spPr>
            <a:xfrm>
              <a:off x="852873" y="3067505"/>
              <a:ext cx="234290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700000000000000" pitchFamily="2" charset="-78"/>
                </a:rPr>
                <a:t>محتوا در اینجا</a:t>
              </a:r>
              <a:endParaRPr lang="ko-KR" altLang="en-US" sz="1200" b="1" dirty="0">
                <a:solidFill>
                  <a:schemeClr val="tx1">
                    <a:lumMod val="75000"/>
                    <a:lumOff val="25000"/>
                  </a:schemeClr>
                </a:solidFill>
                <a:cs typeface="B Nazanin" panose="00000700000000000000" pitchFamily="2" charset="-78"/>
              </a:endParaRPr>
            </a:p>
          </p:txBody>
        </p:sp>
      </p:grpSp>
      <p:grpSp>
        <p:nvGrpSpPr>
          <p:cNvPr id="18" name="Group 17">
            <a:extLst>
              <a:ext uri="{FF2B5EF4-FFF2-40B4-BE49-F238E27FC236}">
                <a16:creationId xmlns:a16="http://schemas.microsoft.com/office/drawing/2014/main" id="{13B672B2-EC97-45BD-8938-EFC951958FCE}"/>
              </a:ext>
            </a:extLst>
          </p:cNvPr>
          <p:cNvGrpSpPr/>
          <p:nvPr/>
        </p:nvGrpSpPr>
        <p:grpSpPr>
          <a:xfrm>
            <a:off x="4712851" y="4343640"/>
            <a:ext cx="3067503" cy="906974"/>
            <a:chOff x="852873" y="3067505"/>
            <a:chExt cx="2342902" cy="906974"/>
          </a:xfrm>
        </p:grpSpPr>
        <p:sp>
          <p:nvSpPr>
            <p:cNvPr id="19" name="TextBox 18">
              <a:extLst>
                <a:ext uri="{FF2B5EF4-FFF2-40B4-BE49-F238E27FC236}">
                  <a16:creationId xmlns:a16="http://schemas.microsoft.com/office/drawing/2014/main" id="{71A25C70-3C50-4041-823C-E8223F399C83}"/>
                </a:ext>
              </a:extLst>
            </p:cNvPr>
            <p:cNvSpPr txBox="1"/>
            <p:nvPr/>
          </p:nvSpPr>
          <p:spPr>
            <a:xfrm>
              <a:off x="852873" y="3328148"/>
              <a:ext cx="2342902"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700000000000000" pitchFamily="2" charset="-78"/>
              </a:endParaRPr>
            </a:p>
          </p:txBody>
        </p:sp>
        <p:sp>
          <p:nvSpPr>
            <p:cNvPr id="20" name="TextBox 19">
              <a:extLst>
                <a:ext uri="{FF2B5EF4-FFF2-40B4-BE49-F238E27FC236}">
                  <a16:creationId xmlns:a16="http://schemas.microsoft.com/office/drawing/2014/main" id="{12C826B0-A0D1-4F0C-98F9-1C6E6E527E12}"/>
                </a:ext>
              </a:extLst>
            </p:cNvPr>
            <p:cNvSpPr txBox="1"/>
            <p:nvPr/>
          </p:nvSpPr>
          <p:spPr>
            <a:xfrm>
              <a:off x="852873" y="3067505"/>
              <a:ext cx="234290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700000000000000" pitchFamily="2" charset="-78"/>
                </a:rPr>
                <a:t>محتوا در اینجا</a:t>
              </a:r>
              <a:endParaRPr lang="ko-KR" altLang="en-US" sz="1200" b="1" dirty="0">
                <a:solidFill>
                  <a:schemeClr val="tx1">
                    <a:lumMod val="75000"/>
                    <a:lumOff val="25000"/>
                  </a:schemeClr>
                </a:solidFill>
                <a:cs typeface="B Nazanin" panose="00000700000000000000" pitchFamily="2" charset="-78"/>
              </a:endParaRPr>
            </a:p>
          </p:txBody>
        </p:sp>
      </p:grpSp>
      <p:grpSp>
        <p:nvGrpSpPr>
          <p:cNvPr id="21" name="Group 20">
            <a:extLst>
              <a:ext uri="{FF2B5EF4-FFF2-40B4-BE49-F238E27FC236}">
                <a16:creationId xmlns:a16="http://schemas.microsoft.com/office/drawing/2014/main" id="{A3E3938D-698D-4151-BF43-DAF2EFF11480}"/>
              </a:ext>
            </a:extLst>
          </p:cNvPr>
          <p:cNvGrpSpPr/>
          <p:nvPr/>
        </p:nvGrpSpPr>
        <p:grpSpPr>
          <a:xfrm>
            <a:off x="6432166" y="3500727"/>
            <a:ext cx="3067503" cy="906974"/>
            <a:chOff x="852873" y="3067505"/>
            <a:chExt cx="2342902" cy="906974"/>
          </a:xfrm>
        </p:grpSpPr>
        <p:sp>
          <p:nvSpPr>
            <p:cNvPr id="22" name="TextBox 21">
              <a:extLst>
                <a:ext uri="{FF2B5EF4-FFF2-40B4-BE49-F238E27FC236}">
                  <a16:creationId xmlns:a16="http://schemas.microsoft.com/office/drawing/2014/main" id="{2A7C60B1-9A28-4638-A8A1-DCFE381D078E}"/>
                </a:ext>
              </a:extLst>
            </p:cNvPr>
            <p:cNvSpPr txBox="1"/>
            <p:nvPr/>
          </p:nvSpPr>
          <p:spPr>
            <a:xfrm>
              <a:off x="852873" y="3328148"/>
              <a:ext cx="2342902"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700000000000000" pitchFamily="2" charset="-78"/>
              </a:endParaRPr>
            </a:p>
          </p:txBody>
        </p:sp>
        <p:sp>
          <p:nvSpPr>
            <p:cNvPr id="23" name="TextBox 22">
              <a:extLst>
                <a:ext uri="{FF2B5EF4-FFF2-40B4-BE49-F238E27FC236}">
                  <a16:creationId xmlns:a16="http://schemas.microsoft.com/office/drawing/2014/main" id="{05358CFE-B8E9-4762-871F-8F2CE64377E6}"/>
                </a:ext>
              </a:extLst>
            </p:cNvPr>
            <p:cNvSpPr txBox="1"/>
            <p:nvPr/>
          </p:nvSpPr>
          <p:spPr>
            <a:xfrm>
              <a:off x="852873" y="3067505"/>
              <a:ext cx="234290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700000000000000" pitchFamily="2" charset="-78"/>
                </a:rPr>
                <a:t>محتوا در اینجا</a:t>
              </a:r>
              <a:endParaRPr lang="ko-KR" altLang="en-US" sz="1200" b="1" dirty="0">
                <a:solidFill>
                  <a:schemeClr val="tx1">
                    <a:lumMod val="75000"/>
                    <a:lumOff val="25000"/>
                  </a:schemeClr>
                </a:solidFill>
                <a:cs typeface="B Nazanin" panose="00000700000000000000" pitchFamily="2" charset="-78"/>
              </a:endParaRPr>
            </a:p>
          </p:txBody>
        </p:sp>
      </p:grpSp>
      <p:grpSp>
        <p:nvGrpSpPr>
          <p:cNvPr id="24" name="Group 23">
            <a:extLst>
              <a:ext uri="{FF2B5EF4-FFF2-40B4-BE49-F238E27FC236}">
                <a16:creationId xmlns:a16="http://schemas.microsoft.com/office/drawing/2014/main" id="{0FEC6519-7C32-4914-824B-EE9789B7E90E}"/>
              </a:ext>
            </a:extLst>
          </p:cNvPr>
          <p:cNvGrpSpPr/>
          <p:nvPr/>
        </p:nvGrpSpPr>
        <p:grpSpPr>
          <a:xfrm>
            <a:off x="8151482" y="2657814"/>
            <a:ext cx="3067503" cy="906974"/>
            <a:chOff x="852873" y="3067505"/>
            <a:chExt cx="2342902" cy="906974"/>
          </a:xfrm>
        </p:grpSpPr>
        <p:sp>
          <p:nvSpPr>
            <p:cNvPr id="25" name="TextBox 24">
              <a:extLst>
                <a:ext uri="{FF2B5EF4-FFF2-40B4-BE49-F238E27FC236}">
                  <a16:creationId xmlns:a16="http://schemas.microsoft.com/office/drawing/2014/main" id="{2936DCC1-922E-4BD7-B9A9-B85CD3FA3F1D}"/>
                </a:ext>
              </a:extLst>
            </p:cNvPr>
            <p:cNvSpPr txBox="1"/>
            <p:nvPr/>
          </p:nvSpPr>
          <p:spPr>
            <a:xfrm>
              <a:off x="852873" y="3328148"/>
              <a:ext cx="2342902"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700000000000000" pitchFamily="2" charset="-78"/>
              </a:endParaRPr>
            </a:p>
          </p:txBody>
        </p:sp>
        <p:sp>
          <p:nvSpPr>
            <p:cNvPr id="26" name="TextBox 25">
              <a:extLst>
                <a:ext uri="{FF2B5EF4-FFF2-40B4-BE49-F238E27FC236}">
                  <a16:creationId xmlns:a16="http://schemas.microsoft.com/office/drawing/2014/main" id="{15B57C47-9D55-4E8C-81EA-310BB3FD021D}"/>
                </a:ext>
              </a:extLst>
            </p:cNvPr>
            <p:cNvSpPr txBox="1"/>
            <p:nvPr/>
          </p:nvSpPr>
          <p:spPr>
            <a:xfrm>
              <a:off x="852873" y="3067505"/>
              <a:ext cx="234290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700000000000000" pitchFamily="2" charset="-78"/>
                </a:rPr>
                <a:t>محتوا در اینجا</a:t>
              </a:r>
              <a:endParaRPr lang="ko-KR" altLang="en-US" sz="1200" b="1" dirty="0">
                <a:solidFill>
                  <a:schemeClr val="tx1">
                    <a:lumMod val="75000"/>
                    <a:lumOff val="25000"/>
                  </a:schemeClr>
                </a:solidFill>
                <a:cs typeface="B Nazanin" panose="00000700000000000000" pitchFamily="2" charset="-78"/>
              </a:endParaRPr>
            </a:p>
          </p:txBody>
        </p:sp>
      </p:grpSp>
      <p:grpSp>
        <p:nvGrpSpPr>
          <p:cNvPr id="27" name="Group 109">
            <a:extLst>
              <a:ext uri="{FF2B5EF4-FFF2-40B4-BE49-F238E27FC236}">
                <a16:creationId xmlns:a16="http://schemas.microsoft.com/office/drawing/2014/main" id="{12A9B623-BEBB-4F20-9853-E6E45C9C4539}"/>
              </a:ext>
            </a:extLst>
          </p:cNvPr>
          <p:cNvGrpSpPr/>
          <p:nvPr/>
        </p:nvGrpSpPr>
        <p:grpSpPr>
          <a:xfrm>
            <a:off x="2846543" y="4433473"/>
            <a:ext cx="1592588" cy="688604"/>
            <a:chOff x="3233964" y="1964138"/>
            <a:chExt cx="1410044" cy="563404"/>
          </a:xfrm>
        </p:grpSpPr>
        <p:sp>
          <p:nvSpPr>
            <p:cNvPr id="28" name="TextBox 27">
              <a:extLst>
                <a:ext uri="{FF2B5EF4-FFF2-40B4-BE49-F238E27FC236}">
                  <a16:creationId xmlns:a16="http://schemas.microsoft.com/office/drawing/2014/main" id="{1AB09125-BA1E-4A50-9565-C1A7BD60EE99}"/>
                </a:ext>
              </a:extLst>
            </p:cNvPr>
            <p:cNvSpPr txBox="1"/>
            <p:nvPr/>
          </p:nvSpPr>
          <p:spPr>
            <a:xfrm>
              <a:off x="3233964" y="1964138"/>
              <a:ext cx="1400519" cy="226636"/>
            </a:xfrm>
            <a:prstGeom prst="rect">
              <a:avLst/>
            </a:prstGeom>
            <a:noFill/>
          </p:spPr>
          <p:txBody>
            <a:bodyPr wrap="square" rtlCol="0" anchor="ctr">
              <a:spAutoFit/>
            </a:bodyPr>
            <a:lstStyle/>
            <a:p>
              <a:pPr algn="ctr"/>
              <a:r>
                <a:rPr lang="fa-IR" altLang="ko-KR" sz="1200" b="1" dirty="0">
                  <a:solidFill>
                    <a:schemeClr val="bg1"/>
                  </a:solidFill>
                  <a:cs typeface="B Nazanin" panose="00000700000000000000" pitchFamily="2" charset="-78"/>
                </a:rPr>
                <a:t>اضافه کردن متن</a:t>
              </a:r>
              <a:endParaRPr lang="ko-KR" altLang="en-US" sz="1200" b="1" dirty="0">
                <a:solidFill>
                  <a:schemeClr val="bg1"/>
                </a:solidFill>
                <a:cs typeface="B Nazanin" panose="00000700000000000000" pitchFamily="2" charset="-78"/>
              </a:endParaRPr>
            </a:p>
          </p:txBody>
        </p:sp>
        <p:sp>
          <p:nvSpPr>
            <p:cNvPr id="29" name="TextBox 28">
              <a:extLst>
                <a:ext uri="{FF2B5EF4-FFF2-40B4-BE49-F238E27FC236}">
                  <a16:creationId xmlns:a16="http://schemas.microsoft.com/office/drawing/2014/main" id="{5B2F5AD9-73CD-40B9-B415-50206DA7C754}"/>
                </a:ext>
              </a:extLst>
            </p:cNvPr>
            <p:cNvSpPr txBox="1"/>
            <p:nvPr/>
          </p:nvSpPr>
          <p:spPr>
            <a:xfrm>
              <a:off x="3243489" y="2149815"/>
              <a:ext cx="1400519" cy="377727"/>
            </a:xfrm>
            <a:prstGeom prst="rect">
              <a:avLst/>
            </a:prstGeom>
            <a:noFill/>
          </p:spPr>
          <p:txBody>
            <a:bodyPr wrap="square" rtlCol="0" anchor="ctr">
              <a:spAutoFit/>
            </a:bodyPr>
            <a:lstStyle/>
            <a:p>
              <a:pPr algn="ctr"/>
              <a:r>
                <a:rPr lang="fa-IR" altLang="ko-KR" sz="1200" dirty="0">
                  <a:solidFill>
                    <a:schemeClr val="bg1"/>
                  </a:solidFill>
                  <a:cs typeface="B Nazanin" panose="00000700000000000000" pitchFamily="2" charset="-78"/>
                </a:rPr>
                <a:t>ارائه پاورپوینت</a:t>
              </a:r>
            </a:p>
            <a:p>
              <a:pPr algn="ctr"/>
              <a:r>
                <a:rPr lang="fa-IR" altLang="ko-KR" sz="1200" dirty="0">
                  <a:solidFill>
                    <a:schemeClr val="bg1"/>
                  </a:solidFill>
                  <a:cs typeface="B Nazanin" panose="00000700000000000000" pitchFamily="2" charset="-78"/>
                </a:rPr>
                <a:t> مدرن</a:t>
              </a:r>
              <a:endParaRPr lang="en-US" altLang="ko-KR" sz="1200" dirty="0">
                <a:solidFill>
                  <a:schemeClr val="bg1"/>
                </a:solidFill>
                <a:cs typeface="B Nazanin" panose="00000700000000000000" pitchFamily="2" charset="-78"/>
              </a:endParaRPr>
            </a:p>
          </p:txBody>
        </p:sp>
      </p:grpSp>
      <p:grpSp>
        <p:nvGrpSpPr>
          <p:cNvPr id="30" name="Group 109">
            <a:extLst>
              <a:ext uri="{FF2B5EF4-FFF2-40B4-BE49-F238E27FC236}">
                <a16:creationId xmlns:a16="http://schemas.microsoft.com/office/drawing/2014/main" id="{A9354C8A-7D4E-4C8A-B494-6649E4EAFB39}"/>
              </a:ext>
            </a:extLst>
          </p:cNvPr>
          <p:cNvGrpSpPr/>
          <p:nvPr/>
        </p:nvGrpSpPr>
        <p:grpSpPr>
          <a:xfrm>
            <a:off x="4570782" y="3589549"/>
            <a:ext cx="1592588" cy="688604"/>
            <a:chOff x="3233964" y="1964138"/>
            <a:chExt cx="1410044" cy="563404"/>
          </a:xfrm>
        </p:grpSpPr>
        <p:sp>
          <p:nvSpPr>
            <p:cNvPr id="31" name="TextBox 30">
              <a:extLst>
                <a:ext uri="{FF2B5EF4-FFF2-40B4-BE49-F238E27FC236}">
                  <a16:creationId xmlns:a16="http://schemas.microsoft.com/office/drawing/2014/main" id="{92A0D8A9-C000-403B-9C52-959FDB47B283}"/>
                </a:ext>
              </a:extLst>
            </p:cNvPr>
            <p:cNvSpPr txBox="1"/>
            <p:nvPr/>
          </p:nvSpPr>
          <p:spPr>
            <a:xfrm>
              <a:off x="3233964" y="1964138"/>
              <a:ext cx="1400519" cy="226636"/>
            </a:xfrm>
            <a:prstGeom prst="rect">
              <a:avLst/>
            </a:prstGeom>
            <a:noFill/>
          </p:spPr>
          <p:txBody>
            <a:bodyPr wrap="square" rtlCol="0" anchor="ctr">
              <a:spAutoFit/>
            </a:bodyPr>
            <a:lstStyle/>
            <a:p>
              <a:pPr algn="ctr"/>
              <a:r>
                <a:rPr lang="fa-IR" altLang="ko-KR" sz="1200" b="1" dirty="0">
                  <a:solidFill>
                    <a:schemeClr val="bg1"/>
                  </a:solidFill>
                  <a:cs typeface="B Nazanin" panose="00000700000000000000" pitchFamily="2" charset="-78"/>
                </a:rPr>
                <a:t>اضافه کردن متن</a:t>
              </a:r>
              <a:endParaRPr lang="ko-KR" altLang="en-US" sz="1200" b="1" dirty="0">
                <a:solidFill>
                  <a:schemeClr val="bg1"/>
                </a:solidFill>
                <a:cs typeface="B Nazanin" panose="00000700000000000000" pitchFamily="2" charset="-78"/>
              </a:endParaRPr>
            </a:p>
          </p:txBody>
        </p:sp>
        <p:sp>
          <p:nvSpPr>
            <p:cNvPr id="32" name="TextBox 31">
              <a:extLst>
                <a:ext uri="{FF2B5EF4-FFF2-40B4-BE49-F238E27FC236}">
                  <a16:creationId xmlns:a16="http://schemas.microsoft.com/office/drawing/2014/main" id="{B4948AA8-124C-43B9-BE42-4E8FE16F910E}"/>
                </a:ext>
              </a:extLst>
            </p:cNvPr>
            <p:cNvSpPr txBox="1"/>
            <p:nvPr/>
          </p:nvSpPr>
          <p:spPr>
            <a:xfrm>
              <a:off x="3243489" y="2149815"/>
              <a:ext cx="1400519" cy="377727"/>
            </a:xfrm>
            <a:prstGeom prst="rect">
              <a:avLst/>
            </a:prstGeom>
            <a:noFill/>
          </p:spPr>
          <p:txBody>
            <a:bodyPr wrap="square" rtlCol="0" anchor="ctr">
              <a:spAutoFit/>
            </a:bodyPr>
            <a:lstStyle/>
            <a:p>
              <a:pPr algn="ctr"/>
              <a:r>
                <a:rPr lang="fa-IR" altLang="ko-KR" sz="1200" dirty="0">
                  <a:solidFill>
                    <a:schemeClr val="bg1"/>
                  </a:solidFill>
                  <a:cs typeface="B Nazanin" panose="00000700000000000000" pitchFamily="2" charset="-78"/>
                </a:rPr>
                <a:t>ارائه پاورپوینت</a:t>
              </a:r>
            </a:p>
            <a:p>
              <a:pPr algn="ctr"/>
              <a:r>
                <a:rPr lang="fa-IR" altLang="ko-KR" sz="1200" dirty="0">
                  <a:solidFill>
                    <a:schemeClr val="bg1"/>
                  </a:solidFill>
                  <a:cs typeface="B Nazanin" panose="00000700000000000000" pitchFamily="2" charset="-78"/>
                </a:rPr>
                <a:t> مدرن</a:t>
              </a:r>
              <a:endParaRPr lang="en-US" altLang="ko-KR" sz="1200" dirty="0">
                <a:solidFill>
                  <a:schemeClr val="bg1"/>
                </a:solidFill>
                <a:cs typeface="B Nazanin" panose="00000700000000000000" pitchFamily="2" charset="-78"/>
              </a:endParaRPr>
            </a:p>
          </p:txBody>
        </p:sp>
      </p:grpSp>
      <p:grpSp>
        <p:nvGrpSpPr>
          <p:cNvPr id="33" name="Group 109">
            <a:extLst>
              <a:ext uri="{FF2B5EF4-FFF2-40B4-BE49-F238E27FC236}">
                <a16:creationId xmlns:a16="http://schemas.microsoft.com/office/drawing/2014/main" id="{FA4960ED-D74A-4B3E-80D7-5D22F8F3616B}"/>
              </a:ext>
            </a:extLst>
          </p:cNvPr>
          <p:cNvGrpSpPr/>
          <p:nvPr/>
        </p:nvGrpSpPr>
        <p:grpSpPr>
          <a:xfrm>
            <a:off x="6295021" y="2745623"/>
            <a:ext cx="1592588" cy="688604"/>
            <a:chOff x="3233964" y="1964138"/>
            <a:chExt cx="1410044" cy="563404"/>
          </a:xfrm>
        </p:grpSpPr>
        <p:sp>
          <p:nvSpPr>
            <p:cNvPr id="34" name="TextBox 33">
              <a:extLst>
                <a:ext uri="{FF2B5EF4-FFF2-40B4-BE49-F238E27FC236}">
                  <a16:creationId xmlns:a16="http://schemas.microsoft.com/office/drawing/2014/main" id="{4851B263-F896-4318-A8DE-FBC4C82A63BA}"/>
                </a:ext>
              </a:extLst>
            </p:cNvPr>
            <p:cNvSpPr txBox="1"/>
            <p:nvPr/>
          </p:nvSpPr>
          <p:spPr>
            <a:xfrm>
              <a:off x="3233964" y="1964138"/>
              <a:ext cx="1400519" cy="226636"/>
            </a:xfrm>
            <a:prstGeom prst="rect">
              <a:avLst/>
            </a:prstGeom>
            <a:noFill/>
          </p:spPr>
          <p:txBody>
            <a:bodyPr wrap="square" rtlCol="0" anchor="ctr">
              <a:spAutoFit/>
            </a:bodyPr>
            <a:lstStyle/>
            <a:p>
              <a:pPr algn="ctr"/>
              <a:r>
                <a:rPr lang="fa-IR" altLang="ko-KR" sz="1200" b="1" dirty="0">
                  <a:solidFill>
                    <a:schemeClr val="bg1"/>
                  </a:solidFill>
                  <a:cs typeface="B Nazanin" panose="00000700000000000000" pitchFamily="2" charset="-78"/>
                </a:rPr>
                <a:t>اضافه کردن متن</a:t>
              </a:r>
              <a:endParaRPr lang="ko-KR" altLang="en-US" sz="1200" b="1" dirty="0">
                <a:solidFill>
                  <a:schemeClr val="bg1"/>
                </a:solidFill>
                <a:cs typeface="B Nazanin" panose="00000700000000000000" pitchFamily="2" charset="-78"/>
              </a:endParaRPr>
            </a:p>
          </p:txBody>
        </p:sp>
        <p:sp>
          <p:nvSpPr>
            <p:cNvPr id="35" name="TextBox 34">
              <a:extLst>
                <a:ext uri="{FF2B5EF4-FFF2-40B4-BE49-F238E27FC236}">
                  <a16:creationId xmlns:a16="http://schemas.microsoft.com/office/drawing/2014/main" id="{A13923E7-7664-41C4-A8BA-D0E82DCF9741}"/>
                </a:ext>
              </a:extLst>
            </p:cNvPr>
            <p:cNvSpPr txBox="1"/>
            <p:nvPr/>
          </p:nvSpPr>
          <p:spPr>
            <a:xfrm>
              <a:off x="3243489" y="2149815"/>
              <a:ext cx="1400519" cy="377727"/>
            </a:xfrm>
            <a:prstGeom prst="rect">
              <a:avLst/>
            </a:prstGeom>
            <a:noFill/>
          </p:spPr>
          <p:txBody>
            <a:bodyPr wrap="square" rtlCol="0" anchor="ctr">
              <a:spAutoFit/>
            </a:bodyPr>
            <a:lstStyle/>
            <a:p>
              <a:pPr algn="ctr"/>
              <a:r>
                <a:rPr lang="fa-IR" altLang="ko-KR" sz="1200" dirty="0">
                  <a:solidFill>
                    <a:schemeClr val="bg1"/>
                  </a:solidFill>
                  <a:cs typeface="B Nazanin" panose="00000700000000000000" pitchFamily="2" charset="-78"/>
                </a:rPr>
                <a:t>ارائه پاورپوینت</a:t>
              </a:r>
            </a:p>
            <a:p>
              <a:pPr algn="ctr"/>
              <a:r>
                <a:rPr lang="fa-IR" altLang="ko-KR" sz="1200" dirty="0">
                  <a:solidFill>
                    <a:schemeClr val="bg1"/>
                  </a:solidFill>
                  <a:cs typeface="B Nazanin" panose="00000700000000000000" pitchFamily="2" charset="-78"/>
                </a:rPr>
                <a:t> مدرن</a:t>
              </a:r>
              <a:endParaRPr lang="en-US" altLang="ko-KR" sz="1200" dirty="0">
                <a:solidFill>
                  <a:schemeClr val="bg1"/>
                </a:solidFill>
                <a:cs typeface="B Nazanin" panose="00000700000000000000" pitchFamily="2" charset="-78"/>
              </a:endParaRPr>
            </a:p>
          </p:txBody>
        </p:sp>
      </p:grpSp>
      <p:grpSp>
        <p:nvGrpSpPr>
          <p:cNvPr id="36" name="Group 109">
            <a:extLst>
              <a:ext uri="{FF2B5EF4-FFF2-40B4-BE49-F238E27FC236}">
                <a16:creationId xmlns:a16="http://schemas.microsoft.com/office/drawing/2014/main" id="{550F03EE-6076-45D3-B5AF-B36AA125A926}"/>
              </a:ext>
            </a:extLst>
          </p:cNvPr>
          <p:cNvGrpSpPr/>
          <p:nvPr/>
        </p:nvGrpSpPr>
        <p:grpSpPr>
          <a:xfrm>
            <a:off x="8019260" y="1901700"/>
            <a:ext cx="1592588" cy="688603"/>
            <a:chOff x="3233964" y="1964138"/>
            <a:chExt cx="1410044" cy="563403"/>
          </a:xfrm>
        </p:grpSpPr>
        <p:sp>
          <p:nvSpPr>
            <p:cNvPr id="37" name="TextBox 36">
              <a:extLst>
                <a:ext uri="{FF2B5EF4-FFF2-40B4-BE49-F238E27FC236}">
                  <a16:creationId xmlns:a16="http://schemas.microsoft.com/office/drawing/2014/main" id="{12E760BC-6997-4EA4-A12C-1E148F4924FE}"/>
                </a:ext>
              </a:extLst>
            </p:cNvPr>
            <p:cNvSpPr txBox="1"/>
            <p:nvPr/>
          </p:nvSpPr>
          <p:spPr>
            <a:xfrm>
              <a:off x="3233964" y="1964138"/>
              <a:ext cx="1400519" cy="226636"/>
            </a:xfrm>
            <a:prstGeom prst="rect">
              <a:avLst/>
            </a:prstGeom>
            <a:noFill/>
          </p:spPr>
          <p:txBody>
            <a:bodyPr wrap="square" rtlCol="0" anchor="ctr">
              <a:spAutoFit/>
            </a:bodyPr>
            <a:lstStyle/>
            <a:p>
              <a:pPr algn="ctr"/>
              <a:r>
                <a:rPr lang="fa-IR" altLang="ko-KR" sz="1200" b="1" dirty="0">
                  <a:solidFill>
                    <a:schemeClr val="bg1"/>
                  </a:solidFill>
                  <a:cs typeface="B Nazanin" panose="00000700000000000000" pitchFamily="2" charset="-78"/>
                </a:rPr>
                <a:t>اضافه کردن متن</a:t>
              </a:r>
              <a:endParaRPr lang="ko-KR" altLang="en-US" sz="1200" b="1" dirty="0">
                <a:solidFill>
                  <a:schemeClr val="bg1"/>
                </a:solidFill>
                <a:cs typeface="B Nazanin" panose="00000700000000000000" pitchFamily="2" charset="-78"/>
              </a:endParaRPr>
            </a:p>
          </p:txBody>
        </p:sp>
        <p:sp>
          <p:nvSpPr>
            <p:cNvPr id="38" name="TextBox 37">
              <a:extLst>
                <a:ext uri="{FF2B5EF4-FFF2-40B4-BE49-F238E27FC236}">
                  <a16:creationId xmlns:a16="http://schemas.microsoft.com/office/drawing/2014/main" id="{C2A13846-0F97-48B2-9180-114F7AA364D5}"/>
                </a:ext>
              </a:extLst>
            </p:cNvPr>
            <p:cNvSpPr txBox="1"/>
            <p:nvPr/>
          </p:nvSpPr>
          <p:spPr>
            <a:xfrm>
              <a:off x="3243489" y="2149815"/>
              <a:ext cx="1400519" cy="377726"/>
            </a:xfrm>
            <a:prstGeom prst="rect">
              <a:avLst/>
            </a:prstGeom>
            <a:noFill/>
          </p:spPr>
          <p:txBody>
            <a:bodyPr wrap="square" rtlCol="0" anchor="ctr">
              <a:spAutoFit/>
            </a:bodyPr>
            <a:lstStyle/>
            <a:p>
              <a:pPr algn="ctr"/>
              <a:r>
                <a:rPr lang="fa-IR" altLang="ko-KR" sz="1200" dirty="0">
                  <a:solidFill>
                    <a:schemeClr val="bg1"/>
                  </a:solidFill>
                  <a:cs typeface="B Nazanin" panose="00000700000000000000" pitchFamily="2" charset="-78"/>
                </a:rPr>
                <a:t>ارائه پاورپوینت</a:t>
              </a:r>
            </a:p>
            <a:p>
              <a:pPr algn="ctr"/>
              <a:r>
                <a:rPr lang="fa-IR" altLang="ko-KR" sz="1200" dirty="0">
                  <a:solidFill>
                    <a:schemeClr val="bg1"/>
                  </a:solidFill>
                  <a:cs typeface="B Nazanin" panose="00000700000000000000" pitchFamily="2" charset="-78"/>
                </a:rPr>
                <a:t> مدرن</a:t>
              </a:r>
              <a:endParaRPr lang="en-US" altLang="ko-KR" sz="1200" dirty="0">
                <a:solidFill>
                  <a:schemeClr val="bg1"/>
                </a:solidFill>
                <a:cs typeface="B Nazanin" panose="00000700000000000000" pitchFamily="2" charset="-78"/>
              </a:endParaRPr>
            </a:p>
          </p:txBody>
        </p:sp>
      </p:grpSp>
      <p:sp>
        <p:nvSpPr>
          <p:cNvPr id="39" name="Rectangle 30">
            <a:extLst>
              <a:ext uri="{FF2B5EF4-FFF2-40B4-BE49-F238E27FC236}">
                <a16:creationId xmlns:a16="http://schemas.microsoft.com/office/drawing/2014/main" id="{CEC61867-416A-414A-994E-927602A58687}"/>
              </a:ext>
            </a:extLst>
          </p:cNvPr>
          <p:cNvSpPr/>
          <p:nvPr/>
        </p:nvSpPr>
        <p:spPr>
          <a:xfrm>
            <a:off x="4655816" y="3072526"/>
            <a:ext cx="317209" cy="316282"/>
          </a:xfrm>
          <a:custGeom>
            <a:avLst/>
            <a:gdLst/>
            <a:ahLst/>
            <a:cxnLst/>
            <a:rect l="l" t="t" r="r" b="b"/>
            <a:pathLst>
              <a:path w="3240000" h="3230531">
                <a:moveTo>
                  <a:pt x="720000" y="2697973"/>
                </a:moveTo>
                <a:cubicBezTo>
                  <a:pt x="680235" y="2697973"/>
                  <a:pt x="648000" y="2730208"/>
                  <a:pt x="648000" y="2769973"/>
                </a:cubicBezTo>
                <a:cubicBezTo>
                  <a:pt x="648000" y="2809738"/>
                  <a:pt x="680235" y="2841973"/>
                  <a:pt x="720000" y="2841973"/>
                </a:cubicBezTo>
                <a:lnTo>
                  <a:pt x="2520000" y="2841973"/>
                </a:lnTo>
                <a:cubicBezTo>
                  <a:pt x="2559765" y="2841973"/>
                  <a:pt x="2592000" y="2809738"/>
                  <a:pt x="2592000" y="2769973"/>
                </a:cubicBezTo>
                <a:cubicBezTo>
                  <a:pt x="2592000" y="2730208"/>
                  <a:pt x="2559765" y="2697973"/>
                  <a:pt x="2520000" y="2697973"/>
                </a:cubicBezTo>
                <a:close/>
                <a:moveTo>
                  <a:pt x="720000" y="2366733"/>
                </a:moveTo>
                <a:cubicBezTo>
                  <a:pt x="680235" y="2366733"/>
                  <a:pt x="648000" y="2398968"/>
                  <a:pt x="648000" y="2438733"/>
                </a:cubicBezTo>
                <a:cubicBezTo>
                  <a:pt x="648000" y="2478498"/>
                  <a:pt x="680235" y="2510733"/>
                  <a:pt x="720000" y="2510733"/>
                </a:cubicBezTo>
                <a:lnTo>
                  <a:pt x="2520000" y="2510733"/>
                </a:lnTo>
                <a:cubicBezTo>
                  <a:pt x="2559765" y="2510733"/>
                  <a:pt x="2592000" y="2478498"/>
                  <a:pt x="2592000" y="2438733"/>
                </a:cubicBezTo>
                <a:cubicBezTo>
                  <a:pt x="2592000" y="2398968"/>
                  <a:pt x="2559765" y="2366733"/>
                  <a:pt x="2520000" y="2366733"/>
                </a:cubicBezTo>
                <a:close/>
                <a:moveTo>
                  <a:pt x="720000" y="2035493"/>
                </a:moveTo>
                <a:cubicBezTo>
                  <a:pt x="680235" y="2035493"/>
                  <a:pt x="648000" y="2067728"/>
                  <a:pt x="648000" y="2107493"/>
                </a:cubicBezTo>
                <a:cubicBezTo>
                  <a:pt x="648000" y="2147258"/>
                  <a:pt x="680235" y="2179493"/>
                  <a:pt x="720000" y="2179493"/>
                </a:cubicBezTo>
                <a:lnTo>
                  <a:pt x="2520000" y="2179493"/>
                </a:lnTo>
                <a:cubicBezTo>
                  <a:pt x="2559765" y="2179493"/>
                  <a:pt x="2592000" y="2147258"/>
                  <a:pt x="2592000" y="2107493"/>
                </a:cubicBezTo>
                <a:cubicBezTo>
                  <a:pt x="2592000" y="2067728"/>
                  <a:pt x="2559765" y="2035493"/>
                  <a:pt x="2520000" y="2035493"/>
                </a:cubicBezTo>
                <a:close/>
                <a:moveTo>
                  <a:pt x="720000" y="1704253"/>
                </a:moveTo>
                <a:cubicBezTo>
                  <a:pt x="680235" y="1704253"/>
                  <a:pt x="648000" y="1736488"/>
                  <a:pt x="648000" y="1776253"/>
                </a:cubicBezTo>
                <a:cubicBezTo>
                  <a:pt x="648000" y="1816018"/>
                  <a:pt x="680235" y="1848253"/>
                  <a:pt x="720000" y="1848253"/>
                </a:cubicBezTo>
                <a:lnTo>
                  <a:pt x="2520000" y="1848253"/>
                </a:lnTo>
                <a:cubicBezTo>
                  <a:pt x="2559765" y="1848253"/>
                  <a:pt x="2592000" y="1816018"/>
                  <a:pt x="2592000" y="1776253"/>
                </a:cubicBezTo>
                <a:cubicBezTo>
                  <a:pt x="2592000" y="1736488"/>
                  <a:pt x="2559765" y="1704253"/>
                  <a:pt x="2520000" y="1704253"/>
                </a:cubicBezTo>
                <a:close/>
                <a:moveTo>
                  <a:pt x="720000" y="1373013"/>
                </a:moveTo>
                <a:cubicBezTo>
                  <a:pt x="680235" y="1373013"/>
                  <a:pt x="648000" y="1405248"/>
                  <a:pt x="648000" y="1445013"/>
                </a:cubicBezTo>
                <a:cubicBezTo>
                  <a:pt x="648000" y="1484778"/>
                  <a:pt x="680235" y="1517013"/>
                  <a:pt x="720000" y="1517013"/>
                </a:cubicBezTo>
                <a:lnTo>
                  <a:pt x="2520000" y="1517013"/>
                </a:lnTo>
                <a:cubicBezTo>
                  <a:pt x="2559765" y="1517013"/>
                  <a:pt x="2592000" y="1484778"/>
                  <a:pt x="2592000" y="1445013"/>
                </a:cubicBezTo>
                <a:cubicBezTo>
                  <a:pt x="2592000" y="1405248"/>
                  <a:pt x="2559765" y="1373013"/>
                  <a:pt x="2520000" y="1373013"/>
                </a:cubicBezTo>
                <a:close/>
                <a:moveTo>
                  <a:pt x="720000" y="1041773"/>
                </a:moveTo>
                <a:cubicBezTo>
                  <a:pt x="680235" y="1041773"/>
                  <a:pt x="648000" y="1074008"/>
                  <a:pt x="648000" y="1113773"/>
                </a:cubicBezTo>
                <a:cubicBezTo>
                  <a:pt x="648000" y="1153538"/>
                  <a:pt x="680235" y="1185773"/>
                  <a:pt x="720000" y="1185773"/>
                </a:cubicBezTo>
                <a:lnTo>
                  <a:pt x="2520000" y="1185773"/>
                </a:lnTo>
                <a:cubicBezTo>
                  <a:pt x="2559765" y="1185773"/>
                  <a:pt x="2592000" y="1153538"/>
                  <a:pt x="2592000" y="1113773"/>
                </a:cubicBezTo>
                <a:cubicBezTo>
                  <a:pt x="2592000" y="1074008"/>
                  <a:pt x="2559765" y="1041773"/>
                  <a:pt x="2520000" y="1041773"/>
                </a:cubicBezTo>
                <a:close/>
                <a:moveTo>
                  <a:pt x="0" y="305988"/>
                </a:moveTo>
                <a:lnTo>
                  <a:pt x="181957" y="305988"/>
                </a:lnTo>
                <a:lnTo>
                  <a:pt x="181957" y="470032"/>
                </a:lnTo>
                <a:cubicBezTo>
                  <a:pt x="181957" y="599267"/>
                  <a:pt x="286722" y="704032"/>
                  <a:pt x="415957" y="704032"/>
                </a:cubicBezTo>
                <a:cubicBezTo>
                  <a:pt x="545192" y="704032"/>
                  <a:pt x="649957" y="599267"/>
                  <a:pt x="649957" y="470032"/>
                </a:cubicBezTo>
                <a:lnTo>
                  <a:pt x="649957" y="305988"/>
                </a:lnTo>
                <a:lnTo>
                  <a:pt x="802357" y="305988"/>
                </a:lnTo>
                <a:lnTo>
                  <a:pt x="802357" y="470031"/>
                </a:lnTo>
                <a:cubicBezTo>
                  <a:pt x="802357" y="599266"/>
                  <a:pt x="907122" y="704031"/>
                  <a:pt x="1036357" y="704031"/>
                </a:cubicBezTo>
                <a:cubicBezTo>
                  <a:pt x="1165592" y="704031"/>
                  <a:pt x="1270357" y="599266"/>
                  <a:pt x="1270357" y="470031"/>
                </a:cubicBezTo>
                <a:lnTo>
                  <a:pt x="1270357" y="305988"/>
                </a:lnTo>
                <a:lnTo>
                  <a:pt x="1422757" y="305988"/>
                </a:lnTo>
                <a:lnTo>
                  <a:pt x="1422757" y="470030"/>
                </a:lnTo>
                <a:cubicBezTo>
                  <a:pt x="1422757" y="599265"/>
                  <a:pt x="1527522" y="704030"/>
                  <a:pt x="1656757" y="704030"/>
                </a:cubicBezTo>
                <a:cubicBezTo>
                  <a:pt x="1785992" y="704030"/>
                  <a:pt x="1890757" y="599265"/>
                  <a:pt x="1890757" y="470030"/>
                </a:cubicBezTo>
                <a:lnTo>
                  <a:pt x="1890757" y="305988"/>
                </a:lnTo>
                <a:lnTo>
                  <a:pt x="2043157" y="305988"/>
                </a:lnTo>
                <a:lnTo>
                  <a:pt x="2043157" y="470029"/>
                </a:lnTo>
                <a:cubicBezTo>
                  <a:pt x="2043157" y="599264"/>
                  <a:pt x="2147922" y="704029"/>
                  <a:pt x="2277157" y="704029"/>
                </a:cubicBezTo>
                <a:cubicBezTo>
                  <a:pt x="2406392" y="704029"/>
                  <a:pt x="2511157" y="599264"/>
                  <a:pt x="2511157" y="470029"/>
                </a:cubicBezTo>
                <a:lnTo>
                  <a:pt x="2511157" y="305988"/>
                </a:lnTo>
                <a:lnTo>
                  <a:pt x="2663557" y="305988"/>
                </a:lnTo>
                <a:lnTo>
                  <a:pt x="2663557" y="470028"/>
                </a:lnTo>
                <a:cubicBezTo>
                  <a:pt x="2663557" y="599263"/>
                  <a:pt x="2768322" y="704028"/>
                  <a:pt x="2897557" y="704028"/>
                </a:cubicBezTo>
                <a:cubicBezTo>
                  <a:pt x="3026792" y="704028"/>
                  <a:pt x="3131557" y="599263"/>
                  <a:pt x="3131557" y="470028"/>
                </a:cubicBezTo>
                <a:lnTo>
                  <a:pt x="3131557" y="305988"/>
                </a:lnTo>
                <a:lnTo>
                  <a:pt x="3240000" y="305988"/>
                </a:lnTo>
                <a:lnTo>
                  <a:pt x="3240000" y="3230531"/>
                </a:lnTo>
                <a:lnTo>
                  <a:pt x="0" y="3230531"/>
                </a:lnTo>
                <a:close/>
                <a:moveTo>
                  <a:pt x="415957" y="4"/>
                </a:moveTo>
                <a:cubicBezTo>
                  <a:pt x="485545" y="4"/>
                  <a:pt x="541957" y="56416"/>
                  <a:pt x="541957" y="126004"/>
                </a:cubicBezTo>
                <a:lnTo>
                  <a:pt x="541957" y="485972"/>
                </a:lnTo>
                <a:cubicBezTo>
                  <a:pt x="541957" y="555560"/>
                  <a:pt x="485545" y="611972"/>
                  <a:pt x="415957" y="611972"/>
                </a:cubicBezTo>
                <a:cubicBezTo>
                  <a:pt x="346369" y="611972"/>
                  <a:pt x="289957" y="555560"/>
                  <a:pt x="289957" y="485972"/>
                </a:cubicBezTo>
                <a:lnTo>
                  <a:pt x="289957" y="126004"/>
                </a:lnTo>
                <a:cubicBezTo>
                  <a:pt x="289957" y="56416"/>
                  <a:pt x="346369" y="4"/>
                  <a:pt x="415957" y="4"/>
                </a:cubicBezTo>
                <a:close/>
                <a:moveTo>
                  <a:pt x="1036357" y="3"/>
                </a:moveTo>
                <a:cubicBezTo>
                  <a:pt x="1105945" y="3"/>
                  <a:pt x="1162357" y="56415"/>
                  <a:pt x="1162357" y="126003"/>
                </a:cubicBezTo>
                <a:lnTo>
                  <a:pt x="1162357" y="485971"/>
                </a:lnTo>
                <a:cubicBezTo>
                  <a:pt x="1162357" y="555559"/>
                  <a:pt x="1105945" y="611971"/>
                  <a:pt x="1036357" y="611971"/>
                </a:cubicBezTo>
                <a:cubicBezTo>
                  <a:pt x="966769" y="611971"/>
                  <a:pt x="910357" y="555559"/>
                  <a:pt x="910357" y="485971"/>
                </a:cubicBezTo>
                <a:lnTo>
                  <a:pt x="910357" y="126003"/>
                </a:lnTo>
                <a:cubicBezTo>
                  <a:pt x="910357" y="56415"/>
                  <a:pt x="966769" y="3"/>
                  <a:pt x="1036357" y="3"/>
                </a:cubicBezTo>
                <a:close/>
                <a:moveTo>
                  <a:pt x="1656757" y="2"/>
                </a:moveTo>
                <a:cubicBezTo>
                  <a:pt x="1726345" y="2"/>
                  <a:pt x="1782757" y="56414"/>
                  <a:pt x="1782757" y="126002"/>
                </a:cubicBezTo>
                <a:lnTo>
                  <a:pt x="1782757" y="485970"/>
                </a:lnTo>
                <a:cubicBezTo>
                  <a:pt x="1782757" y="555558"/>
                  <a:pt x="1726345" y="611970"/>
                  <a:pt x="1656757" y="611970"/>
                </a:cubicBezTo>
                <a:cubicBezTo>
                  <a:pt x="1587169" y="611970"/>
                  <a:pt x="1530757" y="555558"/>
                  <a:pt x="1530757" y="485970"/>
                </a:cubicBezTo>
                <a:lnTo>
                  <a:pt x="1530757" y="126002"/>
                </a:lnTo>
                <a:cubicBezTo>
                  <a:pt x="1530757" y="56414"/>
                  <a:pt x="1587169" y="2"/>
                  <a:pt x="1656757" y="2"/>
                </a:cubicBezTo>
                <a:close/>
                <a:moveTo>
                  <a:pt x="2277157" y="1"/>
                </a:moveTo>
                <a:cubicBezTo>
                  <a:pt x="2346745" y="1"/>
                  <a:pt x="2403157" y="56413"/>
                  <a:pt x="2403157" y="126001"/>
                </a:cubicBezTo>
                <a:lnTo>
                  <a:pt x="2403157" y="485969"/>
                </a:lnTo>
                <a:cubicBezTo>
                  <a:pt x="2403157" y="555557"/>
                  <a:pt x="2346745" y="611969"/>
                  <a:pt x="2277157" y="611969"/>
                </a:cubicBezTo>
                <a:cubicBezTo>
                  <a:pt x="2207569" y="611969"/>
                  <a:pt x="2151157" y="555557"/>
                  <a:pt x="2151157" y="485969"/>
                </a:cubicBezTo>
                <a:lnTo>
                  <a:pt x="2151157" y="126001"/>
                </a:lnTo>
                <a:cubicBezTo>
                  <a:pt x="2151157" y="56413"/>
                  <a:pt x="2207569" y="1"/>
                  <a:pt x="2277157" y="1"/>
                </a:cubicBezTo>
                <a:close/>
                <a:moveTo>
                  <a:pt x="2897557" y="0"/>
                </a:moveTo>
                <a:cubicBezTo>
                  <a:pt x="2967145" y="0"/>
                  <a:pt x="3023557" y="56412"/>
                  <a:pt x="3023557" y="126000"/>
                </a:cubicBezTo>
                <a:lnTo>
                  <a:pt x="3023557" y="485968"/>
                </a:lnTo>
                <a:cubicBezTo>
                  <a:pt x="3023557" y="555556"/>
                  <a:pt x="2967145" y="611968"/>
                  <a:pt x="2897557" y="611968"/>
                </a:cubicBezTo>
                <a:cubicBezTo>
                  <a:pt x="2827969" y="611968"/>
                  <a:pt x="2771557" y="555556"/>
                  <a:pt x="2771557" y="485968"/>
                </a:cubicBezTo>
                <a:lnTo>
                  <a:pt x="2771557" y="126000"/>
                </a:lnTo>
                <a:cubicBezTo>
                  <a:pt x="2771557" y="56412"/>
                  <a:pt x="2827969" y="0"/>
                  <a:pt x="289755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700000000000000" pitchFamily="2" charset="-78"/>
            </a:endParaRPr>
          </a:p>
        </p:txBody>
      </p:sp>
      <p:sp>
        <p:nvSpPr>
          <p:cNvPr id="40" name="Frame 17">
            <a:extLst>
              <a:ext uri="{FF2B5EF4-FFF2-40B4-BE49-F238E27FC236}">
                <a16:creationId xmlns:a16="http://schemas.microsoft.com/office/drawing/2014/main" id="{E836F6EE-6C44-4FFD-ACD7-D75E2CD9B4BF}"/>
              </a:ext>
            </a:extLst>
          </p:cNvPr>
          <p:cNvSpPr/>
          <p:nvPr/>
        </p:nvSpPr>
        <p:spPr>
          <a:xfrm>
            <a:off x="2906810" y="3924926"/>
            <a:ext cx="318434" cy="318434"/>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cs typeface="B Nazanin" panose="00000700000000000000" pitchFamily="2" charset="-78"/>
            </a:endParaRPr>
          </a:p>
        </p:txBody>
      </p:sp>
      <p:sp>
        <p:nvSpPr>
          <p:cNvPr id="41" name="Rectangle 130">
            <a:extLst>
              <a:ext uri="{FF2B5EF4-FFF2-40B4-BE49-F238E27FC236}">
                <a16:creationId xmlns:a16="http://schemas.microsoft.com/office/drawing/2014/main" id="{E2CF53D6-A9CB-41A4-A67F-B581E7B89C89}"/>
              </a:ext>
            </a:extLst>
          </p:cNvPr>
          <p:cNvSpPr/>
          <p:nvPr/>
        </p:nvSpPr>
        <p:spPr>
          <a:xfrm>
            <a:off x="1273511" y="4729369"/>
            <a:ext cx="338397" cy="339933"/>
          </a:xfrm>
          <a:custGeom>
            <a:avLst/>
            <a:gdLst/>
            <a:ahLst/>
            <a:cxnLst/>
            <a:rect l="l" t="t" r="r" b="b"/>
            <a:pathLst>
              <a:path w="371900" h="373588">
                <a:moveTo>
                  <a:pt x="297080" y="129105"/>
                </a:moveTo>
                <a:lnTo>
                  <a:pt x="284273" y="219737"/>
                </a:lnTo>
                <a:lnTo>
                  <a:pt x="305496" y="219737"/>
                </a:lnTo>
                <a:lnTo>
                  <a:pt x="333001" y="129105"/>
                </a:lnTo>
                <a:close/>
                <a:moveTo>
                  <a:pt x="228265" y="129105"/>
                </a:moveTo>
                <a:lnTo>
                  <a:pt x="228265" y="219737"/>
                </a:lnTo>
                <a:lnTo>
                  <a:pt x="250807" y="219737"/>
                </a:lnTo>
                <a:lnTo>
                  <a:pt x="263614" y="129105"/>
                </a:lnTo>
                <a:close/>
                <a:moveTo>
                  <a:pt x="157021" y="129105"/>
                </a:moveTo>
                <a:lnTo>
                  <a:pt x="175826" y="219737"/>
                </a:lnTo>
                <a:lnTo>
                  <a:pt x="195129" y="219737"/>
                </a:lnTo>
                <a:lnTo>
                  <a:pt x="195129" y="129105"/>
                </a:lnTo>
                <a:close/>
                <a:moveTo>
                  <a:pt x="93087" y="129105"/>
                </a:moveTo>
                <a:lnTo>
                  <a:pt x="117372" y="219737"/>
                </a:lnTo>
                <a:lnTo>
                  <a:pt x="141984" y="219737"/>
                </a:lnTo>
                <a:lnTo>
                  <a:pt x="123179" y="129105"/>
                </a:lnTo>
                <a:close/>
                <a:moveTo>
                  <a:pt x="58494" y="0"/>
                </a:moveTo>
                <a:lnTo>
                  <a:pt x="84208" y="95969"/>
                </a:lnTo>
                <a:lnTo>
                  <a:pt x="354346" y="95969"/>
                </a:lnTo>
                <a:lnTo>
                  <a:pt x="354346" y="97437"/>
                </a:lnTo>
                <a:cubicBezTo>
                  <a:pt x="356087" y="96136"/>
                  <a:pt x="357928" y="96353"/>
                  <a:pt x="359747" y="96905"/>
                </a:cubicBezTo>
                <a:lnTo>
                  <a:pt x="360371" y="97095"/>
                </a:lnTo>
                <a:cubicBezTo>
                  <a:pt x="368954" y="99700"/>
                  <a:pt x="373801" y="108770"/>
                  <a:pt x="371196" y="117354"/>
                </a:cubicBezTo>
                <a:lnTo>
                  <a:pt x="333339" y="242097"/>
                </a:lnTo>
                <a:cubicBezTo>
                  <a:pt x="331591" y="247858"/>
                  <a:pt x="326929" y="251935"/>
                  <a:pt x="321206" y="252122"/>
                </a:cubicBezTo>
                <a:lnTo>
                  <a:pt x="321206" y="252873"/>
                </a:lnTo>
                <a:lnTo>
                  <a:pt x="313576" y="252873"/>
                </a:lnTo>
                <a:cubicBezTo>
                  <a:pt x="313378" y="253010"/>
                  <a:pt x="313229" y="252967"/>
                  <a:pt x="313080" y="252922"/>
                </a:cubicBezTo>
                <a:lnTo>
                  <a:pt x="312919" y="252873"/>
                </a:lnTo>
                <a:lnTo>
                  <a:pt x="126251" y="252873"/>
                </a:lnTo>
                <a:lnTo>
                  <a:pt x="133971" y="281687"/>
                </a:lnTo>
                <a:lnTo>
                  <a:pt x="321075" y="281687"/>
                </a:lnTo>
                <a:lnTo>
                  <a:pt x="321075" y="314823"/>
                </a:lnTo>
                <a:lnTo>
                  <a:pt x="318480" y="314823"/>
                </a:lnTo>
                <a:cubicBezTo>
                  <a:pt x="329614" y="318311"/>
                  <a:pt x="336414" y="328969"/>
                  <a:pt x="336414" y="341215"/>
                </a:cubicBezTo>
                <a:cubicBezTo>
                  <a:pt x="336414" y="359094"/>
                  <a:pt x="321920" y="373588"/>
                  <a:pt x="304041" y="373588"/>
                </a:cubicBezTo>
                <a:cubicBezTo>
                  <a:pt x="286162" y="373588"/>
                  <a:pt x="271668" y="359094"/>
                  <a:pt x="271668" y="341215"/>
                </a:cubicBezTo>
                <a:cubicBezTo>
                  <a:pt x="271668" y="328969"/>
                  <a:pt x="278468" y="318311"/>
                  <a:pt x="289602" y="314823"/>
                </a:cubicBezTo>
                <a:lnTo>
                  <a:pt x="142850" y="314823"/>
                </a:lnTo>
                <a:lnTo>
                  <a:pt x="143397" y="316865"/>
                </a:lnTo>
                <a:cubicBezTo>
                  <a:pt x="151629" y="321811"/>
                  <a:pt x="156401" y="330956"/>
                  <a:pt x="156401" y="341215"/>
                </a:cubicBezTo>
                <a:cubicBezTo>
                  <a:pt x="156401" y="359094"/>
                  <a:pt x="141907" y="373588"/>
                  <a:pt x="124028" y="373588"/>
                </a:cubicBezTo>
                <a:cubicBezTo>
                  <a:pt x="106149" y="373588"/>
                  <a:pt x="91655" y="359094"/>
                  <a:pt x="91655" y="341215"/>
                </a:cubicBezTo>
                <a:cubicBezTo>
                  <a:pt x="91655" y="329356"/>
                  <a:pt x="98032" y="318986"/>
                  <a:pt x="108649" y="315212"/>
                </a:cubicBezTo>
                <a:lnTo>
                  <a:pt x="33542" y="34909"/>
                </a:lnTo>
                <a:lnTo>
                  <a:pt x="0" y="34909"/>
                </a:lnTo>
                <a:lnTo>
                  <a:pt x="0" y="1773"/>
                </a:lnTo>
                <a:lnTo>
                  <a:pt x="51879" y="1773"/>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cs typeface="B Nazanin" panose="00000700000000000000" pitchFamily="2" charset="-78"/>
            </a:endParaRPr>
          </a:p>
        </p:txBody>
      </p:sp>
      <p:sp>
        <p:nvSpPr>
          <p:cNvPr id="42" name="Isosceles Triangle 8">
            <a:extLst>
              <a:ext uri="{FF2B5EF4-FFF2-40B4-BE49-F238E27FC236}">
                <a16:creationId xmlns:a16="http://schemas.microsoft.com/office/drawing/2014/main" id="{CF38DC2C-9A2C-424E-81CB-08911A4B0AFB}"/>
              </a:ext>
            </a:extLst>
          </p:cNvPr>
          <p:cNvSpPr/>
          <p:nvPr/>
        </p:nvSpPr>
        <p:spPr>
          <a:xfrm rot="16200000">
            <a:off x="10054040" y="1991415"/>
            <a:ext cx="457922" cy="545964"/>
          </a:xfrm>
          <a:custGeom>
            <a:avLst/>
            <a:gdLst/>
            <a:ahLst/>
            <a:cxnLst/>
            <a:rect l="l" t="t" r="r" b="b"/>
            <a:pathLst>
              <a:path w="2708011" h="3228660">
                <a:moveTo>
                  <a:pt x="1895121" y="2005092"/>
                </a:moveTo>
                <a:cubicBezTo>
                  <a:pt x="1769067" y="2196199"/>
                  <a:pt x="1559641" y="2315968"/>
                  <a:pt x="1331007" y="2327705"/>
                </a:cubicBezTo>
                <a:cubicBezTo>
                  <a:pt x="1102373" y="2339443"/>
                  <a:pt x="881783" y="2241749"/>
                  <a:pt x="736821" y="2064556"/>
                </a:cubicBezTo>
                <a:lnTo>
                  <a:pt x="885891" y="1942602"/>
                </a:lnTo>
                <a:cubicBezTo>
                  <a:pt x="992076" y="2072396"/>
                  <a:pt x="1153658" y="2143956"/>
                  <a:pt x="1321132" y="2135359"/>
                </a:cubicBezTo>
                <a:cubicBezTo>
                  <a:pt x="1488607" y="2126761"/>
                  <a:pt x="1642011" y="2039030"/>
                  <a:pt x="1734346" y="1899045"/>
                </a:cubicBezTo>
                <a:close/>
                <a:moveTo>
                  <a:pt x="2315256" y="2179725"/>
                </a:moveTo>
                <a:cubicBezTo>
                  <a:pt x="2124977" y="2519973"/>
                  <a:pt x="1777729" y="2743099"/>
                  <a:pt x="1389179" y="2774782"/>
                </a:cubicBezTo>
                <a:cubicBezTo>
                  <a:pt x="1000629" y="2806465"/>
                  <a:pt x="621821" y="2642541"/>
                  <a:pt x="378934" y="2337614"/>
                </a:cubicBezTo>
                <a:lnTo>
                  <a:pt x="519502" y="2225645"/>
                </a:lnTo>
                <a:cubicBezTo>
                  <a:pt x="725082" y="2483736"/>
                  <a:pt x="1045705" y="2622480"/>
                  <a:pt x="1374574" y="2595664"/>
                </a:cubicBezTo>
                <a:cubicBezTo>
                  <a:pt x="1703443" y="2568848"/>
                  <a:pt x="1997353" y="2379994"/>
                  <a:pt x="2158406" y="2092008"/>
                </a:cubicBezTo>
                <a:close/>
                <a:moveTo>
                  <a:pt x="2315941" y="1615003"/>
                </a:moveTo>
                <a:lnTo>
                  <a:pt x="272242" y="1615003"/>
                </a:lnTo>
                <a:lnTo>
                  <a:pt x="872561" y="666216"/>
                </a:lnTo>
                <a:lnTo>
                  <a:pt x="872561" y="219906"/>
                </a:lnTo>
                <a:cubicBezTo>
                  <a:pt x="872561" y="98674"/>
                  <a:pt x="970839" y="396"/>
                  <a:pt x="1092071" y="396"/>
                </a:cubicBezTo>
                <a:lnTo>
                  <a:pt x="1293841" y="396"/>
                </a:lnTo>
                <a:lnTo>
                  <a:pt x="1294092" y="0"/>
                </a:lnTo>
                <a:lnTo>
                  <a:pt x="1294343" y="396"/>
                </a:lnTo>
                <a:lnTo>
                  <a:pt x="1470231" y="396"/>
                </a:lnTo>
                <a:cubicBezTo>
                  <a:pt x="1591463" y="396"/>
                  <a:pt x="1689741" y="98674"/>
                  <a:pt x="1689741" y="219906"/>
                </a:cubicBezTo>
                <a:lnTo>
                  <a:pt x="1689741" y="625313"/>
                </a:lnTo>
                <a:close/>
                <a:moveTo>
                  <a:pt x="2708011" y="2399368"/>
                </a:moveTo>
                <a:cubicBezTo>
                  <a:pt x="2440740" y="2877288"/>
                  <a:pt x="1950128" y="3187847"/>
                  <a:pt x="1403807" y="3224932"/>
                </a:cubicBezTo>
                <a:cubicBezTo>
                  <a:pt x="857486" y="3262017"/>
                  <a:pt x="329406" y="3020609"/>
                  <a:pt x="0" y="2583191"/>
                </a:cubicBezTo>
                <a:lnTo>
                  <a:pt x="143153" y="2475389"/>
                </a:lnTo>
                <a:cubicBezTo>
                  <a:pt x="436120" y="2864419"/>
                  <a:pt x="905784" y="3079123"/>
                  <a:pt x="1391671" y="3046140"/>
                </a:cubicBezTo>
                <a:cubicBezTo>
                  <a:pt x="1877558" y="3013157"/>
                  <a:pt x="2313899" y="2736952"/>
                  <a:pt x="2551604" y="2311899"/>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700000000000000" pitchFamily="2" charset="-78"/>
            </a:endParaRPr>
          </a:p>
        </p:txBody>
      </p:sp>
      <p:sp>
        <p:nvSpPr>
          <p:cNvPr id="43" name="Donut 39">
            <a:extLst>
              <a:ext uri="{FF2B5EF4-FFF2-40B4-BE49-F238E27FC236}">
                <a16:creationId xmlns:a16="http://schemas.microsoft.com/office/drawing/2014/main" id="{34147FC2-A16F-4D95-8FFC-16D2D26BE6E4}"/>
              </a:ext>
            </a:extLst>
          </p:cNvPr>
          <p:cNvSpPr/>
          <p:nvPr/>
        </p:nvSpPr>
        <p:spPr>
          <a:xfrm>
            <a:off x="6334372" y="2153538"/>
            <a:ext cx="404132" cy="404132"/>
          </a:xfrm>
          <a:custGeom>
            <a:avLst/>
            <a:gdLst/>
            <a:ahLst/>
            <a:cxnLst/>
            <a:rect l="l" t="t" r="r" b="b"/>
            <a:pathLst>
              <a:path w="3240000" h="3240000">
                <a:moveTo>
                  <a:pt x="1152300" y="922782"/>
                </a:moveTo>
                <a:lnTo>
                  <a:pt x="2354400" y="1620000"/>
                </a:lnTo>
                <a:lnTo>
                  <a:pt x="1152300" y="2317218"/>
                </a:lnTo>
                <a:close/>
                <a:moveTo>
                  <a:pt x="1620000" y="342403"/>
                </a:moveTo>
                <a:cubicBezTo>
                  <a:pt x="914403" y="342403"/>
                  <a:pt x="342403" y="914403"/>
                  <a:pt x="342403" y="1620000"/>
                </a:cubicBezTo>
                <a:cubicBezTo>
                  <a:pt x="342403" y="2325597"/>
                  <a:pt x="914403" y="2897597"/>
                  <a:pt x="1620000" y="2897597"/>
                </a:cubicBezTo>
                <a:cubicBezTo>
                  <a:pt x="2325597" y="2897597"/>
                  <a:pt x="2897597" y="2325597"/>
                  <a:pt x="2897597" y="1620000"/>
                </a:cubicBezTo>
                <a:cubicBezTo>
                  <a:pt x="2897597" y="914403"/>
                  <a:pt x="2325597" y="342403"/>
                  <a:pt x="1620000" y="342403"/>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cs typeface="B Nazanin" panose="00000700000000000000" pitchFamily="2" charset="-78"/>
            </a:endParaRPr>
          </a:p>
        </p:txBody>
      </p:sp>
    </p:spTree>
    <p:extLst>
      <p:ext uri="{BB962C8B-B14F-4D97-AF65-F5344CB8AC3E}">
        <p14:creationId xmlns:p14="http://schemas.microsoft.com/office/powerpoint/2010/main" val="418460092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riángulo isósceles 11">
            <a:extLst>
              <a:ext uri="{FF2B5EF4-FFF2-40B4-BE49-F238E27FC236}">
                <a16:creationId xmlns:a16="http://schemas.microsoft.com/office/drawing/2014/main" id="{0606D88A-FE38-4DA4-A233-F48410EE5989}"/>
              </a:ext>
            </a:extLst>
          </p:cNvPr>
          <p:cNvSpPr/>
          <p:nvPr/>
        </p:nvSpPr>
        <p:spPr>
          <a:xfrm rot="10800000">
            <a:off x="-2" y="-2"/>
            <a:ext cx="12192001" cy="1108227"/>
          </a:xfrm>
          <a:prstGeom prst="triangle">
            <a:avLst/>
          </a:prstGeom>
          <a:solidFill>
            <a:srgbClr val="FFC000">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700000000000000" pitchFamily="2" charset="-78"/>
            </a:endParaRPr>
          </a:p>
        </p:txBody>
      </p:sp>
      <p:sp>
        <p:nvSpPr>
          <p:cNvPr id="3" name="TextBox 2">
            <a:extLst>
              <a:ext uri="{FF2B5EF4-FFF2-40B4-BE49-F238E27FC236}">
                <a16:creationId xmlns:a16="http://schemas.microsoft.com/office/drawing/2014/main" id="{FDC1304A-FAD7-411C-81DE-77784C475FE0}"/>
              </a:ext>
            </a:extLst>
          </p:cNvPr>
          <p:cNvSpPr txBox="1"/>
          <p:nvPr/>
        </p:nvSpPr>
        <p:spPr>
          <a:xfrm>
            <a:off x="8001925" y="801609"/>
            <a:ext cx="3732743" cy="327782"/>
          </a:xfrm>
          <a:prstGeom prst="rect">
            <a:avLst/>
          </a:prstGeom>
          <a:noFill/>
        </p:spPr>
        <p:txBody>
          <a:bodyPr wrap="square" rtlCol="0">
            <a:spAutoFit/>
          </a:bodyPr>
          <a:lstStyle/>
          <a:p>
            <a:pPr algn="r" rtl="1">
              <a:lnSpc>
                <a:spcPct val="80000"/>
              </a:lnSpc>
            </a:pPr>
            <a:r>
              <a:rPr lang="fa-IR" altLang="ko-KR" dirty="0">
                <a:solidFill>
                  <a:schemeClr val="accent1"/>
                </a:solidFill>
                <a:cs typeface="B Nazanin" panose="00000700000000000000" pitchFamily="2" charset="-78"/>
              </a:rPr>
              <a:t>ارائه نمونه کارها ساده</a:t>
            </a:r>
            <a:endParaRPr lang="en-US" altLang="ko-KR" dirty="0">
              <a:solidFill>
                <a:schemeClr val="accent1"/>
              </a:solidFill>
              <a:cs typeface="B Nazanin" panose="00000700000000000000" pitchFamily="2" charset="-78"/>
            </a:endParaRPr>
          </a:p>
        </p:txBody>
      </p:sp>
      <p:sp>
        <p:nvSpPr>
          <p:cNvPr id="4" name="TextBox 3">
            <a:extLst>
              <a:ext uri="{FF2B5EF4-FFF2-40B4-BE49-F238E27FC236}">
                <a16:creationId xmlns:a16="http://schemas.microsoft.com/office/drawing/2014/main" id="{929F6D9D-0F12-4B0E-9BC4-23B13EAA7C01}"/>
              </a:ext>
            </a:extLst>
          </p:cNvPr>
          <p:cNvSpPr txBox="1"/>
          <p:nvPr/>
        </p:nvSpPr>
        <p:spPr>
          <a:xfrm>
            <a:off x="8001925" y="3213633"/>
            <a:ext cx="3732743" cy="327782"/>
          </a:xfrm>
          <a:prstGeom prst="rect">
            <a:avLst/>
          </a:prstGeom>
          <a:noFill/>
        </p:spPr>
        <p:txBody>
          <a:bodyPr wrap="square" rtlCol="0">
            <a:spAutoFit/>
          </a:bodyPr>
          <a:lstStyle/>
          <a:p>
            <a:pPr algn="r" rtl="1">
              <a:lnSpc>
                <a:spcPct val="80000"/>
              </a:lnSpc>
            </a:pPr>
            <a:r>
              <a:rPr lang="fa-IR" altLang="ko-KR" dirty="0">
                <a:solidFill>
                  <a:schemeClr val="accent3"/>
                </a:solidFill>
                <a:cs typeface="B Nazanin" panose="00000700000000000000" pitchFamily="2" charset="-78"/>
              </a:rPr>
              <a:t>ارائه نمونه کارها</a:t>
            </a:r>
            <a:endParaRPr lang="en-US" altLang="ko-KR" dirty="0">
              <a:solidFill>
                <a:schemeClr val="accent3"/>
              </a:solidFill>
              <a:cs typeface="B Nazanin" panose="00000700000000000000" pitchFamily="2" charset="-78"/>
            </a:endParaRPr>
          </a:p>
        </p:txBody>
      </p:sp>
      <p:sp>
        <p:nvSpPr>
          <p:cNvPr id="5" name="TextBox 4">
            <a:extLst>
              <a:ext uri="{FF2B5EF4-FFF2-40B4-BE49-F238E27FC236}">
                <a16:creationId xmlns:a16="http://schemas.microsoft.com/office/drawing/2014/main" id="{9D0BA6B5-367A-4BDF-B542-440C1FE44879}"/>
              </a:ext>
            </a:extLst>
          </p:cNvPr>
          <p:cNvSpPr txBox="1"/>
          <p:nvPr/>
        </p:nvSpPr>
        <p:spPr>
          <a:xfrm>
            <a:off x="8001925" y="2007621"/>
            <a:ext cx="3732743" cy="327782"/>
          </a:xfrm>
          <a:prstGeom prst="rect">
            <a:avLst/>
          </a:prstGeom>
          <a:noFill/>
        </p:spPr>
        <p:txBody>
          <a:bodyPr wrap="square" rtlCol="0">
            <a:spAutoFit/>
          </a:bodyPr>
          <a:lstStyle/>
          <a:p>
            <a:pPr algn="r" rtl="1">
              <a:lnSpc>
                <a:spcPct val="80000"/>
              </a:lnSpc>
            </a:pPr>
            <a:r>
              <a:rPr lang="fa-IR" altLang="ko-KR" dirty="0">
                <a:solidFill>
                  <a:schemeClr val="accent2"/>
                </a:solidFill>
                <a:cs typeface="B Nazanin" panose="00000700000000000000" pitchFamily="2" charset="-78"/>
              </a:rPr>
              <a:t>نمونه کارها ساده</a:t>
            </a:r>
            <a:endParaRPr lang="en-US" altLang="ko-KR" dirty="0">
              <a:solidFill>
                <a:schemeClr val="accent2"/>
              </a:solidFill>
              <a:cs typeface="B Nazanin" panose="00000700000000000000" pitchFamily="2" charset="-78"/>
            </a:endParaRPr>
          </a:p>
        </p:txBody>
      </p:sp>
      <p:sp>
        <p:nvSpPr>
          <p:cNvPr id="6" name="TextBox 5">
            <a:extLst>
              <a:ext uri="{FF2B5EF4-FFF2-40B4-BE49-F238E27FC236}">
                <a16:creationId xmlns:a16="http://schemas.microsoft.com/office/drawing/2014/main" id="{79588657-8490-491C-84B3-509CFC52E0C6}"/>
              </a:ext>
            </a:extLst>
          </p:cNvPr>
          <p:cNvSpPr txBox="1"/>
          <p:nvPr/>
        </p:nvSpPr>
        <p:spPr>
          <a:xfrm>
            <a:off x="8808227" y="1115541"/>
            <a:ext cx="2926441" cy="646331"/>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85000"/>
                  <a:lumOff val="15000"/>
                </a:schemeClr>
              </a:solidFill>
              <a:cs typeface="B Nazanin" panose="00000700000000000000" pitchFamily="2" charset="-78"/>
            </a:endParaRPr>
          </a:p>
        </p:txBody>
      </p:sp>
      <p:sp>
        <p:nvSpPr>
          <p:cNvPr id="7" name="TextBox 6">
            <a:extLst>
              <a:ext uri="{FF2B5EF4-FFF2-40B4-BE49-F238E27FC236}">
                <a16:creationId xmlns:a16="http://schemas.microsoft.com/office/drawing/2014/main" id="{5DF5920D-D598-4268-B835-6DA0376B04E6}"/>
              </a:ext>
            </a:extLst>
          </p:cNvPr>
          <p:cNvSpPr txBox="1"/>
          <p:nvPr/>
        </p:nvSpPr>
        <p:spPr>
          <a:xfrm>
            <a:off x="8808227" y="2318658"/>
            <a:ext cx="2926441" cy="646331"/>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85000"/>
                  <a:lumOff val="15000"/>
                </a:schemeClr>
              </a:solidFill>
              <a:cs typeface="B Nazanin" panose="00000700000000000000" pitchFamily="2" charset="-78"/>
            </a:endParaRPr>
          </a:p>
        </p:txBody>
      </p:sp>
      <p:sp>
        <p:nvSpPr>
          <p:cNvPr id="8" name="TextBox 7">
            <a:extLst>
              <a:ext uri="{FF2B5EF4-FFF2-40B4-BE49-F238E27FC236}">
                <a16:creationId xmlns:a16="http://schemas.microsoft.com/office/drawing/2014/main" id="{B146DE6A-12C4-4084-8752-2FB0C62AC3C9}"/>
              </a:ext>
            </a:extLst>
          </p:cNvPr>
          <p:cNvSpPr txBox="1"/>
          <p:nvPr/>
        </p:nvSpPr>
        <p:spPr>
          <a:xfrm>
            <a:off x="8808227" y="3521774"/>
            <a:ext cx="2926441" cy="646331"/>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85000"/>
                  <a:lumOff val="15000"/>
                </a:schemeClr>
              </a:solidFill>
              <a:cs typeface="B Nazanin" panose="00000700000000000000" pitchFamily="2" charset="-78"/>
            </a:endParaRPr>
          </a:p>
        </p:txBody>
      </p:sp>
      <p:sp>
        <p:nvSpPr>
          <p:cNvPr id="9" name="TextBox 8">
            <a:extLst>
              <a:ext uri="{FF2B5EF4-FFF2-40B4-BE49-F238E27FC236}">
                <a16:creationId xmlns:a16="http://schemas.microsoft.com/office/drawing/2014/main" id="{22F84CE7-692C-4690-8A2A-8D903E55B32A}"/>
              </a:ext>
            </a:extLst>
          </p:cNvPr>
          <p:cNvSpPr txBox="1"/>
          <p:nvPr/>
        </p:nvSpPr>
        <p:spPr>
          <a:xfrm>
            <a:off x="7344190" y="5177895"/>
            <a:ext cx="4198426" cy="769441"/>
          </a:xfrm>
          <a:prstGeom prst="rect">
            <a:avLst/>
          </a:prstGeom>
          <a:noFill/>
        </p:spPr>
        <p:txBody>
          <a:bodyPr wrap="square" rtlCol="0" anchor="ctr">
            <a:spAutoFit/>
          </a:bodyPr>
          <a:lstStyle/>
          <a:p>
            <a:pPr algn="dist" rtl="1"/>
            <a:r>
              <a:rPr lang="fa-IR" altLang="ko-KR" sz="4400" b="1" dirty="0">
                <a:solidFill>
                  <a:schemeClr val="accent4"/>
                </a:solidFill>
                <a:latin typeface="+mj-lt"/>
                <a:cs typeface="B Nazanin" panose="00000700000000000000" pitchFamily="2" charset="-78"/>
              </a:rPr>
              <a:t>عالی</a:t>
            </a:r>
            <a:endParaRPr lang="en-US" altLang="ko-KR" sz="4400" b="1" dirty="0">
              <a:solidFill>
                <a:schemeClr val="accent4"/>
              </a:solidFill>
              <a:latin typeface="+mj-lt"/>
              <a:cs typeface="B Nazanin" panose="00000700000000000000" pitchFamily="2" charset="-78"/>
            </a:endParaRPr>
          </a:p>
        </p:txBody>
      </p:sp>
      <p:sp>
        <p:nvSpPr>
          <p:cNvPr id="10" name="TextBox 9">
            <a:extLst>
              <a:ext uri="{FF2B5EF4-FFF2-40B4-BE49-F238E27FC236}">
                <a16:creationId xmlns:a16="http://schemas.microsoft.com/office/drawing/2014/main" id="{C0271161-AF04-40ED-B07E-CCC413809402}"/>
              </a:ext>
            </a:extLst>
          </p:cNvPr>
          <p:cNvSpPr txBox="1"/>
          <p:nvPr/>
        </p:nvSpPr>
        <p:spPr>
          <a:xfrm>
            <a:off x="7344190" y="5825057"/>
            <a:ext cx="4198426" cy="584775"/>
          </a:xfrm>
          <a:prstGeom prst="rect">
            <a:avLst/>
          </a:prstGeom>
          <a:noFill/>
        </p:spPr>
        <p:txBody>
          <a:bodyPr wrap="square" rtlCol="0" anchor="ctr">
            <a:spAutoFit/>
          </a:bodyPr>
          <a:lstStyle/>
          <a:p>
            <a:pPr algn="dist" rtl="1"/>
            <a:r>
              <a:rPr lang="fa-IR" altLang="ko-KR" sz="3200" b="1" dirty="0">
                <a:solidFill>
                  <a:schemeClr val="tx1">
                    <a:lumMod val="85000"/>
                    <a:lumOff val="15000"/>
                  </a:schemeClr>
                </a:solidFill>
                <a:cs typeface="B Nazanin" panose="00000700000000000000" pitchFamily="2" charset="-78"/>
              </a:rPr>
              <a:t>ارائه</a:t>
            </a:r>
            <a:endParaRPr lang="ko-KR" altLang="en-US" sz="3200" b="1" dirty="0">
              <a:solidFill>
                <a:schemeClr val="tx1">
                  <a:lumMod val="85000"/>
                  <a:lumOff val="15000"/>
                </a:schemeClr>
              </a:solidFill>
              <a:cs typeface="B Nazanin" panose="00000700000000000000" pitchFamily="2" charset="-78"/>
            </a:endParaRPr>
          </a:p>
        </p:txBody>
      </p:sp>
      <p:pic>
        <p:nvPicPr>
          <p:cNvPr id="15" name="Picture Placeholder 14">
            <a:extLst>
              <a:ext uri="{FF2B5EF4-FFF2-40B4-BE49-F238E27FC236}">
                <a16:creationId xmlns:a16="http://schemas.microsoft.com/office/drawing/2014/main" id="{5E5D086A-1CBE-8064-FEF0-A81EF09DD28D}"/>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4043395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Triángulo isósceles 95">
            <a:extLst>
              <a:ext uri="{FF2B5EF4-FFF2-40B4-BE49-F238E27FC236}">
                <a16:creationId xmlns:a16="http://schemas.microsoft.com/office/drawing/2014/main" id="{F3C9591E-1E0A-44F2-8922-F0EDFC29E577}"/>
              </a:ext>
            </a:extLst>
          </p:cNvPr>
          <p:cNvSpPr/>
          <p:nvPr/>
        </p:nvSpPr>
        <p:spPr>
          <a:xfrm rot="10800000">
            <a:off x="-2" y="-2"/>
            <a:ext cx="12192001" cy="1108227"/>
          </a:xfrm>
          <a:prstGeom prst="triangle">
            <a:avLst/>
          </a:prstGeom>
          <a:solidFill>
            <a:srgbClr val="FFC000">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700000000000000" pitchFamily="2" charset="-78"/>
            </a:endParaRPr>
          </a:p>
        </p:txBody>
      </p:sp>
      <p:grpSp>
        <p:nvGrpSpPr>
          <p:cNvPr id="63" name="Group 62">
            <a:extLst>
              <a:ext uri="{FF2B5EF4-FFF2-40B4-BE49-F238E27FC236}">
                <a16:creationId xmlns:a16="http://schemas.microsoft.com/office/drawing/2014/main" id="{275EE75C-4E29-4818-AD79-6801005808E5}"/>
              </a:ext>
            </a:extLst>
          </p:cNvPr>
          <p:cNvGrpSpPr/>
          <p:nvPr/>
        </p:nvGrpSpPr>
        <p:grpSpPr>
          <a:xfrm rot="20267001">
            <a:off x="4661463" y="4052132"/>
            <a:ext cx="676495" cy="1384949"/>
            <a:chOff x="7528445" y="2305877"/>
            <a:chExt cx="561155" cy="1148822"/>
          </a:xfrm>
        </p:grpSpPr>
        <p:sp>
          <p:nvSpPr>
            <p:cNvPr id="64" name="Freeform: Shape 63">
              <a:extLst>
                <a:ext uri="{FF2B5EF4-FFF2-40B4-BE49-F238E27FC236}">
                  <a16:creationId xmlns:a16="http://schemas.microsoft.com/office/drawing/2014/main" id="{E9E04C78-13B2-4AFF-A367-2A038C24CB49}"/>
                </a:ext>
              </a:extLst>
            </p:cNvPr>
            <p:cNvSpPr/>
            <p:nvPr/>
          </p:nvSpPr>
          <p:spPr>
            <a:xfrm>
              <a:off x="7534623" y="2338366"/>
              <a:ext cx="554977" cy="1116333"/>
            </a:xfrm>
            <a:custGeom>
              <a:avLst/>
              <a:gdLst>
                <a:gd name="connsiteX0" fmla="*/ 241208 w 288620"/>
                <a:gd name="connsiteY0" fmla="*/ 327965 h 580557"/>
                <a:gd name="connsiteX1" fmla="*/ 214668 w 288620"/>
                <a:gd name="connsiteY1" fmla="*/ 286496 h 580557"/>
                <a:gd name="connsiteX2" fmla="*/ 190119 w 288620"/>
                <a:gd name="connsiteY2" fmla="*/ 214175 h 580557"/>
                <a:gd name="connsiteX3" fmla="*/ 160925 w 288620"/>
                <a:gd name="connsiteY3" fmla="*/ 131239 h 580557"/>
                <a:gd name="connsiteX4" fmla="*/ 128414 w 288620"/>
                <a:gd name="connsiteY4" fmla="*/ 83467 h 580557"/>
                <a:gd name="connsiteX5" fmla="*/ 85287 w 288620"/>
                <a:gd name="connsiteY5" fmla="*/ 69202 h 580557"/>
                <a:gd name="connsiteX6" fmla="*/ 79316 w 288620"/>
                <a:gd name="connsiteY6" fmla="*/ 62899 h 580557"/>
                <a:gd name="connsiteX7" fmla="*/ 78984 w 288620"/>
                <a:gd name="connsiteY7" fmla="*/ 40008 h 580557"/>
                <a:gd name="connsiteX8" fmla="*/ 72349 w 288620"/>
                <a:gd name="connsiteY8" fmla="*/ 3848 h 580557"/>
                <a:gd name="connsiteX9" fmla="*/ 68036 w 288620"/>
                <a:gd name="connsiteY9" fmla="*/ 199 h 580557"/>
                <a:gd name="connsiteX10" fmla="*/ 58747 w 288620"/>
                <a:gd name="connsiteY10" fmla="*/ 15459 h 580557"/>
                <a:gd name="connsiteX11" fmla="*/ 61069 w 288620"/>
                <a:gd name="connsiteY11" fmla="*/ 26407 h 580557"/>
                <a:gd name="connsiteX12" fmla="*/ 63060 w 288620"/>
                <a:gd name="connsiteY12" fmla="*/ 63562 h 580557"/>
                <a:gd name="connsiteX13" fmla="*/ 56425 w 288620"/>
                <a:gd name="connsiteY13" fmla="*/ 73515 h 580557"/>
                <a:gd name="connsiteX14" fmla="*/ 40833 w 288620"/>
                <a:gd name="connsiteY14" fmla="*/ 81145 h 580557"/>
                <a:gd name="connsiteX15" fmla="*/ 3345 w 288620"/>
                <a:gd name="connsiteY15" fmla="*/ 159105 h 580557"/>
                <a:gd name="connsiteX16" fmla="*/ 3345 w 288620"/>
                <a:gd name="connsiteY16" fmla="*/ 159105 h 580557"/>
                <a:gd name="connsiteX17" fmla="*/ 3345 w 288620"/>
                <a:gd name="connsiteY17" fmla="*/ 159105 h 580557"/>
                <a:gd name="connsiteX18" fmla="*/ 28 w 288620"/>
                <a:gd name="connsiteY18" fmla="*/ 203560 h 580557"/>
                <a:gd name="connsiteX19" fmla="*/ 5999 w 288620"/>
                <a:gd name="connsiteY19" fmla="*/ 298771 h 580557"/>
                <a:gd name="connsiteX20" fmla="*/ 16947 w 288620"/>
                <a:gd name="connsiteY20" fmla="*/ 392655 h 580557"/>
                <a:gd name="connsiteX21" fmla="*/ 55762 w 288620"/>
                <a:gd name="connsiteY21" fmla="*/ 509430 h 580557"/>
                <a:gd name="connsiteX22" fmla="*/ 123106 w 288620"/>
                <a:gd name="connsiteY22" fmla="*/ 573458 h 580557"/>
                <a:gd name="connsiteX23" fmla="*/ 222962 w 288620"/>
                <a:gd name="connsiteY23" fmla="*/ 565496 h 580557"/>
                <a:gd name="connsiteX24" fmla="*/ 288980 w 288620"/>
                <a:gd name="connsiteY24" fmla="*/ 462322 h 580557"/>
                <a:gd name="connsiteX25" fmla="*/ 241208 w 288620"/>
                <a:gd name="connsiteY25" fmla="*/ 327965 h 580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88620" h="580557">
                  <a:moveTo>
                    <a:pt x="241208" y="327965"/>
                  </a:moveTo>
                  <a:cubicBezTo>
                    <a:pt x="231588" y="314695"/>
                    <a:pt x="221635" y="301425"/>
                    <a:pt x="214668" y="286496"/>
                  </a:cubicBezTo>
                  <a:cubicBezTo>
                    <a:pt x="204053" y="263274"/>
                    <a:pt x="197418" y="238393"/>
                    <a:pt x="190119" y="214175"/>
                  </a:cubicBezTo>
                  <a:cubicBezTo>
                    <a:pt x="181494" y="186309"/>
                    <a:pt x="174195" y="157778"/>
                    <a:pt x="160925" y="131239"/>
                  </a:cubicBezTo>
                  <a:cubicBezTo>
                    <a:pt x="155286" y="111666"/>
                    <a:pt x="145002" y="95078"/>
                    <a:pt x="128414" y="83467"/>
                  </a:cubicBezTo>
                  <a:cubicBezTo>
                    <a:pt x="115476" y="74510"/>
                    <a:pt x="100879" y="70197"/>
                    <a:pt x="85287" y="69202"/>
                  </a:cubicBezTo>
                  <a:cubicBezTo>
                    <a:pt x="80311" y="68870"/>
                    <a:pt x="79316" y="67211"/>
                    <a:pt x="79316" y="62899"/>
                  </a:cubicBezTo>
                  <a:cubicBezTo>
                    <a:pt x="79647" y="55269"/>
                    <a:pt x="79647" y="47638"/>
                    <a:pt x="78984" y="40008"/>
                  </a:cubicBezTo>
                  <a:cubicBezTo>
                    <a:pt x="77989" y="27734"/>
                    <a:pt x="76662" y="15459"/>
                    <a:pt x="72349" y="3848"/>
                  </a:cubicBezTo>
                  <a:cubicBezTo>
                    <a:pt x="71685" y="2189"/>
                    <a:pt x="72017" y="-797"/>
                    <a:pt x="68036" y="199"/>
                  </a:cubicBezTo>
                  <a:cubicBezTo>
                    <a:pt x="58416" y="2521"/>
                    <a:pt x="56093" y="6170"/>
                    <a:pt x="58747" y="15459"/>
                  </a:cubicBezTo>
                  <a:cubicBezTo>
                    <a:pt x="59742" y="18776"/>
                    <a:pt x="60406" y="22757"/>
                    <a:pt x="61069" y="26407"/>
                  </a:cubicBezTo>
                  <a:cubicBezTo>
                    <a:pt x="63392" y="38681"/>
                    <a:pt x="61733" y="51288"/>
                    <a:pt x="63060" y="63562"/>
                  </a:cubicBezTo>
                  <a:cubicBezTo>
                    <a:pt x="63723" y="70197"/>
                    <a:pt x="62065" y="72188"/>
                    <a:pt x="56425" y="73515"/>
                  </a:cubicBezTo>
                  <a:cubicBezTo>
                    <a:pt x="50785" y="75173"/>
                    <a:pt x="45477" y="77496"/>
                    <a:pt x="40833" y="81145"/>
                  </a:cubicBezTo>
                  <a:cubicBezTo>
                    <a:pt x="15288" y="100718"/>
                    <a:pt x="5999" y="128253"/>
                    <a:pt x="3345" y="159105"/>
                  </a:cubicBezTo>
                  <a:cubicBezTo>
                    <a:pt x="3345" y="159105"/>
                    <a:pt x="3345" y="159105"/>
                    <a:pt x="3345" y="159105"/>
                  </a:cubicBezTo>
                  <a:cubicBezTo>
                    <a:pt x="3345" y="159105"/>
                    <a:pt x="3345" y="159105"/>
                    <a:pt x="3345" y="159105"/>
                  </a:cubicBezTo>
                  <a:cubicBezTo>
                    <a:pt x="1355" y="173702"/>
                    <a:pt x="28" y="188631"/>
                    <a:pt x="28" y="203560"/>
                  </a:cubicBezTo>
                  <a:cubicBezTo>
                    <a:pt x="-304" y="235407"/>
                    <a:pt x="2350" y="267255"/>
                    <a:pt x="5999" y="298771"/>
                  </a:cubicBezTo>
                  <a:cubicBezTo>
                    <a:pt x="9649" y="329955"/>
                    <a:pt x="10976" y="361803"/>
                    <a:pt x="16947" y="392655"/>
                  </a:cubicBezTo>
                  <a:cubicBezTo>
                    <a:pt x="24909" y="433129"/>
                    <a:pt x="35525" y="472938"/>
                    <a:pt x="55762" y="509430"/>
                  </a:cubicBezTo>
                  <a:cubicBezTo>
                    <a:pt x="71354" y="537629"/>
                    <a:pt x="91922" y="561515"/>
                    <a:pt x="123106" y="573458"/>
                  </a:cubicBezTo>
                  <a:cubicBezTo>
                    <a:pt x="157608" y="586728"/>
                    <a:pt x="190783" y="580093"/>
                    <a:pt x="222962" y="565496"/>
                  </a:cubicBezTo>
                  <a:cubicBezTo>
                    <a:pt x="267416" y="545591"/>
                    <a:pt x="289312" y="510426"/>
                    <a:pt x="288980" y="462322"/>
                  </a:cubicBezTo>
                  <a:cubicBezTo>
                    <a:pt x="288648" y="412229"/>
                    <a:pt x="270070" y="368106"/>
                    <a:pt x="241208" y="327965"/>
                  </a:cubicBezTo>
                  <a:close/>
                </a:path>
              </a:pathLst>
            </a:custGeom>
            <a:solidFill>
              <a:schemeClr val="accent5">
                <a:lumMod val="75000"/>
              </a:schemeClr>
            </a:solidFill>
            <a:ln w="3309" cap="flat">
              <a:noFill/>
              <a:prstDash val="solid"/>
              <a:miter/>
            </a:ln>
          </p:spPr>
          <p:txBody>
            <a:bodyPr rtlCol="0" anchor="ctr"/>
            <a:lstStyle/>
            <a:p>
              <a:pPr algn="r" rtl="1"/>
              <a:endParaRPr lang="en-US">
                <a:cs typeface="B Nazanin" panose="00000700000000000000" pitchFamily="2" charset="-78"/>
              </a:endParaRPr>
            </a:p>
          </p:txBody>
        </p:sp>
        <p:sp>
          <p:nvSpPr>
            <p:cNvPr id="65" name="Freeform: Shape 64">
              <a:extLst>
                <a:ext uri="{FF2B5EF4-FFF2-40B4-BE49-F238E27FC236}">
                  <a16:creationId xmlns:a16="http://schemas.microsoft.com/office/drawing/2014/main" id="{37985AB2-DD77-4B47-A82E-952D892026A7}"/>
                </a:ext>
              </a:extLst>
            </p:cNvPr>
            <p:cNvSpPr/>
            <p:nvPr/>
          </p:nvSpPr>
          <p:spPr>
            <a:xfrm>
              <a:off x="7528445" y="2305877"/>
              <a:ext cx="322366" cy="322366"/>
            </a:xfrm>
            <a:custGeom>
              <a:avLst/>
              <a:gdLst>
                <a:gd name="connsiteX0" fmla="*/ 157912 w 155921"/>
                <a:gd name="connsiteY0" fmla="*/ 131239 h 155921"/>
                <a:gd name="connsiteX1" fmla="*/ 109145 w 155921"/>
                <a:gd name="connsiteY1" fmla="*/ 120291 h 155921"/>
                <a:gd name="connsiteX2" fmla="*/ 98197 w 155921"/>
                <a:gd name="connsiteY2" fmla="*/ 123940 h 155921"/>
                <a:gd name="connsiteX3" fmla="*/ 75638 w 155921"/>
                <a:gd name="connsiteY3" fmla="*/ 148490 h 155921"/>
                <a:gd name="connsiteX4" fmla="*/ 67013 w 155921"/>
                <a:gd name="connsiteY4" fmla="*/ 150148 h 155921"/>
                <a:gd name="connsiteX5" fmla="*/ 36824 w 155921"/>
                <a:gd name="connsiteY5" fmla="*/ 136215 h 155921"/>
                <a:gd name="connsiteX6" fmla="*/ 27867 w 155921"/>
                <a:gd name="connsiteY6" fmla="*/ 137210 h 155921"/>
                <a:gd name="connsiteX7" fmla="*/ 0 w 155921"/>
                <a:gd name="connsiteY7" fmla="*/ 159105 h 155921"/>
                <a:gd name="connsiteX8" fmla="*/ 37487 w 155921"/>
                <a:gd name="connsiteY8" fmla="*/ 81145 h 155921"/>
                <a:gd name="connsiteX9" fmla="*/ 53080 w 155921"/>
                <a:gd name="connsiteY9" fmla="*/ 73515 h 155921"/>
                <a:gd name="connsiteX10" fmla="*/ 59715 w 155921"/>
                <a:gd name="connsiteY10" fmla="*/ 63562 h 155921"/>
                <a:gd name="connsiteX11" fmla="*/ 57724 w 155921"/>
                <a:gd name="connsiteY11" fmla="*/ 26407 h 155921"/>
                <a:gd name="connsiteX12" fmla="*/ 55734 w 155921"/>
                <a:gd name="connsiteY12" fmla="*/ 15459 h 155921"/>
                <a:gd name="connsiteX13" fmla="*/ 65022 w 155921"/>
                <a:gd name="connsiteY13" fmla="*/ 199 h 155921"/>
                <a:gd name="connsiteX14" fmla="*/ 69335 w 155921"/>
                <a:gd name="connsiteY14" fmla="*/ 3848 h 155921"/>
                <a:gd name="connsiteX15" fmla="*/ 75970 w 155921"/>
                <a:gd name="connsiteY15" fmla="*/ 40008 h 155921"/>
                <a:gd name="connsiteX16" fmla="*/ 76302 w 155921"/>
                <a:gd name="connsiteY16" fmla="*/ 62899 h 155921"/>
                <a:gd name="connsiteX17" fmla="*/ 82273 w 155921"/>
                <a:gd name="connsiteY17" fmla="*/ 69202 h 155921"/>
                <a:gd name="connsiteX18" fmla="*/ 125400 w 155921"/>
                <a:gd name="connsiteY18" fmla="*/ 83467 h 155921"/>
                <a:gd name="connsiteX19" fmla="*/ 157912 w 155921"/>
                <a:gd name="connsiteY19" fmla="*/ 131239 h 155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5921" h="155921">
                  <a:moveTo>
                    <a:pt x="157912" y="131239"/>
                  </a:moveTo>
                  <a:cubicBezTo>
                    <a:pt x="141656" y="127589"/>
                    <a:pt x="125400" y="124272"/>
                    <a:pt x="109145" y="120291"/>
                  </a:cubicBezTo>
                  <a:cubicBezTo>
                    <a:pt x="103837" y="118964"/>
                    <a:pt x="101183" y="120623"/>
                    <a:pt x="98197" y="123940"/>
                  </a:cubicBezTo>
                  <a:cubicBezTo>
                    <a:pt x="90899" y="132234"/>
                    <a:pt x="82937" y="140196"/>
                    <a:pt x="75638" y="148490"/>
                  </a:cubicBezTo>
                  <a:cubicBezTo>
                    <a:pt x="72984" y="151475"/>
                    <a:pt x="70662" y="151807"/>
                    <a:pt x="67013" y="150148"/>
                  </a:cubicBezTo>
                  <a:cubicBezTo>
                    <a:pt x="57061" y="145504"/>
                    <a:pt x="46776" y="141191"/>
                    <a:pt x="36824" y="136215"/>
                  </a:cubicBezTo>
                  <a:cubicBezTo>
                    <a:pt x="33506" y="134556"/>
                    <a:pt x="31184" y="134556"/>
                    <a:pt x="27867" y="137210"/>
                  </a:cubicBezTo>
                  <a:cubicBezTo>
                    <a:pt x="18910" y="144509"/>
                    <a:pt x="9289" y="151807"/>
                    <a:pt x="0" y="159105"/>
                  </a:cubicBezTo>
                  <a:cubicBezTo>
                    <a:pt x="2654" y="128253"/>
                    <a:pt x="11943" y="100718"/>
                    <a:pt x="37487" y="81145"/>
                  </a:cubicBezTo>
                  <a:cubicBezTo>
                    <a:pt x="42132" y="77496"/>
                    <a:pt x="47440" y="75173"/>
                    <a:pt x="53080" y="73515"/>
                  </a:cubicBezTo>
                  <a:cubicBezTo>
                    <a:pt x="58388" y="71856"/>
                    <a:pt x="60378" y="69865"/>
                    <a:pt x="59715" y="63562"/>
                  </a:cubicBezTo>
                  <a:cubicBezTo>
                    <a:pt x="58056" y="51288"/>
                    <a:pt x="60046" y="38681"/>
                    <a:pt x="57724" y="26407"/>
                  </a:cubicBezTo>
                  <a:cubicBezTo>
                    <a:pt x="57061" y="22757"/>
                    <a:pt x="56729" y="18776"/>
                    <a:pt x="55734" y="15459"/>
                  </a:cubicBezTo>
                  <a:cubicBezTo>
                    <a:pt x="53411" y="6170"/>
                    <a:pt x="55734" y="2521"/>
                    <a:pt x="65022" y="199"/>
                  </a:cubicBezTo>
                  <a:cubicBezTo>
                    <a:pt x="69003" y="-797"/>
                    <a:pt x="68672" y="2189"/>
                    <a:pt x="69335" y="3848"/>
                  </a:cubicBezTo>
                  <a:cubicBezTo>
                    <a:pt x="73648" y="15459"/>
                    <a:pt x="74975" y="27734"/>
                    <a:pt x="75970" y="40008"/>
                  </a:cubicBezTo>
                  <a:cubicBezTo>
                    <a:pt x="76634" y="47638"/>
                    <a:pt x="76302" y="55269"/>
                    <a:pt x="76302" y="62899"/>
                  </a:cubicBezTo>
                  <a:cubicBezTo>
                    <a:pt x="76302" y="67211"/>
                    <a:pt x="77297" y="68870"/>
                    <a:pt x="82273" y="69202"/>
                  </a:cubicBezTo>
                  <a:cubicBezTo>
                    <a:pt x="97865" y="69865"/>
                    <a:pt x="112794" y="74178"/>
                    <a:pt x="125400" y="83467"/>
                  </a:cubicBezTo>
                  <a:cubicBezTo>
                    <a:pt x="141988" y="95078"/>
                    <a:pt x="151940" y="111666"/>
                    <a:pt x="157912" y="131239"/>
                  </a:cubicBezTo>
                  <a:close/>
                </a:path>
              </a:pathLst>
            </a:custGeom>
            <a:solidFill>
              <a:schemeClr val="accent2">
                <a:lumMod val="75000"/>
              </a:schemeClr>
            </a:solidFill>
            <a:ln w="9525" cap="flat">
              <a:noFill/>
              <a:prstDash val="solid"/>
              <a:miter/>
            </a:ln>
          </p:spPr>
          <p:txBody>
            <a:bodyPr wrap="square" rtlCol="0" anchor="ctr">
              <a:noAutofit/>
            </a:bodyPr>
            <a:lstStyle/>
            <a:p>
              <a:pPr algn="r" rtl="1"/>
              <a:endParaRPr lang="en-US">
                <a:cs typeface="B Nazanin" panose="00000700000000000000" pitchFamily="2" charset="-78"/>
              </a:endParaRPr>
            </a:p>
          </p:txBody>
        </p:sp>
      </p:gr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700000000000000" pitchFamily="2" charset="-78"/>
              </a:rPr>
              <a:t>سبک اینفوگرافیک</a:t>
            </a:r>
            <a:endParaRPr lang="en-US" dirty="0">
              <a:cs typeface="B Nazanin" panose="00000700000000000000" pitchFamily="2" charset="-78"/>
            </a:endParaRPr>
          </a:p>
        </p:txBody>
      </p:sp>
      <p:grpSp>
        <p:nvGrpSpPr>
          <p:cNvPr id="11" name="Group 10">
            <a:extLst>
              <a:ext uri="{FF2B5EF4-FFF2-40B4-BE49-F238E27FC236}">
                <a16:creationId xmlns:a16="http://schemas.microsoft.com/office/drawing/2014/main" id="{46B720C2-8079-4C03-9D99-EBD9A03B707B}"/>
              </a:ext>
            </a:extLst>
          </p:cNvPr>
          <p:cNvGrpSpPr/>
          <p:nvPr/>
        </p:nvGrpSpPr>
        <p:grpSpPr>
          <a:xfrm rot="19652038">
            <a:off x="5577851" y="2265030"/>
            <a:ext cx="1668669" cy="2905785"/>
            <a:chOff x="2755505" y="1879063"/>
            <a:chExt cx="552450" cy="962025"/>
          </a:xfrm>
          <a:solidFill>
            <a:schemeClr val="accent4"/>
          </a:solidFill>
        </p:grpSpPr>
        <p:sp>
          <p:nvSpPr>
            <p:cNvPr id="12" name="Freeform: Shape 11">
              <a:extLst>
                <a:ext uri="{FF2B5EF4-FFF2-40B4-BE49-F238E27FC236}">
                  <a16:creationId xmlns:a16="http://schemas.microsoft.com/office/drawing/2014/main" id="{FC7748E0-A753-4DB2-B483-4BE48C73202B}"/>
                </a:ext>
              </a:extLst>
            </p:cNvPr>
            <p:cNvSpPr/>
            <p:nvPr/>
          </p:nvSpPr>
          <p:spPr>
            <a:xfrm>
              <a:off x="2755505" y="1879063"/>
              <a:ext cx="552450" cy="962025"/>
            </a:xfrm>
            <a:custGeom>
              <a:avLst/>
              <a:gdLst>
                <a:gd name="connsiteX0" fmla="*/ 407432 w 552450"/>
                <a:gd name="connsiteY0" fmla="*/ 33338 h 962025"/>
                <a:gd name="connsiteX1" fmla="*/ 281702 w 552450"/>
                <a:gd name="connsiteY1" fmla="*/ 0 h 962025"/>
                <a:gd name="connsiteX2" fmla="*/ 266462 w 552450"/>
                <a:gd name="connsiteY2" fmla="*/ 0 h 962025"/>
                <a:gd name="connsiteX3" fmla="*/ 246459 w 552450"/>
                <a:gd name="connsiteY3" fmla="*/ 1905 h 962025"/>
                <a:gd name="connsiteX4" fmla="*/ 714 w 552450"/>
                <a:gd name="connsiteY4" fmla="*/ 260985 h 962025"/>
                <a:gd name="connsiteX5" fmla="*/ 714 w 552450"/>
                <a:gd name="connsiteY5" fmla="*/ 294322 h 962025"/>
                <a:gd name="connsiteX6" fmla="*/ 28337 w 552450"/>
                <a:gd name="connsiteY6" fmla="*/ 401003 h 962025"/>
                <a:gd name="connsiteX7" fmla="*/ 114062 w 552450"/>
                <a:gd name="connsiteY7" fmla="*/ 502920 h 962025"/>
                <a:gd name="connsiteX8" fmla="*/ 233124 w 552450"/>
                <a:gd name="connsiteY8" fmla="*/ 552450 h 962025"/>
                <a:gd name="connsiteX9" fmla="*/ 234077 w 552450"/>
                <a:gd name="connsiteY9" fmla="*/ 553403 h 962025"/>
                <a:gd name="connsiteX10" fmla="*/ 238839 w 552450"/>
                <a:gd name="connsiteY10" fmla="*/ 553403 h 962025"/>
                <a:gd name="connsiteX11" fmla="*/ 241697 w 552450"/>
                <a:gd name="connsiteY11" fmla="*/ 556260 h 962025"/>
                <a:gd name="connsiteX12" fmla="*/ 237887 w 552450"/>
                <a:gd name="connsiteY12" fmla="*/ 581025 h 962025"/>
                <a:gd name="connsiteX13" fmla="*/ 233124 w 552450"/>
                <a:gd name="connsiteY13" fmla="*/ 622935 h 962025"/>
                <a:gd name="connsiteX14" fmla="*/ 255032 w 552450"/>
                <a:gd name="connsiteY14" fmla="*/ 700087 h 962025"/>
                <a:gd name="connsiteX15" fmla="*/ 241697 w 552450"/>
                <a:gd name="connsiteY15" fmla="*/ 794385 h 962025"/>
                <a:gd name="connsiteX16" fmla="*/ 242649 w 552450"/>
                <a:gd name="connsiteY16" fmla="*/ 933450 h 962025"/>
                <a:gd name="connsiteX17" fmla="*/ 257889 w 552450"/>
                <a:gd name="connsiteY17" fmla="*/ 962025 h 962025"/>
                <a:gd name="connsiteX18" fmla="*/ 279797 w 552450"/>
                <a:gd name="connsiteY18" fmla="*/ 967740 h 962025"/>
                <a:gd name="connsiteX19" fmla="*/ 301704 w 552450"/>
                <a:gd name="connsiteY19" fmla="*/ 962025 h 962025"/>
                <a:gd name="connsiteX20" fmla="*/ 316944 w 552450"/>
                <a:gd name="connsiteY20" fmla="*/ 933450 h 962025"/>
                <a:gd name="connsiteX21" fmla="*/ 317897 w 552450"/>
                <a:gd name="connsiteY21" fmla="*/ 794385 h 962025"/>
                <a:gd name="connsiteX22" fmla="*/ 304562 w 552450"/>
                <a:gd name="connsiteY22" fmla="*/ 700087 h 962025"/>
                <a:gd name="connsiteX23" fmla="*/ 326469 w 552450"/>
                <a:gd name="connsiteY23" fmla="*/ 622935 h 962025"/>
                <a:gd name="connsiteX24" fmla="*/ 321707 w 552450"/>
                <a:gd name="connsiteY24" fmla="*/ 581025 h 962025"/>
                <a:gd name="connsiteX25" fmla="*/ 317897 w 552450"/>
                <a:gd name="connsiteY25" fmla="*/ 556260 h 962025"/>
                <a:gd name="connsiteX26" fmla="*/ 320754 w 552450"/>
                <a:gd name="connsiteY26" fmla="*/ 553403 h 962025"/>
                <a:gd name="connsiteX27" fmla="*/ 322659 w 552450"/>
                <a:gd name="connsiteY27" fmla="*/ 553403 h 962025"/>
                <a:gd name="connsiteX28" fmla="*/ 333137 w 552450"/>
                <a:gd name="connsiteY28" fmla="*/ 550545 h 962025"/>
                <a:gd name="connsiteX29" fmla="*/ 556022 w 552450"/>
                <a:gd name="connsiteY29" fmla="*/ 316230 h 962025"/>
                <a:gd name="connsiteX30" fmla="*/ 407432 w 552450"/>
                <a:gd name="connsiteY30" fmla="*/ 33338 h 962025"/>
                <a:gd name="connsiteX31" fmla="*/ 277892 w 552450"/>
                <a:gd name="connsiteY31" fmla="*/ 939165 h 962025"/>
                <a:gd name="connsiteX32" fmla="*/ 263604 w 552450"/>
                <a:gd name="connsiteY32" fmla="*/ 924878 h 962025"/>
                <a:gd name="connsiteX33" fmla="*/ 277892 w 552450"/>
                <a:gd name="connsiteY33" fmla="*/ 910590 h 962025"/>
                <a:gd name="connsiteX34" fmla="*/ 292179 w 552450"/>
                <a:gd name="connsiteY34" fmla="*/ 924878 h 962025"/>
                <a:gd name="connsiteX35" fmla="*/ 277892 w 552450"/>
                <a:gd name="connsiteY35" fmla="*/ 939165 h 96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2450" h="962025">
                  <a:moveTo>
                    <a:pt x="407432" y="33338"/>
                  </a:moveTo>
                  <a:cubicBezTo>
                    <a:pt x="368379" y="12382"/>
                    <a:pt x="325517" y="2857"/>
                    <a:pt x="281702" y="0"/>
                  </a:cubicBezTo>
                  <a:cubicBezTo>
                    <a:pt x="276939" y="0"/>
                    <a:pt x="271224" y="0"/>
                    <a:pt x="266462" y="0"/>
                  </a:cubicBezTo>
                  <a:cubicBezTo>
                    <a:pt x="259794" y="2857"/>
                    <a:pt x="253127" y="0"/>
                    <a:pt x="246459" y="1905"/>
                  </a:cubicBezTo>
                  <a:cubicBezTo>
                    <a:pt x="110252" y="18097"/>
                    <a:pt x="9287" y="124778"/>
                    <a:pt x="714" y="260985"/>
                  </a:cubicBezTo>
                  <a:cubicBezTo>
                    <a:pt x="-238" y="271462"/>
                    <a:pt x="-238" y="282893"/>
                    <a:pt x="714" y="294322"/>
                  </a:cubicBezTo>
                  <a:cubicBezTo>
                    <a:pt x="714" y="332422"/>
                    <a:pt x="12144" y="367665"/>
                    <a:pt x="28337" y="401003"/>
                  </a:cubicBezTo>
                  <a:cubicBezTo>
                    <a:pt x="47387" y="441960"/>
                    <a:pt x="77867" y="475297"/>
                    <a:pt x="114062" y="502920"/>
                  </a:cubicBezTo>
                  <a:cubicBezTo>
                    <a:pt x="149304" y="529590"/>
                    <a:pt x="189309" y="544830"/>
                    <a:pt x="233124" y="552450"/>
                  </a:cubicBezTo>
                  <a:cubicBezTo>
                    <a:pt x="233124" y="552450"/>
                    <a:pt x="234077" y="553403"/>
                    <a:pt x="234077" y="553403"/>
                  </a:cubicBezTo>
                  <a:lnTo>
                    <a:pt x="238839" y="553403"/>
                  </a:lnTo>
                  <a:cubicBezTo>
                    <a:pt x="239792" y="554355"/>
                    <a:pt x="240744" y="555308"/>
                    <a:pt x="241697" y="556260"/>
                  </a:cubicBezTo>
                  <a:cubicBezTo>
                    <a:pt x="240744" y="566737"/>
                    <a:pt x="247412" y="575310"/>
                    <a:pt x="237887" y="581025"/>
                  </a:cubicBezTo>
                  <a:cubicBezTo>
                    <a:pt x="223599" y="590550"/>
                    <a:pt x="229314" y="612458"/>
                    <a:pt x="233124" y="622935"/>
                  </a:cubicBezTo>
                  <a:cubicBezTo>
                    <a:pt x="245507" y="652462"/>
                    <a:pt x="255984" y="666750"/>
                    <a:pt x="255032" y="700087"/>
                  </a:cubicBezTo>
                  <a:cubicBezTo>
                    <a:pt x="254079" y="721995"/>
                    <a:pt x="240744" y="772478"/>
                    <a:pt x="241697" y="794385"/>
                  </a:cubicBezTo>
                  <a:cubicBezTo>
                    <a:pt x="241697" y="841058"/>
                    <a:pt x="242649" y="886778"/>
                    <a:pt x="242649" y="933450"/>
                  </a:cubicBezTo>
                  <a:cubicBezTo>
                    <a:pt x="242649" y="945833"/>
                    <a:pt x="246459" y="956310"/>
                    <a:pt x="257889" y="962025"/>
                  </a:cubicBezTo>
                  <a:cubicBezTo>
                    <a:pt x="265509" y="965835"/>
                    <a:pt x="273129" y="967740"/>
                    <a:pt x="279797" y="967740"/>
                  </a:cubicBezTo>
                  <a:cubicBezTo>
                    <a:pt x="286464" y="967740"/>
                    <a:pt x="294084" y="965835"/>
                    <a:pt x="301704" y="962025"/>
                  </a:cubicBezTo>
                  <a:cubicBezTo>
                    <a:pt x="313134" y="956310"/>
                    <a:pt x="316944" y="945833"/>
                    <a:pt x="316944" y="933450"/>
                  </a:cubicBezTo>
                  <a:cubicBezTo>
                    <a:pt x="316944" y="886778"/>
                    <a:pt x="316944" y="841058"/>
                    <a:pt x="317897" y="794385"/>
                  </a:cubicBezTo>
                  <a:cubicBezTo>
                    <a:pt x="317897" y="772478"/>
                    <a:pt x="305514" y="721995"/>
                    <a:pt x="304562" y="700087"/>
                  </a:cubicBezTo>
                  <a:cubicBezTo>
                    <a:pt x="303609" y="666750"/>
                    <a:pt x="314087" y="653415"/>
                    <a:pt x="326469" y="622935"/>
                  </a:cubicBezTo>
                  <a:cubicBezTo>
                    <a:pt x="331232" y="612458"/>
                    <a:pt x="335994" y="590550"/>
                    <a:pt x="321707" y="581025"/>
                  </a:cubicBezTo>
                  <a:cubicBezTo>
                    <a:pt x="312182" y="574358"/>
                    <a:pt x="318849" y="565785"/>
                    <a:pt x="317897" y="556260"/>
                  </a:cubicBezTo>
                  <a:cubicBezTo>
                    <a:pt x="318849" y="555308"/>
                    <a:pt x="319802" y="554355"/>
                    <a:pt x="320754" y="553403"/>
                  </a:cubicBezTo>
                  <a:lnTo>
                    <a:pt x="322659" y="553403"/>
                  </a:lnTo>
                  <a:cubicBezTo>
                    <a:pt x="325517" y="551498"/>
                    <a:pt x="328374" y="550545"/>
                    <a:pt x="333137" y="550545"/>
                  </a:cubicBezTo>
                  <a:cubicBezTo>
                    <a:pt x="451247" y="527685"/>
                    <a:pt x="537924" y="435293"/>
                    <a:pt x="556022" y="316230"/>
                  </a:cubicBezTo>
                  <a:cubicBezTo>
                    <a:pt x="569357" y="202883"/>
                    <a:pt x="511254" y="89535"/>
                    <a:pt x="407432" y="33338"/>
                  </a:cubicBezTo>
                  <a:close/>
                  <a:moveTo>
                    <a:pt x="277892" y="939165"/>
                  </a:moveTo>
                  <a:cubicBezTo>
                    <a:pt x="269319" y="939165"/>
                    <a:pt x="263604" y="932498"/>
                    <a:pt x="263604" y="924878"/>
                  </a:cubicBezTo>
                  <a:cubicBezTo>
                    <a:pt x="263604" y="916305"/>
                    <a:pt x="270272" y="910590"/>
                    <a:pt x="277892" y="910590"/>
                  </a:cubicBezTo>
                  <a:cubicBezTo>
                    <a:pt x="286464" y="910590"/>
                    <a:pt x="292179" y="917258"/>
                    <a:pt x="292179" y="924878"/>
                  </a:cubicBezTo>
                  <a:cubicBezTo>
                    <a:pt x="292179" y="932498"/>
                    <a:pt x="285512" y="939165"/>
                    <a:pt x="277892" y="939165"/>
                  </a:cubicBezTo>
                  <a:close/>
                </a:path>
              </a:pathLst>
            </a:custGeom>
            <a:solidFill>
              <a:schemeClr val="tx1">
                <a:lumMod val="75000"/>
                <a:lumOff val="25000"/>
              </a:schemeClr>
            </a:solidFill>
            <a:ln w="9525" cap="flat">
              <a:noFill/>
              <a:prstDash val="solid"/>
              <a:miter/>
            </a:ln>
          </p:spPr>
          <p:txBody>
            <a:bodyPr rtlCol="0" anchor="ctr"/>
            <a:lstStyle/>
            <a:p>
              <a:pPr algn="r" rtl="1"/>
              <a:endParaRPr lang="en-US" dirty="0">
                <a:cs typeface="B Nazanin" panose="00000700000000000000" pitchFamily="2" charset="-78"/>
              </a:endParaRPr>
            </a:p>
          </p:txBody>
        </p:sp>
        <p:sp>
          <p:nvSpPr>
            <p:cNvPr id="13" name="Freeform: Shape 12">
              <a:extLst>
                <a:ext uri="{FF2B5EF4-FFF2-40B4-BE49-F238E27FC236}">
                  <a16:creationId xmlns:a16="http://schemas.microsoft.com/office/drawing/2014/main" id="{00D13A73-0AD3-442A-8D5A-898096856255}"/>
                </a:ext>
              </a:extLst>
            </p:cNvPr>
            <p:cNvSpPr/>
            <p:nvPr/>
          </p:nvSpPr>
          <p:spPr>
            <a:xfrm>
              <a:off x="2801939" y="1928593"/>
              <a:ext cx="457200" cy="457200"/>
            </a:xfrm>
            <a:custGeom>
              <a:avLst/>
              <a:gdLst>
                <a:gd name="connsiteX0" fmla="*/ 230505 w 457200"/>
                <a:gd name="connsiteY0" fmla="*/ 0 h 457200"/>
                <a:gd name="connsiteX1" fmla="*/ 0 w 457200"/>
                <a:gd name="connsiteY1" fmla="*/ 225742 h 457200"/>
                <a:gd name="connsiteX2" fmla="*/ 229552 w 457200"/>
                <a:gd name="connsiteY2" fmla="*/ 459105 h 457200"/>
                <a:gd name="connsiteX3" fmla="*/ 459105 w 457200"/>
                <a:gd name="connsiteY3" fmla="*/ 229552 h 457200"/>
                <a:gd name="connsiteX4" fmla="*/ 230505 w 457200"/>
                <a:gd name="connsiteY4" fmla="*/ 0 h 457200"/>
                <a:gd name="connsiteX5" fmla="*/ 230505 w 457200"/>
                <a:gd name="connsiteY5" fmla="*/ 442913 h 457200"/>
                <a:gd name="connsiteX6" fmla="*/ 16192 w 457200"/>
                <a:gd name="connsiteY6" fmla="*/ 225742 h 457200"/>
                <a:gd name="connsiteX7" fmla="*/ 230505 w 457200"/>
                <a:gd name="connsiteY7" fmla="*/ 16192 h 457200"/>
                <a:gd name="connsiteX8" fmla="*/ 443865 w 457200"/>
                <a:gd name="connsiteY8" fmla="*/ 229552 h 457200"/>
                <a:gd name="connsiteX9" fmla="*/ 230505 w 457200"/>
                <a:gd name="connsiteY9" fmla="*/ 442913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7200" h="457200">
                  <a:moveTo>
                    <a:pt x="230505" y="0"/>
                  </a:moveTo>
                  <a:cubicBezTo>
                    <a:pt x="103822" y="0"/>
                    <a:pt x="0" y="100965"/>
                    <a:pt x="0" y="225742"/>
                  </a:cubicBezTo>
                  <a:cubicBezTo>
                    <a:pt x="0" y="356235"/>
                    <a:pt x="100965" y="459105"/>
                    <a:pt x="229552" y="459105"/>
                  </a:cubicBezTo>
                  <a:cubicBezTo>
                    <a:pt x="356235" y="459105"/>
                    <a:pt x="459105" y="356235"/>
                    <a:pt x="459105" y="229552"/>
                  </a:cubicBezTo>
                  <a:cubicBezTo>
                    <a:pt x="459105" y="102870"/>
                    <a:pt x="357188" y="0"/>
                    <a:pt x="230505" y="0"/>
                  </a:cubicBezTo>
                  <a:close/>
                  <a:moveTo>
                    <a:pt x="230505" y="442913"/>
                  </a:moveTo>
                  <a:cubicBezTo>
                    <a:pt x="110490" y="442913"/>
                    <a:pt x="16192" y="346710"/>
                    <a:pt x="16192" y="225742"/>
                  </a:cubicBezTo>
                  <a:cubicBezTo>
                    <a:pt x="16192" y="110490"/>
                    <a:pt x="113347" y="15240"/>
                    <a:pt x="230505" y="16192"/>
                  </a:cubicBezTo>
                  <a:cubicBezTo>
                    <a:pt x="347663" y="16192"/>
                    <a:pt x="442913" y="111442"/>
                    <a:pt x="443865" y="229552"/>
                  </a:cubicBezTo>
                  <a:cubicBezTo>
                    <a:pt x="444817" y="345757"/>
                    <a:pt x="347663" y="442913"/>
                    <a:pt x="230505" y="442913"/>
                  </a:cubicBezTo>
                  <a:close/>
                </a:path>
              </a:pathLst>
            </a:custGeom>
            <a:solidFill>
              <a:schemeClr val="bg1"/>
            </a:solidFill>
            <a:ln w="9525" cap="flat">
              <a:noFill/>
              <a:prstDash val="solid"/>
              <a:miter/>
            </a:ln>
          </p:spPr>
          <p:txBody>
            <a:bodyPr rtlCol="0" anchor="ctr"/>
            <a:lstStyle/>
            <a:p>
              <a:pPr algn="r" rtl="1"/>
              <a:endParaRPr lang="en-US">
                <a:cs typeface="B Nazanin" panose="00000700000000000000" pitchFamily="2" charset="-78"/>
              </a:endParaRPr>
            </a:p>
          </p:txBody>
        </p:sp>
      </p:grpSp>
      <p:grpSp>
        <p:nvGrpSpPr>
          <p:cNvPr id="14" name="Group 13">
            <a:extLst>
              <a:ext uri="{FF2B5EF4-FFF2-40B4-BE49-F238E27FC236}">
                <a16:creationId xmlns:a16="http://schemas.microsoft.com/office/drawing/2014/main" id="{0D812E9A-09C3-4FE4-BE6A-7973F048A132}"/>
              </a:ext>
            </a:extLst>
          </p:cNvPr>
          <p:cNvGrpSpPr/>
          <p:nvPr/>
        </p:nvGrpSpPr>
        <p:grpSpPr>
          <a:xfrm>
            <a:off x="5841425" y="2945615"/>
            <a:ext cx="700565" cy="635820"/>
            <a:chOff x="6587475" y="3356075"/>
            <a:chExt cx="700565" cy="635820"/>
          </a:xfrm>
        </p:grpSpPr>
        <p:sp>
          <p:nvSpPr>
            <p:cNvPr id="15" name="Oval 5">
              <a:extLst>
                <a:ext uri="{FF2B5EF4-FFF2-40B4-BE49-F238E27FC236}">
                  <a16:creationId xmlns:a16="http://schemas.microsoft.com/office/drawing/2014/main" id="{460D3D4D-07AB-4832-99E6-E17ED3196706}"/>
                </a:ext>
              </a:extLst>
            </p:cNvPr>
            <p:cNvSpPr/>
            <p:nvPr/>
          </p:nvSpPr>
          <p:spPr>
            <a:xfrm>
              <a:off x="6587475" y="3356075"/>
              <a:ext cx="700565" cy="635820"/>
            </a:xfrm>
            <a:custGeom>
              <a:avLst/>
              <a:gdLst>
                <a:gd name="connsiteX0" fmla="*/ 0 w 1412340"/>
                <a:gd name="connsiteY0" fmla="*/ 706170 h 1412340"/>
                <a:gd name="connsiteX1" fmla="*/ 706170 w 1412340"/>
                <a:gd name="connsiteY1" fmla="*/ 0 h 1412340"/>
                <a:gd name="connsiteX2" fmla="*/ 1412340 w 1412340"/>
                <a:gd name="connsiteY2" fmla="*/ 706170 h 1412340"/>
                <a:gd name="connsiteX3" fmla="*/ 706170 w 1412340"/>
                <a:gd name="connsiteY3" fmla="*/ 1412340 h 1412340"/>
                <a:gd name="connsiteX4" fmla="*/ 0 w 1412340"/>
                <a:gd name="connsiteY4" fmla="*/ 706170 h 1412340"/>
                <a:gd name="connsiteX0" fmla="*/ 0 w 1440106"/>
                <a:gd name="connsiteY0" fmla="*/ 723095 h 1429265"/>
                <a:gd name="connsiteX1" fmla="*/ 706170 w 1440106"/>
                <a:gd name="connsiteY1" fmla="*/ 16925 h 1429265"/>
                <a:gd name="connsiteX2" fmla="*/ 1240325 w 1440106"/>
                <a:gd name="connsiteY2" fmla="*/ 261368 h 1429265"/>
                <a:gd name="connsiteX3" fmla="*/ 1412340 w 1440106"/>
                <a:gd name="connsiteY3" fmla="*/ 723095 h 1429265"/>
                <a:gd name="connsiteX4" fmla="*/ 706170 w 1440106"/>
                <a:gd name="connsiteY4" fmla="*/ 1429265 h 1429265"/>
                <a:gd name="connsiteX5" fmla="*/ 0 w 1440106"/>
                <a:gd name="connsiteY5" fmla="*/ 723095 h 1429265"/>
                <a:gd name="connsiteX0" fmla="*/ 23086 w 1463192"/>
                <a:gd name="connsiteY0" fmla="*/ 723095 h 1450970"/>
                <a:gd name="connsiteX1" fmla="*/ 729256 w 1463192"/>
                <a:gd name="connsiteY1" fmla="*/ 16925 h 1450970"/>
                <a:gd name="connsiteX2" fmla="*/ 1263411 w 1463192"/>
                <a:gd name="connsiteY2" fmla="*/ 261368 h 1450970"/>
                <a:gd name="connsiteX3" fmla="*/ 1435426 w 1463192"/>
                <a:gd name="connsiteY3" fmla="*/ 723095 h 1450970"/>
                <a:gd name="connsiteX4" fmla="*/ 729256 w 1463192"/>
                <a:gd name="connsiteY4" fmla="*/ 1429265 h 1450970"/>
                <a:gd name="connsiteX5" fmla="*/ 222263 w 1463192"/>
                <a:gd name="connsiteY5" fmla="*/ 1221036 h 1450970"/>
                <a:gd name="connsiteX6" fmla="*/ 23086 w 1463192"/>
                <a:gd name="connsiteY6" fmla="*/ 723095 h 1450970"/>
                <a:gd name="connsiteX0" fmla="*/ 23086 w 1438966"/>
                <a:gd name="connsiteY0" fmla="*/ 723095 h 1431250"/>
                <a:gd name="connsiteX1" fmla="*/ 729256 w 1438966"/>
                <a:gd name="connsiteY1" fmla="*/ 16925 h 1431250"/>
                <a:gd name="connsiteX2" fmla="*/ 1263411 w 1438966"/>
                <a:gd name="connsiteY2" fmla="*/ 261368 h 1431250"/>
                <a:gd name="connsiteX3" fmla="*/ 1435426 w 1438966"/>
                <a:gd name="connsiteY3" fmla="*/ 723095 h 1431250"/>
                <a:gd name="connsiteX4" fmla="*/ 1136663 w 1438966"/>
                <a:gd name="connsiteY4" fmla="*/ 1112394 h 1431250"/>
                <a:gd name="connsiteX5" fmla="*/ 729256 w 1438966"/>
                <a:gd name="connsiteY5" fmla="*/ 1429265 h 1431250"/>
                <a:gd name="connsiteX6" fmla="*/ 222263 w 1438966"/>
                <a:gd name="connsiteY6" fmla="*/ 1221036 h 1431250"/>
                <a:gd name="connsiteX7" fmla="*/ 23086 w 1438966"/>
                <a:gd name="connsiteY7" fmla="*/ 723095 h 1431250"/>
                <a:gd name="connsiteX0" fmla="*/ 23086 w 1438966"/>
                <a:gd name="connsiteY0" fmla="*/ 723095 h 1432175"/>
                <a:gd name="connsiteX1" fmla="*/ 729256 w 1438966"/>
                <a:gd name="connsiteY1" fmla="*/ 16925 h 1432175"/>
                <a:gd name="connsiteX2" fmla="*/ 1263411 w 1438966"/>
                <a:gd name="connsiteY2" fmla="*/ 261368 h 1432175"/>
                <a:gd name="connsiteX3" fmla="*/ 1435426 w 1438966"/>
                <a:gd name="connsiteY3" fmla="*/ 723095 h 1432175"/>
                <a:gd name="connsiteX4" fmla="*/ 1109503 w 1438966"/>
                <a:gd name="connsiteY4" fmla="*/ 1085233 h 1432175"/>
                <a:gd name="connsiteX5" fmla="*/ 729256 w 1438966"/>
                <a:gd name="connsiteY5" fmla="*/ 1429265 h 1432175"/>
                <a:gd name="connsiteX6" fmla="*/ 222263 w 1438966"/>
                <a:gd name="connsiteY6" fmla="*/ 1221036 h 1432175"/>
                <a:gd name="connsiteX7" fmla="*/ 23086 w 1438966"/>
                <a:gd name="connsiteY7" fmla="*/ 723095 h 1432175"/>
                <a:gd name="connsiteX0" fmla="*/ 23086 w 1492024"/>
                <a:gd name="connsiteY0" fmla="*/ 723095 h 1432175"/>
                <a:gd name="connsiteX1" fmla="*/ 729256 w 1492024"/>
                <a:gd name="connsiteY1" fmla="*/ 16925 h 1432175"/>
                <a:gd name="connsiteX2" fmla="*/ 1263411 w 1492024"/>
                <a:gd name="connsiteY2" fmla="*/ 261368 h 1432175"/>
                <a:gd name="connsiteX3" fmla="*/ 1489747 w 1492024"/>
                <a:gd name="connsiteY3" fmla="*/ 723095 h 1432175"/>
                <a:gd name="connsiteX4" fmla="*/ 1109503 w 1492024"/>
                <a:gd name="connsiteY4" fmla="*/ 1085233 h 1432175"/>
                <a:gd name="connsiteX5" fmla="*/ 729256 w 1492024"/>
                <a:gd name="connsiteY5" fmla="*/ 1429265 h 1432175"/>
                <a:gd name="connsiteX6" fmla="*/ 222263 w 1492024"/>
                <a:gd name="connsiteY6" fmla="*/ 1221036 h 1432175"/>
                <a:gd name="connsiteX7" fmla="*/ 23086 w 1492024"/>
                <a:gd name="connsiteY7" fmla="*/ 723095 h 1432175"/>
                <a:gd name="connsiteX0" fmla="*/ 23086 w 1491219"/>
                <a:gd name="connsiteY0" fmla="*/ 719305 h 1428385"/>
                <a:gd name="connsiteX1" fmla="*/ 729256 w 1491219"/>
                <a:gd name="connsiteY1" fmla="*/ 13135 h 1428385"/>
                <a:gd name="connsiteX2" fmla="*/ 1181929 w 1491219"/>
                <a:gd name="connsiteY2" fmla="*/ 293792 h 1428385"/>
                <a:gd name="connsiteX3" fmla="*/ 1489747 w 1491219"/>
                <a:gd name="connsiteY3" fmla="*/ 719305 h 1428385"/>
                <a:gd name="connsiteX4" fmla="*/ 1109503 w 1491219"/>
                <a:gd name="connsiteY4" fmla="*/ 1081443 h 1428385"/>
                <a:gd name="connsiteX5" fmla="*/ 729256 w 1491219"/>
                <a:gd name="connsiteY5" fmla="*/ 1425475 h 1428385"/>
                <a:gd name="connsiteX6" fmla="*/ 222263 w 1491219"/>
                <a:gd name="connsiteY6" fmla="*/ 1217246 h 1428385"/>
                <a:gd name="connsiteX7" fmla="*/ 23086 w 1491219"/>
                <a:gd name="connsiteY7" fmla="*/ 719305 h 1428385"/>
                <a:gd name="connsiteX0" fmla="*/ 23086 w 1491662"/>
                <a:gd name="connsiteY0" fmla="*/ 719305 h 1428385"/>
                <a:gd name="connsiteX1" fmla="*/ 729256 w 1491662"/>
                <a:gd name="connsiteY1" fmla="*/ 13135 h 1428385"/>
                <a:gd name="connsiteX2" fmla="*/ 1181929 w 1491662"/>
                <a:gd name="connsiteY2" fmla="*/ 293792 h 1428385"/>
                <a:gd name="connsiteX3" fmla="*/ 1489747 w 1491662"/>
                <a:gd name="connsiteY3" fmla="*/ 719305 h 1428385"/>
                <a:gd name="connsiteX4" fmla="*/ 1109503 w 1491662"/>
                <a:gd name="connsiteY4" fmla="*/ 1081443 h 1428385"/>
                <a:gd name="connsiteX5" fmla="*/ 729256 w 1491662"/>
                <a:gd name="connsiteY5" fmla="*/ 1425475 h 1428385"/>
                <a:gd name="connsiteX6" fmla="*/ 222263 w 1491662"/>
                <a:gd name="connsiteY6" fmla="*/ 1217246 h 1428385"/>
                <a:gd name="connsiteX7" fmla="*/ 23086 w 1491662"/>
                <a:gd name="connsiteY7" fmla="*/ 719305 h 1428385"/>
                <a:gd name="connsiteX0" fmla="*/ 23086 w 1491662"/>
                <a:gd name="connsiteY0" fmla="*/ 715831 h 1424911"/>
                <a:gd name="connsiteX1" fmla="*/ 729256 w 1491662"/>
                <a:gd name="connsiteY1" fmla="*/ 9661 h 1424911"/>
                <a:gd name="connsiteX2" fmla="*/ 1181929 w 1491662"/>
                <a:gd name="connsiteY2" fmla="*/ 290318 h 1424911"/>
                <a:gd name="connsiteX3" fmla="*/ 1489747 w 1491662"/>
                <a:gd name="connsiteY3" fmla="*/ 715831 h 1424911"/>
                <a:gd name="connsiteX4" fmla="*/ 1109503 w 1491662"/>
                <a:gd name="connsiteY4" fmla="*/ 1077969 h 1424911"/>
                <a:gd name="connsiteX5" fmla="*/ 729256 w 1491662"/>
                <a:gd name="connsiteY5" fmla="*/ 1422001 h 1424911"/>
                <a:gd name="connsiteX6" fmla="*/ 222263 w 1491662"/>
                <a:gd name="connsiteY6" fmla="*/ 1213772 h 1424911"/>
                <a:gd name="connsiteX7" fmla="*/ 23086 w 1491662"/>
                <a:gd name="connsiteY7" fmla="*/ 715831 h 1424911"/>
                <a:gd name="connsiteX0" fmla="*/ 11335 w 1479911"/>
                <a:gd name="connsiteY0" fmla="*/ 602287 h 1311367"/>
                <a:gd name="connsiteX1" fmla="*/ 518329 w 1479911"/>
                <a:gd name="connsiteY1" fmla="*/ 13812 h 1311367"/>
                <a:gd name="connsiteX2" fmla="*/ 1170178 w 1479911"/>
                <a:gd name="connsiteY2" fmla="*/ 176774 h 1311367"/>
                <a:gd name="connsiteX3" fmla="*/ 1477996 w 1479911"/>
                <a:gd name="connsiteY3" fmla="*/ 602287 h 1311367"/>
                <a:gd name="connsiteX4" fmla="*/ 1097752 w 1479911"/>
                <a:gd name="connsiteY4" fmla="*/ 964425 h 1311367"/>
                <a:gd name="connsiteX5" fmla="*/ 717505 w 1479911"/>
                <a:gd name="connsiteY5" fmla="*/ 1308457 h 1311367"/>
                <a:gd name="connsiteX6" fmla="*/ 210512 w 1479911"/>
                <a:gd name="connsiteY6" fmla="*/ 1100228 h 1311367"/>
                <a:gd name="connsiteX7" fmla="*/ 11335 w 1479911"/>
                <a:gd name="connsiteY7" fmla="*/ 602287 h 1311367"/>
                <a:gd name="connsiteX0" fmla="*/ 17558 w 1486134"/>
                <a:gd name="connsiteY0" fmla="*/ 645596 h 1354676"/>
                <a:gd name="connsiteX1" fmla="*/ 633193 w 1486134"/>
                <a:gd name="connsiteY1" fmla="*/ 11853 h 1354676"/>
                <a:gd name="connsiteX2" fmla="*/ 1176401 w 1486134"/>
                <a:gd name="connsiteY2" fmla="*/ 220083 h 1354676"/>
                <a:gd name="connsiteX3" fmla="*/ 1484219 w 1486134"/>
                <a:gd name="connsiteY3" fmla="*/ 645596 h 1354676"/>
                <a:gd name="connsiteX4" fmla="*/ 1103975 w 1486134"/>
                <a:gd name="connsiteY4" fmla="*/ 1007734 h 1354676"/>
                <a:gd name="connsiteX5" fmla="*/ 723728 w 1486134"/>
                <a:gd name="connsiteY5" fmla="*/ 1351766 h 1354676"/>
                <a:gd name="connsiteX6" fmla="*/ 216735 w 1486134"/>
                <a:gd name="connsiteY6" fmla="*/ 1143537 h 1354676"/>
                <a:gd name="connsiteX7" fmla="*/ 17558 w 1486134"/>
                <a:gd name="connsiteY7" fmla="*/ 645596 h 1354676"/>
                <a:gd name="connsiteX0" fmla="*/ 17558 w 1486134"/>
                <a:gd name="connsiteY0" fmla="*/ 659413 h 1368493"/>
                <a:gd name="connsiteX1" fmla="*/ 633193 w 1486134"/>
                <a:gd name="connsiteY1" fmla="*/ 25670 h 1368493"/>
                <a:gd name="connsiteX2" fmla="*/ 1176401 w 1486134"/>
                <a:gd name="connsiteY2" fmla="*/ 233900 h 1368493"/>
                <a:gd name="connsiteX3" fmla="*/ 1484219 w 1486134"/>
                <a:gd name="connsiteY3" fmla="*/ 659413 h 1368493"/>
                <a:gd name="connsiteX4" fmla="*/ 1103975 w 1486134"/>
                <a:gd name="connsiteY4" fmla="*/ 1021551 h 1368493"/>
                <a:gd name="connsiteX5" fmla="*/ 723728 w 1486134"/>
                <a:gd name="connsiteY5" fmla="*/ 1365583 h 1368493"/>
                <a:gd name="connsiteX6" fmla="*/ 216735 w 1486134"/>
                <a:gd name="connsiteY6" fmla="*/ 1157354 h 1368493"/>
                <a:gd name="connsiteX7" fmla="*/ 17558 w 1486134"/>
                <a:gd name="connsiteY7" fmla="*/ 659413 h 1368493"/>
                <a:gd name="connsiteX0" fmla="*/ 11272 w 1479848"/>
                <a:gd name="connsiteY0" fmla="*/ 659413 h 1366902"/>
                <a:gd name="connsiteX1" fmla="*/ 626907 w 1479848"/>
                <a:gd name="connsiteY1" fmla="*/ 25670 h 1366902"/>
                <a:gd name="connsiteX2" fmla="*/ 1170115 w 1479848"/>
                <a:gd name="connsiteY2" fmla="*/ 233900 h 1366902"/>
                <a:gd name="connsiteX3" fmla="*/ 1477933 w 1479848"/>
                <a:gd name="connsiteY3" fmla="*/ 659413 h 1366902"/>
                <a:gd name="connsiteX4" fmla="*/ 1097689 w 1479848"/>
                <a:gd name="connsiteY4" fmla="*/ 1021551 h 1366902"/>
                <a:gd name="connsiteX5" fmla="*/ 717442 w 1479848"/>
                <a:gd name="connsiteY5" fmla="*/ 1365583 h 1366902"/>
                <a:gd name="connsiteX6" fmla="*/ 264770 w 1479848"/>
                <a:gd name="connsiteY6" fmla="*/ 1121140 h 1366902"/>
                <a:gd name="connsiteX7" fmla="*/ 11272 w 1479848"/>
                <a:gd name="connsiteY7" fmla="*/ 659413 h 1366902"/>
                <a:gd name="connsiteX0" fmla="*/ 18522 w 1387510"/>
                <a:gd name="connsiteY0" fmla="*/ 429299 h 1345017"/>
                <a:gd name="connsiteX1" fmla="*/ 534569 w 1387510"/>
                <a:gd name="connsiteY1" fmla="*/ 3785 h 1345017"/>
                <a:gd name="connsiteX2" fmla="*/ 1077777 w 1387510"/>
                <a:gd name="connsiteY2" fmla="*/ 212015 h 1345017"/>
                <a:gd name="connsiteX3" fmla="*/ 1385595 w 1387510"/>
                <a:gd name="connsiteY3" fmla="*/ 637528 h 1345017"/>
                <a:gd name="connsiteX4" fmla="*/ 1005351 w 1387510"/>
                <a:gd name="connsiteY4" fmla="*/ 999666 h 1345017"/>
                <a:gd name="connsiteX5" fmla="*/ 625104 w 1387510"/>
                <a:gd name="connsiteY5" fmla="*/ 1343698 h 1345017"/>
                <a:gd name="connsiteX6" fmla="*/ 172432 w 1387510"/>
                <a:gd name="connsiteY6" fmla="*/ 1099255 h 1345017"/>
                <a:gd name="connsiteX7" fmla="*/ 18522 w 1387510"/>
                <a:gd name="connsiteY7" fmla="*/ 429299 h 1345017"/>
                <a:gd name="connsiteX0" fmla="*/ 18522 w 1387510"/>
                <a:gd name="connsiteY0" fmla="*/ 429299 h 1300270"/>
                <a:gd name="connsiteX1" fmla="*/ 534569 w 1387510"/>
                <a:gd name="connsiteY1" fmla="*/ 3785 h 1300270"/>
                <a:gd name="connsiteX2" fmla="*/ 1077777 w 1387510"/>
                <a:gd name="connsiteY2" fmla="*/ 212015 h 1300270"/>
                <a:gd name="connsiteX3" fmla="*/ 1385595 w 1387510"/>
                <a:gd name="connsiteY3" fmla="*/ 637528 h 1300270"/>
                <a:gd name="connsiteX4" fmla="*/ 1005351 w 1387510"/>
                <a:gd name="connsiteY4" fmla="*/ 999666 h 1300270"/>
                <a:gd name="connsiteX5" fmla="*/ 634157 w 1387510"/>
                <a:gd name="connsiteY5" fmla="*/ 1298431 h 1300270"/>
                <a:gd name="connsiteX6" fmla="*/ 172432 w 1387510"/>
                <a:gd name="connsiteY6" fmla="*/ 1099255 h 1300270"/>
                <a:gd name="connsiteX7" fmla="*/ 18522 w 1387510"/>
                <a:gd name="connsiteY7" fmla="*/ 429299 h 1300270"/>
                <a:gd name="connsiteX0" fmla="*/ 18522 w 1389168"/>
                <a:gd name="connsiteY0" fmla="*/ 429299 h 1300270"/>
                <a:gd name="connsiteX1" fmla="*/ 534569 w 1389168"/>
                <a:gd name="connsiteY1" fmla="*/ 3785 h 1300270"/>
                <a:gd name="connsiteX2" fmla="*/ 1077777 w 1389168"/>
                <a:gd name="connsiteY2" fmla="*/ 212015 h 1300270"/>
                <a:gd name="connsiteX3" fmla="*/ 1385595 w 1389168"/>
                <a:gd name="connsiteY3" fmla="*/ 637528 h 1300270"/>
                <a:gd name="connsiteX4" fmla="*/ 1005351 w 1389168"/>
                <a:gd name="connsiteY4" fmla="*/ 999666 h 1300270"/>
                <a:gd name="connsiteX5" fmla="*/ 634157 w 1389168"/>
                <a:gd name="connsiteY5" fmla="*/ 1298431 h 1300270"/>
                <a:gd name="connsiteX6" fmla="*/ 172432 w 1389168"/>
                <a:gd name="connsiteY6" fmla="*/ 1099255 h 1300270"/>
                <a:gd name="connsiteX7" fmla="*/ 18522 w 1389168"/>
                <a:gd name="connsiteY7" fmla="*/ 429299 h 1300270"/>
                <a:gd name="connsiteX0" fmla="*/ 18522 w 1389168"/>
                <a:gd name="connsiteY0" fmla="*/ 429299 h 1300270"/>
                <a:gd name="connsiteX1" fmla="*/ 534569 w 1389168"/>
                <a:gd name="connsiteY1" fmla="*/ 3785 h 1300270"/>
                <a:gd name="connsiteX2" fmla="*/ 1077777 w 1389168"/>
                <a:gd name="connsiteY2" fmla="*/ 212015 h 1300270"/>
                <a:gd name="connsiteX3" fmla="*/ 1385595 w 1389168"/>
                <a:gd name="connsiteY3" fmla="*/ 637528 h 1300270"/>
                <a:gd name="connsiteX4" fmla="*/ 1005351 w 1389168"/>
                <a:gd name="connsiteY4" fmla="*/ 999666 h 1300270"/>
                <a:gd name="connsiteX5" fmla="*/ 634157 w 1389168"/>
                <a:gd name="connsiteY5" fmla="*/ 1298431 h 1300270"/>
                <a:gd name="connsiteX6" fmla="*/ 172432 w 1389168"/>
                <a:gd name="connsiteY6" fmla="*/ 1099255 h 1300270"/>
                <a:gd name="connsiteX7" fmla="*/ 18522 w 1389168"/>
                <a:gd name="connsiteY7" fmla="*/ 429299 h 1300270"/>
                <a:gd name="connsiteX0" fmla="*/ 18522 w 1389168"/>
                <a:gd name="connsiteY0" fmla="*/ 429299 h 1298451"/>
                <a:gd name="connsiteX1" fmla="*/ 534569 w 1389168"/>
                <a:gd name="connsiteY1" fmla="*/ 3785 h 1298451"/>
                <a:gd name="connsiteX2" fmla="*/ 1077777 w 1389168"/>
                <a:gd name="connsiteY2" fmla="*/ 212015 h 1298451"/>
                <a:gd name="connsiteX3" fmla="*/ 1385595 w 1389168"/>
                <a:gd name="connsiteY3" fmla="*/ 637528 h 1298451"/>
                <a:gd name="connsiteX4" fmla="*/ 1005351 w 1389168"/>
                <a:gd name="connsiteY4" fmla="*/ 1090200 h 1298451"/>
                <a:gd name="connsiteX5" fmla="*/ 634157 w 1389168"/>
                <a:gd name="connsiteY5" fmla="*/ 1298431 h 1298451"/>
                <a:gd name="connsiteX6" fmla="*/ 172432 w 1389168"/>
                <a:gd name="connsiteY6" fmla="*/ 1099255 h 1298451"/>
                <a:gd name="connsiteX7" fmla="*/ 18522 w 1389168"/>
                <a:gd name="connsiteY7" fmla="*/ 429299 h 1298451"/>
                <a:gd name="connsiteX0" fmla="*/ 18522 w 1389168"/>
                <a:gd name="connsiteY0" fmla="*/ 429299 h 1298451"/>
                <a:gd name="connsiteX1" fmla="*/ 534569 w 1389168"/>
                <a:gd name="connsiteY1" fmla="*/ 3785 h 1298451"/>
                <a:gd name="connsiteX2" fmla="*/ 1077777 w 1389168"/>
                <a:gd name="connsiteY2" fmla="*/ 212015 h 1298451"/>
                <a:gd name="connsiteX3" fmla="*/ 1385595 w 1389168"/>
                <a:gd name="connsiteY3" fmla="*/ 637528 h 1298451"/>
                <a:gd name="connsiteX4" fmla="*/ 1005351 w 1389168"/>
                <a:gd name="connsiteY4" fmla="*/ 1090200 h 1298451"/>
                <a:gd name="connsiteX5" fmla="*/ 570782 w 1389168"/>
                <a:gd name="connsiteY5" fmla="*/ 1298431 h 1298451"/>
                <a:gd name="connsiteX6" fmla="*/ 172432 w 1389168"/>
                <a:gd name="connsiteY6" fmla="*/ 1099255 h 1298451"/>
                <a:gd name="connsiteX7" fmla="*/ 18522 w 1389168"/>
                <a:gd name="connsiteY7" fmla="*/ 429299 h 1298451"/>
                <a:gd name="connsiteX0" fmla="*/ 44205 w 1414851"/>
                <a:gd name="connsiteY0" fmla="*/ 429299 h 1298451"/>
                <a:gd name="connsiteX1" fmla="*/ 560252 w 1414851"/>
                <a:gd name="connsiteY1" fmla="*/ 3785 h 1298451"/>
                <a:gd name="connsiteX2" fmla="*/ 1103460 w 1414851"/>
                <a:gd name="connsiteY2" fmla="*/ 212015 h 1298451"/>
                <a:gd name="connsiteX3" fmla="*/ 1411278 w 1414851"/>
                <a:gd name="connsiteY3" fmla="*/ 637528 h 1298451"/>
                <a:gd name="connsiteX4" fmla="*/ 1031034 w 1414851"/>
                <a:gd name="connsiteY4" fmla="*/ 1090200 h 1298451"/>
                <a:gd name="connsiteX5" fmla="*/ 596465 w 1414851"/>
                <a:gd name="connsiteY5" fmla="*/ 1298431 h 1298451"/>
                <a:gd name="connsiteX6" fmla="*/ 107580 w 1414851"/>
                <a:gd name="connsiteY6" fmla="*/ 1099255 h 1298451"/>
                <a:gd name="connsiteX7" fmla="*/ 44205 w 1414851"/>
                <a:gd name="connsiteY7" fmla="*/ 429299 h 1298451"/>
                <a:gd name="connsiteX0" fmla="*/ 44205 w 1414851"/>
                <a:gd name="connsiteY0" fmla="*/ 429299 h 1298473"/>
                <a:gd name="connsiteX1" fmla="*/ 560252 w 1414851"/>
                <a:gd name="connsiteY1" fmla="*/ 3785 h 1298473"/>
                <a:gd name="connsiteX2" fmla="*/ 1103460 w 1414851"/>
                <a:gd name="connsiteY2" fmla="*/ 212015 h 1298473"/>
                <a:gd name="connsiteX3" fmla="*/ 1411278 w 1414851"/>
                <a:gd name="connsiteY3" fmla="*/ 637528 h 1298473"/>
                <a:gd name="connsiteX4" fmla="*/ 1031034 w 1414851"/>
                <a:gd name="connsiteY4" fmla="*/ 1090200 h 1298473"/>
                <a:gd name="connsiteX5" fmla="*/ 596465 w 1414851"/>
                <a:gd name="connsiteY5" fmla="*/ 1298431 h 1298473"/>
                <a:gd name="connsiteX6" fmla="*/ 107580 w 1414851"/>
                <a:gd name="connsiteY6" fmla="*/ 1099255 h 1298473"/>
                <a:gd name="connsiteX7" fmla="*/ 44205 w 1414851"/>
                <a:gd name="connsiteY7" fmla="*/ 429299 h 1298473"/>
                <a:gd name="connsiteX0" fmla="*/ 60049 w 1430695"/>
                <a:gd name="connsiteY0" fmla="*/ 429299 h 1298473"/>
                <a:gd name="connsiteX1" fmla="*/ 576096 w 1430695"/>
                <a:gd name="connsiteY1" fmla="*/ 3785 h 1298473"/>
                <a:gd name="connsiteX2" fmla="*/ 1119304 w 1430695"/>
                <a:gd name="connsiteY2" fmla="*/ 212015 h 1298473"/>
                <a:gd name="connsiteX3" fmla="*/ 1427122 w 1430695"/>
                <a:gd name="connsiteY3" fmla="*/ 637528 h 1298473"/>
                <a:gd name="connsiteX4" fmla="*/ 1046878 w 1430695"/>
                <a:gd name="connsiteY4" fmla="*/ 1090200 h 1298473"/>
                <a:gd name="connsiteX5" fmla="*/ 612309 w 1430695"/>
                <a:gd name="connsiteY5" fmla="*/ 1298431 h 1298473"/>
                <a:gd name="connsiteX6" fmla="*/ 123424 w 1430695"/>
                <a:gd name="connsiteY6" fmla="*/ 1099255 h 1298473"/>
                <a:gd name="connsiteX7" fmla="*/ 60049 w 1430695"/>
                <a:gd name="connsiteY7" fmla="*/ 429299 h 1298473"/>
                <a:gd name="connsiteX0" fmla="*/ 60049 w 1430695"/>
                <a:gd name="connsiteY0" fmla="*/ 429299 h 1298473"/>
                <a:gd name="connsiteX1" fmla="*/ 576096 w 1430695"/>
                <a:gd name="connsiteY1" fmla="*/ 3785 h 1298473"/>
                <a:gd name="connsiteX2" fmla="*/ 1119304 w 1430695"/>
                <a:gd name="connsiteY2" fmla="*/ 212015 h 1298473"/>
                <a:gd name="connsiteX3" fmla="*/ 1427122 w 1430695"/>
                <a:gd name="connsiteY3" fmla="*/ 637528 h 1298473"/>
                <a:gd name="connsiteX4" fmla="*/ 1046878 w 1430695"/>
                <a:gd name="connsiteY4" fmla="*/ 1090200 h 1298473"/>
                <a:gd name="connsiteX5" fmla="*/ 612309 w 1430695"/>
                <a:gd name="connsiteY5" fmla="*/ 1298431 h 1298473"/>
                <a:gd name="connsiteX6" fmla="*/ 123424 w 1430695"/>
                <a:gd name="connsiteY6" fmla="*/ 1099255 h 1298473"/>
                <a:gd name="connsiteX7" fmla="*/ 60049 w 1430695"/>
                <a:gd name="connsiteY7" fmla="*/ 429299 h 1298473"/>
                <a:gd name="connsiteX0" fmla="*/ 60049 w 1430695"/>
                <a:gd name="connsiteY0" fmla="*/ 429299 h 1298473"/>
                <a:gd name="connsiteX1" fmla="*/ 576096 w 1430695"/>
                <a:gd name="connsiteY1" fmla="*/ 3785 h 1298473"/>
                <a:gd name="connsiteX2" fmla="*/ 1119304 w 1430695"/>
                <a:gd name="connsiteY2" fmla="*/ 212015 h 1298473"/>
                <a:gd name="connsiteX3" fmla="*/ 1427122 w 1430695"/>
                <a:gd name="connsiteY3" fmla="*/ 637528 h 1298473"/>
                <a:gd name="connsiteX4" fmla="*/ 1046878 w 1430695"/>
                <a:gd name="connsiteY4" fmla="*/ 1090200 h 1298473"/>
                <a:gd name="connsiteX5" fmla="*/ 612309 w 1430695"/>
                <a:gd name="connsiteY5" fmla="*/ 1298431 h 1298473"/>
                <a:gd name="connsiteX6" fmla="*/ 123424 w 1430695"/>
                <a:gd name="connsiteY6" fmla="*/ 1099255 h 1298473"/>
                <a:gd name="connsiteX7" fmla="*/ 60049 w 1430695"/>
                <a:gd name="connsiteY7" fmla="*/ 429299 h 1298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0695" h="1298473">
                  <a:moveTo>
                    <a:pt x="60049" y="429299"/>
                  </a:moveTo>
                  <a:cubicBezTo>
                    <a:pt x="171708" y="165240"/>
                    <a:pt x="263752" y="39999"/>
                    <a:pt x="576096" y="3785"/>
                  </a:cubicBezTo>
                  <a:cubicBezTo>
                    <a:pt x="888440" y="-32429"/>
                    <a:pt x="874861" y="202962"/>
                    <a:pt x="1119304" y="212015"/>
                  </a:cubicBezTo>
                  <a:cubicBezTo>
                    <a:pt x="1291320" y="248229"/>
                    <a:pt x="1457300" y="368941"/>
                    <a:pt x="1427122" y="637528"/>
                  </a:cubicBezTo>
                  <a:cubicBezTo>
                    <a:pt x="1369783" y="933275"/>
                    <a:pt x="1164573" y="972505"/>
                    <a:pt x="1046878" y="1090200"/>
                  </a:cubicBezTo>
                  <a:cubicBezTo>
                    <a:pt x="929183" y="1207895"/>
                    <a:pt x="766218" y="1296922"/>
                    <a:pt x="612309" y="1298431"/>
                  </a:cubicBezTo>
                  <a:cubicBezTo>
                    <a:pt x="458400" y="1299940"/>
                    <a:pt x="268279" y="1262218"/>
                    <a:pt x="123424" y="1099255"/>
                  </a:cubicBezTo>
                  <a:cubicBezTo>
                    <a:pt x="5729" y="981560"/>
                    <a:pt x="-51610" y="693358"/>
                    <a:pt x="60049" y="42929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700000000000000" pitchFamily="2" charset="-78"/>
              </a:endParaRPr>
            </a:p>
          </p:txBody>
        </p:sp>
        <p:sp>
          <p:nvSpPr>
            <p:cNvPr id="16" name="Oval 15">
              <a:extLst>
                <a:ext uri="{FF2B5EF4-FFF2-40B4-BE49-F238E27FC236}">
                  <a16:creationId xmlns:a16="http://schemas.microsoft.com/office/drawing/2014/main" id="{1E51BD52-BD56-4ABE-A3F2-C3765BF0F014}"/>
                </a:ext>
              </a:extLst>
            </p:cNvPr>
            <p:cNvSpPr/>
            <p:nvPr/>
          </p:nvSpPr>
          <p:spPr>
            <a:xfrm>
              <a:off x="6706673" y="3557473"/>
              <a:ext cx="258243" cy="25824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700000000000000" pitchFamily="2" charset="-78"/>
              </a:endParaRPr>
            </a:p>
          </p:txBody>
        </p:sp>
      </p:grpSp>
      <p:grpSp>
        <p:nvGrpSpPr>
          <p:cNvPr id="17" name="Group 16">
            <a:extLst>
              <a:ext uri="{FF2B5EF4-FFF2-40B4-BE49-F238E27FC236}">
                <a16:creationId xmlns:a16="http://schemas.microsoft.com/office/drawing/2014/main" id="{196AA4F0-F02C-42B5-88DF-80D18E0BB339}"/>
              </a:ext>
            </a:extLst>
          </p:cNvPr>
          <p:cNvGrpSpPr/>
          <p:nvPr/>
        </p:nvGrpSpPr>
        <p:grpSpPr>
          <a:xfrm rot="2435546">
            <a:off x="4148744" y="2064887"/>
            <a:ext cx="614469" cy="2263684"/>
            <a:chOff x="3996689" y="2386001"/>
            <a:chExt cx="728344" cy="2683192"/>
          </a:xfrm>
        </p:grpSpPr>
        <p:sp>
          <p:nvSpPr>
            <p:cNvPr id="18" name="Freeform: Shape 17">
              <a:extLst>
                <a:ext uri="{FF2B5EF4-FFF2-40B4-BE49-F238E27FC236}">
                  <a16:creationId xmlns:a16="http://schemas.microsoft.com/office/drawing/2014/main" id="{27511FCC-7495-4250-BAF7-809D37413F31}"/>
                </a:ext>
              </a:extLst>
            </p:cNvPr>
            <p:cNvSpPr/>
            <p:nvPr/>
          </p:nvSpPr>
          <p:spPr>
            <a:xfrm>
              <a:off x="3996689" y="2386001"/>
              <a:ext cx="728344" cy="1631633"/>
            </a:xfrm>
            <a:custGeom>
              <a:avLst/>
              <a:gdLst>
                <a:gd name="connsiteX0" fmla="*/ 590643 w 728344"/>
                <a:gd name="connsiteY0" fmla="*/ 141923 h 1631633"/>
                <a:gd name="connsiteX1" fmla="*/ 562068 w 728344"/>
                <a:gd name="connsiteY1" fmla="*/ 165735 h 1631633"/>
                <a:gd name="connsiteX2" fmla="*/ 562068 w 728344"/>
                <a:gd name="connsiteY2" fmla="*/ 782955 h 1631633"/>
                <a:gd name="connsiteX3" fmla="*/ 590643 w 728344"/>
                <a:gd name="connsiteY3" fmla="*/ 806768 h 1631633"/>
                <a:gd name="connsiteX4" fmla="*/ 619218 w 728344"/>
                <a:gd name="connsiteY4" fmla="*/ 782955 h 1631633"/>
                <a:gd name="connsiteX5" fmla="*/ 619218 w 728344"/>
                <a:gd name="connsiteY5" fmla="*/ 165735 h 1631633"/>
                <a:gd name="connsiteX6" fmla="*/ 590643 w 728344"/>
                <a:gd name="connsiteY6" fmla="*/ 141923 h 1631633"/>
                <a:gd name="connsiteX7" fmla="*/ 479201 w 728344"/>
                <a:gd name="connsiteY7" fmla="*/ 141923 h 1631633"/>
                <a:gd name="connsiteX8" fmla="*/ 450626 w 728344"/>
                <a:gd name="connsiteY8" fmla="*/ 165735 h 1631633"/>
                <a:gd name="connsiteX9" fmla="*/ 450626 w 728344"/>
                <a:gd name="connsiteY9" fmla="*/ 782955 h 1631633"/>
                <a:gd name="connsiteX10" fmla="*/ 479201 w 728344"/>
                <a:gd name="connsiteY10" fmla="*/ 806768 h 1631633"/>
                <a:gd name="connsiteX11" fmla="*/ 507776 w 728344"/>
                <a:gd name="connsiteY11" fmla="*/ 782955 h 1631633"/>
                <a:gd name="connsiteX12" fmla="*/ 507776 w 728344"/>
                <a:gd name="connsiteY12" fmla="*/ 165735 h 1631633"/>
                <a:gd name="connsiteX13" fmla="*/ 479201 w 728344"/>
                <a:gd name="connsiteY13" fmla="*/ 141923 h 1631633"/>
                <a:gd name="connsiteX14" fmla="*/ 367758 w 728344"/>
                <a:gd name="connsiteY14" fmla="*/ 141923 h 1631633"/>
                <a:gd name="connsiteX15" fmla="*/ 339183 w 728344"/>
                <a:gd name="connsiteY15" fmla="*/ 165735 h 1631633"/>
                <a:gd name="connsiteX16" fmla="*/ 339183 w 728344"/>
                <a:gd name="connsiteY16" fmla="*/ 782955 h 1631633"/>
                <a:gd name="connsiteX17" fmla="*/ 367758 w 728344"/>
                <a:gd name="connsiteY17" fmla="*/ 806768 h 1631633"/>
                <a:gd name="connsiteX18" fmla="*/ 396333 w 728344"/>
                <a:gd name="connsiteY18" fmla="*/ 782955 h 1631633"/>
                <a:gd name="connsiteX19" fmla="*/ 396333 w 728344"/>
                <a:gd name="connsiteY19" fmla="*/ 165735 h 1631633"/>
                <a:gd name="connsiteX20" fmla="*/ 367758 w 728344"/>
                <a:gd name="connsiteY20" fmla="*/ 141923 h 1631633"/>
                <a:gd name="connsiteX21" fmla="*/ 256315 w 728344"/>
                <a:gd name="connsiteY21" fmla="*/ 141923 h 1631633"/>
                <a:gd name="connsiteX22" fmla="*/ 227740 w 728344"/>
                <a:gd name="connsiteY22" fmla="*/ 165735 h 1631633"/>
                <a:gd name="connsiteX23" fmla="*/ 227740 w 728344"/>
                <a:gd name="connsiteY23" fmla="*/ 782955 h 1631633"/>
                <a:gd name="connsiteX24" fmla="*/ 256315 w 728344"/>
                <a:gd name="connsiteY24" fmla="*/ 806768 h 1631633"/>
                <a:gd name="connsiteX25" fmla="*/ 284890 w 728344"/>
                <a:gd name="connsiteY25" fmla="*/ 782955 h 1631633"/>
                <a:gd name="connsiteX26" fmla="*/ 284890 w 728344"/>
                <a:gd name="connsiteY26" fmla="*/ 165735 h 1631633"/>
                <a:gd name="connsiteX27" fmla="*/ 256315 w 728344"/>
                <a:gd name="connsiteY27" fmla="*/ 141923 h 1631633"/>
                <a:gd name="connsiteX28" fmla="*/ 144873 w 728344"/>
                <a:gd name="connsiteY28" fmla="*/ 141923 h 1631633"/>
                <a:gd name="connsiteX29" fmla="*/ 116298 w 728344"/>
                <a:gd name="connsiteY29" fmla="*/ 165735 h 1631633"/>
                <a:gd name="connsiteX30" fmla="*/ 116298 w 728344"/>
                <a:gd name="connsiteY30" fmla="*/ 782955 h 1631633"/>
                <a:gd name="connsiteX31" fmla="*/ 144873 w 728344"/>
                <a:gd name="connsiteY31" fmla="*/ 806768 h 1631633"/>
                <a:gd name="connsiteX32" fmla="*/ 173448 w 728344"/>
                <a:gd name="connsiteY32" fmla="*/ 782955 h 1631633"/>
                <a:gd name="connsiteX33" fmla="*/ 173448 w 728344"/>
                <a:gd name="connsiteY33" fmla="*/ 165735 h 1631633"/>
                <a:gd name="connsiteX34" fmla="*/ 144873 w 728344"/>
                <a:gd name="connsiteY34" fmla="*/ 141923 h 1631633"/>
                <a:gd name="connsiteX35" fmla="*/ 229646 w 728344"/>
                <a:gd name="connsiteY35" fmla="*/ 0 h 1631633"/>
                <a:gd name="connsiteX36" fmla="*/ 499203 w 728344"/>
                <a:gd name="connsiteY36" fmla="*/ 0 h 1631633"/>
                <a:gd name="connsiteX37" fmla="*/ 726851 w 728344"/>
                <a:gd name="connsiteY37" fmla="*/ 228600 h 1631633"/>
                <a:gd name="connsiteX38" fmla="*/ 688751 w 728344"/>
                <a:gd name="connsiteY38" fmla="*/ 783908 h 1631633"/>
                <a:gd name="connsiteX39" fmla="*/ 583976 w 728344"/>
                <a:gd name="connsiteY39" fmla="*/ 888683 h 1631633"/>
                <a:gd name="connsiteX40" fmla="*/ 412526 w 728344"/>
                <a:gd name="connsiteY40" fmla="*/ 888683 h 1631633"/>
                <a:gd name="connsiteX41" fmla="*/ 412526 w 728344"/>
                <a:gd name="connsiteY41" fmla="*/ 1631633 h 1631633"/>
                <a:gd name="connsiteX42" fmla="*/ 322038 w 728344"/>
                <a:gd name="connsiteY42" fmla="*/ 1631633 h 1631633"/>
                <a:gd name="connsiteX43" fmla="*/ 322038 w 728344"/>
                <a:gd name="connsiteY43" fmla="*/ 888683 h 1631633"/>
                <a:gd name="connsiteX44" fmla="*/ 143921 w 728344"/>
                <a:gd name="connsiteY44" fmla="*/ 888683 h 1631633"/>
                <a:gd name="connsiteX45" fmla="*/ 39146 w 728344"/>
                <a:gd name="connsiteY45" fmla="*/ 783908 h 1631633"/>
                <a:gd name="connsiteX46" fmla="*/ 1046 w 728344"/>
                <a:gd name="connsiteY46" fmla="*/ 228600 h 1631633"/>
                <a:gd name="connsiteX47" fmla="*/ 229646 w 728344"/>
                <a:gd name="connsiteY47" fmla="*/ 0 h 1631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728344" h="1631633">
                  <a:moveTo>
                    <a:pt x="590643" y="141923"/>
                  </a:moveTo>
                  <a:cubicBezTo>
                    <a:pt x="575403" y="141923"/>
                    <a:pt x="562068" y="152400"/>
                    <a:pt x="562068" y="165735"/>
                  </a:cubicBezTo>
                  <a:lnTo>
                    <a:pt x="562068" y="782955"/>
                  </a:lnTo>
                  <a:cubicBezTo>
                    <a:pt x="562068" y="796290"/>
                    <a:pt x="574451" y="806768"/>
                    <a:pt x="590643" y="806768"/>
                  </a:cubicBezTo>
                  <a:cubicBezTo>
                    <a:pt x="605883" y="806768"/>
                    <a:pt x="619218" y="796290"/>
                    <a:pt x="619218" y="782955"/>
                  </a:cubicBezTo>
                  <a:lnTo>
                    <a:pt x="619218" y="165735"/>
                  </a:lnTo>
                  <a:cubicBezTo>
                    <a:pt x="619218" y="152400"/>
                    <a:pt x="606835" y="141923"/>
                    <a:pt x="590643" y="141923"/>
                  </a:cubicBezTo>
                  <a:close/>
                  <a:moveTo>
                    <a:pt x="479201" y="141923"/>
                  </a:moveTo>
                  <a:cubicBezTo>
                    <a:pt x="463960" y="141923"/>
                    <a:pt x="450626" y="152400"/>
                    <a:pt x="450626" y="165735"/>
                  </a:cubicBezTo>
                  <a:lnTo>
                    <a:pt x="450626" y="782955"/>
                  </a:lnTo>
                  <a:cubicBezTo>
                    <a:pt x="450626" y="796290"/>
                    <a:pt x="463008" y="806768"/>
                    <a:pt x="479201" y="806768"/>
                  </a:cubicBezTo>
                  <a:cubicBezTo>
                    <a:pt x="494440" y="806768"/>
                    <a:pt x="507776" y="796290"/>
                    <a:pt x="507776" y="782955"/>
                  </a:cubicBezTo>
                  <a:lnTo>
                    <a:pt x="507776" y="165735"/>
                  </a:lnTo>
                  <a:cubicBezTo>
                    <a:pt x="507776" y="152400"/>
                    <a:pt x="495393" y="141923"/>
                    <a:pt x="479201" y="141923"/>
                  </a:cubicBezTo>
                  <a:close/>
                  <a:moveTo>
                    <a:pt x="367758" y="141923"/>
                  </a:moveTo>
                  <a:cubicBezTo>
                    <a:pt x="352518" y="141923"/>
                    <a:pt x="339183" y="152400"/>
                    <a:pt x="339183" y="165735"/>
                  </a:cubicBezTo>
                  <a:lnTo>
                    <a:pt x="339183" y="782955"/>
                  </a:lnTo>
                  <a:cubicBezTo>
                    <a:pt x="339183" y="796290"/>
                    <a:pt x="351565" y="806768"/>
                    <a:pt x="367758" y="806768"/>
                  </a:cubicBezTo>
                  <a:cubicBezTo>
                    <a:pt x="382998" y="806768"/>
                    <a:pt x="396333" y="796290"/>
                    <a:pt x="396333" y="782955"/>
                  </a:cubicBezTo>
                  <a:lnTo>
                    <a:pt x="396333" y="165735"/>
                  </a:lnTo>
                  <a:cubicBezTo>
                    <a:pt x="396333" y="152400"/>
                    <a:pt x="383951" y="141923"/>
                    <a:pt x="367758" y="141923"/>
                  </a:cubicBezTo>
                  <a:close/>
                  <a:moveTo>
                    <a:pt x="256315" y="141923"/>
                  </a:moveTo>
                  <a:cubicBezTo>
                    <a:pt x="241076" y="141923"/>
                    <a:pt x="227740" y="152400"/>
                    <a:pt x="227740" y="165735"/>
                  </a:cubicBezTo>
                  <a:lnTo>
                    <a:pt x="227740" y="782955"/>
                  </a:lnTo>
                  <a:cubicBezTo>
                    <a:pt x="227740" y="796290"/>
                    <a:pt x="240123" y="806768"/>
                    <a:pt x="256315" y="806768"/>
                  </a:cubicBezTo>
                  <a:cubicBezTo>
                    <a:pt x="271555" y="806768"/>
                    <a:pt x="284890" y="796290"/>
                    <a:pt x="284890" y="782955"/>
                  </a:cubicBezTo>
                  <a:lnTo>
                    <a:pt x="284890" y="165735"/>
                  </a:lnTo>
                  <a:cubicBezTo>
                    <a:pt x="284890" y="152400"/>
                    <a:pt x="272508" y="141923"/>
                    <a:pt x="256315" y="141923"/>
                  </a:cubicBezTo>
                  <a:close/>
                  <a:moveTo>
                    <a:pt x="144873" y="141923"/>
                  </a:moveTo>
                  <a:cubicBezTo>
                    <a:pt x="129633" y="141923"/>
                    <a:pt x="116298" y="152400"/>
                    <a:pt x="116298" y="165735"/>
                  </a:cubicBezTo>
                  <a:lnTo>
                    <a:pt x="116298" y="782955"/>
                  </a:lnTo>
                  <a:cubicBezTo>
                    <a:pt x="116298" y="796290"/>
                    <a:pt x="128680" y="806768"/>
                    <a:pt x="144873" y="806768"/>
                  </a:cubicBezTo>
                  <a:cubicBezTo>
                    <a:pt x="160113" y="806768"/>
                    <a:pt x="173448" y="796290"/>
                    <a:pt x="173448" y="782955"/>
                  </a:cubicBezTo>
                  <a:lnTo>
                    <a:pt x="173448" y="165735"/>
                  </a:lnTo>
                  <a:cubicBezTo>
                    <a:pt x="173448" y="152400"/>
                    <a:pt x="161065" y="141923"/>
                    <a:pt x="144873" y="141923"/>
                  </a:cubicBezTo>
                  <a:close/>
                  <a:moveTo>
                    <a:pt x="229646" y="0"/>
                  </a:moveTo>
                  <a:lnTo>
                    <a:pt x="499203" y="0"/>
                  </a:lnTo>
                  <a:cubicBezTo>
                    <a:pt x="624933" y="0"/>
                    <a:pt x="743043" y="36195"/>
                    <a:pt x="726851" y="228600"/>
                  </a:cubicBezTo>
                  <a:lnTo>
                    <a:pt x="688751" y="783908"/>
                  </a:lnTo>
                  <a:cubicBezTo>
                    <a:pt x="688751" y="841058"/>
                    <a:pt x="642078" y="888683"/>
                    <a:pt x="583976" y="888683"/>
                  </a:cubicBezTo>
                  <a:lnTo>
                    <a:pt x="412526" y="888683"/>
                  </a:lnTo>
                  <a:lnTo>
                    <a:pt x="412526" y="1631633"/>
                  </a:lnTo>
                  <a:lnTo>
                    <a:pt x="322038" y="1631633"/>
                  </a:lnTo>
                  <a:lnTo>
                    <a:pt x="322038" y="888683"/>
                  </a:lnTo>
                  <a:lnTo>
                    <a:pt x="143921" y="888683"/>
                  </a:lnTo>
                  <a:cubicBezTo>
                    <a:pt x="86771" y="888683"/>
                    <a:pt x="39146" y="842010"/>
                    <a:pt x="39146" y="783908"/>
                  </a:cubicBezTo>
                  <a:lnTo>
                    <a:pt x="1046" y="228600"/>
                  </a:lnTo>
                  <a:cubicBezTo>
                    <a:pt x="-12290" y="34290"/>
                    <a:pt x="103915" y="0"/>
                    <a:pt x="229646" y="0"/>
                  </a:cubicBezTo>
                  <a:close/>
                </a:path>
              </a:pathLst>
            </a:custGeom>
            <a:solidFill>
              <a:schemeClr val="accent3"/>
            </a:solidFill>
            <a:ln w="9525" cap="flat">
              <a:noFill/>
              <a:prstDash val="solid"/>
              <a:miter/>
            </a:ln>
          </p:spPr>
          <p:txBody>
            <a:bodyPr wrap="square" rtlCol="0" anchor="ctr">
              <a:noAutofit/>
            </a:bodyPr>
            <a:lstStyle/>
            <a:p>
              <a:pPr algn="r" rtl="1"/>
              <a:endParaRPr lang="en-US">
                <a:cs typeface="B Nazanin" panose="00000700000000000000" pitchFamily="2" charset="-78"/>
              </a:endParaRPr>
            </a:p>
          </p:txBody>
        </p:sp>
        <p:sp>
          <p:nvSpPr>
            <p:cNvPr id="19" name="Freeform: Shape 18">
              <a:extLst>
                <a:ext uri="{FF2B5EF4-FFF2-40B4-BE49-F238E27FC236}">
                  <a16:creationId xmlns:a16="http://schemas.microsoft.com/office/drawing/2014/main" id="{377D1B5A-BC26-48D4-8EBB-BFF155FE4C94}"/>
                </a:ext>
              </a:extLst>
            </p:cNvPr>
            <p:cNvSpPr/>
            <p:nvPr/>
          </p:nvSpPr>
          <p:spPr>
            <a:xfrm>
              <a:off x="4273008" y="3907143"/>
              <a:ext cx="180975" cy="1162050"/>
            </a:xfrm>
            <a:custGeom>
              <a:avLst/>
              <a:gdLst>
                <a:gd name="connsiteX0" fmla="*/ 90488 w 180975"/>
                <a:gd name="connsiteY0" fmla="*/ 0 h 1162050"/>
                <a:gd name="connsiteX1" fmla="*/ 0 w 180975"/>
                <a:gd name="connsiteY1" fmla="*/ 90488 h 1162050"/>
                <a:gd name="connsiteX2" fmla="*/ 0 w 180975"/>
                <a:gd name="connsiteY2" fmla="*/ 1071563 h 1162050"/>
                <a:gd name="connsiteX3" fmla="*/ 90488 w 180975"/>
                <a:gd name="connsiteY3" fmla="*/ 1162050 h 1162050"/>
                <a:gd name="connsiteX4" fmla="*/ 180975 w 180975"/>
                <a:gd name="connsiteY4" fmla="*/ 1071563 h 1162050"/>
                <a:gd name="connsiteX5" fmla="*/ 180975 w 180975"/>
                <a:gd name="connsiteY5" fmla="*/ 90488 h 1162050"/>
                <a:gd name="connsiteX6" fmla="*/ 90488 w 180975"/>
                <a:gd name="connsiteY6" fmla="*/ 0 h 1162050"/>
                <a:gd name="connsiteX7" fmla="*/ 103822 w 180975"/>
                <a:gd name="connsiteY7" fmla="*/ 1086802 h 1162050"/>
                <a:gd name="connsiteX8" fmla="*/ 55245 w 180975"/>
                <a:gd name="connsiteY8" fmla="*/ 1063943 h 1162050"/>
                <a:gd name="connsiteX9" fmla="*/ 78105 w 180975"/>
                <a:gd name="connsiteY9" fmla="*/ 1015365 h 1162050"/>
                <a:gd name="connsiteX10" fmla="*/ 126683 w 180975"/>
                <a:gd name="connsiteY10" fmla="*/ 1038225 h 1162050"/>
                <a:gd name="connsiteX11" fmla="*/ 103822 w 180975"/>
                <a:gd name="connsiteY11" fmla="*/ 1086802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975" h="1162050">
                  <a:moveTo>
                    <a:pt x="90488" y="0"/>
                  </a:moveTo>
                  <a:cubicBezTo>
                    <a:pt x="40958" y="0"/>
                    <a:pt x="0" y="40958"/>
                    <a:pt x="0" y="90488"/>
                  </a:cubicBezTo>
                  <a:lnTo>
                    <a:pt x="0" y="1071563"/>
                  </a:lnTo>
                  <a:cubicBezTo>
                    <a:pt x="0" y="1121093"/>
                    <a:pt x="40958" y="1162050"/>
                    <a:pt x="90488" y="1162050"/>
                  </a:cubicBezTo>
                  <a:cubicBezTo>
                    <a:pt x="140017" y="1162050"/>
                    <a:pt x="180975" y="1121093"/>
                    <a:pt x="180975" y="1071563"/>
                  </a:cubicBezTo>
                  <a:lnTo>
                    <a:pt x="180975" y="90488"/>
                  </a:lnTo>
                  <a:cubicBezTo>
                    <a:pt x="180975" y="40005"/>
                    <a:pt x="140970" y="0"/>
                    <a:pt x="90488" y="0"/>
                  </a:cubicBezTo>
                  <a:close/>
                  <a:moveTo>
                    <a:pt x="103822" y="1086802"/>
                  </a:moveTo>
                  <a:cubicBezTo>
                    <a:pt x="83820" y="1094423"/>
                    <a:pt x="61913" y="1083945"/>
                    <a:pt x="55245" y="1063943"/>
                  </a:cubicBezTo>
                  <a:cubicBezTo>
                    <a:pt x="47625" y="1043940"/>
                    <a:pt x="58103" y="1022033"/>
                    <a:pt x="78105" y="1015365"/>
                  </a:cubicBezTo>
                  <a:cubicBezTo>
                    <a:pt x="98108" y="1008698"/>
                    <a:pt x="120015" y="1018223"/>
                    <a:pt x="126683" y="1038225"/>
                  </a:cubicBezTo>
                  <a:cubicBezTo>
                    <a:pt x="134303" y="1058227"/>
                    <a:pt x="123825" y="1080135"/>
                    <a:pt x="103822" y="1086802"/>
                  </a:cubicBezTo>
                  <a:close/>
                </a:path>
              </a:pathLst>
            </a:custGeom>
            <a:solidFill>
              <a:schemeClr val="accent1"/>
            </a:solidFill>
            <a:ln w="9525" cap="flat">
              <a:noFill/>
              <a:prstDash val="solid"/>
              <a:miter/>
            </a:ln>
          </p:spPr>
          <p:txBody>
            <a:bodyPr rtlCol="0" anchor="ctr"/>
            <a:lstStyle/>
            <a:p>
              <a:pPr algn="r" rtl="1"/>
              <a:endParaRPr lang="en-US">
                <a:cs typeface="B Nazanin" panose="00000700000000000000" pitchFamily="2" charset="-78"/>
              </a:endParaRPr>
            </a:p>
          </p:txBody>
        </p:sp>
      </p:grpSp>
      <p:grpSp>
        <p:nvGrpSpPr>
          <p:cNvPr id="32" name="Group 31">
            <a:extLst>
              <a:ext uri="{FF2B5EF4-FFF2-40B4-BE49-F238E27FC236}">
                <a16:creationId xmlns:a16="http://schemas.microsoft.com/office/drawing/2014/main" id="{9CA4D43D-E448-4B94-9D5E-F1CF0147DC90}"/>
              </a:ext>
            </a:extLst>
          </p:cNvPr>
          <p:cNvGrpSpPr/>
          <p:nvPr/>
        </p:nvGrpSpPr>
        <p:grpSpPr>
          <a:xfrm rot="2561921">
            <a:off x="5410917" y="4674847"/>
            <a:ext cx="880008" cy="918455"/>
            <a:chOff x="4685146" y="3951535"/>
            <a:chExt cx="846571" cy="883557"/>
          </a:xfrm>
        </p:grpSpPr>
        <p:sp>
          <p:nvSpPr>
            <p:cNvPr id="33" name="Freeform: Shape 32">
              <a:extLst>
                <a:ext uri="{FF2B5EF4-FFF2-40B4-BE49-F238E27FC236}">
                  <a16:creationId xmlns:a16="http://schemas.microsoft.com/office/drawing/2014/main" id="{58734CF8-613F-4403-9B32-C2C0C6E7C514}"/>
                </a:ext>
              </a:extLst>
            </p:cNvPr>
            <p:cNvSpPr/>
            <p:nvPr/>
          </p:nvSpPr>
          <p:spPr>
            <a:xfrm>
              <a:off x="4685146" y="3951535"/>
              <a:ext cx="846571" cy="883557"/>
            </a:xfrm>
            <a:custGeom>
              <a:avLst/>
              <a:gdLst>
                <a:gd name="connsiteX0" fmla="*/ 3929811 w 3924300"/>
                <a:gd name="connsiteY0" fmla="*/ 1288776 h 4095750"/>
                <a:gd name="connsiteX1" fmla="*/ 3929811 w 3924300"/>
                <a:gd name="connsiteY1" fmla="*/ 1491658 h 4095750"/>
                <a:gd name="connsiteX2" fmla="*/ 3728834 w 3924300"/>
                <a:gd name="connsiteY2" fmla="*/ 2112688 h 4095750"/>
                <a:gd name="connsiteX3" fmla="*/ 2990646 w 3924300"/>
                <a:gd name="connsiteY3" fmla="*/ 3125196 h 4095750"/>
                <a:gd name="connsiteX4" fmla="*/ 1449501 w 3924300"/>
                <a:gd name="connsiteY4" fmla="*/ 4044358 h 4095750"/>
                <a:gd name="connsiteX5" fmla="*/ 634161 w 3924300"/>
                <a:gd name="connsiteY5" fmla="*/ 4067218 h 4095750"/>
                <a:gd name="connsiteX6" fmla="*/ 80758 w 3924300"/>
                <a:gd name="connsiteY6" fmla="*/ 2915646 h 4095750"/>
                <a:gd name="connsiteX7" fmla="*/ 223633 w 3924300"/>
                <a:gd name="connsiteY7" fmla="*/ 2713716 h 4095750"/>
                <a:gd name="connsiteX8" fmla="*/ 942771 w 3924300"/>
                <a:gd name="connsiteY8" fmla="*/ 1723116 h 4095750"/>
                <a:gd name="connsiteX9" fmla="*/ 1302816 w 3924300"/>
                <a:gd name="connsiteY9" fmla="*/ 776331 h 4095750"/>
                <a:gd name="connsiteX10" fmla="*/ 1350441 w 3924300"/>
                <a:gd name="connsiteY10" fmla="*/ 655363 h 4095750"/>
                <a:gd name="connsiteX11" fmla="*/ 2846819 w 3924300"/>
                <a:gd name="connsiteY11" fmla="*/ 36238 h 4095750"/>
                <a:gd name="connsiteX12" fmla="*/ 3929811 w 3924300"/>
                <a:gd name="connsiteY12" fmla="*/ 1288776 h 409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24300" h="4095750">
                  <a:moveTo>
                    <a:pt x="3929811" y="1288776"/>
                  </a:moveTo>
                  <a:cubicBezTo>
                    <a:pt x="3929811" y="1356403"/>
                    <a:pt x="3929811" y="1424031"/>
                    <a:pt x="3929811" y="1491658"/>
                  </a:cubicBezTo>
                  <a:cubicBezTo>
                    <a:pt x="3908856" y="1713591"/>
                    <a:pt x="3840276" y="1919331"/>
                    <a:pt x="3728834" y="2112688"/>
                  </a:cubicBezTo>
                  <a:cubicBezTo>
                    <a:pt x="3519284" y="2477496"/>
                    <a:pt x="3288778" y="2827063"/>
                    <a:pt x="2990646" y="3125196"/>
                  </a:cubicBezTo>
                  <a:cubicBezTo>
                    <a:pt x="2555353" y="3559536"/>
                    <a:pt x="2065768" y="3911008"/>
                    <a:pt x="1449501" y="4044358"/>
                  </a:cubicBezTo>
                  <a:cubicBezTo>
                    <a:pt x="1179943" y="4103413"/>
                    <a:pt x="906576" y="4129131"/>
                    <a:pt x="634161" y="4067218"/>
                  </a:cubicBezTo>
                  <a:cubicBezTo>
                    <a:pt x="125526" y="3951966"/>
                    <a:pt x="-145937" y="3385228"/>
                    <a:pt x="80758" y="2915646"/>
                  </a:cubicBezTo>
                  <a:cubicBezTo>
                    <a:pt x="116953" y="2840398"/>
                    <a:pt x="173151" y="2778486"/>
                    <a:pt x="223633" y="2713716"/>
                  </a:cubicBezTo>
                  <a:cubicBezTo>
                    <a:pt x="474141" y="2390818"/>
                    <a:pt x="729411" y="2073636"/>
                    <a:pt x="942771" y="1723116"/>
                  </a:cubicBezTo>
                  <a:cubicBezTo>
                    <a:pt x="1123746" y="1427841"/>
                    <a:pt x="1228521" y="1108753"/>
                    <a:pt x="1302816" y="776331"/>
                  </a:cubicBezTo>
                  <a:cubicBezTo>
                    <a:pt x="1312341" y="732516"/>
                    <a:pt x="1326628" y="692511"/>
                    <a:pt x="1350441" y="655363"/>
                  </a:cubicBezTo>
                  <a:cubicBezTo>
                    <a:pt x="1660003" y="152443"/>
                    <a:pt x="2265794" y="-99017"/>
                    <a:pt x="2846819" y="36238"/>
                  </a:cubicBezTo>
                  <a:cubicBezTo>
                    <a:pt x="3456419" y="178161"/>
                    <a:pt x="3861231" y="646791"/>
                    <a:pt x="3929811" y="1288776"/>
                  </a:cubicBezTo>
                  <a:close/>
                </a:path>
              </a:pathLst>
            </a:custGeom>
            <a:solidFill>
              <a:schemeClr val="accent6">
                <a:lumMod val="60000"/>
                <a:lumOff val="40000"/>
              </a:schemeClr>
            </a:solidFill>
            <a:ln w="9525" cap="flat">
              <a:noFill/>
              <a:prstDash val="solid"/>
              <a:miter/>
            </a:ln>
          </p:spPr>
          <p:txBody>
            <a:bodyPr rtlCol="0" anchor="ctr"/>
            <a:lstStyle/>
            <a:p>
              <a:pPr algn="r" rtl="1"/>
              <a:endParaRPr lang="en-US">
                <a:cs typeface="B Nazanin" panose="00000700000000000000" pitchFamily="2" charset="-78"/>
              </a:endParaRPr>
            </a:p>
          </p:txBody>
        </p:sp>
        <p:sp>
          <p:nvSpPr>
            <p:cNvPr id="34" name="Freeform: Shape 33">
              <a:extLst>
                <a:ext uri="{FF2B5EF4-FFF2-40B4-BE49-F238E27FC236}">
                  <a16:creationId xmlns:a16="http://schemas.microsoft.com/office/drawing/2014/main" id="{5EB1A758-AF85-4708-9FF9-163002FF2A20}"/>
                </a:ext>
              </a:extLst>
            </p:cNvPr>
            <p:cNvSpPr/>
            <p:nvPr/>
          </p:nvSpPr>
          <p:spPr>
            <a:xfrm>
              <a:off x="4729727" y="4023487"/>
              <a:ext cx="745887" cy="754105"/>
            </a:xfrm>
            <a:custGeom>
              <a:avLst/>
              <a:gdLst>
                <a:gd name="connsiteX0" fmla="*/ 3464073 w 3457575"/>
                <a:gd name="connsiteY0" fmla="*/ 1172412 h 3495675"/>
                <a:gd name="connsiteX1" fmla="*/ 3317388 w 3457575"/>
                <a:gd name="connsiteY1" fmla="*/ 1743912 h 3495675"/>
                <a:gd name="connsiteX2" fmla="*/ 2803038 w 3457575"/>
                <a:gd name="connsiteY2" fmla="*/ 2498292 h 3495675"/>
                <a:gd name="connsiteX3" fmla="*/ 1423818 w 3457575"/>
                <a:gd name="connsiteY3" fmla="*/ 3428885 h 3495675"/>
                <a:gd name="connsiteX4" fmla="*/ 601810 w 3457575"/>
                <a:gd name="connsiteY4" fmla="*/ 3474605 h 3495675"/>
                <a:gd name="connsiteX5" fmla="*/ 455125 w 3457575"/>
                <a:gd name="connsiteY5" fmla="*/ 3406025 h 3495675"/>
                <a:gd name="connsiteX6" fmla="*/ 66505 w 3457575"/>
                <a:gd name="connsiteY6" fmla="*/ 3025978 h 3495675"/>
                <a:gd name="connsiteX7" fmla="*/ 104605 w 3457575"/>
                <a:gd name="connsiteY7" fmla="*/ 2525915 h 3495675"/>
                <a:gd name="connsiteX8" fmla="*/ 738970 w 3457575"/>
                <a:gd name="connsiteY8" fmla="*/ 1676285 h 3495675"/>
                <a:gd name="connsiteX9" fmla="*/ 1224745 w 3457575"/>
                <a:gd name="connsiteY9" fmla="*/ 614247 h 3495675"/>
                <a:gd name="connsiteX10" fmla="*/ 1439058 w 3457575"/>
                <a:gd name="connsiteY10" fmla="*/ 278015 h 3495675"/>
                <a:gd name="connsiteX11" fmla="*/ 2737315 w 3457575"/>
                <a:gd name="connsiteY11" fmla="*/ 77037 h 3495675"/>
                <a:gd name="connsiteX12" fmla="*/ 3464073 w 3457575"/>
                <a:gd name="connsiteY12" fmla="*/ 1172412 h 349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57575" h="3495675">
                  <a:moveTo>
                    <a:pt x="3464073" y="1172412"/>
                  </a:moveTo>
                  <a:cubicBezTo>
                    <a:pt x="3465025" y="1376247"/>
                    <a:pt x="3415495" y="1566747"/>
                    <a:pt x="3317388" y="1743912"/>
                  </a:cubicBezTo>
                  <a:cubicBezTo>
                    <a:pt x="3169750" y="2011565"/>
                    <a:pt x="3007825" y="2271597"/>
                    <a:pt x="2803038" y="2498292"/>
                  </a:cubicBezTo>
                  <a:cubicBezTo>
                    <a:pt x="2421085" y="2922155"/>
                    <a:pt x="1990555" y="3276485"/>
                    <a:pt x="1423818" y="3428885"/>
                  </a:cubicBezTo>
                  <a:cubicBezTo>
                    <a:pt x="1152355" y="3502228"/>
                    <a:pt x="878988" y="3516515"/>
                    <a:pt x="601810" y="3474605"/>
                  </a:cubicBezTo>
                  <a:cubicBezTo>
                    <a:pt x="546565" y="3466032"/>
                    <a:pt x="501798" y="3432695"/>
                    <a:pt x="455125" y="3406025"/>
                  </a:cubicBezTo>
                  <a:cubicBezTo>
                    <a:pt x="293200" y="3312680"/>
                    <a:pt x="156040" y="3192665"/>
                    <a:pt x="66505" y="3025978"/>
                  </a:cubicBezTo>
                  <a:cubicBezTo>
                    <a:pt x="-26840" y="2852622"/>
                    <a:pt x="-28745" y="2673553"/>
                    <a:pt x="104605" y="2525915"/>
                  </a:cubicBezTo>
                  <a:cubicBezTo>
                    <a:pt x="342730" y="2262072"/>
                    <a:pt x="548470" y="1975370"/>
                    <a:pt x="738970" y="1676285"/>
                  </a:cubicBezTo>
                  <a:cubicBezTo>
                    <a:pt x="951378" y="1343862"/>
                    <a:pt x="1136163" y="1000010"/>
                    <a:pt x="1224745" y="614247"/>
                  </a:cubicBezTo>
                  <a:cubicBezTo>
                    <a:pt x="1258083" y="470420"/>
                    <a:pt x="1323805" y="358025"/>
                    <a:pt x="1439058" y="278015"/>
                  </a:cubicBezTo>
                  <a:cubicBezTo>
                    <a:pt x="1838155" y="1790"/>
                    <a:pt x="2276305" y="-75363"/>
                    <a:pt x="2737315" y="77037"/>
                  </a:cubicBezTo>
                  <a:cubicBezTo>
                    <a:pt x="3163083" y="218960"/>
                    <a:pt x="3465025" y="691400"/>
                    <a:pt x="3464073" y="1172412"/>
                  </a:cubicBezTo>
                  <a:close/>
                </a:path>
              </a:pathLst>
            </a:custGeom>
            <a:solidFill>
              <a:schemeClr val="accent6">
                <a:lumMod val="40000"/>
                <a:lumOff val="60000"/>
              </a:schemeClr>
            </a:solidFill>
            <a:ln w="9525" cap="flat">
              <a:noFill/>
              <a:prstDash val="solid"/>
              <a:miter/>
            </a:ln>
          </p:spPr>
          <p:txBody>
            <a:bodyPr rtlCol="0" anchor="ctr"/>
            <a:lstStyle/>
            <a:p>
              <a:pPr algn="r" rtl="1"/>
              <a:endParaRPr lang="en-US">
                <a:cs typeface="B Nazanin" panose="00000700000000000000" pitchFamily="2" charset="-78"/>
              </a:endParaRPr>
            </a:p>
          </p:txBody>
        </p:sp>
        <p:sp>
          <p:nvSpPr>
            <p:cNvPr id="35" name="Freeform: Shape 34">
              <a:extLst>
                <a:ext uri="{FF2B5EF4-FFF2-40B4-BE49-F238E27FC236}">
                  <a16:creationId xmlns:a16="http://schemas.microsoft.com/office/drawing/2014/main" id="{6E9158FF-9C77-4B28-80F6-24468BFA7FFC}"/>
                </a:ext>
              </a:extLst>
            </p:cNvPr>
            <p:cNvSpPr/>
            <p:nvPr/>
          </p:nvSpPr>
          <p:spPr>
            <a:xfrm>
              <a:off x="4812362" y="4086187"/>
              <a:ext cx="595887" cy="641092"/>
            </a:xfrm>
            <a:custGeom>
              <a:avLst/>
              <a:gdLst>
                <a:gd name="connsiteX0" fmla="*/ 2764788 w 2762250"/>
                <a:gd name="connsiteY0" fmla="*/ 760797 h 2971800"/>
                <a:gd name="connsiteX1" fmla="*/ 2659061 w 2762250"/>
                <a:gd name="connsiteY1" fmla="*/ 1238953 h 2971800"/>
                <a:gd name="connsiteX2" fmla="*/ 2379978 w 2762250"/>
                <a:gd name="connsiteY2" fmla="*/ 1676150 h 2971800"/>
                <a:gd name="connsiteX3" fmla="*/ 779778 w 2762250"/>
                <a:gd name="connsiteY3" fmla="*/ 2902970 h 2971800"/>
                <a:gd name="connsiteX4" fmla="*/ 417828 w 2762250"/>
                <a:gd name="connsiteY4" fmla="*/ 2979170 h 2971800"/>
                <a:gd name="connsiteX5" fmla="*/ 18731 w 2762250"/>
                <a:gd name="connsiteY5" fmla="*/ 2677228 h 2971800"/>
                <a:gd name="connsiteX6" fmla="*/ 180656 w 2762250"/>
                <a:gd name="connsiteY6" fmla="*/ 2202882 h 2971800"/>
                <a:gd name="connsiteX7" fmla="*/ 510221 w 2762250"/>
                <a:gd name="connsiteY7" fmla="*/ 2033337 h 2971800"/>
                <a:gd name="connsiteX8" fmla="*/ 955038 w 2762250"/>
                <a:gd name="connsiteY8" fmla="*/ 1575185 h 2971800"/>
                <a:gd name="connsiteX9" fmla="*/ 1090293 w 2762250"/>
                <a:gd name="connsiteY9" fmla="*/ 884622 h 2971800"/>
                <a:gd name="connsiteX10" fmla="*/ 2266631 w 2762250"/>
                <a:gd name="connsiteY10" fmla="*/ 74997 h 2971800"/>
                <a:gd name="connsiteX11" fmla="*/ 2764788 w 2762250"/>
                <a:gd name="connsiteY11" fmla="*/ 760797 h 297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2250" h="2971800">
                  <a:moveTo>
                    <a:pt x="2764788" y="760797"/>
                  </a:moveTo>
                  <a:cubicBezTo>
                    <a:pt x="2766693" y="977015"/>
                    <a:pt x="2729546" y="1112270"/>
                    <a:pt x="2659061" y="1238953"/>
                  </a:cubicBezTo>
                  <a:cubicBezTo>
                    <a:pt x="2575241" y="1390400"/>
                    <a:pt x="2486658" y="1539942"/>
                    <a:pt x="2379978" y="1676150"/>
                  </a:cubicBezTo>
                  <a:cubicBezTo>
                    <a:pt x="1951353" y="2220980"/>
                    <a:pt x="1450338" y="2672465"/>
                    <a:pt x="779778" y="2902970"/>
                  </a:cubicBezTo>
                  <a:cubicBezTo>
                    <a:pt x="662621" y="2942975"/>
                    <a:pt x="544511" y="2982980"/>
                    <a:pt x="417828" y="2979170"/>
                  </a:cubicBezTo>
                  <a:cubicBezTo>
                    <a:pt x="230186" y="2973455"/>
                    <a:pt x="72071" y="2853440"/>
                    <a:pt x="18731" y="2677228"/>
                  </a:cubicBezTo>
                  <a:cubicBezTo>
                    <a:pt x="-35562" y="2500063"/>
                    <a:pt x="31113" y="2315278"/>
                    <a:pt x="180656" y="2202882"/>
                  </a:cubicBezTo>
                  <a:cubicBezTo>
                    <a:pt x="281621" y="2127635"/>
                    <a:pt x="396873" y="2081915"/>
                    <a:pt x="510221" y="2033337"/>
                  </a:cubicBezTo>
                  <a:cubicBezTo>
                    <a:pt x="722628" y="1939993"/>
                    <a:pt x="868361" y="1792355"/>
                    <a:pt x="955038" y="1575185"/>
                  </a:cubicBezTo>
                  <a:cubicBezTo>
                    <a:pt x="1044573" y="1351347"/>
                    <a:pt x="1105533" y="1131320"/>
                    <a:pt x="1090293" y="884622"/>
                  </a:cubicBezTo>
                  <a:cubicBezTo>
                    <a:pt x="1050288" y="247400"/>
                    <a:pt x="1682748" y="-180273"/>
                    <a:pt x="2266631" y="74997"/>
                  </a:cubicBezTo>
                  <a:cubicBezTo>
                    <a:pt x="2597149" y="220730"/>
                    <a:pt x="2743833" y="483620"/>
                    <a:pt x="2764788" y="760797"/>
                  </a:cubicBezTo>
                  <a:close/>
                </a:path>
              </a:pathLst>
            </a:custGeom>
            <a:solidFill>
              <a:schemeClr val="accent6"/>
            </a:solidFill>
            <a:ln w="9525" cap="flat">
              <a:noFill/>
              <a:prstDash val="solid"/>
              <a:miter/>
            </a:ln>
          </p:spPr>
          <p:txBody>
            <a:bodyPr rtlCol="0" anchor="ctr"/>
            <a:lstStyle/>
            <a:p>
              <a:pPr algn="r" rtl="1"/>
              <a:endParaRPr lang="en-US">
                <a:cs typeface="B Nazanin" panose="00000700000000000000" pitchFamily="2" charset="-78"/>
              </a:endParaRPr>
            </a:p>
          </p:txBody>
        </p:sp>
        <p:sp>
          <p:nvSpPr>
            <p:cNvPr id="36" name="Freeform: Shape 35">
              <a:extLst>
                <a:ext uri="{FF2B5EF4-FFF2-40B4-BE49-F238E27FC236}">
                  <a16:creationId xmlns:a16="http://schemas.microsoft.com/office/drawing/2014/main" id="{AEDB66E4-D660-42CF-A43F-AD324A85A83C}"/>
                </a:ext>
              </a:extLst>
            </p:cNvPr>
            <p:cNvSpPr/>
            <p:nvPr/>
          </p:nvSpPr>
          <p:spPr>
            <a:xfrm>
              <a:off x="5157281" y="4202843"/>
              <a:ext cx="129452" cy="129452"/>
            </a:xfrm>
            <a:custGeom>
              <a:avLst/>
              <a:gdLst>
                <a:gd name="connsiteX0" fmla="*/ 306750 w 600075"/>
                <a:gd name="connsiteY0" fmla="*/ 5 h 600075"/>
                <a:gd name="connsiteX1" fmla="*/ 603929 w 600075"/>
                <a:gd name="connsiteY1" fmla="*/ 303853 h 600075"/>
                <a:gd name="connsiteX2" fmla="*/ 301035 w 600075"/>
                <a:gd name="connsiteY2" fmla="*/ 603890 h 600075"/>
                <a:gd name="connsiteX3" fmla="*/ 44 w 600075"/>
                <a:gd name="connsiteY3" fmla="*/ 295280 h 600075"/>
                <a:gd name="connsiteX4" fmla="*/ 306750 w 600075"/>
                <a:gd name="connsiteY4" fmla="*/ 5 h 600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075" h="600075">
                  <a:moveTo>
                    <a:pt x="306750" y="5"/>
                  </a:moveTo>
                  <a:cubicBezTo>
                    <a:pt x="472485" y="1910"/>
                    <a:pt x="605835" y="138118"/>
                    <a:pt x="603929" y="303853"/>
                  </a:cubicBezTo>
                  <a:cubicBezTo>
                    <a:pt x="602977" y="469588"/>
                    <a:pt x="466769" y="603890"/>
                    <a:pt x="301035" y="603890"/>
                  </a:cubicBezTo>
                  <a:cubicBezTo>
                    <a:pt x="132442" y="603890"/>
                    <a:pt x="-2813" y="464825"/>
                    <a:pt x="44" y="295280"/>
                  </a:cubicBezTo>
                  <a:cubicBezTo>
                    <a:pt x="2902" y="129545"/>
                    <a:pt x="139110" y="-947"/>
                    <a:pt x="306750" y="5"/>
                  </a:cubicBezTo>
                  <a:close/>
                </a:path>
              </a:pathLst>
            </a:custGeom>
            <a:solidFill>
              <a:schemeClr val="bg1"/>
            </a:solidFill>
            <a:ln w="9525" cap="flat">
              <a:noFill/>
              <a:prstDash val="solid"/>
              <a:miter/>
            </a:ln>
          </p:spPr>
          <p:txBody>
            <a:bodyPr rtlCol="0" anchor="ctr"/>
            <a:lstStyle/>
            <a:p>
              <a:pPr algn="r" rtl="1"/>
              <a:endParaRPr lang="en-US">
                <a:cs typeface="B Nazanin" panose="00000700000000000000" pitchFamily="2" charset="-78"/>
              </a:endParaRPr>
            </a:p>
          </p:txBody>
        </p:sp>
      </p:grpSp>
      <p:grpSp>
        <p:nvGrpSpPr>
          <p:cNvPr id="48" name="Group 47">
            <a:extLst>
              <a:ext uri="{FF2B5EF4-FFF2-40B4-BE49-F238E27FC236}">
                <a16:creationId xmlns:a16="http://schemas.microsoft.com/office/drawing/2014/main" id="{A65A14E3-23DD-4226-9ED6-F52B363BF8D2}"/>
              </a:ext>
            </a:extLst>
          </p:cNvPr>
          <p:cNvGrpSpPr/>
          <p:nvPr/>
        </p:nvGrpSpPr>
        <p:grpSpPr>
          <a:xfrm rot="19205550">
            <a:off x="7275927" y="1920686"/>
            <a:ext cx="483957" cy="2393860"/>
            <a:chOff x="6983182" y="3979844"/>
            <a:chExt cx="533400" cy="2638426"/>
          </a:xfrm>
        </p:grpSpPr>
        <p:sp>
          <p:nvSpPr>
            <p:cNvPr id="49" name="Freeform: Shape 48">
              <a:extLst>
                <a:ext uri="{FF2B5EF4-FFF2-40B4-BE49-F238E27FC236}">
                  <a16:creationId xmlns:a16="http://schemas.microsoft.com/office/drawing/2014/main" id="{A8C06FC9-88B3-405F-9CF4-D3015A16B8F4}"/>
                </a:ext>
              </a:extLst>
            </p:cNvPr>
            <p:cNvSpPr/>
            <p:nvPr/>
          </p:nvSpPr>
          <p:spPr>
            <a:xfrm>
              <a:off x="6983182" y="3979844"/>
              <a:ext cx="533400" cy="1587818"/>
            </a:xfrm>
            <a:custGeom>
              <a:avLst/>
              <a:gdLst>
                <a:gd name="connsiteX0" fmla="*/ 324803 w 533400"/>
                <a:gd name="connsiteY0" fmla="*/ 0 h 1587818"/>
                <a:gd name="connsiteX1" fmla="*/ 474345 w 533400"/>
                <a:gd name="connsiteY1" fmla="*/ 0 h 1587818"/>
                <a:gd name="connsiteX2" fmla="*/ 533400 w 533400"/>
                <a:gd name="connsiteY2" fmla="*/ 59055 h 1587818"/>
                <a:gd name="connsiteX3" fmla="*/ 533400 w 533400"/>
                <a:gd name="connsiteY3" fmla="*/ 776288 h 1587818"/>
                <a:gd name="connsiteX4" fmla="*/ 452438 w 533400"/>
                <a:gd name="connsiteY4" fmla="*/ 857250 h 1587818"/>
                <a:gd name="connsiteX5" fmla="*/ 304800 w 533400"/>
                <a:gd name="connsiteY5" fmla="*/ 857250 h 1587818"/>
                <a:gd name="connsiteX6" fmla="*/ 304800 w 533400"/>
                <a:gd name="connsiteY6" fmla="*/ 1587818 h 1587818"/>
                <a:gd name="connsiteX7" fmla="*/ 214313 w 533400"/>
                <a:gd name="connsiteY7" fmla="*/ 1587818 h 1587818"/>
                <a:gd name="connsiteX8" fmla="*/ 214313 w 533400"/>
                <a:gd name="connsiteY8" fmla="*/ 857250 h 1587818"/>
                <a:gd name="connsiteX9" fmla="*/ 81915 w 533400"/>
                <a:gd name="connsiteY9" fmla="*/ 857250 h 1587818"/>
                <a:gd name="connsiteX10" fmla="*/ 0 w 533400"/>
                <a:gd name="connsiteY10" fmla="*/ 775335 h 1587818"/>
                <a:gd name="connsiteX11" fmla="*/ 0 w 533400"/>
                <a:gd name="connsiteY11" fmla="*/ 324803 h 1587818"/>
                <a:gd name="connsiteX12" fmla="*/ 324803 w 533400"/>
                <a:gd name="connsiteY12" fmla="*/ 0 h 1587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3400" h="1587818">
                  <a:moveTo>
                    <a:pt x="324803" y="0"/>
                  </a:moveTo>
                  <a:lnTo>
                    <a:pt x="474345" y="0"/>
                  </a:lnTo>
                  <a:cubicBezTo>
                    <a:pt x="506730" y="0"/>
                    <a:pt x="533400" y="26670"/>
                    <a:pt x="533400" y="59055"/>
                  </a:cubicBezTo>
                  <a:lnTo>
                    <a:pt x="533400" y="776288"/>
                  </a:lnTo>
                  <a:cubicBezTo>
                    <a:pt x="533400" y="821055"/>
                    <a:pt x="497205" y="857250"/>
                    <a:pt x="452438" y="857250"/>
                  </a:cubicBezTo>
                  <a:lnTo>
                    <a:pt x="304800" y="857250"/>
                  </a:lnTo>
                  <a:lnTo>
                    <a:pt x="304800" y="1587818"/>
                  </a:lnTo>
                  <a:lnTo>
                    <a:pt x="214313" y="1587818"/>
                  </a:lnTo>
                  <a:lnTo>
                    <a:pt x="214313" y="857250"/>
                  </a:lnTo>
                  <a:lnTo>
                    <a:pt x="81915" y="857250"/>
                  </a:lnTo>
                  <a:cubicBezTo>
                    <a:pt x="37148" y="857250"/>
                    <a:pt x="0" y="820102"/>
                    <a:pt x="0" y="775335"/>
                  </a:cubicBezTo>
                  <a:lnTo>
                    <a:pt x="0" y="324803"/>
                  </a:lnTo>
                  <a:cubicBezTo>
                    <a:pt x="0" y="146685"/>
                    <a:pt x="145733" y="0"/>
                    <a:pt x="324803" y="0"/>
                  </a:cubicBezTo>
                  <a:close/>
                </a:path>
              </a:pathLst>
            </a:custGeom>
            <a:solidFill>
              <a:schemeClr val="accent3"/>
            </a:solidFill>
            <a:ln w="9525" cap="flat">
              <a:noFill/>
              <a:prstDash val="solid"/>
              <a:miter/>
            </a:ln>
          </p:spPr>
          <p:txBody>
            <a:bodyPr wrap="square" rtlCol="0" anchor="ctr">
              <a:noAutofit/>
            </a:bodyPr>
            <a:lstStyle/>
            <a:p>
              <a:pPr algn="r" rtl="1"/>
              <a:endParaRPr lang="en-US">
                <a:cs typeface="B Nazanin" panose="00000700000000000000" pitchFamily="2" charset="-78"/>
              </a:endParaRPr>
            </a:p>
          </p:txBody>
        </p:sp>
        <p:sp>
          <p:nvSpPr>
            <p:cNvPr id="50" name="Freeform: Shape 49">
              <a:extLst>
                <a:ext uri="{FF2B5EF4-FFF2-40B4-BE49-F238E27FC236}">
                  <a16:creationId xmlns:a16="http://schemas.microsoft.com/office/drawing/2014/main" id="{95CAC0D8-B9FE-4931-8D8E-7541418D4524}"/>
                </a:ext>
              </a:extLst>
            </p:cNvPr>
            <p:cNvSpPr/>
            <p:nvPr/>
          </p:nvSpPr>
          <p:spPr>
            <a:xfrm>
              <a:off x="7151775" y="5456220"/>
              <a:ext cx="180975" cy="1162050"/>
            </a:xfrm>
            <a:custGeom>
              <a:avLst/>
              <a:gdLst>
                <a:gd name="connsiteX0" fmla="*/ 90488 w 180975"/>
                <a:gd name="connsiteY0" fmla="*/ 0 h 1162050"/>
                <a:gd name="connsiteX1" fmla="*/ 0 w 180975"/>
                <a:gd name="connsiteY1" fmla="*/ 90488 h 1162050"/>
                <a:gd name="connsiteX2" fmla="*/ 0 w 180975"/>
                <a:gd name="connsiteY2" fmla="*/ 1071563 h 1162050"/>
                <a:gd name="connsiteX3" fmla="*/ 90488 w 180975"/>
                <a:gd name="connsiteY3" fmla="*/ 1162050 h 1162050"/>
                <a:gd name="connsiteX4" fmla="*/ 180975 w 180975"/>
                <a:gd name="connsiteY4" fmla="*/ 1071563 h 1162050"/>
                <a:gd name="connsiteX5" fmla="*/ 180975 w 180975"/>
                <a:gd name="connsiteY5" fmla="*/ 90488 h 1162050"/>
                <a:gd name="connsiteX6" fmla="*/ 90488 w 180975"/>
                <a:gd name="connsiteY6" fmla="*/ 0 h 1162050"/>
                <a:gd name="connsiteX7" fmla="*/ 103822 w 180975"/>
                <a:gd name="connsiteY7" fmla="*/ 1087755 h 1162050"/>
                <a:gd name="connsiteX8" fmla="*/ 55245 w 180975"/>
                <a:gd name="connsiteY8" fmla="*/ 1064895 h 1162050"/>
                <a:gd name="connsiteX9" fmla="*/ 78105 w 180975"/>
                <a:gd name="connsiteY9" fmla="*/ 1016317 h 1162050"/>
                <a:gd name="connsiteX10" fmla="*/ 126682 w 180975"/>
                <a:gd name="connsiteY10" fmla="*/ 1039178 h 1162050"/>
                <a:gd name="connsiteX11" fmla="*/ 103822 w 180975"/>
                <a:gd name="connsiteY11" fmla="*/ 1087755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975" h="1162050">
                  <a:moveTo>
                    <a:pt x="90488" y="0"/>
                  </a:moveTo>
                  <a:cubicBezTo>
                    <a:pt x="40957" y="0"/>
                    <a:pt x="0" y="40957"/>
                    <a:pt x="0" y="90488"/>
                  </a:cubicBezTo>
                  <a:lnTo>
                    <a:pt x="0" y="1071563"/>
                  </a:lnTo>
                  <a:cubicBezTo>
                    <a:pt x="0" y="1121092"/>
                    <a:pt x="40957" y="1162050"/>
                    <a:pt x="90488" y="1162050"/>
                  </a:cubicBezTo>
                  <a:cubicBezTo>
                    <a:pt x="140017" y="1162050"/>
                    <a:pt x="180975" y="1121092"/>
                    <a:pt x="180975" y="1071563"/>
                  </a:cubicBezTo>
                  <a:lnTo>
                    <a:pt x="180975" y="90488"/>
                  </a:lnTo>
                  <a:cubicBezTo>
                    <a:pt x="180975" y="40957"/>
                    <a:pt x="140970" y="0"/>
                    <a:pt x="90488" y="0"/>
                  </a:cubicBezTo>
                  <a:close/>
                  <a:moveTo>
                    <a:pt x="103822" y="1087755"/>
                  </a:moveTo>
                  <a:cubicBezTo>
                    <a:pt x="83820" y="1095375"/>
                    <a:pt x="61913" y="1084898"/>
                    <a:pt x="55245" y="1064895"/>
                  </a:cubicBezTo>
                  <a:cubicBezTo>
                    <a:pt x="47625" y="1044892"/>
                    <a:pt x="58102" y="1022985"/>
                    <a:pt x="78105" y="1016317"/>
                  </a:cubicBezTo>
                  <a:cubicBezTo>
                    <a:pt x="98107" y="1009650"/>
                    <a:pt x="120015" y="1019175"/>
                    <a:pt x="126682" y="1039178"/>
                  </a:cubicBezTo>
                  <a:cubicBezTo>
                    <a:pt x="134302" y="1058228"/>
                    <a:pt x="123825" y="1080135"/>
                    <a:pt x="103822" y="1087755"/>
                  </a:cubicBezTo>
                  <a:close/>
                </a:path>
              </a:pathLst>
            </a:custGeom>
            <a:solidFill>
              <a:schemeClr val="accent1"/>
            </a:solidFill>
            <a:ln w="9525" cap="flat">
              <a:noFill/>
              <a:prstDash val="solid"/>
              <a:miter/>
            </a:ln>
          </p:spPr>
          <p:txBody>
            <a:bodyPr rtlCol="0" anchor="ctr"/>
            <a:lstStyle/>
            <a:p>
              <a:pPr algn="r" rtl="1"/>
              <a:endParaRPr lang="en-US">
                <a:cs typeface="B Nazanin" panose="00000700000000000000" pitchFamily="2" charset="-78"/>
              </a:endParaRPr>
            </a:p>
          </p:txBody>
        </p:sp>
      </p:grpSp>
      <p:grpSp>
        <p:nvGrpSpPr>
          <p:cNvPr id="51" name="Group 50">
            <a:extLst>
              <a:ext uri="{FF2B5EF4-FFF2-40B4-BE49-F238E27FC236}">
                <a16:creationId xmlns:a16="http://schemas.microsoft.com/office/drawing/2014/main" id="{C9477EF7-0CC4-4386-9C37-D4D3FF9DC879}"/>
              </a:ext>
            </a:extLst>
          </p:cNvPr>
          <p:cNvGrpSpPr/>
          <p:nvPr/>
        </p:nvGrpSpPr>
        <p:grpSpPr>
          <a:xfrm>
            <a:off x="996445" y="1936792"/>
            <a:ext cx="2967698" cy="978623"/>
            <a:chOff x="1985513" y="4307149"/>
            <a:chExt cx="2380861" cy="978623"/>
          </a:xfrm>
        </p:grpSpPr>
        <p:sp>
          <p:nvSpPr>
            <p:cNvPr id="52" name="TextBox 51">
              <a:extLst>
                <a:ext uri="{FF2B5EF4-FFF2-40B4-BE49-F238E27FC236}">
                  <a16:creationId xmlns:a16="http://schemas.microsoft.com/office/drawing/2014/main" id="{979B4368-E707-4373-9DEE-3B276640286C}"/>
                </a:ext>
              </a:extLst>
            </p:cNvPr>
            <p:cNvSpPr txBox="1"/>
            <p:nvPr/>
          </p:nvSpPr>
          <p:spPr>
            <a:xfrm>
              <a:off x="2004348" y="4639441"/>
              <a:ext cx="2346637" cy="646331"/>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700000000000000" pitchFamily="2" charset="-78"/>
              </a:endParaRPr>
            </a:p>
          </p:txBody>
        </p:sp>
        <p:sp>
          <p:nvSpPr>
            <p:cNvPr id="53" name="TextBox 52">
              <a:extLst>
                <a:ext uri="{FF2B5EF4-FFF2-40B4-BE49-F238E27FC236}">
                  <a16:creationId xmlns:a16="http://schemas.microsoft.com/office/drawing/2014/main" id="{9DA48EB4-07CE-4100-9718-0D442D2A9D93}"/>
                </a:ext>
              </a:extLst>
            </p:cNvPr>
            <p:cNvSpPr txBox="1"/>
            <p:nvPr/>
          </p:nvSpPr>
          <p:spPr>
            <a:xfrm>
              <a:off x="1985513" y="4307149"/>
              <a:ext cx="2380861" cy="338554"/>
            </a:xfrm>
            <a:prstGeom prst="rect">
              <a:avLst/>
            </a:prstGeom>
            <a:noFill/>
          </p:spPr>
          <p:txBody>
            <a:bodyPr wrap="square" rtlCol="0">
              <a:spAutoFit/>
            </a:bodyPr>
            <a:lstStyle/>
            <a:p>
              <a:pPr algn="r"/>
              <a:r>
                <a:rPr lang="fa-IR" altLang="ko-KR" sz="1600" dirty="0">
                  <a:solidFill>
                    <a:schemeClr val="accent1"/>
                  </a:solidFill>
                  <a:ea typeface="FZShuTi" pitchFamily="2" charset="-122"/>
                  <a:cs typeface="B Nazanin" panose="00000700000000000000" pitchFamily="2" charset="-78"/>
                </a:rPr>
                <a:t>آسان برای تغییر رنگ.</a:t>
              </a:r>
              <a:endParaRPr lang="ko-KR" altLang="en-US" sz="1600" dirty="0">
                <a:solidFill>
                  <a:schemeClr val="accent1"/>
                </a:solidFill>
                <a:cs typeface="B Nazanin" panose="00000700000000000000" pitchFamily="2" charset="-78"/>
              </a:endParaRPr>
            </a:p>
          </p:txBody>
        </p:sp>
      </p:grpSp>
      <p:grpSp>
        <p:nvGrpSpPr>
          <p:cNvPr id="54" name="Group 53">
            <a:extLst>
              <a:ext uri="{FF2B5EF4-FFF2-40B4-BE49-F238E27FC236}">
                <a16:creationId xmlns:a16="http://schemas.microsoft.com/office/drawing/2014/main" id="{51AF7F30-F823-4CC7-90B3-444808FCD9C8}"/>
              </a:ext>
            </a:extLst>
          </p:cNvPr>
          <p:cNvGrpSpPr/>
          <p:nvPr/>
        </p:nvGrpSpPr>
        <p:grpSpPr>
          <a:xfrm>
            <a:off x="571634" y="4723837"/>
            <a:ext cx="2967698" cy="978623"/>
            <a:chOff x="1985513" y="4307149"/>
            <a:chExt cx="2380861" cy="978623"/>
          </a:xfrm>
        </p:grpSpPr>
        <p:sp>
          <p:nvSpPr>
            <p:cNvPr id="55" name="TextBox 54">
              <a:extLst>
                <a:ext uri="{FF2B5EF4-FFF2-40B4-BE49-F238E27FC236}">
                  <a16:creationId xmlns:a16="http://schemas.microsoft.com/office/drawing/2014/main" id="{EBF5E8CC-638D-401F-9BBA-2102DA34785F}"/>
                </a:ext>
              </a:extLst>
            </p:cNvPr>
            <p:cNvSpPr txBox="1"/>
            <p:nvPr/>
          </p:nvSpPr>
          <p:spPr>
            <a:xfrm>
              <a:off x="2004348" y="4639441"/>
              <a:ext cx="2346637" cy="646331"/>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700000000000000" pitchFamily="2" charset="-78"/>
              </a:endParaRPr>
            </a:p>
          </p:txBody>
        </p:sp>
        <p:sp>
          <p:nvSpPr>
            <p:cNvPr id="56" name="TextBox 55">
              <a:extLst>
                <a:ext uri="{FF2B5EF4-FFF2-40B4-BE49-F238E27FC236}">
                  <a16:creationId xmlns:a16="http://schemas.microsoft.com/office/drawing/2014/main" id="{E14C46F7-90E1-4C4B-8435-B8910D3EC6D0}"/>
                </a:ext>
              </a:extLst>
            </p:cNvPr>
            <p:cNvSpPr txBox="1"/>
            <p:nvPr/>
          </p:nvSpPr>
          <p:spPr>
            <a:xfrm>
              <a:off x="1985513" y="4307149"/>
              <a:ext cx="2380861" cy="338554"/>
            </a:xfrm>
            <a:prstGeom prst="rect">
              <a:avLst/>
            </a:prstGeom>
            <a:noFill/>
          </p:spPr>
          <p:txBody>
            <a:bodyPr wrap="square" rtlCol="0">
              <a:spAutoFit/>
            </a:bodyPr>
            <a:lstStyle/>
            <a:p>
              <a:pPr algn="r"/>
              <a:r>
                <a:rPr lang="fa-IR" altLang="ko-KR" sz="1600" dirty="0">
                  <a:solidFill>
                    <a:schemeClr val="accent3"/>
                  </a:solidFill>
                  <a:ea typeface="FZShuTi" pitchFamily="2" charset="-122"/>
                  <a:cs typeface="B Nazanin" panose="00000700000000000000" pitchFamily="2" charset="-78"/>
                </a:rPr>
                <a:t>آسان برای تغییر رنگ.</a:t>
              </a:r>
              <a:endParaRPr lang="ko-KR" altLang="en-US" sz="1600" dirty="0">
                <a:solidFill>
                  <a:schemeClr val="accent3"/>
                </a:solidFill>
                <a:cs typeface="B Nazanin" panose="00000700000000000000" pitchFamily="2" charset="-78"/>
              </a:endParaRPr>
            </a:p>
          </p:txBody>
        </p:sp>
      </p:grpSp>
      <p:grpSp>
        <p:nvGrpSpPr>
          <p:cNvPr id="57" name="Group 56">
            <a:extLst>
              <a:ext uri="{FF2B5EF4-FFF2-40B4-BE49-F238E27FC236}">
                <a16:creationId xmlns:a16="http://schemas.microsoft.com/office/drawing/2014/main" id="{37CBED48-601F-43F3-811D-F317108F4A76}"/>
              </a:ext>
            </a:extLst>
          </p:cNvPr>
          <p:cNvGrpSpPr/>
          <p:nvPr/>
        </p:nvGrpSpPr>
        <p:grpSpPr>
          <a:xfrm>
            <a:off x="7859874" y="4723837"/>
            <a:ext cx="2967698" cy="978623"/>
            <a:chOff x="1985513" y="4307149"/>
            <a:chExt cx="2380861" cy="978623"/>
          </a:xfrm>
        </p:grpSpPr>
        <p:sp>
          <p:nvSpPr>
            <p:cNvPr id="58" name="TextBox 57">
              <a:extLst>
                <a:ext uri="{FF2B5EF4-FFF2-40B4-BE49-F238E27FC236}">
                  <a16:creationId xmlns:a16="http://schemas.microsoft.com/office/drawing/2014/main" id="{A7C18A48-6A8B-4C6F-B549-CD65462509B7}"/>
                </a:ext>
              </a:extLst>
            </p:cNvPr>
            <p:cNvSpPr txBox="1"/>
            <p:nvPr/>
          </p:nvSpPr>
          <p:spPr>
            <a:xfrm>
              <a:off x="2004348" y="4639441"/>
              <a:ext cx="2346637"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700000000000000" pitchFamily="2" charset="-78"/>
              </a:endParaRPr>
            </a:p>
          </p:txBody>
        </p:sp>
        <p:sp>
          <p:nvSpPr>
            <p:cNvPr id="59" name="TextBox 58">
              <a:extLst>
                <a:ext uri="{FF2B5EF4-FFF2-40B4-BE49-F238E27FC236}">
                  <a16:creationId xmlns:a16="http://schemas.microsoft.com/office/drawing/2014/main" id="{8642DCC2-B83F-41A4-8CF5-1916E219F078}"/>
                </a:ext>
              </a:extLst>
            </p:cNvPr>
            <p:cNvSpPr txBox="1"/>
            <p:nvPr/>
          </p:nvSpPr>
          <p:spPr>
            <a:xfrm>
              <a:off x="1985513" y="4307149"/>
              <a:ext cx="2380861" cy="338554"/>
            </a:xfrm>
            <a:prstGeom prst="rect">
              <a:avLst/>
            </a:prstGeom>
            <a:noFill/>
          </p:spPr>
          <p:txBody>
            <a:bodyPr wrap="square" rtlCol="0">
              <a:spAutoFit/>
            </a:bodyPr>
            <a:lstStyle/>
            <a:p>
              <a:pPr algn="r" rtl="1"/>
              <a:r>
                <a:rPr lang="fa-IR" altLang="ko-KR" sz="1600" dirty="0">
                  <a:solidFill>
                    <a:schemeClr val="accent2"/>
                  </a:solidFill>
                  <a:ea typeface="FZShuTi" pitchFamily="2" charset="-122"/>
                  <a:cs typeface="B Nazanin" panose="00000700000000000000" pitchFamily="2" charset="-78"/>
                </a:rPr>
                <a:t>آسان برای تغییر رنگ.</a:t>
              </a:r>
              <a:endParaRPr lang="ko-KR" altLang="en-US" sz="1600" dirty="0">
                <a:solidFill>
                  <a:schemeClr val="accent2"/>
                </a:solidFill>
                <a:cs typeface="B Nazanin" panose="00000700000000000000" pitchFamily="2" charset="-78"/>
              </a:endParaRPr>
            </a:p>
          </p:txBody>
        </p:sp>
      </p:grpSp>
      <p:grpSp>
        <p:nvGrpSpPr>
          <p:cNvPr id="60" name="Group 59">
            <a:extLst>
              <a:ext uri="{FF2B5EF4-FFF2-40B4-BE49-F238E27FC236}">
                <a16:creationId xmlns:a16="http://schemas.microsoft.com/office/drawing/2014/main" id="{0363FB32-5407-4B41-B1A7-B34B3EB0D32D}"/>
              </a:ext>
            </a:extLst>
          </p:cNvPr>
          <p:cNvGrpSpPr/>
          <p:nvPr/>
        </p:nvGrpSpPr>
        <p:grpSpPr>
          <a:xfrm>
            <a:off x="8286572" y="1936792"/>
            <a:ext cx="2967698" cy="978623"/>
            <a:chOff x="1985513" y="4307149"/>
            <a:chExt cx="2380861" cy="978623"/>
          </a:xfrm>
        </p:grpSpPr>
        <p:sp>
          <p:nvSpPr>
            <p:cNvPr id="61" name="TextBox 60">
              <a:extLst>
                <a:ext uri="{FF2B5EF4-FFF2-40B4-BE49-F238E27FC236}">
                  <a16:creationId xmlns:a16="http://schemas.microsoft.com/office/drawing/2014/main" id="{BA9EEA45-7DDE-40D0-A70B-8ACDF30C3092}"/>
                </a:ext>
              </a:extLst>
            </p:cNvPr>
            <p:cNvSpPr txBox="1"/>
            <p:nvPr/>
          </p:nvSpPr>
          <p:spPr>
            <a:xfrm>
              <a:off x="2004348" y="4639441"/>
              <a:ext cx="2346637"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700000000000000" pitchFamily="2" charset="-78"/>
              </a:endParaRPr>
            </a:p>
          </p:txBody>
        </p:sp>
        <p:sp>
          <p:nvSpPr>
            <p:cNvPr id="62" name="TextBox 61">
              <a:extLst>
                <a:ext uri="{FF2B5EF4-FFF2-40B4-BE49-F238E27FC236}">
                  <a16:creationId xmlns:a16="http://schemas.microsoft.com/office/drawing/2014/main" id="{B882C6DF-9C21-4720-AA82-F88D736C0DE8}"/>
                </a:ext>
              </a:extLst>
            </p:cNvPr>
            <p:cNvSpPr txBox="1"/>
            <p:nvPr/>
          </p:nvSpPr>
          <p:spPr>
            <a:xfrm>
              <a:off x="1985513" y="4307149"/>
              <a:ext cx="2380861" cy="338554"/>
            </a:xfrm>
            <a:prstGeom prst="rect">
              <a:avLst/>
            </a:prstGeom>
            <a:noFill/>
          </p:spPr>
          <p:txBody>
            <a:bodyPr wrap="square" rtlCol="0">
              <a:spAutoFit/>
            </a:bodyPr>
            <a:lstStyle/>
            <a:p>
              <a:pPr algn="r" rtl="1"/>
              <a:r>
                <a:rPr lang="fa-IR" altLang="ko-KR" sz="1600" dirty="0">
                  <a:solidFill>
                    <a:schemeClr val="accent4"/>
                  </a:solidFill>
                  <a:ea typeface="FZShuTi" pitchFamily="2" charset="-122"/>
                  <a:cs typeface="B Nazanin" panose="00000700000000000000" pitchFamily="2" charset="-78"/>
                </a:rPr>
                <a:t>آسان برای تغییر رنگ.</a:t>
              </a:r>
              <a:endParaRPr lang="ko-KR" altLang="en-US" sz="1600" dirty="0">
                <a:solidFill>
                  <a:schemeClr val="accent4"/>
                </a:solidFill>
                <a:cs typeface="B Nazanin" panose="00000700000000000000" pitchFamily="2" charset="-78"/>
              </a:endParaRPr>
            </a:p>
          </p:txBody>
        </p:sp>
      </p:grpSp>
      <p:grpSp>
        <p:nvGrpSpPr>
          <p:cNvPr id="66" name="Group 65">
            <a:extLst>
              <a:ext uri="{FF2B5EF4-FFF2-40B4-BE49-F238E27FC236}">
                <a16:creationId xmlns:a16="http://schemas.microsoft.com/office/drawing/2014/main" id="{F4881CC5-64BA-47AF-88AA-27F0FE92B4E1}"/>
              </a:ext>
            </a:extLst>
          </p:cNvPr>
          <p:cNvGrpSpPr/>
          <p:nvPr/>
        </p:nvGrpSpPr>
        <p:grpSpPr>
          <a:xfrm>
            <a:off x="3645152" y="4378141"/>
            <a:ext cx="714824" cy="1013472"/>
            <a:chOff x="8373887" y="2298328"/>
            <a:chExt cx="611302" cy="866700"/>
          </a:xfrm>
        </p:grpSpPr>
        <p:sp>
          <p:nvSpPr>
            <p:cNvPr id="67" name="Freeform: Shape 66">
              <a:extLst>
                <a:ext uri="{FF2B5EF4-FFF2-40B4-BE49-F238E27FC236}">
                  <a16:creationId xmlns:a16="http://schemas.microsoft.com/office/drawing/2014/main" id="{21F4D08A-3FBD-4494-BF0E-B51DB1AA9026}"/>
                </a:ext>
              </a:extLst>
            </p:cNvPr>
            <p:cNvSpPr/>
            <p:nvPr/>
          </p:nvSpPr>
          <p:spPr>
            <a:xfrm>
              <a:off x="8373887" y="2569946"/>
              <a:ext cx="608160" cy="595082"/>
            </a:xfrm>
            <a:custGeom>
              <a:avLst/>
              <a:gdLst>
                <a:gd name="connsiteX0" fmla="*/ 309455 w 308524"/>
                <a:gd name="connsiteY0" fmla="*/ 104725 h 301889"/>
                <a:gd name="connsiteX1" fmla="*/ 242110 w 308524"/>
                <a:gd name="connsiteY1" fmla="*/ 20793 h 301889"/>
                <a:gd name="connsiteX2" fmla="*/ 236138 w 308524"/>
                <a:gd name="connsiteY2" fmla="*/ 16812 h 301889"/>
                <a:gd name="connsiteX3" fmla="*/ 170784 w 308524"/>
                <a:gd name="connsiteY3" fmla="*/ 2215 h 301889"/>
                <a:gd name="connsiteX4" fmla="*/ 143913 w 308524"/>
                <a:gd name="connsiteY4" fmla="*/ 225 h 301889"/>
                <a:gd name="connsiteX5" fmla="*/ 74246 w 308524"/>
                <a:gd name="connsiteY5" fmla="*/ 11504 h 301889"/>
                <a:gd name="connsiteX6" fmla="*/ 14863 w 308524"/>
                <a:gd name="connsiteY6" fmla="*/ 58612 h 301889"/>
                <a:gd name="connsiteX7" fmla="*/ 598 w 308524"/>
                <a:gd name="connsiteY7" fmla="*/ 111028 h 301889"/>
                <a:gd name="connsiteX8" fmla="*/ 25811 w 308524"/>
                <a:gd name="connsiteY8" fmla="*/ 228467 h 301889"/>
                <a:gd name="connsiteX9" fmla="*/ 74577 w 308524"/>
                <a:gd name="connsiteY9" fmla="*/ 280551 h 301889"/>
                <a:gd name="connsiteX10" fmla="*/ 137609 w 308524"/>
                <a:gd name="connsiteY10" fmla="*/ 303774 h 301889"/>
                <a:gd name="connsiteX11" fmla="*/ 166803 w 308524"/>
                <a:gd name="connsiteY11" fmla="*/ 303774 h 301889"/>
                <a:gd name="connsiteX12" fmla="*/ 167135 w 308524"/>
                <a:gd name="connsiteY12" fmla="*/ 303442 h 301889"/>
                <a:gd name="connsiteX13" fmla="*/ 166803 w 308524"/>
                <a:gd name="connsiteY13" fmla="*/ 303774 h 301889"/>
                <a:gd name="connsiteX14" fmla="*/ 172443 w 308524"/>
                <a:gd name="connsiteY14" fmla="*/ 303774 h 301889"/>
                <a:gd name="connsiteX15" fmla="*/ 232157 w 308524"/>
                <a:gd name="connsiteY15" fmla="*/ 284201 h 301889"/>
                <a:gd name="connsiteX16" fmla="*/ 300166 w 308524"/>
                <a:gd name="connsiteY16" fmla="*/ 199937 h 301889"/>
                <a:gd name="connsiteX17" fmla="*/ 310781 w 308524"/>
                <a:gd name="connsiteY17" fmla="*/ 150506 h 301889"/>
                <a:gd name="connsiteX18" fmla="*/ 309455 w 308524"/>
                <a:gd name="connsiteY18" fmla="*/ 104725 h 301889"/>
                <a:gd name="connsiteX19" fmla="*/ 168462 w 308524"/>
                <a:gd name="connsiteY19" fmla="*/ 301783 h 301889"/>
                <a:gd name="connsiteX20" fmla="*/ 168462 w 308524"/>
                <a:gd name="connsiteY20" fmla="*/ 301783 h 301889"/>
                <a:gd name="connsiteX21" fmla="*/ 168462 w 308524"/>
                <a:gd name="connsiteY21" fmla="*/ 301783 h 30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524" h="301889">
                  <a:moveTo>
                    <a:pt x="309455" y="104725"/>
                  </a:moveTo>
                  <a:cubicBezTo>
                    <a:pt x="301493" y="64916"/>
                    <a:pt x="278270" y="37712"/>
                    <a:pt x="242110" y="20793"/>
                  </a:cubicBezTo>
                  <a:cubicBezTo>
                    <a:pt x="240783" y="18803"/>
                    <a:pt x="238461" y="17476"/>
                    <a:pt x="236138" y="16812"/>
                  </a:cubicBezTo>
                  <a:cubicBezTo>
                    <a:pt x="215238" y="7855"/>
                    <a:pt x="193675" y="1552"/>
                    <a:pt x="170784" y="2215"/>
                  </a:cubicBezTo>
                  <a:cubicBezTo>
                    <a:pt x="161827" y="3874"/>
                    <a:pt x="148225" y="225"/>
                    <a:pt x="143913" y="225"/>
                  </a:cubicBezTo>
                  <a:cubicBezTo>
                    <a:pt x="120027" y="-1102"/>
                    <a:pt x="96805" y="3542"/>
                    <a:pt x="74246" y="11504"/>
                  </a:cubicBezTo>
                  <a:cubicBezTo>
                    <a:pt x="49033" y="20462"/>
                    <a:pt x="29460" y="36385"/>
                    <a:pt x="14863" y="58612"/>
                  </a:cubicBezTo>
                  <a:cubicBezTo>
                    <a:pt x="4247" y="74536"/>
                    <a:pt x="1593" y="92451"/>
                    <a:pt x="598" y="111028"/>
                  </a:cubicBezTo>
                  <a:cubicBezTo>
                    <a:pt x="-1724" y="152497"/>
                    <a:pt x="1925" y="192638"/>
                    <a:pt x="25811" y="228467"/>
                  </a:cubicBezTo>
                  <a:cubicBezTo>
                    <a:pt x="39412" y="248704"/>
                    <a:pt x="54673" y="266286"/>
                    <a:pt x="74577" y="280551"/>
                  </a:cubicBezTo>
                  <a:cubicBezTo>
                    <a:pt x="93819" y="293821"/>
                    <a:pt x="114387" y="302447"/>
                    <a:pt x="137609" y="303774"/>
                  </a:cubicBezTo>
                  <a:cubicBezTo>
                    <a:pt x="147230" y="303774"/>
                    <a:pt x="157183" y="303774"/>
                    <a:pt x="166803" y="303774"/>
                  </a:cubicBezTo>
                  <a:cubicBezTo>
                    <a:pt x="166803" y="303774"/>
                    <a:pt x="166803" y="303442"/>
                    <a:pt x="167135" y="303442"/>
                  </a:cubicBezTo>
                  <a:cubicBezTo>
                    <a:pt x="167135" y="303442"/>
                    <a:pt x="167135" y="303774"/>
                    <a:pt x="166803" y="303774"/>
                  </a:cubicBezTo>
                  <a:cubicBezTo>
                    <a:pt x="168794" y="303774"/>
                    <a:pt x="170452" y="303774"/>
                    <a:pt x="172443" y="303774"/>
                  </a:cubicBezTo>
                  <a:cubicBezTo>
                    <a:pt x="194006" y="302115"/>
                    <a:pt x="214243" y="296807"/>
                    <a:pt x="232157" y="284201"/>
                  </a:cubicBezTo>
                  <a:cubicBezTo>
                    <a:pt x="262678" y="262637"/>
                    <a:pt x="284905" y="234107"/>
                    <a:pt x="300166" y="199937"/>
                  </a:cubicBezTo>
                  <a:cubicBezTo>
                    <a:pt x="307132" y="184013"/>
                    <a:pt x="307796" y="167094"/>
                    <a:pt x="310781" y="150506"/>
                  </a:cubicBezTo>
                  <a:cubicBezTo>
                    <a:pt x="311445" y="136573"/>
                    <a:pt x="309786" y="106384"/>
                    <a:pt x="309455" y="104725"/>
                  </a:cubicBezTo>
                  <a:close/>
                  <a:moveTo>
                    <a:pt x="168462" y="301783"/>
                  </a:moveTo>
                  <a:cubicBezTo>
                    <a:pt x="168130" y="302115"/>
                    <a:pt x="168130" y="302115"/>
                    <a:pt x="168462" y="301783"/>
                  </a:cubicBezTo>
                  <a:cubicBezTo>
                    <a:pt x="168130" y="302115"/>
                    <a:pt x="168130" y="302115"/>
                    <a:pt x="168462" y="301783"/>
                  </a:cubicBezTo>
                  <a:close/>
                </a:path>
              </a:pathLst>
            </a:custGeom>
            <a:solidFill>
              <a:schemeClr val="accent6"/>
            </a:solidFill>
            <a:ln w="2859" cap="flat">
              <a:noFill/>
              <a:prstDash val="solid"/>
              <a:miter/>
            </a:ln>
          </p:spPr>
          <p:txBody>
            <a:bodyPr rtlCol="0" anchor="ctr"/>
            <a:lstStyle/>
            <a:p>
              <a:pPr algn="l"/>
              <a:endParaRPr lang="en-US">
                <a:cs typeface="B Nazanin" panose="00000700000000000000" pitchFamily="2" charset="-78"/>
              </a:endParaRPr>
            </a:p>
          </p:txBody>
        </p:sp>
        <p:sp>
          <p:nvSpPr>
            <p:cNvPr id="68" name="Freeform: Shape 67">
              <a:extLst>
                <a:ext uri="{FF2B5EF4-FFF2-40B4-BE49-F238E27FC236}">
                  <a16:creationId xmlns:a16="http://schemas.microsoft.com/office/drawing/2014/main" id="{A0EE01F7-0E07-4FAC-B927-CD8BAF2984A2}"/>
                </a:ext>
              </a:extLst>
            </p:cNvPr>
            <p:cNvSpPr/>
            <p:nvPr/>
          </p:nvSpPr>
          <p:spPr>
            <a:xfrm>
              <a:off x="8703997" y="2599140"/>
              <a:ext cx="281192" cy="555846"/>
            </a:xfrm>
            <a:custGeom>
              <a:avLst/>
              <a:gdLst>
                <a:gd name="connsiteX0" fmla="*/ 73980 w 142651"/>
                <a:gd name="connsiteY0" fmla="*/ 0 h 281985"/>
                <a:gd name="connsiteX1" fmla="*/ 141988 w 142651"/>
                <a:gd name="connsiteY1" fmla="*/ 84264 h 281985"/>
                <a:gd name="connsiteX2" fmla="*/ 143978 w 142651"/>
                <a:gd name="connsiteY2" fmla="*/ 129713 h 281985"/>
                <a:gd name="connsiteX3" fmla="*/ 133362 w 142651"/>
                <a:gd name="connsiteY3" fmla="*/ 179143 h 281985"/>
                <a:gd name="connsiteX4" fmla="*/ 65354 w 142651"/>
                <a:gd name="connsiteY4" fmla="*/ 263407 h 281985"/>
                <a:gd name="connsiteX5" fmla="*/ 5640 w 142651"/>
                <a:gd name="connsiteY5" fmla="*/ 282980 h 281985"/>
                <a:gd name="connsiteX6" fmla="*/ 0 w 142651"/>
                <a:gd name="connsiteY6" fmla="*/ 282980 h 281985"/>
                <a:gd name="connsiteX7" fmla="*/ 72321 w 142651"/>
                <a:gd name="connsiteY7" fmla="*/ 182461 h 281985"/>
                <a:gd name="connsiteX8" fmla="*/ 85591 w 142651"/>
                <a:gd name="connsiteY8" fmla="*/ 69003 h 281985"/>
                <a:gd name="connsiteX9" fmla="*/ 73980 w 142651"/>
                <a:gd name="connsiteY9" fmla="*/ 0 h 281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651" h="281985">
                  <a:moveTo>
                    <a:pt x="73980" y="0"/>
                  </a:moveTo>
                  <a:cubicBezTo>
                    <a:pt x="110472" y="16919"/>
                    <a:pt x="134026" y="44454"/>
                    <a:pt x="141988" y="84264"/>
                  </a:cubicBezTo>
                  <a:cubicBezTo>
                    <a:pt x="142320" y="85923"/>
                    <a:pt x="143978" y="116112"/>
                    <a:pt x="143978" y="129713"/>
                  </a:cubicBezTo>
                  <a:cubicBezTo>
                    <a:pt x="140993" y="146300"/>
                    <a:pt x="140661" y="163220"/>
                    <a:pt x="133362" y="179143"/>
                  </a:cubicBezTo>
                  <a:cubicBezTo>
                    <a:pt x="118102" y="213313"/>
                    <a:pt x="95875" y="241844"/>
                    <a:pt x="65354" y="263407"/>
                  </a:cubicBezTo>
                  <a:cubicBezTo>
                    <a:pt x="47440" y="276014"/>
                    <a:pt x="27203" y="281322"/>
                    <a:pt x="5640" y="282980"/>
                  </a:cubicBezTo>
                  <a:cubicBezTo>
                    <a:pt x="3649" y="282980"/>
                    <a:pt x="1990" y="282980"/>
                    <a:pt x="0" y="282980"/>
                  </a:cubicBezTo>
                  <a:cubicBezTo>
                    <a:pt x="2986" y="276345"/>
                    <a:pt x="58719" y="220280"/>
                    <a:pt x="72321" y="182461"/>
                  </a:cubicBezTo>
                  <a:cubicBezTo>
                    <a:pt x="85259" y="145637"/>
                    <a:pt x="88908" y="107818"/>
                    <a:pt x="85591" y="69003"/>
                  </a:cubicBezTo>
                  <a:cubicBezTo>
                    <a:pt x="83600" y="45449"/>
                    <a:pt x="78624" y="22891"/>
                    <a:pt x="73980" y="0"/>
                  </a:cubicBezTo>
                  <a:close/>
                </a:path>
              </a:pathLst>
            </a:custGeom>
            <a:solidFill>
              <a:schemeClr val="bg1">
                <a:lumMod val="75000"/>
                <a:alpha val="40000"/>
              </a:schemeClr>
            </a:solidFill>
            <a:ln w="3309" cap="flat">
              <a:noFill/>
              <a:prstDash val="solid"/>
              <a:miter/>
            </a:ln>
          </p:spPr>
          <p:txBody>
            <a:bodyPr rtlCol="0" anchor="ctr"/>
            <a:lstStyle/>
            <a:p>
              <a:pPr algn="l"/>
              <a:endParaRPr lang="en-US" dirty="0">
                <a:cs typeface="B Nazanin" panose="00000700000000000000" pitchFamily="2" charset="-78"/>
              </a:endParaRPr>
            </a:p>
          </p:txBody>
        </p:sp>
        <p:sp>
          <p:nvSpPr>
            <p:cNvPr id="69" name="Freeform: Shape 68">
              <a:extLst>
                <a:ext uri="{FF2B5EF4-FFF2-40B4-BE49-F238E27FC236}">
                  <a16:creationId xmlns:a16="http://schemas.microsoft.com/office/drawing/2014/main" id="{D7EDC179-7618-4488-BE81-74170C5EAE86}"/>
                </a:ext>
              </a:extLst>
            </p:cNvPr>
            <p:cNvSpPr/>
            <p:nvPr/>
          </p:nvSpPr>
          <p:spPr>
            <a:xfrm>
              <a:off x="8530964" y="2298328"/>
              <a:ext cx="366203" cy="359665"/>
            </a:xfrm>
            <a:custGeom>
              <a:avLst/>
              <a:gdLst>
                <a:gd name="connsiteX0" fmla="*/ 176358 w 185778"/>
                <a:gd name="connsiteY0" fmla="*/ 32524 h 182460"/>
                <a:gd name="connsiteX1" fmla="*/ 105364 w 185778"/>
                <a:gd name="connsiteY1" fmla="*/ 76646 h 182460"/>
                <a:gd name="connsiteX2" fmla="*/ 95411 w 185778"/>
                <a:gd name="connsiteY2" fmla="*/ 90579 h 182460"/>
                <a:gd name="connsiteX3" fmla="*/ 93089 w 185778"/>
                <a:gd name="connsiteY3" fmla="*/ 78968 h 182460"/>
                <a:gd name="connsiteX4" fmla="*/ 11479 w 185778"/>
                <a:gd name="connsiteY4" fmla="*/ 1671 h 182460"/>
                <a:gd name="connsiteX5" fmla="*/ 532 w 185778"/>
                <a:gd name="connsiteY5" fmla="*/ 10297 h 182460"/>
                <a:gd name="connsiteX6" fmla="*/ 35697 w 185778"/>
                <a:gd name="connsiteY6" fmla="*/ 74656 h 182460"/>
                <a:gd name="connsiteX7" fmla="*/ 86454 w 185778"/>
                <a:gd name="connsiteY7" fmla="*/ 95887 h 182460"/>
                <a:gd name="connsiteX8" fmla="*/ 90435 w 185778"/>
                <a:gd name="connsiteY8" fmla="*/ 103186 h 182460"/>
                <a:gd name="connsiteX9" fmla="*/ 76502 w 185778"/>
                <a:gd name="connsiteY9" fmla="*/ 141669 h 182460"/>
                <a:gd name="connsiteX10" fmla="*/ 69867 w 185778"/>
                <a:gd name="connsiteY10" fmla="*/ 174511 h 182460"/>
                <a:gd name="connsiteX11" fmla="*/ 75838 w 185778"/>
                <a:gd name="connsiteY11" fmla="*/ 182805 h 182460"/>
                <a:gd name="connsiteX12" fmla="*/ 85127 w 185778"/>
                <a:gd name="connsiteY12" fmla="*/ 176834 h 182460"/>
                <a:gd name="connsiteX13" fmla="*/ 92757 w 185778"/>
                <a:gd name="connsiteY13" fmla="*/ 142664 h 182460"/>
                <a:gd name="connsiteX14" fmla="*/ 118302 w 185778"/>
                <a:gd name="connsiteY14" fmla="*/ 85935 h 182460"/>
                <a:gd name="connsiteX15" fmla="*/ 181334 w 185778"/>
                <a:gd name="connsiteY15" fmla="*/ 47784 h 182460"/>
                <a:gd name="connsiteX16" fmla="*/ 186642 w 185778"/>
                <a:gd name="connsiteY16" fmla="*/ 42476 h 182460"/>
                <a:gd name="connsiteX17" fmla="*/ 176358 w 185778"/>
                <a:gd name="connsiteY17" fmla="*/ 32524 h 182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778" h="182460">
                  <a:moveTo>
                    <a:pt x="176358" y="32524"/>
                  </a:moveTo>
                  <a:cubicBezTo>
                    <a:pt x="146500" y="37168"/>
                    <a:pt x="122615" y="51765"/>
                    <a:pt x="105364" y="76646"/>
                  </a:cubicBezTo>
                  <a:cubicBezTo>
                    <a:pt x="102046" y="81291"/>
                    <a:pt x="100056" y="86930"/>
                    <a:pt x="95411" y="90579"/>
                  </a:cubicBezTo>
                  <a:cubicBezTo>
                    <a:pt x="94748" y="86598"/>
                    <a:pt x="94084" y="82618"/>
                    <a:pt x="93089" y="78968"/>
                  </a:cubicBezTo>
                  <a:cubicBezTo>
                    <a:pt x="80151" y="38163"/>
                    <a:pt x="54938" y="9965"/>
                    <a:pt x="11479" y="1671"/>
                  </a:cubicBezTo>
                  <a:cubicBezTo>
                    <a:pt x="-464" y="-1315"/>
                    <a:pt x="-795" y="-1315"/>
                    <a:pt x="532" y="10297"/>
                  </a:cubicBezTo>
                  <a:cubicBezTo>
                    <a:pt x="3849" y="36173"/>
                    <a:pt x="14797" y="58400"/>
                    <a:pt x="35697" y="74656"/>
                  </a:cubicBezTo>
                  <a:cubicBezTo>
                    <a:pt x="50625" y="86267"/>
                    <a:pt x="67876" y="92570"/>
                    <a:pt x="86454" y="95887"/>
                  </a:cubicBezTo>
                  <a:cubicBezTo>
                    <a:pt x="91762" y="96883"/>
                    <a:pt x="93089" y="97878"/>
                    <a:pt x="90435" y="103186"/>
                  </a:cubicBezTo>
                  <a:cubicBezTo>
                    <a:pt x="84464" y="115460"/>
                    <a:pt x="80151" y="128399"/>
                    <a:pt x="76502" y="141669"/>
                  </a:cubicBezTo>
                  <a:cubicBezTo>
                    <a:pt x="74179" y="152616"/>
                    <a:pt x="71857" y="163564"/>
                    <a:pt x="69867" y="174511"/>
                  </a:cubicBezTo>
                  <a:cubicBezTo>
                    <a:pt x="68871" y="179488"/>
                    <a:pt x="69535" y="182473"/>
                    <a:pt x="75838" y="182805"/>
                  </a:cubicBezTo>
                  <a:cubicBezTo>
                    <a:pt x="80814" y="182805"/>
                    <a:pt x="84132" y="183469"/>
                    <a:pt x="85127" y="176834"/>
                  </a:cubicBezTo>
                  <a:cubicBezTo>
                    <a:pt x="86454" y="165223"/>
                    <a:pt x="89108" y="153611"/>
                    <a:pt x="92757" y="142664"/>
                  </a:cubicBezTo>
                  <a:cubicBezTo>
                    <a:pt x="98065" y="122427"/>
                    <a:pt x="106027" y="102854"/>
                    <a:pt x="118302" y="85935"/>
                  </a:cubicBezTo>
                  <a:cubicBezTo>
                    <a:pt x="133894" y="64371"/>
                    <a:pt x="154131" y="50438"/>
                    <a:pt x="181334" y="47784"/>
                  </a:cubicBezTo>
                  <a:cubicBezTo>
                    <a:pt x="184983" y="47452"/>
                    <a:pt x="186310" y="46457"/>
                    <a:pt x="186642" y="42476"/>
                  </a:cubicBezTo>
                  <a:cubicBezTo>
                    <a:pt x="187305" y="33851"/>
                    <a:pt x="184319" y="31197"/>
                    <a:pt x="176358" y="32524"/>
                  </a:cubicBezTo>
                  <a:close/>
                </a:path>
              </a:pathLst>
            </a:custGeom>
            <a:solidFill>
              <a:schemeClr val="accent2">
                <a:lumMod val="75000"/>
              </a:schemeClr>
            </a:solidFill>
            <a:ln w="9525" cap="flat">
              <a:noFill/>
              <a:prstDash val="solid"/>
              <a:miter/>
            </a:ln>
          </p:spPr>
          <p:txBody>
            <a:bodyPr rtlCol="0" anchor="ctr"/>
            <a:lstStyle/>
            <a:p>
              <a:pPr algn="l"/>
              <a:endParaRPr lang="en-US" dirty="0">
                <a:cs typeface="B Nazanin" panose="00000700000000000000" pitchFamily="2" charset="-78"/>
              </a:endParaRPr>
            </a:p>
          </p:txBody>
        </p:sp>
      </p:grpSp>
      <p:grpSp>
        <p:nvGrpSpPr>
          <p:cNvPr id="70" name="Group 69">
            <a:extLst>
              <a:ext uri="{FF2B5EF4-FFF2-40B4-BE49-F238E27FC236}">
                <a16:creationId xmlns:a16="http://schemas.microsoft.com/office/drawing/2014/main" id="{D164A5BF-052E-4E10-9C5F-9CDD431B0417}"/>
              </a:ext>
            </a:extLst>
          </p:cNvPr>
          <p:cNvGrpSpPr/>
          <p:nvPr/>
        </p:nvGrpSpPr>
        <p:grpSpPr>
          <a:xfrm>
            <a:off x="4178878" y="4427799"/>
            <a:ext cx="530404" cy="1051453"/>
            <a:chOff x="4513211" y="4124289"/>
            <a:chExt cx="227247" cy="450485"/>
          </a:xfrm>
        </p:grpSpPr>
        <p:sp>
          <p:nvSpPr>
            <p:cNvPr id="71" name="Freeform: Shape 70">
              <a:extLst>
                <a:ext uri="{FF2B5EF4-FFF2-40B4-BE49-F238E27FC236}">
                  <a16:creationId xmlns:a16="http://schemas.microsoft.com/office/drawing/2014/main" id="{699060BA-320D-4CE7-A5B7-B6FCCB8E4964}"/>
                </a:ext>
              </a:extLst>
            </p:cNvPr>
            <p:cNvSpPr/>
            <p:nvPr/>
          </p:nvSpPr>
          <p:spPr>
            <a:xfrm>
              <a:off x="4513211" y="4219805"/>
              <a:ext cx="225588" cy="354969"/>
            </a:xfrm>
            <a:custGeom>
              <a:avLst/>
              <a:gdLst>
                <a:gd name="connsiteX0" fmla="*/ 211655 w 225588"/>
                <a:gd name="connsiteY0" fmla="*/ 195758 h 354969"/>
                <a:gd name="connsiteX1" fmla="*/ 184783 w 225588"/>
                <a:gd name="connsiteY1" fmla="*/ 145332 h 354969"/>
                <a:gd name="connsiteX2" fmla="*/ 140661 w 225588"/>
                <a:gd name="connsiteY2" fmla="*/ 22586 h 354969"/>
                <a:gd name="connsiteX3" fmla="*/ 117770 w 225588"/>
                <a:gd name="connsiteY3" fmla="*/ 359 h 354969"/>
                <a:gd name="connsiteX4" fmla="*/ 118434 w 225588"/>
                <a:gd name="connsiteY4" fmla="*/ 10311 h 354969"/>
                <a:gd name="connsiteX5" fmla="*/ 105164 w 225588"/>
                <a:gd name="connsiteY5" fmla="*/ 27 h 354969"/>
                <a:gd name="connsiteX6" fmla="*/ 83600 w 225588"/>
                <a:gd name="connsiteY6" fmla="*/ 21259 h 354969"/>
                <a:gd name="connsiteX7" fmla="*/ 57724 w 225588"/>
                <a:gd name="connsiteY7" fmla="*/ 93580 h 354969"/>
                <a:gd name="connsiteX8" fmla="*/ 21232 w 225588"/>
                <a:gd name="connsiteY8" fmla="*/ 179171 h 354969"/>
                <a:gd name="connsiteX9" fmla="*/ 0 w 225588"/>
                <a:gd name="connsiteY9" fmla="*/ 239549 h 354969"/>
                <a:gd name="connsiteX10" fmla="*/ 0 w 225588"/>
                <a:gd name="connsiteY10" fmla="*/ 277036 h 354969"/>
                <a:gd name="connsiteX11" fmla="*/ 42464 w 225588"/>
                <a:gd name="connsiteY11" fmla="*/ 340732 h 354969"/>
                <a:gd name="connsiteX12" fmla="*/ 120092 w 225588"/>
                <a:gd name="connsiteY12" fmla="*/ 354001 h 354969"/>
                <a:gd name="connsiteX13" fmla="*/ 120756 w 225588"/>
                <a:gd name="connsiteY13" fmla="*/ 353670 h 354969"/>
                <a:gd name="connsiteX14" fmla="*/ 210328 w 225588"/>
                <a:gd name="connsiteY14" fmla="*/ 312533 h 354969"/>
                <a:gd name="connsiteX15" fmla="*/ 211655 w 225588"/>
                <a:gd name="connsiteY15" fmla="*/ 195758 h 354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5588" h="354969">
                  <a:moveTo>
                    <a:pt x="211655" y="195758"/>
                  </a:moveTo>
                  <a:cubicBezTo>
                    <a:pt x="201702" y="179502"/>
                    <a:pt x="191418" y="163579"/>
                    <a:pt x="184783" y="145332"/>
                  </a:cubicBezTo>
                  <a:cubicBezTo>
                    <a:pt x="169855" y="104528"/>
                    <a:pt x="155258" y="63391"/>
                    <a:pt x="140661" y="22586"/>
                  </a:cubicBezTo>
                  <a:cubicBezTo>
                    <a:pt x="136680" y="11307"/>
                    <a:pt x="131372" y="1686"/>
                    <a:pt x="117770" y="359"/>
                  </a:cubicBezTo>
                  <a:cubicBezTo>
                    <a:pt x="118102" y="3676"/>
                    <a:pt x="118102" y="6994"/>
                    <a:pt x="118434" y="10311"/>
                  </a:cubicBezTo>
                  <a:cubicBezTo>
                    <a:pt x="113126" y="7989"/>
                    <a:pt x="110140" y="2349"/>
                    <a:pt x="105164" y="27"/>
                  </a:cubicBezTo>
                  <a:cubicBezTo>
                    <a:pt x="90567" y="-636"/>
                    <a:pt x="87249" y="10975"/>
                    <a:pt x="83600" y="21259"/>
                  </a:cubicBezTo>
                  <a:cubicBezTo>
                    <a:pt x="74975" y="45145"/>
                    <a:pt x="66349" y="69362"/>
                    <a:pt x="57724" y="93580"/>
                  </a:cubicBezTo>
                  <a:cubicBezTo>
                    <a:pt x="47108" y="122774"/>
                    <a:pt x="38814" y="152963"/>
                    <a:pt x="21232" y="179171"/>
                  </a:cubicBezTo>
                  <a:cubicBezTo>
                    <a:pt x="8957" y="197748"/>
                    <a:pt x="663" y="217322"/>
                    <a:pt x="0" y="239549"/>
                  </a:cubicBezTo>
                  <a:cubicBezTo>
                    <a:pt x="0" y="252155"/>
                    <a:pt x="0" y="264430"/>
                    <a:pt x="0" y="277036"/>
                  </a:cubicBezTo>
                  <a:cubicBezTo>
                    <a:pt x="2654" y="305898"/>
                    <a:pt x="19573" y="325803"/>
                    <a:pt x="42464" y="340732"/>
                  </a:cubicBezTo>
                  <a:cubicBezTo>
                    <a:pt x="66349" y="356324"/>
                    <a:pt x="93221" y="355992"/>
                    <a:pt x="120092" y="354001"/>
                  </a:cubicBezTo>
                  <a:cubicBezTo>
                    <a:pt x="120424" y="354001"/>
                    <a:pt x="120424" y="353670"/>
                    <a:pt x="120756" y="353670"/>
                  </a:cubicBezTo>
                  <a:cubicBezTo>
                    <a:pt x="156253" y="352674"/>
                    <a:pt x="187769" y="341727"/>
                    <a:pt x="210328" y="312533"/>
                  </a:cubicBezTo>
                  <a:cubicBezTo>
                    <a:pt x="234545" y="280354"/>
                    <a:pt x="234877" y="233909"/>
                    <a:pt x="211655" y="195758"/>
                  </a:cubicBezTo>
                  <a:close/>
                </a:path>
              </a:pathLst>
            </a:custGeom>
            <a:solidFill>
              <a:schemeClr val="accent4"/>
            </a:solidFill>
            <a:ln w="3309" cap="flat">
              <a:noFill/>
              <a:prstDash val="solid"/>
              <a:miter/>
            </a:ln>
          </p:spPr>
          <p:txBody>
            <a:bodyPr rtlCol="0" anchor="ctr"/>
            <a:lstStyle/>
            <a:p>
              <a:pPr algn="l"/>
              <a:endParaRPr lang="en-US">
                <a:cs typeface="B Nazanin" panose="00000700000000000000" pitchFamily="2" charset="-78"/>
              </a:endParaRPr>
            </a:p>
          </p:txBody>
        </p:sp>
        <p:sp>
          <p:nvSpPr>
            <p:cNvPr id="72" name="Freeform: Shape 71">
              <a:extLst>
                <a:ext uri="{FF2B5EF4-FFF2-40B4-BE49-F238E27FC236}">
                  <a16:creationId xmlns:a16="http://schemas.microsoft.com/office/drawing/2014/main" id="{FB922919-4EB7-458C-968D-D6921EA34878}"/>
                </a:ext>
              </a:extLst>
            </p:cNvPr>
            <p:cNvSpPr/>
            <p:nvPr/>
          </p:nvSpPr>
          <p:spPr>
            <a:xfrm>
              <a:off x="4630981" y="4220164"/>
              <a:ext cx="109477" cy="351652"/>
            </a:xfrm>
            <a:custGeom>
              <a:avLst/>
              <a:gdLst>
                <a:gd name="connsiteX0" fmla="*/ 663 w 109476"/>
                <a:gd name="connsiteY0" fmla="*/ 12275 h 351651"/>
                <a:gd name="connsiteX1" fmla="*/ 0 w 109476"/>
                <a:gd name="connsiteY1" fmla="*/ 0 h 351651"/>
                <a:gd name="connsiteX2" fmla="*/ 22891 w 109476"/>
                <a:gd name="connsiteY2" fmla="*/ 22227 h 351651"/>
                <a:gd name="connsiteX3" fmla="*/ 67013 w 109476"/>
                <a:gd name="connsiteY3" fmla="*/ 144974 h 351651"/>
                <a:gd name="connsiteX4" fmla="*/ 93884 w 109476"/>
                <a:gd name="connsiteY4" fmla="*/ 195399 h 351651"/>
                <a:gd name="connsiteX5" fmla="*/ 92557 w 109476"/>
                <a:gd name="connsiteY5" fmla="*/ 311511 h 351651"/>
                <a:gd name="connsiteX6" fmla="*/ 663 w 109476"/>
                <a:gd name="connsiteY6" fmla="*/ 352979 h 351651"/>
                <a:gd name="connsiteX7" fmla="*/ 25544 w 109476"/>
                <a:gd name="connsiteY7" fmla="*/ 278004 h 351651"/>
                <a:gd name="connsiteX8" fmla="*/ 27535 w 109476"/>
                <a:gd name="connsiteY8" fmla="*/ 218953 h 351651"/>
                <a:gd name="connsiteX9" fmla="*/ 11943 w 109476"/>
                <a:gd name="connsiteY9" fmla="*/ 60378 h 351651"/>
                <a:gd name="connsiteX10" fmla="*/ 4976 w 109476"/>
                <a:gd name="connsiteY10" fmla="*/ 21564 h 351651"/>
                <a:gd name="connsiteX11" fmla="*/ 663 w 109476"/>
                <a:gd name="connsiteY11" fmla="*/ 12275 h 351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476" h="351651">
                  <a:moveTo>
                    <a:pt x="663" y="12275"/>
                  </a:moveTo>
                  <a:cubicBezTo>
                    <a:pt x="332" y="8294"/>
                    <a:pt x="332" y="3981"/>
                    <a:pt x="0" y="0"/>
                  </a:cubicBezTo>
                  <a:cubicBezTo>
                    <a:pt x="13602" y="1327"/>
                    <a:pt x="18910" y="10948"/>
                    <a:pt x="22891" y="22227"/>
                  </a:cubicBezTo>
                  <a:cubicBezTo>
                    <a:pt x="37487" y="63364"/>
                    <a:pt x="52084" y="104169"/>
                    <a:pt x="67013" y="144974"/>
                  </a:cubicBezTo>
                  <a:cubicBezTo>
                    <a:pt x="73648" y="162888"/>
                    <a:pt x="83932" y="179143"/>
                    <a:pt x="93884" y="195399"/>
                  </a:cubicBezTo>
                  <a:cubicBezTo>
                    <a:pt x="117107" y="233550"/>
                    <a:pt x="116775" y="279995"/>
                    <a:pt x="92557" y="311511"/>
                  </a:cubicBezTo>
                  <a:cubicBezTo>
                    <a:pt x="69667" y="341700"/>
                    <a:pt x="37156" y="352316"/>
                    <a:pt x="663" y="352979"/>
                  </a:cubicBezTo>
                  <a:cubicBezTo>
                    <a:pt x="16587" y="330420"/>
                    <a:pt x="21564" y="304544"/>
                    <a:pt x="25544" y="278004"/>
                  </a:cubicBezTo>
                  <a:cubicBezTo>
                    <a:pt x="28199" y="258431"/>
                    <a:pt x="27535" y="238526"/>
                    <a:pt x="27535" y="218953"/>
                  </a:cubicBezTo>
                  <a:cubicBezTo>
                    <a:pt x="27867" y="165542"/>
                    <a:pt x="20568" y="112794"/>
                    <a:pt x="11943" y="60378"/>
                  </a:cubicBezTo>
                  <a:cubicBezTo>
                    <a:pt x="9952" y="47440"/>
                    <a:pt x="7298" y="34502"/>
                    <a:pt x="4976" y="21564"/>
                  </a:cubicBezTo>
                  <a:cubicBezTo>
                    <a:pt x="4313" y="17914"/>
                    <a:pt x="3981" y="14597"/>
                    <a:pt x="663" y="12275"/>
                  </a:cubicBezTo>
                  <a:close/>
                </a:path>
              </a:pathLst>
            </a:custGeom>
            <a:solidFill>
              <a:schemeClr val="bg1">
                <a:lumMod val="75000"/>
                <a:alpha val="40000"/>
              </a:schemeClr>
            </a:solidFill>
            <a:ln w="3309" cap="flat">
              <a:noFill/>
              <a:prstDash val="solid"/>
              <a:miter/>
            </a:ln>
          </p:spPr>
          <p:txBody>
            <a:bodyPr rtlCol="0" anchor="ctr"/>
            <a:lstStyle/>
            <a:p>
              <a:pPr algn="l"/>
              <a:endParaRPr lang="en-US">
                <a:cs typeface="B Nazanin" panose="00000700000000000000" pitchFamily="2" charset="-78"/>
              </a:endParaRPr>
            </a:p>
          </p:txBody>
        </p:sp>
        <p:sp>
          <p:nvSpPr>
            <p:cNvPr id="73" name="Freeform: Shape 72">
              <a:extLst>
                <a:ext uri="{FF2B5EF4-FFF2-40B4-BE49-F238E27FC236}">
                  <a16:creationId xmlns:a16="http://schemas.microsoft.com/office/drawing/2014/main" id="{F3E7B19A-C534-4C69-A7A9-D4DD418A5E41}"/>
                </a:ext>
              </a:extLst>
            </p:cNvPr>
            <p:cNvSpPr/>
            <p:nvPr/>
          </p:nvSpPr>
          <p:spPr>
            <a:xfrm>
              <a:off x="4561893" y="4124289"/>
              <a:ext cx="109477" cy="109477"/>
            </a:xfrm>
            <a:custGeom>
              <a:avLst/>
              <a:gdLst>
                <a:gd name="connsiteX0" fmla="*/ 63449 w 109476"/>
                <a:gd name="connsiteY0" fmla="*/ 56397 h 109476"/>
                <a:gd name="connsiteX1" fmla="*/ 111220 w 109476"/>
                <a:gd name="connsiteY1" fmla="*/ 0 h 109476"/>
                <a:gd name="connsiteX2" fmla="*/ 104917 w 109476"/>
                <a:gd name="connsiteY2" fmla="*/ 0 h 109476"/>
                <a:gd name="connsiteX3" fmla="*/ 104917 w 109476"/>
                <a:gd name="connsiteY3" fmla="*/ 1659 h 109476"/>
                <a:gd name="connsiteX4" fmla="*/ 94965 w 109476"/>
                <a:gd name="connsiteY4" fmla="*/ 3649 h 109476"/>
                <a:gd name="connsiteX5" fmla="*/ 52170 w 109476"/>
                <a:gd name="connsiteY5" fmla="*/ 53743 h 109476"/>
                <a:gd name="connsiteX6" fmla="*/ 7715 w 109476"/>
                <a:gd name="connsiteY6" fmla="*/ 19905 h 109476"/>
                <a:gd name="connsiteX7" fmla="*/ 85 w 109476"/>
                <a:gd name="connsiteY7" fmla="*/ 23222 h 109476"/>
                <a:gd name="connsiteX8" fmla="*/ 6388 w 109476"/>
                <a:gd name="connsiteY8" fmla="*/ 29194 h 109476"/>
                <a:gd name="connsiteX9" fmla="*/ 32265 w 109476"/>
                <a:gd name="connsiteY9" fmla="*/ 42795 h 109476"/>
                <a:gd name="connsiteX10" fmla="*/ 57146 w 109476"/>
                <a:gd name="connsiteY10" fmla="*/ 97534 h 109476"/>
                <a:gd name="connsiteX11" fmla="*/ 70084 w 109476"/>
                <a:gd name="connsiteY11" fmla="*/ 108481 h 109476"/>
                <a:gd name="connsiteX12" fmla="*/ 69420 w 109476"/>
                <a:gd name="connsiteY12" fmla="*/ 96207 h 109476"/>
                <a:gd name="connsiteX13" fmla="*/ 57477 w 109476"/>
                <a:gd name="connsiteY13" fmla="*/ 67013 h 109476"/>
                <a:gd name="connsiteX14" fmla="*/ 63449 w 109476"/>
                <a:gd name="connsiteY14" fmla="*/ 56397 h 109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9476" h="109476">
                  <a:moveTo>
                    <a:pt x="63449" y="56397"/>
                  </a:moveTo>
                  <a:cubicBezTo>
                    <a:pt x="91979" y="52084"/>
                    <a:pt x="110889" y="29526"/>
                    <a:pt x="111220" y="0"/>
                  </a:cubicBezTo>
                  <a:cubicBezTo>
                    <a:pt x="109230" y="0"/>
                    <a:pt x="106908" y="0"/>
                    <a:pt x="104917" y="0"/>
                  </a:cubicBezTo>
                  <a:cubicBezTo>
                    <a:pt x="104917" y="663"/>
                    <a:pt x="104917" y="1327"/>
                    <a:pt x="104917" y="1659"/>
                  </a:cubicBezTo>
                  <a:cubicBezTo>
                    <a:pt x="101600" y="1659"/>
                    <a:pt x="98282" y="2322"/>
                    <a:pt x="94965" y="3649"/>
                  </a:cubicBezTo>
                  <a:cubicBezTo>
                    <a:pt x="72406" y="13270"/>
                    <a:pt x="58141" y="29857"/>
                    <a:pt x="52170" y="53743"/>
                  </a:cubicBezTo>
                  <a:cubicBezTo>
                    <a:pt x="41554" y="36824"/>
                    <a:pt x="28615" y="23222"/>
                    <a:pt x="7715" y="19905"/>
                  </a:cubicBezTo>
                  <a:cubicBezTo>
                    <a:pt x="4398" y="19241"/>
                    <a:pt x="417" y="17583"/>
                    <a:pt x="85" y="23222"/>
                  </a:cubicBezTo>
                  <a:cubicBezTo>
                    <a:pt x="-578" y="28199"/>
                    <a:pt x="2739" y="28862"/>
                    <a:pt x="6388" y="29194"/>
                  </a:cubicBezTo>
                  <a:cubicBezTo>
                    <a:pt x="17004" y="30189"/>
                    <a:pt x="25298" y="35497"/>
                    <a:pt x="32265" y="42795"/>
                  </a:cubicBezTo>
                  <a:cubicBezTo>
                    <a:pt x="46530" y="58056"/>
                    <a:pt x="53828" y="76965"/>
                    <a:pt x="57146" y="97534"/>
                  </a:cubicBezTo>
                  <a:cubicBezTo>
                    <a:pt x="60131" y="102842"/>
                    <a:pt x="58141" y="113789"/>
                    <a:pt x="70084" y="108481"/>
                  </a:cubicBezTo>
                  <a:cubicBezTo>
                    <a:pt x="74728" y="104169"/>
                    <a:pt x="73401" y="100188"/>
                    <a:pt x="69420" y="96207"/>
                  </a:cubicBezTo>
                  <a:cubicBezTo>
                    <a:pt x="67430" y="85591"/>
                    <a:pt x="61790" y="76634"/>
                    <a:pt x="57477" y="67013"/>
                  </a:cubicBezTo>
                  <a:cubicBezTo>
                    <a:pt x="54160" y="59051"/>
                    <a:pt x="56482" y="57392"/>
                    <a:pt x="63449" y="56397"/>
                  </a:cubicBezTo>
                  <a:close/>
                </a:path>
              </a:pathLst>
            </a:custGeom>
            <a:solidFill>
              <a:schemeClr val="accent2">
                <a:lumMod val="75000"/>
              </a:schemeClr>
            </a:solidFill>
            <a:ln w="3309" cap="flat">
              <a:noFill/>
              <a:prstDash val="solid"/>
              <a:miter/>
            </a:ln>
          </p:spPr>
          <p:txBody>
            <a:bodyPr rtlCol="0" anchor="ctr"/>
            <a:lstStyle/>
            <a:p>
              <a:pPr algn="l"/>
              <a:endParaRPr lang="en-US">
                <a:cs typeface="B Nazanin" panose="00000700000000000000" pitchFamily="2" charset="-78"/>
              </a:endParaRPr>
            </a:p>
          </p:txBody>
        </p:sp>
      </p:grpSp>
      <p:grpSp>
        <p:nvGrpSpPr>
          <p:cNvPr id="82" name="Graphic 220">
            <a:extLst>
              <a:ext uri="{FF2B5EF4-FFF2-40B4-BE49-F238E27FC236}">
                <a16:creationId xmlns:a16="http://schemas.microsoft.com/office/drawing/2014/main" id="{72F6BC47-164A-4550-9647-3EE5DD343631}"/>
              </a:ext>
            </a:extLst>
          </p:cNvPr>
          <p:cNvGrpSpPr/>
          <p:nvPr/>
        </p:nvGrpSpPr>
        <p:grpSpPr>
          <a:xfrm>
            <a:off x="4635564" y="4753301"/>
            <a:ext cx="627726" cy="785554"/>
            <a:chOff x="5262562" y="2386012"/>
            <a:chExt cx="1666875" cy="2085975"/>
          </a:xfrm>
        </p:grpSpPr>
        <p:sp>
          <p:nvSpPr>
            <p:cNvPr id="83" name="Freeform: Shape 82">
              <a:extLst>
                <a:ext uri="{FF2B5EF4-FFF2-40B4-BE49-F238E27FC236}">
                  <a16:creationId xmlns:a16="http://schemas.microsoft.com/office/drawing/2014/main" id="{76D6BCE7-0B76-48BB-993B-FC822E97645F}"/>
                </a:ext>
              </a:extLst>
            </p:cNvPr>
            <p:cNvSpPr/>
            <p:nvPr/>
          </p:nvSpPr>
          <p:spPr>
            <a:xfrm>
              <a:off x="5262562" y="2797492"/>
              <a:ext cx="1657350" cy="1657350"/>
            </a:xfrm>
            <a:custGeom>
              <a:avLst/>
              <a:gdLst>
                <a:gd name="connsiteX0" fmla="*/ 1663065 w 1657350"/>
                <a:gd name="connsiteY0" fmla="*/ 831533 h 1657350"/>
                <a:gd name="connsiteX1" fmla="*/ 831533 w 1657350"/>
                <a:gd name="connsiteY1" fmla="*/ 1663065 h 1657350"/>
                <a:gd name="connsiteX2" fmla="*/ 0 w 1657350"/>
                <a:gd name="connsiteY2" fmla="*/ 831533 h 1657350"/>
                <a:gd name="connsiteX3" fmla="*/ 831533 w 1657350"/>
                <a:gd name="connsiteY3" fmla="*/ 0 h 1657350"/>
                <a:gd name="connsiteX4" fmla="*/ 1663065 w 1657350"/>
                <a:gd name="connsiteY4" fmla="*/ 831533 h 1657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0" h="1657350">
                  <a:moveTo>
                    <a:pt x="1663065" y="831533"/>
                  </a:moveTo>
                  <a:cubicBezTo>
                    <a:pt x="1663065" y="1290775"/>
                    <a:pt x="1290775" y="1663065"/>
                    <a:pt x="831533" y="1663065"/>
                  </a:cubicBezTo>
                  <a:cubicBezTo>
                    <a:pt x="372290" y="1663065"/>
                    <a:pt x="0" y="1290775"/>
                    <a:pt x="0" y="831533"/>
                  </a:cubicBezTo>
                  <a:cubicBezTo>
                    <a:pt x="0" y="372290"/>
                    <a:pt x="372290" y="0"/>
                    <a:pt x="831533" y="0"/>
                  </a:cubicBezTo>
                  <a:cubicBezTo>
                    <a:pt x="1290775" y="0"/>
                    <a:pt x="1663065" y="372290"/>
                    <a:pt x="1663065" y="831533"/>
                  </a:cubicBezTo>
                  <a:close/>
                </a:path>
              </a:pathLst>
            </a:custGeom>
            <a:solidFill>
              <a:schemeClr val="accent3"/>
            </a:solidFill>
            <a:ln w="9525" cap="flat">
              <a:noFill/>
              <a:prstDash val="solid"/>
              <a:miter/>
            </a:ln>
          </p:spPr>
          <p:txBody>
            <a:bodyPr rtlCol="0" anchor="ctr"/>
            <a:lstStyle/>
            <a:p>
              <a:pPr algn="r" rtl="1"/>
              <a:endParaRPr lang="en-US">
                <a:cs typeface="B Nazanin" panose="00000700000000000000" pitchFamily="2" charset="-78"/>
              </a:endParaRPr>
            </a:p>
          </p:txBody>
        </p:sp>
        <p:sp>
          <p:nvSpPr>
            <p:cNvPr id="84" name="Freeform: Shape 83">
              <a:extLst>
                <a:ext uri="{FF2B5EF4-FFF2-40B4-BE49-F238E27FC236}">
                  <a16:creationId xmlns:a16="http://schemas.microsoft.com/office/drawing/2014/main" id="{D7DCB8CB-6F03-4711-9F58-30641314E79A}"/>
                </a:ext>
              </a:extLst>
            </p:cNvPr>
            <p:cNvSpPr/>
            <p:nvPr/>
          </p:nvSpPr>
          <p:spPr>
            <a:xfrm>
              <a:off x="5660707" y="3044189"/>
              <a:ext cx="1257300" cy="1419225"/>
            </a:xfrm>
            <a:custGeom>
              <a:avLst/>
              <a:gdLst>
                <a:gd name="connsiteX0" fmla="*/ 1014413 w 1257300"/>
                <a:gd name="connsiteY0" fmla="*/ 0 h 1419225"/>
                <a:gd name="connsiteX1" fmla="*/ 773430 w 1257300"/>
                <a:gd name="connsiteY1" fmla="*/ 974407 h 1419225"/>
                <a:gd name="connsiteX2" fmla="*/ 0 w 1257300"/>
                <a:gd name="connsiteY2" fmla="*/ 1303973 h 1419225"/>
                <a:gd name="connsiteX3" fmla="*/ 433388 w 1257300"/>
                <a:gd name="connsiteY3" fmla="*/ 1425893 h 1419225"/>
                <a:gd name="connsiteX4" fmla="*/ 1264920 w 1257300"/>
                <a:gd name="connsiteY4" fmla="*/ 594360 h 1419225"/>
                <a:gd name="connsiteX5" fmla="*/ 1014413 w 1257300"/>
                <a:gd name="connsiteY5" fmla="*/ 0 h 141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7300" h="1419225">
                  <a:moveTo>
                    <a:pt x="1014413" y="0"/>
                  </a:moveTo>
                  <a:cubicBezTo>
                    <a:pt x="1141095" y="285750"/>
                    <a:pt x="1054418" y="679132"/>
                    <a:pt x="773430" y="974407"/>
                  </a:cubicBezTo>
                  <a:cubicBezTo>
                    <a:pt x="549593" y="1209675"/>
                    <a:pt x="256222" y="1323975"/>
                    <a:pt x="0" y="1303973"/>
                  </a:cubicBezTo>
                  <a:cubicBezTo>
                    <a:pt x="125730" y="1381125"/>
                    <a:pt x="274320" y="1425893"/>
                    <a:pt x="433388" y="1425893"/>
                  </a:cubicBezTo>
                  <a:cubicBezTo>
                    <a:pt x="892493" y="1425893"/>
                    <a:pt x="1264920" y="1053465"/>
                    <a:pt x="1264920" y="594360"/>
                  </a:cubicBezTo>
                  <a:cubicBezTo>
                    <a:pt x="1263968" y="360998"/>
                    <a:pt x="1168718" y="150495"/>
                    <a:pt x="1014413" y="0"/>
                  </a:cubicBezTo>
                  <a:close/>
                </a:path>
              </a:pathLst>
            </a:custGeom>
            <a:solidFill>
              <a:schemeClr val="bg1">
                <a:lumMod val="75000"/>
                <a:alpha val="40000"/>
              </a:schemeClr>
            </a:solidFill>
            <a:ln w="9525" cap="flat">
              <a:noFill/>
              <a:prstDash val="solid"/>
              <a:miter/>
            </a:ln>
          </p:spPr>
          <p:txBody>
            <a:bodyPr rtlCol="0" anchor="ctr"/>
            <a:lstStyle/>
            <a:p>
              <a:pPr algn="r" rtl="1"/>
              <a:endParaRPr lang="en-US">
                <a:cs typeface="B Nazanin" panose="00000700000000000000" pitchFamily="2" charset="-78"/>
              </a:endParaRPr>
            </a:p>
          </p:txBody>
        </p:sp>
        <p:sp>
          <p:nvSpPr>
            <p:cNvPr id="85" name="Freeform: Shape 84">
              <a:extLst>
                <a:ext uri="{FF2B5EF4-FFF2-40B4-BE49-F238E27FC236}">
                  <a16:creationId xmlns:a16="http://schemas.microsoft.com/office/drawing/2014/main" id="{4ACBC494-1B5F-4771-88BA-2A354B924928}"/>
                </a:ext>
              </a:extLst>
            </p:cNvPr>
            <p:cNvSpPr/>
            <p:nvPr/>
          </p:nvSpPr>
          <p:spPr>
            <a:xfrm>
              <a:off x="6091967" y="2386403"/>
              <a:ext cx="733425" cy="495300"/>
            </a:xfrm>
            <a:custGeom>
              <a:avLst/>
              <a:gdLst>
                <a:gd name="connsiteX0" fmla="*/ 2128 w 733425"/>
                <a:gd name="connsiteY0" fmla="*/ 437759 h 495300"/>
                <a:gd name="connsiteX1" fmla="*/ 99282 w 733425"/>
                <a:gd name="connsiteY1" fmla="*/ 138674 h 495300"/>
                <a:gd name="connsiteX2" fmla="*/ 268828 w 733425"/>
                <a:gd name="connsiteY2" fmla="*/ 8181 h 495300"/>
                <a:gd name="connsiteX3" fmla="*/ 305975 w 733425"/>
                <a:gd name="connsiteY3" fmla="*/ 15801 h 495300"/>
                <a:gd name="connsiteX4" fmla="*/ 286925 w 733425"/>
                <a:gd name="connsiteY4" fmla="*/ 65331 h 495300"/>
                <a:gd name="connsiteX5" fmla="*/ 89757 w 733425"/>
                <a:gd name="connsiteY5" fmla="*/ 313934 h 495300"/>
                <a:gd name="connsiteX6" fmla="*/ 347885 w 733425"/>
                <a:gd name="connsiteY6" fmla="*/ 180584 h 495300"/>
                <a:gd name="connsiteX7" fmla="*/ 420275 w 733425"/>
                <a:gd name="connsiteY7" fmla="*/ 179631 h 495300"/>
                <a:gd name="connsiteX8" fmla="*/ 732695 w 733425"/>
                <a:gd name="connsiteY8" fmla="*/ 294884 h 495300"/>
                <a:gd name="connsiteX9" fmla="*/ 735553 w 733425"/>
                <a:gd name="connsiteY9" fmla="*/ 297741 h 495300"/>
                <a:gd name="connsiteX10" fmla="*/ 732695 w 733425"/>
                <a:gd name="connsiteY10" fmla="*/ 301551 h 495300"/>
                <a:gd name="connsiteX11" fmla="*/ 109760 w 733425"/>
                <a:gd name="connsiteY11" fmla="*/ 336794 h 495300"/>
                <a:gd name="connsiteX12" fmla="*/ 78328 w 733425"/>
                <a:gd name="connsiteY12" fmla="*/ 340604 h 495300"/>
                <a:gd name="connsiteX13" fmla="*/ 63087 w 733425"/>
                <a:gd name="connsiteY13" fmla="*/ 444426 h 495300"/>
                <a:gd name="connsiteX14" fmla="*/ 59278 w 733425"/>
                <a:gd name="connsiteY14" fmla="*/ 477764 h 495300"/>
                <a:gd name="connsiteX15" fmla="*/ 25940 w 733425"/>
                <a:gd name="connsiteY15" fmla="*/ 500624 h 495300"/>
                <a:gd name="connsiteX16" fmla="*/ 222 w 733425"/>
                <a:gd name="connsiteY16" fmla="*/ 475859 h 495300"/>
                <a:gd name="connsiteX17" fmla="*/ 2128 w 733425"/>
                <a:gd name="connsiteY17" fmla="*/ 437759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33425" h="495300">
                  <a:moveTo>
                    <a:pt x="2128" y="437759"/>
                  </a:moveTo>
                  <a:cubicBezTo>
                    <a:pt x="18320" y="332984"/>
                    <a:pt x="39275" y="229161"/>
                    <a:pt x="99282" y="138674"/>
                  </a:cubicBezTo>
                  <a:cubicBezTo>
                    <a:pt x="141193" y="75809"/>
                    <a:pt x="195485" y="30089"/>
                    <a:pt x="268828" y="8181"/>
                  </a:cubicBezTo>
                  <a:cubicBezTo>
                    <a:pt x="281210" y="4371"/>
                    <a:pt x="300260" y="-11821"/>
                    <a:pt x="305975" y="15801"/>
                  </a:cubicBezTo>
                  <a:cubicBezTo>
                    <a:pt x="309785" y="34851"/>
                    <a:pt x="315500" y="52949"/>
                    <a:pt x="286925" y="65331"/>
                  </a:cubicBezTo>
                  <a:cubicBezTo>
                    <a:pt x="177387" y="111051"/>
                    <a:pt x="125953" y="176774"/>
                    <a:pt x="89757" y="313934"/>
                  </a:cubicBezTo>
                  <a:cubicBezTo>
                    <a:pt x="170720" y="247259"/>
                    <a:pt x="254540" y="203444"/>
                    <a:pt x="347885" y="180584"/>
                  </a:cubicBezTo>
                  <a:cubicBezTo>
                    <a:pt x="371697" y="170106"/>
                    <a:pt x="396462" y="171059"/>
                    <a:pt x="420275" y="179631"/>
                  </a:cubicBezTo>
                  <a:cubicBezTo>
                    <a:pt x="528860" y="207254"/>
                    <a:pt x="626015" y="264404"/>
                    <a:pt x="732695" y="294884"/>
                  </a:cubicBezTo>
                  <a:cubicBezTo>
                    <a:pt x="733648" y="294884"/>
                    <a:pt x="735553" y="296789"/>
                    <a:pt x="735553" y="297741"/>
                  </a:cubicBezTo>
                  <a:cubicBezTo>
                    <a:pt x="735553" y="298694"/>
                    <a:pt x="733648" y="300599"/>
                    <a:pt x="732695" y="301551"/>
                  </a:cubicBezTo>
                  <a:cubicBezTo>
                    <a:pt x="526955" y="356796"/>
                    <a:pt x="320262" y="372036"/>
                    <a:pt x="109760" y="336794"/>
                  </a:cubicBezTo>
                  <a:cubicBezTo>
                    <a:pt x="98330" y="334889"/>
                    <a:pt x="87853" y="331079"/>
                    <a:pt x="78328" y="340604"/>
                  </a:cubicBezTo>
                  <a:cubicBezTo>
                    <a:pt x="73565" y="374894"/>
                    <a:pt x="67850" y="410136"/>
                    <a:pt x="63087" y="444426"/>
                  </a:cubicBezTo>
                  <a:cubicBezTo>
                    <a:pt x="62135" y="455856"/>
                    <a:pt x="59278" y="466334"/>
                    <a:pt x="59278" y="477764"/>
                  </a:cubicBezTo>
                  <a:cubicBezTo>
                    <a:pt x="59278" y="501576"/>
                    <a:pt x="42132" y="500624"/>
                    <a:pt x="25940" y="500624"/>
                  </a:cubicBezTo>
                  <a:cubicBezTo>
                    <a:pt x="8795" y="500624"/>
                    <a:pt x="-1682" y="495861"/>
                    <a:pt x="222" y="475859"/>
                  </a:cubicBezTo>
                  <a:cubicBezTo>
                    <a:pt x="3080" y="463476"/>
                    <a:pt x="2128" y="451094"/>
                    <a:pt x="2128" y="437759"/>
                  </a:cubicBezTo>
                  <a:close/>
                </a:path>
              </a:pathLst>
            </a:custGeom>
            <a:solidFill>
              <a:schemeClr val="accent2">
                <a:lumMod val="75000"/>
              </a:schemeClr>
            </a:solidFill>
            <a:ln w="9525" cap="flat">
              <a:noFill/>
              <a:prstDash val="solid"/>
              <a:miter/>
            </a:ln>
          </p:spPr>
          <p:txBody>
            <a:bodyPr rtlCol="0" anchor="ctr"/>
            <a:lstStyle/>
            <a:p>
              <a:pPr algn="r" rtl="1"/>
              <a:endParaRPr lang="en-US">
                <a:cs typeface="B Nazanin" panose="00000700000000000000" pitchFamily="2" charset="-78"/>
              </a:endParaRPr>
            </a:p>
          </p:txBody>
        </p:sp>
      </p:grpSp>
      <p:grpSp>
        <p:nvGrpSpPr>
          <p:cNvPr id="86" name="Graphic 3">
            <a:extLst>
              <a:ext uri="{FF2B5EF4-FFF2-40B4-BE49-F238E27FC236}">
                <a16:creationId xmlns:a16="http://schemas.microsoft.com/office/drawing/2014/main" id="{12DE313F-AC53-42EE-85E3-773B650EA210}"/>
              </a:ext>
            </a:extLst>
          </p:cNvPr>
          <p:cNvGrpSpPr/>
          <p:nvPr/>
        </p:nvGrpSpPr>
        <p:grpSpPr>
          <a:xfrm rot="7621142">
            <a:off x="6090767" y="4882797"/>
            <a:ext cx="825425" cy="909012"/>
            <a:chOff x="4214812" y="1357312"/>
            <a:chExt cx="3762375" cy="4143375"/>
          </a:xfrm>
        </p:grpSpPr>
        <p:sp>
          <p:nvSpPr>
            <p:cNvPr id="87" name="Freeform: Shape 86">
              <a:extLst>
                <a:ext uri="{FF2B5EF4-FFF2-40B4-BE49-F238E27FC236}">
                  <a16:creationId xmlns:a16="http://schemas.microsoft.com/office/drawing/2014/main" id="{C5844AF8-C83B-4867-879F-C08E492BA8C0}"/>
                </a:ext>
              </a:extLst>
            </p:cNvPr>
            <p:cNvSpPr/>
            <p:nvPr/>
          </p:nvSpPr>
          <p:spPr>
            <a:xfrm>
              <a:off x="4540567" y="4509134"/>
              <a:ext cx="1143000" cy="238125"/>
            </a:xfrm>
            <a:custGeom>
              <a:avLst/>
              <a:gdLst>
                <a:gd name="connsiteX0" fmla="*/ 0 w 1143000"/>
                <a:gd name="connsiteY0" fmla="*/ 0 h 238125"/>
                <a:gd name="connsiteX1" fmla="*/ 848678 w 1143000"/>
                <a:gd name="connsiteY1" fmla="*/ 200025 h 238125"/>
                <a:gd name="connsiteX2" fmla="*/ 876300 w 1143000"/>
                <a:gd name="connsiteY2" fmla="*/ 207645 h 238125"/>
                <a:gd name="connsiteX3" fmla="*/ 1149667 w 1143000"/>
                <a:gd name="connsiteY3" fmla="*/ 240030 h 238125"/>
                <a:gd name="connsiteX4" fmla="*/ 893445 w 1143000"/>
                <a:gd name="connsiteY4" fmla="*/ 175260 h 238125"/>
                <a:gd name="connsiteX5" fmla="*/ 0 w 1143000"/>
                <a:gd name="connsiteY5" fmla="*/ 0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3000" h="238125">
                  <a:moveTo>
                    <a:pt x="0" y="0"/>
                  </a:moveTo>
                  <a:cubicBezTo>
                    <a:pt x="273368" y="107633"/>
                    <a:pt x="557212" y="167640"/>
                    <a:pt x="848678" y="200025"/>
                  </a:cubicBezTo>
                  <a:cubicBezTo>
                    <a:pt x="858203" y="202883"/>
                    <a:pt x="868680" y="207645"/>
                    <a:pt x="876300" y="207645"/>
                  </a:cubicBezTo>
                  <a:cubicBezTo>
                    <a:pt x="956310" y="227647"/>
                    <a:pt x="1040130" y="230505"/>
                    <a:pt x="1149667" y="240030"/>
                  </a:cubicBezTo>
                  <a:cubicBezTo>
                    <a:pt x="1047750" y="192405"/>
                    <a:pt x="967740" y="189547"/>
                    <a:pt x="893445" y="175260"/>
                  </a:cubicBezTo>
                  <a:cubicBezTo>
                    <a:pt x="594360" y="117158"/>
                    <a:pt x="298133" y="57150"/>
                    <a:pt x="0" y="0"/>
                  </a:cubicBezTo>
                  <a:close/>
                </a:path>
              </a:pathLst>
            </a:custGeom>
            <a:noFill/>
            <a:ln w="9525" cap="flat">
              <a:noFill/>
              <a:prstDash val="solid"/>
              <a:miter/>
            </a:ln>
          </p:spPr>
          <p:txBody>
            <a:bodyPr rtlCol="0" anchor="ctr"/>
            <a:lstStyle/>
            <a:p>
              <a:pPr algn="r" rtl="1"/>
              <a:endParaRPr lang="en-US">
                <a:cs typeface="B Nazanin" panose="00000700000000000000" pitchFamily="2" charset="-78"/>
              </a:endParaRPr>
            </a:p>
          </p:txBody>
        </p:sp>
        <p:sp>
          <p:nvSpPr>
            <p:cNvPr id="88" name="Freeform: Shape 87">
              <a:extLst>
                <a:ext uri="{FF2B5EF4-FFF2-40B4-BE49-F238E27FC236}">
                  <a16:creationId xmlns:a16="http://schemas.microsoft.com/office/drawing/2014/main" id="{79E9AD86-7BA9-4296-8C73-22FC0B4E7204}"/>
                </a:ext>
              </a:extLst>
            </p:cNvPr>
            <p:cNvSpPr/>
            <p:nvPr/>
          </p:nvSpPr>
          <p:spPr>
            <a:xfrm>
              <a:off x="6081712" y="2087879"/>
              <a:ext cx="238125" cy="571500"/>
            </a:xfrm>
            <a:custGeom>
              <a:avLst/>
              <a:gdLst>
                <a:gd name="connsiteX0" fmla="*/ 228600 w 238125"/>
                <a:gd name="connsiteY0" fmla="*/ 0 h 571500"/>
                <a:gd name="connsiteX1" fmla="*/ 0 w 238125"/>
                <a:gd name="connsiteY1" fmla="*/ 580073 h 571500"/>
                <a:gd name="connsiteX2" fmla="*/ 228600 w 238125"/>
                <a:gd name="connsiteY2" fmla="*/ 0 h 571500"/>
              </a:gdLst>
              <a:ahLst/>
              <a:cxnLst>
                <a:cxn ang="0">
                  <a:pos x="connsiteX0" y="connsiteY0"/>
                </a:cxn>
                <a:cxn ang="0">
                  <a:pos x="connsiteX1" y="connsiteY1"/>
                </a:cxn>
                <a:cxn ang="0">
                  <a:pos x="connsiteX2" y="connsiteY2"/>
                </a:cxn>
              </a:cxnLst>
              <a:rect l="l" t="t" r="r" b="b"/>
              <a:pathLst>
                <a:path w="238125" h="571500">
                  <a:moveTo>
                    <a:pt x="228600" y="0"/>
                  </a:moveTo>
                  <a:cubicBezTo>
                    <a:pt x="213360" y="237173"/>
                    <a:pt x="128588" y="418148"/>
                    <a:pt x="0" y="580073"/>
                  </a:cubicBezTo>
                  <a:cubicBezTo>
                    <a:pt x="185738" y="467678"/>
                    <a:pt x="282892" y="232410"/>
                    <a:pt x="228600" y="0"/>
                  </a:cubicBezTo>
                  <a:close/>
                </a:path>
              </a:pathLst>
            </a:custGeom>
            <a:noFill/>
            <a:ln w="9525" cap="flat">
              <a:noFill/>
              <a:prstDash val="solid"/>
              <a:miter/>
            </a:ln>
          </p:spPr>
          <p:txBody>
            <a:bodyPr rtlCol="0" anchor="ctr"/>
            <a:lstStyle/>
            <a:p>
              <a:pPr algn="r" rtl="1"/>
              <a:endParaRPr lang="en-US">
                <a:cs typeface="B Nazanin" panose="00000700000000000000" pitchFamily="2" charset="-78"/>
              </a:endParaRPr>
            </a:p>
          </p:txBody>
        </p:sp>
        <p:sp>
          <p:nvSpPr>
            <p:cNvPr id="89" name="Freeform: Shape 88">
              <a:extLst>
                <a:ext uri="{FF2B5EF4-FFF2-40B4-BE49-F238E27FC236}">
                  <a16:creationId xmlns:a16="http://schemas.microsoft.com/office/drawing/2014/main" id="{32432EE0-22DB-4AE5-B915-BCDC4CB0126B}"/>
                </a:ext>
              </a:extLst>
            </p:cNvPr>
            <p:cNvSpPr/>
            <p:nvPr/>
          </p:nvSpPr>
          <p:spPr>
            <a:xfrm>
              <a:off x="5597842" y="3106102"/>
              <a:ext cx="247650" cy="400050"/>
            </a:xfrm>
            <a:custGeom>
              <a:avLst/>
              <a:gdLst>
                <a:gd name="connsiteX0" fmla="*/ 0 w 247650"/>
                <a:gd name="connsiteY0" fmla="*/ 0 h 400050"/>
                <a:gd name="connsiteX1" fmla="*/ 246698 w 247650"/>
                <a:gd name="connsiteY1" fmla="*/ 404813 h 400050"/>
                <a:gd name="connsiteX2" fmla="*/ 0 w 247650"/>
                <a:gd name="connsiteY2" fmla="*/ 0 h 400050"/>
              </a:gdLst>
              <a:ahLst/>
              <a:cxnLst>
                <a:cxn ang="0">
                  <a:pos x="connsiteX0" y="connsiteY0"/>
                </a:cxn>
                <a:cxn ang="0">
                  <a:pos x="connsiteX1" y="connsiteY1"/>
                </a:cxn>
                <a:cxn ang="0">
                  <a:pos x="connsiteX2" y="connsiteY2"/>
                </a:cxn>
              </a:cxnLst>
              <a:rect l="l" t="t" r="r" b="b"/>
              <a:pathLst>
                <a:path w="247650" h="400050">
                  <a:moveTo>
                    <a:pt x="0" y="0"/>
                  </a:moveTo>
                  <a:cubicBezTo>
                    <a:pt x="124778" y="107632"/>
                    <a:pt x="194310" y="252413"/>
                    <a:pt x="246698" y="404813"/>
                  </a:cubicBezTo>
                  <a:cubicBezTo>
                    <a:pt x="261938" y="212407"/>
                    <a:pt x="166688" y="84772"/>
                    <a:pt x="0" y="0"/>
                  </a:cubicBezTo>
                  <a:close/>
                </a:path>
              </a:pathLst>
            </a:custGeom>
            <a:noFill/>
            <a:ln w="9525" cap="flat">
              <a:noFill/>
              <a:prstDash val="solid"/>
              <a:miter/>
            </a:ln>
          </p:spPr>
          <p:txBody>
            <a:bodyPr rtlCol="0" anchor="ctr"/>
            <a:lstStyle/>
            <a:p>
              <a:pPr algn="r" rtl="1"/>
              <a:endParaRPr lang="en-US">
                <a:cs typeface="B Nazanin" panose="00000700000000000000" pitchFamily="2" charset="-78"/>
              </a:endParaRPr>
            </a:p>
          </p:txBody>
        </p:sp>
        <p:sp>
          <p:nvSpPr>
            <p:cNvPr id="90" name="Freeform: Shape 89">
              <a:extLst>
                <a:ext uri="{FF2B5EF4-FFF2-40B4-BE49-F238E27FC236}">
                  <a16:creationId xmlns:a16="http://schemas.microsoft.com/office/drawing/2014/main" id="{C98C353A-6BAC-4A2A-9F6F-D8136F254CF3}"/>
                </a:ext>
              </a:extLst>
            </p:cNvPr>
            <p:cNvSpPr/>
            <p:nvPr/>
          </p:nvSpPr>
          <p:spPr>
            <a:xfrm>
              <a:off x="6571297" y="4056697"/>
              <a:ext cx="390525" cy="133350"/>
            </a:xfrm>
            <a:custGeom>
              <a:avLst/>
              <a:gdLst>
                <a:gd name="connsiteX0" fmla="*/ 396240 w 390525"/>
                <a:gd name="connsiteY0" fmla="*/ 0 h 133350"/>
                <a:gd name="connsiteX1" fmla="*/ 0 w 390525"/>
                <a:gd name="connsiteY1" fmla="*/ 132397 h 133350"/>
                <a:gd name="connsiteX2" fmla="*/ 396240 w 390525"/>
                <a:gd name="connsiteY2" fmla="*/ 0 h 133350"/>
              </a:gdLst>
              <a:ahLst/>
              <a:cxnLst>
                <a:cxn ang="0">
                  <a:pos x="connsiteX0" y="connsiteY0"/>
                </a:cxn>
                <a:cxn ang="0">
                  <a:pos x="connsiteX1" y="connsiteY1"/>
                </a:cxn>
                <a:cxn ang="0">
                  <a:pos x="connsiteX2" y="connsiteY2"/>
                </a:cxn>
              </a:cxnLst>
              <a:rect l="l" t="t" r="r" b="b"/>
              <a:pathLst>
                <a:path w="390525" h="133350">
                  <a:moveTo>
                    <a:pt x="396240" y="0"/>
                  </a:moveTo>
                  <a:cubicBezTo>
                    <a:pt x="266700" y="52388"/>
                    <a:pt x="137160" y="102870"/>
                    <a:pt x="0" y="132397"/>
                  </a:cubicBezTo>
                  <a:cubicBezTo>
                    <a:pt x="157163" y="161925"/>
                    <a:pt x="281940" y="100013"/>
                    <a:pt x="396240" y="0"/>
                  </a:cubicBezTo>
                  <a:close/>
                </a:path>
              </a:pathLst>
            </a:custGeom>
            <a:noFill/>
            <a:ln w="9525" cap="flat">
              <a:noFill/>
              <a:prstDash val="solid"/>
              <a:miter/>
            </a:ln>
          </p:spPr>
          <p:txBody>
            <a:bodyPr rtlCol="0" anchor="ctr"/>
            <a:lstStyle/>
            <a:p>
              <a:pPr algn="r" rtl="1"/>
              <a:endParaRPr lang="en-US">
                <a:cs typeface="B Nazanin" panose="00000700000000000000" pitchFamily="2" charset="-78"/>
              </a:endParaRPr>
            </a:p>
          </p:txBody>
        </p:sp>
        <p:sp>
          <p:nvSpPr>
            <p:cNvPr id="91" name="Freeform: Shape 90">
              <a:extLst>
                <a:ext uri="{FF2B5EF4-FFF2-40B4-BE49-F238E27FC236}">
                  <a16:creationId xmlns:a16="http://schemas.microsoft.com/office/drawing/2014/main" id="{B5F00BBF-4725-4FB6-8A65-22C488C2CF94}"/>
                </a:ext>
              </a:extLst>
            </p:cNvPr>
            <p:cNvSpPr/>
            <p:nvPr/>
          </p:nvSpPr>
          <p:spPr>
            <a:xfrm>
              <a:off x="6255067" y="4546282"/>
              <a:ext cx="1495425" cy="428625"/>
            </a:xfrm>
            <a:custGeom>
              <a:avLst/>
              <a:gdLst>
                <a:gd name="connsiteX0" fmla="*/ 1496377 w 1495425"/>
                <a:gd name="connsiteY0" fmla="*/ 0 h 428625"/>
                <a:gd name="connsiteX1" fmla="*/ 0 w 1495425"/>
                <a:gd name="connsiteY1" fmla="*/ 435293 h 428625"/>
                <a:gd name="connsiteX2" fmla="*/ 1496377 w 1495425"/>
                <a:gd name="connsiteY2" fmla="*/ 0 h 428625"/>
              </a:gdLst>
              <a:ahLst/>
              <a:cxnLst>
                <a:cxn ang="0">
                  <a:pos x="connsiteX0" y="connsiteY0"/>
                </a:cxn>
                <a:cxn ang="0">
                  <a:pos x="connsiteX1" y="connsiteY1"/>
                </a:cxn>
                <a:cxn ang="0">
                  <a:pos x="connsiteX2" y="connsiteY2"/>
                </a:cxn>
              </a:cxnLst>
              <a:rect l="l" t="t" r="r" b="b"/>
              <a:pathLst>
                <a:path w="1495425" h="428625">
                  <a:moveTo>
                    <a:pt x="1496377" y="0"/>
                  </a:moveTo>
                  <a:cubicBezTo>
                    <a:pt x="1177290" y="22860"/>
                    <a:pt x="283845" y="282893"/>
                    <a:pt x="0" y="435293"/>
                  </a:cubicBezTo>
                  <a:cubicBezTo>
                    <a:pt x="495300" y="285750"/>
                    <a:pt x="993458" y="132398"/>
                    <a:pt x="1496377" y="0"/>
                  </a:cubicBezTo>
                  <a:close/>
                </a:path>
              </a:pathLst>
            </a:custGeom>
            <a:noFill/>
            <a:ln w="9525" cap="flat">
              <a:noFill/>
              <a:prstDash val="solid"/>
              <a:miter/>
            </a:ln>
          </p:spPr>
          <p:txBody>
            <a:bodyPr rtlCol="0" anchor="ctr"/>
            <a:lstStyle/>
            <a:p>
              <a:pPr algn="r" rtl="1"/>
              <a:endParaRPr lang="en-US">
                <a:cs typeface="B Nazanin" panose="00000700000000000000" pitchFamily="2" charset="-78"/>
              </a:endParaRPr>
            </a:p>
          </p:txBody>
        </p:sp>
        <p:sp>
          <p:nvSpPr>
            <p:cNvPr id="92" name="Freeform: Shape 91">
              <a:extLst>
                <a:ext uri="{FF2B5EF4-FFF2-40B4-BE49-F238E27FC236}">
                  <a16:creationId xmlns:a16="http://schemas.microsoft.com/office/drawing/2014/main" id="{F638C19C-5E30-4670-AAE0-ECA72B6E63B4}"/>
                </a:ext>
              </a:extLst>
            </p:cNvPr>
            <p:cNvSpPr/>
            <p:nvPr/>
          </p:nvSpPr>
          <p:spPr>
            <a:xfrm>
              <a:off x="4533433" y="2809824"/>
              <a:ext cx="1371600" cy="1095375"/>
            </a:xfrm>
            <a:custGeom>
              <a:avLst/>
              <a:gdLst>
                <a:gd name="connsiteX0" fmla="*/ 1373019 w 1371600"/>
                <a:gd name="connsiteY0" fmla="*/ 781101 h 1095375"/>
                <a:gd name="connsiteX1" fmla="*/ 1099652 w 1371600"/>
                <a:gd name="connsiteY1" fmla="*/ 248653 h 1095375"/>
                <a:gd name="connsiteX2" fmla="*/ 569109 w 1371600"/>
                <a:gd name="connsiteY2" fmla="*/ 11480 h 1095375"/>
                <a:gd name="connsiteX3" fmla="*/ 41424 w 1371600"/>
                <a:gd name="connsiteY3" fmla="*/ 203885 h 1095375"/>
                <a:gd name="connsiteX4" fmla="*/ 163344 w 1371600"/>
                <a:gd name="connsiteY4" fmla="*/ 742048 h 1095375"/>
                <a:gd name="connsiteX5" fmla="*/ 785327 w 1371600"/>
                <a:gd name="connsiteY5" fmla="*/ 1089711 h 1095375"/>
                <a:gd name="connsiteX6" fmla="*/ 1255862 w 1371600"/>
                <a:gd name="connsiteY6" fmla="*/ 984935 h 1095375"/>
                <a:gd name="connsiteX7" fmla="*/ 1328252 w 1371600"/>
                <a:gd name="connsiteY7" fmla="*/ 923023 h 1095375"/>
                <a:gd name="connsiteX8" fmla="*/ 1374924 w 1371600"/>
                <a:gd name="connsiteY8" fmla="*/ 821106 h 1095375"/>
                <a:gd name="connsiteX9" fmla="*/ 1373019 w 1371600"/>
                <a:gd name="connsiteY9" fmla="*/ 781101 h 1095375"/>
                <a:gd name="connsiteX10" fmla="*/ 1311107 w 1371600"/>
                <a:gd name="connsiteY10" fmla="*/ 701091 h 1095375"/>
                <a:gd name="connsiteX11" fmla="*/ 1064409 w 1371600"/>
                <a:gd name="connsiteY11" fmla="*/ 296278 h 1095375"/>
                <a:gd name="connsiteX12" fmla="*/ 1311107 w 1371600"/>
                <a:gd name="connsiteY12" fmla="*/ 701091 h 10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71600" h="1095375">
                  <a:moveTo>
                    <a:pt x="1373019" y="781101"/>
                  </a:moveTo>
                  <a:cubicBezTo>
                    <a:pt x="1382544" y="550596"/>
                    <a:pt x="1273007" y="382955"/>
                    <a:pt x="1099652" y="248653"/>
                  </a:cubicBezTo>
                  <a:cubicBezTo>
                    <a:pt x="942489" y="128638"/>
                    <a:pt x="763419" y="48628"/>
                    <a:pt x="569109" y="11480"/>
                  </a:cubicBezTo>
                  <a:cubicBezTo>
                    <a:pt x="347177" y="-31382"/>
                    <a:pt x="130959" y="48628"/>
                    <a:pt x="41424" y="203885"/>
                  </a:cubicBezTo>
                  <a:cubicBezTo>
                    <a:pt x="-43348" y="348666"/>
                    <a:pt x="4277" y="576313"/>
                    <a:pt x="163344" y="742048"/>
                  </a:cubicBezTo>
                  <a:cubicBezTo>
                    <a:pt x="332889" y="922071"/>
                    <a:pt x="544344" y="1039228"/>
                    <a:pt x="785327" y="1089711"/>
                  </a:cubicBezTo>
                  <a:cubicBezTo>
                    <a:pt x="952014" y="1124953"/>
                    <a:pt x="1116797" y="1102093"/>
                    <a:pt x="1255862" y="984935"/>
                  </a:cubicBezTo>
                  <a:cubicBezTo>
                    <a:pt x="1279674" y="966838"/>
                    <a:pt x="1297772" y="928738"/>
                    <a:pt x="1328252" y="923023"/>
                  </a:cubicBezTo>
                  <a:lnTo>
                    <a:pt x="1374924" y="821106"/>
                  </a:lnTo>
                  <a:cubicBezTo>
                    <a:pt x="1373972" y="806818"/>
                    <a:pt x="1373019" y="793483"/>
                    <a:pt x="1373019" y="781101"/>
                  </a:cubicBezTo>
                  <a:close/>
                  <a:moveTo>
                    <a:pt x="1311107" y="701091"/>
                  </a:moveTo>
                  <a:cubicBezTo>
                    <a:pt x="1258719" y="548691"/>
                    <a:pt x="1189187" y="403910"/>
                    <a:pt x="1064409" y="296278"/>
                  </a:cubicBezTo>
                  <a:cubicBezTo>
                    <a:pt x="1231097" y="381051"/>
                    <a:pt x="1326347" y="508685"/>
                    <a:pt x="1311107" y="701091"/>
                  </a:cubicBezTo>
                  <a:close/>
                </a:path>
              </a:pathLst>
            </a:custGeom>
            <a:solidFill>
              <a:schemeClr val="accent2">
                <a:lumMod val="50000"/>
              </a:schemeClr>
            </a:solidFill>
            <a:ln w="9525" cap="flat">
              <a:noFill/>
              <a:prstDash val="solid"/>
              <a:miter/>
            </a:ln>
          </p:spPr>
          <p:txBody>
            <a:bodyPr rtlCol="0" anchor="ctr"/>
            <a:lstStyle/>
            <a:p>
              <a:pPr algn="r" rtl="1"/>
              <a:endParaRPr lang="en-US">
                <a:cs typeface="B Nazanin" panose="00000700000000000000" pitchFamily="2" charset="-78"/>
              </a:endParaRPr>
            </a:p>
          </p:txBody>
        </p:sp>
        <p:sp>
          <p:nvSpPr>
            <p:cNvPr id="93" name="Freeform: Shape 92">
              <a:extLst>
                <a:ext uri="{FF2B5EF4-FFF2-40B4-BE49-F238E27FC236}">
                  <a16:creationId xmlns:a16="http://schemas.microsoft.com/office/drawing/2014/main" id="{61D56587-D496-46B2-A905-502E5C38C6B6}"/>
                </a:ext>
              </a:extLst>
            </p:cNvPr>
            <p:cNvSpPr/>
            <p:nvPr/>
          </p:nvSpPr>
          <p:spPr>
            <a:xfrm>
              <a:off x="6196012" y="3105154"/>
              <a:ext cx="1228725" cy="1152525"/>
            </a:xfrm>
            <a:custGeom>
              <a:avLst/>
              <a:gdLst>
                <a:gd name="connsiteX0" fmla="*/ 81915 w 1228725"/>
                <a:gd name="connsiteY0" fmla="*/ 1063939 h 1152525"/>
                <a:gd name="connsiteX1" fmla="*/ 330517 w 1228725"/>
                <a:gd name="connsiteY1" fmla="*/ 1156331 h 1152525"/>
                <a:gd name="connsiteX2" fmla="*/ 1177290 w 1228725"/>
                <a:gd name="connsiteY2" fmla="*/ 653411 h 1152525"/>
                <a:gd name="connsiteX3" fmla="*/ 1214438 w 1228725"/>
                <a:gd name="connsiteY3" fmla="*/ 561018 h 1152525"/>
                <a:gd name="connsiteX4" fmla="*/ 788670 w 1228725"/>
                <a:gd name="connsiteY4" fmla="*/ 948 h 1152525"/>
                <a:gd name="connsiteX5" fmla="*/ 9525 w 1228725"/>
                <a:gd name="connsiteY5" fmla="*/ 788666 h 1152525"/>
                <a:gd name="connsiteX6" fmla="*/ 1905 w 1228725"/>
                <a:gd name="connsiteY6" fmla="*/ 913443 h 1152525"/>
                <a:gd name="connsiteX7" fmla="*/ 0 w 1228725"/>
                <a:gd name="connsiteY7" fmla="*/ 921064 h 1152525"/>
                <a:gd name="connsiteX8" fmla="*/ 57150 w 1228725"/>
                <a:gd name="connsiteY8" fmla="*/ 1042031 h 1152525"/>
                <a:gd name="connsiteX9" fmla="*/ 81915 w 1228725"/>
                <a:gd name="connsiteY9" fmla="*/ 1063939 h 1152525"/>
                <a:gd name="connsiteX10" fmla="*/ 771525 w 1228725"/>
                <a:gd name="connsiteY10" fmla="*/ 951543 h 1152525"/>
                <a:gd name="connsiteX11" fmla="*/ 375285 w 1228725"/>
                <a:gd name="connsiteY11" fmla="*/ 1083941 h 1152525"/>
                <a:gd name="connsiteX12" fmla="*/ 771525 w 1228725"/>
                <a:gd name="connsiteY12" fmla="*/ 951543 h 115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28725" h="1152525">
                  <a:moveTo>
                    <a:pt x="81915" y="1063939"/>
                  </a:moveTo>
                  <a:cubicBezTo>
                    <a:pt x="146685" y="1136328"/>
                    <a:pt x="236220" y="1163951"/>
                    <a:pt x="330517" y="1156331"/>
                  </a:cubicBezTo>
                  <a:cubicBezTo>
                    <a:pt x="691515" y="1125851"/>
                    <a:pt x="972503" y="951543"/>
                    <a:pt x="1177290" y="653411"/>
                  </a:cubicBezTo>
                  <a:cubicBezTo>
                    <a:pt x="1194435" y="625788"/>
                    <a:pt x="1209675" y="593403"/>
                    <a:pt x="1214438" y="561018"/>
                  </a:cubicBezTo>
                  <a:cubicBezTo>
                    <a:pt x="1286828" y="153348"/>
                    <a:pt x="1174432" y="-14292"/>
                    <a:pt x="788670" y="948"/>
                  </a:cubicBezTo>
                  <a:cubicBezTo>
                    <a:pt x="415290" y="16188"/>
                    <a:pt x="34290" y="400998"/>
                    <a:pt x="9525" y="788666"/>
                  </a:cubicBezTo>
                  <a:cubicBezTo>
                    <a:pt x="6667" y="831528"/>
                    <a:pt x="12383" y="873439"/>
                    <a:pt x="1905" y="913443"/>
                  </a:cubicBezTo>
                  <a:cubicBezTo>
                    <a:pt x="953" y="916301"/>
                    <a:pt x="0" y="918206"/>
                    <a:pt x="0" y="921064"/>
                  </a:cubicBezTo>
                  <a:lnTo>
                    <a:pt x="57150" y="1042031"/>
                  </a:lnTo>
                  <a:cubicBezTo>
                    <a:pt x="64770" y="1046793"/>
                    <a:pt x="73342" y="1054414"/>
                    <a:pt x="81915" y="1063939"/>
                  </a:cubicBezTo>
                  <a:close/>
                  <a:moveTo>
                    <a:pt x="771525" y="951543"/>
                  </a:moveTo>
                  <a:cubicBezTo>
                    <a:pt x="657225" y="1051556"/>
                    <a:pt x="532447" y="1114421"/>
                    <a:pt x="375285" y="1083941"/>
                  </a:cubicBezTo>
                  <a:cubicBezTo>
                    <a:pt x="512445" y="1053461"/>
                    <a:pt x="641985" y="1003931"/>
                    <a:pt x="771525" y="951543"/>
                  </a:cubicBezTo>
                  <a:close/>
                </a:path>
              </a:pathLst>
            </a:custGeom>
            <a:solidFill>
              <a:schemeClr val="accent2">
                <a:lumMod val="50000"/>
              </a:schemeClr>
            </a:solidFill>
            <a:ln w="9525" cap="flat">
              <a:noFill/>
              <a:prstDash val="solid"/>
              <a:miter/>
            </a:ln>
          </p:spPr>
          <p:txBody>
            <a:bodyPr rtlCol="0" anchor="ctr"/>
            <a:lstStyle/>
            <a:p>
              <a:pPr algn="r" rtl="1"/>
              <a:endParaRPr lang="en-US" dirty="0">
                <a:cs typeface="B Nazanin" panose="00000700000000000000" pitchFamily="2" charset="-78"/>
              </a:endParaRPr>
            </a:p>
          </p:txBody>
        </p:sp>
        <p:sp>
          <p:nvSpPr>
            <p:cNvPr id="94" name="Freeform: Shape 93">
              <a:extLst>
                <a:ext uri="{FF2B5EF4-FFF2-40B4-BE49-F238E27FC236}">
                  <a16:creationId xmlns:a16="http://schemas.microsoft.com/office/drawing/2014/main" id="{9A0A4769-D63C-4BCB-8B0C-A6D09C1BCF87}"/>
                </a:ext>
              </a:extLst>
            </p:cNvPr>
            <p:cNvSpPr/>
            <p:nvPr/>
          </p:nvSpPr>
          <p:spPr>
            <a:xfrm>
              <a:off x="4216819" y="2820352"/>
              <a:ext cx="3752850" cy="2676525"/>
            </a:xfrm>
            <a:custGeom>
              <a:avLst/>
              <a:gdLst>
                <a:gd name="connsiteX0" fmla="*/ 3756558 w 3752850"/>
                <a:gd name="connsiteY0" fmla="*/ 1681163 h 2676525"/>
                <a:gd name="connsiteX1" fmla="*/ 3664166 w 3752850"/>
                <a:gd name="connsiteY1" fmla="*/ 1638300 h 2676525"/>
                <a:gd name="connsiteX2" fmla="*/ 3330791 w 3752850"/>
                <a:gd name="connsiteY2" fmla="*/ 1598295 h 2676525"/>
                <a:gd name="connsiteX3" fmla="*/ 2148738 w 3752850"/>
                <a:gd name="connsiteY3" fmla="*/ 1925955 h 2676525"/>
                <a:gd name="connsiteX4" fmla="*/ 1914423 w 3752850"/>
                <a:gd name="connsiteY4" fmla="*/ 2150745 h 2676525"/>
                <a:gd name="connsiteX5" fmla="*/ 1812506 w 3752850"/>
                <a:gd name="connsiteY5" fmla="*/ 2181225 h 2676525"/>
                <a:gd name="connsiteX6" fmla="*/ 1784883 w 3752850"/>
                <a:gd name="connsiteY6" fmla="*/ 2093595 h 2676525"/>
                <a:gd name="connsiteX7" fmla="*/ 1807743 w 3752850"/>
                <a:gd name="connsiteY7" fmla="*/ 1618298 h 2676525"/>
                <a:gd name="connsiteX8" fmla="*/ 1929663 w 3752850"/>
                <a:gd name="connsiteY8" fmla="*/ 1355407 h 2676525"/>
                <a:gd name="connsiteX9" fmla="*/ 2037296 w 3752850"/>
                <a:gd name="connsiteY9" fmla="*/ 1325880 h 2676525"/>
                <a:gd name="connsiteX10" fmla="*/ 1980146 w 3752850"/>
                <a:gd name="connsiteY10" fmla="*/ 1204913 h 2676525"/>
                <a:gd name="connsiteX11" fmla="*/ 1847748 w 3752850"/>
                <a:gd name="connsiteY11" fmla="*/ 1324928 h 2676525"/>
                <a:gd name="connsiteX12" fmla="*/ 1818221 w 3752850"/>
                <a:gd name="connsiteY12" fmla="*/ 1194435 h 2676525"/>
                <a:gd name="connsiteX13" fmla="*/ 1756308 w 3752850"/>
                <a:gd name="connsiteY13" fmla="*/ 71438 h 2676525"/>
                <a:gd name="connsiteX14" fmla="*/ 1762976 w 3752850"/>
                <a:gd name="connsiteY14" fmla="*/ 0 h 2676525"/>
                <a:gd name="connsiteX15" fmla="*/ 1649628 w 3752850"/>
                <a:gd name="connsiteY15" fmla="*/ 2857 h 2676525"/>
                <a:gd name="connsiteX16" fmla="*/ 1702016 w 3752850"/>
                <a:gd name="connsiteY16" fmla="*/ 103822 h 2676525"/>
                <a:gd name="connsiteX17" fmla="*/ 1711541 w 3752850"/>
                <a:gd name="connsiteY17" fmla="*/ 849630 h 2676525"/>
                <a:gd name="connsiteX18" fmla="*/ 1696301 w 3752850"/>
                <a:gd name="connsiteY18" fmla="*/ 832485 h 2676525"/>
                <a:gd name="connsiteX19" fmla="*/ 1693443 w 3752850"/>
                <a:gd name="connsiteY19" fmla="*/ 808672 h 2676525"/>
                <a:gd name="connsiteX20" fmla="*/ 1646771 w 3752850"/>
                <a:gd name="connsiteY20" fmla="*/ 910590 h 2676525"/>
                <a:gd name="connsiteX21" fmla="*/ 1685823 w 3752850"/>
                <a:gd name="connsiteY21" fmla="*/ 920115 h 2676525"/>
                <a:gd name="connsiteX22" fmla="*/ 1738211 w 3752850"/>
                <a:gd name="connsiteY22" fmla="*/ 1052513 h 2676525"/>
                <a:gd name="connsiteX23" fmla="*/ 1708683 w 3752850"/>
                <a:gd name="connsiteY23" fmla="*/ 1803082 h 2676525"/>
                <a:gd name="connsiteX24" fmla="*/ 1554378 w 3752850"/>
                <a:gd name="connsiteY24" fmla="*/ 1870710 h 2676525"/>
                <a:gd name="connsiteX25" fmla="*/ 1435316 w 3752850"/>
                <a:gd name="connsiteY25" fmla="*/ 1783080 h 2676525"/>
                <a:gd name="connsiteX26" fmla="*/ 108483 w 3752850"/>
                <a:gd name="connsiteY26" fmla="*/ 1543050 h 2676525"/>
                <a:gd name="connsiteX27" fmla="*/ 1803 w 3752850"/>
                <a:gd name="connsiteY27" fmla="*/ 1593532 h 2676525"/>
                <a:gd name="connsiteX28" fmla="*/ 76098 w 3752850"/>
                <a:gd name="connsiteY28" fmla="*/ 1698307 h 2676525"/>
                <a:gd name="connsiteX29" fmla="*/ 1278153 w 3752850"/>
                <a:gd name="connsiteY29" fmla="*/ 2038350 h 2676525"/>
                <a:gd name="connsiteX30" fmla="*/ 1529613 w 3752850"/>
                <a:gd name="connsiteY30" fmla="*/ 1967865 h 2676525"/>
                <a:gd name="connsiteX31" fmla="*/ 1674393 w 3752850"/>
                <a:gd name="connsiteY31" fmla="*/ 2080260 h 2676525"/>
                <a:gd name="connsiteX32" fmla="*/ 1622006 w 3752850"/>
                <a:gd name="connsiteY32" fmla="*/ 2587942 h 2676525"/>
                <a:gd name="connsiteX33" fmla="*/ 1663916 w 3752850"/>
                <a:gd name="connsiteY33" fmla="*/ 2670810 h 2676525"/>
                <a:gd name="connsiteX34" fmla="*/ 1761071 w 3752850"/>
                <a:gd name="connsiteY34" fmla="*/ 2580323 h 2676525"/>
                <a:gd name="connsiteX35" fmla="*/ 2064918 w 3752850"/>
                <a:gd name="connsiteY35" fmla="*/ 2247900 h 2676525"/>
                <a:gd name="connsiteX36" fmla="*/ 3703218 w 3752850"/>
                <a:gd name="connsiteY36" fmla="*/ 1757363 h 2676525"/>
                <a:gd name="connsiteX37" fmla="*/ 3756558 w 3752850"/>
                <a:gd name="connsiteY37" fmla="*/ 1681163 h 2676525"/>
                <a:gd name="connsiteX38" fmla="*/ 1200048 w 3752850"/>
                <a:gd name="connsiteY38" fmla="*/ 1896428 h 2676525"/>
                <a:gd name="connsiteX39" fmla="*/ 1172426 w 3752850"/>
                <a:gd name="connsiteY39" fmla="*/ 1888807 h 2676525"/>
                <a:gd name="connsiteX40" fmla="*/ 323748 w 3752850"/>
                <a:gd name="connsiteY40" fmla="*/ 1688782 h 2676525"/>
                <a:gd name="connsiteX41" fmla="*/ 1217193 w 3752850"/>
                <a:gd name="connsiteY41" fmla="*/ 1864042 h 2676525"/>
                <a:gd name="connsiteX42" fmla="*/ 1473416 w 3752850"/>
                <a:gd name="connsiteY42" fmla="*/ 1928813 h 2676525"/>
                <a:gd name="connsiteX43" fmla="*/ 1200048 w 3752850"/>
                <a:gd name="connsiteY43" fmla="*/ 1896428 h 2676525"/>
                <a:gd name="connsiteX44" fmla="*/ 2038248 w 3752850"/>
                <a:gd name="connsiteY44" fmla="*/ 2161223 h 2676525"/>
                <a:gd name="connsiteX45" fmla="*/ 3534626 w 3752850"/>
                <a:gd name="connsiteY45" fmla="*/ 1725930 h 2676525"/>
                <a:gd name="connsiteX46" fmla="*/ 2038248 w 3752850"/>
                <a:gd name="connsiteY46" fmla="*/ 2161223 h 2676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752850" h="2676525">
                  <a:moveTo>
                    <a:pt x="3756558" y="1681163"/>
                  </a:moveTo>
                  <a:cubicBezTo>
                    <a:pt x="3747033" y="1636395"/>
                    <a:pt x="3699408" y="1644015"/>
                    <a:pt x="3664166" y="1638300"/>
                  </a:cubicBezTo>
                  <a:cubicBezTo>
                    <a:pt x="3551771" y="1623060"/>
                    <a:pt x="3442233" y="1603057"/>
                    <a:pt x="3330791" y="1598295"/>
                  </a:cubicBezTo>
                  <a:cubicBezTo>
                    <a:pt x="2900261" y="1575435"/>
                    <a:pt x="2494496" y="1641157"/>
                    <a:pt x="2148738" y="1925955"/>
                  </a:cubicBezTo>
                  <a:cubicBezTo>
                    <a:pt x="2066823" y="1993582"/>
                    <a:pt x="1991576" y="2076450"/>
                    <a:pt x="1914423" y="2150745"/>
                  </a:cubicBezTo>
                  <a:cubicBezTo>
                    <a:pt x="1884896" y="2181225"/>
                    <a:pt x="1852511" y="2195513"/>
                    <a:pt x="1812506" y="2181225"/>
                  </a:cubicBezTo>
                  <a:cubicBezTo>
                    <a:pt x="1772501" y="2165985"/>
                    <a:pt x="1784883" y="2124075"/>
                    <a:pt x="1784883" y="2093595"/>
                  </a:cubicBezTo>
                  <a:cubicBezTo>
                    <a:pt x="1792503" y="1936432"/>
                    <a:pt x="1807743" y="1778317"/>
                    <a:pt x="1807743" y="1618298"/>
                  </a:cubicBezTo>
                  <a:cubicBezTo>
                    <a:pt x="1807743" y="1507807"/>
                    <a:pt x="1852511" y="1430655"/>
                    <a:pt x="1929663" y="1355407"/>
                  </a:cubicBezTo>
                  <a:cubicBezTo>
                    <a:pt x="1966811" y="1317307"/>
                    <a:pt x="1997291" y="1297305"/>
                    <a:pt x="2037296" y="1325880"/>
                  </a:cubicBezTo>
                  <a:lnTo>
                    <a:pt x="1980146" y="1204913"/>
                  </a:lnTo>
                  <a:cubicBezTo>
                    <a:pt x="1960143" y="1271588"/>
                    <a:pt x="1905851" y="1326832"/>
                    <a:pt x="1847748" y="1324928"/>
                  </a:cubicBezTo>
                  <a:cubicBezTo>
                    <a:pt x="1795361" y="1322070"/>
                    <a:pt x="1820126" y="1240155"/>
                    <a:pt x="1818221" y="1194435"/>
                  </a:cubicBezTo>
                  <a:cubicBezTo>
                    <a:pt x="1815363" y="819150"/>
                    <a:pt x="1813458" y="443865"/>
                    <a:pt x="1756308" y="71438"/>
                  </a:cubicBezTo>
                  <a:cubicBezTo>
                    <a:pt x="1751546" y="40957"/>
                    <a:pt x="1753451" y="19050"/>
                    <a:pt x="1762976" y="0"/>
                  </a:cubicBezTo>
                  <a:lnTo>
                    <a:pt x="1649628" y="2857"/>
                  </a:lnTo>
                  <a:cubicBezTo>
                    <a:pt x="1675346" y="29527"/>
                    <a:pt x="1689633" y="62865"/>
                    <a:pt x="1702016" y="103822"/>
                  </a:cubicBezTo>
                  <a:cubicBezTo>
                    <a:pt x="1769643" y="348615"/>
                    <a:pt x="1734401" y="599122"/>
                    <a:pt x="1711541" y="849630"/>
                  </a:cubicBezTo>
                  <a:cubicBezTo>
                    <a:pt x="1706778" y="844868"/>
                    <a:pt x="1699158" y="837247"/>
                    <a:pt x="1696301" y="832485"/>
                  </a:cubicBezTo>
                  <a:cubicBezTo>
                    <a:pt x="1695348" y="824865"/>
                    <a:pt x="1694396" y="817245"/>
                    <a:pt x="1693443" y="808672"/>
                  </a:cubicBezTo>
                  <a:lnTo>
                    <a:pt x="1646771" y="910590"/>
                  </a:lnTo>
                  <a:cubicBezTo>
                    <a:pt x="1658201" y="908685"/>
                    <a:pt x="1670583" y="910590"/>
                    <a:pt x="1685823" y="920115"/>
                  </a:cubicBezTo>
                  <a:cubicBezTo>
                    <a:pt x="1733448" y="950595"/>
                    <a:pt x="1740116" y="1000125"/>
                    <a:pt x="1738211" y="1052513"/>
                  </a:cubicBezTo>
                  <a:cubicBezTo>
                    <a:pt x="1728686" y="1303020"/>
                    <a:pt x="1721066" y="1552575"/>
                    <a:pt x="1708683" y="1803082"/>
                  </a:cubicBezTo>
                  <a:cubicBezTo>
                    <a:pt x="1703921" y="1918335"/>
                    <a:pt x="1654391" y="1938338"/>
                    <a:pt x="1554378" y="1870710"/>
                  </a:cubicBezTo>
                  <a:cubicBezTo>
                    <a:pt x="1514373" y="1843088"/>
                    <a:pt x="1474368" y="1810703"/>
                    <a:pt x="1435316" y="1783080"/>
                  </a:cubicBezTo>
                  <a:cubicBezTo>
                    <a:pt x="1032408" y="1492567"/>
                    <a:pt x="586638" y="1427798"/>
                    <a:pt x="108483" y="1543050"/>
                  </a:cubicBezTo>
                  <a:cubicBezTo>
                    <a:pt x="68478" y="1553528"/>
                    <a:pt x="14186" y="1553528"/>
                    <a:pt x="1803" y="1593532"/>
                  </a:cubicBezTo>
                  <a:cubicBezTo>
                    <a:pt x="-10579" y="1644015"/>
                    <a:pt x="43713" y="1668780"/>
                    <a:pt x="76098" y="1698307"/>
                  </a:cubicBezTo>
                  <a:cubicBezTo>
                    <a:pt x="421856" y="2010728"/>
                    <a:pt x="815238" y="2150745"/>
                    <a:pt x="1278153" y="2038350"/>
                  </a:cubicBezTo>
                  <a:cubicBezTo>
                    <a:pt x="1362926" y="2018348"/>
                    <a:pt x="1444841" y="1990725"/>
                    <a:pt x="1529613" y="1967865"/>
                  </a:cubicBezTo>
                  <a:cubicBezTo>
                    <a:pt x="1654391" y="1932623"/>
                    <a:pt x="1681061" y="1952625"/>
                    <a:pt x="1674393" y="2080260"/>
                  </a:cubicBezTo>
                  <a:cubicBezTo>
                    <a:pt x="1664868" y="2250758"/>
                    <a:pt x="1657248" y="2420303"/>
                    <a:pt x="1622006" y="2587942"/>
                  </a:cubicBezTo>
                  <a:cubicBezTo>
                    <a:pt x="1612481" y="2632710"/>
                    <a:pt x="1617243" y="2663190"/>
                    <a:pt x="1663916" y="2670810"/>
                  </a:cubicBezTo>
                  <a:cubicBezTo>
                    <a:pt x="1728686" y="2681288"/>
                    <a:pt x="1773453" y="2693670"/>
                    <a:pt x="1761071" y="2580323"/>
                  </a:cubicBezTo>
                  <a:cubicBezTo>
                    <a:pt x="1723923" y="2249805"/>
                    <a:pt x="1738211" y="2189798"/>
                    <a:pt x="2064918" y="2247900"/>
                  </a:cubicBezTo>
                  <a:cubicBezTo>
                    <a:pt x="2686901" y="2355533"/>
                    <a:pt x="3242208" y="2203133"/>
                    <a:pt x="3703218" y="1757363"/>
                  </a:cubicBezTo>
                  <a:cubicBezTo>
                    <a:pt x="3724173" y="1736407"/>
                    <a:pt x="3763226" y="1716405"/>
                    <a:pt x="3756558" y="1681163"/>
                  </a:cubicBezTo>
                  <a:close/>
                  <a:moveTo>
                    <a:pt x="1200048" y="1896428"/>
                  </a:moveTo>
                  <a:cubicBezTo>
                    <a:pt x="1192428" y="1896428"/>
                    <a:pt x="1182903" y="1891665"/>
                    <a:pt x="1172426" y="1888807"/>
                  </a:cubicBezTo>
                  <a:cubicBezTo>
                    <a:pt x="880961" y="1856423"/>
                    <a:pt x="597116" y="1796415"/>
                    <a:pt x="323748" y="1688782"/>
                  </a:cubicBezTo>
                  <a:cubicBezTo>
                    <a:pt x="622833" y="1745932"/>
                    <a:pt x="919061" y="1805940"/>
                    <a:pt x="1217193" y="1864042"/>
                  </a:cubicBezTo>
                  <a:cubicBezTo>
                    <a:pt x="1291488" y="1879282"/>
                    <a:pt x="1371498" y="1881188"/>
                    <a:pt x="1473416" y="1928813"/>
                  </a:cubicBezTo>
                  <a:cubicBezTo>
                    <a:pt x="1363878" y="1918335"/>
                    <a:pt x="1279106" y="1916430"/>
                    <a:pt x="1200048" y="1896428"/>
                  </a:cubicBezTo>
                  <a:close/>
                  <a:moveTo>
                    <a:pt x="2038248" y="2161223"/>
                  </a:moveTo>
                  <a:cubicBezTo>
                    <a:pt x="2322093" y="2008823"/>
                    <a:pt x="3215538" y="1748790"/>
                    <a:pt x="3534626" y="1725930"/>
                  </a:cubicBezTo>
                  <a:cubicBezTo>
                    <a:pt x="3031706" y="1858328"/>
                    <a:pt x="2533548" y="2011680"/>
                    <a:pt x="2038248" y="2161223"/>
                  </a:cubicBezTo>
                  <a:close/>
                </a:path>
              </a:pathLst>
            </a:custGeom>
            <a:solidFill>
              <a:schemeClr val="accent2">
                <a:lumMod val="75000"/>
              </a:schemeClr>
            </a:solidFill>
            <a:ln w="9525" cap="flat">
              <a:noFill/>
              <a:prstDash val="solid"/>
              <a:miter/>
            </a:ln>
          </p:spPr>
          <p:txBody>
            <a:bodyPr rtlCol="0" anchor="ctr"/>
            <a:lstStyle/>
            <a:p>
              <a:pPr algn="r" rtl="1"/>
              <a:endParaRPr lang="en-US" dirty="0">
                <a:cs typeface="B Nazanin" panose="00000700000000000000" pitchFamily="2" charset="-78"/>
              </a:endParaRPr>
            </a:p>
          </p:txBody>
        </p:sp>
        <p:sp>
          <p:nvSpPr>
            <p:cNvPr id="95" name="Freeform: Shape 94">
              <a:extLst>
                <a:ext uri="{FF2B5EF4-FFF2-40B4-BE49-F238E27FC236}">
                  <a16:creationId xmlns:a16="http://schemas.microsoft.com/office/drawing/2014/main" id="{05CC8ACD-B522-486D-B15E-859D4D649372}"/>
                </a:ext>
              </a:extLst>
            </p:cNvPr>
            <p:cNvSpPr/>
            <p:nvPr/>
          </p:nvSpPr>
          <p:spPr>
            <a:xfrm>
              <a:off x="5434753" y="1357191"/>
              <a:ext cx="942975" cy="1466850"/>
            </a:xfrm>
            <a:custGeom>
              <a:avLst/>
              <a:gdLst>
                <a:gd name="connsiteX0" fmla="*/ 606954 w 942975"/>
                <a:gd name="connsiteY0" fmla="*/ 1410773 h 1466850"/>
                <a:gd name="connsiteX1" fmla="*/ 883179 w 942975"/>
                <a:gd name="connsiteY1" fmla="*/ 1087876 h 1466850"/>
                <a:gd name="connsiteX2" fmla="*/ 900324 w 942975"/>
                <a:gd name="connsiteY2" fmla="*/ 412553 h 1466850"/>
                <a:gd name="connsiteX3" fmla="*/ 462174 w 942975"/>
                <a:gd name="connsiteY3" fmla="*/ 121 h 1466850"/>
                <a:gd name="connsiteX4" fmla="*/ 26882 w 942975"/>
                <a:gd name="connsiteY4" fmla="*/ 447796 h 1466850"/>
                <a:gd name="connsiteX5" fmla="*/ 101177 w 942975"/>
                <a:gd name="connsiteY5" fmla="*/ 1170743 h 1466850"/>
                <a:gd name="connsiteX6" fmla="*/ 360257 w 942975"/>
                <a:gd name="connsiteY6" fmla="*/ 1426013 h 1466850"/>
                <a:gd name="connsiteX7" fmla="*/ 429789 w 942975"/>
                <a:gd name="connsiteY7" fmla="*/ 1467923 h 1466850"/>
                <a:gd name="connsiteX8" fmla="*/ 543137 w 942975"/>
                <a:gd name="connsiteY8" fmla="*/ 1465066 h 1466850"/>
                <a:gd name="connsiteX9" fmla="*/ 606954 w 942975"/>
                <a:gd name="connsiteY9" fmla="*/ 1410773 h 1466850"/>
                <a:gd name="connsiteX10" fmla="*/ 875559 w 942975"/>
                <a:gd name="connsiteY10" fmla="*/ 730688 h 1466850"/>
                <a:gd name="connsiteX11" fmla="*/ 646959 w 942975"/>
                <a:gd name="connsiteY11" fmla="*/ 1310761 h 1466850"/>
                <a:gd name="connsiteX12" fmla="*/ 875559 w 942975"/>
                <a:gd name="connsiteY12" fmla="*/ 730688 h 146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2975" h="1466850">
                  <a:moveTo>
                    <a:pt x="606954" y="1410773"/>
                  </a:moveTo>
                  <a:cubicBezTo>
                    <a:pt x="746019" y="1343146"/>
                    <a:pt x="833649" y="1230751"/>
                    <a:pt x="883179" y="1087876"/>
                  </a:cubicBezTo>
                  <a:cubicBezTo>
                    <a:pt x="957474" y="864991"/>
                    <a:pt x="969857" y="637343"/>
                    <a:pt x="900324" y="412553"/>
                  </a:cubicBezTo>
                  <a:cubicBezTo>
                    <a:pt x="835554" y="192526"/>
                    <a:pt x="624099" y="-5594"/>
                    <a:pt x="462174" y="121"/>
                  </a:cubicBezTo>
                  <a:cubicBezTo>
                    <a:pt x="290724" y="4883"/>
                    <a:pt x="76412" y="220148"/>
                    <a:pt x="26882" y="447796"/>
                  </a:cubicBezTo>
                  <a:cubicBezTo>
                    <a:pt x="-27411" y="695446"/>
                    <a:pt x="2117" y="938333"/>
                    <a:pt x="101177" y="1170743"/>
                  </a:cubicBezTo>
                  <a:cubicBezTo>
                    <a:pt x="150707" y="1287901"/>
                    <a:pt x="235479" y="1383151"/>
                    <a:pt x="360257" y="1426013"/>
                  </a:cubicBezTo>
                  <a:cubicBezTo>
                    <a:pt x="390737" y="1436491"/>
                    <a:pt x="412644" y="1449826"/>
                    <a:pt x="429789" y="1467923"/>
                  </a:cubicBezTo>
                  <a:lnTo>
                    <a:pt x="543137" y="1465066"/>
                  </a:lnTo>
                  <a:cubicBezTo>
                    <a:pt x="553614" y="1442206"/>
                    <a:pt x="574569" y="1426013"/>
                    <a:pt x="606954" y="1410773"/>
                  </a:cubicBezTo>
                  <a:close/>
                  <a:moveTo>
                    <a:pt x="875559" y="730688"/>
                  </a:moveTo>
                  <a:cubicBezTo>
                    <a:pt x="929852" y="963098"/>
                    <a:pt x="833649" y="1198366"/>
                    <a:pt x="646959" y="1310761"/>
                  </a:cubicBezTo>
                  <a:cubicBezTo>
                    <a:pt x="775547" y="1147883"/>
                    <a:pt x="860319" y="967861"/>
                    <a:pt x="875559" y="730688"/>
                  </a:cubicBezTo>
                  <a:close/>
                </a:path>
              </a:pathLst>
            </a:custGeom>
            <a:solidFill>
              <a:schemeClr val="accent2">
                <a:lumMod val="50000"/>
              </a:schemeClr>
            </a:solidFill>
            <a:ln w="9525" cap="flat">
              <a:noFill/>
              <a:prstDash val="solid"/>
              <a:miter/>
            </a:ln>
          </p:spPr>
          <p:txBody>
            <a:bodyPr rtlCol="0" anchor="ctr"/>
            <a:lstStyle/>
            <a:p>
              <a:pPr algn="r" rtl="1"/>
              <a:endParaRPr lang="en-US">
                <a:cs typeface="B Nazanin" panose="00000700000000000000" pitchFamily="2" charset="-78"/>
              </a:endParaRPr>
            </a:p>
          </p:txBody>
        </p:sp>
      </p:grpSp>
      <p:grpSp>
        <p:nvGrpSpPr>
          <p:cNvPr id="74" name="Group 73">
            <a:extLst>
              <a:ext uri="{FF2B5EF4-FFF2-40B4-BE49-F238E27FC236}">
                <a16:creationId xmlns:a16="http://schemas.microsoft.com/office/drawing/2014/main" id="{CEA6B0C5-FC70-4391-971B-6DEE701AB800}"/>
              </a:ext>
            </a:extLst>
          </p:cNvPr>
          <p:cNvGrpSpPr/>
          <p:nvPr/>
        </p:nvGrpSpPr>
        <p:grpSpPr>
          <a:xfrm>
            <a:off x="4321341" y="4923130"/>
            <a:ext cx="576715" cy="647150"/>
            <a:chOff x="6463812" y="2951406"/>
            <a:chExt cx="898103" cy="1007790"/>
          </a:xfrm>
        </p:grpSpPr>
        <p:sp>
          <p:nvSpPr>
            <p:cNvPr id="75" name="Freeform: Shape 74">
              <a:extLst>
                <a:ext uri="{FF2B5EF4-FFF2-40B4-BE49-F238E27FC236}">
                  <a16:creationId xmlns:a16="http://schemas.microsoft.com/office/drawing/2014/main" id="{3653FE7E-523C-4045-A108-E73CA7FD0BFC}"/>
                </a:ext>
              </a:extLst>
            </p:cNvPr>
            <p:cNvSpPr/>
            <p:nvPr/>
          </p:nvSpPr>
          <p:spPr>
            <a:xfrm>
              <a:off x="6773796" y="3381422"/>
              <a:ext cx="297113" cy="283400"/>
            </a:xfrm>
            <a:custGeom>
              <a:avLst/>
              <a:gdLst>
                <a:gd name="connsiteX0" fmla="*/ 569039 w 619125"/>
                <a:gd name="connsiteY0" fmla="*/ 109306 h 590550"/>
                <a:gd name="connsiteX1" fmla="*/ 381397 w 619125"/>
                <a:gd name="connsiteY1" fmla="*/ 74063 h 590550"/>
                <a:gd name="connsiteX2" fmla="*/ 340439 w 619125"/>
                <a:gd name="connsiteY2" fmla="*/ 61681 h 590550"/>
                <a:gd name="connsiteX3" fmla="*/ 167084 w 619125"/>
                <a:gd name="connsiteY3" fmla="*/ 12151 h 590550"/>
                <a:gd name="connsiteX4" fmla="*/ 397 w 619125"/>
                <a:gd name="connsiteY4" fmla="*/ 265516 h 590550"/>
                <a:gd name="connsiteX5" fmla="*/ 294719 w 619125"/>
                <a:gd name="connsiteY5" fmla="*/ 597938 h 590550"/>
                <a:gd name="connsiteX6" fmla="*/ 620474 w 619125"/>
                <a:gd name="connsiteY6" fmla="*/ 295996 h 590550"/>
                <a:gd name="connsiteX7" fmla="*/ 569039 w 619125"/>
                <a:gd name="connsiteY7" fmla="*/ 109306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 h="590550">
                  <a:moveTo>
                    <a:pt x="569039" y="109306"/>
                  </a:moveTo>
                  <a:cubicBezTo>
                    <a:pt x="478552" y="43583"/>
                    <a:pt x="451882" y="86446"/>
                    <a:pt x="381397" y="74063"/>
                  </a:cubicBezTo>
                  <a:lnTo>
                    <a:pt x="340439" y="61681"/>
                  </a:lnTo>
                  <a:cubicBezTo>
                    <a:pt x="274717" y="32153"/>
                    <a:pt x="285194" y="-24997"/>
                    <a:pt x="167084" y="12151"/>
                  </a:cubicBezTo>
                  <a:cubicBezTo>
                    <a:pt x="58499" y="59776"/>
                    <a:pt x="6112" y="155978"/>
                    <a:pt x="397" y="265516"/>
                  </a:cubicBezTo>
                  <a:cubicBezTo>
                    <a:pt x="-8176" y="440776"/>
                    <a:pt x="123269" y="589366"/>
                    <a:pt x="294719" y="597938"/>
                  </a:cubicBezTo>
                  <a:cubicBezTo>
                    <a:pt x="466169" y="606511"/>
                    <a:pt x="600472" y="481733"/>
                    <a:pt x="620474" y="295996"/>
                  </a:cubicBezTo>
                  <a:cubicBezTo>
                    <a:pt x="630952" y="195031"/>
                    <a:pt x="611902" y="147406"/>
                    <a:pt x="569039" y="109306"/>
                  </a:cubicBezTo>
                  <a:close/>
                </a:path>
              </a:pathLst>
            </a:custGeom>
            <a:solidFill>
              <a:schemeClr val="accent6"/>
            </a:solidFill>
            <a:ln w="2859" cap="flat">
              <a:noFill/>
              <a:prstDash val="solid"/>
              <a:miter/>
            </a:ln>
          </p:spPr>
          <p:txBody>
            <a:bodyPr rtlCol="0" anchor="ctr"/>
            <a:lstStyle/>
            <a:p>
              <a:pPr algn="r" rtl="1"/>
              <a:endParaRPr lang="en-US">
                <a:cs typeface="B Nazanin" panose="00000700000000000000" pitchFamily="2" charset="-78"/>
              </a:endParaRPr>
            </a:p>
          </p:txBody>
        </p:sp>
        <p:sp>
          <p:nvSpPr>
            <p:cNvPr id="76" name="Freeform: Shape 75">
              <a:extLst>
                <a:ext uri="{FF2B5EF4-FFF2-40B4-BE49-F238E27FC236}">
                  <a16:creationId xmlns:a16="http://schemas.microsoft.com/office/drawing/2014/main" id="{A507CD66-8C4D-4ADB-B7E3-0446C2AE7F74}"/>
                </a:ext>
              </a:extLst>
            </p:cNvPr>
            <p:cNvSpPr/>
            <p:nvPr/>
          </p:nvSpPr>
          <p:spPr>
            <a:xfrm>
              <a:off x="6897617" y="3423659"/>
              <a:ext cx="173697" cy="246832"/>
            </a:xfrm>
            <a:custGeom>
              <a:avLst/>
              <a:gdLst>
                <a:gd name="connsiteX0" fmla="*/ 343852 w 361950"/>
                <a:gd name="connsiteY0" fmla="*/ 318135 h 514350"/>
                <a:gd name="connsiteX1" fmla="*/ 103822 w 361950"/>
                <a:gd name="connsiteY1" fmla="*/ 512445 h 514350"/>
                <a:gd name="connsiteX2" fmla="*/ 0 w 361950"/>
                <a:gd name="connsiteY2" fmla="*/ 509588 h 514350"/>
                <a:gd name="connsiteX3" fmla="*/ 225742 w 361950"/>
                <a:gd name="connsiteY3" fmla="*/ 265748 h 514350"/>
                <a:gd name="connsiteX4" fmla="*/ 271463 w 361950"/>
                <a:gd name="connsiteY4" fmla="*/ 99060 h 514350"/>
                <a:gd name="connsiteX5" fmla="*/ 271463 w 361950"/>
                <a:gd name="connsiteY5" fmla="*/ 0 h 514350"/>
                <a:gd name="connsiteX6" fmla="*/ 316230 w 361950"/>
                <a:gd name="connsiteY6" fmla="*/ 28575 h 514350"/>
                <a:gd name="connsiteX7" fmla="*/ 343852 w 361950"/>
                <a:gd name="connsiteY7" fmla="*/ 318135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950" h="514350">
                  <a:moveTo>
                    <a:pt x="343852" y="318135"/>
                  </a:moveTo>
                  <a:cubicBezTo>
                    <a:pt x="298132" y="424815"/>
                    <a:pt x="220027" y="492443"/>
                    <a:pt x="103822" y="512445"/>
                  </a:cubicBezTo>
                  <a:cubicBezTo>
                    <a:pt x="69532" y="518160"/>
                    <a:pt x="34290" y="516255"/>
                    <a:pt x="0" y="509588"/>
                  </a:cubicBezTo>
                  <a:cubicBezTo>
                    <a:pt x="114300" y="462915"/>
                    <a:pt x="181927" y="381000"/>
                    <a:pt x="225742" y="265748"/>
                  </a:cubicBezTo>
                  <a:cubicBezTo>
                    <a:pt x="246697" y="209550"/>
                    <a:pt x="261938" y="161925"/>
                    <a:pt x="271463" y="99060"/>
                  </a:cubicBezTo>
                  <a:cubicBezTo>
                    <a:pt x="274320" y="78105"/>
                    <a:pt x="275272" y="60008"/>
                    <a:pt x="271463" y="0"/>
                  </a:cubicBezTo>
                  <a:cubicBezTo>
                    <a:pt x="281940" y="6668"/>
                    <a:pt x="305753" y="21908"/>
                    <a:pt x="316230" y="28575"/>
                  </a:cubicBezTo>
                  <a:cubicBezTo>
                    <a:pt x="360045" y="65723"/>
                    <a:pt x="389572" y="153352"/>
                    <a:pt x="343852" y="318135"/>
                  </a:cubicBezTo>
                  <a:close/>
                </a:path>
              </a:pathLst>
            </a:custGeom>
            <a:solidFill>
              <a:schemeClr val="bg1">
                <a:lumMod val="75000"/>
                <a:alpha val="40000"/>
              </a:schemeClr>
            </a:solidFill>
            <a:ln w="2859" cap="flat">
              <a:noFill/>
              <a:prstDash val="solid"/>
              <a:miter/>
            </a:ln>
          </p:spPr>
          <p:txBody>
            <a:bodyPr rtlCol="0" anchor="ctr"/>
            <a:lstStyle/>
            <a:p>
              <a:pPr algn="r" rtl="1"/>
              <a:endParaRPr lang="en-US" dirty="0">
                <a:cs typeface="B Nazanin" panose="00000700000000000000" pitchFamily="2" charset="-78"/>
              </a:endParaRPr>
            </a:p>
          </p:txBody>
        </p:sp>
        <p:sp>
          <p:nvSpPr>
            <p:cNvPr id="77" name="Freeform: Shape 76">
              <a:extLst>
                <a:ext uri="{FF2B5EF4-FFF2-40B4-BE49-F238E27FC236}">
                  <a16:creationId xmlns:a16="http://schemas.microsoft.com/office/drawing/2014/main" id="{473E34E1-F6A9-4796-A2E2-B3AD267BADBE}"/>
                </a:ext>
              </a:extLst>
            </p:cNvPr>
            <p:cNvSpPr/>
            <p:nvPr/>
          </p:nvSpPr>
          <p:spPr>
            <a:xfrm>
              <a:off x="6463812" y="3566429"/>
              <a:ext cx="402245" cy="383961"/>
            </a:xfrm>
            <a:custGeom>
              <a:avLst/>
              <a:gdLst>
                <a:gd name="connsiteX0" fmla="*/ 743709 w 838200"/>
                <a:gd name="connsiteY0" fmla="*/ 89099 h 800100"/>
                <a:gd name="connsiteX1" fmla="*/ 482724 w 838200"/>
                <a:gd name="connsiteY1" fmla="*/ 74811 h 800100"/>
                <a:gd name="connsiteX2" fmla="*/ 425574 w 838200"/>
                <a:gd name="connsiteY2" fmla="*/ 65286 h 800100"/>
                <a:gd name="connsiteX3" fmla="*/ 181734 w 838200"/>
                <a:gd name="connsiteY3" fmla="*/ 29091 h 800100"/>
                <a:gd name="connsiteX4" fmla="*/ 1711 w 838200"/>
                <a:gd name="connsiteY4" fmla="*/ 402471 h 800100"/>
                <a:gd name="connsiteX5" fmla="*/ 459864 w 838200"/>
                <a:gd name="connsiteY5" fmla="*/ 800616 h 800100"/>
                <a:gd name="connsiteX6" fmla="*/ 846579 w 838200"/>
                <a:gd name="connsiteY6" fmla="*/ 332939 h 800100"/>
                <a:gd name="connsiteX7" fmla="*/ 743709 w 838200"/>
                <a:gd name="connsiteY7" fmla="*/ 8909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8200" h="800100">
                  <a:moveTo>
                    <a:pt x="743709" y="89099"/>
                  </a:moveTo>
                  <a:cubicBezTo>
                    <a:pt x="609406" y="16709"/>
                    <a:pt x="581784" y="78621"/>
                    <a:pt x="482724" y="74811"/>
                  </a:cubicBezTo>
                  <a:lnTo>
                    <a:pt x="425574" y="65286"/>
                  </a:lnTo>
                  <a:cubicBezTo>
                    <a:pt x="332229" y="36711"/>
                    <a:pt x="336039" y="-42346"/>
                    <a:pt x="181734" y="29091"/>
                  </a:cubicBezTo>
                  <a:cubicBezTo>
                    <a:pt x="43621" y="112911"/>
                    <a:pt x="-10671" y="252929"/>
                    <a:pt x="1711" y="402471"/>
                  </a:cubicBezTo>
                  <a:cubicBezTo>
                    <a:pt x="21714" y="641549"/>
                    <a:pt x="226501" y="819666"/>
                    <a:pt x="459864" y="800616"/>
                  </a:cubicBezTo>
                  <a:cubicBezTo>
                    <a:pt x="693226" y="781566"/>
                    <a:pt x="853246" y="589161"/>
                    <a:pt x="846579" y="332939"/>
                  </a:cubicBezTo>
                  <a:cubicBezTo>
                    <a:pt x="842769" y="193874"/>
                    <a:pt x="808479" y="132914"/>
                    <a:pt x="743709" y="89099"/>
                  </a:cubicBezTo>
                  <a:close/>
                </a:path>
              </a:pathLst>
            </a:custGeom>
            <a:solidFill>
              <a:schemeClr val="accent6"/>
            </a:solidFill>
            <a:ln w="2859" cap="flat">
              <a:noFill/>
              <a:prstDash val="solid"/>
              <a:miter/>
            </a:ln>
          </p:spPr>
          <p:txBody>
            <a:bodyPr rtlCol="0" anchor="ctr"/>
            <a:lstStyle/>
            <a:p>
              <a:pPr algn="r" rtl="1"/>
              <a:endParaRPr lang="en-US">
                <a:cs typeface="B Nazanin" panose="00000700000000000000" pitchFamily="2" charset="-78"/>
              </a:endParaRPr>
            </a:p>
          </p:txBody>
        </p:sp>
        <p:sp>
          <p:nvSpPr>
            <p:cNvPr id="78" name="Freeform: Shape 77">
              <a:extLst>
                <a:ext uri="{FF2B5EF4-FFF2-40B4-BE49-F238E27FC236}">
                  <a16:creationId xmlns:a16="http://schemas.microsoft.com/office/drawing/2014/main" id="{56E531CD-7AA0-4643-AFBA-F1938D9C897D}"/>
                </a:ext>
              </a:extLst>
            </p:cNvPr>
            <p:cNvSpPr/>
            <p:nvPr/>
          </p:nvSpPr>
          <p:spPr>
            <a:xfrm>
              <a:off x="6659814" y="3596388"/>
              <a:ext cx="210265" cy="351964"/>
            </a:xfrm>
            <a:custGeom>
              <a:avLst/>
              <a:gdLst>
                <a:gd name="connsiteX0" fmla="*/ 431482 w 438150"/>
                <a:gd name="connsiteY0" fmla="*/ 417195 h 733425"/>
                <a:gd name="connsiteX1" fmla="*/ 140970 w 438150"/>
                <a:gd name="connsiteY1" fmla="*/ 722947 h 733425"/>
                <a:gd name="connsiteX2" fmla="*/ 0 w 438150"/>
                <a:gd name="connsiteY2" fmla="*/ 737235 h 733425"/>
                <a:gd name="connsiteX3" fmla="*/ 261938 w 438150"/>
                <a:gd name="connsiteY3" fmla="*/ 367665 h 733425"/>
                <a:gd name="connsiteX4" fmla="*/ 293370 w 438150"/>
                <a:gd name="connsiteY4" fmla="*/ 134302 h 733425"/>
                <a:gd name="connsiteX5" fmla="*/ 275273 w 438150"/>
                <a:gd name="connsiteY5" fmla="*/ 0 h 733425"/>
                <a:gd name="connsiteX6" fmla="*/ 340995 w 438150"/>
                <a:gd name="connsiteY6" fmla="*/ 30480 h 733425"/>
                <a:gd name="connsiteX7" fmla="*/ 431482 w 438150"/>
                <a:gd name="connsiteY7" fmla="*/ 417195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150" h="733425">
                  <a:moveTo>
                    <a:pt x="431482" y="417195"/>
                  </a:moveTo>
                  <a:cubicBezTo>
                    <a:pt x="388620" y="569595"/>
                    <a:pt x="294323" y="675322"/>
                    <a:pt x="140970" y="722947"/>
                  </a:cubicBezTo>
                  <a:cubicBezTo>
                    <a:pt x="95250" y="737235"/>
                    <a:pt x="47625" y="740093"/>
                    <a:pt x="0" y="737235"/>
                  </a:cubicBezTo>
                  <a:cubicBezTo>
                    <a:pt x="145733" y="653415"/>
                    <a:pt x="222885" y="531495"/>
                    <a:pt x="261938" y="367665"/>
                  </a:cubicBezTo>
                  <a:cubicBezTo>
                    <a:pt x="280988" y="287655"/>
                    <a:pt x="292417" y="220980"/>
                    <a:pt x="293370" y="134302"/>
                  </a:cubicBezTo>
                  <a:cubicBezTo>
                    <a:pt x="294323" y="105727"/>
                    <a:pt x="292417" y="80010"/>
                    <a:pt x="275273" y="0"/>
                  </a:cubicBezTo>
                  <a:cubicBezTo>
                    <a:pt x="291465" y="6667"/>
                    <a:pt x="324803" y="23813"/>
                    <a:pt x="340995" y="30480"/>
                  </a:cubicBezTo>
                  <a:cubicBezTo>
                    <a:pt x="408623" y="71438"/>
                    <a:pt x="463867" y="185738"/>
                    <a:pt x="431482" y="417195"/>
                  </a:cubicBezTo>
                  <a:close/>
                </a:path>
              </a:pathLst>
            </a:custGeom>
            <a:solidFill>
              <a:schemeClr val="bg1">
                <a:lumMod val="75000"/>
                <a:alpha val="40000"/>
              </a:schemeClr>
            </a:solidFill>
            <a:ln w="2859" cap="flat">
              <a:noFill/>
              <a:prstDash val="solid"/>
              <a:miter/>
            </a:ln>
          </p:spPr>
          <p:txBody>
            <a:bodyPr rtlCol="0" anchor="ctr"/>
            <a:lstStyle/>
            <a:p>
              <a:pPr algn="r" rtl="1"/>
              <a:endParaRPr lang="en-US">
                <a:cs typeface="B Nazanin" panose="00000700000000000000" pitchFamily="2" charset="-78"/>
              </a:endParaRPr>
            </a:p>
          </p:txBody>
        </p:sp>
        <p:sp>
          <p:nvSpPr>
            <p:cNvPr id="79" name="Freeform: Shape 78">
              <a:extLst>
                <a:ext uri="{FF2B5EF4-FFF2-40B4-BE49-F238E27FC236}">
                  <a16:creationId xmlns:a16="http://schemas.microsoft.com/office/drawing/2014/main" id="{92FFAFD2-271B-4FF1-A327-49DAC866C46E}"/>
                </a:ext>
              </a:extLst>
            </p:cNvPr>
            <p:cNvSpPr/>
            <p:nvPr/>
          </p:nvSpPr>
          <p:spPr>
            <a:xfrm>
              <a:off x="6955369" y="3584377"/>
              <a:ext cx="402245" cy="374819"/>
            </a:xfrm>
            <a:custGeom>
              <a:avLst/>
              <a:gdLst>
                <a:gd name="connsiteX0" fmla="*/ 677615 w 838200"/>
                <a:gd name="connsiteY0" fmla="*/ 13598 h 781050"/>
                <a:gd name="connsiteX1" fmla="*/ 420440 w 838200"/>
                <a:gd name="connsiteY1" fmla="*/ 56461 h 781050"/>
                <a:gd name="connsiteX2" fmla="*/ 362338 w 838200"/>
                <a:gd name="connsiteY2" fmla="*/ 60271 h 781050"/>
                <a:gd name="connsiteX3" fmla="*/ 116593 w 838200"/>
                <a:gd name="connsiteY3" fmla="*/ 78368 h 781050"/>
                <a:gd name="connsiteX4" fmla="*/ 21343 w 838200"/>
                <a:gd name="connsiteY4" fmla="*/ 481276 h 781050"/>
                <a:gd name="connsiteX5" fmla="*/ 554743 w 838200"/>
                <a:gd name="connsiteY5" fmla="*/ 770836 h 781050"/>
                <a:gd name="connsiteX6" fmla="*/ 830968 w 838200"/>
                <a:gd name="connsiteY6" fmla="*/ 230768 h 781050"/>
                <a:gd name="connsiteX7" fmla="*/ 677615 w 838200"/>
                <a:gd name="connsiteY7" fmla="*/ 13598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8200" h="781050">
                  <a:moveTo>
                    <a:pt x="677615" y="13598"/>
                  </a:moveTo>
                  <a:cubicBezTo>
                    <a:pt x="530931" y="-28312"/>
                    <a:pt x="517595" y="38363"/>
                    <a:pt x="420440" y="56461"/>
                  </a:cubicBezTo>
                  <a:lnTo>
                    <a:pt x="362338" y="60271"/>
                  </a:lnTo>
                  <a:cubicBezTo>
                    <a:pt x="264231" y="52651"/>
                    <a:pt x="251848" y="-25454"/>
                    <a:pt x="116593" y="78368"/>
                  </a:cubicBezTo>
                  <a:cubicBezTo>
                    <a:pt x="-565" y="189811"/>
                    <a:pt x="-23425" y="338401"/>
                    <a:pt x="21343" y="481276"/>
                  </a:cubicBezTo>
                  <a:cubicBezTo>
                    <a:pt x="91828" y="709876"/>
                    <a:pt x="330906" y="839416"/>
                    <a:pt x="554743" y="770836"/>
                  </a:cubicBezTo>
                  <a:cubicBezTo>
                    <a:pt x="778581" y="702256"/>
                    <a:pt x="892881" y="479371"/>
                    <a:pt x="830968" y="230768"/>
                  </a:cubicBezTo>
                  <a:cubicBezTo>
                    <a:pt x="796678" y="94561"/>
                    <a:pt x="750006" y="42173"/>
                    <a:pt x="677615" y="13598"/>
                  </a:cubicBezTo>
                  <a:close/>
                </a:path>
              </a:pathLst>
            </a:custGeom>
            <a:solidFill>
              <a:schemeClr val="accent6"/>
            </a:solidFill>
            <a:ln w="2859" cap="flat">
              <a:noFill/>
              <a:prstDash val="solid"/>
              <a:miter/>
            </a:ln>
          </p:spPr>
          <p:txBody>
            <a:bodyPr rtlCol="0" anchor="ctr"/>
            <a:lstStyle/>
            <a:p>
              <a:pPr algn="r" rtl="1"/>
              <a:endParaRPr lang="en-US">
                <a:cs typeface="B Nazanin" panose="00000700000000000000" pitchFamily="2" charset="-78"/>
              </a:endParaRPr>
            </a:p>
          </p:txBody>
        </p:sp>
        <p:sp>
          <p:nvSpPr>
            <p:cNvPr id="80" name="Freeform: Shape 79">
              <a:extLst>
                <a:ext uri="{FF2B5EF4-FFF2-40B4-BE49-F238E27FC236}">
                  <a16:creationId xmlns:a16="http://schemas.microsoft.com/office/drawing/2014/main" id="{7D11549A-07B3-4FDF-A75E-A11D864CD4A7}"/>
                </a:ext>
              </a:extLst>
            </p:cNvPr>
            <p:cNvSpPr/>
            <p:nvPr/>
          </p:nvSpPr>
          <p:spPr>
            <a:xfrm>
              <a:off x="7197360" y="3584960"/>
              <a:ext cx="164555" cy="370248"/>
            </a:xfrm>
            <a:custGeom>
              <a:avLst/>
              <a:gdLst>
                <a:gd name="connsiteX0" fmla="*/ 351472 w 342900"/>
                <a:gd name="connsiteY0" fmla="*/ 373380 h 771525"/>
                <a:gd name="connsiteX1" fmla="*/ 134303 w 342900"/>
                <a:gd name="connsiteY1" fmla="*/ 735330 h 771525"/>
                <a:gd name="connsiteX2" fmla="*/ 0 w 342900"/>
                <a:gd name="connsiteY2" fmla="*/ 780097 h 771525"/>
                <a:gd name="connsiteX3" fmla="*/ 175260 w 342900"/>
                <a:gd name="connsiteY3" fmla="*/ 361950 h 771525"/>
                <a:gd name="connsiteX4" fmla="*/ 155258 w 342900"/>
                <a:gd name="connsiteY4" fmla="*/ 126682 h 771525"/>
                <a:gd name="connsiteX5" fmla="*/ 108585 w 342900"/>
                <a:gd name="connsiteY5" fmla="*/ 0 h 771525"/>
                <a:gd name="connsiteX6" fmla="*/ 179070 w 342900"/>
                <a:gd name="connsiteY6" fmla="*/ 15240 h 771525"/>
                <a:gd name="connsiteX7" fmla="*/ 351472 w 342900"/>
                <a:gd name="connsiteY7" fmla="*/ 373380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2900" h="771525">
                  <a:moveTo>
                    <a:pt x="351472" y="373380"/>
                  </a:moveTo>
                  <a:cubicBezTo>
                    <a:pt x="341947" y="531495"/>
                    <a:pt x="274320" y="655320"/>
                    <a:pt x="134303" y="735330"/>
                  </a:cubicBezTo>
                  <a:cubicBezTo>
                    <a:pt x="92392" y="759143"/>
                    <a:pt x="46672" y="772477"/>
                    <a:pt x="0" y="780097"/>
                  </a:cubicBezTo>
                  <a:cubicBezTo>
                    <a:pt x="124778" y="666750"/>
                    <a:pt x="173355" y="530543"/>
                    <a:pt x="175260" y="361950"/>
                  </a:cubicBezTo>
                  <a:cubicBezTo>
                    <a:pt x="176213" y="280035"/>
                    <a:pt x="172403" y="211455"/>
                    <a:pt x="155258" y="126682"/>
                  </a:cubicBezTo>
                  <a:cubicBezTo>
                    <a:pt x="149542" y="99060"/>
                    <a:pt x="141922" y="74295"/>
                    <a:pt x="108585" y="0"/>
                  </a:cubicBezTo>
                  <a:cubicBezTo>
                    <a:pt x="125730" y="3810"/>
                    <a:pt x="162878" y="12382"/>
                    <a:pt x="179070" y="15240"/>
                  </a:cubicBezTo>
                  <a:cubicBezTo>
                    <a:pt x="254317" y="40957"/>
                    <a:pt x="332422" y="140017"/>
                    <a:pt x="351472" y="373380"/>
                  </a:cubicBezTo>
                  <a:close/>
                </a:path>
              </a:pathLst>
            </a:custGeom>
            <a:solidFill>
              <a:schemeClr val="bg1">
                <a:lumMod val="75000"/>
                <a:alpha val="40000"/>
              </a:schemeClr>
            </a:solidFill>
            <a:ln w="2859" cap="flat">
              <a:noFill/>
              <a:prstDash val="solid"/>
              <a:miter/>
            </a:ln>
          </p:spPr>
          <p:txBody>
            <a:bodyPr rtlCol="0" anchor="ctr"/>
            <a:lstStyle/>
            <a:p>
              <a:pPr algn="r" rtl="1"/>
              <a:endParaRPr lang="en-US">
                <a:cs typeface="B Nazanin" panose="00000700000000000000" pitchFamily="2" charset="-78"/>
              </a:endParaRPr>
            </a:p>
          </p:txBody>
        </p:sp>
        <p:sp>
          <p:nvSpPr>
            <p:cNvPr id="81" name="Freeform: Shape 80">
              <a:extLst>
                <a:ext uri="{FF2B5EF4-FFF2-40B4-BE49-F238E27FC236}">
                  <a16:creationId xmlns:a16="http://schemas.microsoft.com/office/drawing/2014/main" id="{699E590B-F091-4471-861C-06369B4E885B}"/>
                </a:ext>
              </a:extLst>
            </p:cNvPr>
            <p:cNvSpPr/>
            <p:nvPr/>
          </p:nvSpPr>
          <p:spPr>
            <a:xfrm>
              <a:off x="6680318" y="2951406"/>
              <a:ext cx="479952" cy="690216"/>
            </a:xfrm>
            <a:custGeom>
              <a:avLst/>
              <a:gdLst>
                <a:gd name="connsiteX0" fmla="*/ 954541 w 1000125"/>
                <a:gd name="connsiteY0" fmla="*/ 1300200 h 1438275"/>
                <a:gd name="connsiteX1" fmla="*/ 764994 w 1000125"/>
                <a:gd name="connsiteY1" fmla="*/ 640118 h 1438275"/>
                <a:gd name="connsiteX2" fmla="*/ 686889 w 1000125"/>
                <a:gd name="connsiteY2" fmla="*/ 551535 h 1438275"/>
                <a:gd name="connsiteX3" fmla="*/ 558301 w 1000125"/>
                <a:gd name="connsiteY3" fmla="*/ 434378 h 1438275"/>
                <a:gd name="connsiteX4" fmla="*/ 477339 w 1000125"/>
                <a:gd name="connsiteY4" fmla="*/ 410565 h 1438275"/>
                <a:gd name="connsiteX5" fmla="*/ 533536 w 1000125"/>
                <a:gd name="connsiteY5" fmla="*/ 521055 h 1438275"/>
                <a:gd name="connsiteX6" fmla="*/ 596401 w 1000125"/>
                <a:gd name="connsiteY6" fmla="*/ 820140 h 1438275"/>
                <a:gd name="connsiteX7" fmla="*/ 596401 w 1000125"/>
                <a:gd name="connsiteY7" fmla="*/ 935393 h 1438275"/>
                <a:gd name="connsiteX8" fmla="*/ 567826 w 1000125"/>
                <a:gd name="connsiteY8" fmla="*/ 968730 h 1438275"/>
                <a:gd name="connsiteX9" fmla="*/ 545919 w 1000125"/>
                <a:gd name="connsiteY9" fmla="*/ 931583 h 1438275"/>
                <a:gd name="connsiteX10" fmla="*/ 547824 w 1000125"/>
                <a:gd name="connsiteY10" fmla="*/ 880148 h 1438275"/>
                <a:gd name="connsiteX11" fmla="*/ 488769 w 1000125"/>
                <a:gd name="connsiteY11" fmla="*/ 556298 h 1438275"/>
                <a:gd name="connsiteX12" fmla="*/ 437334 w 1000125"/>
                <a:gd name="connsiteY12" fmla="*/ 452475 h 1438275"/>
                <a:gd name="connsiteX13" fmla="*/ 345894 w 1000125"/>
                <a:gd name="connsiteY13" fmla="*/ 512483 h 1438275"/>
                <a:gd name="connsiteX14" fmla="*/ 136344 w 1000125"/>
                <a:gd name="connsiteY14" fmla="*/ 816330 h 1438275"/>
                <a:gd name="connsiteX15" fmla="*/ 76336 w 1000125"/>
                <a:gd name="connsiteY15" fmla="*/ 1021118 h 1438275"/>
                <a:gd name="connsiteX16" fmla="*/ 58239 w 1000125"/>
                <a:gd name="connsiteY16" fmla="*/ 1309725 h 1438275"/>
                <a:gd name="connsiteX17" fmla="*/ 29664 w 1000125"/>
                <a:gd name="connsiteY17" fmla="*/ 1443075 h 1438275"/>
                <a:gd name="connsiteX18" fmla="*/ 1089 w 1000125"/>
                <a:gd name="connsiteY18" fmla="*/ 1345920 h 1438275"/>
                <a:gd name="connsiteX19" fmla="*/ 9661 w 1000125"/>
                <a:gd name="connsiteY19" fmla="*/ 1103985 h 1438275"/>
                <a:gd name="connsiteX20" fmla="*/ 43951 w 1000125"/>
                <a:gd name="connsiteY20" fmla="*/ 905865 h 1438275"/>
                <a:gd name="connsiteX21" fmla="*/ 303031 w 1000125"/>
                <a:gd name="connsiteY21" fmla="*/ 471525 h 1438275"/>
                <a:gd name="connsiteX22" fmla="*/ 419236 w 1000125"/>
                <a:gd name="connsiteY22" fmla="*/ 368655 h 1438275"/>
                <a:gd name="connsiteX23" fmla="*/ 458289 w 1000125"/>
                <a:gd name="connsiteY23" fmla="*/ 334365 h 1438275"/>
                <a:gd name="connsiteX24" fmla="*/ 475434 w 1000125"/>
                <a:gd name="connsiteY24" fmla="*/ 36233 h 1438275"/>
                <a:gd name="connsiteX25" fmla="*/ 510676 w 1000125"/>
                <a:gd name="connsiteY25" fmla="*/ 38 h 1438275"/>
                <a:gd name="connsiteX26" fmla="*/ 544014 w 1000125"/>
                <a:gd name="connsiteY26" fmla="*/ 42900 h 1438275"/>
                <a:gd name="connsiteX27" fmla="*/ 530679 w 1000125"/>
                <a:gd name="connsiteY27" fmla="*/ 286740 h 1438275"/>
                <a:gd name="connsiteX28" fmla="*/ 589734 w 1000125"/>
                <a:gd name="connsiteY28" fmla="*/ 383895 h 1438275"/>
                <a:gd name="connsiteX29" fmla="*/ 750706 w 1000125"/>
                <a:gd name="connsiteY29" fmla="*/ 536295 h 1438275"/>
                <a:gd name="connsiteX30" fmla="*/ 789759 w 1000125"/>
                <a:gd name="connsiteY30" fmla="*/ 584873 h 1438275"/>
                <a:gd name="connsiteX31" fmla="*/ 891676 w 1000125"/>
                <a:gd name="connsiteY31" fmla="*/ 777278 h 1438275"/>
                <a:gd name="connsiteX32" fmla="*/ 993594 w 1000125"/>
                <a:gd name="connsiteY32" fmla="*/ 1185900 h 1438275"/>
                <a:gd name="connsiteX33" fmla="*/ 1001214 w 1000125"/>
                <a:gd name="connsiteY33" fmla="*/ 1403070 h 1438275"/>
                <a:gd name="connsiteX34" fmla="*/ 972639 w 1000125"/>
                <a:gd name="connsiteY34" fmla="*/ 1440218 h 1438275"/>
                <a:gd name="connsiteX35" fmla="*/ 956446 w 1000125"/>
                <a:gd name="connsiteY35" fmla="*/ 1394498 h 1438275"/>
                <a:gd name="connsiteX36" fmla="*/ 954541 w 1000125"/>
                <a:gd name="connsiteY36" fmla="*/ 130020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00125" h="1438275">
                  <a:moveTo>
                    <a:pt x="954541" y="1300200"/>
                  </a:moveTo>
                  <a:cubicBezTo>
                    <a:pt x="952636" y="1052550"/>
                    <a:pt x="903106" y="853478"/>
                    <a:pt x="764994" y="640118"/>
                  </a:cubicBezTo>
                  <a:cubicBezTo>
                    <a:pt x="733561" y="604875"/>
                    <a:pt x="709749" y="572490"/>
                    <a:pt x="686889" y="551535"/>
                  </a:cubicBezTo>
                  <a:cubicBezTo>
                    <a:pt x="644026" y="512483"/>
                    <a:pt x="606879" y="466763"/>
                    <a:pt x="558301" y="434378"/>
                  </a:cubicBezTo>
                  <a:cubicBezTo>
                    <a:pt x="526869" y="408660"/>
                    <a:pt x="506866" y="390563"/>
                    <a:pt x="477339" y="410565"/>
                  </a:cubicBezTo>
                  <a:cubicBezTo>
                    <a:pt x="501151" y="444855"/>
                    <a:pt x="513534" y="484860"/>
                    <a:pt x="533536" y="521055"/>
                  </a:cubicBezTo>
                  <a:cubicBezTo>
                    <a:pt x="573541" y="616305"/>
                    <a:pt x="590686" y="714413"/>
                    <a:pt x="596401" y="820140"/>
                  </a:cubicBezTo>
                  <a:cubicBezTo>
                    <a:pt x="598306" y="871575"/>
                    <a:pt x="604021" y="897293"/>
                    <a:pt x="596401" y="935393"/>
                  </a:cubicBezTo>
                  <a:cubicBezTo>
                    <a:pt x="593544" y="952538"/>
                    <a:pt x="592591" y="973493"/>
                    <a:pt x="567826" y="968730"/>
                  </a:cubicBezTo>
                  <a:cubicBezTo>
                    <a:pt x="549729" y="965873"/>
                    <a:pt x="545919" y="947775"/>
                    <a:pt x="545919" y="931583"/>
                  </a:cubicBezTo>
                  <a:cubicBezTo>
                    <a:pt x="545919" y="914438"/>
                    <a:pt x="545919" y="897293"/>
                    <a:pt x="547824" y="880148"/>
                  </a:cubicBezTo>
                  <a:cubicBezTo>
                    <a:pt x="542109" y="769658"/>
                    <a:pt x="527821" y="661073"/>
                    <a:pt x="488769" y="556298"/>
                  </a:cubicBezTo>
                  <a:cubicBezTo>
                    <a:pt x="474481" y="520103"/>
                    <a:pt x="456384" y="485813"/>
                    <a:pt x="437334" y="452475"/>
                  </a:cubicBezTo>
                  <a:cubicBezTo>
                    <a:pt x="421141" y="431520"/>
                    <a:pt x="359229" y="500100"/>
                    <a:pt x="345894" y="512483"/>
                  </a:cubicBezTo>
                  <a:cubicBezTo>
                    <a:pt x="263026" y="600113"/>
                    <a:pt x="189684" y="705840"/>
                    <a:pt x="136344" y="816330"/>
                  </a:cubicBezTo>
                  <a:cubicBezTo>
                    <a:pt x="107769" y="883005"/>
                    <a:pt x="89671" y="949680"/>
                    <a:pt x="76336" y="1021118"/>
                  </a:cubicBezTo>
                  <a:cubicBezTo>
                    <a:pt x="61096" y="1095413"/>
                    <a:pt x="62049" y="1269720"/>
                    <a:pt x="58239" y="1309725"/>
                  </a:cubicBezTo>
                  <a:cubicBezTo>
                    <a:pt x="51571" y="1352588"/>
                    <a:pt x="66811" y="1437360"/>
                    <a:pt x="29664" y="1443075"/>
                  </a:cubicBezTo>
                  <a:cubicBezTo>
                    <a:pt x="-6531" y="1444028"/>
                    <a:pt x="136" y="1383068"/>
                    <a:pt x="1089" y="1345920"/>
                  </a:cubicBezTo>
                  <a:cubicBezTo>
                    <a:pt x="2041" y="1313535"/>
                    <a:pt x="-2721" y="1153515"/>
                    <a:pt x="9661" y="1103985"/>
                  </a:cubicBezTo>
                  <a:cubicBezTo>
                    <a:pt x="15376" y="1044930"/>
                    <a:pt x="26806" y="962063"/>
                    <a:pt x="43951" y="905865"/>
                  </a:cubicBezTo>
                  <a:cubicBezTo>
                    <a:pt x="99196" y="742035"/>
                    <a:pt x="186826" y="599160"/>
                    <a:pt x="303031" y="471525"/>
                  </a:cubicBezTo>
                  <a:cubicBezTo>
                    <a:pt x="336369" y="435330"/>
                    <a:pt x="368754" y="406755"/>
                    <a:pt x="419236" y="368655"/>
                  </a:cubicBezTo>
                  <a:cubicBezTo>
                    <a:pt x="433524" y="358178"/>
                    <a:pt x="448764" y="350558"/>
                    <a:pt x="458289" y="334365"/>
                  </a:cubicBezTo>
                  <a:cubicBezTo>
                    <a:pt x="457336" y="284835"/>
                    <a:pt x="472576" y="50520"/>
                    <a:pt x="475434" y="36233"/>
                  </a:cubicBezTo>
                  <a:cubicBezTo>
                    <a:pt x="478291" y="16230"/>
                    <a:pt x="486864" y="-915"/>
                    <a:pt x="510676" y="38"/>
                  </a:cubicBezTo>
                  <a:cubicBezTo>
                    <a:pt x="536394" y="990"/>
                    <a:pt x="544966" y="19088"/>
                    <a:pt x="544014" y="42900"/>
                  </a:cubicBezTo>
                  <a:cubicBezTo>
                    <a:pt x="541156" y="108623"/>
                    <a:pt x="530679" y="271500"/>
                    <a:pt x="530679" y="286740"/>
                  </a:cubicBezTo>
                  <a:cubicBezTo>
                    <a:pt x="523059" y="335318"/>
                    <a:pt x="554491" y="361035"/>
                    <a:pt x="589734" y="383895"/>
                  </a:cubicBezTo>
                  <a:cubicBezTo>
                    <a:pt x="650694" y="426758"/>
                    <a:pt x="704034" y="478193"/>
                    <a:pt x="750706" y="536295"/>
                  </a:cubicBezTo>
                  <a:cubicBezTo>
                    <a:pt x="760231" y="548678"/>
                    <a:pt x="776424" y="562965"/>
                    <a:pt x="789759" y="584873"/>
                  </a:cubicBezTo>
                  <a:cubicBezTo>
                    <a:pt x="827859" y="652500"/>
                    <a:pt x="859291" y="706793"/>
                    <a:pt x="891676" y="777278"/>
                  </a:cubicBezTo>
                  <a:cubicBezTo>
                    <a:pt x="951684" y="906818"/>
                    <a:pt x="982164" y="1043978"/>
                    <a:pt x="993594" y="1185900"/>
                  </a:cubicBezTo>
                  <a:cubicBezTo>
                    <a:pt x="994546" y="1200188"/>
                    <a:pt x="1001214" y="1371638"/>
                    <a:pt x="1001214" y="1403070"/>
                  </a:cubicBezTo>
                  <a:cubicBezTo>
                    <a:pt x="1001214" y="1418310"/>
                    <a:pt x="994546" y="1449743"/>
                    <a:pt x="972639" y="1440218"/>
                  </a:cubicBezTo>
                  <a:cubicBezTo>
                    <a:pt x="948826" y="1436408"/>
                    <a:pt x="953589" y="1413548"/>
                    <a:pt x="956446" y="1394498"/>
                  </a:cubicBezTo>
                  <a:cubicBezTo>
                    <a:pt x="954541" y="1360208"/>
                    <a:pt x="954541" y="1331633"/>
                    <a:pt x="954541" y="1300200"/>
                  </a:cubicBezTo>
                  <a:close/>
                </a:path>
              </a:pathLst>
            </a:custGeom>
            <a:solidFill>
              <a:schemeClr val="accent2">
                <a:lumMod val="75000"/>
              </a:schemeClr>
            </a:solidFill>
            <a:ln w="9525" cap="flat">
              <a:noFill/>
              <a:prstDash val="solid"/>
              <a:miter/>
            </a:ln>
          </p:spPr>
          <p:txBody>
            <a:bodyPr rtlCol="0" anchor="ctr"/>
            <a:lstStyle/>
            <a:p>
              <a:pPr algn="r" rtl="1"/>
              <a:endParaRPr lang="en-US">
                <a:cs typeface="B Nazanin" panose="00000700000000000000" pitchFamily="2" charset="-78"/>
              </a:endParaRPr>
            </a:p>
          </p:txBody>
        </p:sp>
      </p:grpSp>
      <p:grpSp>
        <p:nvGrpSpPr>
          <p:cNvPr id="97" name="Grupo 96">
            <a:extLst>
              <a:ext uri="{FF2B5EF4-FFF2-40B4-BE49-F238E27FC236}">
                <a16:creationId xmlns:a16="http://schemas.microsoft.com/office/drawing/2014/main" id="{396D99B1-D44B-42E6-88DC-B746DFF32F60}"/>
              </a:ext>
            </a:extLst>
          </p:cNvPr>
          <p:cNvGrpSpPr/>
          <p:nvPr/>
        </p:nvGrpSpPr>
        <p:grpSpPr>
          <a:xfrm>
            <a:off x="11145135" y="5900654"/>
            <a:ext cx="736601" cy="617538"/>
            <a:chOff x="11299825" y="6099175"/>
            <a:chExt cx="736601" cy="617538"/>
          </a:xfrm>
        </p:grpSpPr>
        <p:sp>
          <p:nvSpPr>
            <p:cNvPr id="98" name="Freeform 5">
              <a:extLst>
                <a:ext uri="{FF2B5EF4-FFF2-40B4-BE49-F238E27FC236}">
                  <a16:creationId xmlns:a16="http://schemas.microsoft.com/office/drawing/2014/main" id="{37B1DC99-787A-4EA3-A5C2-5B12E71C3DDB}"/>
                </a:ext>
              </a:extLst>
            </p:cNvPr>
            <p:cNvSpPr>
              <a:spLocks/>
            </p:cNvSpPr>
            <p:nvPr/>
          </p:nvSpPr>
          <p:spPr bwMode="auto">
            <a:xfrm>
              <a:off x="11339513" y="6394450"/>
              <a:ext cx="696913" cy="268288"/>
            </a:xfrm>
            <a:custGeom>
              <a:avLst/>
              <a:gdLst>
                <a:gd name="T0" fmla="*/ 220 w 484"/>
                <a:gd name="T1" fmla="*/ 64 h 186"/>
                <a:gd name="T2" fmla="*/ 232 w 484"/>
                <a:gd name="T3" fmla="*/ 118 h 186"/>
                <a:gd name="T4" fmla="*/ 266 w 484"/>
                <a:gd name="T5" fmla="*/ 58 h 186"/>
                <a:gd name="T6" fmla="*/ 269 w 484"/>
                <a:gd name="T7" fmla="*/ 109 h 186"/>
                <a:gd name="T8" fmla="*/ 275 w 484"/>
                <a:gd name="T9" fmla="*/ 62 h 186"/>
                <a:gd name="T10" fmla="*/ 312 w 484"/>
                <a:gd name="T11" fmla="*/ 49 h 186"/>
                <a:gd name="T12" fmla="*/ 323 w 484"/>
                <a:gd name="T13" fmla="*/ 98 h 186"/>
                <a:gd name="T14" fmla="*/ 321 w 484"/>
                <a:gd name="T15" fmla="*/ 51 h 186"/>
                <a:gd name="T16" fmla="*/ 352 w 484"/>
                <a:gd name="T17" fmla="*/ 41 h 186"/>
                <a:gd name="T18" fmla="*/ 356 w 484"/>
                <a:gd name="T19" fmla="*/ 54 h 186"/>
                <a:gd name="T20" fmla="*/ 360 w 484"/>
                <a:gd name="T21" fmla="*/ 90 h 186"/>
                <a:gd name="T22" fmla="*/ 364 w 484"/>
                <a:gd name="T23" fmla="*/ 38 h 186"/>
                <a:gd name="T24" fmla="*/ 396 w 484"/>
                <a:gd name="T25" fmla="*/ 82 h 186"/>
                <a:gd name="T26" fmla="*/ 404 w 484"/>
                <a:gd name="T27" fmla="*/ 72 h 186"/>
                <a:gd name="T28" fmla="*/ 404 w 484"/>
                <a:gd name="T29" fmla="*/ 28 h 186"/>
                <a:gd name="T30" fmla="*/ 432 w 484"/>
                <a:gd name="T31" fmla="*/ 71 h 186"/>
                <a:gd name="T32" fmla="*/ 439 w 484"/>
                <a:gd name="T33" fmla="*/ 17 h 186"/>
                <a:gd name="T34" fmla="*/ 479 w 484"/>
                <a:gd name="T35" fmla="*/ 2 h 186"/>
                <a:gd name="T36" fmla="*/ 480 w 484"/>
                <a:gd name="T37" fmla="*/ 119 h 186"/>
                <a:gd name="T38" fmla="*/ 333 w 484"/>
                <a:gd name="T39" fmla="*/ 159 h 186"/>
                <a:gd name="T40" fmla="*/ 166 w 484"/>
                <a:gd name="T41" fmla="*/ 180 h 186"/>
                <a:gd name="T42" fmla="*/ 48 w 484"/>
                <a:gd name="T43" fmla="*/ 186 h 186"/>
                <a:gd name="T44" fmla="*/ 27 w 484"/>
                <a:gd name="T45" fmla="*/ 127 h 186"/>
                <a:gd name="T46" fmla="*/ 0 w 484"/>
                <a:gd name="T47" fmla="*/ 80 h 186"/>
                <a:gd name="T48" fmla="*/ 45 w 484"/>
                <a:gd name="T49" fmla="*/ 132 h 186"/>
                <a:gd name="T50" fmla="*/ 52 w 484"/>
                <a:gd name="T51" fmla="*/ 77 h 186"/>
                <a:gd name="T52" fmla="*/ 91 w 484"/>
                <a:gd name="T53" fmla="*/ 127 h 186"/>
                <a:gd name="T54" fmla="*/ 98 w 484"/>
                <a:gd name="T55" fmla="*/ 75 h 186"/>
                <a:gd name="T56" fmla="*/ 133 w 484"/>
                <a:gd name="T57" fmla="*/ 122 h 186"/>
                <a:gd name="T58" fmla="*/ 140 w 484"/>
                <a:gd name="T59" fmla="*/ 72 h 186"/>
                <a:gd name="T60" fmla="*/ 181 w 484"/>
                <a:gd name="T61" fmla="*/ 118 h 186"/>
                <a:gd name="T62" fmla="*/ 189 w 484"/>
                <a:gd name="T63" fmla="*/ 111 h 186"/>
                <a:gd name="T64" fmla="*/ 187 w 484"/>
                <a:gd name="T65" fmla="*/ 6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4" h="186">
                  <a:moveTo>
                    <a:pt x="187" y="68"/>
                  </a:moveTo>
                  <a:cubicBezTo>
                    <a:pt x="198" y="66"/>
                    <a:pt x="209" y="65"/>
                    <a:pt x="220" y="64"/>
                  </a:cubicBezTo>
                  <a:cubicBezTo>
                    <a:pt x="221" y="82"/>
                    <a:pt x="222" y="100"/>
                    <a:pt x="223" y="118"/>
                  </a:cubicBezTo>
                  <a:cubicBezTo>
                    <a:pt x="226" y="118"/>
                    <a:pt x="229" y="118"/>
                    <a:pt x="232" y="118"/>
                  </a:cubicBezTo>
                  <a:cubicBezTo>
                    <a:pt x="231" y="100"/>
                    <a:pt x="230" y="81"/>
                    <a:pt x="229" y="63"/>
                  </a:cubicBezTo>
                  <a:cubicBezTo>
                    <a:pt x="241" y="61"/>
                    <a:pt x="253" y="59"/>
                    <a:pt x="266" y="58"/>
                  </a:cubicBezTo>
                  <a:cubicBezTo>
                    <a:pt x="266" y="75"/>
                    <a:pt x="267" y="92"/>
                    <a:pt x="268" y="109"/>
                  </a:cubicBezTo>
                  <a:cubicBezTo>
                    <a:pt x="269" y="109"/>
                    <a:pt x="269" y="109"/>
                    <a:pt x="269" y="109"/>
                  </a:cubicBezTo>
                  <a:cubicBezTo>
                    <a:pt x="277" y="109"/>
                    <a:pt x="277" y="109"/>
                    <a:pt x="277" y="101"/>
                  </a:cubicBezTo>
                  <a:cubicBezTo>
                    <a:pt x="276" y="88"/>
                    <a:pt x="276" y="75"/>
                    <a:pt x="275" y="62"/>
                  </a:cubicBezTo>
                  <a:cubicBezTo>
                    <a:pt x="275" y="60"/>
                    <a:pt x="275" y="58"/>
                    <a:pt x="275" y="56"/>
                  </a:cubicBezTo>
                  <a:cubicBezTo>
                    <a:pt x="287" y="54"/>
                    <a:pt x="299" y="52"/>
                    <a:pt x="312" y="49"/>
                  </a:cubicBezTo>
                  <a:cubicBezTo>
                    <a:pt x="313" y="66"/>
                    <a:pt x="314" y="82"/>
                    <a:pt x="314" y="99"/>
                  </a:cubicBezTo>
                  <a:cubicBezTo>
                    <a:pt x="318" y="99"/>
                    <a:pt x="320" y="98"/>
                    <a:pt x="323" y="98"/>
                  </a:cubicBezTo>
                  <a:cubicBezTo>
                    <a:pt x="323" y="97"/>
                    <a:pt x="324" y="96"/>
                    <a:pt x="323" y="96"/>
                  </a:cubicBezTo>
                  <a:cubicBezTo>
                    <a:pt x="323" y="81"/>
                    <a:pt x="322" y="66"/>
                    <a:pt x="321" y="51"/>
                  </a:cubicBezTo>
                  <a:cubicBezTo>
                    <a:pt x="321" y="48"/>
                    <a:pt x="322" y="47"/>
                    <a:pt x="325" y="47"/>
                  </a:cubicBezTo>
                  <a:cubicBezTo>
                    <a:pt x="334" y="45"/>
                    <a:pt x="343" y="43"/>
                    <a:pt x="352" y="41"/>
                  </a:cubicBezTo>
                  <a:cubicBezTo>
                    <a:pt x="353" y="41"/>
                    <a:pt x="354" y="41"/>
                    <a:pt x="355" y="40"/>
                  </a:cubicBezTo>
                  <a:cubicBezTo>
                    <a:pt x="355" y="45"/>
                    <a:pt x="355" y="50"/>
                    <a:pt x="356" y="54"/>
                  </a:cubicBezTo>
                  <a:cubicBezTo>
                    <a:pt x="356" y="65"/>
                    <a:pt x="357" y="76"/>
                    <a:pt x="357" y="87"/>
                  </a:cubicBezTo>
                  <a:cubicBezTo>
                    <a:pt x="357" y="90"/>
                    <a:pt x="358" y="91"/>
                    <a:pt x="360" y="90"/>
                  </a:cubicBezTo>
                  <a:cubicBezTo>
                    <a:pt x="362" y="90"/>
                    <a:pt x="364" y="90"/>
                    <a:pt x="366" y="90"/>
                  </a:cubicBezTo>
                  <a:cubicBezTo>
                    <a:pt x="366" y="73"/>
                    <a:pt x="365" y="55"/>
                    <a:pt x="364" y="38"/>
                  </a:cubicBezTo>
                  <a:cubicBezTo>
                    <a:pt x="374" y="36"/>
                    <a:pt x="383" y="33"/>
                    <a:pt x="393" y="31"/>
                  </a:cubicBezTo>
                  <a:cubicBezTo>
                    <a:pt x="394" y="48"/>
                    <a:pt x="395" y="65"/>
                    <a:pt x="396" y="82"/>
                  </a:cubicBezTo>
                  <a:cubicBezTo>
                    <a:pt x="399" y="81"/>
                    <a:pt x="401" y="81"/>
                    <a:pt x="404" y="81"/>
                  </a:cubicBezTo>
                  <a:cubicBezTo>
                    <a:pt x="404" y="78"/>
                    <a:pt x="404" y="75"/>
                    <a:pt x="404" y="72"/>
                  </a:cubicBezTo>
                  <a:cubicBezTo>
                    <a:pt x="404" y="58"/>
                    <a:pt x="403" y="44"/>
                    <a:pt x="402" y="31"/>
                  </a:cubicBezTo>
                  <a:cubicBezTo>
                    <a:pt x="402" y="30"/>
                    <a:pt x="403" y="28"/>
                    <a:pt x="404" y="28"/>
                  </a:cubicBezTo>
                  <a:cubicBezTo>
                    <a:pt x="412" y="25"/>
                    <a:pt x="421" y="23"/>
                    <a:pt x="429" y="20"/>
                  </a:cubicBezTo>
                  <a:cubicBezTo>
                    <a:pt x="430" y="37"/>
                    <a:pt x="431" y="54"/>
                    <a:pt x="432" y="71"/>
                  </a:cubicBezTo>
                  <a:cubicBezTo>
                    <a:pt x="435" y="71"/>
                    <a:pt x="438" y="70"/>
                    <a:pt x="441" y="70"/>
                  </a:cubicBezTo>
                  <a:cubicBezTo>
                    <a:pt x="440" y="52"/>
                    <a:pt x="439" y="35"/>
                    <a:pt x="439" y="17"/>
                  </a:cubicBezTo>
                  <a:cubicBezTo>
                    <a:pt x="452" y="11"/>
                    <a:pt x="466" y="6"/>
                    <a:pt x="479" y="0"/>
                  </a:cubicBezTo>
                  <a:cubicBezTo>
                    <a:pt x="479" y="0"/>
                    <a:pt x="479" y="1"/>
                    <a:pt x="479" y="2"/>
                  </a:cubicBezTo>
                  <a:cubicBezTo>
                    <a:pt x="481" y="39"/>
                    <a:pt x="482" y="76"/>
                    <a:pt x="484" y="113"/>
                  </a:cubicBezTo>
                  <a:cubicBezTo>
                    <a:pt x="484" y="116"/>
                    <a:pt x="484" y="118"/>
                    <a:pt x="480" y="119"/>
                  </a:cubicBezTo>
                  <a:cubicBezTo>
                    <a:pt x="453" y="127"/>
                    <a:pt x="427" y="136"/>
                    <a:pt x="399" y="143"/>
                  </a:cubicBezTo>
                  <a:cubicBezTo>
                    <a:pt x="378" y="149"/>
                    <a:pt x="355" y="154"/>
                    <a:pt x="333" y="159"/>
                  </a:cubicBezTo>
                  <a:cubicBezTo>
                    <a:pt x="304" y="165"/>
                    <a:pt x="274" y="170"/>
                    <a:pt x="245" y="173"/>
                  </a:cubicBezTo>
                  <a:cubicBezTo>
                    <a:pt x="218" y="175"/>
                    <a:pt x="192" y="178"/>
                    <a:pt x="166" y="180"/>
                  </a:cubicBezTo>
                  <a:cubicBezTo>
                    <a:pt x="146" y="181"/>
                    <a:pt x="127" y="182"/>
                    <a:pt x="107" y="183"/>
                  </a:cubicBezTo>
                  <a:cubicBezTo>
                    <a:pt x="87" y="184"/>
                    <a:pt x="67" y="185"/>
                    <a:pt x="48" y="186"/>
                  </a:cubicBezTo>
                  <a:cubicBezTo>
                    <a:pt x="44" y="186"/>
                    <a:pt x="43" y="185"/>
                    <a:pt x="42" y="182"/>
                  </a:cubicBezTo>
                  <a:cubicBezTo>
                    <a:pt x="38" y="163"/>
                    <a:pt x="34" y="145"/>
                    <a:pt x="27" y="127"/>
                  </a:cubicBezTo>
                  <a:cubicBezTo>
                    <a:pt x="20" y="111"/>
                    <a:pt x="12" y="96"/>
                    <a:pt x="2" y="82"/>
                  </a:cubicBezTo>
                  <a:cubicBezTo>
                    <a:pt x="1" y="82"/>
                    <a:pt x="1" y="81"/>
                    <a:pt x="0" y="80"/>
                  </a:cubicBezTo>
                  <a:cubicBezTo>
                    <a:pt x="14" y="79"/>
                    <a:pt x="28" y="79"/>
                    <a:pt x="43" y="78"/>
                  </a:cubicBezTo>
                  <a:cubicBezTo>
                    <a:pt x="43" y="96"/>
                    <a:pt x="44" y="114"/>
                    <a:pt x="45" y="132"/>
                  </a:cubicBezTo>
                  <a:cubicBezTo>
                    <a:pt x="48" y="132"/>
                    <a:pt x="51" y="132"/>
                    <a:pt x="54" y="132"/>
                  </a:cubicBezTo>
                  <a:cubicBezTo>
                    <a:pt x="53" y="114"/>
                    <a:pt x="53" y="96"/>
                    <a:pt x="52" y="77"/>
                  </a:cubicBezTo>
                  <a:cubicBezTo>
                    <a:pt x="64" y="77"/>
                    <a:pt x="76" y="76"/>
                    <a:pt x="89" y="75"/>
                  </a:cubicBezTo>
                  <a:cubicBezTo>
                    <a:pt x="89" y="92"/>
                    <a:pt x="90" y="109"/>
                    <a:pt x="91" y="127"/>
                  </a:cubicBezTo>
                  <a:cubicBezTo>
                    <a:pt x="94" y="126"/>
                    <a:pt x="97" y="126"/>
                    <a:pt x="100" y="126"/>
                  </a:cubicBezTo>
                  <a:cubicBezTo>
                    <a:pt x="99" y="109"/>
                    <a:pt x="99" y="92"/>
                    <a:pt x="98" y="75"/>
                  </a:cubicBezTo>
                  <a:cubicBezTo>
                    <a:pt x="109" y="74"/>
                    <a:pt x="120" y="73"/>
                    <a:pt x="131" y="72"/>
                  </a:cubicBezTo>
                  <a:cubicBezTo>
                    <a:pt x="132" y="89"/>
                    <a:pt x="132" y="105"/>
                    <a:pt x="133" y="122"/>
                  </a:cubicBezTo>
                  <a:cubicBezTo>
                    <a:pt x="136" y="122"/>
                    <a:pt x="139" y="122"/>
                    <a:pt x="142" y="122"/>
                  </a:cubicBezTo>
                  <a:cubicBezTo>
                    <a:pt x="141" y="105"/>
                    <a:pt x="141" y="88"/>
                    <a:pt x="140" y="72"/>
                  </a:cubicBezTo>
                  <a:cubicBezTo>
                    <a:pt x="153" y="71"/>
                    <a:pt x="165" y="70"/>
                    <a:pt x="178" y="68"/>
                  </a:cubicBezTo>
                  <a:cubicBezTo>
                    <a:pt x="179" y="85"/>
                    <a:pt x="180" y="101"/>
                    <a:pt x="181" y="118"/>
                  </a:cubicBezTo>
                  <a:cubicBezTo>
                    <a:pt x="181" y="118"/>
                    <a:pt x="181" y="118"/>
                    <a:pt x="181" y="118"/>
                  </a:cubicBezTo>
                  <a:cubicBezTo>
                    <a:pt x="190" y="119"/>
                    <a:pt x="190" y="119"/>
                    <a:pt x="189" y="111"/>
                  </a:cubicBezTo>
                  <a:cubicBezTo>
                    <a:pt x="189" y="98"/>
                    <a:pt x="188" y="85"/>
                    <a:pt x="187" y="72"/>
                  </a:cubicBezTo>
                  <a:cubicBezTo>
                    <a:pt x="187" y="70"/>
                    <a:pt x="187" y="69"/>
                    <a:pt x="187" y="6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9" name="Freeform 6">
              <a:extLst>
                <a:ext uri="{FF2B5EF4-FFF2-40B4-BE49-F238E27FC236}">
                  <a16:creationId xmlns:a16="http://schemas.microsoft.com/office/drawing/2014/main" id="{6E488913-71F8-4278-AD4B-785116CE95D8}"/>
                </a:ext>
              </a:extLst>
            </p:cNvPr>
            <p:cNvSpPr>
              <a:spLocks/>
            </p:cNvSpPr>
            <p:nvPr/>
          </p:nvSpPr>
          <p:spPr bwMode="auto">
            <a:xfrm>
              <a:off x="11461750" y="6291263"/>
              <a:ext cx="461963" cy="198438"/>
            </a:xfrm>
            <a:custGeom>
              <a:avLst/>
              <a:gdLst>
                <a:gd name="T0" fmla="*/ 1 w 320"/>
                <a:gd name="T1" fmla="*/ 138 h 138"/>
                <a:gd name="T2" fmla="*/ 23 w 320"/>
                <a:gd name="T3" fmla="*/ 48 h 138"/>
                <a:gd name="T4" fmla="*/ 63 w 320"/>
                <a:gd name="T5" fmla="*/ 11 h 138"/>
                <a:gd name="T6" fmla="*/ 123 w 320"/>
                <a:gd name="T7" fmla="*/ 8 h 138"/>
                <a:gd name="T8" fmla="*/ 143 w 320"/>
                <a:gd name="T9" fmla="*/ 17 h 138"/>
                <a:gd name="T10" fmla="*/ 185 w 320"/>
                <a:gd name="T11" fmla="*/ 16 h 138"/>
                <a:gd name="T12" fmla="*/ 253 w 320"/>
                <a:gd name="T13" fmla="*/ 7 h 138"/>
                <a:gd name="T14" fmla="*/ 298 w 320"/>
                <a:gd name="T15" fmla="*/ 40 h 138"/>
                <a:gd name="T16" fmla="*/ 320 w 320"/>
                <a:gd name="T17" fmla="*/ 87 h 138"/>
                <a:gd name="T18" fmla="*/ 320 w 320"/>
                <a:gd name="T19" fmla="*/ 88 h 138"/>
                <a:gd name="T20" fmla="*/ 1 w 320"/>
                <a:gd name="T21"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138">
                  <a:moveTo>
                    <a:pt x="1" y="138"/>
                  </a:moveTo>
                  <a:cubicBezTo>
                    <a:pt x="0" y="106"/>
                    <a:pt x="6" y="76"/>
                    <a:pt x="23" y="48"/>
                  </a:cubicBezTo>
                  <a:cubicBezTo>
                    <a:pt x="33" y="32"/>
                    <a:pt x="45" y="19"/>
                    <a:pt x="63" y="11"/>
                  </a:cubicBezTo>
                  <a:cubicBezTo>
                    <a:pt x="82" y="2"/>
                    <a:pt x="102" y="1"/>
                    <a:pt x="123" y="8"/>
                  </a:cubicBezTo>
                  <a:cubicBezTo>
                    <a:pt x="130" y="10"/>
                    <a:pt x="136" y="14"/>
                    <a:pt x="143" y="17"/>
                  </a:cubicBezTo>
                  <a:cubicBezTo>
                    <a:pt x="157" y="25"/>
                    <a:pt x="171" y="24"/>
                    <a:pt x="185" y="16"/>
                  </a:cubicBezTo>
                  <a:cubicBezTo>
                    <a:pt x="206" y="4"/>
                    <a:pt x="229" y="0"/>
                    <a:pt x="253" y="7"/>
                  </a:cubicBezTo>
                  <a:cubicBezTo>
                    <a:pt x="272" y="12"/>
                    <a:pt x="286" y="24"/>
                    <a:pt x="298" y="40"/>
                  </a:cubicBezTo>
                  <a:cubicBezTo>
                    <a:pt x="308" y="54"/>
                    <a:pt x="316" y="70"/>
                    <a:pt x="320" y="87"/>
                  </a:cubicBezTo>
                  <a:cubicBezTo>
                    <a:pt x="320" y="87"/>
                    <a:pt x="320" y="88"/>
                    <a:pt x="320" y="88"/>
                  </a:cubicBezTo>
                  <a:cubicBezTo>
                    <a:pt x="216" y="119"/>
                    <a:pt x="109" y="133"/>
                    <a:pt x="1" y="13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0" name="Freeform 7">
              <a:extLst>
                <a:ext uri="{FF2B5EF4-FFF2-40B4-BE49-F238E27FC236}">
                  <a16:creationId xmlns:a16="http://schemas.microsoft.com/office/drawing/2014/main" id="{F9D58887-3AE4-4828-8F0E-0472ADFF9216}"/>
                </a:ext>
              </a:extLst>
            </p:cNvPr>
            <p:cNvSpPr>
              <a:spLocks/>
            </p:cNvSpPr>
            <p:nvPr/>
          </p:nvSpPr>
          <p:spPr bwMode="auto">
            <a:xfrm>
              <a:off x="11503025" y="6099175"/>
              <a:ext cx="192088" cy="190500"/>
            </a:xfrm>
            <a:custGeom>
              <a:avLst/>
              <a:gdLst>
                <a:gd name="T0" fmla="*/ 115 w 134"/>
                <a:gd name="T1" fmla="*/ 123 h 132"/>
                <a:gd name="T2" fmla="*/ 43 w 134"/>
                <a:gd name="T3" fmla="*/ 32 h 132"/>
                <a:gd name="T4" fmla="*/ 42 w 134"/>
                <a:gd name="T5" fmla="*/ 33 h 132"/>
                <a:gd name="T6" fmla="*/ 49 w 134"/>
                <a:gd name="T7" fmla="*/ 38 h 132"/>
                <a:gd name="T8" fmla="*/ 56 w 134"/>
                <a:gd name="T9" fmla="*/ 43 h 132"/>
                <a:gd name="T10" fmla="*/ 101 w 134"/>
                <a:gd name="T11" fmla="*/ 107 h 132"/>
                <a:gd name="T12" fmla="*/ 103 w 134"/>
                <a:gd name="T13" fmla="*/ 120 h 132"/>
                <a:gd name="T14" fmla="*/ 95 w 134"/>
                <a:gd name="T15" fmla="*/ 131 h 132"/>
                <a:gd name="T16" fmla="*/ 68 w 134"/>
                <a:gd name="T17" fmla="*/ 128 h 132"/>
                <a:gd name="T18" fmla="*/ 18 w 134"/>
                <a:gd name="T19" fmla="*/ 84 h 132"/>
                <a:gd name="T20" fmla="*/ 2 w 134"/>
                <a:gd name="T21" fmla="*/ 28 h 132"/>
                <a:gd name="T22" fmla="*/ 1 w 134"/>
                <a:gd name="T23" fmla="*/ 12 h 132"/>
                <a:gd name="T24" fmla="*/ 12 w 134"/>
                <a:gd name="T25" fmla="*/ 1 h 132"/>
                <a:gd name="T26" fmla="*/ 71 w 134"/>
                <a:gd name="T27" fmla="*/ 14 h 132"/>
                <a:gd name="T28" fmla="*/ 110 w 134"/>
                <a:gd name="T29" fmla="*/ 37 h 132"/>
                <a:gd name="T30" fmla="*/ 132 w 134"/>
                <a:gd name="T31" fmla="*/ 81 h 132"/>
                <a:gd name="T32" fmla="*/ 120 w 134"/>
                <a:gd name="T33" fmla="*/ 119 h 132"/>
                <a:gd name="T34" fmla="*/ 115 w 134"/>
                <a:gd name="T35" fmla="*/ 12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 h="132">
                  <a:moveTo>
                    <a:pt x="115" y="123"/>
                  </a:moveTo>
                  <a:cubicBezTo>
                    <a:pt x="103" y="83"/>
                    <a:pt x="81" y="51"/>
                    <a:pt x="43" y="32"/>
                  </a:cubicBezTo>
                  <a:cubicBezTo>
                    <a:pt x="43" y="32"/>
                    <a:pt x="43" y="32"/>
                    <a:pt x="42" y="33"/>
                  </a:cubicBezTo>
                  <a:cubicBezTo>
                    <a:pt x="45" y="34"/>
                    <a:pt x="47" y="36"/>
                    <a:pt x="49" y="38"/>
                  </a:cubicBezTo>
                  <a:cubicBezTo>
                    <a:pt x="52" y="39"/>
                    <a:pt x="54" y="41"/>
                    <a:pt x="56" y="43"/>
                  </a:cubicBezTo>
                  <a:cubicBezTo>
                    <a:pt x="77" y="60"/>
                    <a:pt x="93" y="81"/>
                    <a:pt x="101" y="107"/>
                  </a:cubicBezTo>
                  <a:cubicBezTo>
                    <a:pt x="102" y="112"/>
                    <a:pt x="103" y="116"/>
                    <a:pt x="103" y="120"/>
                  </a:cubicBezTo>
                  <a:cubicBezTo>
                    <a:pt x="104" y="127"/>
                    <a:pt x="101" y="130"/>
                    <a:pt x="95" y="131"/>
                  </a:cubicBezTo>
                  <a:cubicBezTo>
                    <a:pt x="85" y="132"/>
                    <a:pt x="76" y="131"/>
                    <a:pt x="68" y="128"/>
                  </a:cubicBezTo>
                  <a:cubicBezTo>
                    <a:pt x="46" y="119"/>
                    <a:pt x="29" y="105"/>
                    <a:pt x="18" y="84"/>
                  </a:cubicBezTo>
                  <a:cubicBezTo>
                    <a:pt x="10" y="66"/>
                    <a:pt x="5" y="47"/>
                    <a:pt x="2" y="28"/>
                  </a:cubicBezTo>
                  <a:cubicBezTo>
                    <a:pt x="2" y="23"/>
                    <a:pt x="1" y="17"/>
                    <a:pt x="1" y="12"/>
                  </a:cubicBezTo>
                  <a:cubicBezTo>
                    <a:pt x="0" y="4"/>
                    <a:pt x="4" y="0"/>
                    <a:pt x="12" y="1"/>
                  </a:cubicBezTo>
                  <a:cubicBezTo>
                    <a:pt x="32" y="4"/>
                    <a:pt x="52" y="7"/>
                    <a:pt x="71" y="14"/>
                  </a:cubicBezTo>
                  <a:cubicBezTo>
                    <a:pt x="85" y="19"/>
                    <a:pt x="99" y="26"/>
                    <a:pt x="110" y="37"/>
                  </a:cubicBezTo>
                  <a:cubicBezTo>
                    <a:pt x="121" y="50"/>
                    <a:pt x="130" y="64"/>
                    <a:pt x="132" y="81"/>
                  </a:cubicBezTo>
                  <a:cubicBezTo>
                    <a:pt x="134" y="96"/>
                    <a:pt x="130" y="109"/>
                    <a:pt x="120" y="119"/>
                  </a:cubicBezTo>
                  <a:cubicBezTo>
                    <a:pt x="119" y="121"/>
                    <a:pt x="117" y="122"/>
                    <a:pt x="115" y="12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1" name="Freeform 8">
              <a:extLst>
                <a:ext uri="{FF2B5EF4-FFF2-40B4-BE49-F238E27FC236}">
                  <a16:creationId xmlns:a16="http://schemas.microsoft.com/office/drawing/2014/main" id="{9758671A-9CF0-4F33-87D7-4D244A7D45A6}"/>
                </a:ext>
              </a:extLst>
            </p:cNvPr>
            <p:cNvSpPr>
              <a:spLocks/>
            </p:cNvSpPr>
            <p:nvPr/>
          </p:nvSpPr>
          <p:spPr bwMode="auto">
            <a:xfrm>
              <a:off x="11299825" y="6316663"/>
              <a:ext cx="171450" cy="177800"/>
            </a:xfrm>
            <a:custGeom>
              <a:avLst/>
              <a:gdLst>
                <a:gd name="T0" fmla="*/ 119 w 119"/>
                <a:gd name="T1" fmla="*/ 44 h 123"/>
                <a:gd name="T2" fmla="*/ 105 w 119"/>
                <a:gd name="T3" fmla="*/ 121 h 123"/>
                <a:gd name="T4" fmla="*/ 97 w 119"/>
                <a:gd name="T5" fmla="*/ 121 h 123"/>
                <a:gd name="T6" fmla="*/ 58 w 119"/>
                <a:gd name="T7" fmla="*/ 123 h 123"/>
                <a:gd name="T8" fmla="*/ 49 w 119"/>
                <a:gd name="T9" fmla="*/ 122 h 123"/>
                <a:gd name="T10" fmla="*/ 6 w 119"/>
                <a:gd name="T11" fmla="*/ 101 h 123"/>
                <a:gd name="T12" fmla="*/ 4 w 119"/>
                <a:gd name="T13" fmla="*/ 98 h 123"/>
                <a:gd name="T14" fmla="*/ 0 w 119"/>
                <a:gd name="T15" fmla="*/ 2 h 123"/>
                <a:gd name="T16" fmla="*/ 0 w 119"/>
                <a:gd name="T17" fmla="*/ 0 h 123"/>
                <a:gd name="T18" fmla="*/ 119 w 119"/>
                <a:gd name="T19" fmla="*/ 4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23">
                  <a:moveTo>
                    <a:pt x="119" y="44"/>
                  </a:moveTo>
                  <a:cubicBezTo>
                    <a:pt x="108" y="68"/>
                    <a:pt x="104" y="94"/>
                    <a:pt x="105" y="121"/>
                  </a:cubicBezTo>
                  <a:cubicBezTo>
                    <a:pt x="102" y="121"/>
                    <a:pt x="100" y="121"/>
                    <a:pt x="97" y="121"/>
                  </a:cubicBezTo>
                  <a:cubicBezTo>
                    <a:pt x="84" y="122"/>
                    <a:pt x="71" y="123"/>
                    <a:pt x="58" y="123"/>
                  </a:cubicBezTo>
                  <a:cubicBezTo>
                    <a:pt x="55" y="123"/>
                    <a:pt x="52" y="123"/>
                    <a:pt x="49" y="122"/>
                  </a:cubicBezTo>
                  <a:cubicBezTo>
                    <a:pt x="35" y="115"/>
                    <a:pt x="20" y="108"/>
                    <a:pt x="6" y="101"/>
                  </a:cubicBezTo>
                  <a:cubicBezTo>
                    <a:pt x="5" y="101"/>
                    <a:pt x="4" y="99"/>
                    <a:pt x="4" y="98"/>
                  </a:cubicBezTo>
                  <a:cubicBezTo>
                    <a:pt x="2" y="66"/>
                    <a:pt x="1" y="34"/>
                    <a:pt x="0" y="2"/>
                  </a:cubicBezTo>
                  <a:cubicBezTo>
                    <a:pt x="0" y="1"/>
                    <a:pt x="0" y="1"/>
                    <a:pt x="0" y="0"/>
                  </a:cubicBezTo>
                  <a:cubicBezTo>
                    <a:pt x="39" y="15"/>
                    <a:pt x="78" y="32"/>
                    <a:pt x="119" y="44"/>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2" name="Freeform 9">
              <a:extLst>
                <a:ext uri="{FF2B5EF4-FFF2-40B4-BE49-F238E27FC236}">
                  <a16:creationId xmlns:a16="http://schemas.microsoft.com/office/drawing/2014/main" id="{777936BA-99D5-4595-9163-EF86E7B14D06}"/>
                </a:ext>
              </a:extLst>
            </p:cNvPr>
            <p:cNvSpPr>
              <a:spLocks/>
            </p:cNvSpPr>
            <p:nvPr/>
          </p:nvSpPr>
          <p:spPr bwMode="auto">
            <a:xfrm>
              <a:off x="11547475" y="6621463"/>
              <a:ext cx="342900" cy="95250"/>
            </a:xfrm>
            <a:custGeom>
              <a:avLst/>
              <a:gdLst>
                <a:gd name="T0" fmla="*/ 238 w 238"/>
                <a:gd name="T1" fmla="*/ 1 h 66"/>
                <a:gd name="T2" fmla="*/ 225 w 238"/>
                <a:gd name="T3" fmla="*/ 18 h 66"/>
                <a:gd name="T4" fmla="*/ 177 w 238"/>
                <a:gd name="T5" fmla="*/ 54 h 66"/>
                <a:gd name="T6" fmla="*/ 142 w 238"/>
                <a:gd name="T7" fmla="*/ 64 h 66"/>
                <a:gd name="T8" fmla="*/ 109 w 238"/>
                <a:gd name="T9" fmla="*/ 53 h 66"/>
                <a:gd name="T10" fmla="*/ 101 w 238"/>
                <a:gd name="T11" fmla="*/ 53 h 66"/>
                <a:gd name="T12" fmla="*/ 47 w 238"/>
                <a:gd name="T13" fmla="*/ 60 h 66"/>
                <a:gd name="T14" fmla="*/ 1 w 238"/>
                <a:gd name="T15" fmla="*/ 35 h 66"/>
                <a:gd name="T16" fmla="*/ 0 w 238"/>
                <a:gd name="T17" fmla="*/ 33 h 66"/>
                <a:gd name="T18" fmla="*/ 238 w 238"/>
                <a:gd name="T19" fmla="*/ 0 h 66"/>
                <a:gd name="T20" fmla="*/ 238 w 238"/>
                <a:gd name="T21"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8" h="66">
                  <a:moveTo>
                    <a:pt x="238" y="1"/>
                  </a:moveTo>
                  <a:cubicBezTo>
                    <a:pt x="234" y="7"/>
                    <a:pt x="230" y="12"/>
                    <a:pt x="225" y="18"/>
                  </a:cubicBezTo>
                  <a:cubicBezTo>
                    <a:pt x="211" y="33"/>
                    <a:pt x="195" y="45"/>
                    <a:pt x="177" y="54"/>
                  </a:cubicBezTo>
                  <a:cubicBezTo>
                    <a:pt x="166" y="59"/>
                    <a:pt x="155" y="63"/>
                    <a:pt x="142" y="64"/>
                  </a:cubicBezTo>
                  <a:cubicBezTo>
                    <a:pt x="130" y="64"/>
                    <a:pt x="119" y="60"/>
                    <a:pt x="109" y="53"/>
                  </a:cubicBezTo>
                  <a:cubicBezTo>
                    <a:pt x="106" y="52"/>
                    <a:pt x="104" y="51"/>
                    <a:pt x="101" y="53"/>
                  </a:cubicBezTo>
                  <a:cubicBezTo>
                    <a:pt x="84" y="65"/>
                    <a:pt x="66" y="66"/>
                    <a:pt x="47" y="60"/>
                  </a:cubicBezTo>
                  <a:cubicBezTo>
                    <a:pt x="30" y="55"/>
                    <a:pt x="15" y="46"/>
                    <a:pt x="1" y="35"/>
                  </a:cubicBezTo>
                  <a:cubicBezTo>
                    <a:pt x="1" y="34"/>
                    <a:pt x="1" y="34"/>
                    <a:pt x="0" y="33"/>
                  </a:cubicBezTo>
                  <a:cubicBezTo>
                    <a:pt x="81" y="29"/>
                    <a:pt x="160" y="21"/>
                    <a:pt x="238" y="0"/>
                  </a:cubicBezTo>
                  <a:cubicBezTo>
                    <a:pt x="238" y="0"/>
                    <a:pt x="238" y="1"/>
                    <a:pt x="238" y="1"/>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3" name="Freeform 10">
              <a:extLst>
                <a:ext uri="{FF2B5EF4-FFF2-40B4-BE49-F238E27FC236}">
                  <a16:creationId xmlns:a16="http://schemas.microsoft.com/office/drawing/2014/main" id="{4A94FFCB-DC25-4B6F-A377-6AB1BBF3002B}"/>
                </a:ext>
              </a:extLst>
            </p:cNvPr>
            <p:cNvSpPr>
              <a:spLocks/>
            </p:cNvSpPr>
            <p:nvPr/>
          </p:nvSpPr>
          <p:spPr bwMode="auto">
            <a:xfrm>
              <a:off x="11904663" y="6340475"/>
              <a:ext cx="119063" cy="76200"/>
            </a:xfrm>
            <a:custGeom>
              <a:avLst/>
              <a:gdLst>
                <a:gd name="T0" fmla="*/ 0 w 83"/>
                <a:gd name="T1" fmla="*/ 3 h 53"/>
                <a:gd name="T2" fmla="*/ 11 w 83"/>
                <a:gd name="T3" fmla="*/ 2 h 53"/>
                <a:gd name="T4" fmla="*/ 60 w 83"/>
                <a:gd name="T5" fmla="*/ 4 h 53"/>
                <a:gd name="T6" fmla="*/ 76 w 83"/>
                <a:gd name="T7" fmla="*/ 12 h 53"/>
                <a:gd name="T8" fmla="*/ 75 w 83"/>
                <a:gd name="T9" fmla="*/ 31 h 53"/>
                <a:gd name="T10" fmla="*/ 39 w 83"/>
                <a:gd name="T11" fmla="*/ 48 h 53"/>
                <a:gd name="T12" fmla="*/ 22 w 83"/>
                <a:gd name="T13" fmla="*/ 53 h 53"/>
                <a:gd name="T14" fmla="*/ 0 w 83"/>
                <a:gd name="T15" fmla="*/ 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53">
                  <a:moveTo>
                    <a:pt x="0" y="3"/>
                  </a:moveTo>
                  <a:cubicBezTo>
                    <a:pt x="4" y="2"/>
                    <a:pt x="7" y="2"/>
                    <a:pt x="11" y="2"/>
                  </a:cubicBezTo>
                  <a:cubicBezTo>
                    <a:pt x="27" y="1"/>
                    <a:pt x="44" y="0"/>
                    <a:pt x="60" y="4"/>
                  </a:cubicBezTo>
                  <a:cubicBezTo>
                    <a:pt x="66" y="6"/>
                    <a:pt x="71" y="8"/>
                    <a:pt x="76" y="12"/>
                  </a:cubicBezTo>
                  <a:cubicBezTo>
                    <a:pt x="83" y="18"/>
                    <a:pt x="83" y="26"/>
                    <a:pt x="75" y="31"/>
                  </a:cubicBezTo>
                  <a:cubicBezTo>
                    <a:pt x="64" y="39"/>
                    <a:pt x="52" y="43"/>
                    <a:pt x="39" y="48"/>
                  </a:cubicBezTo>
                  <a:cubicBezTo>
                    <a:pt x="34" y="49"/>
                    <a:pt x="28" y="51"/>
                    <a:pt x="22" y="53"/>
                  </a:cubicBezTo>
                  <a:cubicBezTo>
                    <a:pt x="18" y="35"/>
                    <a:pt x="11" y="18"/>
                    <a:pt x="0" y="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4" name="Freeform 11">
              <a:extLst>
                <a:ext uri="{FF2B5EF4-FFF2-40B4-BE49-F238E27FC236}">
                  <a16:creationId xmlns:a16="http://schemas.microsoft.com/office/drawing/2014/main" id="{199EEFD0-E3CF-412A-867D-4F62E5C1A980}"/>
                </a:ext>
              </a:extLst>
            </p:cNvPr>
            <p:cNvSpPr>
              <a:spLocks/>
            </p:cNvSpPr>
            <p:nvPr/>
          </p:nvSpPr>
          <p:spPr bwMode="auto">
            <a:xfrm>
              <a:off x="11690350" y="6176963"/>
              <a:ext cx="82550" cy="134938"/>
            </a:xfrm>
            <a:custGeom>
              <a:avLst/>
              <a:gdLst>
                <a:gd name="T0" fmla="*/ 1 w 58"/>
                <a:gd name="T1" fmla="*/ 87 h 93"/>
                <a:gd name="T2" fmla="*/ 20 w 58"/>
                <a:gd name="T3" fmla="*/ 33 h 93"/>
                <a:gd name="T4" fmla="*/ 37 w 58"/>
                <a:gd name="T5" fmla="*/ 9 h 93"/>
                <a:gd name="T6" fmla="*/ 39 w 58"/>
                <a:gd name="T7" fmla="*/ 4 h 93"/>
                <a:gd name="T8" fmla="*/ 46 w 58"/>
                <a:gd name="T9" fmla="*/ 0 h 93"/>
                <a:gd name="T10" fmla="*/ 52 w 58"/>
                <a:gd name="T11" fmla="*/ 2 h 93"/>
                <a:gd name="T12" fmla="*/ 56 w 58"/>
                <a:gd name="T13" fmla="*/ 10 h 93"/>
                <a:gd name="T14" fmla="*/ 46 w 58"/>
                <a:gd name="T15" fmla="*/ 30 h 93"/>
                <a:gd name="T16" fmla="*/ 27 w 58"/>
                <a:gd name="T17" fmla="*/ 57 h 93"/>
                <a:gd name="T18" fmla="*/ 19 w 58"/>
                <a:gd name="T19" fmla="*/ 86 h 93"/>
                <a:gd name="T20" fmla="*/ 16 w 58"/>
                <a:gd name="T21" fmla="*/ 91 h 93"/>
                <a:gd name="T22" fmla="*/ 6 w 58"/>
                <a:gd name="T23" fmla="*/ 92 h 93"/>
                <a:gd name="T24" fmla="*/ 1 w 58"/>
                <a:gd name="T25" fmla="*/ 8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3">
                  <a:moveTo>
                    <a:pt x="1" y="87"/>
                  </a:moveTo>
                  <a:cubicBezTo>
                    <a:pt x="0" y="67"/>
                    <a:pt x="8" y="49"/>
                    <a:pt x="20" y="33"/>
                  </a:cubicBezTo>
                  <a:cubicBezTo>
                    <a:pt x="26" y="25"/>
                    <a:pt x="31" y="17"/>
                    <a:pt x="37" y="9"/>
                  </a:cubicBezTo>
                  <a:cubicBezTo>
                    <a:pt x="38" y="8"/>
                    <a:pt x="39" y="6"/>
                    <a:pt x="39" y="4"/>
                  </a:cubicBezTo>
                  <a:cubicBezTo>
                    <a:pt x="41" y="1"/>
                    <a:pt x="43" y="0"/>
                    <a:pt x="46" y="0"/>
                  </a:cubicBezTo>
                  <a:cubicBezTo>
                    <a:pt x="48" y="1"/>
                    <a:pt x="50" y="1"/>
                    <a:pt x="52" y="2"/>
                  </a:cubicBezTo>
                  <a:cubicBezTo>
                    <a:pt x="56" y="3"/>
                    <a:pt x="58" y="6"/>
                    <a:pt x="56" y="10"/>
                  </a:cubicBezTo>
                  <a:cubicBezTo>
                    <a:pt x="53" y="17"/>
                    <a:pt x="50" y="23"/>
                    <a:pt x="46" y="30"/>
                  </a:cubicBezTo>
                  <a:cubicBezTo>
                    <a:pt x="40" y="39"/>
                    <a:pt x="33" y="48"/>
                    <a:pt x="27" y="57"/>
                  </a:cubicBezTo>
                  <a:cubicBezTo>
                    <a:pt x="21" y="66"/>
                    <a:pt x="19" y="76"/>
                    <a:pt x="19" y="86"/>
                  </a:cubicBezTo>
                  <a:cubicBezTo>
                    <a:pt x="19" y="89"/>
                    <a:pt x="18" y="90"/>
                    <a:pt x="16" y="91"/>
                  </a:cubicBezTo>
                  <a:cubicBezTo>
                    <a:pt x="12" y="91"/>
                    <a:pt x="9" y="92"/>
                    <a:pt x="6" y="92"/>
                  </a:cubicBezTo>
                  <a:cubicBezTo>
                    <a:pt x="0" y="93"/>
                    <a:pt x="0" y="93"/>
                    <a:pt x="1" y="87"/>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grpSp>
      <p:grpSp>
        <p:nvGrpSpPr>
          <p:cNvPr id="105" name="Grupo 104">
            <a:extLst>
              <a:ext uri="{FF2B5EF4-FFF2-40B4-BE49-F238E27FC236}">
                <a16:creationId xmlns:a16="http://schemas.microsoft.com/office/drawing/2014/main" id="{D5E0EF07-70F0-4A9D-BCAC-5B4E1D641C18}"/>
              </a:ext>
            </a:extLst>
          </p:cNvPr>
          <p:cNvGrpSpPr/>
          <p:nvPr/>
        </p:nvGrpSpPr>
        <p:grpSpPr>
          <a:xfrm rot="10800000">
            <a:off x="120811" y="6612571"/>
            <a:ext cx="11775915" cy="145782"/>
            <a:chOff x="120811" y="6612571"/>
            <a:chExt cx="11775915" cy="145782"/>
          </a:xfrm>
        </p:grpSpPr>
        <p:cxnSp>
          <p:nvCxnSpPr>
            <p:cNvPr id="106" name="Conector recto 105">
              <a:extLst>
                <a:ext uri="{FF2B5EF4-FFF2-40B4-BE49-F238E27FC236}">
                  <a16:creationId xmlns:a16="http://schemas.microsoft.com/office/drawing/2014/main" id="{4CA645DB-8604-4218-89D1-25045B8133B3}"/>
                </a:ext>
              </a:extLst>
            </p:cNvPr>
            <p:cNvCxnSpPr>
              <a:cxnSpLocks/>
            </p:cNvCxnSpPr>
            <p:nvPr/>
          </p:nvCxnSpPr>
          <p:spPr>
            <a:xfrm>
              <a:off x="6550702" y="6672530"/>
              <a:ext cx="5346024" cy="0"/>
            </a:xfrm>
            <a:prstGeom prst="line">
              <a:avLst/>
            </a:prstGeom>
            <a:ln w="28575">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7" name="Rectángulo 106">
              <a:extLst>
                <a:ext uri="{FF2B5EF4-FFF2-40B4-BE49-F238E27FC236}">
                  <a16:creationId xmlns:a16="http://schemas.microsoft.com/office/drawing/2014/main" id="{1246BA1F-49B9-47A8-84B6-FD9DE7D33F58}"/>
                </a:ext>
              </a:extLst>
            </p:cNvPr>
            <p:cNvSpPr/>
            <p:nvPr/>
          </p:nvSpPr>
          <p:spPr>
            <a:xfrm>
              <a:off x="120811" y="6612571"/>
              <a:ext cx="7224369" cy="14578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700000000000000" pitchFamily="2" charset="-78"/>
              </a:endParaRPr>
            </a:p>
          </p:txBody>
        </p:sp>
      </p:grpSp>
    </p:spTree>
    <p:extLst>
      <p:ext uri="{BB962C8B-B14F-4D97-AF65-F5344CB8AC3E}">
        <p14:creationId xmlns:p14="http://schemas.microsoft.com/office/powerpoint/2010/main" val="6246955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riángulo isósceles 35">
            <a:extLst>
              <a:ext uri="{FF2B5EF4-FFF2-40B4-BE49-F238E27FC236}">
                <a16:creationId xmlns:a16="http://schemas.microsoft.com/office/drawing/2014/main" id="{52D7223F-159F-43FD-B0AF-B7070D812A23}"/>
              </a:ext>
            </a:extLst>
          </p:cNvPr>
          <p:cNvSpPr/>
          <p:nvPr/>
        </p:nvSpPr>
        <p:spPr>
          <a:xfrm rot="10800000">
            <a:off x="-2" y="-2"/>
            <a:ext cx="12192001" cy="1108227"/>
          </a:xfrm>
          <a:prstGeom prst="triangle">
            <a:avLst/>
          </a:prstGeom>
          <a:solidFill>
            <a:srgbClr val="FFC000">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700000000000000" pitchFamily="2" charset="-78"/>
            </a:endParaRPr>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700000000000000" pitchFamily="2" charset="-78"/>
              </a:rPr>
              <a:t>سبک اینفوگرافیک</a:t>
            </a:r>
            <a:endParaRPr lang="en-US" dirty="0">
              <a:cs typeface="B Nazanin" panose="00000700000000000000" pitchFamily="2" charset="-78"/>
            </a:endParaRPr>
          </a:p>
        </p:txBody>
      </p:sp>
      <p:sp>
        <p:nvSpPr>
          <p:cNvPr id="93" name="자유형: 도형 42">
            <a:extLst>
              <a:ext uri="{FF2B5EF4-FFF2-40B4-BE49-F238E27FC236}">
                <a16:creationId xmlns:a16="http://schemas.microsoft.com/office/drawing/2014/main" id="{5BD420F3-2BA1-49E0-A340-C891D84637F0}"/>
              </a:ext>
            </a:extLst>
          </p:cNvPr>
          <p:cNvSpPr/>
          <p:nvPr/>
        </p:nvSpPr>
        <p:spPr>
          <a:xfrm>
            <a:off x="7936582" y="1735412"/>
            <a:ext cx="3312000" cy="4356000"/>
          </a:xfrm>
          <a:custGeom>
            <a:avLst/>
            <a:gdLst>
              <a:gd name="connsiteX0" fmla="*/ 234670 w 3302189"/>
              <a:gd name="connsiteY0" fmla="*/ 0 h 4356000"/>
              <a:gd name="connsiteX1" fmla="*/ 2601907 w 3302189"/>
              <a:gd name="connsiteY1" fmla="*/ 0 h 4356000"/>
              <a:gd name="connsiteX2" fmla="*/ 2796499 w 3302189"/>
              <a:gd name="connsiteY2" fmla="*/ 103464 h 4356000"/>
              <a:gd name="connsiteX3" fmla="*/ 2801748 w 3302189"/>
              <a:gd name="connsiteY3" fmla="*/ 113134 h 4356000"/>
              <a:gd name="connsiteX4" fmla="*/ 3182619 w 3302189"/>
              <a:gd name="connsiteY4" fmla="*/ 113134 h 4356000"/>
              <a:gd name="connsiteX5" fmla="*/ 3302189 w 3302189"/>
              <a:gd name="connsiteY5" fmla="*/ 232704 h 4356000"/>
              <a:gd name="connsiteX6" fmla="*/ 3302189 w 3302189"/>
              <a:gd name="connsiteY6" fmla="*/ 1595023 h 4356000"/>
              <a:gd name="connsiteX7" fmla="*/ 3182619 w 3302189"/>
              <a:gd name="connsiteY7" fmla="*/ 1714593 h 4356000"/>
              <a:gd name="connsiteX8" fmla="*/ 2836577 w 3302189"/>
              <a:gd name="connsiteY8" fmla="*/ 1714593 h 4356000"/>
              <a:gd name="connsiteX9" fmla="*/ 2836577 w 3302189"/>
              <a:gd name="connsiteY9" fmla="*/ 4121330 h 4356000"/>
              <a:gd name="connsiteX10" fmla="*/ 2601907 w 3302189"/>
              <a:gd name="connsiteY10" fmla="*/ 4356000 h 4356000"/>
              <a:gd name="connsiteX11" fmla="*/ 234670 w 3302189"/>
              <a:gd name="connsiteY11" fmla="*/ 4356000 h 4356000"/>
              <a:gd name="connsiteX12" fmla="*/ 0 w 3302189"/>
              <a:gd name="connsiteY12" fmla="*/ 4121330 h 4356000"/>
              <a:gd name="connsiteX13" fmla="*/ 0 w 3302189"/>
              <a:gd name="connsiteY13" fmla="*/ 234670 h 4356000"/>
              <a:gd name="connsiteX14" fmla="*/ 234670 w 3302189"/>
              <a:gd name="connsiteY14" fmla="*/ 0 h 435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02189" h="4356000">
                <a:moveTo>
                  <a:pt x="234670" y="0"/>
                </a:moveTo>
                <a:lnTo>
                  <a:pt x="2601907" y="0"/>
                </a:lnTo>
                <a:cubicBezTo>
                  <a:pt x="2682910" y="0"/>
                  <a:pt x="2754327" y="41041"/>
                  <a:pt x="2796499" y="103464"/>
                </a:cubicBezTo>
                <a:lnTo>
                  <a:pt x="2801748" y="113134"/>
                </a:lnTo>
                <a:lnTo>
                  <a:pt x="3182619" y="113134"/>
                </a:lnTo>
                <a:cubicBezTo>
                  <a:pt x="3248656" y="113134"/>
                  <a:pt x="3302189" y="166667"/>
                  <a:pt x="3302189" y="232704"/>
                </a:cubicBezTo>
                <a:lnTo>
                  <a:pt x="3302189" y="1595023"/>
                </a:lnTo>
                <a:cubicBezTo>
                  <a:pt x="3302189" y="1661060"/>
                  <a:pt x="3248656" y="1714593"/>
                  <a:pt x="3182619" y="1714593"/>
                </a:cubicBezTo>
                <a:lnTo>
                  <a:pt x="2836577" y="1714593"/>
                </a:lnTo>
                <a:lnTo>
                  <a:pt x="2836577" y="4121330"/>
                </a:lnTo>
                <a:cubicBezTo>
                  <a:pt x="2836577" y="4250935"/>
                  <a:pt x="2731512" y="4356000"/>
                  <a:pt x="2601907" y="4356000"/>
                </a:cubicBezTo>
                <a:lnTo>
                  <a:pt x="234670" y="4356000"/>
                </a:lnTo>
                <a:cubicBezTo>
                  <a:pt x="105065" y="4356000"/>
                  <a:pt x="0" y="4250935"/>
                  <a:pt x="0" y="4121330"/>
                </a:cubicBezTo>
                <a:lnTo>
                  <a:pt x="0" y="234670"/>
                </a:lnTo>
                <a:cubicBezTo>
                  <a:pt x="0" y="105065"/>
                  <a:pt x="105065" y="0"/>
                  <a:pt x="234670" y="0"/>
                </a:cubicBezTo>
                <a:close/>
              </a:path>
            </a:pathLst>
          </a:custGeom>
          <a:solidFill>
            <a:schemeClr val="bg1"/>
          </a:solidFill>
          <a:ln w="635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sp>
        <p:nvSpPr>
          <p:cNvPr id="94" name="자유형: 도형 43">
            <a:extLst>
              <a:ext uri="{FF2B5EF4-FFF2-40B4-BE49-F238E27FC236}">
                <a16:creationId xmlns:a16="http://schemas.microsoft.com/office/drawing/2014/main" id="{CAD7ABC2-C920-4373-92DA-B88272BD9AFB}"/>
              </a:ext>
            </a:extLst>
          </p:cNvPr>
          <p:cNvSpPr/>
          <p:nvPr/>
        </p:nvSpPr>
        <p:spPr>
          <a:xfrm>
            <a:off x="5650417" y="2095412"/>
            <a:ext cx="2952000" cy="3996000"/>
          </a:xfrm>
          <a:custGeom>
            <a:avLst/>
            <a:gdLst>
              <a:gd name="connsiteX0" fmla="*/ 234670 w 3302189"/>
              <a:gd name="connsiteY0" fmla="*/ 0 h 4356000"/>
              <a:gd name="connsiteX1" fmla="*/ 2601907 w 3302189"/>
              <a:gd name="connsiteY1" fmla="*/ 0 h 4356000"/>
              <a:gd name="connsiteX2" fmla="*/ 2796499 w 3302189"/>
              <a:gd name="connsiteY2" fmla="*/ 103464 h 4356000"/>
              <a:gd name="connsiteX3" fmla="*/ 2801748 w 3302189"/>
              <a:gd name="connsiteY3" fmla="*/ 113134 h 4356000"/>
              <a:gd name="connsiteX4" fmla="*/ 3182619 w 3302189"/>
              <a:gd name="connsiteY4" fmla="*/ 113134 h 4356000"/>
              <a:gd name="connsiteX5" fmla="*/ 3302189 w 3302189"/>
              <a:gd name="connsiteY5" fmla="*/ 232704 h 4356000"/>
              <a:gd name="connsiteX6" fmla="*/ 3302189 w 3302189"/>
              <a:gd name="connsiteY6" fmla="*/ 1595023 h 4356000"/>
              <a:gd name="connsiteX7" fmla="*/ 3182619 w 3302189"/>
              <a:gd name="connsiteY7" fmla="*/ 1714593 h 4356000"/>
              <a:gd name="connsiteX8" fmla="*/ 2836577 w 3302189"/>
              <a:gd name="connsiteY8" fmla="*/ 1714593 h 4356000"/>
              <a:gd name="connsiteX9" fmla="*/ 2836577 w 3302189"/>
              <a:gd name="connsiteY9" fmla="*/ 4121330 h 4356000"/>
              <a:gd name="connsiteX10" fmla="*/ 2601907 w 3302189"/>
              <a:gd name="connsiteY10" fmla="*/ 4356000 h 4356000"/>
              <a:gd name="connsiteX11" fmla="*/ 234670 w 3302189"/>
              <a:gd name="connsiteY11" fmla="*/ 4356000 h 4356000"/>
              <a:gd name="connsiteX12" fmla="*/ 0 w 3302189"/>
              <a:gd name="connsiteY12" fmla="*/ 4121330 h 4356000"/>
              <a:gd name="connsiteX13" fmla="*/ 0 w 3302189"/>
              <a:gd name="connsiteY13" fmla="*/ 234670 h 4356000"/>
              <a:gd name="connsiteX14" fmla="*/ 234670 w 3302189"/>
              <a:gd name="connsiteY14" fmla="*/ 0 h 435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02189" h="4356000">
                <a:moveTo>
                  <a:pt x="234670" y="0"/>
                </a:moveTo>
                <a:lnTo>
                  <a:pt x="2601907" y="0"/>
                </a:lnTo>
                <a:cubicBezTo>
                  <a:pt x="2682910" y="0"/>
                  <a:pt x="2754327" y="41041"/>
                  <a:pt x="2796499" y="103464"/>
                </a:cubicBezTo>
                <a:lnTo>
                  <a:pt x="2801748" y="113134"/>
                </a:lnTo>
                <a:lnTo>
                  <a:pt x="3182619" y="113134"/>
                </a:lnTo>
                <a:cubicBezTo>
                  <a:pt x="3248656" y="113134"/>
                  <a:pt x="3302189" y="166667"/>
                  <a:pt x="3302189" y="232704"/>
                </a:cubicBezTo>
                <a:lnTo>
                  <a:pt x="3302189" y="1595023"/>
                </a:lnTo>
                <a:cubicBezTo>
                  <a:pt x="3302189" y="1661060"/>
                  <a:pt x="3248656" y="1714593"/>
                  <a:pt x="3182619" y="1714593"/>
                </a:cubicBezTo>
                <a:lnTo>
                  <a:pt x="2836577" y="1714593"/>
                </a:lnTo>
                <a:lnTo>
                  <a:pt x="2836577" y="4121330"/>
                </a:lnTo>
                <a:cubicBezTo>
                  <a:pt x="2836577" y="4250935"/>
                  <a:pt x="2731512" y="4356000"/>
                  <a:pt x="2601907" y="4356000"/>
                </a:cubicBezTo>
                <a:lnTo>
                  <a:pt x="234670" y="4356000"/>
                </a:lnTo>
                <a:cubicBezTo>
                  <a:pt x="105065" y="4356000"/>
                  <a:pt x="0" y="4250935"/>
                  <a:pt x="0" y="4121330"/>
                </a:cubicBezTo>
                <a:lnTo>
                  <a:pt x="0" y="234670"/>
                </a:lnTo>
                <a:cubicBezTo>
                  <a:pt x="0" y="105065"/>
                  <a:pt x="105065" y="0"/>
                  <a:pt x="234670" y="0"/>
                </a:cubicBezTo>
                <a:close/>
              </a:path>
            </a:pathLst>
          </a:custGeom>
          <a:solidFill>
            <a:schemeClr val="bg1"/>
          </a:solidFill>
          <a:ln w="635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sp>
        <p:nvSpPr>
          <p:cNvPr id="95" name="자유형: 도형 44">
            <a:extLst>
              <a:ext uri="{FF2B5EF4-FFF2-40B4-BE49-F238E27FC236}">
                <a16:creationId xmlns:a16="http://schemas.microsoft.com/office/drawing/2014/main" id="{2EB5FC71-FF88-4761-AA23-D47E0F629743}"/>
              </a:ext>
            </a:extLst>
          </p:cNvPr>
          <p:cNvSpPr/>
          <p:nvPr/>
        </p:nvSpPr>
        <p:spPr>
          <a:xfrm>
            <a:off x="3724252" y="2455412"/>
            <a:ext cx="2592000" cy="3636000"/>
          </a:xfrm>
          <a:custGeom>
            <a:avLst/>
            <a:gdLst>
              <a:gd name="connsiteX0" fmla="*/ 234670 w 3302189"/>
              <a:gd name="connsiteY0" fmla="*/ 0 h 4356000"/>
              <a:gd name="connsiteX1" fmla="*/ 2601907 w 3302189"/>
              <a:gd name="connsiteY1" fmla="*/ 0 h 4356000"/>
              <a:gd name="connsiteX2" fmla="*/ 2796499 w 3302189"/>
              <a:gd name="connsiteY2" fmla="*/ 103464 h 4356000"/>
              <a:gd name="connsiteX3" fmla="*/ 2801748 w 3302189"/>
              <a:gd name="connsiteY3" fmla="*/ 113134 h 4356000"/>
              <a:gd name="connsiteX4" fmla="*/ 3182619 w 3302189"/>
              <a:gd name="connsiteY4" fmla="*/ 113134 h 4356000"/>
              <a:gd name="connsiteX5" fmla="*/ 3302189 w 3302189"/>
              <a:gd name="connsiteY5" fmla="*/ 232704 h 4356000"/>
              <a:gd name="connsiteX6" fmla="*/ 3302189 w 3302189"/>
              <a:gd name="connsiteY6" fmla="*/ 1595023 h 4356000"/>
              <a:gd name="connsiteX7" fmla="*/ 3182619 w 3302189"/>
              <a:gd name="connsiteY7" fmla="*/ 1714593 h 4356000"/>
              <a:gd name="connsiteX8" fmla="*/ 2836577 w 3302189"/>
              <a:gd name="connsiteY8" fmla="*/ 1714593 h 4356000"/>
              <a:gd name="connsiteX9" fmla="*/ 2836577 w 3302189"/>
              <a:gd name="connsiteY9" fmla="*/ 4121330 h 4356000"/>
              <a:gd name="connsiteX10" fmla="*/ 2601907 w 3302189"/>
              <a:gd name="connsiteY10" fmla="*/ 4356000 h 4356000"/>
              <a:gd name="connsiteX11" fmla="*/ 234670 w 3302189"/>
              <a:gd name="connsiteY11" fmla="*/ 4356000 h 4356000"/>
              <a:gd name="connsiteX12" fmla="*/ 0 w 3302189"/>
              <a:gd name="connsiteY12" fmla="*/ 4121330 h 4356000"/>
              <a:gd name="connsiteX13" fmla="*/ 0 w 3302189"/>
              <a:gd name="connsiteY13" fmla="*/ 234670 h 4356000"/>
              <a:gd name="connsiteX14" fmla="*/ 234670 w 3302189"/>
              <a:gd name="connsiteY14" fmla="*/ 0 h 435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02189" h="4356000">
                <a:moveTo>
                  <a:pt x="234670" y="0"/>
                </a:moveTo>
                <a:lnTo>
                  <a:pt x="2601907" y="0"/>
                </a:lnTo>
                <a:cubicBezTo>
                  <a:pt x="2682910" y="0"/>
                  <a:pt x="2754327" y="41041"/>
                  <a:pt x="2796499" y="103464"/>
                </a:cubicBezTo>
                <a:lnTo>
                  <a:pt x="2801748" y="113134"/>
                </a:lnTo>
                <a:lnTo>
                  <a:pt x="3182619" y="113134"/>
                </a:lnTo>
                <a:cubicBezTo>
                  <a:pt x="3248656" y="113134"/>
                  <a:pt x="3302189" y="166667"/>
                  <a:pt x="3302189" y="232704"/>
                </a:cubicBezTo>
                <a:lnTo>
                  <a:pt x="3302189" y="1595023"/>
                </a:lnTo>
                <a:cubicBezTo>
                  <a:pt x="3302189" y="1661060"/>
                  <a:pt x="3248656" y="1714593"/>
                  <a:pt x="3182619" y="1714593"/>
                </a:cubicBezTo>
                <a:lnTo>
                  <a:pt x="2836577" y="1714593"/>
                </a:lnTo>
                <a:lnTo>
                  <a:pt x="2836577" y="4121330"/>
                </a:lnTo>
                <a:cubicBezTo>
                  <a:pt x="2836577" y="4250935"/>
                  <a:pt x="2731512" y="4356000"/>
                  <a:pt x="2601907" y="4356000"/>
                </a:cubicBezTo>
                <a:lnTo>
                  <a:pt x="234670" y="4356000"/>
                </a:lnTo>
                <a:cubicBezTo>
                  <a:pt x="105065" y="4356000"/>
                  <a:pt x="0" y="4250935"/>
                  <a:pt x="0" y="4121330"/>
                </a:cubicBezTo>
                <a:lnTo>
                  <a:pt x="0" y="234670"/>
                </a:lnTo>
                <a:cubicBezTo>
                  <a:pt x="0" y="105065"/>
                  <a:pt x="105065" y="0"/>
                  <a:pt x="234670" y="0"/>
                </a:cubicBezTo>
                <a:close/>
              </a:path>
            </a:pathLst>
          </a:custGeom>
          <a:solidFill>
            <a:schemeClr val="bg1"/>
          </a:solidFill>
          <a:ln w="635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sp>
        <p:nvSpPr>
          <p:cNvPr id="96" name="자유형: 도형 45">
            <a:extLst>
              <a:ext uri="{FF2B5EF4-FFF2-40B4-BE49-F238E27FC236}">
                <a16:creationId xmlns:a16="http://schemas.microsoft.com/office/drawing/2014/main" id="{E785A89A-F0A8-42D3-839E-CE34F112444E}"/>
              </a:ext>
            </a:extLst>
          </p:cNvPr>
          <p:cNvSpPr/>
          <p:nvPr/>
        </p:nvSpPr>
        <p:spPr>
          <a:xfrm>
            <a:off x="2158087" y="2815412"/>
            <a:ext cx="2232000" cy="3276000"/>
          </a:xfrm>
          <a:custGeom>
            <a:avLst/>
            <a:gdLst>
              <a:gd name="connsiteX0" fmla="*/ 234670 w 3302189"/>
              <a:gd name="connsiteY0" fmla="*/ 0 h 4356000"/>
              <a:gd name="connsiteX1" fmla="*/ 2601907 w 3302189"/>
              <a:gd name="connsiteY1" fmla="*/ 0 h 4356000"/>
              <a:gd name="connsiteX2" fmla="*/ 2796499 w 3302189"/>
              <a:gd name="connsiteY2" fmla="*/ 103464 h 4356000"/>
              <a:gd name="connsiteX3" fmla="*/ 2801748 w 3302189"/>
              <a:gd name="connsiteY3" fmla="*/ 113134 h 4356000"/>
              <a:gd name="connsiteX4" fmla="*/ 3182619 w 3302189"/>
              <a:gd name="connsiteY4" fmla="*/ 113134 h 4356000"/>
              <a:gd name="connsiteX5" fmla="*/ 3302189 w 3302189"/>
              <a:gd name="connsiteY5" fmla="*/ 232704 h 4356000"/>
              <a:gd name="connsiteX6" fmla="*/ 3302189 w 3302189"/>
              <a:gd name="connsiteY6" fmla="*/ 1595023 h 4356000"/>
              <a:gd name="connsiteX7" fmla="*/ 3182619 w 3302189"/>
              <a:gd name="connsiteY7" fmla="*/ 1714593 h 4356000"/>
              <a:gd name="connsiteX8" fmla="*/ 2836577 w 3302189"/>
              <a:gd name="connsiteY8" fmla="*/ 1714593 h 4356000"/>
              <a:gd name="connsiteX9" fmla="*/ 2836577 w 3302189"/>
              <a:gd name="connsiteY9" fmla="*/ 4121330 h 4356000"/>
              <a:gd name="connsiteX10" fmla="*/ 2601907 w 3302189"/>
              <a:gd name="connsiteY10" fmla="*/ 4356000 h 4356000"/>
              <a:gd name="connsiteX11" fmla="*/ 234670 w 3302189"/>
              <a:gd name="connsiteY11" fmla="*/ 4356000 h 4356000"/>
              <a:gd name="connsiteX12" fmla="*/ 0 w 3302189"/>
              <a:gd name="connsiteY12" fmla="*/ 4121330 h 4356000"/>
              <a:gd name="connsiteX13" fmla="*/ 0 w 3302189"/>
              <a:gd name="connsiteY13" fmla="*/ 234670 h 4356000"/>
              <a:gd name="connsiteX14" fmla="*/ 234670 w 3302189"/>
              <a:gd name="connsiteY14" fmla="*/ 0 h 435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02189" h="4356000">
                <a:moveTo>
                  <a:pt x="234670" y="0"/>
                </a:moveTo>
                <a:lnTo>
                  <a:pt x="2601907" y="0"/>
                </a:lnTo>
                <a:cubicBezTo>
                  <a:pt x="2682910" y="0"/>
                  <a:pt x="2754327" y="41041"/>
                  <a:pt x="2796499" y="103464"/>
                </a:cubicBezTo>
                <a:lnTo>
                  <a:pt x="2801748" y="113134"/>
                </a:lnTo>
                <a:lnTo>
                  <a:pt x="3182619" y="113134"/>
                </a:lnTo>
                <a:cubicBezTo>
                  <a:pt x="3248656" y="113134"/>
                  <a:pt x="3302189" y="166667"/>
                  <a:pt x="3302189" y="232704"/>
                </a:cubicBezTo>
                <a:lnTo>
                  <a:pt x="3302189" y="1595023"/>
                </a:lnTo>
                <a:cubicBezTo>
                  <a:pt x="3302189" y="1661060"/>
                  <a:pt x="3248656" y="1714593"/>
                  <a:pt x="3182619" y="1714593"/>
                </a:cubicBezTo>
                <a:lnTo>
                  <a:pt x="2836577" y="1714593"/>
                </a:lnTo>
                <a:lnTo>
                  <a:pt x="2836577" y="4121330"/>
                </a:lnTo>
                <a:cubicBezTo>
                  <a:pt x="2836577" y="4250935"/>
                  <a:pt x="2731512" y="4356000"/>
                  <a:pt x="2601907" y="4356000"/>
                </a:cubicBezTo>
                <a:lnTo>
                  <a:pt x="234670" y="4356000"/>
                </a:lnTo>
                <a:cubicBezTo>
                  <a:pt x="105065" y="4356000"/>
                  <a:pt x="0" y="4250935"/>
                  <a:pt x="0" y="4121330"/>
                </a:cubicBezTo>
                <a:lnTo>
                  <a:pt x="0" y="234670"/>
                </a:lnTo>
                <a:cubicBezTo>
                  <a:pt x="0" y="105065"/>
                  <a:pt x="105065" y="0"/>
                  <a:pt x="234670" y="0"/>
                </a:cubicBezTo>
                <a:close/>
              </a:path>
            </a:pathLst>
          </a:cu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sp>
        <p:nvSpPr>
          <p:cNvPr id="97" name="자유형: 도형 46">
            <a:extLst>
              <a:ext uri="{FF2B5EF4-FFF2-40B4-BE49-F238E27FC236}">
                <a16:creationId xmlns:a16="http://schemas.microsoft.com/office/drawing/2014/main" id="{53204AEF-662C-415D-981B-4F5841C1B70A}"/>
              </a:ext>
            </a:extLst>
          </p:cNvPr>
          <p:cNvSpPr/>
          <p:nvPr/>
        </p:nvSpPr>
        <p:spPr>
          <a:xfrm>
            <a:off x="951922" y="3175412"/>
            <a:ext cx="1872000" cy="2916000"/>
          </a:xfrm>
          <a:custGeom>
            <a:avLst/>
            <a:gdLst>
              <a:gd name="connsiteX0" fmla="*/ 234670 w 3302189"/>
              <a:gd name="connsiteY0" fmla="*/ 0 h 4356000"/>
              <a:gd name="connsiteX1" fmla="*/ 2601907 w 3302189"/>
              <a:gd name="connsiteY1" fmla="*/ 0 h 4356000"/>
              <a:gd name="connsiteX2" fmla="*/ 2796499 w 3302189"/>
              <a:gd name="connsiteY2" fmla="*/ 103464 h 4356000"/>
              <a:gd name="connsiteX3" fmla="*/ 2801748 w 3302189"/>
              <a:gd name="connsiteY3" fmla="*/ 113134 h 4356000"/>
              <a:gd name="connsiteX4" fmla="*/ 3182619 w 3302189"/>
              <a:gd name="connsiteY4" fmla="*/ 113134 h 4356000"/>
              <a:gd name="connsiteX5" fmla="*/ 3302189 w 3302189"/>
              <a:gd name="connsiteY5" fmla="*/ 232704 h 4356000"/>
              <a:gd name="connsiteX6" fmla="*/ 3302189 w 3302189"/>
              <a:gd name="connsiteY6" fmla="*/ 1595023 h 4356000"/>
              <a:gd name="connsiteX7" fmla="*/ 3182619 w 3302189"/>
              <a:gd name="connsiteY7" fmla="*/ 1714593 h 4356000"/>
              <a:gd name="connsiteX8" fmla="*/ 2836577 w 3302189"/>
              <a:gd name="connsiteY8" fmla="*/ 1714593 h 4356000"/>
              <a:gd name="connsiteX9" fmla="*/ 2836577 w 3302189"/>
              <a:gd name="connsiteY9" fmla="*/ 4121330 h 4356000"/>
              <a:gd name="connsiteX10" fmla="*/ 2601907 w 3302189"/>
              <a:gd name="connsiteY10" fmla="*/ 4356000 h 4356000"/>
              <a:gd name="connsiteX11" fmla="*/ 234670 w 3302189"/>
              <a:gd name="connsiteY11" fmla="*/ 4356000 h 4356000"/>
              <a:gd name="connsiteX12" fmla="*/ 0 w 3302189"/>
              <a:gd name="connsiteY12" fmla="*/ 4121330 h 4356000"/>
              <a:gd name="connsiteX13" fmla="*/ 0 w 3302189"/>
              <a:gd name="connsiteY13" fmla="*/ 234670 h 4356000"/>
              <a:gd name="connsiteX14" fmla="*/ 234670 w 3302189"/>
              <a:gd name="connsiteY14" fmla="*/ 0 h 435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02189" h="4356000">
                <a:moveTo>
                  <a:pt x="234670" y="0"/>
                </a:moveTo>
                <a:lnTo>
                  <a:pt x="2601907" y="0"/>
                </a:lnTo>
                <a:cubicBezTo>
                  <a:pt x="2682910" y="0"/>
                  <a:pt x="2754327" y="41041"/>
                  <a:pt x="2796499" y="103464"/>
                </a:cubicBezTo>
                <a:lnTo>
                  <a:pt x="2801748" y="113134"/>
                </a:lnTo>
                <a:lnTo>
                  <a:pt x="3182619" y="113134"/>
                </a:lnTo>
                <a:cubicBezTo>
                  <a:pt x="3248656" y="113134"/>
                  <a:pt x="3302189" y="166667"/>
                  <a:pt x="3302189" y="232704"/>
                </a:cubicBezTo>
                <a:lnTo>
                  <a:pt x="3302189" y="1595023"/>
                </a:lnTo>
                <a:cubicBezTo>
                  <a:pt x="3302189" y="1661060"/>
                  <a:pt x="3248656" y="1714593"/>
                  <a:pt x="3182619" y="1714593"/>
                </a:cubicBezTo>
                <a:lnTo>
                  <a:pt x="2836577" y="1714593"/>
                </a:lnTo>
                <a:lnTo>
                  <a:pt x="2836577" y="4121330"/>
                </a:lnTo>
                <a:cubicBezTo>
                  <a:pt x="2836577" y="4250935"/>
                  <a:pt x="2731512" y="4356000"/>
                  <a:pt x="2601907" y="4356000"/>
                </a:cubicBezTo>
                <a:lnTo>
                  <a:pt x="234670" y="4356000"/>
                </a:lnTo>
                <a:cubicBezTo>
                  <a:pt x="105065" y="4356000"/>
                  <a:pt x="0" y="4250935"/>
                  <a:pt x="0" y="4121330"/>
                </a:cubicBezTo>
                <a:lnTo>
                  <a:pt x="0" y="234670"/>
                </a:lnTo>
                <a:cubicBezTo>
                  <a:pt x="0" y="105065"/>
                  <a:pt x="105065" y="0"/>
                  <a:pt x="234670" y="0"/>
                </a:cubicBezTo>
                <a:close/>
              </a:path>
            </a:pathLst>
          </a:custGeom>
          <a:solidFill>
            <a:schemeClr val="bg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sp>
        <p:nvSpPr>
          <p:cNvPr id="98" name="TextBox 97">
            <a:extLst>
              <a:ext uri="{FF2B5EF4-FFF2-40B4-BE49-F238E27FC236}">
                <a16:creationId xmlns:a16="http://schemas.microsoft.com/office/drawing/2014/main" id="{B038B688-5BBB-49D6-AC04-4FF520A37658}"/>
              </a:ext>
            </a:extLst>
          </p:cNvPr>
          <p:cNvSpPr txBox="1"/>
          <p:nvPr/>
        </p:nvSpPr>
        <p:spPr>
          <a:xfrm>
            <a:off x="1991890" y="3284827"/>
            <a:ext cx="792088" cy="646331"/>
          </a:xfrm>
          <a:prstGeom prst="rect">
            <a:avLst/>
          </a:prstGeom>
          <a:noFill/>
        </p:spPr>
        <p:txBody>
          <a:bodyPr wrap="square" rtlCol="0">
            <a:spAutoFit/>
          </a:bodyPr>
          <a:lstStyle/>
          <a:p>
            <a:pPr algn="ctr" rtl="1"/>
            <a:r>
              <a:rPr lang="en-US" altLang="ko-KR" sz="3600" b="1" dirty="0">
                <a:solidFill>
                  <a:schemeClr val="accent1"/>
                </a:solidFill>
                <a:cs typeface="B Nazanin" panose="00000700000000000000" pitchFamily="2" charset="-78"/>
              </a:rPr>
              <a:t>01</a:t>
            </a:r>
            <a:endParaRPr lang="ko-KR" altLang="en-US" sz="3600" b="1" dirty="0">
              <a:solidFill>
                <a:schemeClr val="accent1"/>
              </a:solidFill>
              <a:cs typeface="B Nazanin" panose="00000700000000000000" pitchFamily="2" charset="-78"/>
            </a:endParaRPr>
          </a:p>
        </p:txBody>
      </p:sp>
      <p:sp>
        <p:nvSpPr>
          <p:cNvPr id="99" name="TextBox 98">
            <a:extLst>
              <a:ext uri="{FF2B5EF4-FFF2-40B4-BE49-F238E27FC236}">
                <a16:creationId xmlns:a16="http://schemas.microsoft.com/office/drawing/2014/main" id="{BD1C4D07-1DAF-48B6-9DC5-23EEF8524B80}"/>
              </a:ext>
            </a:extLst>
          </p:cNvPr>
          <p:cNvSpPr txBox="1"/>
          <p:nvPr/>
        </p:nvSpPr>
        <p:spPr>
          <a:xfrm>
            <a:off x="3555978" y="2936682"/>
            <a:ext cx="792088" cy="646331"/>
          </a:xfrm>
          <a:prstGeom prst="rect">
            <a:avLst/>
          </a:prstGeom>
          <a:noFill/>
        </p:spPr>
        <p:txBody>
          <a:bodyPr wrap="square" rtlCol="0">
            <a:spAutoFit/>
          </a:bodyPr>
          <a:lstStyle/>
          <a:p>
            <a:pPr algn="ctr" rtl="1"/>
            <a:r>
              <a:rPr lang="en-US" altLang="ko-KR" sz="3600" b="1" dirty="0">
                <a:solidFill>
                  <a:schemeClr val="accent2"/>
                </a:solidFill>
                <a:cs typeface="B Nazanin" panose="00000700000000000000" pitchFamily="2" charset="-78"/>
              </a:rPr>
              <a:t>02</a:t>
            </a:r>
            <a:endParaRPr lang="ko-KR" altLang="en-US" sz="3600" b="1" dirty="0">
              <a:solidFill>
                <a:schemeClr val="accent2"/>
              </a:solidFill>
              <a:cs typeface="B Nazanin" panose="00000700000000000000" pitchFamily="2" charset="-78"/>
            </a:endParaRPr>
          </a:p>
        </p:txBody>
      </p:sp>
      <p:sp>
        <p:nvSpPr>
          <p:cNvPr id="100" name="TextBox 99">
            <a:extLst>
              <a:ext uri="{FF2B5EF4-FFF2-40B4-BE49-F238E27FC236}">
                <a16:creationId xmlns:a16="http://schemas.microsoft.com/office/drawing/2014/main" id="{2E870710-5DAB-4469-B52A-EF1DB099EA25}"/>
              </a:ext>
            </a:extLst>
          </p:cNvPr>
          <p:cNvSpPr txBox="1"/>
          <p:nvPr/>
        </p:nvSpPr>
        <p:spPr>
          <a:xfrm>
            <a:off x="5479982" y="2587557"/>
            <a:ext cx="793290" cy="646331"/>
          </a:xfrm>
          <a:prstGeom prst="rect">
            <a:avLst/>
          </a:prstGeom>
          <a:noFill/>
        </p:spPr>
        <p:txBody>
          <a:bodyPr wrap="square" rtlCol="0">
            <a:spAutoFit/>
          </a:bodyPr>
          <a:lstStyle/>
          <a:p>
            <a:pPr algn="ctr" rtl="1"/>
            <a:r>
              <a:rPr lang="en-US" altLang="ko-KR" sz="3600" b="1" dirty="0">
                <a:solidFill>
                  <a:schemeClr val="accent3"/>
                </a:solidFill>
                <a:cs typeface="B Nazanin" panose="00000700000000000000" pitchFamily="2" charset="-78"/>
              </a:rPr>
              <a:t>03</a:t>
            </a:r>
            <a:endParaRPr lang="ko-KR" altLang="en-US" sz="3600" b="1" dirty="0">
              <a:solidFill>
                <a:schemeClr val="accent3"/>
              </a:solidFill>
              <a:cs typeface="B Nazanin" panose="00000700000000000000" pitchFamily="2" charset="-78"/>
            </a:endParaRPr>
          </a:p>
        </p:txBody>
      </p:sp>
      <p:sp>
        <p:nvSpPr>
          <p:cNvPr id="101" name="TextBox 100">
            <a:extLst>
              <a:ext uri="{FF2B5EF4-FFF2-40B4-BE49-F238E27FC236}">
                <a16:creationId xmlns:a16="http://schemas.microsoft.com/office/drawing/2014/main" id="{C56F0C1A-7116-4BB6-A88F-C940316F36F5}"/>
              </a:ext>
            </a:extLst>
          </p:cNvPr>
          <p:cNvSpPr txBox="1"/>
          <p:nvPr/>
        </p:nvSpPr>
        <p:spPr>
          <a:xfrm>
            <a:off x="7773642" y="2239412"/>
            <a:ext cx="793290" cy="646331"/>
          </a:xfrm>
          <a:prstGeom prst="rect">
            <a:avLst/>
          </a:prstGeom>
          <a:noFill/>
        </p:spPr>
        <p:txBody>
          <a:bodyPr wrap="square" rtlCol="0">
            <a:spAutoFit/>
          </a:bodyPr>
          <a:lstStyle/>
          <a:p>
            <a:pPr algn="ctr" rtl="1"/>
            <a:r>
              <a:rPr lang="en-US" altLang="ko-KR" sz="3600" b="1" dirty="0">
                <a:solidFill>
                  <a:schemeClr val="accent4"/>
                </a:solidFill>
                <a:cs typeface="B Nazanin" panose="00000700000000000000" pitchFamily="2" charset="-78"/>
              </a:rPr>
              <a:t>04</a:t>
            </a:r>
            <a:endParaRPr lang="ko-KR" altLang="en-US" sz="3600" b="1" dirty="0">
              <a:solidFill>
                <a:schemeClr val="accent4"/>
              </a:solidFill>
              <a:cs typeface="B Nazanin" panose="00000700000000000000" pitchFamily="2" charset="-78"/>
            </a:endParaRPr>
          </a:p>
        </p:txBody>
      </p:sp>
      <p:sp>
        <p:nvSpPr>
          <p:cNvPr id="102" name="TextBox 101">
            <a:extLst>
              <a:ext uri="{FF2B5EF4-FFF2-40B4-BE49-F238E27FC236}">
                <a16:creationId xmlns:a16="http://schemas.microsoft.com/office/drawing/2014/main" id="{4DAE00F1-768E-4B99-A436-344966488EDF}"/>
              </a:ext>
            </a:extLst>
          </p:cNvPr>
          <p:cNvSpPr txBox="1"/>
          <p:nvPr/>
        </p:nvSpPr>
        <p:spPr>
          <a:xfrm>
            <a:off x="10427228" y="1892247"/>
            <a:ext cx="792088" cy="646331"/>
          </a:xfrm>
          <a:prstGeom prst="rect">
            <a:avLst/>
          </a:prstGeom>
          <a:noFill/>
        </p:spPr>
        <p:txBody>
          <a:bodyPr wrap="square" rtlCol="0">
            <a:spAutoFit/>
          </a:bodyPr>
          <a:lstStyle/>
          <a:p>
            <a:pPr algn="ctr" rtl="1"/>
            <a:r>
              <a:rPr lang="en-US" altLang="ko-KR" sz="3600" b="1" dirty="0">
                <a:solidFill>
                  <a:schemeClr val="accent5"/>
                </a:solidFill>
                <a:cs typeface="B Nazanin" panose="00000700000000000000" pitchFamily="2" charset="-78"/>
              </a:rPr>
              <a:t>05</a:t>
            </a:r>
            <a:endParaRPr lang="ko-KR" altLang="en-US" sz="3600" b="1" dirty="0">
              <a:solidFill>
                <a:schemeClr val="accent5"/>
              </a:solidFill>
              <a:cs typeface="B Nazanin" panose="00000700000000000000" pitchFamily="2" charset="-78"/>
            </a:endParaRPr>
          </a:p>
        </p:txBody>
      </p:sp>
      <p:sp>
        <p:nvSpPr>
          <p:cNvPr id="103" name="Rectangle 15">
            <a:extLst>
              <a:ext uri="{FF2B5EF4-FFF2-40B4-BE49-F238E27FC236}">
                <a16:creationId xmlns:a16="http://schemas.microsoft.com/office/drawing/2014/main" id="{6C8A250A-174D-4239-BF30-FEDF570543B6}"/>
              </a:ext>
            </a:extLst>
          </p:cNvPr>
          <p:cNvSpPr/>
          <p:nvPr/>
        </p:nvSpPr>
        <p:spPr>
          <a:xfrm rot="14270044">
            <a:off x="4928214" y="5345819"/>
            <a:ext cx="483690" cy="503852"/>
          </a:xfrm>
          <a:custGeom>
            <a:avLst/>
            <a:gdLst/>
            <a:ahLst/>
            <a:cxnLst/>
            <a:rect l="l" t="t" r="r" b="b"/>
            <a:pathLst>
              <a:path w="4088964" h="4259405">
                <a:moveTo>
                  <a:pt x="1480605" y="2231940"/>
                </a:moveTo>
                <a:lnTo>
                  <a:pt x="1199818" y="2044620"/>
                </a:lnTo>
                <a:lnTo>
                  <a:pt x="761621" y="2687221"/>
                </a:lnTo>
                <a:cubicBezTo>
                  <a:pt x="501536" y="2652619"/>
                  <a:pt x="265323" y="2467912"/>
                  <a:pt x="39127" y="2272940"/>
                </a:cubicBezTo>
                <a:cubicBezTo>
                  <a:pt x="-80639" y="2070133"/>
                  <a:pt x="269496" y="1743507"/>
                  <a:pt x="374515" y="1494038"/>
                </a:cubicBezTo>
                <a:lnTo>
                  <a:pt x="93728" y="1306717"/>
                </a:lnTo>
                <a:lnTo>
                  <a:pt x="1091841" y="1312633"/>
                </a:lnTo>
                <a:close/>
                <a:moveTo>
                  <a:pt x="2759566" y="226796"/>
                </a:moveTo>
                <a:cubicBezTo>
                  <a:pt x="2331051" y="377379"/>
                  <a:pt x="2150002" y="492309"/>
                  <a:pt x="1991062" y="643648"/>
                </a:cubicBezTo>
                <a:lnTo>
                  <a:pt x="1463599" y="1446568"/>
                </a:lnTo>
                <a:lnTo>
                  <a:pt x="610317" y="909936"/>
                </a:lnTo>
                <a:cubicBezTo>
                  <a:pt x="810411" y="627556"/>
                  <a:pt x="1020899" y="239191"/>
                  <a:pt x="1244930" y="61882"/>
                </a:cubicBezTo>
                <a:cubicBezTo>
                  <a:pt x="1491876" y="-75367"/>
                  <a:pt x="1697752" y="31605"/>
                  <a:pt x="2759566" y="226796"/>
                </a:cubicBezTo>
                <a:close/>
                <a:moveTo>
                  <a:pt x="1722488" y="3820535"/>
                </a:moveTo>
                <a:cubicBezTo>
                  <a:pt x="1376925" y="3801485"/>
                  <a:pt x="936112" y="3830060"/>
                  <a:pt x="666750" y="3734810"/>
                </a:cubicBezTo>
                <a:cubicBezTo>
                  <a:pt x="419100" y="3598835"/>
                  <a:pt x="400050" y="3367610"/>
                  <a:pt x="0" y="2364860"/>
                </a:cubicBezTo>
                <a:cubicBezTo>
                  <a:pt x="355600" y="2647435"/>
                  <a:pt x="549276" y="2739510"/>
                  <a:pt x="762000" y="2793485"/>
                </a:cubicBezTo>
                <a:lnTo>
                  <a:pt x="1722487" y="2812535"/>
                </a:lnTo>
                <a:close/>
                <a:moveTo>
                  <a:pt x="3605396" y="869465"/>
                </a:moveTo>
                <a:lnTo>
                  <a:pt x="3069019" y="1711228"/>
                </a:lnTo>
                <a:lnTo>
                  <a:pt x="2083849" y="1550906"/>
                </a:lnTo>
                <a:lnTo>
                  <a:pt x="2391902" y="1412941"/>
                </a:lnTo>
                <a:lnTo>
                  <a:pt x="2081217" y="699900"/>
                </a:lnTo>
                <a:cubicBezTo>
                  <a:pt x="2248971" y="498156"/>
                  <a:pt x="2531081" y="396532"/>
                  <a:pt x="2816547" y="308854"/>
                </a:cubicBezTo>
                <a:cubicBezTo>
                  <a:pt x="3051986" y="315439"/>
                  <a:pt x="3142075" y="785719"/>
                  <a:pt x="3297344" y="1007430"/>
                </a:cubicBezTo>
                <a:close/>
                <a:moveTo>
                  <a:pt x="3222215" y="3788662"/>
                </a:moveTo>
                <a:cubicBezTo>
                  <a:pt x="3089072" y="3954283"/>
                  <a:pt x="2662122" y="3869088"/>
                  <a:pt x="2413930" y="3921936"/>
                </a:cubicBezTo>
                <a:lnTo>
                  <a:pt x="2420658" y="4259405"/>
                </a:lnTo>
                <a:lnTo>
                  <a:pt x="1855155" y="3436926"/>
                </a:lnTo>
                <a:lnTo>
                  <a:pt x="2387428" y="2592563"/>
                </a:lnTo>
                <a:lnTo>
                  <a:pt x="2394156" y="2930032"/>
                </a:lnTo>
                <a:lnTo>
                  <a:pt x="3171906" y="2922431"/>
                </a:lnTo>
                <a:cubicBezTo>
                  <a:pt x="3292132" y="3155642"/>
                  <a:pt x="3275533" y="3455038"/>
                  <a:pt x="3244786" y="3752078"/>
                </a:cubicBezTo>
                <a:cubicBezTo>
                  <a:pt x="3238662" y="3765464"/>
                  <a:pt x="3231091" y="3777620"/>
                  <a:pt x="3222215" y="3788662"/>
                </a:cubicBezTo>
                <a:close/>
                <a:moveTo>
                  <a:pt x="3948285" y="2834020"/>
                </a:moveTo>
                <a:cubicBezTo>
                  <a:pt x="3833022" y="3018741"/>
                  <a:pt x="3639730" y="3281008"/>
                  <a:pt x="3342579" y="3731662"/>
                </a:cubicBezTo>
                <a:cubicBezTo>
                  <a:pt x="3371271" y="3278367"/>
                  <a:pt x="3336159" y="3066813"/>
                  <a:pt x="3258895" y="2861397"/>
                </a:cubicBezTo>
                <a:lnTo>
                  <a:pt x="2725671" y="2062291"/>
                </a:lnTo>
                <a:lnTo>
                  <a:pt x="3552883" y="1486284"/>
                </a:lnTo>
                <a:cubicBezTo>
                  <a:pt x="3734716" y="1780754"/>
                  <a:pt x="4010062" y="2126176"/>
                  <a:pt x="4085819" y="2401657"/>
                </a:cubicBezTo>
                <a:cubicBezTo>
                  <a:pt x="4100783" y="2542124"/>
                  <a:pt x="4063549" y="2649298"/>
                  <a:pt x="3948285" y="283402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700000000000000" pitchFamily="2" charset="-78"/>
            </a:endParaRPr>
          </a:p>
        </p:txBody>
      </p:sp>
      <p:sp>
        <p:nvSpPr>
          <p:cNvPr id="104" name="Isosceles Triangle 22">
            <a:extLst>
              <a:ext uri="{FF2B5EF4-FFF2-40B4-BE49-F238E27FC236}">
                <a16:creationId xmlns:a16="http://schemas.microsoft.com/office/drawing/2014/main" id="{68B16E7D-29E3-4A67-AD35-4B21FDADFDE0}"/>
              </a:ext>
            </a:extLst>
          </p:cNvPr>
          <p:cNvSpPr/>
          <p:nvPr/>
        </p:nvSpPr>
        <p:spPr>
          <a:xfrm rot="19800000">
            <a:off x="6962894" y="5317587"/>
            <a:ext cx="560414" cy="560321"/>
          </a:xfrm>
          <a:custGeom>
            <a:avLst/>
            <a:gdLst/>
            <a:ahLst/>
            <a:cxnLst/>
            <a:rect l="l" t="t" r="r" b="b"/>
            <a:pathLst>
              <a:path w="3948369" h="3947711">
                <a:moveTo>
                  <a:pt x="1024184" y="1327019"/>
                </a:moveTo>
                <a:cubicBezTo>
                  <a:pt x="953964" y="1286477"/>
                  <a:pt x="864174" y="1310536"/>
                  <a:pt x="823632" y="1380756"/>
                </a:cubicBezTo>
                <a:cubicBezTo>
                  <a:pt x="783091" y="1450976"/>
                  <a:pt x="807150" y="1540767"/>
                  <a:pt x="877370" y="1581308"/>
                </a:cubicBezTo>
                <a:cubicBezTo>
                  <a:pt x="947590" y="1621850"/>
                  <a:pt x="1037380" y="1597790"/>
                  <a:pt x="1077922" y="1527570"/>
                </a:cubicBezTo>
                <a:cubicBezTo>
                  <a:pt x="1118463" y="1457350"/>
                  <a:pt x="1094404" y="1367560"/>
                  <a:pt x="1024184" y="1327019"/>
                </a:cubicBezTo>
                <a:close/>
                <a:moveTo>
                  <a:pt x="3610643" y="2228121"/>
                </a:moveTo>
                <a:cubicBezTo>
                  <a:pt x="3600833" y="2220477"/>
                  <a:pt x="3589363" y="2214630"/>
                  <a:pt x="3576595" y="2211209"/>
                </a:cubicBezTo>
                <a:cubicBezTo>
                  <a:pt x="3525522" y="2197524"/>
                  <a:pt x="3473024" y="2227833"/>
                  <a:pt x="3459339" y="2278906"/>
                </a:cubicBezTo>
                <a:cubicBezTo>
                  <a:pt x="3445654" y="2329979"/>
                  <a:pt x="3475964" y="2382476"/>
                  <a:pt x="3527037" y="2396161"/>
                </a:cubicBezTo>
                <a:cubicBezTo>
                  <a:pt x="3578110" y="2409846"/>
                  <a:pt x="3630607" y="2379537"/>
                  <a:pt x="3644292" y="2328464"/>
                </a:cubicBezTo>
                <a:cubicBezTo>
                  <a:pt x="3654556" y="2290159"/>
                  <a:pt x="3640073" y="2251053"/>
                  <a:pt x="3610643" y="2228121"/>
                </a:cubicBezTo>
                <a:close/>
                <a:moveTo>
                  <a:pt x="3948369" y="2177025"/>
                </a:moveTo>
                <a:lnTo>
                  <a:pt x="3902391" y="2247588"/>
                </a:lnTo>
                <a:cubicBezTo>
                  <a:pt x="3840166" y="2207044"/>
                  <a:pt x="3769677" y="2184131"/>
                  <a:pt x="3697935" y="2180296"/>
                </a:cubicBezTo>
                <a:cubicBezTo>
                  <a:pt x="3737123" y="2226403"/>
                  <a:pt x="3753617" y="2290363"/>
                  <a:pt x="3736768" y="2353243"/>
                </a:cubicBezTo>
                <a:cubicBezTo>
                  <a:pt x="3709398" y="2455390"/>
                  <a:pt x="3604404" y="2516008"/>
                  <a:pt x="3502258" y="2488638"/>
                </a:cubicBezTo>
                <a:cubicBezTo>
                  <a:pt x="3400111" y="2461268"/>
                  <a:pt x="3339493" y="2356274"/>
                  <a:pt x="3366863" y="2254127"/>
                </a:cubicBezTo>
                <a:cubicBezTo>
                  <a:pt x="3381032" y="2201247"/>
                  <a:pt x="3416004" y="2159497"/>
                  <a:pt x="3460818" y="2135698"/>
                </a:cubicBezTo>
                <a:cubicBezTo>
                  <a:pt x="3436032" y="2129730"/>
                  <a:pt x="3409996" y="2129302"/>
                  <a:pt x="3383900" y="2133133"/>
                </a:cubicBezTo>
                <a:cubicBezTo>
                  <a:pt x="3331988" y="2140756"/>
                  <a:pt x="3285146" y="2164460"/>
                  <a:pt x="3249703" y="2200200"/>
                </a:cubicBezTo>
                <a:cubicBezTo>
                  <a:pt x="3299772" y="2410806"/>
                  <a:pt x="3262997" y="2663063"/>
                  <a:pt x="3111944" y="2983361"/>
                </a:cubicBezTo>
                <a:cubicBezTo>
                  <a:pt x="2900481" y="3337269"/>
                  <a:pt x="2604169" y="3479398"/>
                  <a:pt x="2264290" y="3473876"/>
                </a:cubicBezTo>
                <a:lnTo>
                  <a:pt x="1854414" y="3947711"/>
                </a:lnTo>
                <a:lnTo>
                  <a:pt x="1615515" y="3809782"/>
                </a:lnTo>
                <a:lnTo>
                  <a:pt x="1764774" y="3379707"/>
                </a:lnTo>
                <a:cubicBezTo>
                  <a:pt x="1587770" y="3319643"/>
                  <a:pt x="1405350" y="3232972"/>
                  <a:pt x="1221865" y="3127037"/>
                </a:cubicBezTo>
                <a:cubicBezTo>
                  <a:pt x="1120271" y="3068382"/>
                  <a:pt x="1025311" y="3004264"/>
                  <a:pt x="938291" y="2935309"/>
                </a:cubicBezTo>
                <a:lnTo>
                  <a:pt x="509476" y="3157353"/>
                </a:lnTo>
                <a:lnTo>
                  <a:pt x="247593" y="2999226"/>
                </a:lnTo>
                <a:lnTo>
                  <a:pt x="599626" y="2603610"/>
                </a:lnTo>
                <a:cubicBezTo>
                  <a:pt x="384783" y="2338553"/>
                  <a:pt x="289709" y="2193107"/>
                  <a:pt x="174176" y="1843897"/>
                </a:cubicBezTo>
                <a:lnTo>
                  <a:pt x="0" y="1381252"/>
                </a:lnTo>
                <a:lnTo>
                  <a:pt x="107522" y="1111013"/>
                </a:lnTo>
                <a:cubicBezTo>
                  <a:pt x="159316" y="1021302"/>
                  <a:pt x="259400" y="1099908"/>
                  <a:pt x="349113" y="1151702"/>
                </a:cubicBezTo>
                <a:lnTo>
                  <a:pt x="486246" y="1217020"/>
                </a:lnTo>
                <a:cubicBezTo>
                  <a:pt x="628225" y="1148493"/>
                  <a:pt x="768311" y="1094036"/>
                  <a:pt x="908721" y="1057007"/>
                </a:cubicBezTo>
                <a:cubicBezTo>
                  <a:pt x="1011476" y="947354"/>
                  <a:pt x="1021990" y="857768"/>
                  <a:pt x="976491" y="611195"/>
                </a:cubicBezTo>
                <a:cubicBezTo>
                  <a:pt x="1335325" y="817429"/>
                  <a:pt x="1326102" y="899150"/>
                  <a:pt x="1389221" y="1007976"/>
                </a:cubicBezTo>
                <a:cubicBezTo>
                  <a:pt x="1615807" y="1002289"/>
                  <a:pt x="1836555" y="1044211"/>
                  <a:pt x="2066828" y="1133629"/>
                </a:cubicBezTo>
                <a:cubicBezTo>
                  <a:pt x="2047082" y="1203277"/>
                  <a:pt x="2048342" y="1275855"/>
                  <a:pt x="2067080" y="1343672"/>
                </a:cubicBezTo>
                <a:cubicBezTo>
                  <a:pt x="2009772" y="1325329"/>
                  <a:pt x="1950048" y="1312156"/>
                  <a:pt x="1888409" y="1302802"/>
                </a:cubicBezTo>
                <a:lnTo>
                  <a:pt x="1831983" y="1466454"/>
                </a:lnTo>
                <a:cubicBezTo>
                  <a:pt x="2171713" y="1545279"/>
                  <a:pt x="2334158" y="1639067"/>
                  <a:pt x="2533793" y="1871644"/>
                </a:cubicBezTo>
                <a:lnTo>
                  <a:pt x="2655130" y="1752801"/>
                </a:lnTo>
                <a:cubicBezTo>
                  <a:pt x="2623271" y="1710443"/>
                  <a:pt x="2589631" y="1671169"/>
                  <a:pt x="2553401" y="1635762"/>
                </a:cubicBezTo>
                <a:cubicBezTo>
                  <a:pt x="2626342" y="1620812"/>
                  <a:pt x="2694472" y="1585039"/>
                  <a:pt x="2748239" y="1530606"/>
                </a:cubicBezTo>
                <a:cubicBezTo>
                  <a:pt x="2959801" y="1699876"/>
                  <a:pt x="3152007" y="1908367"/>
                  <a:pt x="3223775" y="2111154"/>
                </a:cubicBezTo>
                <a:cubicBezTo>
                  <a:pt x="3265103" y="2076949"/>
                  <a:pt x="3316077" y="2055387"/>
                  <a:pt x="3371292" y="2047279"/>
                </a:cubicBezTo>
                <a:cubicBezTo>
                  <a:pt x="3454199" y="2035105"/>
                  <a:pt x="3536665" y="2054733"/>
                  <a:pt x="3603728" y="2099347"/>
                </a:cubicBezTo>
                <a:cubicBezTo>
                  <a:pt x="3679156" y="2088543"/>
                  <a:pt x="3756158" y="2095770"/>
                  <a:pt x="3828792" y="2119628"/>
                </a:cubicBezTo>
                <a:cubicBezTo>
                  <a:pt x="3870454" y="2133311"/>
                  <a:pt x="3910678" y="2152466"/>
                  <a:pt x="3948369" y="2177025"/>
                </a:cubicBezTo>
                <a:close/>
                <a:moveTo>
                  <a:pt x="2661401" y="883270"/>
                </a:moveTo>
                <a:cubicBezTo>
                  <a:pt x="2838812" y="985699"/>
                  <a:pt x="2899598" y="1212554"/>
                  <a:pt x="2797170" y="1389966"/>
                </a:cubicBezTo>
                <a:cubicBezTo>
                  <a:pt x="2694741" y="1567377"/>
                  <a:pt x="2467885" y="1628163"/>
                  <a:pt x="2290474" y="1525735"/>
                </a:cubicBezTo>
                <a:cubicBezTo>
                  <a:pt x="2113063" y="1423306"/>
                  <a:pt x="2052277" y="1196450"/>
                  <a:pt x="2154705" y="1019039"/>
                </a:cubicBezTo>
                <a:cubicBezTo>
                  <a:pt x="2257134" y="841627"/>
                  <a:pt x="2483990" y="780842"/>
                  <a:pt x="2661401" y="883270"/>
                </a:cubicBezTo>
                <a:close/>
                <a:moveTo>
                  <a:pt x="2494139" y="49756"/>
                </a:moveTo>
                <a:cubicBezTo>
                  <a:pt x="2671551" y="152184"/>
                  <a:pt x="2732337" y="379040"/>
                  <a:pt x="2629908" y="556451"/>
                </a:cubicBezTo>
                <a:cubicBezTo>
                  <a:pt x="2527480" y="733863"/>
                  <a:pt x="2300624" y="794648"/>
                  <a:pt x="2123212" y="692220"/>
                </a:cubicBezTo>
                <a:cubicBezTo>
                  <a:pt x="1945801" y="589791"/>
                  <a:pt x="1885015" y="362936"/>
                  <a:pt x="1987444" y="185524"/>
                </a:cubicBezTo>
                <a:cubicBezTo>
                  <a:pt x="2089872" y="8113"/>
                  <a:pt x="2316728" y="-52673"/>
                  <a:pt x="2494139" y="4975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700000000000000" pitchFamily="2" charset="-78"/>
            </a:endParaRPr>
          </a:p>
        </p:txBody>
      </p:sp>
      <p:sp>
        <p:nvSpPr>
          <p:cNvPr id="105" name="Oval 21">
            <a:extLst>
              <a:ext uri="{FF2B5EF4-FFF2-40B4-BE49-F238E27FC236}">
                <a16:creationId xmlns:a16="http://schemas.microsoft.com/office/drawing/2014/main" id="{9036BE4A-F3BC-4E60-8105-130F794C0184}"/>
              </a:ext>
            </a:extLst>
          </p:cNvPr>
          <p:cNvSpPr/>
          <p:nvPr/>
        </p:nvSpPr>
        <p:spPr>
          <a:xfrm rot="20700000">
            <a:off x="9316628" y="5377098"/>
            <a:ext cx="503514" cy="441294"/>
          </a:xfrm>
          <a:custGeom>
            <a:avLst/>
            <a:gdLst/>
            <a:ahLst/>
            <a:cxnLst/>
            <a:rect l="l" t="t" r="r" b="b"/>
            <a:pathLst>
              <a:path w="4088377" h="3321003">
                <a:moveTo>
                  <a:pt x="1365628" y="1622218"/>
                </a:moveTo>
                <a:cubicBezTo>
                  <a:pt x="1121373" y="1556771"/>
                  <a:pt x="870309" y="1701722"/>
                  <a:pt x="804861" y="1945977"/>
                </a:cubicBezTo>
                <a:cubicBezTo>
                  <a:pt x="739413" y="2190232"/>
                  <a:pt x="884365" y="2441296"/>
                  <a:pt x="1128620" y="2506744"/>
                </a:cubicBezTo>
                <a:cubicBezTo>
                  <a:pt x="1372875" y="2572191"/>
                  <a:pt x="1623939" y="2427240"/>
                  <a:pt x="1689387" y="2182985"/>
                </a:cubicBezTo>
                <a:cubicBezTo>
                  <a:pt x="1754835" y="1938730"/>
                  <a:pt x="1609883" y="1687666"/>
                  <a:pt x="1365628" y="1622218"/>
                </a:cubicBezTo>
                <a:close/>
                <a:moveTo>
                  <a:pt x="1447099" y="1318163"/>
                </a:moveTo>
                <a:cubicBezTo>
                  <a:pt x="1859279" y="1428606"/>
                  <a:pt x="2103885" y="1852277"/>
                  <a:pt x="1993442" y="2264456"/>
                </a:cubicBezTo>
                <a:cubicBezTo>
                  <a:pt x="1882999" y="2676636"/>
                  <a:pt x="1459328" y="2921242"/>
                  <a:pt x="1047149" y="2810799"/>
                </a:cubicBezTo>
                <a:cubicBezTo>
                  <a:pt x="634969" y="2700356"/>
                  <a:pt x="390363" y="2276685"/>
                  <a:pt x="500806" y="1864505"/>
                </a:cubicBezTo>
                <a:cubicBezTo>
                  <a:pt x="611249" y="1452326"/>
                  <a:pt x="1034920" y="1207720"/>
                  <a:pt x="1447099" y="1318163"/>
                </a:cubicBezTo>
                <a:close/>
                <a:moveTo>
                  <a:pt x="1476725" y="1207597"/>
                </a:moveTo>
                <a:cubicBezTo>
                  <a:pt x="1003481" y="1080792"/>
                  <a:pt x="517045" y="1361635"/>
                  <a:pt x="390240" y="1834879"/>
                </a:cubicBezTo>
                <a:cubicBezTo>
                  <a:pt x="263435" y="2308124"/>
                  <a:pt x="544279" y="2794559"/>
                  <a:pt x="1017523" y="2921365"/>
                </a:cubicBezTo>
                <a:cubicBezTo>
                  <a:pt x="1490767" y="3048170"/>
                  <a:pt x="1977202" y="2767326"/>
                  <a:pt x="2104008" y="2294082"/>
                </a:cubicBezTo>
                <a:cubicBezTo>
                  <a:pt x="2230813" y="1820838"/>
                  <a:pt x="1949969" y="1334403"/>
                  <a:pt x="1476725" y="1207597"/>
                </a:cubicBezTo>
                <a:close/>
                <a:moveTo>
                  <a:pt x="3290290" y="1590224"/>
                </a:moveTo>
                <a:cubicBezTo>
                  <a:pt x="3269727" y="1586016"/>
                  <a:pt x="3248437" y="1583806"/>
                  <a:pt x="3226630" y="1583806"/>
                </a:cubicBezTo>
                <a:cubicBezTo>
                  <a:pt x="3052179" y="1583806"/>
                  <a:pt x="2910758" y="1725227"/>
                  <a:pt x="2910758" y="1899678"/>
                </a:cubicBezTo>
                <a:cubicBezTo>
                  <a:pt x="2910758" y="2074130"/>
                  <a:pt x="3052179" y="2215551"/>
                  <a:pt x="3226630" y="2215550"/>
                </a:cubicBezTo>
                <a:cubicBezTo>
                  <a:pt x="3401082" y="2215551"/>
                  <a:pt x="3542503" y="2074130"/>
                  <a:pt x="3542502" y="1899678"/>
                </a:cubicBezTo>
                <a:cubicBezTo>
                  <a:pt x="3542503" y="1747033"/>
                  <a:pt x="3434228" y="1619677"/>
                  <a:pt x="3290290" y="1590224"/>
                </a:cubicBezTo>
                <a:close/>
                <a:moveTo>
                  <a:pt x="3334055" y="1377473"/>
                </a:moveTo>
                <a:cubicBezTo>
                  <a:pt x="3576950" y="1427177"/>
                  <a:pt x="3759665" y="1642090"/>
                  <a:pt x="3759665" y="1899678"/>
                </a:cubicBezTo>
                <a:cubicBezTo>
                  <a:pt x="3759665" y="2194064"/>
                  <a:pt x="3521017" y="2432713"/>
                  <a:pt x="3226630" y="2432713"/>
                </a:cubicBezTo>
                <a:cubicBezTo>
                  <a:pt x="2932244" y="2432712"/>
                  <a:pt x="2693596" y="2194065"/>
                  <a:pt x="2693596" y="1899678"/>
                </a:cubicBezTo>
                <a:cubicBezTo>
                  <a:pt x="2693596" y="1605292"/>
                  <a:pt x="2932244" y="1366644"/>
                  <a:pt x="3226630" y="1366644"/>
                </a:cubicBezTo>
                <a:cubicBezTo>
                  <a:pt x="3263429" y="1366644"/>
                  <a:pt x="3299356" y="1370373"/>
                  <a:pt x="3334055" y="1377473"/>
                </a:cubicBezTo>
                <a:close/>
                <a:moveTo>
                  <a:pt x="1391137" y="789478"/>
                </a:moveTo>
                <a:lnTo>
                  <a:pt x="1759910" y="888290"/>
                </a:lnTo>
                <a:lnTo>
                  <a:pt x="1754625" y="1202375"/>
                </a:lnTo>
                <a:lnTo>
                  <a:pt x="1744979" y="1199790"/>
                </a:lnTo>
                <a:cubicBezTo>
                  <a:pt x="1823578" y="1244024"/>
                  <a:pt x="1894617" y="1298265"/>
                  <a:pt x="1954704" y="1362586"/>
                </a:cubicBezTo>
                <a:lnTo>
                  <a:pt x="2234317" y="1293059"/>
                </a:lnTo>
                <a:lnTo>
                  <a:pt x="2413554" y="1630152"/>
                </a:lnTo>
                <a:lnTo>
                  <a:pt x="2214321" y="1809770"/>
                </a:lnTo>
                <a:cubicBezTo>
                  <a:pt x="2239296" y="1900740"/>
                  <a:pt x="2251067" y="1995997"/>
                  <a:pt x="2246841" y="2092825"/>
                </a:cubicBezTo>
                <a:lnTo>
                  <a:pt x="2495698" y="2230974"/>
                </a:lnTo>
                <a:lnTo>
                  <a:pt x="2396885" y="2599747"/>
                </a:lnTo>
                <a:lnTo>
                  <a:pt x="2094912" y="2594668"/>
                </a:lnTo>
                <a:cubicBezTo>
                  <a:pt x="2056732" y="2658461"/>
                  <a:pt x="2010475" y="2715996"/>
                  <a:pt x="1958644" y="2767359"/>
                </a:cubicBezTo>
                <a:lnTo>
                  <a:pt x="2057814" y="3026193"/>
                </a:lnTo>
                <a:lnTo>
                  <a:pt x="1745078" y="3245174"/>
                </a:lnTo>
                <a:lnTo>
                  <a:pt x="1507869" y="3039237"/>
                </a:lnTo>
                <a:lnTo>
                  <a:pt x="1536736" y="3019025"/>
                </a:lnTo>
                <a:cubicBezTo>
                  <a:pt x="1445878" y="3048429"/>
                  <a:pt x="1349798" y="3062567"/>
                  <a:pt x="1251837" y="3062021"/>
                </a:cubicBezTo>
                <a:lnTo>
                  <a:pt x="1108065" y="3321003"/>
                </a:lnTo>
                <a:lnTo>
                  <a:pt x="739291" y="3222191"/>
                </a:lnTo>
                <a:lnTo>
                  <a:pt x="744274" y="2926021"/>
                </a:lnTo>
                <a:cubicBezTo>
                  <a:pt x="666128" y="2881484"/>
                  <a:pt x="595548" y="2827017"/>
                  <a:pt x="535891" y="2762576"/>
                </a:cubicBezTo>
                <a:lnTo>
                  <a:pt x="540671" y="2772825"/>
                </a:lnTo>
                <a:lnTo>
                  <a:pt x="232276" y="2832568"/>
                </a:lnTo>
                <a:lnTo>
                  <a:pt x="70927" y="2486556"/>
                </a:lnTo>
                <a:lnTo>
                  <a:pt x="279495" y="2317444"/>
                </a:lnTo>
                <a:cubicBezTo>
                  <a:pt x="257233" y="2235849"/>
                  <a:pt x="245603" y="2150814"/>
                  <a:pt x="245586" y="2064274"/>
                </a:cubicBezTo>
                <a:lnTo>
                  <a:pt x="0" y="1927940"/>
                </a:lnTo>
                <a:lnTo>
                  <a:pt x="98812" y="1559167"/>
                </a:lnTo>
                <a:lnTo>
                  <a:pt x="380240" y="1563901"/>
                </a:lnTo>
                <a:cubicBezTo>
                  <a:pt x="418421" y="1496524"/>
                  <a:pt x="464524" y="1435092"/>
                  <a:pt x="516679" y="1380105"/>
                </a:cubicBezTo>
                <a:lnTo>
                  <a:pt x="422419" y="1089378"/>
                </a:lnTo>
                <a:lnTo>
                  <a:pt x="746189" y="887063"/>
                </a:lnTo>
                <a:lnTo>
                  <a:pt x="972292" y="1105134"/>
                </a:lnTo>
                <a:lnTo>
                  <a:pt x="970019" y="1106554"/>
                </a:lnTo>
                <a:cubicBezTo>
                  <a:pt x="1058903" y="1078586"/>
                  <a:pt x="1152743" y="1065659"/>
                  <a:pt x="1248316" y="1066709"/>
                </a:cubicBezTo>
                <a:lnTo>
                  <a:pt x="1238669" y="1064125"/>
                </a:lnTo>
                <a:close/>
                <a:moveTo>
                  <a:pt x="3349970" y="1300109"/>
                </a:moveTo>
                <a:cubicBezTo>
                  <a:pt x="3310130" y="1291957"/>
                  <a:pt x="3268880" y="1287676"/>
                  <a:pt x="3226630" y="1287676"/>
                </a:cubicBezTo>
                <a:cubicBezTo>
                  <a:pt x="2888631" y="1287676"/>
                  <a:pt x="2614628" y="1561679"/>
                  <a:pt x="2614628" y="1899678"/>
                </a:cubicBezTo>
                <a:cubicBezTo>
                  <a:pt x="2614628" y="2237678"/>
                  <a:pt x="2888630" y="2511680"/>
                  <a:pt x="3226630" y="2511681"/>
                </a:cubicBezTo>
                <a:cubicBezTo>
                  <a:pt x="3564630" y="2511681"/>
                  <a:pt x="3838633" y="2237678"/>
                  <a:pt x="3838633" y="1899678"/>
                </a:cubicBezTo>
                <a:cubicBezTo>
                  <a:pt x="3838632" y="1603928"/>
                  <a:pt x="3628849" y="1357176"/>
                  <a:pt x="3349970" y="1300109"/>
                </a:cubicBezTo>
                <a:close/>
                <a:moveTo>
                  <a:pt x="3358324" y="1024334"/>
                </a:moveTo>
                <a:lnTo>
                  <a:pt x="3410883" y="1234575"/>
                </a:lnTo>
                <a:lnTo>
                  <a:pt x="3403994" y="1234575"/>
                </a:lnTo>
                <a:cubicBezTo>
                  <a:pt x="3464268" y="1250018"/>
                  <a:pt x="3521292" y="1273478"/>
                  <a:pt x="3572818" y="1305612"/>
                </a:cubicBezTo>
                <a:lnTo>
                  <a:pt x="3746730" y="1209354"/>
                </a:lnTo>
                <a:lnTo>
                  <a:pt x="3926358" y="1401981"/>
                </a:lnTo>
                <a:lnTo>
                  <a:pt x="3825667" y="1557247"/>
                </a:lnTo>
                <a:cubicBezTo>
                  <a:pt x="3858552" y="1613408"/>
                  <a:pt x="3883404" y="1674784"/>
                  <a:pt x="3897877" y="1740062"/>
                </a:cubicBezTo>
                <a:lnTo>
                  <a:pt x="4088377" y="1787686"/>
                </a:lnTo>
                <a:lnTo>
                  <a:pt x="4088377" y="2051071"/>
                </a:lnTo>
                <a:lnTo>
                  <a:pt x="3886243" y="2101605"/>
                </a:lnTo>
                <a:cubicBezTo>
                  <a:pt x="3872191" y="2150933"/>
                  <a:pt x="3851639" y="2197531"/>
                  <a:pt x="3826272" y="2241013"/>
                </a:cubicBezTo>
                <a:lnTo>
                  <a:pt x="3938572" y="2395786"/>
                </a:lnTo>
                <a:lnTo>
                  <a:pt x="3769272" y="2597551"/>
                </a:lnTo>
                <a:lnTo>
                  <a:pt x="3574432" y="2502674"/>
                </a:lnTo>
                <a:lnTo>
                  <a:pt x="3590059" y="2484050"/>
                </a:lnTo>
                <a:cubicBezTo>
                  <a:pt x="3534764" y="2519868"/>
                  <a:pt x="3473263" y="2546445"/>
                  <a:pt x="3407886" y="2563572"/>
                </a:cubicBezTo>
                <a:lnTo>
                  <a:pt x="3358323" y="2761823"/>
                </a:lnTo>
                <a:lnTo>
                  <a:pt x="3094938" y="2761823"/>
                </a:lnTo>
                <a:lnTo>
                  <a:pt x="3045375" y="2563574"/>
                </a:lnTo>
                <a:cubicBezTo>
                  <a:pt x="2985349" y="2547848"/>
                  <a:pt x="2928591" y="2524155"/>
                  <a:pt x="2877330" y="2491865"/>
                </a:cubicBezTo>
                <a:lnTo>
                  <a:pt x="2882346" y="2497841"/>
                </a:lnTo>
                <a:lnTo>
                  <a:pt x="2687507" y="2592718"/>
                </a:lnTo>
                <a:lnTo>
                  <a:pt x="2518206" y="2390954"/>
                </a:lnTo>
                <a:lnTo>
                  <a:pt x="2626994" y="2241021"/>
                </a:lnTo>
                <a:cubicBezTo>
                  <a:pt x="2597591" y="2190623"/>
                  <a:pt x="2574657" y="2136035"/>
                  <a:pt x="2559194" y="2078370"/>
                </a:cubicBezTo>
                <a:lnTo>
                  <a:pt x="2371198" y="2031371"/>
                </a:lnTo>
                <a:lnTo>
                  <a:pt x="2371198" y="1767986"/>
                </a:lnTo>
                <a:lnTo>
                  <a:pt x="2559579" y="1720890"/>
                </a:lnTo>
                <a:cubicBezTo>
                  <a:pt x="2572992" y="1669175"/>
                  <a:pt x="2592745" y="1620006"/>
                  <a:pt x="2617681" y="1574051"/>
                </a:cubicBezTo>
                <a:lnTo>
                  <a:pt x="2502958" y="1397149"/>
                </a:lnTo>
                <a:lnTo>
                  <a:pt x="2682587" y="1204520"/>
                </a:lnTo>
                <a:lnTo>
                  <a:pt x="2872193" y="1309466"/>
                </a:lnTo>
                <a:lnTo>
                  <a:pt x="2870932" y="1310818"/>
                </a:lnTo>
                <a:cubicBezTo>
                  <a:pt x="2925169" y="1276310"/>
                  <a:pt x="2985393" y="1250941"/>
                  <a:pt x="3049268" y="1234575"/>
                </a:cubicBezTo>
                <a:lnTo>
                  <a:pt x="3042378" y="1234576"/>
                </a:lnTo>
                <a:lnTo>
                  <a:pt x="3094939" y="1024334"/>
                </a:lnTo>
                <a:close/>
                <a:moveTo>
                  <a:pt x="2786480" y="402820"/>
                </a:moveTo>
                <a:cubicBezTo>
                  <a:pt x="2745900" y="389943"/>
                  <a:pt x="2701172" y="388627"/>
                  <a:pt x="2657264" y="401580"/>
                </a:cubicBezTo>
                <a:cubicBezTo>
                  <a:pt x="2540176" y="436121"/>
                  <a:pt x="2473258" y="559041"/>
                  <a:pt x="2507800" y="676128"/>
                </a:cubicBezTo>
                <a:cubicBezTo>
                  <a:pt x="2542340" y="793216"/>
                  <a:pt x="2665260" y="860133"/>
                  <a:pt x="2782348" y="825592"/>
                </a:cubicBezTo>
                <a:cubicBezTo>
                  <a:pt x="2899435" y="791051"/>
                  <a:pt x="2966353" y="668132"/>
                  <a:pt x="2931812" y="551045"/>
                </a:cubicBezTo>
                <a:cubicBezTo>
                  <a:pt x="2910223" y="477864"/>
                  <a:pt x="2854113" y="424282"/>
                  <a:pt x="2786480" y="402820"/>
                </a:cubicBezTo>
                <a:close/>
                <a:moveTo>
                  <a:pt x="2932202" y="47278"/>
                </a:moveTo>
                <a:lnTo>
                  <a:pt x="3090904" y="140999"/>
                </a:lnTo>
                <a:lnTo>
                  <a:pt x="3054065" y="265147"/>
                </a:lnTo>
                <a:cubicBezTo>
                  <a:pt x="3087256" y="296329"/>
                  <a:pt x="3116089" y="332603"/>
                  <a:pt x="3138727" y="373550"/>
                </a:cubicBezTo>
                <a:lnTo>
                  <a:pt x="3276016" y="367796"/>
                </a:lnTo>
                <a:lnTo>
                  <a:pt x="3328165" y="544574"/>
                </a:lnTo>
                <a:lnTo>
                  <a:pt x="3202503" y="618514"/>
                </a:lnTo>
                <a:cubicBezTo>
                  <a:pt x="3202838" y="654403"/>
                  <a:pt x="3198271" y="689748"/>
                  <a:pt x="3189855" y="723955"/>
                </a:cubicBezTo>
                <a:lnTo>
                  <a:pt x="3295873" y="805599"/>
                </a:lnTo>
                <a:lnTo>
                  <a:pt x="3222192" y="974540"/>
                </a:lnTo>
                <a:lnTo>
                  <a:pt x="3072634" y="949439"/>
                </a:lnTo>
                <a:lnTo>
                  <a:pt x="3079435" y="933845"/>
                </a:lnTo>
                <a:cubicBezTo>
                  <a:pt x="3049413" y="968833"/>
                  <a:pt x="3013398" y="998848"/>
                  <a:pt x="2972910" y="1023288"/>
                </a:cubicBezTo>
                <a:lnTo>
                  <a:pt x="2978897" y="1166163"/>
                </a:lnTo>
                <a:lnTo>
                  <a:pt x="2802119" y="1218312"/>
                </a:lnTo>
                <a:lnTo>
                  <a:pt x="2729602" y="1095065"/>
                </a:lnTo>
                <a:cubicBezTo>
                  <a:pt x="2686199" y="1096396"/>
                  <a:pt x="2643414" y="1091732"/>
                  <a:pt x="2602615" y="1080209"/>
                </a:cubicBezTo>
                <a:lnTo>
                  <a:pt x="2607165" y="1083226"/>
                </a:lnTo>
                <a:lnTo>
                  <a:pt x="2495179" y="1185484"/>
                </a:lnTo>
                <a:lnTo>
                  <a:pt x="2341599" y="1083585"/>
                </a:lnTo>
                <a:lnTo>
                  <a:pt x="2384929" y="961414"/>
                </a:lnTo>
                <a:cubicBezTo>
                  <a:pt x="2355215" y="933409"/>
                  <a:pt x="2329015" y="901312"/>
                  <a:pt x="2307218" y="865670"/>
                </a:cubicBezTo>
                <a:lnTo>
                  <a:pt x="2171734" y="871348"/>
                </a:lnTo>
                <a:lnTo>
                  <a:pt x="2119584" y="694571"/>
                </a:lnTo>
                <a:lnTo>
                  <a:pt x="2236697" y="625662"/>
                </a:lnTo>
                <a:cubicBezTo>
                  <a:pt x="2235459" y="588297"/>
                  <a:pt x="2238982" y="551385"/>
                  <a:pt x="2246620" y="515603"/>
                </a:cubicBezTo>
                <a:lnTo>
                  <a:pt x="2134594" y="419585"/>
                </a:lnTo>
                <a:lnTo>
                  <a:pt x="2217016" y="254732"/>
                </a:lnTo>
                <a:lnTo>
                  <a:pt x="2365055" y="287627"/>
                </a:lnTo>
                <a:lnTo>
                  <a:pt x="2364476" y="288784"/>
                </a:lnTo>
                <a:cubicBezTo>
                  <a:pt x="2394046" y="254885"/>
                  <a:pt x="2429444" y="225933"/>
                  <a:pt x="2469075" y="202302"/>
                </a:cubicBezTo>
                <a:lnTo>
                  <a:pt x="2464452" y="203666"/>
                </a:lnTo>
                <a:lnTo>
                  <a:pt x="2458102" y="52150"/>
                </a:lnTo>
                <a:lnTo>
                  <a:pt x="2634880" y="0"/>
                </a:lnTo>
                <a:lnTo>
                  <a:pt x="2711784" y="130703"/>
                </a:lnTo>
                <a:lnTo>
                  <a:pt x="2707159" y="132067"/>
                </a:lnTo>
                <a:cubicBezTo>
                  <a:pt x="2750672" y="130497"/>
                  <a:pt x="2793590" y="134953"/>
                  <a:pt x="2834535" y="146319"/>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700000000000000" pitchFamily="2" charset="-78"/>
            </a:endParaRPr>
          </a:p>
        </p:txBody>
      </p:sp>
      <p:sp>
        <p:nvSpPr>
          <p:cNvPr id="106" name="Donut 15">
            <a:extLst>
              <a:ext uri="{FF2B5EF4-FFF2-40B4-BE49-F238E27FC236}">
                <a16:creationId xmlns:a16="http://schemas.microsoft.com/office/drawing/2014/main" id="{E41DE7AC-9ACA-4896-8F54-E5A18DEC12FB}"/>
              </a:ext>
            </a:extLst>
          </p:cNvPr>
          <p:cNvSpPr/>
          <p:nvPr/>
        </p:nvSpPr>
        <p:spPr>
          <a:xfrm>
            <a:off x="3219974" y="5375719"/>
            <a:ext cx="447165" cy="444052"/>
          </a:xfrm>
          <a:custGeom>
            <a:avLst/>
            <a:gdLst/>
            <a:ahLst/>
            <a:cxnLst/>
            <a:rect l="l" t="t" r="r" b="b"/>
            <a:pathLst>
              <a:path w="3821708" h="3795110">
                <a:moveTo>
                  <a:pt x="1910854" y="903842"/>
                </a:moveTo>
                <a:lnTo>
                  <a:pt x="1793831" y="1129420"/>
                </a:lnTo>
                <a:lnTo>
                  <a:pt x="1791613" y="1129420"/>
                </a:lnTo>
                <a:lnTo>
                  <a:pt x="1791892" y="1133157"/>
                </a:lnTo>
                <a:lnTo>
                  <a:pt x="1791613" y="1133695"/>
                </a:lnTo>
                <a:lnTo>
                  <a:pt x="1791933" y="1133695"/>
                </a:lnTo>
                <a:lnTo>
                  <a:pt x="1833002" y="1683464"/>
                </a:lnTo>
                <a:cubicBezTo>
                  <a:pt x="1744939" y="1714584"/>
                  <a:pt x="1682254" y="1798749"/>
                  <a:pt x="1682254" y="1897555"/>
                </a:cubicBezTo>
                <a:cubicBezTo>
                  <a:pt x="1682254" y="2023808"/>
                  <a:pt x="1784602" y="2126156"/>
                  <a:pt x="1910855" y="2126156"/>
                </a:cubicBezTo>
                <a:cubicBezTo>
                  <a:pt x="1975561" y="2126156"/>
                  <a:pt x="2033988" y="2099273"/>
                  <a:pt x="2075304" y="2055803"/>
                </a:cubicBezTo>
                <a:lnTo>
                  <a:pt x="2443125" y="2288080"/>
                </a:lnTo>
                <a:lnTo>
                  <a:pt x="2443003" y="2288309"/>
                </a:lnTo>
                <a:lnTo>
                  <a:pt x="2443494" y="2288314"/>
                </a:lnTo>
                <a:lnTo>
                  <a:pt x="2446061" y="2289935"/>
                </a:lnTo>
                <a:lnTo>
                  <a:pt x="2446904" y="2288348"/>
                </a:lnTo>
                <a:lnTo>
                  <a:pt x="2652725" y="2290436"/>
                </a:lnTo>
                <a:lnTo>
                  <a:pt x="2535900" y="2120971"/>
                </a:lnTo>
                <a:lnTo>
                  <a:pt x="2536744" y="2119385"/>
                </a:lnTo>
                <a:lnTo>
                  <a:pt x="2533964" y="2118163"/>
                </a:lnTo>
                <a:lnTo>
                  <a:pt x="2533686" y="2117759"/>
                </a:lnTo>
                <a:lnTo>
                  <a:pt x="2533565" y="2117988"/>
                </a:lnTo>
                <a:lnTo>
                  <a:pt x="2134900" y="1942755"/>
                </a:lnTo>
                <a:cubicBezTo>
                  <a:pt x="2137918" y="1928156"/>
                  <a:pt x="2139456" y="1913035"/>
                  <a:pt x="2139456" y="1897555"/>
                </a:cubicBezTo>
                <a:cubicBezTo>
                  <a:pt x="2139456" y="1798748"/>
                  <a:pt x="2076770" y="1714583"/>
                  <a:pt x="1988706" y="1683463"/>
                </a:cubicBezTo>
                <a:lnTo>
                  <a:pt x="2029775" y="1133695"/>
                </a:lnTo>
                <a:lnTo>
                  <a:pt x="2030094" y="1133695"/>
                </a:lnTo>
                <a:lnTo>
                  <a:pt x="2029815" y="1133157"/>
                </a:lnTo>
                <a:lnTo>
                  <a:pt x="2030094" y="1129420"/>
                </a:lnTo>
                <a:lnTo>
                  <a:pt x="2027877" y="1129420"/>
                </a:lnTo>
                <a:close/>
                <a:moveTo>
                  <a:pt x="1910854" y="565406"/>
                </a:moveTo>
                <a:cubicBezTo>
                  <a:pt x="2646579" y="565406"/>
                  <a:pt x="3243002" y="1161829"/>
                  <a:pt x="3243002" y="1897554"/>
                </a:cubicBezTo>
                <a:cubicBezTo>
                  <a:pt x="3243002" y="2633279"/>
                  <a:pt x="2646579" y="3229702"/>
                  <a:pt x="1910854" y="3229702"/>
                </a:cubicBezTo>
                <a:cubicBezTo>
                  <a:pt x="1175129" y="3229702"/>
                  <a:pt x="578706" y="2633279"/>
                  <a:pt x="578706" y="1897554"/>
                </a:cubicBezTo>
                <a:cubicBezTo>
                  <a:pt x="578706" y="1161829"/>
                  <a:pt x="1175129" y="565406"/>
                  <a:pt x="1910854" y="565406"/>
                </a:cubicBezTo>
                <a:close/>
                <a:moveTo>
                  <a:pt x="1766837" y="367010"/>
                </a:moveTo>
                <a:cubicBezTo>
                  <a:pt x="1050362" y="432397"/>
                  <a:pt x="475174" y="981146"/>
                  <a:pt x="377476" y="1681610"/>
                </a:cubicBezTo>
                <a:lnTo>
                  <a:pt x="426306" y="1681610"/>
                </a:lnTo>
                <a:cubicBezTo>
                  <a:pt x="510474" y="1681610"/>
                  <a:pt x="578706" y="1746088"/>
                  <a:pt x="578706" y="1825626"/>
                </a:cubicBezTo>
                <a:cubicBezTo>
                  <a:pt x="578706" y="1905164"/>
                  <a:pt x="510474" y="1969642"/>
                  <a:pt x="426306" y="1969642"/>
                </a:cubicBezTo>
                <a:lnTo>
                  <a:pt x="364094" y="1969642"/>
                </a:lnTo>
                <a:cubicBezTo>
                  <a:pt x="398055" y="2738400"/>
                  <a:pt x="1003246" y="3359660"/>
                  <a:pt x="1769417" y="3427809"/>
                </a:cubicBezTo>
                <a:lnTo>
                  <a:pt x="1769417" y="3382101"/>
                </a:lnTo>
                <a:cubicBezTo>
                  <a:pt x="1769417" y="3297933"/>
                  <a:pt x="1833895" y="3229701"/>
                  <a:pt x="1913433" y="3229701"/>
                </a:cubicBezTo>
                <a:cubicBezTo>
                  <a:pt x="1992971" y="3229701"/>
                  <a:pt x="2057449" y="3297933"/>
                  <a:pt x="2057449" y="3382101"/>
                </a:cubicBezTo>
                <a:lnTo>
                  <a:pt x="2057449" y="3427707"/>
                </a:lnTo>
                <a:cubicBezTo>
                  <a:pt x="2804164" y="3358467"/>
                  <a:pt x="3396856" y="2764020"/>
                  <a:pt x="3455018" y="2020616"/>
                </a:cubicBezTo>
                <a:lnTo>
                  <a:pt x="3395402" y="2020616"/>
                </a:lnTo>
                <a:cubicBezTo>
                  <a:pt x="3311234" y="2020616"/>
                  <a:pt x="3243002" y="1956138"/>
                  <a:pt x="3243002" y="1876600"/>
                </a:cubicBezTo>
                <a:cubicBezTo>
                  <a:pt x="3243002" y="1797062"/>
                  <a:pt x="3311234" y="1732584"/>
                  <a:pt x="3395402" y="1732584"/>
                </a:cubicBezTo>
                <a:lnTo>
                  <a:pt x="3451747" y="1732584"/>
                </a:lnTo>
                <a:cubicBezTo>
                  <a:pt x="3374444" y="1008025"/>
                  <a:pt x="2788738" y="434055"/>
                  <a:pt x="2054869" y="367632"/>
                </a:cubicBezTo>
                <a:lnTo>
                  <a:pt x="2054869" y="407296"/>
                </a:lnTo>
                <a:cubicBezTo>
                  <a:pt x="2054869" y="491464"/>
                  <a:pt x="1990391" y="559696"/>
                  <a:pt x="1910853" y="559696"/>
                </a:cubicBezTo>
                <a:cubicBezTo>
                  <a:pt x="1831315" y="559696"/>
                  <a:pt x="1766837" y="491464"/>
                  <a:pt x="1766837" y="407296"/>
                </a:cubicBezTo>
                <a:close/>
                <a:moveTo>
                  <a:pt x="1910854" y="0"/>
                </a:moveTo>
                <a:cubicBezTo>
                  <a:pt x="2966190" y="0"/>
                  <a:pt x="3821708" y="849564"/>
                  <a:pt x="3821708" y="1897555"/>
                </a:cubicBezTo>
                <a:cubicBezTo>
                  <a:pt x="3821708" y="2945546"/>
                  <a:pt x="2966190" y="3795110"/>
                  <a:pt x="1910854" y="3795110"/>
                </a:cubicBezTo>
                <a:cubicBezTo>
                  <a:pt x="855518" y="3795110"/>
                  <a:pt x="0" y="2945546"/>
                  <a:pt x="0" y="1897555"/>
                </a:cubicBezTo>
                <a:cubicBezTo>
                  <a:pt x="0" y="849564"/>
                  <a:pt x="855518" y="0"/>
                  <a:pt x="191085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solidFill>
              <a:cs typeface="B Nazanin" panose="00000700000000000000" pitchFamily="2" charset="-78"/>
            </a:endParaRPr>
          </a:p>
        </p:txBody>
      </p:sp>
      <p:sp>
        <p:nvSpPr>
          <p:cNvPr id="107" name="Rounded Rectangle 24">
            <a:extLst>
              <a:ext uri="{FF2B5EF4-FFF2-40B4-BE49-F238E27FC236}">
                <a16:creationId xmlns:a16="http://schemas.microsoft.com/office/drawing/2014/main" id="{4DC4CE38-0DAD-44FB-AD60-0AE470F4D908}"/>
              </a:ext>
            </a:extLst>
          </p:cNvPr>
          <p:cNvSpPr/>
          <p:nvPr/>
        </p:nvSpPr>
        <p:spPr>
          <a:xfrm>
            <a:off x="1534406" y="5423066"/>
            <a:ext cx="451522" cy="349363"/>
          </a:xfrm>
          <a:custGeom>
            <a:avLst/>
            <a:gdLst/>
            <a:ahLst/>
            <a:cxnLst/>
            <a:rect l="l" t="t" r="r" b="b"/>
            <a:pathLst>
              <a:path w="3960000" h="3064028">
                <a:moveTo>
                  <a:pt x="1955333" y="1285185"/>
                </a:moveTo>
                <a:cubicBezTo>
                  <a:pt x="2192176" y="1285185"/>
                  <a:pt x="2384176" y="1477185"/>
                  <a:pt x="2384176" y="1714028"/>
                </a:cubicBezTo>
                <a:cubicBezTo>
                  <a:pt x="2384176" y="1950871"/>
                  <a:pt x="2192176" y="2142871"/>
                  <a:pt x="1955333" y="2142871"/>
                </a:cubicBezTo>
                <a:cubicBezTo>
                  <a:pt x="1718490" y="2142871"/>
                  <a:pt x="1526490" y="1950871"/>
                  <a:pt x="1526490" y="1714028"/>
                </a:cubicBezTo>
                <a:cubicBezTo>
                  <a:pt x="1526490" y="1477185"/>
                  <a:pt x="1718490" y="1285185"/>
                  <a:pt x="1955333" y="1285185"/>
                </a:cubicBezTo>
                <a:close/>
                <a:moveTo>
                  <a:pt x="1955333" y="1074136"/>
                </a:moveTo>
                <a:cubicBezTo>
                  <a:pt x="1601930" y="1074136"/>
                  <a:pt x="1315441" y="1360625"/>
                  <a:pt x="1315441" y="1714028"/>
                </a:cubicBezTo>
                <a:cubicBezTo>
                  <a:pt x="1315441" y="2067431"/>
                  <a:pt x="1601930" y="2353920"/>
                  <a:pt x="1955333" y="2353920"/>
                </a:cubicBezTo>
                <a:cubicBezTo>
                  <a:pt x="2308736" y="2353920"/>
                  <a:pt x="2595225" y="2067431"/>
                  <a:pt x="2595225" y="1714028"/>
                </a:cubicBezTo>
                <a:cubicBezTo>
                  <a:pt x="2595225" y="1360625"/>
                  <a:pt x="2308736" y="1074136"/>
                  <a:pt x="1955333" y="1074136"/>
                </a:cubicBezTo>
                <a:close/>
                <a:moveTo>
                  <a:pt x="1955333" y="849503"/>
                </a:moveTo>
                <a:cubicBezTo>
                  <a:pt x="2432797" y="849503"/>
                  <a:pt x="2819858" y="1236564"/>
                  <a:pt x="2819858" y="1714028"/>
                </a:cubicBezTo>
                <a:cubicBezTo>
                  <a:pt x="2819858" y="2191492"/>
                  <a:pt x="2432797" y="2578553"/>
                  <a:pt x="1955333" y="2578553"/>
                </a:cubicBezTo>
                <a:cubicBezTo>
                  <a:pt x="1477869" y="2578553"/>
                  <a:pt x="1090808" y="2191492"/>
                  <a:pt x="1090808" y="1714028"/>
                </a:cubicBezTo>
                <a:cubicBezTo>
                  <a:pt x="1090808" y="1236564"/>
                  <a:pt x="1477869" y="849503"/>
                  <a:pt x="1955333" y="849503"/>
                </a:cubicBezTo>
                <a:close/>
                <a:moveTo>
                  <a:pt x="3253503" y="756254"/>
                </a:moveTo>
                <a:cubicBezTo>
                  <a:pt x="3162525" y="756254"/>
                  <a:pt x="3088773" y="830006"/>
                  <a:pt x="3088773" y="920984"/>
                </a:cubicBezTo>
                <a:cubicBezTo>
                  <a:pt x="3088773" y="1011962"/>
                  <a:pt x="3162525" y="1085714"/>
                  <a:pt x="3253503" y="1085714"/>
                </a:cubicBezTo>
                <a:cubicBezTo>
                  <a:pt x="3344481" y="1085714"/>
                  <a:pt x="3418233" y="1011962"/>
                  <a:pt x="3418233" y="920984"/>
                </a:cubicBezTo>
                <a:cubicBezTo>
                  <a:pt x="3418233" y="830006"/>
                  <a:pt x="3344481" y="756254"/>
                  <a:pt x="3253503" y="756254"/>
                </a:cubicBezTo>
                <a:close/>
                <a:moveTo>
                  <a:pt x="1955333" y="744677"/>
                </a:moveTo>
                <a:cubicBezTo>
                  <a:pt x="1419975" y="744677"/>
                  <a:pt x="985982" y="1178670"/>
                  <a:pt x="985982" y="1714028"/>
                </a:cubicBezTo>
                <a:cubicBezTo>
                  <a:pt x="985982" y="2249386"/>
                  <a:pt x="1419975" y="2683379"/>
                  <a:pt x="1955333" y="2683379"/>
                </a:cubicBezTo>
                <a:cubicBezTo>
                  <a:pt x="2490691" y="2683379"/>
                  <a:pt x="2924684" y="2249386"/>
                  <a:pt x="2924684" y="1714028"/>
                </a:cubicBezTo>
                <a:cubicBezTo>
                  <a:pt x="2924684" y="1178670"/>
                  <a:pt x="2490691" y="744677"/>
                  <a:pt x="1955333" y="744677"/>
                </a:cubicBezTo>
                <a:close/>
                <a:moveTo>
                  <a:pt x="1333922" y="0"/>
                </a:moveTo>
                <a:lnTo>
                  <a:pt x="2626078" y="0"/>
                </a:lnTo>
                <a:lnTo>
                  <a:pt x="2717085" y="364028"/>
                </a:lnTo>
                <a:lnTo>
                  <a:pt x="3699990" y="364028"/>
                </a:lnTo>
                <a:cubicBezTo>
                  <a:pt x="3843590" y="364028"/>
                  <a:pt x="3960000" y="480438"/>
                  <a:pt x="3960000" y="624038"/>
                </a:cubicBezTo>
                <a:lnTo>
                  <a:pt x="3960000" y="2804018"/>
                </a:lnTo>
                <a:cubicBezTo>
                  <a:pt x="3960000" y="2947618"/>
                  <a:pt x="3843590" y="3064028"/>
                  <a:pt x="3699990" y="3064028"/>
                </a:cubicBezTo>
                <a:lnTo>
                  <a:pt x="260010" y="3064028"/>
                </a:lnTo>
                <a:cubicBezTo>
                  <a:pt x="116410" y="3064028"/>
                  <a:pt x="0" y="2947618"/>
                  <a:pt x="0" y="2804018"/>
                </a:cubicBezTo>
                <a:lnTo>
                  <a:pt x="0" y="624038"/>
                </a:lnTo>
                <a:cubicBezTo>
                  <a:pt x="0" y="480438"/>
                  <a:pt x="116410" y="364028"/>
                  <a:pt x="260010" y="364028"/>
                </a:cubicBezTo>
                <a:lnTo>
                  <a:pt x="443165" y="364028"/>
                </a:lnTo>
                <a:lnTo>
                  <a:pt x="443165" y="237982"/>
                </a:lnTo>
                <a:cubicBezTo>
                  <a:pt x="443165" y="195266"/>
                  <a:pt x="477794" y="160637"/>
                  <a:pt x="520510" y="160637"/>
                </a:cubicBezTo>
                <a:lnTo>
                  <a:pt x="1049896" y="160637"/>
                </a:lnTo>
                <a:cubicBezTo>
                  <a:pt x="1092612" y="160637"/>
                  <a:pt x="1127241" y="195266"/>
                  <a:pt x="1127241" y="237982"/>
                </a:cubicBezTo>
                <a:lnTo>
                  <a:pt x="1127241" y="364028"/>
                </a:lnTo>
                <a:lnTo>
                  <a:pt x="1242915" y="36402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lumMod val="65000"/>
                  <a:lumOff val="35000"/>
                </a:schemeClr>
              </a:solidFill>
              <a:cs typeface="B Nazanin" panose="00000700000000000000" pitchFamily="2" charset="-78"/>
            </a:endParaRPr>
          </a:p>
        </p:txBody>
      </p:sp>
      <p:grpSp>
        <p:nvGrpSpPr>
          <p:cNvPr id="108" name="Group 107">
            <a:extLst>
              <a:ext uri="{FF2B5EF4-FFF2-40B4-BE49-F238E27FC236}">
                <a16:creationId xmlns:a16="http://schemas.microsoft.com/office/drawing/2014/main" id="{1327C54D-5CA2-4F5A-9B43-0E0CA481C9EC}"/>
              </a:ext>
            </a:extLst>
          </p:cNvPr>
          <p:cNvGrpSpPr/>
          <p:nvPr/>
        </p:nvGrpSpPr>
        <p:grpSpPr>
          <a:xfrm>
            <a:off x="1092479" y="3848632"/>
            <a:ext cx="1335377" cy="1107996"/>
            <a:chOff x="2551705" y="4283314"/>
            <a:chExt cx="1028825" cy="1107996"/>
          </a:xfrm>
        </p:grpSpPr>
        <p:sp>
          <p:nvSpPr>
            <p:cNvPr id="109" name="TextBox 108">
              <a:extLst>
                <a:ext uri="{FF2B5EF4-FFF2-40B4-BE49-F238E27FC236}">
                  <a16:creationId xmlns:a16="http://schemas.microsoft.com/office/drawing/2014/main" id="{B4A97F93-EFE4-4C4C-8501-C0D14070E3AB}"/>
                </a:ext>
              </a:extLst>
            </p:cNvPr>
            <p:cNvSpPr txBox="1"/>
            <p:nvPr/>
          </p:nvSpPr>
          <p:spPr>
            <a:xfrm>
              <a:off x="2551706" y="4560313"/>
              <a:ext cx="1028824"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700000000000000" pitchFamily="2" charset="-78"/>
              </a:endParaRPr>
            </a:p>
          </p:txBody>
        </p:sp>
        <p:sp>
          <p:nvSpPr>
            <p:cNvPr id="110" name="TextBox 109">
              <a:extLst>
                <a:ext uri="{FF2B5EF4-FFF2-40B4-BE49-F238E27FC236}">
                  <a16:creationId xmlns:a16="http://schemas.microsoft.com/office/drawing/2014/main" id="{6EEB5259-618B-465C-A37E-63A490D1BDA0}"/>
                </a:ext>
              </a:extLst>
            </p:cNvPr>
            <p:cNvSpPr txBox="1"/>
            <p:nvPr/>
          </p:nvSpPr>
          <p:spPr>
            <a:xfrm>
              <a:off x="2551705" y="4283314"/>
              <a:ext cx="1028825"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700000000000000" pitchFamily="2" charset="-78"/>
                </a:rPr>
                <a:t>متن را اینجا بنویسید</a:t>
              </a:r>
              <a:endParaRPr lang="ko-KR" altLang="en-US" sz="1200" b="1" dirty="0">
                <a:solidFill>
                  <a:schemeClr val="tx1">
                    <a:lumMod val="75000"/>
                    <a:lumOff val="25000"/>
                  </a:schemeClr>
                </a:solidFill>
                <a:cs typeface="B Nazanin" panose="00000700000000000000" pitchFamily="2" charset="-78"/>
              </a:endParaRPr>
            </a:p>
          </p:txBody>
        </p:sp>
      </p:grpSp>
      <p:grpSp>
        <p:nvGrpSpPr>
          <p:cNvPr id="111" name="Group 110">
            <a:extLst>
              <a:ext uri="{FF2B5EF4-FFF2-40B4-BE49-F238E27FC236}">
                <a16:creationId xmlns:a16="http://schemas.microsoft.com/office/drawing/2014/main" id="{3EAF8F2F-7A09-43A7-8C2C-F20760870D7E}"/>
              </a:ext>
            </a:extLst>
          </p:cNvPr>
          <p:cNvGrpSpPr/>
          <p:nvPr/>
        </p:nvGrpSpPr>
        <p:grpSpPr>
          <a:xfrm>
            <a:off x="2712515" y="3518216"/>
            <a:ext cx="1324463" cy="1292662"/>
            <a:chOff x="2326027" y="4283314"/>
            <a:chExt cx="1254503" cy="1292662"/>
          </a:xfrm>
        </p:grpSpPr>
        <p:sp>
          <p:nvSpPr>
            <p:cNvPr id="112" name="TextBox 111">
              <a:extLst>
                <a:ext uri="{FF2B5EF4-FFF2-40B4-BE49-F238E27FC236}">
                  <a16:creationId xmlns:a16="http://schemas.microsoft.com/office/drawing/2014/main" id="{992B6B6F-F59E-45DE-AEF2-3F055BC3D3B3}"/>
                </a:ext>
              </a:extLst>
            </p:cNvPr>
            <p:cNvSpPr txBox="1"/>
            <p:nvPr/>
          </p:nvSpPr>
          <p:spPr>
            <a:xfrm>
              <a:off x="2551706" y="4560313"/>
              <a:ext cx="1028824" cy="1015663"/>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700000000000000" pitchFamily="2" charset="-78"/>
              </a:endParaRPr>
            </a:p>
          </p:txBody>
        </p:sp>
        <p:sp>
          <p:nvSpPr>
            <p:cNvPr id="113" name="TextBox 112">
              <a:extLst>
                <a:ext uri="{FF2B5EF4-FFF2-40B4-BE49-F238E27FC236}">
                  <a16:creationId xmlns:a16="http://schemas.microsoft.com/office/drawing/2014/main" id="{122CF790-A5C0-46E4-83F5-5E8BA6988783}"/>
                </a:ext>
              </a:extLst>
            </p:cNvPr>
            <p:cNvSpPr txBox="1"/>
            <p:nvPr/>
          </p:nvSpPr>
          <p:spPr>
            <a:xfrm>
              <a:off x="2326027" y="4283314"/>
              <a:ext cx="1254503"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700000000000000" pitchFamily="2" charset="-78"/>
                </a:rPr>
                <a:t>متن را اینجا بنویسید</a:t>
              </a:r>
              <a:endParaRPr lang="ko-KR" altLang="en-US" sz="1200" b="1" dirty="0">
                <a:solidFill>
                  <a:schemeClr val="tx1">
                    <a:lumMod val="75000"/>
                    <a:lumOff val="25000"/>
                  </a:schemeClr>
                </a:solidFill>
                <a:cs typeface="B Nazanin" panose="00000700000000000000" pitchFamily="2" charset="-78"/>
              </a:endParaRPr>
            </a:p>
          </p:txBody>
        </p:sp>
      </p:grpSp>
      <p:grpSp>
        <p:nvGrpSpPr>
          <p:cNvPr id="114" name="Group 113">
            <a:extLst>
              <a:ext uri="{FF2B5EF4-FFF2-40B4-BE49-F238E27FC236}">
                <a16:creationId xmlns:a16="http://schemas.microsoft.com/office/drawing/2014/main" id="{98753E87-2700-45DC-B1A1-6C512F12BB50}"/>
              </a:ext>
            </a:extLst>
          </p:cNvPr>
          <p:cNvGrpSpPr/>
          <p:nvPr/>
        </p:nvGrpSpPr>
        <p:grpSpPr>
          <a:xfrm>
            <a:off x="4347712" y="3158610"/>
            <a:ext cx="1455078" cy="1477328"/>
            <a:chOff x="2371493" y="4283314"/>
            <a:chExt cx="1382927" cy="1477328"/>
          </a:xfrm>
        </p:grpSpPr>
        <p:sp>
          <p:nvSpPr>
            <p:cNvPr id="115" name="TextBox 114">
              <a:extLst>
                <a:ext uri="{FF2B5EF4-FFF2-40B4-BE49-F238E27FC236}">
                  <a16:creationId xmlns:a16="http://schemas.microsoft.com/office/drawing/2014/main" id="{C02C7CFE-83F2-4F77-A866-7119EAD19203}"/>
                </a:ext>
              </a:extLst>
            </p:cNvPr>
            <p:cNvSpPr txBox="1"/>
            <p:nvPr/>
          </p:nvSpPr>
          <p:spPr>
            <a:xfrm>
              <a:off x="2551706" y="4560313"/>
              <a:ext cx="1202714" cy="120032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آسان برای تغییر رنگ، عکس و متن. 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700000000000000" pitchFamily="2" charset="-78"/>
              </a:endParaRPr>
            </a:p>
          </p:txBody>
        </p:sp>
        <p:sp>
          <p:nvSpPr>
            <p:cNvPr id="116" name="TextBox 115">
              <a:extLst>
                <a:ext uri="{FF2B5EF4-FFF2-40B4-BE49-F238E27FC236}">
                  <a16:creationId xmlns:a16="http://schemas.microsoft.com/office/drawing/2014/main" id="{5E3429F9-A57A-4834-AC6E-996BD9D05C4B}"/>
                </a:ext>
              </a:extLst>
            </p:cNvPr>
            <p:cNvSpPr txBox="1"/>
            <p:nvPr/>
          </p:nvSpPr>
          <p:spPr>
            <a:xfrm>
              <a:off x="2371493" y="4283314"/>
              <a:ext cx="1382927"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700000000000000" pitchFamily="2" charset="-78"/>
                </a:rPr>
                <a:t>متن را اینجا بنویسید</a:t>
              </a:r>
              <a:endParaRPr lang="ko-KR" altLang="en-US" sz="1200" b="1" dirty="0">
                <a:solidFill>
                  <a:schemeClr val="tx1">
                    <a:lumMod val="75000"/>
                    <a:lumOff val="25000"/>
                  </a:schemeClr>
                </a:solidFill>
                <a:cs typeface="B Nazanin" panose="00000700000000000000" pitchFamily="2" charset="-78"/>
              </a:endParaRPr>
            </a:p>
          </p:txBody>
        </p:sp>
      </p:grpSp>
      <p:grpSp>
        <p:nvGrpSpPr>
          <p:cNvPr id="117" name="Group 116">
            <a:extLst>
              <a:ext uri="{FF2B5EF4-FFF2-40B4-BE49-F238E27FC236}">
                <a16:creationId xmlns:a16="http://schemas.microsoft.com/office/drawing/2014/main" id="{A0FBFB82-CF25-4801-87EF-90A75763BC74}"/>
              </a:ext>
            </a:extLst>
          </p:cNvPr>
          <p:cNvGrpSpPr/>
          <p:nvPr/>
        </p:nvGrpSpPr>
        <p:grpSpPr>
          <a:xfrm>
            <a:off x="6515568" y="2799006"/>
            <a:ext cx="1455064" cy="1846659"/>
            <a:chOff x="2551705" y="4283314"/>
            <a:chExt cx="1273222" cy="1846659"/>
          </a:xfrm>
        </p:grpSpPr>
        <p:sp>
          <p:nvSpPr>
            <p:cNvPr id="118" name="TextBox 117">
              <a:extLst>
                <a:ext uri="{FF2B5EF4-FFF2-40B4-BE49-F238E27FC236}">
                  <a16:creationId xmlns:a16="http://schemas.microsoft.com/office/drawing/2014/main" id="{F4902398-6DF9-4347-B903-45EE65FE5F05}"/>
                </a:ext>
              </a:extLst>
            </p:cNvPr>
            <p:cNvSpPr txBox="1"/>
            <p:nvPr/>
          </p:nvSpPr>
          <p:spPr>
            <a:xfrm>
              <a:off x="2551706" y="4560313"/>
              <a:ext cx="1273221" cy="1569660"/>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ارائه پاورپوینت مدرنی را دریافت کنید که به زیبایی طراحی شده است.</a:t>
              </a:r>
            </a:p>
            <a:p>
              <a:pPr algn="r" rtl="1"/>
              <a:endParaRPr lang="fa-IR" altLang="ko-KR" sz="1200" dirty="0">
                <a:solidFill>
                  <a:schemeClr val="tx1">
                    <a:lumMod val="75000"/>
                    <a:lumOff val="25000"/>
                  </a:schemeClr>
                </a:solidFill>
                <a:cs typeface="B Nazanin" panose="00000700000000000000" pitchFamily="2" charset="-78"/>
              </a:endParaRPr>
            </a:p>
            <a:p>
              <a:pPr algn="r" rtl="1"/>
              <a:r>
                <a:rPr lang="fa-IR" altLang="ko-KR" sz="1200" dirty="0">
                  <a:solidFill>
                    <a:schemeClr val="tx1">
                      <a:lumMod val="75000"/>
                      <a:lumOff val="25000"/>
                    </a:schemeClr>
                  </a:solidFill>
                  <a:cs typeface="B Nazanin" panose="00000700000000000000" pitchFamily="2" charset="-78"/>
                </a:rPr>
                <a:t>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700000000000000" pitchFamily="2" charset="-78"/>
              </a:endParaRPr>
            </a:p>
          </p:txBody>
        </p:sp>
        <p:sp>
          <p:nvSpPr>
            <p:cNvPr id="119" name="TextBox 118">
              <a:extLst>
                <a:ext uri="{FF2B5EF4-FFF2-40B4-BE49-F238E27FC236}">
                  <a16:creationId xmlns:a16="http://schemas.microsoft.com/office/drawing/2014/main" id="{0107235A-7471-4F16-9BA5-3D1BED4CC392}"/>
                </a:ext>
              </a:extLst>
            </p:cNvPr>
            <p:cNvSpPr txBox="1"/>
            <p:nvPr/>
          </p:nvSpPr>
          <p:spPr>
            <a:xfrm>
              <a:off x="2551705" y="4283314"/>
              <a:ext cx="1273222"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700000000000000" pitchFamily="2" charset="-78"/>
                </a:rPr>
                <a:t>متن را اینجا بنویسید</a:t>
              </a:r>
              <a:endParaRPr lang="ko-KR" altLang="en-US" sz="1200" b="1" dirty="0">
                <a:solidFill>
                  <a:schemeClr val="tx1">
                    <a:lumMod val="75000"/>
                    <a:lumOff val="25000"/>
                  </a:schemeClr>
                </a:solidFill>
                <a:cs typeface="B Nazanin" panose="00000700000000000000" pitchFamily="2" charset="-78"/>
              </a:endParaRPr>
            </a:p>
          </p:txBody>
        </p:sp>
      </p:grpSp>
      <p:grpSp>
        <p:nvGrpSpPr>
          <p:cNvPr id="120" name="Group 119">
            <a:extLst>
              <a:ext uri="{FF2B5EF4-FFF2-40B4-BE49-F238E27FC236}">
                <a16:creationId xmlns:a16="http://schemas.microsoft.com/office/drawing/2014/main" id="{50CCB28B-306F-4EC2-A949-E6CA48F59CAA}"/>
              </a:ext>
            </a:extLst>
          </p:cNvPr>
          <p:cNvGrpSpPr/>
          <p:nvPr/>
        </p:nvGrpSpPr>
        <p:grpSpPr>
          <a:xfrm>
            <a:off x="8772855" y="2458693"/>
            <a:ext cx="1840023" cy="2400657"/>
            <a:chOff x="2476534" y="5068551"/>
            <a:chExt cx="1382196" cy="2400657"/>
          </a:xfrm>
        </p:grpSpPr>
        <p:sp>
          <p:nvSpPr>
            <p:cNvPr id="121" name="TextBox 120">
              <a:extLst>
                <a:ext uri="{FF2B5EF4-FFF2-40B4-BE49-F238E27FC236}">
                  <a16:creationId xmlns:a16="http://schemas.microsoft.com/office/drawing/2014/main" id="{F6306321-5F46-4762-BD5A-934FAF8B554B}"/>
                </a:ext>
              </a:extLst>
            </p:cNvPr>
            <p:cNvSpPr txBox="1"/>
            <p:nvPr/>
          </p:nvSpPr>
          <p:spPr>
            <a:xfrm>
              <a:off x="2476535" y="5345550"/>
              <a:ext cx="1382195" cy="2123658"/>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p>
            <a:p>
              <a:pPr algn="r" rtl="1"/>
              <a:endParaRPr lang="fa-IR" altLang="ko-KR" sz="1200" dirty="0">
                <a:solidFill>
                  <a:schemeClr val="tx1">
                    <a:lumMod val="75000"/>
                    <a:lumOff val="25000"/>
                  </a:schemeClr>
                </a:solidFill>
                <a:cs typeface="B Nazanin" panose="00000700000000000000" pitchFamily="2" charset="-78"/>
              </a:endParaRPr>
            </a:p>
            <a:p>
              <a:pPr algn="r" rtl="1"/>
              <a:r>
                <a:rPr lang="fa-IR" altLang="ko-KR" sz="1200" dirty="0">
                  <a:solidFill>
                    <a:schemeClr val="tx1">
                      <a:lumMod val="75000"/>
                      <a:lumOff val="25000"/>
                    </a:schemeClr>
                  </a:solidFill>
                  <a:cs typeface="B Nazanin" panose="00000700000000000000" pitchFamily="2" charset="-78"/>
                </a:rPr>
                <a:t>من امیدوارم و معتقدم که این الگو زمان، پول و اعتبار شما را جلب کند.</a:t>
              </a:r>
            </a:p>
          </p:txBody>
        </p:sp>
        <p:sp>
          <p:nvSpPr>
            <p:cNvPr id="122" name="TextBox 121">
              <a:extLst>
                <a:ext uri="{FF2B5EF4-FFF2-40B4-BE49-F238E27FC236}">
                  <a16:creationId xmlns:a16="http://schemas.microsoft.com/office/drawing/2014/main" id="{5E22D24D-39DD-468C-89BB-42BF5A8CFADD}"/>
                </a:ext>
              </a:extLst>
            </p:cNvPr>
            <p:cNvSpPr txBox="1"/>
            <p:nvPr/>
          </p:nvSpPr>
          <p:spPr>
            <a:xfrm>
              <a:off x="2476534" y="5068551"/>
              <a:ext cx="1382196"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700000000000000" pitchFamily="2" charset="-78"/>
                </a:rPr>
                <a:t>متن را اینجا بنویسید</a:t>
              </a:r>
              <a:endParaRPr lang="ko-KR" altLang="en-US" sz="1200" b="1" dirty="0">
                <a:solidFill>
                  <a:schemeClr val="tx1">
                    <a:lumMod val="75000"/>
                    <a:lumOff val="25000"/>
                  </a:schemeClr>
                </a:solidFill>
                <a:cs typeface="B Nazanin" panose="00000700000000000000" pitchFamily="2" charset="-78"/>
              </a:endParaRPr>
            </a:p>
          </p:txBody>
        </p:sp>
      </p:grpSp>
      <p:grpSp>
        <p:nvGrpSpPr>
          <p:cNvPr id="123" name="그룹 36">
            <a:extLst>
              <a:ext uri="{FF2B5EF4-FFF2-40B4-BE49-F238E27FC236}">
                <a16:creationId xmlns:a16="http://schemas.microsoft.com/office/drawing/2014/main" id="{CA3CBCE2-BED5-4959-A89F-CBE88E0EEFB5}"/>
              </a:ext>
            </a:extLst>
          </p:cNvPr>
          <p:cNvGrpSpPr/>
          <p:nvPr/>
        </p:nvGrpSpPr>
        <p:grpSpPr>
          <a:xfrm>
            <a:off x="859014" y="1608870"/>
            <a:ext cx="2352903" cy="1099865"/>
            <a:chOff x="2240344" y="1686690"/>
            <a:chExt cx="2352903" cy="1099865"/>
          </a:xfrm>
        </p:grpSpPr>
        <p:sp>
          <p:nvSpPr>
            <p:cNvPr id="124" name="TextBox 123">
              <a:extLst>
                <a:ext uri="{FF2B5EF4-FFF2-40B4-BE49-F238E27FC236}">
                  <a16:creationId xmlns:a16="http://schemas.microsoft.com/office/drawing/2014/main" id="{C649D414-A36E-4D1D-8369-3AB6164EBA9C}"/>
                </a:ext>
              </a:extLst>
            </p:cNvPr>
            <p:cNvSpPr txBox="1"/>
            <p:nvPr/>
          </p:nvSpPr>
          <p:spPr>
            <a:xfrm>
              <a:off x="2240344" y="1955558"/>
              <a:ext cx="2352903" cy="830997"/>
            </a:xfrm>
            <a:prstGeom prst="rect">
              <a:avLst/>
            </a:prstGeom>
            <a:noFill/>
          </p:spPr>
          <p:txBody>
            <a:bodyPr wrap="square" rtlCol="0">
              <a:spAutoFit/>
            </a:bodyPr>
            <a:lstStyle/>
            <a:p>
              <a:pPr marL="171459" indent="-171459" algn="r" rtl="1">
                <a:buFont typeface="Wingdings" pitchFamily="2" charset="2"/>
                <a:buChar char="v"/>
              </a:pPr>
              <a:r>
                <a:rPr lang="fa-IR" altLang="ko-KR" sz="1200" dirty="0">
                  <a:solidFill>
                    <a:schemeClr val="tx1">
                      <a:lumMod val="75000"/>
                      <a:lumOff val="25000"/>
                    </a:schemeClr>
                  </a:solidFill>
                  <a:cs typeface="B Nazanin" panose="00000700000000000000" pitchFamily="2" charset="-78"/>
                </a:rPr>
                <a:t>یک پاورپوینت مدرن دریافت کنید</a:t>
              </a:r>
            </a:p>
            <a:p>
              <a:pPr marL="171459" indent="-171459" algn="r" rtl="1">
                <a:buFont typeface="Wingdings" pitchFamily="2" charset="2"/>
                <a:buChar char="v"/>
              </a:pPr>
              <a:r>
                <a:rPr lang="fa-IR" altLang="ko-KR" sz="1200" dirty="0">
                  <a:solidFill>
                    <a:schemeClr val="tx1">
                      <a:lumMod val="75000"/>
                      <a:lumOff val="25000"/>
                    </a:schemeClr>
                  </a:solidFill>
                  <a:cs typeface="B Nazanin" panose="00000700000000000000" pitchFamily="2" charset="-78"/>
                </a:rPr>
                <a:t>یک پاورپوینت مدرن دریافت کنید</a:t>
              </a:r>
            </a:p>
            <a:p>
              <a:pPr marL="171459" indent="-171459" algn="r" rtl="1">
                <a:buFont typeface="Wingdings" pitchFamily="2" charset="2"/>
                <a:buChar char="v"/>
              </a:pPr>
              <a:r>
                <a:rPr lang="fa-IR" altLang="ko-KR" sz="1200" dirty="0">
                  <a:solidFill>
                    <a:schemeClr val="tx1">
                      <a:lumMod val="75000"/>
                      <a:lumOff val="25000"/>
                    </a:schemeClr>
                  </a:solidFill>
                  <a:cs typeface="B Nazanin" panose="00000700000000000000" pitchFamily="2" charset="-78"/>
                </a:rPr>
                <a:t>یک پاورپوینت مدرن دریافت کنید</a:t>
              </a:r>
            </a:p>
            <a:p>
              <a:pPr marL="171459" indent="-171459" algn="r" rtl="1">
                <a:buFont typeface="Wingdings" pitchFamily="2" charset="2"/>
                <a:buChar char="v"/>
              </a:pPr>
              <a:r>
                <a:rPr lang="fa-IR" altLang="ko-KR" sz="1200" dirty="0">
                  <a:solidFill>
                    <a:schemeClr val="tx1">
                      <a:lumMod val="75000"/>
                      <a:lumOff val="25000"/>
                    </a:schemeClr>
                  </a:solidFill>
                  <a:cs typeface="B Nazanin" panose="00000700000000000000" pitchFamily="2" charset="-78"/>
                </a:rPr>
                <a:t>یک پاورپوینت مدرن دریافت کنید</a:t>
              </a:r>
            </a:p>
          </p:txBody>
        </p:sp>
        <p:sp>
          <p:nvSpPr>
            <p:cNvPr id="125" name="TextBox 124">
              <a:extLst>
                <a:ext uri="{FF2B5EF4-FFF2-40B4-BE49-F238E27FC236}">
                  <a16:creationId xmlns:a16="http://schemas.microsoft.com/office/drawing/2014/main" id="{08E6E619-38B9-4EC8-9973-BA9079E83C98}"/>
                </a:ext>
              </a:extLst>
            </p:cNvPr>
            <p:cNvSpPr txBox="1"/>
            <p:nvPr/>
          </p:nvSpPr>
          <p:spPr>
            <a:xfrm>
              <a:off x="2240344" y="1686690"/>
              <a:ext cx="2352903"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700000000000000" pitchFamily="2" charset="-78"/>
                </a:rPr>
                <a:t>عنوان محتوا را اضافه کنید</a:t>
              </a:r>
              <a:endParaRPr lang="ko-KR" altLang="en-US" sz="1200" b="1" dirty="0">
                <a:solidFill>
                  <a:schemeClr val="tx1">
                    <a:lumMod val="75000"/>
                    <a:lumOff val="25000"/>
                  </a:schemeClr>
                </a:solidFill>
                <a:cs typeface="B Nazanin" panose="00000700000000000000" pitchFamily="2" charset="-78"/>
              </a:endParaRPr>
            </a:p>
          </p:txBody>
        </p:sp>
      </p:grpSp>
    </p:spTree>
    <p:extLst>
      <p:ext uri="{BB962C8B-B14F-4D97-AF65-F5344CB8AC3E}">
        <p14:creationId xmlns:p14="http://schemas.microsoft.com/office/powerpoint/2010/main" val="16931041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D5B5F69-505B-4981-B906-747B83BAF5A0}"/>
              </a:ext>
            </a:extLst>
          </p:cNvPr>
          <p:cNvSpPr txBox="1"/>
          <p:nvPr/>
        </p:nvSpPr>
        <p:spPr>
          <a:xfrm>
            <a:off x="761999" y="1039585"/>
            <a:ext cx="3713523" cy="307777"/>
          </a:xfrm>
          <a:prstGeom prst="rect">
            <a:avLst/>
          </a:prstGeom>
          <a:noFill/>
        </p:spPr>
        <p:txBody>
          <a:bodyPr wrap="square" rtlCol="0" anchor="ctr">
            <a:spAutoFit/>
          </a:bodyPr>
          <a:lstStyle/>
          <a:p>
            <a:pPr algn="r"/>
            <a:r>
              <a:rPr lang="fa-IR" altLang="ko-KR" sz="1400" dirty="0">
                <a:solidFill>
                  <a:schemeClr val="accent3"/>
                </a:solidFill>
                <a:cs typeface="B Nazanin" panose="00000700000000000000" pitchFamily="2" charset="-78"/>
              </a:rPr>
              <a:t>قالب پاورپوینت چاقی  قابل ویرایش می باشد</a:t>
            </a:r>
            <a:endParaRPr lang="ko-KR" altLang="en-US" sz="1400" dirty="0">
              <a:solidFill>
                <a:schemeClr val="accent3"/>
              </a:solidFill>
              <a:cs typeface="B Nazanin" panose="00000700000000000000" pitchFamily="2" charset="-78"/>
            </a:endParaRPr>
          </a:p>
        </p:txBody>
      </p:sp>
      <p:sp>
        <p:nvSpPr>
          <p:cNvPr id="3" name="TextBox 2">
            <a:extLst>
              <a:ext uri="{FF2B5EF4-FFF2-40B4-BE49-F238E27FC236}">
                <a16:creationId xmlns:a16="http://schemas.microsoft.com/office/drawing/2014/main" id="{005F4B2E-F5CD-4F36-80A8-550A6C39CC09}"/>
              </a:ext>
            </a:extLst>
          </p:cNvPr>
          <p:cNvSpPr txBox="1"/>
          <p:nvPr/>
        </p:nvSpPr>
        <p:spPr>
          <a:xfrm>
            <a:off x="762000" y="1510799"/>
            <a:ext cx="3713524" cy="2123658"/>
          </a:xfrm>
          <a:prstGeom prst="rect">
            <a:avLst/>
          </a:prstGeom>
          <a:noFill/>
        </p:spPr>
        <p:txBody>
          <a:bodyPr wrap="square" rtlCol="0">
            <a:spAutoFit/>
          </a:bodyPr>
          <a:lstStyle/>
          <a:p>
            <a:pPr algn="r"/>
            <a:r>
              <a:rPr lang="fa-IR" altLang="ko-KR" sz="1200" dirty="0">
                <a:solidFill>
                  <a:schemeClr val="tx1">
                    <a:lumMod val="85000"/>
                    <a:lumOff val="1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 من امیدوارم و معتقدم که این الگو زمان، پول و اعتبار شما را جلب کند. آسان برای تغییر رنگ، عکس و متن. ارائه پاورپوینت مدرنی را دریافت کنید که به زیبایی طراحی شده است.</a:t>
            </a:r>
          </a:p>
          <a:p>
            <a:pPr algn="r"/>
            <a:endParaRPr lang="fa-IR" altLang="ko-KR" sz="1200" dirty="0">
              <a:solidFill>
                <a:schemeClr val="tx1">
                  <a:lumMod val="85000"/>
                  <a:lumOff val="15000"/>
                </a:schemeClr>
              </a:solidFill>
              <a:cs typeface="B Nazanin" panose="00000700000000000000" pitchFamily="2" charset="-78"/>
            </a:endParaRPr>
          </a:p>
          <a:p>
            <a:pPr algn="r"/>
            <a:endParaRPr lang="en-US" altLang="ko-KR" sz="1200" dirty="0">
              <a:solidFill>
                <a:schemeClr val="tx1">
                  <a:lumMod val="85000"/>
                  <a:lumOff val="15000"/>
                </a:schemeClr>
              </a:solidFill>
              <a:cs typeface="B Nazanin" panose="00000700000000000000" pitchFamily="2" charset="-78"/>
            </a:endParaRPr>
          </a:p>
          <a:p>
            <a:pPr algn="r"/>
            <a:r>
              <a:rPr lang="fa-IR" altLang="ko-KR" sz="1200" dirty="0">
                <a:solidFill>
                  <a:schemeClr val="tx1">
                    <a:lumMod val="85000"/>
                    <a:lumOff val="15000"/>
                  </a:schemeClr>
                </a:solidFill>
                <a:cs typeface="B Nazanin" panose="00000700000000000000" pitchFamily="2" charset="-78"/>
              </a:rPr>
              <a:t>ارائه پاورپوینت مدرنی را دریافت کنید که به زیبایی طراحی شده است. آسان برای تغییر رنگ، عکس و متن.</a:t>
            </a:r>
            <a:endParaRPr lang="en-US" altLang="ko-KR" sz="1200" dirty="0">
              <a:solidFill>
                <a:schemeClr val="tx1">
                  <a:lumMod val="85000"/>
                  <a:lumOff val="15000"/>
                </a:schemeClr>
              </a:solidFill>
              <a:cs typeface="B Nazanin" panose="00000700000000000000" pitchFamily="2" charset="-78"/>
            </a:endParaRPr>
          </a:p>
        </p:txBody>
      </p:sp>
      <p:sp>
        <p:nvSpPr>
          <p:cNvPr id="4" name="TextBox 3">
            <a:extLst>
              <a:ext uri="{FF2B5EF4-FFF2-40B4-BE49-F238E27FC236}">
                <a16:creationId xmlns:a16="http://schemas.microsoft.com/office/drawing/2014/main" id="{CC80CFD9-22F7-476D-BBB8-AB17044E0616}"/>
              </a:ext>
            </a:extLst>
          </p:cNvPr>
          <p:cNvSpPr txBox="1"/>
          <p:nvPr/>
        </p:nvSpPr>
        <p:spPr>
          <a:xfrm>
            <a:off x="761999" y="4808778"/>
            <a:ext cx="3713524" cy="1569660"/>
          </a:xfrm>
          <a:prstGeom prst="rect">
            <a:avLst/>
          </a:prstGeom>
          <a:noFill/>
        </p:spPr>
        <p:txBody>
          <a:bodyPr wrap="square" rtlCol="0" anchor="ctr">
            <a:spAutoFit/>
          </a:bodyPr>
          <a:lstStyle/>
          <a:p>
            <a:pPr algn="r"/>
            <a:r>
              <a:rPr lang="fa-IR" altLang="ko-KR" sz="4800" b="1" dirty="0">
                <a:solidFill>
                  <a:schemeClr val="accent1"/>
                </a:solidFill>
                <a:cs typeface="B Nazanin" panose="00000700000000000000" pitchFamily="2" charset="-78"/>
              </a:rPr>
              <a:t>عالی</a:t>
            </a:r>
          </a:p>
          <a:p>
            <a:pPr algn="r"/>
            <a:r>
              <a:rPr lang="fa-IR" altLang="ko-KR" sz="4800" b="1" dirty="0">
                <a:solidFill>
                  <a:schemeClr val="accent1"/>
                </a:solidFill>
                <a:cs typeface="B Nazanin" panose="00000700000000000000" pitchFamily="2" charset="-78"/>
              </a:rPr>
              <a:t>اسلاید</a:t>
            </a:r>
            <a:endParaRPr lang="ko-KR" altLang="en-US" sz="4800" b="1" dirty="0">
              <a:solidFill>
                <a:schemeClr val="accent1"/>
              </a:solidFill>
              <a:cs typeface="B Nazanin" panose="00000700000000000000" pitchFamily="2" charset="-78"/>
            </a:endParaRPr>
          </a:p>
        </p:txBody>
      </p:sp>
      <p:sp>
        <p:nvSpPr>
          <p:cNvPr id="5" name="Triángulo isósceles 4">
            <a:extLst>
              <a:ext uri="{FF2B5EF4-FFF2-40B4-BE49-F238E27FC236}">
                <a16:creationId xmlns:a16="http://schemas.microsoft.com/office/drawing/2014/main" id="{9A9A5830-4194-4879-8D17-929EB593B0A2}"/>
              </a:ext>
            </a:extLst>
          </p:cNvPr>
          <p:cNvSpPr/>
          <p:nvPr/>
        </p:nvSpPr>
        <p:spPr>
          <a:xfrm rot="10800000">
            <a:off x="-2" y="-2"/>
            <a:ext cx="12192001" cy="1108227"/>
          </a:xfrm>
          <a:prstGeom prst="triangle">
            <a:avLst/>
          </a:prstGeom>
          <a:solidFill>
            <a:srgbClr val="FFC000">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cs typeface="B Nazanin" panose="00000700000000000000" pitchFamily="2" charset="-78"/>
            </a:endParaRPr>
          </a:p>
        </p:txBody>
      </p:sp>
      <p:grpSp>
        <p:nvGrpSpPr>
          <p:cNvPr id="6" name="Grupo 5">
            <a:extLst>
              <a:ext uri="{FF2B5EF4-FFF2-40B4-BE49-F238E27FC236}">
                <a16:creationId xmlns:a16="http://schemas.microsoft.com/office/drawing/2014/main" id="{A0B95865-5B81-459D-857C-06EFFBF9F024}"/>
              </a:ext>
            </a:extLst>
          </p:cNvPr>
          <p:cNvGrpSpPr/>
          <p:nvPr/>
        </p:nvGrpSpPr>
        <p:grpSpPr>
          <a:xfrm>
            <a:off x="11145135" y="5900654"/>
            <a:ext cx="736601" cy="617538"/>
            <a:chOff x="11299825" y="6099175"/>
            <a:chExt cx="736601" cy="617538"/>
          </a:xfrm>
        </p:grpSpPr>
        <p:sp>
          <p:nvSpPr>
            <p:cNvPr id="7" name="Freeform 5">
              <a:extLst>
                <a:ext uri="{FF2B5EF4-FFF2-40B4-BE49-F238E27FC236}">
                  <a16:creationId xmlns:a16="http://schemas.microsoft.com/office/drawing/2014/main" id="{ED7476B1-78C1-49D3-9DF3-4DBA4B158517}"/>
                </a:ext>
              </a:extLst>
            </p:cNvPr>
            <p:cNvSpPr>
              <a:spLocks/>
            </p:cNvSpPr>
            <p:nvPr/>
          </p:nvSpPr>
          <p:spPr bwMode="auto">
            <a:xfrm>
              <a:off x="11339513" y="6394450"/>
              <a:ext cx="696913" cy="268288"/>
            </a:xfrm>
            <a:custGeom>
              <a:avLst/>
              <a:gdLst>
                <a:gd name="T0" fmla="*/ 220 w 484"/>
                <a:gd name="T1" fmla="*/ 64 h 186"/>
                <a:gd name="T2" fmla="*/ 232 w 484"/>
                <a:gd name="T3" fmla="*/ 118 h 186"/>
                <a:gd name="T4" fmla="*/ 266 w 484"/>
                <a:gd name="T5" fmla="*/ 58 h 186"/>
                <a:gd name="T6" fmla="*/ 269 w 484"/>
                <a:gd name="T7" fmla="*/ 109 h 186"/>
                <a:gd name="T8" fmla="*/ 275 w 484"/>
                <a:gd name="T9" fmla="*/ 62 h 186"/>
                <a:gd name="T10" fmla="*/ 312 w 484"/>
                <a:gd name="T11" fmla="*/ 49 h 186"/>
                <a:gd name="T12" fmla="*/ 323 w 484"/>
                <a:gd name="T13" fmla="*/ 98 h 186"/>
                <a:gd name="T14" fmla="*/ 321 w 484"/>
                <a:gd name="T15" fmla="*/ 51 h 186"/>
                <a:gd name="T16" fmla="*/ 352 w 484"/>
                <a:gd name="T17" fmla="*/ 41 h 186"/>
                <a:gd name="T18" fmla="*/ 356 w 484"/>
                <a:gd name="T19" fmla="*/ 54 h 186"/>
                <a:gd name="T20" fmla="*/ 360 w 484"/>
                <a:gd name="T21" fmla="*/ 90 h 186"/>
                <a:gd name="T22" fmla="*/ 364 w 484"/>
                <a:gd name="T23" fmla="*/ 38 h 186"/>
                <a:gd name="T24" fmla="*/ 396 w 484"/>
                <a:gd name="T25" fmla="*/ 82 h 186"/>
                <a:gd name="T26" fmla="*/ 404 w 484"/>
                <a:gd name="T27" fmla="*/ 72 h 186"/>
                <a:gd name="T28" fmla="*/ 404 w 484"/>
                <a:gd name="T29" fmla="*/ 28 h 186"/>
                <a:gd name="T30" fmla="*/ 432 w 484"/>
                <a:gd name="T31" fmla="*/ 71 h 186"/>
                <a:gd name="T32" fmla="*/ 439 w 484"/>
                <a:gd name="T33" fmla="*/ 17 h 186"/>
                <a:gd name="T34" fmla="*/ 479 w 484"/>
                <a:gd name="T35" fmla="*/ 2 h 186"/>
                <a:gd name="T36" fmla="*/ 480 w 484"/>
                <a:gd name="T37" fmla="*/ 119 h 186"/>
                <a:gd name="T38" fmla="*/ 333 w 484"/>
                <a:gd name="T39" fmla="*/ 159 h 186"/>
                <a:gd name="T40" fmla="*/ 166 w 484"/>
                <a:gd name="T41" fmla="*/ 180 h 186"/>
                <a:gd name="T42" fmla="*/ 48 w 484"/>
                <a:gd name="T43" fmla="*/ 186 h 186"/>
                <a:gd name="T44" fmla="*/ 27 w 484"/>
                <a:gd name="T45" fmla="*/ 127 h 186"/>
                <a:gd name="T46" fmla="*/ 0 w 484"/>
                <a:gd name="T47" fmla="*/ 80 h 186"/>
                <a:gd name="T48" fmla="*/ 45 w 484"/>
                <a:gd name="T49" fmla="*/ 132 h 186"/>
                <a:gd name="T50" fmla="*/ 52 w 484"/>
                <a:gd name="T51" fmla="*/ 77 h 186"/>
                <a:gd name="T52" fmla="*/ 91 w 484"/>
                <a:gd name="T53" fmla="*/ 127 h 186"/>
                <a:gd name="T54" fmla="*/ 98 w 484"/>
                <a:gd name="T55" fmla="*/ 75 h 186"/>
                <a:gd name="T56" fmla="*/ 133 w 484"/>
                <a:gd name="T57" fmla="*/ 122 h 186"/>
                <a:gd name="T58" fmla="*/ 140 w 484"/>
                <a:gd name="T59" fmla="*/ 72 h 186"/>
                <a:gd name="T60" fmla="*/ 181 w 484"/>
                <a:gd name="T61" fmla="*/ 118 h 186"/>
                <a:gd name="T62" fmla="*/ 189 w 484"/>
                <a:gd name="T63" fmla="*/ 111 h 186"/>
                <a:gd name="T64" fmla="*/ 187 w 484"/>
                <a:gd name="T65" fmla="*/ 6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4" h="186">
                  <a:moveTo>
                    <a:pt x="187" y="68"/>
                  </a:moveTo>
                  <a:cubicBezTo>
                    <a:pt x="198" y="66"/>
                    <a:pt x="209" y="65"/>
                    <a:pt x="220" y="64"/>
                  </a:cubicBezTo>
                  <a:cubicBezTo>
                    <a:pt x="221" y="82"/>
                    <a:pt x="222" y="100"/>
                    <a:pt x="223" y="118"/>
                  </a:cubicBezTo>
                  <a:cubicBezTo>
                    <a:pt x="226" y="118"/>
                    <a:pt x="229" y="118"/>
                    <a:pt x="232" y="118"/>
                  </a:cubicBezTo>
                  <a:cubicBezTo>
                    <a:pt x="231" y="100"/>
                    <a:pt x="230" y="81"/>
                    <a:pt x="229" y="63"/>
                  </a:cubicBezTo>
                  <a:cubicBezTo>
                    <a:pt x="241" y="61"/>
                    <a:pt x="253" y="59"/>
                    <a:pt x="266" y="58"/>
                  </a:cubicBezTo>
                  <a:cubicBezTo>
                    <a:pt x="266" y="75"/>
                    <a:pt x="267" y="92"/>
                    <a:pt x="268" y="109"/>
                  </a:cubicBezTo>
                  <a:cubicBezTo>
                    <a:pt x="269" y="109"/>
                    <a:pt x="269" y="109"/>
                    <a:pt x="269" y="109"/>
                  </a:cubicBezTo>
                  <a:cubicBezTo>
                    <a:pt x="277" y="109"/>
                    <a:pt x="277" y="109"/>
                    <a:pt x="277" y="101"/>
                  </a:cubicBezTo>
                  <a:cubicBezTo>
                    <a:pt x="276" y="88"/>
                    <a:pt x="276" y="75"/>
                    <a:pt x="275" y="62"/>
                  </a:cubicBezTo>
                  <a:cubicBezTo>
                    <a:pt x="275" y="60"/>
                    <a:pt x="275" y="58"/>
                    <a:pt x="275" y="56"/>
                  </a:cubicBezTo>
                  <a:cubicBezTo>
                    <a:pt x="287" y="54"/>
                    <a:pt x="299" y="52"/>
                    <a:pt x="312" y="49"/>
                  </a:cubicBezTo>
                  <a:cubicBezTo>
                    <a:pt x="313" y="66"/>
                    <a:pt x="314" y="82"/>
                    <a:pt x="314" y="99"/>
                  </a:cubicBezTo>
                  <a:cubicBezTo>
                    <a:pt x="318" y="99"/>
                    <a:pt x="320" y="98"/>
                    <a:pt x="323" y="98"/>
                  </a:cubicBezTo>
                  <a:cubicBezTo>
                    <a:pt x="323" y="97"/>
                    <a:pt x="324" y="96"/>
                    <a:pt x="323" y="96"/>
                  </a:cubicBezTo>
                  <a:cubicBezTo>
                    <a:pt x="323" y="81"/>
                    <a:pt x="322" y="66"/>
                    <a:pt x="321" y="51"/>
                  </a:cubicBezTo>
                  <a:cubicBezTo>
                    <a:pt x="321" y="48"/>
                    <a:pt x="322" y="47"/>
                    <a:pt x="325" y="47"/>
                  </a:cubicBezTo>
                  <a:cubicBezTo>
                    <a:pt x="334" y="45"/>
                    <a:pt x="343" y="43"/>
                    <a:pt x="352" y="41"/>
                  </a:cubicBezTo>
                  <a:cubicBezTo>
                    <a:pt x="353" y="41"/>
                    <a:pt x="354" y="41"/>
                    <a:pt x="355" y="40"/>
                  </a:cubicBezTo>
                  <a:cubicBezTo>
                    <a:pt x="355" y="45"/>
                    <a:pt x="355" y="50"/>
                    <a:pt x="356" y="54"/>
                  </a:cubicBezTo>
                  <a:cubicBezTo>
                    <a:pt x="356" y="65"/>
                    <a:pt x="357" y="76"/>
                    <a:pt x="357" y="87"/>
                  </a:cubicBezTo>
                  <a:cubicBezTo>
                    <a:pt x="357" y="90"/>
                    <a:pt x="358" y="91"/>
                    <a:pt x="360" y="90"/>
                  </a:cubicBezTo>
                  <a:cubicBezTo>
                    <a:pt x="362" y="90"/>
                    <a:pt x="364" y="90"/>
                    <a:pt x="366" y="90"/>
                  </a:cubicBezTo>
                  <a:cubicBezTo>
                    <a:pt x="366" y="73"/>
                    <a:pt x="365" y="55"/>
                    <a:pt x="364" y="38"/>
                  </a:cubicBezTo>
                  <a:cubicBezTo>
                    <a:pt x="374" y="36"/>
                    <a:pt x="383" y="33"/>
                    <a:pt x="393" y="31"/>
                  </a:cubicBezTo>
                  <a:cubicBezTo>
                    <a:pt x="394" y="48"/>
                    <a:pt x="395" y="65"/>
                    <a:pt x="396" y="82"/>
                  </a:cubicBezTo>
                  <a:cubicBezTo>
                    <a:pt x="399" y="81"/>
                    <a:pt x="401" y="81"/>
                    <a:pt x="404" y="81"/>
                  </a:cubicBezTo>
                  <a:cubicBezTo>
                    <a:pt x="404" y="78"/>
                    <a:pt x="404" y="75"/>
                    <a:pt x="404" y="72"/>
                  </a:cubicBezTo>
                  <a:cubicBezTo>
                    <a:pt x="404" y="58"/>
                    <a:pt x="403" y="44"/>
                    <a:pt x="402" y="31"/>
                  </a:cubicBezTo>
                  <a:cubicBezTo>
                    <a:pt x="402" y="30"/>
                    <a:pt x="403" y="28"/>
                    <a:pt x="404" y="28"/>
                  </a:cubicBezTo>
                  <a:cubicBezTo>
                    <a:pt x="412" y="25"/>
                    <a:pt x="421" y="23"/>
                    <a:pt x="429" y="20"/>
                  </a:cubicBezTo>
                  <a:cubicBezTo>
                    <a:pt x="430" y="37"/>
                    <a:pt x="431" y="54"/>
                    <a:pt x="432" y="71"/>
                  </a:cubicBezTo>
                  <a:cubicBezTo>
                    <a:pt x="435" y="71"/>
                    <a:pt x="438" y="70"/>
                    <a:pt x="441" y="70"/>
                  </a:cubicBezTo>
                  <a:cubicBezTo>
                    <a:pt x="440" y="52"/>
                    <a:pt x="439" y="35"/>
                    <a:pt x="439" y="17"/>
                  </a:cubicBezTo>
                  <a:cubicBezTo>
                    <a:pt x="452" y="11"/>
                    <a:pt x="466" y="6"/>
                    <a:pt x="479" y="0"/>
                  </a:cubicBezTo>
                  <a:cubicBezTo>
                    <a:pt x="479" y="0"/>
                    <a:pt x="479" y="1"/>
                    <a:pt x="479" y="2"/>
                  </a:cubicBezTo>
                  <a:cubicBezTo>
                    <a:pt x="481" y="39"/>
                    <a:pt x="482" y="76"/>
                    <a:pt x="484" y="113"/>
                  </a:cubicBezTo>
                  <a:cubicBezTo>
                    <a:pt x="484" y="116"/>
                    <a:pt x="484" y="118"/>
                    <a:pt x="480" y="119"/>
                  </a:cubicBezTo>
                  <a:cubicBezTo>
                    <a:pt x="453" y="127"/>
                    <a:pt x="427" y="136"/>
                    <a:pt x="399" y="143"/>
                  </a:cubicBezTo>
                  <a:cubicBezTo>
                    <a:pt x="378" y="149"/>
                    <a:pt x="355" y="154"/>
                    <a:pt x="333" y="159"/>
                  </a:cubicBezTo>
                  <a:cubicBezTo>
                    <a:pt x="304" y="165"/>
                    <a:pt x="274" y="170"/>
                    <a:pt x="245" y="173"/>
                  </a:cubicBezTo>
                  <a:cubicBezTo>
                    <a:pt x="218" y="175"/>
                    <a:pt x="192" y="178"/>
                    <a:pt x="166" y="180"/>
                  </a:cubicBezTo>
                  <a:cubicBezTo>
                    <a:pt x="146" y="181"/>
                    <a:pt x="127" y="182"/>
                    <a:pt x="107" y="183"/>
                  </a:cubicBezTo>
                  <a:cubicBezTo>
                    <a:pt x="87" y="184"/>
                    <a:pt x="67" y="185"/>
                    <a:pt x="48" y="186"/>
                  </a:cubicBezTo>
                  <a:cubicBezTo>
                    <a:pt x="44" y="186"/>
                    <a:pt x="43" y="185"/>
                    <a:pt x="42" y="182"/>
                  </a:cubicBezTo>
                  <a:cubicBezTo>
                    <a:pt x="38" y="163"/>
                    <a:pt x="34" y="145"/>
                    <a:pt x="27" y="127"/>
                  </a:cubicBezTo>
                  <a:cubicBezTo>
                    <a:pt x="20" y="111"/>
                    <a:pt x="12" y="96"/>
                    <a:pt x="2" y="82"/>
                  </a:cubicBezTo>
                  <a:cubicBezTo>
                    <a:pt x="1" y="82"/>
                    <a:pt x="1" y="81"/>
                    <a:pt x="0" y="80"/>
                  </a:cubicBezTo>
                  <a:cubicBezTo>
                    <a:pt x="14" y="79"/>
                    <a:pt x="28" y="79"/>
                    <a:pt x="43" y="78"/>
                  </a:cubicBezTo>
                  <a:cubicBezTo>
                    <a:pt x="43" y="96"/>
                    <a:pt x="44" y="114"/>
                    <a:pt x="45" y="132"/>
                  </a:cubicBezTo>
                  <a:cubicBezTo>
                    <a:pt x="48" y="132"/>
                    <a:pt x="51" y="132"/>
                    <a:pt x="54" y="132"/>
                  </a:cubicBezTo>
                  <a:cubicBezTo>
                    <a:pt x="53" y="114"/>
                    <a:pt x="53" y="96"/>
                    <a:pt x="52" y="77"/>
                  </a:cubicBezTo>
                  <a:cubicBezTo>
                    <a:pt x="64" y="77"/>
                    <a:pt x="76" y="76"/>
                    <a:pt x="89" y="75"/>
                  </a:cubicBezTo>
                  <a:cubicBezTo>
                    <a:pt x="89" y="92"/>
                    <a:pt x="90" y="109"/>
                    <a:pt x="91" y="127"/>
                  </a:cubicBezTo>
                  <a:cubicBezTo>
                    <a:pt x="94" y="126"/>
                    <a:pt x="97" y="126"/>
                    <a:pt x="100" y="126"/>
                  </a:cubicBezTo>
                  <a:cubicBezTo>
                    <a:pt x="99" y="109"/>
                    <a:pt x="99" y="92"/>
                    <a:pt x="98" y="75"/>
                  </a:cubicBezTo>
                  <a:cubicBezTo>
                    <a:pt x="109" y="74"/>
                    <a:pt x="120" y="73"/>
                    <a:pt x="131" y="72"/>
                  </a:cubicBezTo>
                  <a:cubicBezTo>
                    <a:pt x="132" y="89"/>
                    <a:pt x="132" y="105"/>
                    <a:pt x="133" y="122"/>
                  </a:cubicBezTo>
                  <a:cubicBezTo>
                    <a:pt x="136" y="122"/>
                    <a:pt x="139" y="122"/>
                    <a:pt x="142" y="122"/>
                  </a:cubicBezTo>
                  <a:cubicBezTo>
                    <a:pt x="141" y="105"/>
                    <a:pt x="141" y="88"/>
                    <a:pt x="140" y="72"/>
                  </a:cubicBezTo>
                  <a:cubicBezTo>
                    <a:pt x="153" y="71"/>
                    <a:pt x="165" y="70"/>
                    <a:pt x="178" y="68"/>
                  </a:cubicBezTo>
                  <a:cubicBezTo>
                    <a:pt x="179" y="85"/>
                    <a:pt x="180" y="101"/>
                    <a:pt x="181" y="118"/>
                  </a:cubicBezTo>
                  <a:cubicBezTo>
                    <a:pt x="181" y="118"/>
                    <a:pt x="181" y="118"/>
                    <a:pt x="181" y="118"/>
                  </a:cubicBezTo>
                  <a:cubicBezTo>
                    <a:pt x="190" y="119"/>
                    <a:pt x="190" y="119"/>
                    <a:pt x="189" y="111"/>
                  </a:cubicBezTo>
                  <a:cubicBezTo>
                    <a:pt x="189" y="98"/>
                    <a:pt x="188" y="85"/>
                    <a:pt x="187" y="72"/>
                  </a:cubicBezTo>
                  <a:cubicBezTo>
                    <a:pt x="187" y="70"/>
                    <a:pt x="187" y="69"/>
                    <a:pt x="187" y="6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l"/>
              <a:endParaRPr lang="es-PE">
                <a:cs typeface="B Nazanin" panose="00000700000000000000" pitchFamily="2" charset="-78"/>
              </a:endParaRPr>
            </a:p>
          </p:txBody>
        </p:sp>
        <p:sp>
          <p:nvSpPr>
            <p:cNvPr id="8" name="Freeform 6">
              <a:extLst>
                <a:ext uri="{FF2B5EF4-FFF2-40B4-BE49-F238E27FC236}">
                  <a16:creationId xmlns:a16="http://schemas.microsoft.com/office/drawing/2014/main" id="{8DD4AF57-AADA-4BC2-9D73-A434E8733718}"/>
                </a:ext>
              </a:extLst>
            </p:cNvPr>
            <p:cNvSpPr>
              <a:spLocks/>
            </p:cNvSpPr>
            <p:nvPr/>
          </p:nvSpPr>
          <p:spPr bwMode="auto">
            <a:xfrm>
              <a:off x="11461750" y="6291263"/>
              <a:ext cx="461963" cy="198438"/>
            </a:xfrm>
            <a:custGeom>
              <a:avLst/>
              <a:gdLst>
                <a:gd name="T0" fmla="*/ 1 w 320"/>
                <a:gd name="T1" fmla="*/ 138 h 138"/>
                <a:gd name="T2" fmla="*/ 23 w 320"/>
                <a:gd name="T3" fmla="*/ 48 h 138"/>
                <a:gd name="T4" fmla="*/ 63 w 320"/>
                <a:gd name="T5" fmla="*/ 11 h 138"/>
                <a:gd name="T6" fmla="*/ 123 w 320"/>
                <a:gd name="T7" fmla="*/ 8 h 138"/>
                <a:gd name="T8" fmla="*/ 143 w 320"/>
                <a:gd name="T9" fmla="*/ 17 h 138"/>
                <a:gd name="T10" fmla="*/ 185 w 320"/>
                <a:gd name="T11" fmla="*/ 16 h 138"/>
                <a:gd name="T12" fmla="*/ 253 w 320"/>
                <a:gd name="T13" fmla="*/ 7 h 138"/>
                <a:gd name="T14" fmla="*/ 298 w 320"/>
                <a:gd name="T15" fmla="*/ 40 h 138"/>
                <a:gd name="T16" fmla="*/ 320 w 320"/>
                <a:gd name="T17" fmla="*/ 87 h 138"/>
                <a:gd name="T18" fmla="*/ 320 w 320"/>
                <a:gd name="T19" fmla="*/ 88 h 138"/>
                <a:gd name="T20" fmla="*/ 1 w 320"/>
                <a:gd name="T21"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138">
                  <a:moveTo>
                    <a:pt x="1" y="138"/>
                  </a:moveTo>
                  <a:cubicBezTo>
                    <a:pt x="0" y="106"/>
                    <a:pt x="6" y="76"/>
                    <a:pt x="23" y="48"/>
                  </a:cubicBezTo>
                  <a:cubicBezTo>
                    <a:pt x="33" y="32"/>
                    <a:pt x="45" y="19"/>
                    <a:pt x="63" y="11"/>
                  </a:cubicBezTo>
                  <a:cubicBezTo>
                    <a:pt x="82" y="2"/>
                    <a:pt x="102" y="1"/>
                    <a:pt x="123" y="8"/>
                  </a:cubicBezTo>
                  <a:cubicBezTo>
                    <a:pt x="130" y="10"/>
                    <a:pt x="136" y="14"/>
                    <a:pt x="143" y="17"/>
                  </a:cubicBezTo>
                  <a:cubicBezTo>
                    <a:pt x="157" y="25"/>
                    <a:pt x="171" y="24"/>
                    <a:pt x="185" y="16"/>
                  </a:cubicBezTo>
                  <a:cubicBezTo>
                    <a:pt x="206" y="4"/>
                    <a:pt x="229" y="0"/>
                    <a:pt x="253" y="7"/>
                  </a:cubicBezTo>
                  <a:cubicBezTo>
                    <a:pt x="272" y="12"/>
                    <a:pt x="286" y="24"/>
                    <a:pt x="298" y="40"/>
                  </a:cubicBezTo>
                  <a:cubicBezTo>
                    <a:pt x="308" y="54"/>
                    <a:pt x="316" y="70"/>
                    <a:pt x="320" y="87"/>
                  </a:cubicBezTo>
                  <a:cubicBezTo>
                    <a:pt x="320" y="87"/>
                    <a:pt x="320" y="88"/>
                    <a:pt x="320" y="88"/>
                  </a:cubicBezTo>
                  <a:cubicBezTo>
                    <a:pt x="216" y="119"/>
                    <a:pt x="109" y="133"/>
                    <a:pt x="1" y="13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l"/>
              <a:endParaRPr lang="es-PE">
                <a:cs typeface="B Nazanin" panose="00000700000000000000" pitchFamily="2" charset="-78"/>
              </a:endParaRPr>
            </a:p>
          </p:txBody>
        </p:sp>
        <p:sp>
          <p:nvSpPr>
            <p:cNvPr id="9" name="Freeform 7">
              <a:extLst>
                <a:ext uri="{FF2B5EF4-FFF2-40B4-BE49-F238E27FC236}">
                  <a16:creationId xmlns:a16="http://schemas.microsoft.com/office/drawing/2014/main" id="{B20D78DD-01C9-4063-9855-694C86D62864}"/>
                </a:ext>
              </a:extLst>
            </p:cNvPr>
            <p:cNvSpPr>
              <a:spLocks/>
            </p:cNvSpPr>
            <p:nvPr/>
          </p:nvSpPr>
          <p:spPr bwMode="auto">
            <a:xfrm>
              <a:off x="11503025" y="6099175"/>
              <a:ext cx="192088" cy="190500"/>
            </a:xfrm>
            <a:custGeom>
              <a:avLst/>
              <a:gdLst>
                <a:gd name="T0" fmla="*/ 115 w 134"/>
                <a:gd name="T1" fmla="*/ 123 h 132"/>
                <a:gd name="T2" fmla="*/ 43 w 134"/>
                <a:gd name="T3" fmla="*/ 32 h 132"/>
                <a:gd name="T4" fmla="*/ 42 w 134"/>
                <a:gd name="T5" fmla="*/ 33 h 132"/>
                <a:gd name="T6" fmla="*/ 49 w 134"/>
                <a:gd name="T7" fmla="*/ 38 h 132"/>
                <a:gd name="T8" fmla="*/ 56 w 134"/>
                <a:gd name="T9" fmla="*/ 43 h 132"/>
                <a:gd name="T10" fmla="*/ 101 w 134"/>
                <a:gd name="T11" fmla="*/ 107 h 132"/>
                <a:gd name="T12" fmla="*/ 103 w 134"/>
                <a:gd name="T13" fmla="*/ 120 h 132"/>
                <a:gd name="T14" fmla="*/ 95 w 134"/>
                <a:gd name="T15" fmla="*/ 131 h 132"/>
                <a:gd name="T16" fmla="*/ 68 w 134"/>
                <a:gd name="T17" fmla="*/ 128 h 132"/>
                <a:gd name="T18" fmla="*/ 18 w 134"/>
                <a:gd name="T19" fmla="*/ 84 h 132"/>
                <a:gd name="T20" fmla="*/ 2 w 134"/>
                <a:gd name="T21" fmla="*/ 28 h 132"/>
                <a:gd name="T22" fmla="*/ 1 w 134"/>
                <a:gd name="T23" fmla="*/ 12 h 132"/>
                <a:gd name="T24" fmla="*/ 12 w 134"/>
                <a:gd name="T25" fmla="*/ 1 h 132"/>
                <a:gd name="T26" fmla="*/ 71 w 134"/>
                <a:gd name="T27" fmla="*/ 14 h 132"/>
                <a:gd name="T28" fmla="*/ 110 w 134"/>
                <a:gd name="T29" fmla="*/ 37 h 132"/>
                <a:gd name="T30" fmla="*/ 132 w 134"/>
                <a:gd name="T31" fmla="*/ 81 h 132"/>
                <a:gd name="T32" fmla="*/ 120 w 134"/>
                <a:gd name="T33" fmla="*/ 119 h 132"/>
                <a:gd name="T34" fmla="*/ 115 w 134"/>
                <a:gd name="T35" fmla="*/ 12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 h="132">
                  <a:moveTo>
                    <a:pt x="115" y="123"/>
                  </a:moveTo>
                  <a:cubicBezTo>
                    <a:pt x="103" y="83"/>
                    <a:pt x="81" y="51"/>
                    <a:pt x="43" y="32"/>
                  </a:cubicBezTo>
                  <a:cubicBezTo>
                    <a:pt x="43" y="32"/>
                    <a:pt x="43" y="32"/>
                    <a:pt x="42" y="33"/>
                  </a:cubicBezTo>
                  <a:cubicBezTo>
                    <a:pt x="45" y="34"/>
                    <a:pt x="47" y="36"/>
                    <a:pt x="49" y="38"/>
                  </a:cubicBezTo>
                  <a:cubicBezTo>
                    <a:pt x="52" y="39"/>
                    <a:pt x="54" y="41"/>
                    <a:pt x="56" y="43"/>
                  </a:cubicBezTo>
                  <a:cubicBezTo>
                    <a:pt x="77" y="60"/>
                    <a:pt x="93" y="81"/>
                    <a:pt x="101" y="107"/>
                  </a:cubicBezTo>
                  <a:cubicBezTo>
                    <a:pt x="102" y="112"/>
                    <a:pt x="103" y="116"/>
                    <a:pt x="103" y="120"/>
                  </a:cubicBezTo>
                  <a:cubicBezTo>
                    <a:pt x="104" y="127"/>
                    <a:pt x="101" y="130"/>
                    <a:pt x="95" y="131"/>
                  </a:cubicBezTo>
                  <a:cubicBezTo>
                    <a:pt x="85" y="132"/>
                    <a:pt x="76" y="131"/>
                    <a:pt x="68" y="128"/>
                  </a:cubicBezTo>
                  <a:cubicBezTo>
                    <a:pt x="46" y="119"/>
                    <a:pt x="29" y="105"/>
                    <a:pt x="18" y="84"/>
                  </a:cubicBezTo>
                  <a:cubicBezTo>
                    <a:pt x="10" y="66"/>
                    <a:pt x="5" y="47"/>
                    <a:pt x="2" y="28"/>
                  </a:cubicBezTo>
                  <a:cubicBezTo>
                    <a:pt x="2" y="23"/>
                    <a:pt x="1" y="17"/>
                    <a:pt x="1" y="12"/>
                  </a:cubicBezTo>
                  <a:cubicBezTo>
                    <a:pt x="0" y="4"/>
                    <a:pt x="4" y="0"/>
                    <a:pt x="12" y="1"/>
                  </a:cubicBezTo>
                  <a:cubicBezTo>
                    <a:pt x="32" y="4"/>
                    <a:pt x="52" y="7"/>
                    <a:pt x="71" y="14"/>
                  </a:cubicBezTo>
                  <a:cubicBezTo>
                    <a:pt x="85" y="19"/>
                    <a:pt x="99" y="26"/>
                    <a:pt x="110" y="37"/>
                  </a:cubicBezTo>
                  <a:cubicBezTo>
                    <a:pt x="121" y="50"/>
                    <a:pt x="130" y="64"/>
                    <a:pt x="132" y="81"/>
                  </a:cubicBezTo>
                  <a:cubicBezTo>
                    <a:pt x="134" y="96"/>
                    <a:pt x="130" y="109"/>
                    <a:pt x="120" y="119"/>
                  </a:cubicBezTo>
                  <a:cubicBezTo>
                    <a:pt x="119" y="121"/>
                    <a:pt x="117" y="122"/>
                    <a:pt x="115" y="12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l"/>
              <a:endParaRPr lang="es-PE">
                <a:cs typeface="B Nazanin" panose="00000700000000000000" pitchFamily="2" charset="-78"/>
              </a:endParaRPr>
            </a:p>
          </p:txBody>
        </p:sp>
        <p:sp>
          <p:nvSpPr>
            <p:cNvPr id="10" name="Freeform 8">
              <a:extLst>
                <a:ext uri="{FF2B5EF4-FFF2-40B4-BE49-F238E27FC236}">
                  <a16:creationId xmlns:a16="http://schemas.microsoft.com/office/drawing/2014/main" id="{F90CD84E-AE95-44E2-B198-117E5D13D443}"/>
                </a:ext>
              </a:extLst>
            </p:cNvPr>
            <p:cNvSpPr>
              <a:spLocks/>
            </p:cNvSpPr>
            <p:nvPr/>
          </p:nvSpPr>
          <p:spPr bwMode="auto">
            <a:xfrm>
              <a:off x="11299825" y="6316663"/>
              <a:ext cx="171450" cy="177800"/>
            </a:xfrm>
            <a:custGeom>
              <a:avLst/>
              <a:gdLst>
                <a:gd name="T0" fmla="*/ 119 w 119"/>
                <a:gd name="T1" fmla="*/ 44 h 123"/>
                <a:gd name="T2" fmla="*/ 105 w 119"/>
                <a:gd name="T3" fmla="*/ 121 h 123"/>
                <a:gd name="T4" fmla="*/ 97 w 119"/>
                <a:gd name="T5" fmla="*/ 121 h 123"/>
                <a:gd name="T6" fmla="*/ 58 w 119"/>
                <a:gd name="T7" fmla="*/ 123 h 123"/>
                <a:gd name="T8" fmla="*/ 49 w 119"/>
                <a:gd name="T9" fmla="*/ 122 h 123"/>
                <a:gd name="T10" fmla="*/ 6 w 119"/>
                <a:gd name="T11" fmla="*/ 101 h 123"/>
                <a:gd name="T12" fmla="*/ 4 w 119"/>
                <a:gd name="T13" fmla="*/ 98 h 123"/>
                <a:gd name="T14" fmla="*/ 0 w 119"/>
                <a:gd name="T15" fmla="*/ 2 h 123"/>
                <a:gd name="T16" fmla="*/ 0 w 119"/>
                <a:gd name="T17" fmla="*/ 0 h 123"/>
                <a:gd name="T18" fmla="*/ 119 w 119"/>
                <a:gd name="T19" fmla="*/ 4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23">
                  <a:moveTo>
                    <a:pt x="119" y="44"/>
                  </a:moveTo>
                  <a:cubicBezTo>
                    <a:pt x="108" y="68"/>
                    <a:pt x="104" y="94"/>
                    <a:pt x="105" y="121"/>
                  </a:cubicBezTo>
                  <a:cubicBezTo>
                    <a:pt x="102" y="121"/>
                    <a:pt x="100" y="121"/>
                    <a:pt x="97" y="121"/>
                  </a:cubicBezTo>
                  <a:cubicBezTo>
                    <a:pt x="84" y="122"/>
                    <a:pt x="71" y="123"/>
                    <a:pt x="58" y="123"/>
                  </a:cubicBezTo>
                  <a:cubicBezTo>
                    <a:pt x="55" y="123"/>
                    <a:pt x="52" y="123"/>
                    <a:pt x="49" y="122"/>
                  </a:cubicBezTo>
                  <a:cubicBezTo>
                    <a:pt x="35" y="115"/>
                    <a:pt x="20" y="108"/>
                    <a:pt x="6" y="101"/>
                  </a:cubicBezTo>
                  <a:cubicBezTo>
                    <a:pt x="5" y="101"/>
                    <a:pt x="4" y="99"/>
                    <a:pt x="4" y="98"/>
                  </a:cubicBezTo>
                  <a:cubicBezTo>
                    <a:pt x="2" y="66"/>
                    <a:pt x="1" y="34"/>
                    <a:pt x="0" y="2"/>
                  </a:cubicBezTo>
                  <a:cubicBezTo>
                    <a:pt x="0" y="1"/>
                    <a:pt x="0" y="1"/>
                    <a:pt x="0" y="0"/>
                  </a:cubicBezTo>
                  <a:cubicBezTo>
                    <a:pt x="39" y="15"/>
                    <a:pt x="78" y="32"/>
                    <a:pt x="119" y="44"/>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l"/>
              <a:endParaRPr lang="es-PE">
                <a:cs typeface="B Nazanin" panose="00000700000000000000" pitchFamily="2" charset="-78"/>
              </a:endParaRPr>
            </a:p>
          </p:txBody>
        </p:sp>
        <p:sp>
          <p:nvSpPr>
            <p:cNvPr id="11" name="Freeform 9">
              <a:extLst>
                <a:ext uri="{FF2B5EF4-FFF2-40B4-BE49-F238E27FC236}">
                  <a16:creationId xmlns:a16="http://schemas.microsoft.com/office/drawing/2014/main" id="{95EFC740-47E6-40AC-BD2F-645F2EC1B2DB}"/>
                </a:ext>
              </a:extLst>
            </p:cNvPr>
            <p:cNvSpPr>
              <a:spLocks/>
            </p:cNvSpPr>
            <p:nvPr/>
          </p:nvSpPr>
          <p:spPr bwMode="auto">
            <a:xfrm>
              <a:off x="11547475" y="6621463"/>
              <a:ext cx="342900" cy="95250"/>
            </a:xfrm>
            <a:custGeom>
              <a:avLst/>
              <a:gdLst>
                <a:gd name="T0" fmla="*/ 238 w 238"/>
                <a:gd name="T1" fmla="*/ 1 h 66"/>
                <a:gd name="T2" fmla="*/ 225 w 238"/>
                <a:gd name="T3" fmla="*/ 18 h 66"/>
                <a:gd name="T4" fmla="*/ 177 w 238"/>
                <a:gd name="T5" fmla="*/ 54 h 66"/>
                <a:gd name="T6" fmla="*/ 142 w 238"/>
                <a:gd name="T7" fmla="*/ 64 h 66"/>
                <a:gd name="T8" fmla="*/ 109 w 238"/>
                <a:gd name="T9" fmla="*/ 53 h 66"/>
                <a:gd name="T10" fmla="*/ 101 w 238"/>
                <a:gd name="T11" fmla="*/ 53 h 66"/>
                <a:gd name="T12" fmla="*/ 47 w 238"/>
                <a:gd name="T13" fmla="*/ 60 h 66"/>
                <a:gd name="T14" fmla="*/ 1 w 238"/>
                <a:gd name="T15" fmla="*/ 35 h 66"/>
                <a:gd name="T16" fmla="*/ 0 w 238"/>
                <a:gd name="T17" fmla="*/ 33 h 66"/>
                <a:gd name="T18" fmla="*/ 238 w 238"/>
                <a:gd name="T19" fmla="*/ 0 h 66"/>
                <a:gd name="T20" fmla="*/ 238 w 238"/>
                <a:gd name="T21"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8" h="66">
                  <a:moveTo>
                    <a:pt x="238" y="1"/>
                  </a:moveTo>
                  <a:cubicBezTo>
                    <a:pt x="234" y="7"/>
                    <a:pt x="230" y="12"/>
                    <a:pt x="225" y="18"/>
                  </a:cubicBezTo>
                  <a:cubicBezTo>
                    <a:pt x="211" y="33"/>
                    <a:pt x="195" y="45"/>
                    <a:pt x="177" y="54"/>
                  </a:cubicBezTo>
                  <a:cubicBezTo>
                    <a:pt x="166" y="59"/>
                    <a:pt x="155" y="63"/>
                    <a:pt x="142" y="64"/>
                  </a:cubicBezTo>
                  <a:cubicBezTo>
                    <a:pt x="130" y="64"/>
                    <a:pt x="119" y="60"/>
                    <a:pt x="109" y="53"/>
                  </a:cubicBezTo>
                  <a:cubicBezTo>
                    <a:pt x="106" y="52"/>
                    <a:pt x="104" y="51"/>
                    <a:pt x="101" y="53"/>
                  </a:cubicBezTo>
                  <a:cubicBezTo>
                    <a:pt x="84" y="65"/>
                    <a:pt x="66" y="66"/>
                    <a:pt x="47" y="60"/>
                  </a:cubicBezTo>
                  <a:cubicBezTo>
                    <a:pt x="30" y="55"/>
                    <a:pt x="15" y="46"/>
                    <a:pt x="1" y="35"/>
                  </a:cubicBezTo>
                  <a:cubicBezTo>
                    <a:pt x="1" y="34"/>
                    <a:pt x="1" y="34"/>
                    <a:pt x="0" y="33"/>
                  </a:cubicBezTo>
                  <a:cubicBezTo>
                    <a:pt x="81" y="29"/>
                    <a:pt x="160" y="21"/>
                    <a:pt x="238" y="0"/>
                  </a:cubicBezTo>
                  <a:cubicBezTo>
                    <a:pt x="238" y="0"/>
                    <a:pt x="238" y="1"/>
                    <a:pt x="238" y="1"/>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l"/>
              <a:endParaRPr lang="es-PE">
                <a:cs typeface="B Nazanin" panose="00000700000000000000" pitchFamily="2" charset="-78"/>
              </a:endParaRPr>
            </a:p>
          </p:txBody>
        </p:sp>
        <p:sp>
          <p:nvSpPr>
            <p:cNvPr id="12" name="Freeform 10">
              <a:extLst>
                <a:ext uri="{FF2B5EF4-FFF2-40B4-BE49-F238E27FC236}">
                  <a16:creationId xmlns:a16="http://schemas.microsoft.com/office/drawing/2014/main" id="{1AE89419-7353-4BC0-A1BF-6138522CC970}"/>
                </a:ext>
              </a:extLst>
            </p:cNvPr>
            <p:cNvSpPr>
              <a:spLocks/>
            </p:cNvSpPr>
            <p:nvPr/>
          </p:nvSpPr>
          <p:spPr bwMode="auto">
            <a:xfrm>
              <a:off x="11904663" y="6340475"/>
              <a:ext cx="119063" cy="76200"/>
            </a:xfrm>
            <a:custGeom>
              <a:avLst/>
              <a:gdLst>
                <a:gd name="T0" fmla="*/ 0 w 83"/>
                <a:gd name="T1" fmla="*/ 3 h 53"/>
                <a:gd name="T2" fmla="*/ 11 w 83"/>
                <a:gd name="T3" fmla="*/ 2 h 53"/>
                <a:gd name="T4" fmla="*/ 60 w 83"/>
                <a:gd name="T5" fmla="*/ 4 h 53"/>
                <a:gd name="T6" fmla="*/ 76 w 83"/>
                <a:gd name="T7" fmla="*/ 12 h 53"/>
                <a:gd name="T8" fmla="*/ 75 w 83"/>
                <a:gd name="T9" fmla="*/ 31 h 53"/>
                <a:gd name="T10" fmla="*/ 39 w 83"/>
                <a:gd name="T11" fmla="*/ 48 h 53"/>
                <a:gd name="T12" fmla="*/ 22 w 83"/>
                <a:gd name="T13" fmla="*/ 53 h 53"/>
                <a:gd name="T14" fmla="*/ 0 w 83"/>
                <a:gd name="T15" fmla="*/ 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53">
                  <a:moveTo>
                    <a:pt x="0" y="3"/>
                  </a:moveTo>
                  <a:cubicBezTo>
                    <a:pt x="4" y="2"/>
                    <a:pt x="7" y="2"/>
                    <a:pt x="11" y="2"/>
                  </a:cubicBezTo>
                  <a:cubicBezTo>
                    <a:pt x="27" y="1"/>
                    <a:pt x="44" y="0"/>
                    <a:pt x="60" y="4"/>
                  </a:cubicBezTo>
                  <a:cubicBezTo>
                    <a:pt x="66" y="6"/>
                    <a:pt x="71" y="8"/>
                    <a:pt x="76" y="12"/>
                  </a:cubicBezTo>
                  <a:cubicBezTo>
                    <a:pt x="83" y="18"/>
                    <a:pt x="83" y="26"/>
                    <a:pt x="75" y="31"/>
                  </a:cubicBezTo>
                  <a:cubicBezTo>
                    <a:pt x="64" y="39"/>
                    <a:pt x="52" y="43"/>
                    <a:pt x="39" y="48"/>
                  </a:cubicBezTo>
                  <a:cubicBezTo>
                    <a:pt x="34" y="49"/>
                    <a:pt x="28" y="51"/>
                    <a:pt x="22" y="53"/>
                  </a:cubicBezTo>
                  <a:cubicBezTo>
                    <a:pt x="18" y="35"/>
                    <a:pt x="11" y="18"/>
                    <a:pt x="0" y="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l"/>
              <a:endParaRPr lang="es-PE">
                <a:cs typeface="B Nazanin" panose="00000700000000000000" pitchFamily="2" charset="-78"/>
              </a:endParaRPr>
            </a:p>
          </p:txBody>
        </p:sp>
        <p:sp>
          <p:nvSpPr>
            <p:cNvPr id="13" name="Freeform 11">
              <a:extLst>
                <a:ext uri="{FF2B5EF4-FFF2-40B4-BE49-F238E27FC236}">
                  <a16:creationId xmlns:a16="http://schemas.microsoft.com/office/drawing/2014/main" id="{1FBAD169-D92A-48A0-A3DE-29350894E859}"/>
                </a:ext>
              </a:extLst>
            </p:cNvPr>
            <p:cNvSpPr>
              <a:spLocks/>
            </p:cNvSpPr>
            <p:nvPr/>
          </p:nvSpPr>
          <p:spPr bwMode="auto">
            <a:xfrm>
              <a:off x="11690350" y="6176963"/>
              <a:ext cx="82550" cy="134938"/>
            </a:xfrm>
            <a:custGeom>
              <a:avLst/>
              <a:gdLst>
                <a:gd name="T0" fmla="*/ 1 w 58"/>
                <a:gd name="T1" fmla="*/ 87 h 93"/>
                <a:gd name="T2" fmla="*/ 20 w 58"/>
                <a:gd name="T3" fmla="*/ 33 h 93"/>
                <a:gd name="T4" fmla="*/ 37 w 58"/>
                <a:gd name="T5" fmla="*/ 9 h 93"/>
                <a:gd name="T6" fmla="*/ 39 w 58"/>
                <a:gd name="T7" fmla="*/ 4 h 93"/>
                <a:gd name="T8" fmla="*/ 46 w 58"/>
                <a:gd name="T9" fmla="*/ 0 h 93"/>
                <a:gd name="T10" fmla="*/ 52 w 58"/>
                <a:gd name="T11" fmla="*/ 2 h 93"/>
                <a:gd name="T12" fmla="*/ 56 w 58"/>
                <a:gd name="T13" fmla="*/ 10 h 93"/>
                <a:gd name="T14" fmla="*/ 46 w 58"/>
                <a:gd name="T15" fmla="*/ 30 h 93"/>
                <a:gd name="T16" fmla="*/ 27 w 58"/>
                <a:gd name="T17" fmla="*/ 57 h 93"/>
                <a:gd name="T18" fmla="*/ 19 w 58"/>
                <a:gd name="T19" fmla="*/ 86 h 93"/>
                <a:gd name="T20" fmla="*/ 16 w 58"/>
                <a:gd name="T21" fmla="*/ 91 h 93"/>
                <a:gd name="T22" fmla="*/ 6 w 58"/>
                <a:gd name="T23" fmla="*/ 92 h 93"/>
                <a:gd name="T24" fmla="*/ 1 w 58"/>
                <a:gd name="T25" fmla="*/ 8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3">
                  <a:moveTo>
                    <a:pt x="1" y="87"/>
                  </a:moveTo>
                  <a:cubicBezTo>
                    <a:pt x="0" y="67"/>
                    <a:pt x="8" y="49"/>
                    <a:pt x="20" y="33"/>
                  </a:cubicBezTo>
                  <a:cubicBezTo>
                    <a:pt x="26" y="25"/>
                    <a:pt x="31" y="17"/>
                    <a:pt x="37" y="9"/>
                  </a:cubicBezTo>
                  <a:cubicBezTo>
                    <a:pt x="38" y="8"/>
                    <a:pt x="39" y="6"/>
                    <a:pt x="39" y="4"/>
                  </a:cubicBezTo>
                  <a:cubicBezTo>
                    <a:pt x="41" y="1"/>
                    <a:pt x="43" y="0"/>
                    <a:pt x="46" y="0"/>
                  </a:cubicBezTo>
                  <a:cubicBezTo>
                    <a:pt x="48" y="1"/>
                    <a:pt x="50" y="1"/>
                    <a:pt x="52" y="2"/>
                  </a:cubicBezTo>
                  <a:cubicBezTo>
                    <a:pt x="56" y="3"/>
                    <a:pt x="58" y="6"/>
                    <a:pt x="56" y="10"/>
                  </a:cubicBezTo>
                  <a:cubicBezTo>
                    <a:pt x="53" y="17"/>
                    <a:pt x="50" y="23"/>
                    <a:pt x="46" y="30"/>
                  </a:cubicBezTo>
                  <a:cubicBezTo>
                    <a:pt x="40" y="39"/>
                    <a:pt x="33" y="48"/>
                    <a:pt x="27" y="57"/>
                  </a:cubicBezTo>
                  <a:cubicBezTo>
                    <a:pt x="21" y="66"/>
                    <a:pt x="19" y="76"/>
                    <a:pt x="19" y="86"/>
                  </a:cubicBezTo>
                  <a:cubicBezTo>
                    <a:pt x="19" y="89"/>
                    <a:pt x="18" y="90"/>
                    <a:pt x="16" y="91"/>
                  </a:cubicBezTo>
                  <a:cubicBezTo>
                    <a:pt x="12" y="91"/>
                    <a:pt x="9" y="92"/>
                    <a:pt x="6" y="92"/>
                  </a:cubicBezTo>
                  <a:cubicBezTo>
                    <a:pt x="0" y="93"/>
                    <a:pt x="0" y="93"/>
                    <a:pt x="1" y="87"/>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l"/>
              <a:endParaRPr lang="es-PE">
                <a:cs typeface="B Nazanin" panose="00000700000000000000" pitchFamily="2" charset="-78"/>
              </a:endParaRPr>
            </a:p>
          </p:txBody>
        </p:sp>
      </p:grpSp>
      <p:grpSp>
        <p:nvGrpSpPr>
          <p:cNvPr id="14" name="Grupo 13">
            <a:extLst>
              <a:ext uri="{FF2B5EF4-FFF2-40B4-BE49-F238E27FC236}">
                <a16:creationId xmlns:a16="http://schemas.microsoft.com/office/drawing/2014/main" id="{AE85BE84-3773-4BCB-B9AA-C0918FDC6266}"/>
              </a:ext>
            </a:extLst>
          </p:cNvPr>
          <p:cNvGrpSpPr/>
          <p:nvPr/>
        </p:nvGrpSpPr>
        <p:grpSpPr>
          <a:xfrm rot="10800000">
            <a:off x="120811" y="6612571"/>
            <a:ext cx="11775915" cy="145782"/>
            <a:chOff x="120811" y="6612571"/>
            <a:chExt cx="11775915" cy="145782"/>
          </a:xfrm>
        </p:grpSpPr>
        <p:cxnSp>
          <p:nvCxnSpPr>
            <p:cNvPr id="15" name="Conector recto 14">
              <a:extLst>
                <a:ext uri="{FF2B5EF4-FFF2-40B4-BE49-F238E27FC236}">
                  <a16:creationId xmlns:a16="http://schemas.microsoft.com/office/drawing/2014/main" id="{DE013CD1-C7B0-48D5-B144-9446C51AAA08}"/>
                </a:ext>
              </a:extLst>
            </p:cNvPr>
            <p:cNvCxnSpPr>
              <a:cxnSpLocks/>
            </p:cNvCxnSpPr>
            <p:nvPr/>
          </p:nvCxnSpPr>
          <p:spPr>
            <a:xfrm>
              <a:off x="6550702" y="6672530"/>
              <a:ext cx="5346024" cy="0"/>
            </a:xfrm>
            <a:prstGeom prst="line">
              <a:avLst/>
            </a:prstGeom>
            <a:ln w="28575">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6" name="Rectángulo 15">
              <a:extLst>
                <a:ext uri="{FF2B5EF4-FFF2-40B4-BE49-F238E27FC236}">
                  <a16:creationId xmlns:a16="http://schemas.microsoft.com/office/drawing/2014/main" id="{6EA89AA6-65EE-421F-87A9-9D343F2548D9}"/>
                </a:ext>
              </a:extLst>
            </p:cNvPr>
            <p:cNvSpPr/>
            <p:nvPr/>
          </p:nvSpPr>
          <p:spPr>
            <a:xfrm>
              <a:off x="120811" y="6612571"/>
              <a:ext cx="7224369" cy="14578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cs typeface="B Nazanin" panose="00000700000000000000" pitchFamily="2" charset="-78"/>
              </a:endParaRPr>
            </a:p>
          </p:txBody>
        </p:sp>
      </p:grpSp>
    </p:spTree>
    <p:extLst>
      <p:ext uri="{BB962C8B-B14F-4D97-AF65-F5344CB8AC3E}">
        <p14:creationId xmlns:p14="http://schemas.microsoft.com/office/powerpoint/2010/main" val="6089935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AD30EAFA-5C2D-44B7-AC2D-20F986A5CD92}"/>
              </a:ext>
            </a:extLst>
          </p:cNvPr>
          <p:cNvGrpSpPr/>
          <p:nvPr/>
        </p:nvGrpSpPr>
        <p:grpSpPr>
          <a:xfrm>
            <a:off x="7143751" y="2857630"/>
            <a:ext cx="5048250" cy="1142740"/>
            <a:chOff x="6924675" y="2772035"/>
            <a:chExt cx="5484294" cy="1142740"/>
          </a:xfrm>
        </p:grpSpPr>
        <p:sp>
          <p:nvSpPr>
            <p:cNvPr id="8" name="TextBox 7">
              <a:extLst>
                <a:ext uri="{FF2B5EF4-FFF2-40B4-BE49-F238E27FC236}">
                  <a16:creationId xmlns:a16="http://schemas.microsoft.com/office/drawing/2014/main" id="{5CF5BDA4-10C7-46A6-AC30-523A3FC438AC}"/>
                </a:ext>
              </a:extLst>
            </p:cNvPr>
            <p:cNvSpPr txBox="1"/>
            <p:nvPr/>
          </p:nvSpPr>
          <p:spPr>
            <a:xfrm>
              <a:off x="6924675" y="2772035"/>
              <a:ext cx="5484294" cy="830997"/>
            </a:xfrm>
            <a:prstGeom prst="rect">
              <a:avLst/>
            </a:prstGeom>
            <a:noFill/>
          </p:spPr>
          <p:txBody>
            <a:bodyPr wrap="square" rtlCol="0" anchor="ctr">
              <a:spAutoFit/>
            </a:bodyPr>
            <a:lstStyle/>
            <a:p>
              <a:pPr algn="ctr" rtl="1"/>
              <a:r>
                <a:rPr lang="fa-IR" altLang="ko-KR" sz="4800" b="1" dirty="0">
                  <a:solidFill>
                    <a:schemeClr val="tx1">
                      <a:lumMod val="75000"/>
                      <a:lumOff val="25000"/>
                    </a:schemeClr>
                  </a:solidFill>
                  <a:latin typeface="+mj-lt"/>
                  <a:cs typeface="B Nazanin" panose="00000700000000000000" pitchFamily="2" charset="-78"/>
                </a:rPr>
                <a:t>شکستن بخش</a:t>
              </a:r>
              <a:endParaRPr lang="ko-KR" altLang="en-US" sz="4800" b="1" dirty="0">
                <a:solidFill>
                  <a:schemeClr val="tx1">
                    <a:lumMod val="75000"/>
                    <a:lumOff val="25000"/>
                  </a:schemeClr>
                </a:solidFill>
                <a:latin typeface="+mj-lt"/>
                <a:cs typeface="B Nazanin" panose="00000700000000000000" pitchFamily="2" charset="-78"/>
              </a:endParaRPr>
            </a:p>
          </p:txBody>
        </p:sp>
        <p:sp>
          <p:nvSpPr>
            <p:cNvPr id="9" name="TextBox 8">
              <a:extLst>
                <a:ext uri="{FF2B5EF4-FFF2-40B4-BE49-F238E27FC236}">
                  <a16:creationId xmlns:a16="http://schemas.microsoft.com/office/drawing/2014/main" id="{C062103B-F514-4BE9-B5B2-C13878D2FE7C}"/>
                </a:ext>
              </a:extLst>
            </p:cNvPr>
            <p:cNvSpPr txBox="1"/>
            <p:nvPr/>
          </p:nvSpPr>
          <p:spPr>
            <a:xfrm>
              <a:off x="6924675" y="3535119"/>
              <a:ext cx="5484230" cy="379656"/>
            </a:xfrm>
            <a:prstGeom prst="rect">
              <a:avLst/>
            </a:prstGeom>
            <a:noFill/>
          </p:spPr>
          <p:txBody>
            <a:bodyPr wrap="square" rtlCol="0" anchor="ctr">
              <a:spAutoFit/>
            </a:bodyPr>
            <a:lstStyle/>
            <a:p>
              <a:pPr algn="ctr" rtl="1"/>
              <a:r>
                <a:rPr lang="fa-IR" altLang="ko-KR" sz="1867" dirty="0">
                  <a:solidFill>
                    <a:schemeClr val="tx1">
                      <a:lumMod val="75000"/>
                      <a:lumOff val="25000"/>
                    </a:schemeClr>
                  </a:solidFill>
                  <a:cs typeface="B Nazanin" panose="00000700000000000000" pitchFamily="2" charset="-78"/>
                </a:rPr>
                <a:t>زیرنویس ارائه خود را وارد کنید</a:t>
              </a:r>
              <a:endParaRPr lang="ko-KR" altLang="en-US" sz="1867" dirty="0">
                <a:solidFill>
                  <a:schemeClr val="tx1">
                    <a:lumMod val="75000"/>
                    <a:lumOff val="25000"/>
                  </a:schemeClr>
                </a:solidFill>
                <a:cs typeface="B Nazanin" panose="00000700000000000000" pitchFamily="2" charset="-78"/>
              </a:endParaRPr>
            </a:p>
          </p:txBody>
        </p:sp>
      </p:grpSp>
    </p:spTree>
    <p:extLst>
      <p:ext uri="{BB962C8B-B14F-4D97-AF65-F5344CB8AC3E}">
        <p14:creationId xmlns:p14="http://schemas.microsoft.com/office/powerpoint/2010/main" val="239443283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700000000000000" pitchFamily="2" charset="-78"/>
              </a:rPr>
              <a:t>سبک اینفوگرافیک</a:t>
            </a:r>
            <a:endParaRPr lang="en-US" dirty="0">
              <a:cs typeface="B Nazanin" panose="00000700000000000000" pitchFamily="2" charset="-78"/>
            </a:endParaRPr>
          </a:p>
        </p:txBody>
      </p:sp>
      <p:grpSp>
        <p:nvGrpSpPr>
          <p:cNvPr id="3" name="Group 2">
            <a:extLst>
              <a:ext uri="{FF2B5EF4-FFF2-40B4-BE49-F238E27FC236}">
                <a16:creationId xmlns:a16="http://schemas.microsoft.com/office/drawing/2014/main" id="{BD653602-A198-40AA-9BC2-A13121B909BE}"/>
              </a:ext>
            </a:extLst>
          </p:cNvPr>
          <p:cNvGrpSpPr/>
          <p:nvPr/>
        </p:nvGrpSpPr>
        <p:grpSpPr>
          <a:xfrm>
            <a:off x="679981" y="1733755"/>
            <a:ext cx="5601224" cy="2242741"/>
            <a:chOff x="4369635" y="1666070"/>
            <a:chExt cx="6748871" cy="2702261"/>
          </a:xfrm>
        </p:grpSpPr>
        <p:sp>
          <p:nvSpPr>
            <p:cNvPr id="4" name="Freeform: Shape 3">
              <a:extLst>
                <a:ext uri="{FF2B5EF4-FFF2-40B4-BE49-F238E27FC236}">
                  <a16:creationId xmlns:a16="http://schemas.microsoft.com/office/drawing/2014/main" id="{54F3EACF-F837-4EC3-8A3A-C06DBD593589}"/>
                </a:ext>
              </a:extLst>
            </p:cNvPr>
            <p:cNvSpPr/>
            <p:nvPr/>
          </p:nvSpPr>
          <p:spPr>
            <a:xfrm>
              <a:off x="4369635" y="1671709"/>
              <a:ext cx="1123040" cy="2696622"/>
            </a:xfrm>
            <a:custGeom>
              <a:avLst/>
              <a:gdLst>
                <a:gd name="connsiteX0" fmla="*/ 1479568 w 2811199"/>
                <a:gd name="connsiteY0" fmla="*/ 6757084 h 6750195"/>
                <a:gd name="connsiteX1" fmla="*/ 1098107 w 2811199"/>
                <a:gd name="connsiteY1" fmla="*/ 6757084 h 6750195"/>
                <a:gd name="connsiteX2" fmla="*/ 978694 w 2811199"/>
                <a:gd name="connsiteY2" fmla="*/ 6616110 h 6750195"/>
                <a:gd name="connsiteX3" fmla="*/ 1007718 w 2811199"/>
                <a:gd name="connsiteY3" fmla="*/ 6448599 h 6750195"/>
                <a:gd name="connsiteX4" fmla="*/ 950499 w 2811199"/>
                <a:gd name="connsiteY4" fmla="*/ 6033138 h 6750195"/>
                <a:gd name="connsiteX5" fmla="*/ 787963 w 2811199"/>
                <a:gd name="connsiteY5" fmla="*/ 5630946 h 6750195"/>
                <a:gd name="connsiteX6" fmla="*/ 763085 w 2811199"/>
                <a:gd name="connsiteY6" fmla="*/ 5192266 h 6750195"/>
                <a:gd name="connsiteX7" fmla="*/ 827768 w 2811199"/>
                <a:gd name="connsiteY7" fmla="*/ 4960902 h 6750195"/>
                <a:gd name="connsiteX8" fmla="*/ 673525 w 2811199"/>
                <a:gd name="connsiteY8" fmla="*/ 4367150 h 6750195"/>
                <a:gd name="connsiteX9" fmla="*/ 399039 w 2811199"/>
                <a:gd name="connsiteY9" fmla="*/ 4031299 h 6750195"/>
                <a:gd name="connsiteX10" fmla="*/ 291235 w 2811199"/>
                <a:gd name="connsiteY10" fmla="*/ 3932617 h 6750195"/>
                <a:gd name="connsiteX11" fmla="*/ 31676 w 2811199"/>
                <a:gd name="connsiteY11" fmla="*/ 3553644 h 6750195"/>
                <a:gd name="connsiteX12" fmla="*/ 10115 w 2811199"/>
                <a:gd name="connsiteY12" fmla="*/ 3105013 h 6750195"/>
                <a:gd name="connsiteX13" fmla="*/ 10115 w 2811199"/>
                <a:gd name="connsiteY13" fmla="*/ 2926721 h 6750195"/>
                <a:gd name="connsiteX14" fmla="*/ 103822 w 2811199"/>
                <a:gd name="connsiteY14" fmla="*/ 2677943 h 6750195"/>
                <a:gd name="connsiteX15" fmla="*/ 111285 w 2811199"/>
                <a:gd name="connsiteY15" fmla="*/ 2559358 h 6750195"/>
                <a:gd name="connsiteX16" fmla="*/ 60700 w 2811199"/>
                <a:gd name="connsiteY16" fmla="*/ 2416725 h 6750195"/>
                <a:gd name="connsiteX17" fmla="*/ 136163 w 2811199"/>
                <a:gd name="connsiteY17" fmla="*/ 2025313 h 6750195"/>
                <a:gd name="connsiteX18" fmla="*/ 140309 w 2811199"/>
                <a:gd name="connsiteY18" fmla="*/ 1774876 h 6750195"/>
                <a:gd name="connsiteX19" fmla="*/ 198358 w 2811199"/>
                <a:gd name="connsiteY19" fmla="*/ 1290587 h 6750195"/>
                <a:gd name="connsiteX20" fmla="*/ 399868 w 2811199"/>
                <a:gd name="connsiteY20" fmla="*/ 1022735 h 6750195"/>
                <a:gd name="connsiteX21" fmla="*/ 486112 w 2811199"/>
                <a:gd name="connsiteY21" fmla="*/ 866833 h 6750195"/>
                <a:gd name="connsiteX22" fmla="*/ 452112 w 2811199"/>
                <a:gd name="connsiteY22" fmla="*/ 693518 h 6750195"/>
                <a:gd name="connsiteX23" fmla="*/ 422258 w 2811199"/>
                <a:gd name="connsiteY23" fmla="*/ 516055 h 6750195"/>
                <a:gd name="connsiteX24" fmla="*/ 480307 w 2811199"/>
                <a:gd name="connsiteY24" fmla="*/ 296301 h 6750195"/>
                <a:gd name="connsiteX25" fmla="*/ 669379 w 2811199"/>
                <a:gd name="connsiteY25" fmla="*/ 79034 h 6750195"/>
                <a:gd name="connsiteX26" fmla="*/ 1180204 w 2811199"/>
                <a:gd name="connsiteY26" fmla="*/ 69083 h 6750195"/>
                <a:gd name="connsiteX27" fmla="*/ 1245716 w 2811199"/>
                <a:gd name="connsiteY27" fmla="*/ 150351 h 6750195"/>
                <a:gd name="connsiteX28" fmla="*/ 1283033 w 2811199"/>
                <a:gd name="connsiteY28" fmla="*/ 219180 h 6750195"/>
                <a:gd name="connsiteX29" fmla="*/ 1327813 w 2811199"/>
                <a:gd name="connsiteY29" fmla="*/ 293813 h 6750195"/>
                <a:gd name="connsiteX30" fmla="*/ 1467958 w 2811199"/>
                <a:gd name="connsiteY30" fmla="*/ 451373 h 6750195"/>
                <a:gd name="connsiteX31" fmla="*/ 1476251 w 2811199"/>
                <a:gd name="connsiteY31" fmla="*/ 506104 h 6750195"/>
                <a:gd name="connsiteX32" fmla="*/ 1466300 w 2811199"/>
                <a:gd name="connsiteY32" fmla="*/ 657859 h 6750195"/>
                <a:gd name="connsiteX33" fmla="*/ 1477909 w 2811199"/>
                <a:gd name="connsiteY33" fmla="*/ 679420 h 6750195"/>
                <a:gd name="connsiteX34" fmla="*/ 1449715 w 2811199"/>
                <a:gd name="connsiteY34" fmla="*/ 885077 h 6750195"/>
                <a:gd name="connsiteX35" fmla="*/ 1472934 w 2811199"/>
                <a:gd name="connsiteY35" fmla="*/ 1006150 h 6750195"/>
                <a:gd name="connsiteX36" fmla="*/ 1918248 w 2811199"/>
                <a:gd name="connsiteY36" fmla="*/ 1253270 h 6750195"/>
                <a:gd name="connsiteX37" fmla="*/ 2094881 w 2811199"/>
                <a:gd name="connsiteY37" fmla="*/ 1374342 h 6750195"/>
                <a:gd name="connsiteX38" fmla="*/ 2163710 w 2811199"/>
                <a:gd name="connsiteY38" fmla="*/ 1622292 h 6750195"/>
                <a:gd name="connsiteX39" fmla="*/ 2130539 w 2811199"/>
                <a:gd name="connsiteY39" fmla="*/ 1687803 h 6750195"/>
                <a:gd name="connsiteX40" fmla="*/ 2136344 w 2811199"/>
                <a:gd name="connsiteY40" fmla="*/ 1748339 h 6750195"/>
                <a:gd name="connsiteX41" fmla="*/ 2514488 w 2811199"/>
                <a:gd name="connsiteY41" fmla="*/ 2307262 h 6750195"/>
                <a:gd name="connsiteX42" fmla="*/ 2812193 w 2811199"/>
                <a:gd name="connsiteY42" fmla="*/ 3054428 h 6750195"/>
                <a:gd name="connsiteX43" fmla="*/ 2738389 w 2811199"/>
                <a:gd name="connsiteY43" fmla="*/ 3615009 h 6750195"/>
                <a:gd name="connsiteX44" fmla="*/ 2500390 w 2811199"/>
                <a:gd name="connsiteY44" fmla="*/ 3910227 h 6750195"/>
                <a:gd name="connsiteX45" fmla="*/ 2451464 w 2811199"/>
                <a:gd name="connsiteY45" fmla="*/ 3978226 h 6750195"/>
                <a:gd name="connsiteX46" fmla="*/ 2405854 w 2811199"/>
                <a:gd name="connsiteY46" fmla="*/ 4084372 h 6750195"/>
                <a:gd name="connsiteX47" fmla="*/ 2290587 w 2811199"/>
                <a:gd name="connsiteY47" fmla="*/ 4313248 h 6750195"/>
                <a:gd name="connsiteX48" fmla="*/ 2012784 w 2811199"/>
                <a:gd name="connsiteY48" fmla="*/ 4679782 h 6750195"/>
                <a:gd name="connsiteX49" fmla="*/ 1947272 w 2811199"/>
                <a:gd name="connsiteY49" fmla="*/ 4859732 h 6750195"/>
                <a:gd name="connsiteX50" fmla="*/ 1939809 w 2811199"/>
                <a:gd name="connsiteY50" fmla="*/ 5033048 h 6750195"/>
                <a:gd name="connsiteX51" fmla="*/ 1784737 w 2811199"/>
                <a:gd name="connsiteY51" fmla="*/ 5272705 h 6750195"/>
                <a:gd name="connsiteX52" fmla="*/ 1697664 w 2811199"/>
                <a:gd name="connsiteY52" fmla="*/ 5420313 h 6750195"/>
                <a:gd name="connsiteX53" fmla="*/ 1636299 w 2811199"/>
                <a:gd name="connsiteY53" fmla="*/ 5604410 h 6750195"/>
                <a:gd name="connsiteX54" fmla="*/ 1517714 w 2811199"/>
                <a:gd name="connsiteY54" fmla="*/ 6189040 h 6750195"/>
                <a:gd name="connsiteX55" fmla="*/ 1598153 w 2811199"/>
                <a:gd name="connsiteY55" fmla="*/ 6374795 h 6750195"/>
                <a:gd name="connsiteX56" fmla="*/ 1771468 w 2811199"/>
                <a:gd name="connsiteY56" fmla="*/ 6529037 h 6750195"/>
                <a:gd name="connsiteX57" fmla="*/ 1951418 w 2811199"/>
                <a:gd name="connsiteY57" fmla="*/ 6592890 h 6750195"/>
                <a:gd name="connsiteX58" fmla="*/ 2025223 w 2811199"/>
                <a:gd name="connsiteY58" fmla="*/ 6617768 h 6750195"/>
                <a:gd name="connsiteX59" fmla="*/ 2026881 w 2811199"/>
                <a:gd name="connsiteY59" fmla="*/ 6704841 h 6750195"/>
                <a:gd name="connsiteX60" fmla="*/ 1871809 w 2811199"/>
                <a:gd name="connsiteY60" fmla="*/ 6755426 h 6750195"/>
                <a:gd name="connsiteX61" fmla="*/ 1479568 w 2811199"/>
                <a:gd name="connsiteY61" fmla="*/ 6757084 h 6750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811199" h="6750195">
                  <a:moveTo>
                    <a:pt x="1479568" y="6757084"/>
                  </a:moveTo>
                  <a:cubicBezTo>
                    <a:pt x="1352691" y="6757084"/>
                    <a:pt x="1224984" y="6757084"/>
                    <a:pt x="1098107" y="6757084"/>
                  </a:cubicBezTo>
                  <a:cubicBezTo>
                    <a:pt x="985328" y="6756255"/>
                    <a:pt x="959620" y="6725572"/>
                    <a:pt x="978694" y="6616110"/>
                  </a:cubicBezTo>
                  <a:cubicBezTo>
                    <a:pt x="988645" y="6560549"/>
                    <a:pt x="1003571" y="6504989"/>
                    <a:pt x="1007718" y="6448599"/>
                  </a:cubicBezTo>
                  <a:cubicBezTo>
                    <a:pt x="1019327" y="6306795"/>
                    <a:pt x="995279" y="6168308"/>
                    <a:pt x="950499" y="6033138"/>
                  </a:cubicBezTo>
                  <a:cubicBezTo>
                    <a:pt x="904060" y="5896310"/>
                    <a:pt x="860109" y="5758653"/>
                    <a:pt x="787963" y="5630946"/>
                  </a:cubicBezTo>
                  <a:cubicBezTo>
                    <a:pt x="708354" y="5490801"/>
                    <a:pt x="721622" y="5341533"/>
                    <a:pt x="763085" y="5192266"/>
                  </a:cubicBezTo>
                  <a:cubicBezTo>
                    <a:pt x="784646" y="5115145"/>
                    <a:pt x="805378" y="5038024"/>
                    <a:pt x="827768" y="4960902"/>
                  </a:cubicBezTo>
                  <a:cubicBezTo>
                    <a:pt x="892450" y="4732855"/>
                    <a:pt x="850987" y="4532173"/>
                    <a:pt x="673525" y="4367150"/>
                  </a:cubicBezTo>
                  <a:cubicBezTo>
                    <a:pt x="566550" y="4267639"/>
                    <a:pt x="476161" y="4154030"/>
                    <a:pt x="399039" y="4031299"/>
                  </a:cubicBezTo>
                  <a:cubicBezTo>
                    <a:pt x="371673" y="3988177"/>
                    <a:pt x="336015" y="3958324"/>
                    <a:pt x="291235" y="3932617"/>
                  </a:cubicBezTo>
                  <a:cubicBezTo>
                    <a:pt x="143626" y="3848861"/>
                    <a:pt x="66505" y="3712862"/>
                    <a:pt x="31676" y="3553644"/>
                  </a:cubicBezTo>
                  <a:cubicBezTo>
                    <a:pt x="-665" y="3406035"/>
                    <a:pt x="-8958" y="3255939"/>
                    <a:pt x="10115" y="3105013"/>
                  </a:cubicBezTo>
                  <a:cubicBezTo>
                    <a:pt x="17578" y="3046964"/>
                    <a:pt x="13432" y="2986428"/>
                    <a:pt x="10115" y="2926721"/>
                  </a:cubicBezTo>
                  <a:cubicBezTo>
                    <a:pt x="4310" y="2828868"/>
                    <a:pt x="25871" y="2744284"/>
                    <a:pt x="103822" y="2677943"/>
                  </a:cubicBezTo>
                  <a:cubicBezTo>
                    <a:pt x="159382" y="2630675"/>
                    <a:pt x="161870" y="2613260"/>
                    <a:pt x="111285" y="2559358"/>
                  </a:cubicBezTo>
                  <a:cubicBezTo>
                    <a:pt x="71480" y="2517066"/>
                    <a:pt x="64017" y="2471456"/>
                    <a:pt x="60700" y="2416725"/>
                  </a:cubicBezTo>
                  <a:cubicBezTo>
                    <a:pt x="54066" y="2279067"/>
                    <a:pt x="90553" y="2151361"/>
                    <a:pt x="136163" y="2025313"/>
                  </a:cubicBezTo>
                  <a:cubicBezTo>
                    <a:pt x="144456" y="2002094"/>
                    <a:pt x="149431" y="1798095"/>
                    <a:pt x="140309" y="1774876"/>
                  </a:cubicBezTo>
                  <a:cubicBezTo>
                    <a:pt x="73968" y="1603219"/>
                    <a:pt x="113773" y="1444000"/>
                    <a:pt x="198358" y="1290587"/>
                  </a:cubicBezTo>
                  <a:cubicBezTo>
                    <a:pt x="252260" y="1191904"/>
                    <a:pt x="323576" y="1105661"/>
                    <a:pt x="399868" y="1022735"/>
                  </a:cubicBezTo>
                  <a:cubicBezTo>
                    <a:pt x="441331" y="977955"/>
                    <a:pt x="471185" y="929857"/>
                    <a:pt x="486112" y="866833"/>
                  </a:cubicBezTo>
                  <a:cubicBezTo>
                    <a:pt x="503526" y="798834"/>
                    <a:pt x="491087" y="747420"/>
                    <a:pt x="452112" y="693518"/>
                  </a:cubicBezTo>
                  <a:cubicBezTo>
                    <a:pt x="413966" y="640445"/>
                    <a:pt x="404015" y="579079"/>
                    <a:pt x="422258" y="516055"/>
                  </a:cubicBezTo>
                  <a:cubicBezTo>
                    <a:pt x="442990" y="443080"/>
                    <a:pt x="461234" y="369276"/>
                    <a:pt x="480307" y="296301"/>
                  </a:cubicBezTo>
                  <a:cubicBezTo>
                    <a:pt x="506843" y="195960"/>
                    <a:pt x="587282" y="133765"/>
                    <a:pt x="669379" y="79034"/>
                  </a:cubicBezTo>
                  <a:cubicBezTo>
                    <a:pt x="836890" y="-34575"/>
                    <a:pt x="1008547" y="-14673"/>
                    <a:pt x="1180204" y="69083"/>
                  </a:cubicBezTo>
                  <a:cubicBezTo>
                    <a:pt x="1213375" y="85668"/>
                    <a:pt x="1237423" y="112205"/>
                    <a:pt x="1245716" y="150351"/>
                  </a:cubicBezTo>
                  <a:cubicBezTo>
                    <a:pt x="1251521" y="176887"/>
                    <a:pt x="1268106" y="197619"/>
                    <a:pt x="1283033" y="219180"/>
                  </a:cubicBezTo>
                  <a:cubicBezTo>
                    <a:pt x="1298789" y="243228"/>
                    <a:pt x="1318691" y="266447"/>
                    <a:pt x="1327813" y="293813"/>
                  </a:cubicBezTo>
                  <a:cubicBezTo>
                    <a:pt x="1352691" y="366788"/>
                    <a:pt x="1409081" y="410739"/>
                    <a:pt x="1467958" y="451373"/>
                  </a:cubicBezTo>
                  <a:cubicBezTo>
                    <a:pt x="1494495" y="469617"/>
                    <a:pt x="1496983" y="482056"/>
                    <a:pt x="1476251" y="506104"/>
                  </a:cubicBezTo>
                  <a:cubicBezTo>
                    <a:pt x="1436446" y="551714"/>
                    <a:pt x="1433959" y="608104"/>
                    <a:pt x="1466300" y="657859"/>
                  </a:cubicBezTo>
                  <a:cubicBezTo>
                    <a:pt x="1470446" y="664493"/>
                    <a:pt x="1478739" y="672786"/>
                    <a:pt x="1477909" y="679420"/>
                  </a:cubicBezTo>
                  <a:cubicBezTo>
                    <a:pt x="1465471" y="747420"/>
                    <a:pt x="1492836" y="822053"/>
                    <a:pt x="1449715" y="885077"/>
                  </a:cubicBezTo>
                  <a:cubicBezTo>
                    <a:pt x="1405764" y="949760"/>
                    <a:pt x="1406593" y="964686"/>
                    <a:pt x="1472934" y="1006150"/>
                  </a:cubicBezTo>
                  <a:cubicBezTo>
                    <a:pt x="1616396" y="1097368"/>
                    <a:pt x="1766493" y="1176978"/>
                    <a:pt x="1918248" y="1253270"/>
                  </a:cubicBezTo>
                  <a:cubicBezTo>
                    <a:pt x="1982930" y="1285611"/>
                    <a:pt x="2045125" y="1321269"/>
                    <a:pt x="2094881" y="1374342"/>
                  </a:cubicBezTo>
                  <a:cubicBezTo>
                    <a:pt x="2160393" y="1444829"/>
                    <a:pt x="2186929" y="1526926"/>
                    <a:pt x="2163710" y="1622292"/>
                  </a:cubicBezTo>
                  <a:cubicBezTo>
                    <a:pt x="2157905" y="1647169"/>
                    <a:pt x="2150441" y="1672877"/>
                    <a:pt x="2130539" y="1687803"/>
                  </a:cubicBezTo>
                  <a:cubicBezTo>
                    <a:pt x="2095710" y="1714340"/>
                    <a:pt x="2113125" y="1728437"/>
                    <a:pt x="2136344" y="1748339"/>
                  </a:cubicBezTo>
                  <a:cubicBezTo>
                    <a:pt x="2271514" y="1865265"/>
                    <a:pt x="2404196" y="2166288"/>
                    <a:pt x="2514488" y="2307262"/>
                  </a:cubicBezTo>
                  <a:cubicBezTo>
                    <a:pt x="2686974" y="2527017"/>
                    <a:pt x="2787315" y="2774966"/>
                    <a:pt x="2812193" y="3054428"/>
                  </a:cubicBezTo>
                  <a:cubicBezTo>
                    <a:pt x="2829607" y="3247646"/>
                    <a:pt x="2812193" y="3435059"/>
                    <a:pt x="2738389" y="3615009"/>
                  </a:cubicBezTo>
                  <a:cubicBezTo>
                    <a:pt x="2688633" y="3736911"/>
                    <a:pt x="2611511" y="3838081"/>
                    <a:pt x="2500390" y="3910227"/>
                  </a:cubicBezTo>
                  <a:cubicBezTo>
                    <a:pt x="2474683" y="3926812"/>
                    <a:pt x="2458098" y="3947543"/>
                    <a:pt x="2451464" y="3978226"/>
                  </a:cubicBezTo>
                  <a:cubicBezTo>
                    <a:pt x="2443171" y="4016372"/>
                    <a:pt x="2428244" y="4052030"/>
                    <a:pt x="2405854" y="4084372"/>
                  </a:cubicBezTo>
                  <a:cubicBezTo>
                    <a:pt x="2356098" y="4154859"/>
                    <a:pt x="2337855" y="4241103"/>
                    <a:pt x="2290587" y="4313248"/>
                  </a:cubicBezTo>
                  <a:cubicBezTo>
                    <a:pt x="2206002" y="4441784"/>
                    <a:pt x="2109807" y="4561198"/>
                    <a:pt x="2012784" y="4679782"/>
                  </a:cubicBezTo>
                  <a:cubicBezTo>
                    <a:pt x="1968833" y="4733684"/>
                    <a:pt x="1942296" y="4787586"/>
                    <a:pt x="1947272" y="4859732"/>
                  </a:cubicBezTo>
                  <a:cubicBezTo>
                    <a:pt x="1951418" y="4916951"/>
                    <a:pt x="1945614" y="4975829"/>
                    <a:pt x="1939809" y="5033048"/>
                  </a:cubicBezTo>
                  <a:cubicBezTo>
                    <a:pt x="1929857" y="5139194"/>
                    <a:pt x="1865175" y="5215486"/>
                    <a:pt x="1784737" y="5272705"/>
                  </a:cubicBezTo>
                  <a:cubicBezTo>
                    <a:pt x="1730005" y="5311680"/>
                    <a:pt x="1704298" y="5354802"/>
                    <a:pt x="1697664" y="5420313"/>
                  </a:cubicBezTo>
                  <a:cubicBezTo>
                    <a:pt x="1691030" y="5484996"/>
                    <a:pt x="1660347" y="5543874"/>
                    <a:pt x="1636299" y="5604410"/>
                  </a:cubicBezTo>
                  <a:cubicBezTo>
                    <a:pt x="1559177" y="5791823"/>
                    <a:pt x="1522690" y="5987529"/>
                    <a:pt x="1517714" y="6189040"/>
                  </a:cubicBezTo>
                  <a:cubicBezTo>
                    <a:pt x="1516056" y="6263673"/>
                    <a:pt x="1537616" y="6325868"/>
                    <a:pt x="1598153" y="6374795"/>
                  </a:cubicBezTo>
                  <a:cubicBezTo>
                    <a:pt x="1657859" y="6423721"/>
                    <a:pt x="1715908" y="6475135"/>
                    <a:pt x="1771468" y="6529037"/>
                  </a:cubicBezTo>
                  <a:cubicBezTo>
                    <a:pt x="1822883" y="6577964"/>
                    <a:pt x="1888394" y="6580452"/>
                    <a:pt x="1951418" y="6592890"/>
                  </a:cubicBezTo>
                  <a:cubicBezTo>
                    <a:pt x="1977125" y="6597866"/>
                    <a:pt x="2002833" y="6602842"/>
                    <a:pt x="2025223" y="6617768"/>
                  </a:cubicBezTo>
                  <a:cubicBezTo>
                    <a:pt x="2062539" y="6641817"/>
                    <a:pt x="2064198" y="6681622"/>
                    <a:pt x="2026881" y="6704841"/>
                  </a:cubicBezTo>
                  <a:cubicBezTo>
                    <a:pt x="1979613" y="6734694"/>
                    <a:pt x="1929028" y="6755426"/>
                    <a:pt x="1871809" y="6755426"/>
                  </a:cubicBezTo>
                  <a:cubicBezTo>
                    <a:pt x="1741615" y="6757084"/>
                    <a:pt x="1610591" y="6757084"/>
                    <a:pt x="1479568" y="6757084"/>
                  </a:cubicBezTo>
                  <a:close/>
                </a:path>
              </a:pathLst>
            </a:custGeom>
            <a:solidFill>
              <a:schemeClr val="accent3"/>
            </a:solidFill>
            <a:ln w="8289" cap="flat">
              <a:noFill/>
              <a:prstDash val="solid"/>
              <a:miter/>
            </a:ln>
          </p:spPr>
          <p:txBody>
            <a:bodyPr rtlCol="0" anchor="ctr"/>
            <a:lstStyle/>
            <a:p>
              <a:pPr algn="l"/>
              <a:endParaRPr lang="en-US">
                <a:cs typeface="B Nazanin" panose="00000700000000000000" pitchFamily="2" charset="-78"/>
              </a:endParaRPr>
            </a:p>
          </p:txBody>
        </p:sp>
        <p:sp>
          <p:nvSpPr>
            <p:cNvPr id="5" name="Freeform: Shape 4">
              <a:extLst>
                <a:ext uri="{FF2B5EF4-FFF2-40B4-BE49-F238E27FC236}">
                  <a16:creationId xmlns:a16="http://schemas.microsoft.com/office/drawing/2014/main" id="{2FCFE261-47F4-4699-9D62-1CBB5BF30A00}"/>
                </a:ext>
              </a:extLst>
            </p:cNvPr>
            <p:cNvSpPr/>
            <p:nvPr/>
          </p:nvSpPr>
          <p:spPr>
            <a:xfrm>
              <a:off x="6583061" y="1668396"/>
              <a:ext cx="874580" cy="2699935"/>
            </a:xfrm>
            <a:custGeom>
              <a:avLst/>
              <a:gdLst>
                <a:gd name="connsiteX0" fmla="*/ 1316889 w 2189252"/>
                <a:gd name="connsiteY0" fmla="*/ 6755723 h 6758488"/>
                <a:gd name="connsiteX1" fmla="*/ 943721 w 2189252"/>
                <a:gd name="connsiteY1" fmla="*/ 6755723 h 6758488"/>
                <a:gd name="connsiteX2" fmla="*/ 814356 w 2189252"/>
                <a:gd name="connsiteY2" fmla="*/ 6598992 h 6758488"/>
                <a:gd name="connsiteX3" fmla="*/ 757137 w 2189252"/>
                <a:gd name="connsiteY3" fmla="*/ 5953826 h 6758488"/>
                <a:gd name="connsiteX4" fmla="*/ 621968 w 2189252"/>
                <a:gd name="connsiteY4" fmla="*/ 5633731 h 6758488"/>
                <a:gd name="connsiteX5" fmla="*/ 596260 w 2189252"/>
                <a:gd name="connsiteY5" fmla="*/ 5183441 h 6758488"/>
                <a:gd name="connsiteX6" fmla="*/ 662601 w 2189252"/>
                <a:gd name="connsiteY6" fmla="*/ 4948760 h 6758488"/>
                <a:gd name="connsiteX7" fmla="*/ 635236 w 2189252"/>
                <a:gd name="connsiteY7" fmla="*/ 4763005 h 6758488"/>
                <a:gd name="connsiteX8" fmla="*/ 618650 w 2189252"/>
                <a:gd name="connsiteY8" fmla="*/ 4725688 h 6758488"/>
                <a:gd name="connsiteX9" fmla="*/ 500066 w 2189252"/>
                <a:gd name="connsiteY9" fmla="*/ 4442080 h 6758488"/>
                <a:gd name="connsiteX10" fmla="*/ 287774 w 2189252"/>
                <a:gd name="connsiteY10" fmla="*/ 4087156 h 6758488"/>
                <a:gd name="connsiteX11" fmla="*/ 213141 w 2189252"/>
                <a:gd name="connsiteY11" fmla="*/ 3995937 h 6758488"/>
                <a:gd name="connsiteX12" fmla="*/ 38167 w 2189252"/>
                <a:gd name="connsiteY12" fmla="*/ 3688281 h 6758488"/>
                <a:gd name="connsiteX13" fmla="*/ 8313 w 2189252"/>
                <a:gd name="connsiteY13" fmla="*/ 3149260 h 6758488"/>
                <a:gd name="connsiteX14" fmla="*/ 8313 w 2189252"/>
                <a:gd name="connsiteY14" fmla="*/ 3029846 h 6758488"/>
                <a:gd name="connsiteX15" fmla="*/ 87093 w 2189252"/>
                <a:gd name="connsiteY15" fmla="*/ 2727166 h 6758488"/>
                <a:gd name="connsiteX16" fmla="*/ 94556 w 2189252"/>
                <a:gd name="connsiteY16" fmla="*/ 2646727 h 6758488"/>
                <a:gd name="connsiteX17" fmla="*/ 57240 w 2189252"/>
                <a:gd name="connsiteY17" fmla="*/ 2278535 h 6758488"/>
                <a:gd name="connsiteX18" fmla="*/ 69679 w 2189252"/>
                <a:gd name="connsiteY18" fmla="*/ 2217998 h 6758488"/>
                <a:gd name="connsiteX19" fmla="*/ 83776 w 2189252"/>
                <a:gd name="connsiteY19" fmla="*/ 1731221 h 6758488"/>
                <a:gd name="connsiteX20" fmla="*/ 200702 w 2189252"/>
                <a:gd name="connsiteY20" fmla="*/ 1236152 h 6758488"/>
                <a:gd name="connsiteX21" fmla="*/ 311823 w 2189252"/>
                <a:gd name="connsiteY21" fmla="*/ 1056202 h 6758488"/>
                <a:gd name="connsiteX22" fmla="*/ 346652 w 2189252"/>
                <a:gd name="connsiteY22" fmla="*/ 891179 h 6758488"/>
                <a:gd name="connsiteX23" fmla="*/ 273677 w 2189252"/>
                <a:gd name="connsiteY23" fmla="*/ 674741 h 6758488"/>
                <a:gd name="connsiteX24" fmla="*/ 256263 w 2189252"/>
                <a:gd name="connsiteY24" fmla="*/ 507230 h 6758488"/>
                <a:gd name="connsiteX25" fmla="*/ 308506 w 2189252"/>
                <a:gd name="connsiteY25" fmla="*/ 307378 h 6758488"/>
                <a:gd name="connsiteX26" fmla="*/ 345823 w 2189252"/>
                <a:gd name="connsiteY26" fmla="*/ 225281 h 6758488"/>
                <a:gd name="connsiteX27" fmla="*/ 734747 w 2189252"/>
                <a:gd name="connsiteY27" fmla="*/ 551 h 6758488"/>
                <a:gd name="connsiteX28" fmla="*/ 1023330 w 2189252"/>
                <a:gd name="connsiteY28" fmla="*/ 76014 h 6758488"/>
                <a:gd name="connsiteX29" fmla="*/ 1078062 w 2189252"/>
                <a:gd name="connsiteY29" fmla="*/ 145672 h 6758488"/>
                <a:gd name="connsiteX30" fmla="*/ 1250548 w 2189252"/>
                <a:gd name="connsiteY30" fmla="*/ 414353 h 6758488"/>
                <a:gd name="connsiteX31" fmla="*/ 1275426 w 2189252"/>
                <a:gd name="connsiteY31" fmla="*/ 435913 h 6758488"/>
                <a:gd name="connsiteX32" fmla="*/ 1291182 w 2189252"/>
                <a:gd name="connsiteY32" fmla="*/ 525474 h 6758488"/>
                <a:gd name="connsiteX33" fmla="*/ 1295328 w 2189252"/>
                <a:gd name="connsiteY33" fmla="*/ 654839 h 6758488"/>
                <a:gd name="connsiteX34" fmla="*/ 1307767 w 2189252"/>
                <a:gd name="connsiteY34" fmla="*/ 736936 h 6758488"/>
                <a:gd name="connsiteX35" fmla="*/ 1303621 w 2189252"/>
                <a:gd name="connsiteY35" fmla="*/ 748545 h 6758488"/>
                <a:gd name="connsiteX36" fmla="*/ 1243914 w 2189252"/>
                <a:gd name="connsiteY36" fmla="*/ 963324 h 6758488"/>
                <a:gd name="connsiteX37" fmla="*/ 1260500 w 2189252"/>
                <a:gd name="connsiteY37" fmla="*/ 998983 h 6758488"/>
                <a:gd name="connsiteX38" fmla="*/ 1535814 w 2189252"/>
                <a:gd name="connsiteY38" fmla="*/ 1224542 h 6758488"/>
                <a:gd name="connsiteX39" fmla="*/ 1658546 w 2189252"/>
                <a:gd name="connsiteY39" fmla="*/ 1329029 h 6758488"/>
                <a:gd name="connsiteX40" fmla="*/ 1736496 w 2189252"/>
                <a:gd name="connsiteY40" fmla="*/ 1649124 h 6758488"/>
                <a:gd name="connsiteX41" fmla="*/ 1730691 w 2189252"/>
                <a:gd name="connsiteY41" fmla="*/ 1664880 h 6758488"/>
                <a:gd name="connsiteX42" fmla="*/ 1746447 w 2189252"/>
                <a:gd name="connsiteY42" fmla="*/ 1780148 h 6758488"/>
                <a:gd name="connsiteX43" fmla="*/ 2115469 w 2189252"/>
                <a:gd name="connsiteY43" fmla="*/ 2628483 h 6758488"/>
                <a:gd name="connsiteX44" fmla="*/ 2144493 w 2189252"/>
                <a:gd name="connsiteY44" fmla="*/ 3590428 h 6758488"/>
                <a:gd name="connsiteX45" fmla="*/ 1970348 w 2189252"/>
                <a:gd name="connsiteY45" fmla="*/ 3914669 h 6758488"/>
                <a:gd name="connsiteX46" fmla="*/ 1944641 w 2189252"/>
                <a:gd name="connsiteY46" fmla="*/ 3961108 h 6758488"/>
                <a:gd name="connsiteX47" fmla="*/ 1676789 w 2189252"/>
                <a:gd name="connsiteY47" fmla="*/ 4608762 h 6758488"/>
                <a:gd name="connsiteX48" fmla="*/ 1590546 w 2189252"/>
                <a:gd name="connsiteY48" fmla="*/ 4946272 h 6758488"/>
                <a:gd name="connsiteX49" fmla="*/ 1486888 w 2189252"/>
                <a:gd name="connsiteY49" fmla="*/ 5268855 h 6758488"/>
                <a:gd name="connsiteX50" fmla="*/ 1421376 w 2189252"/>
                <a:gd name="connsiteY50" fmla="*/ 5423098 h 6758488"/>
                <a:gd name="connsiteX51" fmla="*/ 1348401 w 2189252"/>
                <a:gd name="connsiteY51" fmla="*/ 5729096 h 6758488"/>
                <a:gd name="connsiteX52" fmla="*/ 1298646 w 2189252"/>
                <a:gd name="connsiteY52" fmla="*/ 6210068 h 6758488"/>
                <a:gd name="connsiteX53" fmla="*/ 1327670 w 2189252"/>
                <a:gd name="connsiteY53" fmla="*/ 6284702 h 6758488"/>
                <a:gd name="connsiteX54" fmla="*/ 1607131 w 2189252"/>
                <a:gd name="connsiteY54" fmla="*/ 6537627 h 6758488"/>
                <a:gd name="connsiteX55" fmla="*/ 1747276 w 2189252"/>
                <a:gd name="connsiteY55" fmla="*/ 6591529 h 6758488"/>
                <a:gd name="connsiteX56" fmla="*/ 1846788 w 2189252"/>
                <a:gd name="connsiteY56" fmla="*/ 6616407 h 6758488"/>
                <a:gd name="connsiteX57" fmla="*/ 1850934 w 2189252"/>
                <a:gd name="connsiteY57" fmla="*/ 6713430 h 6758488"/>
                <a:gd name="connsiteX58" fmla="*/ 1694204 w 2189252"/>
                <a:gd name="connsiteY58" fmla="*/ 6761527 h 6758488"/>
                <a:gd name="connsiteX59" fmla="*/ 1316889 w 2189252"/>
                <a:gd name="connsiteY59" fmla="*/ 6755723 h 6758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189252" h="6758488">
                  <a:moveTo>
                    <a:pt x="1316889" y="6755723"/>
                  </a:moveTo>
                  <a:cubicBezTo>
                    <a:pt x="1192500" y="6755723"/>
                    <a:pt x="1068111" y="6755723"/>
                    <a:pt x="943721" y="6755723"/>
                  </a:cubicBezTo>
                  <a:cubicBezTo>
                    <a:pt x="813527" y="6755723"/>
                    <a:pt x="783674" y="6725040"/>
                    <a:pt x="814356" y="6598992"/>
                  </a:cubicBezTo>
                  <a:cubicBezTo>
                    <a:pt x="869088" y="6375920"/>
                    <a:pt x="831771" y="6164459"/>
                    <a:pt x="757137" y="5953826"/>
                  </a:cubicBezTo>
                  <a:cubicBezTo>
                    <a:pt x="718162" y="5844363"/>
                    <a:pt x="679186" y="5735730"/>
                    <a:pt x="621968" y="5633731"/>
                  </a:cubicBezTo>
                  <a:cubicBezTo>
                    <a:pt x="540700" y="5487780"/>
                    <a:pt x="553968" y="5336025"/>
                    <a:pt x="596260" y="5183441"/>
                  </a:cubicBezTo>
                  <a:cubicBezTo>
                    <a:pt x="618650" y="5104661"/>
                    <a:pt x="637723" y="5025881"/>
                    <a:pt x="662601" y="4948760"/>
                  </a:cubicBezTo>
                  <a:cubicBezTo>
                    <a:pt x="684991" y="4880760"/>
                    <a:pt x="665918" y="4821883"/>
                    <a:pt x="635236" y="4763005"/>
                  </a:cubicBezTo>
                  <a:cubicBezTo>
                    <a:pt x="628602" y="4750566"/>
                    <a:pt x="619479" y="4739785"/>
                    <a:pt x="618650" y="4725688"/>
                  </a:cubicBezTo>
                  <a:cubicBezTo>
                    <a:pt x="607870" y="4619542"/>
                    <a:pt x="563090" y="4525836"/>
                    <a:pt x="500066" y="4442080"/>
                  </a:cubicBezTo>
                  <a:cubicBezTo>
                    <a:pt x="417140" y="4330959"/>
                    <a:pt x="345823" y="4213204"/>
                    <a:pt x="287774" y="4087156"/>
                  </a:cubicBezTo>
                  <a:cubicBezTo>
                    <a:pt x="270360" y="4049839"/>
                    <a:pt x="245482" y="4021644"/>
                    <a:pt x="213141" y="3995937"/>
                  </a:cubicBezTo>
                  <a:cubicBezTo>
                    <a:pt x="113630" y="3917986"/>
                    <a:pt x="66362" y="3806036"/>
                    <a:pt x="38167" y="3688281"/>
                  </a:cubicBezTo>
                  <a:cubicBezTo>
                    <a:pt x="-4126" y="3510819"/>
                    <a:pt x="-6613" y="3330039"/>
                    <a:pt x="8313" y="3149260"/>
                  </a:cubicBezTo>
                  <a:cubicBezTo>
                    <a:pt x="11630" y="3109456"/>
                    <a:pt x="11630" y="3069651"/>
                    <a:pt x="8313" y="3029846"/>
                  </a:cubicBezTo>
                  <a:cubicBezTo>
                    <a:pt x="-1638" y="2919555"/>
                    <a:pt x="6655" y="2814238"/>
                    <a:pt x="87093" y="2727166"/>
                  </a:cubicBezTo>
                  <a:cubicBezTo>
                    <a:pt x="109483" y="2703117"/>
                    <a:pt x="111971" y="2671605"/>
                    <a:pt x="94556" y="2646727"/>
                  </a:cubicBezTo>
                  <a:cubicBezTo>
                    <a:pt x="13289" y="2530631"/>
                    <a:pt x="47289" y="2402924"/>
                    <a:pt x="57240" y="2278535"/>
                  </a:cubicBezTo>
                  <a:cubicBezTo>
                    <a:pt x="58898" y="2257803"/>
                    <a:pt x="63874" y="2237901"/>
                    <a:pt x="69679" y="2217998"/>
                  </a:cubicBezTo>
                  <a:cubicBezTo>
                    <a:pt x="98703" y="2117658"/>
                    <a:pt x="101191" y="1836538"/>
                    <a:pt x="83776" y="1731221"/>
                  </a:cubicBezTo>
                  <a:cubicBezTo>
                    <a:pt x="55581" y="1554589"/>
                    <a:pt x="116117" y="1390395"/>
                    <a:pt x="200702" y="1236152"/>
                  </a:cubicBezTo>
                  <a:cubicBezTo>
                    <a:pt x="234702" y="1174786"/>
                    <a:pt x="272019" y="1115079"/>
                    <a:pt x="311823" y="1056202"/>
                  </a:cubicBezTo>
                  <a:cubicBezTo>
                    <a:pt x="345823" y="1004787"/>
                    <a:pt x="354945" y="951715"/>
                    <a:pt x="346652" y="891179"/>
                  </a:cubicBezTo>
                  <a:cubicBezTo>
                    <a:pt x="335872" y="814057"/>
                    <a:pt x="320116" y="741082"/>
                    <a:pt x="273677" y="674741"/>
                  </a:cubicBezTo>
                  <a:cubicBezTo>
                    <a:pt x="238019" y="624985"/>
                    <a:pt x="238848" y="565278"/>
                    <a:pt x="256263" y="507230"/>
                  </a:cubicBezTo>
                  <a:cubicBezTo>
                    <a:pt x="275336" y="440889"/>
                    <a:pt x="299384" y="376207"/>
                    <a:pt x="308506" y="307378"/>
                  </a:cubicBezTo>
                  <a:cubicBezTo>
                    <a:pt x="312652" y="276695"/>
                    <a:pt x="327579" y="249329"/>
                    <a:pt x="345823" y="225281"/>
                  </a:cubicBezTo>
                  <a:cubicBezTo>
                    <a:pt x="444505" y="96745"/>
                    <a:pt x="568895" y="8843"/>
                    <a:pt x="734747" y="551"/>
                  </a:cubicBezTo>
                  <a:cubicBezTo>
                    <a:pt x="836746" y="-4425"/>
                    <a:pt x="934599" y="24599"/>
                    <a:pt x="1023330" y="76014"/>
                  </a:cubicBezTo>
                  <a:cubicBezTo>
                    <a:pt x="1050696" y="91770"/>
                    <a:pt x="1063135" y="119135"/>
                    <a:pt x="1078062" y="145672"/>
                  </a:cubicBezTo>
                  <a:cubicBezTo>
                    <a:pt x="1129476" y="238549"/>
                    <a:pt x="1164305" y="343036"/>
                    <a:pt x="1250548" y="414353"/>
                  </a:cubicBezTo>
                  <a:cubicBezTo>
                    <a:pt x="1258841" y="420987"/>
                    <a:pt x="1267134" y="429279"/>
                    <a:pt x="1275426" y="435913"/>
                  </a:cubicBezTo>
                  <a:cubicBezTo>
                    <a:pt x="1321036" y="472401"/>
                    <a:pt x="1318548" y="471572"/>
                    <a:pt x="1291182" y="525474"/>
                  </a:cubicBezTo>
                  <a:cubicBezTo>
                    <a:pt x="1269621" y="567766"/>
                    <a:pt x="1265475" y="613376"/>
                    <a:pt x="1295328" y="654839"/>
                  </a:cubicBezTo>
                  <a:cubicBezTo>
                    <a:pt x="1314402" y="680546"/>
                    <a:pt x="1319377" y="707082"/>
                    <a:pt x="1307767" y="736936"/>
                  </a:cubicBezTo>
                  <a:cubicBezTo>
                    <a:pt x="1306109" y="741082"/>
                    <a:pt x="1302792" y="745228"/>
                    <a:pt x="1303621" y="748545"/>
                  </a:cubicBezTo>
                  <a:cubicBezTo>
                    <a:pt x="1320206" y="830642"/>
                    <a:pt x="1272109" y="894496"/>
                    <a:pt x="1243914" y="963324"/>
                  </a:cubicBezTo>
                  <a:cubicBezTo>
                    <a:pt x="1234792" y="984885"/>
                    <a:pt x="1251378" y="990690"/>
                    <a:pt x="1260500" y="998983"/>
                  </a:cubicBezTo>
                  <a:cubicBezTo>
                    <a:pt x="1346743" y="1081080"/>
                    <a:pt x="1439620" y="1155713"/>
                    <a:pt x="1535814" y="1224542"/>
                  </a:cubicBezTo>
                  <a:cubicBezTo>
                    <a:pt x="1579766" y="1256054"/>
                    <a:pt x="1622058" y="1289225"/>
                    <a:pt x="1658546" y="1329029"/>
                  </a:cubicBezTo>
                  <a:cubicBezTo>
                    <a:pt x="1743130" y="1421077"/>
                    <a:pt x="1763862" y="1529711"/>
                    <a:pt x="1736496" y="1649124"/>
                  </a:cubicBezTo>
                  <a:cubicBezTo>
                    <a:pt x="1735667" y="1654100"/>
                    <a:pt x="1734008" y="1660734"/>
                    <a:pt x="1730691" y="1664880"/>
                  </a:cubicBezTo>
                  <a:cubicBezTo>
                    <a:pt x="1690058" y="1709661"/>
                    <a:pt x="1715764" y="1742002"/>
                    <a:pt x="1746447" y="1780148"/>
                  </a:cubicBezTo>
                  <a:cubicBezTo>
                    <a:pt x="1909812" y="1980000"/>
                    <a:pt x="2045811" y="2377217"/>
                    <a:pt x="2115469" y="2628483"/>
                  </a:cubicBezTo>
                  <a:cubicBezTo>
                    <a:pt x="2204200" y="2946091"/>
                    <a:pt x="2224932" y="3267015"/>
                    <a:pt x="2144493" y="3590428"/>
                  </a:cubicBezTo>
                  <a:cubicBezTo>
                    <a:pt x="2113810" y="3712329"/>
                    <a:pt x="2064055" y="3825938"/>
                    <a:pt x="1970348" y="3914669"/>
                  </a:cubicBezTo>
                  <a:cubicBezTo>
                    <a:pt x="1957080" y="3927108"/>
                    <a:pt x="1948788" y="3942864"/>
                    <a:pt x="1944641" y="3961108"/>
                  </a:cubicBezTo>
                  <a:cubicBezTo>
                    <a:pt x="1885763" y="4189984"/>
                    <a:pt x="1801178" y="4408080"/>
                    <a:pt x="1676789" y="4608762"/>
                  </a:cubicBezTo>
                  <a:cubicBezTo>
                    <a:pt x="1611278" y="4714078"/>
                    <a:pt x="1580595" y="4823541"/>
                    <a:pt x="1590546" y="4946272"/>
                  </a:cubicBezTo>
                  <a:cubicBezTo>
                    <a:pt x="1600497" y="5067344"/>
                    <a:pt x="1569814" y="5178465"/>
                    <a:pt x="1486888" y="5268855"/>
                  </a:cubicBezTo>
                  <a:cubicBezTo>
                    <a:pt x="1445425" y="5314465"/>
                    <a:pt x="1427181" y="5361732"/>
                    <a:pt x="1421376" y="5423098"/>
                  </a:cubicBezTo>
                  <a:cubicBezTo>
                    <a:pt x="1411425" y="5527585"/>
                    <a:pt x="1368304" y="5626267"/>
                    <a:pt x="1348401" y="5729096"/>
                  </a:cubicBezTo>
                  <a:cubicBezTo>
                    <a:pt x="1317719" y="5887485"/>
                    <a:pt x="1294499" y="6047532"/>
                    <a:pt x="1298646" y="6210068"/>
                  </a:cubicBezTo>
                  <a:cubicBezTo>
                    <a:pt x="1299475" y="6239092"/>
                    <a:pt x="1304451" y="6263970"/>
                    <a:pt x="1327670" y="6284702"/>
                  </a:cubicBezTo>
                  <a:cubicBezTo>
                    <a:pt x="1422206" y="6367628"/>
                    <a:pt x="1511766" y="6455529"/>
                    <a:pt x="1607131" y="6537627"/>
                  </a:cubicBezTo>
                  <a:cubicBezTo>
                    <a:pt x="1649423" y="6573285"/>
                    <a:pt x="1696692" y="6583236"/>
                    <a:pt x="1747276" y="6591529"/>
                  </a:cubicBezTo>
                  <a:cubicBezTo>
                    <a:pt x="1781276" y="6597333"/>
                    <a:pt x="1816106" y="6599821"/>
                    <a:pt x="1846788" y="6616407"/>
                  </a:cubicBezTo>
                  <a:cubicBezTo>
                    <a:pt x="1893227" y="6641284"/>
                    <a:pt x="1895715" y="6685235"/>
                    <a:pt x="1850934" y="6713430"/>
                  </a:cubicBezTo>
                  <a:cubicBezTo>
                    <a:pt x="1803667" y="6742454"/>
                    <a:pt x="1751423" y="6761527"/>
                    <a:pt x="1694204" y="6761527"/>
                  </a:cubicBezTo>
                  <a:cubicBezTo>
                    <a:pt x="1571473" y="6755723"/>
                    <a:pt x="1444596" y="6755723"/>
                    <a:pt x="1316889" y="6755723"/>
                  </a:cubicBezTo>
                  <a:close/>
                </a:path>
              </a:pathLst>
            </a:custGeom>
            <a:solidFill>
              <a:schemeClr val="accent4"/>
            </a:solidFill>
            <a:ln w="8289" cap="flat">
              <a:noFill/>
              <a:prstDash val="solid"/>
              <a:miter/>
            </a:ln>
          </p:spPr>
          <p:txBody>
            <a:bodyPr rtlCol="0" anchor="ctr"/>
            <a:lstStyle/>
            <a:p>
              <a:pPr algn="l"/>
              <a:endParaRPr lang="en-US">
                <a:cs typeface="B Nazanin" panose="00000700000000000000" pitchFamily="2" charset="-78"/>
              </a:endParaRPr>
            </a:p>
          </p:txBody>
        </p:sp>
        <p:sp>
          <p:nvSpPr>
            <p:cNvPr id="6" name="Freeform: Shape 5">
              <a:extLst>
                <a:ext uri="{FF2B5EF4-FFF2-40B4-BE49-F238E27FC236}">
                  <a16:creationId xmlns:a16="http://schemas.microsoft.com/office/drawing/2014/main" id="{F89C14A9-6E51-4195-832D-5993B45C9A27}"/>
                </a:ext>
              </a:extLst>
            </p:cNvPr>
            <p:cNvSpPr/>
            <p:nvPr/>
          </p:nvSpPr>
          <p:spPr>
            <a:xfrm>
              <a:off x="8548027" y="1671709"/>
              <a:ext cx="814950" cy="2696622"/>
            </a:xfrm>
            <a:custGeom>
              <a:avLst/>
              <a:gdLst>
                <a:gd name="connsiteX0" fmla="*/ 1316415 w 2039985"/>
                <a:gd name="connsiteY0" fmla="*/ 6757036 h 6750195"/>
                <a:gd name="connsiteX1" fmla="*/ 939101 w 2039985"/>
                <a:gd name="connsiteY1" fmla="*/ 6757036 h 6750195"/>
                <a:gd name="connsiteX2" fmla="*/ 889346 w 2039985"/>
                <a:gd name="connsiteY2" fmla="*/ 6756207 h 6750195"/>
                <a:gd name="connsiteX3" fmla="*/ 810566 w 2039985"/>
                <a:gd name="connsiteY3" fmla="*/ 6664159 h 6750195"/>
                <a:gd name="connsiteX4" fmla="*/ 824663 w 2039985"/>
                <a:gd name="connsiteY4" fmla="*/ 6557184 h 6750195"/>
                <a:gd name="connsiteX5" fmla="*/ 780712 w 2039985"/>
                <a:gd name="connsiteY5" fmla="*/ 6019822 h 6750195"/>
                <a:gd name="connsiteX6" fmla="*/ 623982 w 2039985"/>
                <a:gd name="connsiteY6" fmla="*/ 5633386 h 6750195"/>
                <a:gd name="connsiteX7" fmla="*/ 582519 w 2039985"/>
                <a:gd name="connsiteY7" fmla="*/ 5263534 h 6750195"/>
                <a:gd name="connsiteX8" fmla="*/ 666274 w 2039985"/>
                <a:gd name="connsiteY8" fmla="*/ 4955878 h 6750195"/>
                <a:gd name="connsiteX9" fmla="*/ 639737 w 2039985"/>
                <a:gd name="connsiteY9" fmla="*/ 4765977 h 6750195"/>
                <a:gd name="connsiteX10" fmla="*/ 623152 w 2039985"/>
                <a:gd name="connsiteY10" fmla="*/ 4728660 h 6750195"/>
                <a:gd name="connsiteX11" fmla="*/ 553494 w 2039985"/>
                <a:gd name="connsiteY11" fmla="*/ 4431784 h 6750195"/>
                <a:gd name="connsiteX12" fmla="*/ 481349 w 2039985"/>
                <a:gd name="connsiteY12" fmla="*/ 4330614 h 6750195"/>
                <a:gd name="connsiteX13" fmla="*/ 468081 w 2039985"/>
                <a:gd name="connsiteY13" fmla="*/ 4288322 h 6750195"/>
                <a:gd name="connsiteX14" fmla="*/ 426617 w 2039985"/>
                <a:gd name="connsiteY14" fmla="*/ 4165591 h 6750195"/>
                <a:gd name="connsiteX15" fmla="*/ 283155 w 2039985"/>
                <a:gd name="connsiteY15" fmla="*/ 3869544 h 6750195"/>
                <a:gd name="connsiteX16" fmla="*/ 311350 w 2039985"/>
                <a:gd name="connsiteY16" fmla="*/ 3517937 h 6750195"/>
                <a:gd name="connsiteX17" fmla="*/ 341203 w 2039985"/>
                <a:gd name="connsiteY17" fmla="*/ 3401840 h 6750195"/>
                <a:gd name="connsiteX18" fmla="*/ 311350 w 2039985"/>
                <a:gd name="connsiteY18" fmla="*/ 3288231 h 6750195"/>
                <a:gd name="connsiteX19" fmla="*/ 197741 w 2039985"/>
                <a:gd name="connsiteY19" fmla="*/ 3156379 h 6750195"/>
                <a:gd name="connsiteX20" fmla="*/ 26083 w 2039985"/>
                <a:gd name="connsiteY20" fmla="*/ 2724333 h 6750195"/>
                <a:gd name="connsiteX21" fmla="*/ 1205 w 2039985"/>
                <a:gd name="connsiteY21" fmla="*/ 2381847 h 6750195"/>
                <a:gd name="connsiteX22" fmla="*/ 141351 w 2039985"/>
                <a:gd name="connsiteY22" fmla="*/ 1356050 h 6750195"/>
                <a:gd name="connsiteX23" fmla="*/ 321301 w 2039985"/>
                <a:gd name="connsiteY23" fmla="*/ 1050052 h 6750195"/>
                <a:gd name="connsiteX24" fmla="*/ 376862 w 2039985"/>
                <a:gd name="connsiteY24" fmla="*/ 970443 h 6750195"/>
                <a:gd name="connsiteX25" fmla="*/ 384325 w 2039985"/>
                <a:gd name="connsiteY25" fmla="*/ 903272 h 6750195"/>
                <a:gd name="connsiteX26" fmla="*/ 307203 w 2039985"/>
                <a:gd name="connsiteY26" fmla="*/ 671079 h 6750195"/>
                <a:gd name="connsiteX27" fmla="*/ 293935 w 2039985"/>
                <a:gd name="connsiteY27" fmla="*/ 499422 h 6750195"/>
                <a:gd name="connsiteX28" fmla="*/ 343691 w 2039985"/>
                <a:gd name="connsiteY28" fmla="*/ 307033 h 6750195"/>
                <a:gd name="connsiteX29" fmla="*/ 468081 w 2039985"/>
                <a:gd name="connsiteY29" fmla="*/ 130400 h 6750195"/>
                <a:gd name="connsiteX30" fmla="*/ 1030320 w 2039985"/>
                <a:gd name="connsiteY30" fmla="*/ 59083 h 6750195"/>
                <a:gd name="connsiteX31" fmla="*/ 1116563 w 2039985"/>
                <a:gd name="connsiteY31" fmla="*/ 158595 h 6750195"/>
                <a:gd name="connsiteX32" fmla="*/ 1145588 w 2039985"/>
                <a:gd name="connsiteY32" fmla="*/ 212497 h 6750195"/>
                <a:gd name="connsiteX33" fmla="*/ 1192026 w 2039985"/>
                <a:gd name="connsiteY33" fmla="*/ 290448 h 6750195"/>
                <a:gd name="connsiteX34" fmla="*/ 1337977 w 2039985"/>
                <a:gd name="connsiteY34" fmla="*/ 453812 h 6750195"/>
                <a:gd name="connsiteX35" fmla="*/ 1343781 w 2039985"/>
                <a:gd name="connsiteY35" fmla="*/ 502739 h 6750195"/>
                <a:gd name="connsiteX36" fmla="*/ 1334660 w 2039985"/>
                <a:gd name="connsiteY36" fmla="*/ 661128 h 6750195"/>
                <a:gd name="connsiteX37" fmla="*/ 1343781 w 2039985"/>
                <a:gd name="connsiteY37" fmla="*/ 728298 h 6750195"/>
                <a:gd name="connsiteX38" fmla="*/ 1337977 w 2039985"/>
                <a:gd name="connsiteY38" fmla="*/ 817029 h 6750195"/>
                <a:gd name="connsiteX39" fmla="*/ 1318075 w 2039985"/>
                <a:gd name="connsiteY39" fmla="*/ 881712 h 6750195"/>
                <a:gd name="connsiteX40" fmla="*/ 1308953 w 2039985"/>
                <a:gd name="connsiteY40" fmla="*/ 1046735 h 6750195"/>
                <a:gd name="connsiteX41" fmla="*/ 1662218 w 2039985"/>
                <a:gd name="connsiteY41" fmla="*/ 1608146 h 6750195"/>
                <a:gd name="connsiteX42" fmla="*/ 1988948 w 2039985"/>
                <a:gd name="connsiteY42" fmla="*/ 2687845 h 6750195"/>
                <a:gd name="connsiteX43" fmla="*/ 2037874 w 2039985"/>
                <a:gd name="connsiteY43" fmla="*/ 3317255 h 6750195"/>
                <a:gd name="connsiteX44" fmla="*/ 1959924 w 2039985"/>
                <a:gd name="connsiteY44" fmla="*/ 4008031 h 6750195"/>
                <a:gd name="connsiteX45" fmla="*/ 1925094 w 2039985"/>
                <a:gd name="connsiteY45" fmla="*/ 4085152 h 6750195"/>
                <a:gd name="connsiteX46" fmla="*/ 1823925 w 2039985"/>
                <a:gd name="connsiteY46" fmla="*/ 4253493 h 6750195"/>
                <a:gd name="connsiteX47" fmla="*/ 1687925 w 2039985"/>
                <a:gd name="connsiteY47" fmla="*/ 4598466 h 6750195"/>
                <a:gd name="connsiteX48" fmla="*/ 1595877 w 2039985"/>
                <a:gd name="connsiteY48" fmla="*/ 4943439 h 6750195"/>
                <a:gd name="connsiteX49" fmla="*/ 1458220 w 2039985"/>
                <a:gd name="connsiteY49" fmla="*/ 5305827 h 6750195"/>
                <a:gd name="connsiteX50" fmla="*/ 1433342 w 2039985"/>
                <a:gd name="connsiteY50" fmla="*/ 5365533 h 6750195"/>
                <a:gd name="connsiteX51" fmla="*/ 1367001 w 2039985"/>
                <a:gd name="connsiteY51" fmla="*/ 5668214 h 6750195"/>
                <a:gd name="connsiteX52" fmla="*/ 1303147 w 2039985"/>
                <a:gd name="connsiteY52" fmla="*/ 6205577 h 6750195"/>
                <a:gd name="connsiteX53" fmla="*/ 1341293 w 2039985"/>
                <a:gd name="connsiteY53" fmla="*/ 6254503 h 6750195"/>
                <a:gd name="connsiteX54" fmla="*/ 1363684 w 2039985"/>
                <a:gd name="connsiteY54" fmla="*/ 6280210 h 6750195"/>
                <a:gd name="connsiteX55" fmla="*/ 1417586 w 2039985"/>
                <a:gd name="connsiteY55" fmla="*/ 6362307 h 6750195"/>
                <a:gd name="connsiteX56" fmla="*/ 1593389 w 2039985"/>
                <a:gd name="connsiteY56" fmla="*/ 6519867 h 6750195"/>
                <a:gd name="connsiteX57" fmla="*/ 1773340 w 2039985"/>
                <a:gd name="connsiteY57" fmla="*/ 6592842 h 6750195"/>
                <a:gd name="connsiteX58" fmla="*/ 1860412 w 2039985"/>
                <a:gd name="connsiteY58" fmla="*/ 6618549 h 6750195"/>
                <a:gd name="connsiteX59" fmla="*/ 1864559 w 2039985"/>
                <a:gd name="connsiteY59" fmla="*/ 6705622 h 6750195"/>
                <a:gd name="connsiteX60" fmla="*/ 1717779 w 2039985"/>
                <a:gd name="connsiteY60" fmla="*/ 6755378 h 6750195"/>
                <a:gd name="connsiteX61" fmla="*/ 1316415 w 2039985"/>
                <a:gd name="connsiteY61" fmla="*/ 6757036 h 6750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039985" h="6750195">
                  <a:moveTo>
                    <a:pt x="1316415" y="6757036"/>
                  </a:moveTo>
                  <a:cubicBezTo>
                    <a:pt x="1190368" y="6757036"/>
                    <a:pt x="1065150" y="6757036"/>
                    <a:pt x="939101" y="6757036"/>
                  </a:cubicBezTo>
                  <a:cubicBezTo>
                    <a:pt x="922516" y="6757036"/>
                    <a:pt x="905931" y="6757865"/>
                    <a:pt x="889346" y="6756207"/>
                  </a:cubicBezTo>
                  <a:cubicBezTo>
                    <a:pt x="827151" y="6750402"/>
                    <a:pt x="806420" y="6726353"/>
                    <a:pt x="810566" y="6664159"/>
                  </a:cubicBezTo>
                  <a:cubicBezTo>
                    <a:pt x="813054" y="6628500"/>
                    <a:pt x="815541" y="6592013"/>
                    <a:pt x="824663" y="6557184"/>
                  </a:cubicBezTo>
                  <a:cubicBezTo>
                    <a:pt x="871102" y="6373087"/>
                    <a:pt x="837931" y="6194796"/>
                    <a:pt x="780712" y="6019822"/>
                  </a:cubicBezTo>
                  <a:cubicBezTo>
                    <a:pt x="737591" y="5887140"/>
                    <a:pt x="691981" y="5756116"/>
                    <a:pt x="623982" y="5633386"/>
                  </a:cubicBezTo>
                  <a:cubicBezTo>
                    <a:pt x="560128" y="5518118"/>
                    <a:pt x="551007" y="5392900"/>
                    <a:pt x="582519" y="5263534"/>
                  </a:cubicBezTo>
                  <a:cubicBezTo>
                    <a:pt x="607397" y="5159876"/>
                    <a:pt x="631445" y="5056219"/>
                    <a:pt x="666274" y="4955878"/>
                  </a:cubicBezTo>
                  <a:cubicBezTo>
                    <a:pt x="690323" y="4886220"/>
                    <a:pt x="670420" y="4825684"/>
                    <a:pt x="639737" y="4765977"/>
                  </a:cubicBezTo>
                  <a:cubicBezTo>
                    <a:pt x="633103" y="4753538"/>
                    <a:pt x="623982" y="4742758"/>
                    <a:pt x="623152" y="4728660"/>
                  </a:cubicBezTo>
                  <a:cubicBezTo>
                    <a:pt x="611543" y="4615881"/>
                    <a:pt x="617348" y="4521344"/>
                    <a:pt x="553494" y="4431784"/>
                  </a:cubicBezTo>
                  <a:cubicBezTo>
                    <a:pt x="529446" y="4397785"/>
                    <a:pt x="505397" y="4364614"/>
                    <a:pt x="481349" y="4330614"/>
                  </a:cubicBezTo>
                  <a:cubicBezTo>
                    <a:pt x="472227" y="4318175"/>
                    <a:pt x="466422" y="4304078"/>
                    <a:pt x="468081" y="4288322"/>
                  </a:cubicBezTo>
                  <a:cubicBezTo>
                    <a:pt x="473056" y="4241054"/>
                    <a:pt x="453153" y="4202908"/>
                    <a:pt x="426617" y="4165591"/>
                  </a:cubicBezTo>
                  <a:cubicBezTo>
                    <a:pt x="362764" y="4074372"/>
                    <a:pt x="306374" y="3979836"/>
                    <a:pt x="283155" y="3869544"/>
                  </a:cubicBezTo>
                  <a:cubicBezTo>
                    <a:pt x="258277" y="3750130"/>
                    <a:pt x="283155" y="3633204"/>
                    <a:pt x="311350" y="3517937"/>
                  </a:cubicBezTo>
                  <a:cubicBezTo>
                    <a:pt x="321301" y="3478962"/>
                    <a:pt x="329594" y="3439986"/>
                    <a:pt x="341203" y="3401840"/>
                  </a:cubicBezTo>
                  <a:cubicBezTo>
                    <a:pt x="355301" y="3357060"/>
                    <a:pt x="341203" y="3321402"/>
                    <a:pt x="311350" y="3288231"/>
                  </a:cubicBezTo>
                  <a:cubicBezTo>
                    <a:pt x="273204" y="3245110"/>
                    <a:pt x="235058" y="3200329"/>
                    <a:pt x="197741" y="3156379"/>
                  </a:cubicBezTo>
                  <a:cubicBezTo>
                    <a:pt x="92424" y="3031989"/>
                    <a:pt x="42669" y="2884380"/>
                    <a:pt x="26083" y="2724333"/>
                  </a:cubicBezTo>
                  <a:cubicBezTo>
                    <a:pt x="13644" y="2610724"/>
                    <a:pt x="4523" y="2496286"/>
                    <a:pt x="1205" y="2381847"/>
                  </a:cubicBezTo>
                  <a:cubicBezTo>
                    <a:pt x="-6258" y="2083313"/>
                    <a:pt x="18620" y="1623901"/>
                    <a:pt x="141351" y="1356050"/>
                  </a:cubicBezTo>
                  <a:cubicBezTo>
                    <a:pt x="191107" y="1247416"/>
                    <a:pt x="247496" y="1143759"/>
                    <a:pt x="321301" y="1050052"/>
                  </a:cubicBezTo>
                  <a:cubicBezTo>
                    <a:pt x="341203" y="1025174"/>
                    <a:pt x="346179" y="991174"/>
                    <a:pt x="376862" y="970443"/>
                  </a:cubicBezTo>
                  <a:cubicBezTo>
                    <a:pt x="390959" y="960492"/>
                    <a:pt x="388471" y="927321"/>
                    <a:pt x="384325" y="903272"/>
                  </a:cubicBezTo>
                  <a:cubicBezTo>
                    <a:pt x="371886" y="821176"/>
                    <a:pt x="358618" y="741566"/>
                    <a:pt x="307203" y="671079"/>
                  </a:cubicBezTo>
                  <a:cubicBezTo>
                    <a:pt x="269887" y="619665"/>
                    <a:pt x="275692" y="558299"/>
                    <a:pt x="293935" y="499422"/>
                  </a:cubicBezTo>
                  <a:cubicBezTo>
                    <a:pt x="313837" y="436398"/>
                    <a:pt x="330423" y="372545"/>
                    <a:pt x="343691" y="307033"/>
                  </a:cubicBezTo>
                  <a:cubicBezTo>
                    <a:pt x="358618" y="231570"/>
                    <a:pt x="412520" y="179326"/>
                    <a:pt x="468081" y="130400"/>
                  </a:cubicBezTo>
                  <a:cubicBezTo>
                    <a:pt x="633103" y="-13892"/>
                    <a:pt x="833785" y="-39599"/>
                    <a:pt x="1030320" y="59083"/>
                  </a:cubicBezTo>
                  <a:cubicBezTo>
                    <a:pt x="1073442" y="80644"/>
                    <a:pt x="1104954" y="109668"/>
                    <a:pt x="1116563" y="158595"/>
                  </a:cubicBezTo>
                  <a:cubicBezTo>
                    <a:pt x="1121539" y="177668"/>
                    <a:pt x="1135637" y="195082"/>
                    <a:pt x="1145588" y="212497"/>
                  </a:cubicBezTo>
                  <a:cubicBezTo>
                    <a:pt x="1161344" y="238204"/>
                    <a:pt x="1182904" y="262253"/>
                    <a:pt x="1192026" y="290448"/>
                  </a:cubicBezTo>
                  <a:cubicBezTo>
                    <a:pt x="1217734" y="366740"/>
                    <a:pt x="1276611" y="411520"/>
                    <a:pt x="1337977" y="453812"/>
                  </a:cubicBezTo>
                  <a:cubicBezTo>
                    <a:pt x="1362855" y="470398"/>
                    <a:pt x="1361196" y="482836"/>
                    <a:pt x="1343781" y="502739"/>
                  </a:cubicBezTo>
                  <a:cubicBezTo>
                    <a:pt x="1303147" y="550007"/>
                    <a:pt x="1300660" y="608055"/>
                    <a:pt x="1334660" y="661128"/>
                  </a:cubicBezTo>
                  <a:cubicBezTo>
                    <a:pt x="1348757" y="682689"/>
                    <a:pt x="1352074" y="706737"/>
                    <a:pt x="1343781" y="728298"/>
                  </a:cubicBezTo>
                  <a:cubicBezTo>
                    <a:pt x="1333001" y="758152"/>
                    <a:pt x="1331343" y="787176"/>
                    <a:pt x="1337977" y="817029"/>
                  </a:cubicBezTo>
                  <a:cubicBezTo>
                    <a:pt x="1342952" y="841907"/>
                    <a:pt x="1333001" y="862639"/>
                    <a:pt x="1318075" y="881712"/>
                  </a:cubicBezTo>
                  <a:cubicBezTo>
                    <a:pt x="1272465" y="940589"/>
                    <a:pt x="1270806" y="987028"/>
                    <a:pt x="1308953" y="1046735"/>
                  </a:cubicBezTo>
                  <a:cubicBezTo>
                    <a:pt x="1428366" y="1232490"/>
                    <a:pt x="1554414" y="1414098"/>
                    <a:pt x="1662218" y="1608146"/>
                  </a:cubicBezTo>
                  <a:cubicBezTo>
                    <a:pt x="1819778" y="1892583"/>
                    <a:pt x="1906851" y="2375213"/>
                    <a:pt x="1988948" y="2687845"/>
                  </a:cubicBezTo>
                  <a:cubicBezTo>
                    <a:pt x="2042850" y="2891844"/>
                    <a:pt x="2049484" y="3104964"/>
                    <a:pt x="2037874" y="3317255"/>
                  </a:cubicBezTo>
                  <a:cubicBezTo>
                    <a:pt x="2026265" y="3549449"/>
                    <a:pt x="1988118" y="3778325"/>
                    <a:pt x="1959924" y="4008031"/>
                  </a:cubicBezTo>
                  <a:cubicBezTo>
                    <a:pt x="1956607" y="4037055"/>
                    <a:pt x="1944997" y="4061933"/>
                    <a:pt x="1925094" y="4085152"/>
                  </a:cubicBezTo>
                  <a:cubicBezTo>
                    <a:pt x="1881973" y="4135737"/>
                    <a:pt x="1845485" y="4188810"/>
                    <a:pt x="1823925" y="4253493"/>
                  </a:cubicBezTo>
                  <a:cubicBezTo>
                    <a:pt x="1783291" y="4375394"/>
                    <a:pt x="1754266" y="4489004"/>
                    <a:pt x="1687925" y="4598466"/>
                  </a:cubicBezTo>
                  <a:cubicBezTo>
                    <a:pt x="1622413" y="4705441"/>
                    <a:pt x="1585097" y="4815733"/>
                    <a:pt x="1595877" y="4943439"/>
                  </a:cubicBezTo>
                  <a:cubicBezTo>
                    <a:pt x="1608316" y="5085243"/>
                    <a:pt x="1561878" y="5207145"/>
                    <a:pt x="1458220" y="5305827"/>
                  </a:cubicBezTo>
                  <a:cubicBezTo>
                    <a:pt x="1440805" y="5322412"/>
                    <a:pt x="1435000" y="5343973"/>
                    <a:pt x="1433342" y="5365533"/>
                  </a:cubicBezTo>
                  <a:cubicBezTo>
                    <a:pt x="1427537" y="5470021"/>
                    <a:pt x="1391049" y="5567874"/>
                    <a:pt x="1367001" y="5668214"/>
                  </a:cubicBezTo>
                  <a:cubicBezTo>
                    <a:pt x="1325538" y="5844848"/>
                    <a:pt x="1301489" y="6023968"/>
                    <a:pt x="1303147" y="6205577"/>
                  </a:cubicBezTo>
                  <a:cubicBezTo>
                    <a:pt x="1303147" y="6232113"/>
                    <a:pt x="1303976" y="6256161"/>
                    <a:pt x="1341293" y="6254503"/>
                  </a:cubicBezTo>
                  <a:cubicBezTo>
                    <a:pt x="1356220" y="6253674"/>
                    <a:pt x="1361196" y="6267771"/>
                    <a:pt x="1363684" y="6280210"/>
                  </a:cubicBezTo>
                  <a:cubicBezTo>
                    <a:pt x="1371148" y="6314210"/>
                    <a:pt x="1391879" y="6339917"/>
                    <a:pt x="1417586" y="6362307"/>
                  </a:cubicBezTo>
                  <a:cubicBezTo>
                    <a:pt x="1476463" y="6414550"/>
                    <a:pt x="1537000" y="6465136"/>
                    <a:pt x="1593389" y="6519867"/>
                  </a:cubicBezTo>
                  <a:cubicBezTo>
                    <a:pt x="1644804" y="6569623"/>
                    <a:pt x="1706999" y="6583720"/>
                    <a:pt x="1773340" y="6592842"/>
                  </a:cubicBezTo>
                  <a:cubicBezTo>
                    <a:pt x="1803193" y="6596988"/>
                    <a:pt x="1833875" y="6602793"/>
                    <a:pt x="1860412" y="6618549"/>
                  </a:cubicBezTo>
                  <a:cubicBezTo>
                    <a:pt x="1897729" y="6641768"/>
                    <a:pt x="1900216" y="6681573"/>
                    <a:pt x="1864559" y="6705622"/>
                  </a:cubicBezTo>
                  <a:cubicBezTo>
                    <a:pt x="1820607" y="6735475"/>
                    <a:pt x="1771681" y="6754548"/>
                    <a:pt x="1717779" y="6755378"/>
                  </a:cubicBezTo>
                  <a:cubicBezTo>
                    <a:pt x="1585097" y="6757036"/>
                    <a:pt x="1450757" y="6757036"/>
                    <a:pt x="1316415" y="6757036"/>
                  </a:cubicBezTo>
                  <a:close/>
                </a:path>
              </a:pathLst>
            </a:custGeom>
            <a:solidFill>
              <a:schemeClr val="accent1"/>
            </a:solidFill>
            <a:ln w="8289" cap="flat">
              <a:noFill/>
              <a:prstDash val="solid"/>
              <a:miter/>
            </a:ln>
          </p:spPr>
          <p:txBody>
            <a:bodyPr rtlCol="0" anchor="ctr"/>
            <a:lstStyle/>
            <a:p>
              <a:pPr algn="l"/>
              <a:endParaRPr lang="en-US">
                <a:cs typeface="B Nazanin" panose="00000700000000000000" pitchFamily="2" charset="-78"/>
              </a:endParaRPr>
            </a:p>
          </p:txBody>
        </p:sp>
        <p:sp>
          <p:nvSpPr>
            <p:cNvPr id="7" name="Chevron 2">
              <a:extLst>
                <a:ext uri="{FF2B5EF4-FFF2-40B4-BE49-F238E27FC236}">
                  <a16:creationId xmlns:a16="http://schemas.microsoft.com/office/drawing/2014/main" id="{BFAF29A5-3CE7-402A-ABA5-56FD224143A4}"/>
                </a:ext>
              </a:extLst>
            </p:cNvPr>
            <p:cNvSpPr/>
            <p:nvPr/>
          </p:nvSpPr>
          <p:spPr>
            <a:xfrm>
              <a:off x="5677828" y="2500612"/>
              <a:ext cx="720080" cy="1027536"/>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cs typeface="B Nazanin" panose="00000700000000000000" pitchFamily="2" charset="-78"/>
              </a:endParaRPr>
            </a:p>
          </p:txBody>
        </p:sp>
        <p:sp>
          <p:nvSpPr>
            <p:cNvPr id="8" name="Chevron 16">
              <a:extLst>
                <a:ext uri="{FF2B5EF4-FFF2-40B4-BE49-F238E27FC236}">
                  <a16:creationId xmlns:a16="http://schemas.microsoft.com/office/drawing/2014/main" id="{7E6078A5-B005-4AE9-B27D-97241AB15C82}"/>
                </a:ext>
              </a:extLst>
            </p:cNvPr>
            <p:cNvSpPr/>
            <p:nvPr/>
          </p:nvSpPr>
          <p:spPr>
            <a:xfrm>
              <a:off x="7642794" y="2500612"/>
              <a:ext cx="720080" cy="1027536"/>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cs typeface="B Nazanin" panose="00000700000000000000" pitchFamily="2" charset="-78"/>
              </a:endParaRPr>
            </a:p>
          </p:txBody>
        </p:sp>
        <p:sp>
          <p:nvSpPr>
            <p:cNvPr id="9" name="Chevron 17">
              <a:extLst>
                <a:ext uri="{FF2B5EF4-FFF2-40B4-BE49-F238E27FC236}">
                  <a16:creationId xmlns:a16="http://schemas.microsoft.com/office/drawing/2014/main" id="{B4382098-79C7-4551-A0A8-C7BDABF9A1D4}"/>
                </a:ext>
              </a:extLst>
            </p:cNvPr>
            <p:cNvSpPr/>
            <p:nvPr/>
          </p:nvSpPr>
          <p:spPr>
            <a:xfrm>
              <a:off x="9548130" y="2500612"/>
              <a:ext cx="720080" cy="1027536"/>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cs typeface="B Nazanin" panose="00000700000000000000" pitchFamily="2" charset="-78"/>
              </a:endParaRPr>
            </a:p>
          </p:txBody>
        </p:sp>
        <p:sp>
          <p:nvSpPr>
            <p:cNvPr id="10" name="Freeform: Shape 9">
              <a:extLst>
                <a:ext uri="{FF2B5EF4-FFF2-40B4-BE49-F238E27FC236}">
                  <a16:creationId xmlns:a16="http://schemas.microsoft.com/office/drawing/2014/main" id="{EE583BC4-06A8-4420-AA37-8A6CB13EC3C8}"/>
                </a:ext>
              </a:extLst>
            </p:cNvPr>
            <p:cNvSpPr/>
            <p:nvPr/>
          </p:nvSpPr>
          <p:spPr>
            <a:xfrm>
              <a:off x="10453360" y="1666070"/>
              <a:ext cx="665146" cy="2702261"/>
            </a:xfrm>
            <a:custGeom>
              <a:avLst/>
              <a:gdLst>
                <a:gd name="connsiteX0" fmla="*/ 174701 w 665146"/>
                <a:gd name="connsiteY0" fmla="*/ 1448 h 2702261"/>
                <a:gd name="connsiteX1" fmla="*/ 291725 w 665146"/>
                <a:gd name="connsiteY1" fmla="*/ 23602 h 2702261"/>
                <a:gd name="connsiteX2" fmla="*/ 326178 w 665146"/>
                <a:gd name="connsiteY2" fmla="*/ 63356 h 2702261"/>
                <a:gd name="connsiteX3" fmla="*/ 337773 w 665146"/>
                <a:gd name="connsiteY3" fmla="*/ 84889 h 2702261"/>
                <a:gd name="connsiteX4" fmla="*/ 356325 w 665146"/>
                <a:gd name="connsiteY4" fmla="*/ 116029 h 2702261"/>
                <a:gd name="connsiteX5" fmla="*/ 414630 w 665146"/>
                <a:gd name="connsiteY5" fmla="*/ 181291 h 2702261"/>
                <a:gd name="connsiteX6" fmla="*/ 416949 w 665146"/>
                <a:gd name="connsiteY6" fmla="*/ 200837 h 2702261"/>
                <a:gd name="connsiteX7" fmla="*/ 413305 w 665146"/>
                <a:gd name="connsiteY7" fmla="*/ 264112 h 2702261"/>
                <a:gd name="connsiteX8" fmla="*/ 416949 w 665146"/>
                <a:gd name="connsiteY8" fmla="*/ 290945 h 2702261"/>
                <a:gd name="connsiteX9" fmla="*/ 414630 w 665146"/>
                <a:gd name="connsiteY9" fmla="*/ 326392 h 2702261"/>
                <a:gd name="connsiteX10" fmla="*/ 406679 w 665146"/>
                <a:gd name="connsiteY10" fmla="*/ 352232 h 2702261"/>
                <a:gd name="connsiteX11" fmla="*/ 353343 w 665146"/>
                <a:gd name="connsiteY11" fmla="*/ 474475 h 2702261"/>
                <a:gd name="connsiteX12" fmla="*/ 461341 w 665146"/>
                <a:gd name="connsiteY12" fmla="*/ 652372 h 2702261"/>
                <a:gd name="connsiteX13" fmla="*/ 485856 w 665146"/>
                <a:gd name="connsiteY13" fmla="*/ 1057197 h 2702261"/>
                <a:gd name="connsiteX14" fmla="*/ 505401 w 665146"/>
                <a:gd name="connsiteY14" fmla="*/ 1308638 h 2702261"/>
                <a:gd name="connsiteX15" fmla="*/ 474261 w 665146"/>
                <a:gd name="connsiteY15" fmla="*/ 1584595 h 2702261"/>
                <a:gd name="connsiteX16" fmla="*/ 465648 w 665146"/>
                <a:gd name="connsiteY16" fmla="*/ 1630643 h 2702261"/>
                <a:gd name="connsiteX17" fmla="*/ 458028 w 665146"/>
                <a:gd name="connsiteY17" fmla="*/ 1697893 h 2702261"/>
                <a:gd name="connsiteX18" fmla="*/ 451733 w 665146"/>
                <a:gd name="connsiteY18" fmla="*/ 1837362 h 2702261"/>
                <a:gd name="connsiteX19" fmla="*/ 448090 w 665146"/>
                <a:gd name="connsiteY19" fmla="*/ 1975175 h 2702261"/>
                <a:gd name="connsiteX20" fmla="*/ 428213 w 665146"/>
                <a:gd name="connsiteY20" fmla="*/ 2119944 h 2702261"/>
                <a:gd name="connsiteX21" fmla="*/ 411649 w 665146"/>
                <a:gd name="connsiteY21" fmla="*/ 2146447 h 2702261"/>
                <a:gd name="connsiteX22" fmla="*/ 396741 w 665146"/>
                <a:gd name="connsiteY22" fmla="*/ 2265045 h 2702261"/>
                <a:gd name="connsiteX23" fmla="*/ 401048 w 665146"/>
                <a:gd name="connsiteY23" fmla="*/ 2479715 h 2702261"/>
                <a:gd name="connsiteX24" fmla="*/ 416287 w 665146"/>
                <a:gd name="connsiteY24" fmla="*/ 2499261 h 2702261"/>
                <a:gd name="connsiteX25" fmla="*/ 425231 w 665146"/>
                <a:gd name="connsiteY25" fmla="*/ 2509530 h 2702261"/>
                <a:gd name="connsiteX26" fmla="*/ 433265 w 665146"/>
                <a:gd name="connsiteY26" fmla="*/ 2527668 h 2702261"/>
                <a:gd name="connsiteX27" fmla="*/ 442935 w 665146"/>
                <a:gd name="connsiteY27" fmla="*/ 2538168 h 2702261"/>
                <a:gd name="connsiteX28" fmla="*/ 470639 w 665146"/>
                <a:gd name="connsiteY28" fmla="*/ 2538168 h 2702261"/>
                <a:gd name="connsiteX29" fmla="*/ 476460 w 665146"/>
                <a:gd name="connsiteY29" fmla="*/ 2544490 h 2702261"/>
                <a:gd name="connsiteX30" fmla="*/ 546691 w 665146"/>
                <a:gd name="connsiteY30" fmla="*/ 2607433 h 2702261"/>
                <a:gd name="connsiteX31" fmla="*/ 618579 w 665146"/>
                <a:gd name="connsiteY31" fmla="*/ 2636585 h 2702261"/>
                <a:gd name="connsiteX32" fmla="*/ 653364 w 665146"/>
                <a:gd name="connsiteY32" fmla="*/ 2646855 h 2702261"/>
                <a:gd name="connsiteX33" fmla="*/ 655020 w 665146"/>
                <a:gd name="connsiteY33" fmla="*/ 2681640 h 2702261"/>
                <a:gd name="connsiteX34" fmla="*/ 596383 w 665146"/>
                <a:gd name="connsiteY34" fmla="*/ 2701517 h 2702261"/>
                <a:gd name="connsiteX35" fmla="*/ 436043 w 665146"/>
                <a:gd name="connsiteY35" fmla="*/ 2702179 h 2702261"/>
                <a:gd name="connsiteX36" fmla="*/ 285311 w 665146"/>
                <a:gd name="connsiteY36" fmla="*/ 2702179 h 2702261"/>
                <a:gd name="connsiteX37" fmla="*/ 265434 w 665146"/>
                <a:gd name="connsiteY37" fmla="*/ 2701848 h 2702261"/>
                <a:gd name="connsiteX38" fmla="*/ 259846 w 665146"/>
                <a:gd name="connsiteY38" fmla="*/ 2699685 h 2702261"/>
                <a:gd name="connsiteX39" fmla="*/ 254953 w 665146"/>
                <a:gd name="connsiteY39" fmla="*/ 2699685 h 2702261"/>
                <a:gd name="connsiteX40" fmla="*/ 235076 w 665146"/>
                <a:gd name="connsiteY40" fmla="*/ 2699354 h 2702261"/>
                <a:gd name="connsiteX41" fmla="*/ 203604 w 665146"/>
                <a:gd name="connsiteY41" fmla="*/ 2662582 h 2702261"/>
                <a:gd name="connsiteX42" fmla="*/ 209236 w 665146"/>
                <a:gd name="connsiteY42" fmla="*/ 2619847 h 2702261"/>
                <a:gd name="connsiteX43" fmla="*/ 244683 w 665146"/>
                <a:gd name="connsiteY43" fmla="*/ 2477727 h 2702261"/>
                <a:gd name="connsiteX44" fmla="*/ 194991 w 665146"/>
                <a:gd name="connsiteY44" fmla="*/ 2245831 h 2702261"/>
                <a:gd name="connsiteX45" fmla="*/ 180746 w 665146"/>
                <a:gd name="connsiteY45" fmla="*/ 2066939 h 2702261"/>
                <a:gd name="connsiteX46" fmla="*/ 205592 w 665146"/>
                <a:gd name="connsiteY46" fmla="*/ 1980144 h 2702261"/>
                <a:gd name="connsiteX47" fmla="*/ 185053 w 665146"/>
                <a:gd name="connsiteY47" fmla="*/ 1904281 h 2702261"/>
                <a:gd name="connsiteX48" fmla="*/ 178427 w 665146"/>
                <a:gd name="connsiteY48" fmla="*/ 1889373 h 2702261"/>
                <a:gd name="connsiteX49" fmla="*/ 150599 w 665146"/>
                <a:gd name="connsiteY49" fmla="*/ 1770775 h 2702261"/>
                <a:gd name="connsiteX50" fmla="*/ 121778 w 665146"/>
                <a:gd name="connsiteY50" fmla="*/ 1730358 h 2702261"/>
                <a:gd name="connsiteX51" fmla="*/ 116478 w 665146"/>
                <a:gd name="connsiteY51" fmla="*/ 1713463 h 2702261"/>
                <a:gd name="connsiteX52" fmla="*/ 91632 w 665146"/>
                <a:gd name="connsiteY52" fmla="*/ 1674703 h 2702261"/>
                <a:gd name="connsiteX53" fmla="*/ 50884 w 665146"/>
                <a:gd name="connsiteY53" fmla="*/ 1546498 h 2702261"/>
                <a:gd name="connsiteX54" fmla="*/ 77386 w 665146"/>
                <a:gd name="connsiteY54" fmla="*/ 1405372 h 2702261"/>
                <a:gd name="connsiteX55" fmla="*/ 89312 w 665146"/>
                <a:gd name="connsiteY55" fmla="*/ 1358993 h 2702261"/>
                <a:gd name="connsiteX56" fmla="*/ 77386 w 665146"/>
                <a:gd name="connsiteY56" fmla="*/ 1313608 h 2702261"/>
                <a:gd name="connsiteX57" fmla="*/ 32001 w 665146"/>
                <a:gd name="connsiteY57" fmla="*/ 1260934 h 2702261"/>
                <a:gd name="connsiteX58" fmla="*/ 29682 w 665146"/>
                <a:gd name="connsiteY58" fmla="*/ 1088337 h 2702261"/>
                <a:gd name="connsiteX59" fmla="*/ 6492 w 665146"/>
                <a:gd name="connsiteY59" fmla="*/ 951519 h 2702261"/>
                <a:gd name="connsiteX60" fmla="*/ 32663 w 665146"/>
                <a:gd name="connsiteY60" fmla="*/ 541725 h 2702261"/>
                <a:gd name="connsiteX61" fmla="*/ 91301 w 665146"/>
                <a:gd name="connsiteY61" fmla="*/ 472487 h 2702261"/>
                <a:gd name="connsiteX62" fmla="*/ 123435 w 665146"/>
                <a:gd name="connsiteY62" fmla="*/ 440684 h 2702261"/>
                <a:gd name="connsiteX63" fmla="*/ 126416 w 665146"/>
                <a:gd name="connsiteY63" fmla="*/ 413850 h 2702261"/>
                <a:gd name="connsiteX64" fmla="*/ 26038 w 665146"/>
                <a:gd name="connsiteY64" fmla="*/ 268087 h 2702261"/>
                <a:gd name="connsiteX65" fmla="*/ 20737 w 665146"/>
                <a:gd name="connsiteY65" fmla="*/ 199512 h 2702261"/>
                <a:gd name="connsiteX66" fmla="*/ 30676 w 665146"/>
                <a:gd name="connsiteY66" fmla="*/ 122655 h 2702261"/>
                <a:gd name="connsiteX67" fmla="*/ 67117 w 665146"/>
                <a:gd name="connsiteY67" fmla="*/ 52092 h 2702261"/>
                <a:gd name="connsiteX68" fmla="*/ 174701 w 665146"/>
                <a:gd name="connsiteY68" fmla="*/ 1448 h 2702261"/>
                <a:gd name="connsiteX0" fmla="*/ 174701 w 665146"/>
                <a:gd name="connsiteY0" fmla="*/ 1448 h 2702261"/>
                <a:gd name="connsiteX1" fmla="*/ 291725 w 665146"/>
                <a:gd name="connsiteY1" fmla="*/ 23602 h 2702261"/>
                <a:gd name="connsiteX2" fmla="*/ 326178 w 665146"/>
                <a:gd name="connsiteY2" fmla="*/ 63356 h 2702261"/>
                <a:gd name="connsiteX3" fmla="*/ 337773 w 665146"/>
                <a:gd name="connsiteY3" fmla="*/ 84889 h 2702261"/>
                <a:gd name="connsiteX4" fmla="*/ 356325 w 665146"/>
                <a:gd name="connsiteY4" fmla="*/ 116029 h 2702261"/>
                <a:gd name="connsiteX5" fmla="*/ 414630 w 665146"/>
                <a:gd name="connsiteY5" fmla="*/ 181291 h 2702261"/>
                <a:gd name="connsiteX6" fmla="*/ 416949 w 665146"/>
                <a:gd name="connsiteY6" fmla="*/ 200837 h 2702261"/>
                <a:gd name="connsiteX7" fmla="*/ 413305 w 665146"/>
                <a:gd name="connsiteY7" fmla="*/ 264112 h 2702261"/>
                <a:gd name="connsiteX8" fmla="*/ 416949 w 665146"/>
                <a:gd name="connsiteY8" fmla="*/ 290945 h 2702261"/>
                <a:gd name="connsiteX9" fmla="*/ 414630 w 665146"/>
                <a:gd name="connsiteY9" fmla="*/ 326392 h 2702261"/>
                <a:gd name="connsiteX10" fmla="*/ 406679 w 665146"/>
                <a:gd name="connsiteY10" fmla="*/ 352232 h 2702261"/>
                <a:gd name="connsiteX11" fmla="*/ 353343 w 665146"/>
                <a:gd name="connsiteY11" fmla="*/ 474475 h 2702261"/>
                <a:gd name="connsiteX12" fmla="*/ 461341 w 665146"/>
                <a:gd name="connsiteY12" fmla="*/ 652372 h 2702261"/>
                <a:gd name="connsiteX13" fmla="*/ 485856 w 665146"/>
                <a:gd name="connsiteY13" fmla="*/ 1057197 h 2702261"/>
                <a:gd name="connsiteX14" fmla="*/ 505401 w 665146"/>
                <a:gd name="connsiteY14" fmla="*/ 1308638 h 2702261"/>
                <a:gd name="connsiteX15" fmla="*/ 474261 w 665146"/>
                <a:gd name="connsiteY15" fmla="*/ 1584595 h 2702261"/>
                <a:gd name="connsiteX16" fmla="*/ 465648 w 665146"/>
                <a:gd name="connsiteY16" fmla="*/ 1630643 h 2702261"/>
                <a:gd name="connsiteX17" fmla="*/ 458028 w 665146"/>
                <a:gd name="connsiteY17" fmla="*/ 1697893 h 2702261"/>
                <a:gd name="connsiteX18" fmla="*/ 451733 w 665146"/>
                <a:gd name="connsiteY18" fmla="*/ 1837362 h 2702261"/>
                <a:gd name="connsiteX19" fmla="*/ 448090 w 665146"/>
                <a:gd name="connsiteY19" fmla="*/ 1975175 h 2702261"/>
                <a:gd name="connsiteX20" fmla="*/ 428213 w 665146"/>
                <a:gd name="connsiteY20" fmla="*/ 2119944 h 2702261"/>
                <a:gd name="connsiteX21" fmla="*/ 411649 w 665146"/>
                <a:gd name="connsiteY21" fmla="*/ 2146447 h 2702261"/>
                <a:gd name="connsiteX22" fmla="*/ 396741 w 665146"/>
                <a:gd name="connsiteY22" fmla="*/ 2265045 h 2702261"/>
                <a:gd name="connsiteX23" fmla="*/ 401048 w 665146"/>
                <a:gd name="connsiteY23" fmla="*/ 2479715 h 2702261"/>
                <a:gd name="connsiteX24" fmla="*/ 416287 w 665146"/>
                <a:gd name="connsiteY24" fmla="*/ 2499261 h 2702261"/>
                <a:gd name="connsiteX25" fmla="*/ 425231 w 665146"/>
                <a:gd name="connsiteY25" fmla="*/ 2509530 h 2702261"/>
                <a:gd name="connsiteX26" fmla="*/ 433265 w 665146"/>
                <a:gd name="connsiteY26" fmla="*/ 2527668 h 2702261"/>
                <a:gd name="connsiteX27" fmla="*/ 442935 w 665146"/>
                <a:gd name="connsiteY27" fmla="*/ 2538168 h 2702261"/>
                <a:gd name="connsiteX28" fmla="*/ 470639 w 665146"/>
                <a:gd name="connsiteY28" fmla="*/ 2538168 h 2702261"/>
                <a:gd name="connsiteX29" fmla="*/ 546691 w 665146"/>
                <a:gd name="connsiteY29" fmla="*/ 2607433 h 2702261"/>
                <a:gd name="connsiteX30" fmla="*/ 618579 w 665146"/>
                <a:gd name="connsiteY30" fmla="*/ 2636585 h 2702261"/>
                <a:gd name="connsiteX31" fmla="*/ 653364 w 665146"/>
                <a:gd name="connsiteY31" fmla="*/ 2646855 h 2702261"/>
                <a:gd name="connsiteX32" fmla="*/ 655020 w 665146"/>
                <a:gd name="connsiteY32" fmla="*/ 2681640 h 2702261"/>
                <a:gd name="connsiteX33" fmla="*/ 596383 w 665146"/>
                <a:gd name="connsiteY33" fmla="*/ 2701517 h 2702261"/>
                <a:gd name="connsiteX34" fmla="*/ 436043 w 665146"/>
                <a:gd name="connsiteY34" fmla="*/ 2702179 h 2702261"/>
                <a:gd name="connsiteX35" fmla="*/ 285311 w 665146"/>
                <a:gd name="connsiteY35" fmla="*/ 2702179 h 2702261"/>
                <a:gd name="connsiteX36" fmla="*/ 265434 w 665146"/>
                <a:gd name="connsiteY36" fmla="*/ 2701848 h 2702261"/>
                <a:gd name="connsiteX37" fmla="*/ 259846 w 665146"/>
                <a:gd name="connsiteY37" fmla="*/ 2699685 h 2702261"/>
                <a:gd name="connsiteX38" fmla="*/ 254953 w 665146"/>
                <a:gd name="connsiteY38" fmla="*/ 2699685 h 2702261"/>
                <a:gd name="connsiteX39" fmla="*/ 235076 w 665146"/>
                <a:gd name="connsiteY39" fmla="*/ 2699354 h 2702261"/>
                <a:gd name="connsiteX40" fmla="*/ 203604 w 665146"/>
                <a:gd name="connsiteY40" fmla="*/ 2662582 h 2702261"/>
                <a:gd name="connsiteX41" fmla="*/ 209236 w 665146"/>
                <a:gd name="connsiteY41" fmla="*/ 2619847 h 2702261"/>
                <a:gd name="connsiteX42" fmla="*/ 244683 w 665146"/>
                <a:gd name="connsiteY42" fmla="*/ 2477727 h 2702261"/>
                <a:gd name="connsiteX43" fmla="*/ 194991 w 665146"/>
                <a:gd name="connsiteY43" fmla="*/ 2245831 h 2702261"/>
                <a:gd name="connsiteX44" fmla="*/ 180746 w 665146"/>
                <a:gd name="connsiteY44" fmla="*/ 2066939 h 2702261"/>
                <a:gd name="connsiteX45" fmla="*/ 205592 w 665146"/>
                <a:gd name="connsiteY45" fmla="*/ 1980144 h 2702261"/>
                <a:gd name="connsiteX46" fmla="*/ 185053 w 665146"/>
                <a:gd name="connsiteY46" fmla="*/ 1904281 h 2702261"/>
                <a:gd name="connsiteX47" fmla="*/ 178427 w 665146"/>
                <a:gd name="connsiteY47" fmla="*/ 1889373 h 2702261"/>
                <a:gd name="connsiteX48" fmla="*/ 150599 w 665146"/>
                <a:gd name="connsiteY48" fmla="*/ 1770775 h 2702261"/>
                <a:gd name="connsiteX49" fmla="*/ 121778 w 665146"/>
                <a:gd name="connsiteY49" fmla="*/ 1730358 h 2702261"/>
                <a:gd name="connsiteX50" fmla="*/ 116478 w 665146"/>
                <a:gd name="connsiteY50" fmla="*/ 1713463 h 2702261"/>
                <a:gd name="connsiteX51" fmla="*/ 91632 w 665146"/>
                <a:gd name="connsiteY51" fmla="*/ 1674703 h 2702261"/>
                <a:gd name="connsiteX52" fmla="*/ 50884 w 665146"/>
                <a:gd name="connsiteY52" fmla="*/ 1546498 h 2702261"/>
                <a:gd name="connsiteX53" fmla="*/ 77386 w 665146"/>
                <a:gd name="connsiteY53" fmla="*/ 1405372 h 2702261"/>
                <a:gd name="connsiteX54" fmla="*/ 89312 w 665146"/>
                <a:gd name="connsiteY54" fmla="*/ 1358993 h 2702261"/>
                <a:gd name="connsiteX55" fmla="*/ 77386 w 665146"/>
                <a:gd name="connsiteY55" fmla="*/ 1313608 h 2702261"/>
                <a:gd name="connsiteX56" fmla="*/ 32001 w 665146"/>
                <a:gd name="connsiteY56" fmla="*/ 1260934 h 2702261"/>
                <a:gd name="connsiteX57" fmla="*/ 29682 w 665146"/>
                <a:gd name="connsiteY57" fmla="*/ 1088337 h 2702261"/>
                <a:gd name="connsiteX58" fmla="*/ 6492 w 665146"/>
                <a:gd name="connsiteY58" fmla="*/ 951519 h 2702261"/>
                <a:gd name="connsiteX59" fmla="*/ 32663 w 665146"/>
                <a:gd name="connsiteY59" fmla="*/ 541725 h 2702261"/>
                <a:gd name="connsiteX60" fmla="*/ 91301 w 665146"/>
                <a:gd name="connsiteY60" fmla="*/ 472487 h 2702261"/>
                <a:gd name="connsiteX61" fmla="*/ 123435 w 665146"/>
                <a:gd name="connsiteY61" fmla="*/ 440684 h 2702261"/>
                <a:gd name="connsiteX62" fmla="*/ 126416 w 665146"/>
                <a:gd name="connsiteY62" fmla="*/ 413850 h 2702261"/>
                <a:gd name="connsiteX63" fmla="*/ 26038 w 665146"/>
                <a:gd name="connsiteY63" fmla="*/ 268087 h 2702261"/>
                <a:gd name="connsiteX64" fmla="*/ 20737 w 665146"/>
                <a:gd name="connsiteY64" fmla="*/ 199512 h 2702261"/>
                <a:gd name="connsiteX65" fmla="*/ 30676 w 665146"/>
                <a:gd name="connsiteY65" fmla="*/ 122655 h 2702261"/>
                <a:gd name="connsiteX66" fmla="*/ 67117 w 665146"/>
                <a:gd name="connsiteY66" fmla="*/ 52092 h 2702261"/>
                <a:gd name="connsiteX67" fmla="*/ 174701 w 665146"/>
                <a:gd name="connsiteY67" fmla="*/ 1448 h 2702261"/>
                <a:gd name="connsiteX0" fmla="*/ 174701 w 665146"/>
                <a:gd name="connsiteY0" fmla="*/ 1448 h 2702261"/>
                <a:gd name="connsiteX1" fmla="*/ 291725 w 665146"/>
                <a:gd name="connsiteY1" fmla="*/ 23602 h 2702261"/>
                <a:gd name="connsiteX2" fmla="*/ 326178 w 665146"/>
                <a:gd name="connsiteY2" fmla="*/ 63356 h 2702261"/>
                <a:gd name="connsiteX3" fmla="*/ 337773 w 665146"/>
                <a:gd name="connsiteY3" fmla="*/ 84889 h 2702261"/>
                <a:gd name="connsiteX4" fmla="*/ 356325 w 665146"/>
                <a:gd name="connsiteY4" fmla="*/ 116029 h 2702261"/>
                <a:gd name="connsiteX5" fmla="*/ 414630 w 665146"/>
                <a:gd name="connsiteY5" fmla="*/ 181291 h 2702261"/>
                <a:gd name="connsiteX6" fmla="*/ 416949 w 665146"/>
                <a:gd name="connsiteY6" fmla="*/ 200837 h 2702261"/>
                <a:gd name="connsiteX7" fmla="*/ 413305 w 665146"/>
                <a:gd name="connsiteY7" fmla="*/ 264112 h 2702261"/>
                <a:gd name="connsiteX8" fmla="*/ 416949 w 665146"/>
                <a:gd name="connsiteY8" fmla="*/ 290945 h 2702261"/>
                <a:gd name="connsiteX9" fmla="*/ 414630 w 665146"/>
                <a:gd name="connsiteY9" fmla="*/ 326392 h 2702261"/>
                <a:gd name="connsiteX10" fmla="*/ 406679 w 665146"/>
                <a:gd name="connsiteY10" fmla="*/ 352232 h 2702261"/>
                <a:gd name="connsiteX11" fmla="*/ 353343 w 665146"/>
                <a:gd name="connsiteY11" fmla="*/ 474475 h 2702261"/>
                <a:gd name="connsiteX12" fmla="*/ 461341 w 665146"/>
                <a:gd name="connsiteY12" fmla="*/ 652372 h 2702261"/>
                <a:gd name="connsiteX13" fmla="*/ 485856 w 665146"/>
                <a:gd name="connsiteY13" fmla="*/ 1057197 h 2702261"/>
                <a:gd name="connsiteX14" fmla="*/ 505401 w 665146"/>
                <a:gd name="connsiteY14" fmla="*/ 1308638 h 2702261"/>
                <a:gd name="connsiteX15" fmla="*/ 474261 w 665146"/>
                <a:gd name="connsiteY15" fmla="*/ 1584595 h 2702261"/>
                <a:gd name="connsiteX16" fmla="*/ 465648 w 665146"/>
                <a:gd name="connsiteY16" fmla="*/ 1630643 h 2702261"/>
                <a:gd name="connsiteX17" fmla="*/ 458028 w 665146"/>
                <a:gd name="connsiteY17" fmla="*/ 1697893 h 2702261"/>
                <a:gd name="connsiteX18" fmla="*/ 451733 w 665146"/>
                <a:gd name="connsiteY18" fmla="*/ 1837362 h 2702261"/>
                <a:gd name="connsiteX19" fmla="*/ 448090 w 665146"/>
                <a:gd name="connsiteY19" fmla="*/ 1975175 h 2702261"/>
                <a:gd name="connsiteX20" fmla="*/ 428213 w 665146"/>
                <a:gd name="connsiteY20" fmla="*/ 2119944 h 2702261"/>
                <a:gd name="connsiteX21" fmla="*/ 411649 w 665146"/>
                <a:gd name="connsiteY21" fmla="*/ 2146447 h 2702261"/>
                <a:gd name="connsiteX22" fmla="*/ 396741 w 665146"/>
                <a:gd name="connsiteY22" fmla="*/ 2265045 h 2702261"/>
                <a:gd name="connsiteX23" fmla="*/ 401048 w 665146"/>
                <a:gd name="connsiteY23" fmla="*/ 2479715 h 2702261"/>
                <a:gd name="connsiteX24" fmla="*/ 416287 w 665146"/>
                <a:gd name="connsiteY24" fmla="*/ 2499261 h 2702261"/>
                <a:gd name="connsiteX25" fmla="*/ 425231 w 665146"/>
                <a:gd name="connsiteY25" fmla="*/ 2509530 h 2702261"/>
                <a:gd name="connsiteX26" fmla="*/ 433265 w 665146"/>
                <a:gd name="connsiteY26" fmla="*/ 2527668 h 2702261"/>
                <a:gd name="connsiteX27" fmla="*/ 442935 w 665146"/>
                <a:gd name="connsiteY27" fmla="*/ 2538168 h 2702261"/>
                <a:gd name="connsiteX28" fmla="*/ 546691 w 665146"/>
                <a:gd name="connsiteY28" fmla="*/ 2607433 h 2702261"/>
                <a:gd name="connsiteX29" fmla="*/ 618579 w 665146"/>
                <a:gd name="connsiteY29" fmla="*/ 2636585 h 2702261"/>
                <a:gd name="connsiteX30" fmla="*/ 653364 w 665146"/>
                <a:gd name="connsiteY30" fmla="*/ 2646855 h 2702261"/>
                <a:gd name="connsiteX31" fmla="*/ 655020 w 665146"/>
                <a:gd name="connsiteY31" fmla="*/ 2681640 h 2702261"/>
                <a:gd name="connsiteX32" fmla="*/ 596383 w 665146"/>
                <a:gd name="connsiteY32" fmla="*/ 2701517 h 2702261"/>
                <a:gd name="connsiteX33" fmla="*/ 436043 w 665146"/>
                <a:gd name="connsiteY33" fmla="*/ 2702179 h 2702261"/>
                <a:gd name="connsiteX34" fmla="*/ 285311 w 665146"/>
                <a:gd name="connsiteY34" fmla="*/ 2702179 h 2702261"/>
                <a:gd name="connsiteX35" fmla="*/ 265434 w 665146"/>
                <a:gd name="connsiteY35" fmla="*/ 2701848 h 2702261"/>
                <a:gd name="connsiteX36" fmla="*/ 259846 w 665146"/>
                <a:gd name="connsiteY36" fmla="*/ 2699685 h 2702261"/>
                <a:gd name="connsiteX37" fmla="*/ 254953 w 665146"/>
                <a:gd name="connsiteY37" fmla="*/ 2699685 h 2702261"/>
                <a:gd name="connsiteX38" fmla="*/ 235076 w 665146"/>
                <a:gd name="connsiteY38" fmla="*/ 2699354 h 2702261"/>
                <a:gd name="connsiteX39" fmla="*/ 203604 w 665146"/>
                <a:gd name="connsiteY39" fmla="*/ 2662582 h 2702261"/>
                <a:gd name="connsiteX40" fmla="*/ 209236 w 665146"/>
                <a:gd name="connsiteY40" fmla="*/ 2619847 h 2702261"/>
                <a:gd name="connsiteX41" fmla="*/ 244683 w 665146"/>
                <a:gd name="connsiteY41" fmla="*/ 2477727 h 2702261"/>
                <a:gd name="connsiteX42" fmla="*/ 194991 w 665146"/>
                <a:gd name="connsiteY42" fmla="*/ 2245831 h 2702261"/>
                <a:gd name="connsiteX43" fmla="*/ 180746 w 665146"/>
                <a:gd name="connsiteY43" fmla="*/ 2066939 h 2702261"/>
                <a:gd name="connsiteX44" fmla="*/ 205592 w 665146"/>
                <a:gd name="connsiteY44" fmla="*/ 1980144 h 2702261"/>
                <a:gd name="connsiteX45" fmla="*/ 185053 w 665146"/>
                <a:gd name="connsiteY45" fmla="*/ 1904281 h 2702261"/>
                <a:gd name="connsiteX46" fmla="*/ 178427 w 665146"/>
                <a:gd name="connsiteY46" fmla="*/ 1889373 h 2702261"/>
                <a:gd name="connsiteX47" fmla="*/ 150599 w 665146"/>
                <a:gd name="connsiteY47" fmla="*/ 1770775 h 2702261"/>
                <a:gd name="connsiteX48" fmla="*/ 121778 w 665146"/>
                <a:gd name="connsiteY48" fmla="*/ 1730358 h 2702261"/>
                <a:gd name="connsiteX49" fmla="*/ 116478 w 665146"/>
                <a:gd name="connsiteY49" fmla="*/ 1713463 h 2702261"/>
                <a:gd name="connsiteX50" fmla="*/ 91632 w 665146"/>
                <a:gd name="connsiteY50" fmla="*/ 1674703 h 2702261"/>
                <a:gd name="connsiteX51" fmla="*/ 50884 w 665146"/>
                <a:gd name="connsiteY51" fmla="*/ 1546498 h 2702261"/>
                <a:gd name="connsiteX52" fmla="*/ 77386 w 665146"/>
                <a:gd name="connsiteY52" fmla="*/ 1405372 h 2702261"/>
                <a:gd name="connsiteX53" fmla="*/ 89312 w 665146"/>
                <a:gd name="connsiteY53" fmla="*/ 1358993 h 2702261"/>
                <a:gd name="connsiteX54" fmla="*/ 77386 w 665146"/>
                <a:gd name="connsiteY54" fmla="*/ 1313608 h 2702261"/>
                <a:gd name="connsiteX55" fmla="*/ 32001 w 665146"/>
                <a:gd name="connsiteY55" fmla="*/ 1260934 h 2702261"/>
                <a:gd name="connsiteX56" fmla="*/ 29682 w 665146"/>
                <a:gd name="connsiteY56" fmla="*/ 1088337 h 2702261"/>
                <a:gd name="connsiteX57" fmla="*/ 6492 w 665146"/>
                <a:gd name="connsiteY57" fmla="*/ 951519 h 2702261"/>
                <a:gd name="connsiteX58" fmla="*/ 32663 w 665146"/>
                <a:gd name="connsiteY58" fmla="*/ 541725 h 2702261"/>
                <a:gd name="connsiteX59" fmla="*/ 91301 w 665146"/>
                <a:gd name="connsiteY59" fmla="*/ 472487 h 2702261"/>
                <a:gd name="connsiteX60" fmla="*/ 123435 w 665146"/>
                <a:gd name="connsiteY60" fmla="*/ 440684 h 2702261"/>
                <a:gd name="connsiteX61" fmla="*/ 126416 w 665146"/>
                <a:gd name="connsiteY61" fmla="*/ 413850 h 2702261"/>
                <a:gd name="connsiteX62" fmla="*/ 26038 w 665146"/>
                <a:gd name="connsiteY62" fmla="*/ 268087 h 2702261"/>
                <a:gd name="connsiteX63" fmla="*/ 20737 w 665146"/>
                <a:gd name="connsiteY63" fmla="*/ 199512 h 2702261"/>
                <a:gd name="connsiteX64" fmla="*/ 30676 w 665146"/>
                <a:gd name="connsiteY64" fmla="*/ 122655 h 2702261"/>
                <a:gd name="connsiteX65" fmla="*/ 67117 w 665146"/>
                <a:gd name="connsiteY65" fmla="*/ 52092 h 2702261"/>
                <a:gd name="connsiteX66" fmla="*/ 174701 w 665146"/>
                <a:gd name="connsiteY66" fmla="*/ 1448 h 2702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65146" h="2702261">
                  <a:moveTo>
                    <a:pt x="174701" y="1448"/>
                  </a:moveTo>
                  <a:cubicBezTo>
                    <a:pt x="212798" y="-3397"/>
                    <a:pt x="252469" y="3891"/>
                    <a:pt x="291725" y="23602"/>
                  </a:cubicBezTo>
                  <a:cubicBezTo>
                    <a:pt x="308952" y="32215"/>
                    <a:pt x="321541" y="43810"/>
                    <a:pt x="326178" y="63356"/>
                  </a:cubicBezTo>
                  <a:cubicBezTo>
                    <a:pt x="328166" y="70975"/>
                    <a:pt x="333798" y="77932"/>
                    <a:pt x="337773" y="84889"/>
                  </a:cubicBezTo>
                  <a:cubicBezTo>
                    <a:pt x="344067" y="95159"/>
                    <a:pt x="352681" y="104766"/>
                    <a:pt x="356325" y="116029"/>
                  </a:cubicBezTo>
                  <a:cubicBezTo>
                    <a:pt x="366594" y="146507"/>
                    <a:pt x="390115" y="164396"/>
                    <a:pt x="414630" y="181291"/>
                  </a:cubicBezTo>
                  <a:cubicBezTo>
                    <a:pt x="424569" y="187917"/>
                    <a:pt x="423906" y="192886"/>
                    <a:pt x="416949" y="200837"/>
                  </a:cubicBezTo>
                  <a:cubicBezTo>
                    <a:pt x="400716" y="219720"/>
                    <a:pt x="399723" y="242910"/>
                    <a:pt x="413305" y="264112"/>
                  </a:cubicBezTo>
                  <a:cubicBezTo>
                    <a:pt x="418937" y="272725"/>
                    <a:pt x="420262" y="282332"/>
                    <a:pt x="416949" y="290945"/>
                  </a:cubicBezTo>
                  <a:cubicBezTo>
                    <a:pt x="412643" y="302872"/>
                    <a:pt x="411980" y="314466"/>
                    <a:pt x="414630" y="326392"/>
                  </a:cubicBezTo>
                  <a:cubicBezTo>
                    <a:pt x="416618" y="336331"/>
                    <a:pt x="412643" y="344613"/>
                    <a:pt x="406679" y="352232"/>
                  </a:cubicBezTo>
                  <a:cubicBezTo>
                    <a:pt x="312927" y="347263"/>
                    <a:pt x="295369" y="404574"/>
                    <a:pt x="353343" y="474475"/>
                  </a:cubicBezTo>
                  <a:cubicBezTo>
                    <a:pt x="401048" y="548681"/>
                    <a:pt x="418274" y="574853"/>
                    <a:pt x="461341" y="652372"/>
                  </a:cubicBezTo>
                  <a:cubicBezTo>
                    <a:pt x="524284" y="766001"/>
                    <a:pt x="453059" y="932304"/>
                    <a:pt x="485856" y="1057197"/>
                  </a:cubicBezTo>
                  <a:cubicBezTo>
                    <a:pt x="507389" y="1138692"/>
                    <a:pt x="510039" y="1223831"/>
                    <a:pt x="505401" y="1308638"/>
                  </a:cubicBezTo>
                  <a:cubicBezTo>
                    <a:pt x="500763" y="1401397"/>
                    <a:pt x="485524" y="1492830"/>
                    <a:pt x="474261" y="1584595"/>
                  </a:cubicBezTo>
                  <a:cubicBezTo>
                    <a:pt x="472935" y="1596190"/>
                    <a:pt x="473598" y="1621367"/>
                    <a:pt x="465648" y="1630643"/>
                  </a:cubicBezTo>
                  <a:cubicBezTo>
                    <a:pt x="448421" y="1650851"/>
                    <a:pt x="466641" y="1672053"/>
                    <a:pt x="458028" y="1697893"/>
                  </a:cubicBezTo>
                  <a:cubicBezTo>
                    <a:pt x="441795" y="1746591"/>
                    <a:pt x="478567" y="1793633"/>
                    <a:pt x="451733" y="1837362"/>
                  </a:cubicBezTo>
                  <a:cubicBezTo>
                    <a:pt x="425562" y="1880097"/>
                    <a:pt x="443783" y="1924158"/>
                    <a:pt x="448090" y="1975175"/>
                  </a:cubicBezTo>
                  <a:cubicBezTo>
                    <a:pt x="453059" y="2031824"/>
                    <a:pt x="469623" y="2080522"/>
                    <a:pt x="428213" y="2119944"/>
                  </a:cubicBezTo>
                  <a:cubicBezTo>
                    <a:pt x="421256" y="2126570"/>
                    <a:pt x="411980" y="2137833"/>
                    <a:pt x="411649" y="2146447"/>
                  </a:cubicBezTo>
                  <a:cubicBezTo>
                    <a:pt x="409330" y="2188188"/>
                    <a:pt x="395416" y="2222310"/>
                    <a:pt x="396741" y="2265045"/>
                  </a:cubicBezTo>
                  <a:cubicBezTo>
                    <a:pt x="398397" y="2352835"/>
                    <a:pt x="400385" y="2407164"/>
                    <a:pt x="401048" y="2479715"/>
                  </a:cubicBezTo>
                  <a:cubicBezTo>
                    <a:pt x="401048" y="2490316"/>
                    <a:pt x="401379" y="2499923"/>
                    <a:pt x="416287" y="2499261"/>
                  </a:cubicBezTo>
                  <a:cubicBezTo>
                    <a:pt x="422250" y="2498929"/>
                    <a:pt x="424237" y="2504561"/>
                    <a:pt x="425231" y="2509530"/>
                  </a:cubicBezTo>
                  <a:cubicBezTo>
                    <a:pt x="426722" y="2516321"/>
                    <a:pt x="429538" y="2522284"/>
                    <a:pt x="433265" y="2527668"/>
                  </a:cubicBezTo>
                  <a:lnTo>
                    <a:pt x="442935" y="2538168"/>
                  </a:lnTo>
                  <a:lnTo>
                    <a:pt x="546691" y="2607433"/>
                  </a:lnTo>
                  <a:cubicBezTo>
                    <a:pt x="567231" y="2627310"/>
                    <a:pt x="592077" y="2632941"/>
                    <a:pt x="618579" y="2636585"/>
                  </a:cubicBezTo>
                  <a:cubicBezTo>
                    <a:pt x="630505" y="2638242"/>
                    <a:pt x="642763" y="2640561"/>
                    <a:pt x="653364" y="2646855"/>
                  </a:cubicBezTo>
                  <a:cubicBezTo>
                    <a:pt x="668271" y="2656131"/>
                    <a:pt x="669265" y="2672032"/>
                    <a:pt x="655020" y="2681640"/>
                  </a:cubicBezTo>
                  <a:cubicBezTo>
                    <a:pt x="637462" y="2693566"/>
                    <a:pt x="617917" y="2701185"/>
                    <a:pt x="596383" y="2701517"/>
                  </a:cubicBezTo>
                  <a:lnTo>
                    <a:pt x="436043" y="2702179"/>
                  </a:lnTo>
                  <a:lnTo>
                    <a:pt x="285311" y="2702179"/>
                  </a:lnTo>
                  <a:cubicBezTo>
                    <a:pt x="278685" y="2702179"/>
                    <a:pt x="272060" y="2702510"/>
                    <a:pt x="265434" y="2701848"/>
                  </a:cubicBezTo>
                  <a:lnTo>
                    <a:pt x="259846" y="2699685"/>
                  </a:lnTo>
                  <a:lnTo>
                    <a:pt x="254953" y="2699685"/>
                  </a:lnTo>
                  <a:cubicBezTo>
                    <a:pt x="248327" y="2699685"/>
                    <a:pt x="241702" y="2700016"/>
                    <a:pt x="235076" y="2699354"/>
                  </a:cubicBezTo>
                  <a:cubicBezTo>
                    <a:pt x="210230" y="2697035"/>
                    <a:pt x="201948" y="2687428"/>
                    <a:pt x="203604" y="2662582"/>
                  </a:cubicBezTo>
                  <a:cubicBezTo>
                    <a:pt x="204598" y="2648337"/>
                    <a:pt x="205592" y="2633760"/>
                    <a:pt x="209236" y="2619847"/>
                  </a:cubicBezTo>
                  <a:cubicBezTo>
                    <a:pt x="227788" y="2546303"/>
                    <a:pt x="246340" y="2557235"/>
                    <a:pt x="244683" y="2477727"/>
                  </a:cubicBezTo>
                  <a:cubicBezTo>
                    <a:pt x="236070" y="2419753"/>
                    <a:pt x="222156" y="2295192"/>
                    <a:pt x="194991" y="2245831"/>
                  </a:cubicBezTo>
                  <a:cubicBezTo>
                    <a:pt x="169483" y="2199783"/>
                    <a:pt x="168157" y="2118619"/>
                    <a:pt x="180746" y="2066939"/>
                  </a:cubicBezTo>
                  <a:cubicBezTo>
                    <a:pt x="190685" y="2025529"/>
                    <a:pt x="191678" y="2020229"/>
                    <a:pt x="205592" y="1980144"/>
                  </a:cubicBezTo>
                  <a:cubicBezTo>
                    <a:pt x="215199" y="1952316"/>
                    <a:pt x="197310" y="1928133"/>
                    <a:pt x="185053" y="1904281"/>
                  </a:cubicBezTo>
                  <a:cubicBezTo>
                    <a:pt x="182403" y="1899311"/>
                    <a:pt x="178758" y="1895005"/>
                    <a:pt x="178427" y="1889373"/>
                  </a:cubicBezTo>
                  <a:cubicBezTo>
                    <a:pt x="173789" y="1844319"/>
                    <a:pt x="176108" y="1806553"/>
                    <a:pt x="150599" y="1770775"/>
                  </a:cubicBezTo>
                  <a:cubicBezTo>
                    <a:pt x="140993" y="1757192"/>
                    <a:pt x="131385" y="1743941"/>
                    <a:pt x="121778" y="1730358"/>
                  </a:cubicBezTo>
                  <a:cubicBezTo>
                    <a:pt x="118134" y="1725389"/>
                    <a:pt x="115815" y="1719758"/>
                    <a:pt x="116478" y="1713463"/>
                  </a:cubicBezTo>
                  <a:cubicBezTo>
                    <a:pt x="118465" y="1694580"/>
                    <a:pt x="101901" y="1689611"/>
                    <a:pt x="91632" y="1674703"/>
                  </a:cubicBezTo>
                  <a:cubicBezTo>
                    <a:pt x="66123" y="1638262"/>
                    <a:pt x="59829" y="1590890"/>
                    <a:pt x="50884" y="1546498"/>
                  </a:cubicBezTo>
                  <a:cubicBezTo>
                    <a:pt x="40946" y="1498794"/>
                    <a:pt x="66123" y="1451752"/>
                    <a:pt x="77386" y="1405372"/>
                  </a:cubicBezTo>
                  <a:cubicBezTo>
                    <a:pt x="81362" y="1389802"/>
                    <a:pt x="84675" y="1374232"/>
                    <a:pt x="89312" y="1358993"/>
                  </a:cubicBezTo>
                  <a:cubicBezTo>
                    <a:pt x="94944" y="1341104"/>
                    <a:pt x="89312" y="1326859"/>
                    <a:pt x="77386" y="1313608"/>
                  </a:cubicBezTo>
                  <a:cubicBezTo>
                    <a:pt x="62148" y="1296381"/>
                    <a:pt x="46909" y="1278492"/>
                    <a:pt x="32001" y="1260934"/>
                  </a:cubicBezTo>
                  <a:cubicBezTo>
                    <a:pt x="17094" y="1181427"/>
                    <a:pt x="36307" y="1152274"/>
                    <a:pt x="29682" y="1088337"/>
                  </a:cubicBezTo>
                  <a:cubicBezTo>
                    <a:pt x="24713" y="1042952"/>
                    <a:pt x="7818" y="997235"/>
                    <a:pt x="6492" y="951519"/>
                  </a:cubicBezTo>
                  <a:cubicBezTo>
                    <a:pt x="3511" y="832257"/>
                    <a:pt x="-16366" y="648728"/>
                    <a:pt x="32663" y="541725"/>
                  </a:cubicBezTo>
                  <a:cubicBezTo>
                    <a:pt x="52540" y="498327"/>
                    <a:pt x="61816" y="509922"/>
                    <a:pt x="91301" y="472487"/>
                  </a:cubicBezTo>
                  <a:cubicBezTo>
                    <a:pt x="99251" y="462548"/>
                    <a:pt x="111177" y="448966"/>
                    <a:pt x="123435" y="440684"/>
                  </a:cubicBezTo>
                  <a:cubicBezTo>
                    <a:pt x="129066" y="436709"/>
                    <a:pt x="128072" y="423457"/>
                    <a:pt x="126416" y="413850"/>
                  </a:cubicBezTo>
                  <a:cubicBezTo>
                    <a:pt x="121447" y="381054"/>
                    <a:pt x="46578" y="296246"/>
                    <a:pt x="26038" y="268087"/>
                  </a:cubicBezTo>
                  <a:cubicBezTo>
                    <a:pt x="11130" y="247548"/>
                    <a:pt x="13450" y="223033"/>
                    <a:pt x="20737" y="199512"/>
                  </a:cubicBezTo>
                  <a:cubicBezTo>
                    <a:pt x="28688" y="174335"/>
                    <a:pt x="25375" y="148826"/>
                    <a:pt x="30676" y="122655"/>
                  </a:cubicBezTo>
                  <a:cubicBezTo>
                    <a:pt x="36639" y="92508"/>
                    <a:pt x="44921" y="71638"/>
                    <a:pt x="67117" y="52092"/>
                  </a:cubicBezTo>
                  <a:cubicBezTo>
                    <a:pt x="100080" y="23271"/>
                    <a:pt x="136603" y="6293"/>
                    <a:pt x="174701" y="1448"/>
                  </a:cubicBezTo>
                  <a:close/>
                </a:path>
              </a:pathLst>
            </a:custGeom>
            <a:solidFill>
              <a:schemeClr val="accent2"/>
            </a:solidFill>
            <a:ln w="8289" cap="flat">
              <a:noFill/>
              <a:prstDash val="solid"/>
              <a:miter/>
            </a:ln>
          </p:spPr>
          <p:txBody>
            <a:bodyPr rtlCol="0" anchor="ctr"/>
            <a:lstStyle/>
            <a:p>
              <a:pPr algn="l"/>
              <a:endParaRPr lang="en-US">
                <a:cs typeface="B Nazanin" panose="00000700000000000000" pitchFamily="2" charset="-78"/>
              </a:endParaRPr>
            </a:p>
          </p:txBody>
        </p:sp>
      </p:grpSp>
      <p:sp>
        <p:nvSpPr>
          <p:cNvPr id="11" name="TextBox 10">
            <a:extLst>
              <a:ext uri="{FF2B5EF4-FFF2-40B4-BE49-F238E27FC236}">
                <a16:creationId xmlns:a16="http://schemas.microsoft.com/office/drawing/2014/main" id="{50CAA647-B3FD-4385-A74D-B62C0FAD9D2B}"/>
              </a:ext>
            </a:extLst>
          </p:cNvPr>
          <p:cNvSpPr txBox="1"/>
          <p:nvPr/>
        </p:nvSpPr>
        <p:spPr>
          <a:xfrm>
            <a:off x="6439532" y="2090324"/>
            <a:ext cx="2241327" cy="1015663"/>
          </a:xfrm>
          <a:prstGeom prst="rect">
            <a:avLst/>
          </a:prstGeom>
          <a:noFill/>
        </p:spPr>
        <p:txBody>
          <a:bodyPr wrap="square" rtlCol="0" anchor="ctr">
            <a:spAutoFit/>
          </a:bodyPr>
          <a:lstStyle/>
          <a:p>
            <a:pPr algn="r"/>
            <a:r>
              <a:rPr lang="en-GB" altLang="ko-KR" sz="2000" dirty="0">
                <a:solidFill>
                  <a:schemeClr val="accent4"/>
                </a:solidFill>
                <a:cs typeface="B Nazanin" panose="00000700000000000000" pitchFamily="2" charset="-78"/>
              </a:rPr>
              <a:t>ALLPPT</a:t>
            </a:r>
            <a:r>
              <a:rPr lang="fa-IR" altLang="ko-KR" sz="2000" dirty="0">
                <a:solidFill>
                  <a:schemeClr val="accent4"/>
                </a:solidFill>
                <a:cs typeface="B Nazanin" panose="00000700000000000000" pitchFamily="2" charset="-78"/>
              </a:rPr>
              <a:t>چیدمان اسلاید متن را پاک کنیدبرای شما ارائه</a:t>
            </a:r>
            <a:endParaRPr lang="ko-KR" altLang="en-US" sz="2000" dirty="0">
              <a:solidFill>
                <a:schemeClr val="tx1">
                  <a:lumMod val="75000"/>
                  <a:lumOff val="25000"/>
                </a:schemeClr>
              </a:solidFill>
              <a:cs typeface="B Nazanin" panose="00000700000000000000" pitchFamily="2" charset="-78"/>
            </a:endParaRPr>
          </a:p>
        </p:txBody>
      </p:sp>
      <p:sp>
        <p:nvSpPr>
          <p:cNvPr id="12" name="TextBox 11">
            <a:extLst>
              <a:ext uri="{FF2B5EF4-FFF2-40B4-BE49-F238E27FC236}">
                <a16:creationId xmlns:a16="http://schemas.microsoft.com/office/drawing/2014/main" id="{CE83B7AE-4D6D-466C-AED7-FECC305C7D02}"/>
              </a:ext>
            </a:extLst>
          </p:cNvPr>
          <p:cNvSpPr txBox="1"/>
          <p:nvPr/>
        </p:nvSpPr>
        <p:spPr>
          <a:xfrm>
            <a:off x="9097609" y="1782548"/>
            <a:ext cx="2657352" cy="2677656"/>
          </a:xfrm>
          <a:prstGeom prst="rect">
            <a:avLst/>
          </a:prstGeom>
          <a:noFill/>
        </p:spPr>
        <p:txBody>
          <a:bodyPr wrap="square" rtlCol="0">
            <a:spAutoFit/>
          </a:bodyPr>
          <a:lstStyle/>
          <a:p>
            <a:pPr algn="r" rtl="1"/>
            <a:r>
              <a:rPr lang="fa-IR" altLang="ko-KR" sz="14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یک </a:t>
            </a:r>
            <a:r>
              <a:rPr lang="en-US" altLang="ko-KR" sz="1400" dirty="0">
                <a:solidFill>
                  <a:schemeClr val="tx1">
                    <a:lumMod val="75000"/>
                    <a:lumOff val="25000"/>
                  </a:schemeClr>
                </a:solidFill>
                <a:cs typeface="B Nazanin" panose="00000700000000000000" pitchFamily="2" charset="-78"/>
              </a:rPr>
              <a:t>zing </a:t>
            </a:r>
            <a:r>
              <a:rPr lang="fa-IR" altLang="ko-KR" sz="1400" dirty="0">
                <a:solidFill>
                  <a:schemeClr val="tx1">
                    <a:lumMod val="75000"/>
                    <a:lumOff val="25000"/>
                  </a:schemeClr>
                </a:solidFill>
                <a:cs typeface="B Nazanin" panose="00000700000000000000" pitchFamily="2" charset="-78"/>
              </a:rPr>
              <a:t>منحصر به فرد اضافه کنید. من امیدوارم و معتقدم که این الگو زمان، پول و اعتبار شما را جلب کند. ارائه پاورپوینت مدرنی را دریافت کنید که به زیبایی طراحی شده است. آسان برای تغییر رنگ، عکس و متن.</a:t>
            </a:r>
          </a:p>
          <a:p>
            <a:pPr algn="l"/>
            <a:endParaRPr lang="fa-IR" altLang="ko-KR" sz="1400" dirty="0">
              <a:solidFill>
                <a:schemeClr val="tx1">
                  <a:lumMod val="75000"/>
                  <a:lumOff val="25000"/>
                </a:schemeClr>
              </a:solidFill>
              <a:cs typeface="B Nazanin" panose="00000700000000000000" pitchFamily="2" charset="-78"/>
            </a:endParaRPr>
          </a:p>
          <a:p>
            <a:pPr algn="l"/>
            <a:endParaRPr lang="en-US" altLang="ko-KR" sz="1400" dirty="0">
              <a:solidFill>
                <a:schemeClr val="tx1">
                  <a:lumMod val="75000"/>
                  <a:lumOff val="25000"/>
                </a:schemeClr>
              </a:solidFill>
              <a:cs typeface="B Nazanin" panose="00000700000000000000" pitchFamily="2" charset="-78"/>
            </a:endParaRPr>
          </a:p>
          <a:p>
            <a:pPr algn="r" rtl="1"/>
            <a:r>
              <a:rPr lang="fa-IR" altLang="ko-KR" sz="1400" dirty="0">
                <a:solidFill>
                  <a:schemeClr val="tx1">
                    <a:lumMod val="75000"/>
                    <a:lumOff val="25000"/>
                  </a:schemeClr>
                </a:solidFill>
                <a:cs typeface="B Nazanin" panose="00000700000000000000" pitchFamily="2" charset="-78"/>
              </a:rPr>
              <a:t>ارائه پاورپوینت مدرنی را دریافت کنید که به زیبایی طراحی شده است.</a:t>
            </a:r>
            <a:endParaRPr lang="en-US" altLang="ko-KR" sz="1400" dirty="0">
              <a:solidFill>
                <a:schemeClr val="tx1">
                  <a:lumMod val="75000"/>
                  <a:lumOff val="25000"/>
                </a:schemeClr>
              </a:solidFill>
              <a:cs typeface="B Nazanin" panose="00000700000000000000" pitchFamily="2" charset="-78"/>
            </a:endParaRPr>
          </a:p>
        </p:txBody>
      </p:sp>
      <p:grpSp>
        <p:nvGrpSpPr>
          <p:cNvPr id="19" name="Group 21">
            <a:extLst>
              <a:ext uri="{FF2B5EF4-FFF2-40B4-BE49-F238E27FC236}">
                <a16:creationId xmlns:a16="http://schemas.microsoft.com/office/drawing/2014/main" id="{6260B1EA-4F5C-475C-9551-C460D0AA59FA}"/>
              </a:ext>
            </a:extLst>
          </p:cNvPr>
          <p:cNvGrpSpPr/>
          <p:nvPr/>
        </p:nvGrpSpPr>
        <p:grpSpPr>
          <a:xfrm>
            <a:off x="9196425" y="5190086"/>
            <a:ext cx="2336431" cy="904116"/>
            <a:chOff x="395534" y="3737445"/>
            <a:chExt cx="3972999" cy="904116"/>
          </a:xfrm>
        </p:grpSpPr>
        <p:sp>
          <p:nvSpPr>
            <p:cNvPr id="20" name="TextBox 19">
              <a:extLst>
                <a:ext uri="{FF2B5EF4-FFF2-40B4-BE49-F238E27FC236}">
                  <a16:creationId xmlns:a16="http://schemas.microsoft.com/office/drawing/2014/main" id="{E90B4D80-0C2A-48D1-A0BF-13584C67B98B}"/>
                </a:ext>
              </a:extLst>
            </p:cNvPr>
            <p:cNvSpPr txBox="1"/>
            <p:nvPr/>
          </p:nvSpPr>
          <p:spPr>
            <a:xfrm>
              <a:off x="395534" y="3737445"/>
              <a:ext cx="3972999" cy="276999"/>
            </a:xfrm>
            <a:prstGeom prst="rect">
              <a:avLst/>
            </a:prstGeom>
            <a:solidFill>
              <a:schemeClr val="accent2"/>
            </a:solidFill>
          </p:spPr>
          <p:txBody>
            <a:bodyPr wrap="square" rtlCol="0" anchor="ctr">
              <a:spAutoFit/>
            </a:bodyPr>
            <a:lstStyle/>
            <a:p>
              <a:pPr algn="r" rtl="1"/>
              <a:r>
                <a:rPr lang="fa-IR" altLang="ko-KR" sz="1200" b="1" dirty="0">
                  <a:solidFill>
                    <a:schemeClr val="bg1"/>
                  </a:solidFill>
                  <a:cs typeface="B Nazanin" panose="00000700000000000000" pitchFamily="2" charset="-78"/>
                </a:rPr>
                <a:t>محتوا در اینجا</a:t>
              </a:r>
              <a:endParaRPr lang="ko-KR" altLang="en-US" sz="1200" b="1" dirty="0">
                <a:solidFill>
                  <a:schemeClr val="bg1"/>
                </a:solidFill>
                <a:cs typeface="B Nazanin" panose="00000700000000000000" pitchFamily="2" charset="-78"/>
              </a:endParaRPr>
            </a:p>
          </p:txBody>
        </p:sp>
        <p:sp>
          <p:nvSpPr>
            <p:cNvPr id="21" name="TextBox 20">
              <a:extLst>
                <a:ext uri="{FF2B5EF4-FFF2-40B4-BE49-F238E27FC236}">
                  <a16:creationId xmlns:a16="http://schemas.microsoft.com/office/drawing/2014/main" id="{429B0BD6-40A1-442F-8683-D76F9670CA73}"/>
                </a:ext>
              </a:extLst>
            </p:cNvPr>
            <p:cNvSpPr txBox="1"/>
            <p:nvPr/>
          </p:nvSpPr>
          <p:spPr>
            <a:xfrm>
              <a:off x="395536" y="3995230"/>
              <a:ext cx="3972997" cy="646331"/>
            </a:xfrm>
            <a:prstGeom prst="rect">
              <a:avLst/>
            </a:prstGeom>
            <a:noFill/>
          </p:spPr>
          <p:txBody>
            <a:bodyPr wrap="square" rtlCol="0">
              <a:spAutoFit/>
            </a:bodyPr>
            <a:lstStyle/>
            <a:p>
              <a:pPr algn="l"/>
              <a:r>
                <a:rPr lang="fa-IR" altLang="ko-KR" sz="1200" dirty="0">
                  <a:solidFill>
                    <a:schemeClr val="tx1">
                      <a:lumMod val="75000"/>
                      <a:lumOff val="25000"/>
                    </a:schemeClr>
                  </a:solidFill>
                  <a:cs typeface="B Nazanin" panose="00000700000000000000" pitchFamily="2" charset="-78"/>
                </a:rPr>
                <a:t>ارائه پاورپوینت مدرنی را دریافت کنید که به زیبایی طراحی شده است. آسان برای تغییر رنگ، عکس و متن.</a:t>
              </a:r>
              <a:endParaRPr lang="en-US" altLang="ko-KR" sz="1200" dirty="0">
                <a:solidFill>
                  <a:schemeClr val="tx1">
                    <a:lumMod val="75000"/>
                    <a:lumOff val="25000"/>
                  </a:schemeClr>
                </a:solidFill>
                <a:cs typeface="B Nazanin" panose="00000700000000000000" pitchFamily="2" charset="-78"/>
              </a:endParaRPr>
            </a:p>
          </p:txBody>
        </p:sp>
      </p:grpSp>
      <p:grpSp>
        <p:nvGrpSpPr>
          <p:cNvPr id="22" name="Group 24">
            <a:extLst>
              <a:ext uri="{FF2B5EF4-FFF2-40B4-BE49-F238E27FC236}">
                <a16:creationId xmlns:a16="http://schemas.microsoft.com/office/drawing/2014/main" id="{14F299A1-A543-4A3E-AEAC-EB1E12EAE5CE}"/>
              </a:ext>
            </a:extLst>
          </p:cNvPr>
          <p:cNvGrpSpPr/>
          <p:nvPr/>
        </p:nvGrpSpPr>
        <p:grpSpPr>
          <a:xfrm>
            <a:off x="6352695" y="5190086"/>
            <a:ext cx="2336431" cy="904116"/>
            <a:chOff x="395534" y="3737445"/>
            <a:chExt cx="3972999" cy="904116"/>
          </a:xfrm>
        </p:grpSpPr>
        <p:sp>
          <p:nvSpPr>
            <p:cNvPr id="23" name="TextBox 22">
              <a:extLst>
                <a:ext uri="{FF2B5EF4-FFF2-40B4-BE49-F238E27FC236}">
                  <a16:creationId xmlns:a16="http://schemas.microsoft.com/office/drawing/2014/main" id="{CEB17EBA-D306-4364-BD77-F84A1488C30A}"/>
                </a:ext>
              </a:extLst>
            </p:cNvPr>
            <p:cNvSpPr txBox="1"/>
            <p:nvPr/>
          </p:nvSpPr>
          <p:spPr>
            <a:xfrm>
              <a:off x="395534" y="3737445"/>
              <a:ext cx="3972999" cy="276999"/>
            </a:xfrm>
            <a:prstGeom prst="rect">
              <a:avLst/>
            </a:prstGeom>
            <a:solidFill>
              <a:schemeClr val="accent1"/>
            </a:solidFill>
          </p:spPr>
          <p:txBody>
            <a:bodyPr wrap="square" rtlCol="0" anchor="ctr">
              <a:spAutoFit/>
            </a:bodyPr>
            <a:lstStyle/>
            <a:p>
              <a:pPr algn="r" rtl="1"/>
              <a:r>
                <a:rPr lang="fa-IR" altLang="ko-KR" sz="1200" b="1" dirty="0">
                  <a:solidFill>
                    <a:schemeClr val="bg1"/>
                  </a:solidFill>
                  <a:cs typeface="B Nazanin" panose="00000700000000000000" pitchFamily="2" charset="-78"/>
                </a:rPr>
                <a:t>محتوا در اینجا</a:t>
              </a:r>
              <a:endParaRPr lang="ko-KR" altLang="en-US" sz="1200" b="1" dirty="0">
                <a:solidFill>
                  <a:schemeClr val="bg1"/>
                </a:solidFill>
                <a:cs typeface="B Nazanin" panose="00000700000000000000" pitchFamily="2" charset="-78"/>
              </a:endParaRPr>
            </a:p>
          </p:txBody>
        </p:sp>
        <p:sp>
          <p:nvSpPr>
            <p:cNvPr id="24" name="TextBox 23">
              <a:extLst>
                <a:ext uri="{FF2B5EF4-FFF2-40B4-BE49-F238E27FC236}">
                  <a16:creationId xmlns:a16="http://schemas.microsoft.com/office/drawing/2014/main" id="{32F24238-C7A2-4E23-9F70-BF86B4B1AF2C}"/>
                </a:ext>
              </a:extLst>
            </p:cNvPr>
            <p:cNvSpPr txBox="1"/>
            <p:nvPr/>
          </p:nvSpPr>
          <p:spPr>
            <a:xfrm>
              <a:off x="395536" y="3995230"/>
              <a:ext cx="3972997" cy="646331"/>
            </a:xfrm>
            <a:prstGeom prst="rect">
              <a:avLst/>
            </a:prstGeom>
            <a:noFill/>
          </p:spPr>
          <p:txBody>
            <a:bodyPr wrap="square" rtlCol="0">
              <a:spAutoFit/>
            </a:bodyPr>
            <a:lstStyle/>
            <a:p>
              <a:pPr algn="l"/>
              <a:r>
                <a:rPr lang="fa-IR" altLang="ko-KR" sz="1200" dirty="0">
                  <a:solidFill>
                    <a:schemeClr val="tx1">
                      <a:lumMod val="75000"/>
                      <a:lumOff val="25000"/>
                    </a:schemeClr>
                  </a:solidFill>
                  <a:cs typeface="B Nazanin" panose="00000700000000000000" pitchFamily="2" charset="-78"/>
                </a:rPr>
                <a:t>ارائه پاورپوینت مدرنی را دریافت کنید که به زیبایی طراحی شده است. آسان برای تغییر رنگ، عکس و متن.</a:t>
              </a:r>
              <a:endParaRPr lang="en-US" altLang="ko-KR" sz="1200" dirty="0">
                <a:solidFill>
                  <a:schemeClr val="tx1">
                    <a:lumMod val="75000"/>
                    <a:lumOff val="25000"/>
                  </a:schemeClr>
                </a:solidFill>
                <a:cs typeface="B Nazanin" panose="00000700000000000000" pitchFamily="2" charset="-78"/>
              </a:endParaRPr>
            </a:p>
          </p:txBody>
        </p:sp>
      </p:grpSp>
      <p:grpSp>
        <p:nvGrpSpPr>
          <p:cNvPr id="25" name="Group 30">
            <a:extLst>
              <a:ext uri="{FF2B5EF4-FFF2-40B4-BE49-F238E27FC236}">
                <a16:creationId xmlns:a16="http://schemas.microsoft.com/office/drawing/2014/main" id="{DB084680-A2B5-4EB8-9B2D-4E54E1500FA1}"/>
              </a:ext>
            </a:extLst>
          </p:cNvPr>
          <p:cNvGrpSpPr/>
          <p:nvPr/>
        </p:nvGrpSpPr>
        <p:grpSpPr>
          <a:xfrm>
            <a:off x="665235" y="5190086"/>
            <a:ext cx="2336431" cy="904116"/>
            <a:chOff x="395534" y="3737445"/>
            <a:chExt cx="3972999" cy="904116"/>
          </a:xfrm>
        </p:grpSpPr>
        <p:sp>
          <p:nvSpPr>
            <p:cNvPr id="26" name="TextBox 25">
              <a:extLst>
                <a:ext uri="{FF2B5EF4-FFF2-40B4-BE49-F238E27FC236}">
                  <a16:creationId xmlns:a16="http://schemas.microsoft.com/office/drawing/2014/main" id="{B45B0B29-D3D8-45CB-86E9-A10A0F913BB3}"/>
                </a:ext>
              </a:extLst>
            </p:cNvPr>
            <p:cNvSpPr txBox="1"/>
            <p:nvPr/>
          </p:nvSpPr>
          <p:spPr>
            <a:xfrm>
              <a:off x="395534" y="3737445"/>
              <a:ext cx="3972999" cy="276999"/>
            </a:xfrm>
            <a:prstGeom prst="rect">
              <a:avLst/>
            </a:prstGeom>
            <a:solidFill>
              <a:schemeClr val="accent3"/>
            </a:solidFill>
          </p:spPr>
          <p:txBody>
            <a:bodyPr wrap="square" rtlCol="0" anchor="ctr">
              <a:spAutoFit/>
            </a:bodyPr>
            <a:lstStyle/>
            <a:p>
              <a:pPr algn="r" rtl="1"/>
              <a:r>
                <a:rPr lang="fa-IR" altLang="ko-KR" sz="1200" b="1" dirty="0">
                  <a:solidFill>
                    <a:schemeClr val="bg1"/>
                  </a:solidFill>
                  <a:cs typeface="B Nazanin" panose="00000700000000000000" pitchFamily="2" charset="-78"/>
                </a:rPr>
                <a:t>محتوا در اینجا</a:t>
              </a:r>
              <a:endParaRPr lang="ko-KR" altLang="en-US" sz="1200" b="1" dirty="0">
                <a:solidFill>
                  <a:schemeClr val="bg1"/>
                </a:solidFill>
                <a:cs typeface="B Nazanin" panose="00000700000000000000" pitchFamily="2" charset="-78"/>
              </a:endParaRPr>
            </a:p>
          </p:txBody>
        </p:sp>
        <p:sp>
          <p:nvSpPr>
            <p:cNvPr id="27" name="TextBox 26">
              <a:extLst>
                <a:ext uri="{FF2B5EF4-FFF2-40B4-BE49-F238E27FC236}">
                  <a16:creationId xmlns:a16="http://schemas.microsoft.com/office/drawing/2014/main" id="{8213367C-75F4-4CBF-9956-EC9BA5D979C4}"/>
                </a:ext>
              </a:extLst>
            </p:cNvPr>
            <p:cNvSpPr txBox="1"/>
            <p:nvPr/>
          </p:nvSpPr>
          <p:spPr>
            <a:xfrm>
              <a:off x="395536" y="3995230"/>
              <a:ext cx="3972997" cy="646331"/>
            </a:xfrm>
            <a:prstGeom prst="rect">
              <a:avLst/>
            </a:prstGeom>
            <a:noFill/>
          </p:spPr>
          <p:txBody>
            <a:bodyPr wrap="square" rtlCol="0">
              <a:spAutoFit/>
            </a:bodyPr>
            <a:lstStyle/>
            <a:p>
              <a:pPr algn="l"/>
              <a:r>
                <a:rPr lang="fa-IR" altLang="ko-KR" sz="1200" dirty="0">
                  <a:solidFill>
                    <a:schemeClr val="tx1">
                      <a:lumMod val="75000"/>
                      <a:lumOff val="25000"/>
                    </a:schemeClr>
                  </a:solidFill>
                  <a:cs typeface="B Nazanin" panose="00000700000000000000" pitchFamily="2" charset="-78"/>
                </a:rPr>
                <a:t>ارائه پاورپوینت مدرنی را دریافت کنید که به زیبایی طراحی شده است. آسان برای تغییر رنگ، عکس و متن.</a:t>
              </a:r>
              <a:endParaRPr lang="en-US" altLang="ko-KR" sz="1200" dirty="0">
                <a:solidFill>
                  <a:schemeClr val="tx1">
                    <a:lumMod val="75000"/>
                    <a:lumOff val="25000"/>
                  </a:schemeClr>
                </a:solidFill>
                <a:cs typeface="B Nazanin" panose="00000700000000000000" pitchFamily="2" charset="-78"/>
              </a:endParaRPr>
            </a:p>
          </p:txBody>
        </p:sp>
      </p:grpSp>
      <p:grpSp>
        <p:nvGrpSpPr>
          <p:cNvPr id="28" name="Group 33">
            <a:extLst>
              <a:ext uri="{FF2B5EF4-FFF2-40B4-BE49-F238E27FC236}">
                <a16:creationId xmlns:a16="http://schemas.microsoft.com/office/drawing/2014/main" id="{7875FEDB-DF3D-4646-8211-C2FD0C9611E2}"/>
              </a:ext>
            </a:extLst>
          </p:cNvPr>
          <p:cNvGrpSpPr/>
          <p:nvPr/>
        </p:nvGrpSpPr>
        <p:grpSpPr>
          <a:xfrm>
            <a:off x="3508965" y="5190086"/>
            <a:ext cx="2336431" cy="904116"/>
            <a:chOff x="395534" y="3737445"/>
            <a:chExt cx="3972999" cy="904116"/>
          </a:xfrm>
        </p:grpSpPr>
        <p:sp>
          <p:nvSpPr>
            <p:cNvPr id="29" name="TextBox 28">
              <a:extLst>
                <a:ext uri="{FF2B5EF4-FFF2-40B4-BE49-F238E27FC236}">
                  <a16:creationId xmlns:a16="http://schemas.microsoft.com/office/drawing/2014/main" id="{FBA856FB-5B03-403E-9E7B-2326492C8F16}"/>
                </a:ext>
              </a:extLst>
            </p:cNvPr>
            <p:cNvSpPr txBox="1"/>
            <p:nvPr/>
          </p:nvSpPr>
          <p:spPr>
            <a:xfrm>
              <a:off x="395534" y="3737445"/>
              <a:ext cx="3972999" cy="276999"/>
            </a:xfrm>
            <a:prstGeom prst="rect">
              <a:avLst/>
            </a:prstGeom>
            <a:solidFill>
              <a:schemeClr val="accent4"/>
            </a:solidFill>
          </p:spPr>
          <p:txBody>
            <a:bodyPr wrap="square" rtlCol="0" anchor="ctr">
              <a:spAutoFit/>
            </a:bodyPr>
            <a:lstStyle/>
            <a:p>
              <a:pPr algn="r" rtl="1"/>
              <a:r>
                <a:rPr lang="fa-IR" altLang="ko-KR" sz="1200" b="1" dirty="0">
                  <a:solidFill>
                    <a:schemeClr val="bg1"/>
                  </a:solidFill>
                  <a:cs typeface="B Nazanin" panose="00000700000000000000" pitchFamily="2" charset="-78"/>
                </a:rPr>
                <a:t>محتوا در اینجا</a:t>
              </a:r>
              <a:endParaRPr lang="ko-KR" altLang="en-US" sz="1200" b="1" dirty="0">
                <a:solidFill>
                  <a:schemeClr val="bg1"/>
                </a:solidFill>
                <a:cs typeface="B Nazanin" panose="00000700000000000000" pitchFamily="2" charset="-78"/>
              </a:endParaRPr>
            </a:p>
          </p:txBody>
        </p:sp>
        <p:sp>
          <p:nvSpPr>
            <p:cNvPr id="30" name="TextBox 29">
              <a:extLst>
                <a:ext uri="{FF2B5EF4-FFF2-40B4-BE49-F238E27FC236}">
                  <a16:creationId xmlns:a16="http://schemas.microsoft.com/office/drawing/2014/main" id="{D8E6EBB5-3637-4CB1-95CF-77A526647CFF}"/>
                </a:ext>
              </a:extLst>
            </p:cNvPr>
            <p:cNvSpPr txBox="1"/>
            <p:nvPr/>
          </p:nvSpPr>
          <p:spPr>
            <a:xfrm>
              <a:off x="395536" y="3995230"/>
              <a:ext cx="3972997" cy="646331"/>
            </a:xfrm>
            <a:prstGeom prst="rect">
              <a:avLst/>
            </a:prstGeom>
            <a:noFill/>
          </p:spPr>
          <p:txBody>
            <a:bodyPr wrap="square" rtlCol="0">
              <a:spAutoFit/>
            </a:bodyPr>
            <a:lstStyle/>
            <a:p>
              <a:pPr algn="l"/>
              <a:r>
                <a:rPr lang="fa-IR" altLang="ko-KR" sz="1200" dirty="0">
                  <a:solidFill>
                    <a:schemeClr val="tx1">
                      <a:lumMod val="75000"/>
                      <a:lumOff val="25000"/>
                    </a:schemeClr>
                  </a:solidFill>
                  <a:cs typeface="B Nazanin" panose="00000700000000000000" pitchFamily="2" charset="-78"/>
                </a:rPr>
                <a:t>ارائه پاورپوینت مدرنی را دریافت کنید که به زیبایی طراحی شده است. آسان برای تغییر رنگ، عکس و متن.</a:t>
              </a:r>
              <a:endParaRPr lang="en-US" altLang="ko-KR" sz="1200" dirty="0">
                <a:solidFill>
                  <a:schemeClr val="tx1">
                    <a:lumMod val="75000"/>
                    <a:lumOff val="25000"/>
                  </a:schemeClr>
                </a:solidFill>
                <a:cs typeface="B Nazanin" panose="00000700000000000000" pitchFamily="2" charset="-78"/>
              </a:endParaRPr>
            </a:p>
          </p:txBody>
        </p:sp>
      </p:grpSp>
      <p:sp>
        <p:nvSpPr>
          <p:cNvPr id="31" name="TextBox 30">
            <a:extLst>
              <a:ext uri="{FF2B5EF4-FFF2-40B4-BE49-F238E27FC236}">
                <a16:creationId xmlns:a16="http://schemas.microsoft.com/office/drawing/2014/main" id="{3EF62167-7E5F-4F24-A604-FAEBC486533C}"/>
              </a:ext>
            </a:extLst>
          </p:cNvPr>
          <p:cNvSpPr txBox="1"/>
          <p:nvPr/>
        </p:nvSpPr>
        <p:spPr>
          <a:xfrm>
            <a:off x="609385" y="4152481"/>
            <a:ext cx="6007172" cy="523220"/>
          </a:xfrm>
          <a:prstGeom prst="rect">
            <a:avLst/>
          </a:prstGeom>
          <a:noFill/>
        </p:spPr>
        <p:txBody>
          <a:bodyPr wrap="square" rtlCol="0">
            <a:spAutoFit/>
          </a:bodyPr>
          <a:lstStyle/>
          <a:p>
            <a:pPr algn="r" rtl="1"/>
            <a:r>
              <a:rPr lang="fa-IR" altLang="ko-KR" sz="1400" b="1" dirty="0">
                <a:solidFill>
                  <a:schemeClr val="accent3"/>
                </a:solidFill>
                <a:cs typeface="B Nazanin" panose="00000700000000000000" pitchFamily="2" charset="-78"/>
              </a:rPr>
              <a:t>ارائه پاورپوینت مدرنی را دریافت کنید که به زیبایی طراحی شده است. آسان برای تغییر رنگ، عکس و متن.</a:t>
            </a:r>
            <a:endParaRPr lang="ko-KR" altLang="en-US" sz="1400" b="1" dirty="0">
              <a:solidFill>
                <a:schemeClr val="accent3"/>
              </a:solidFill>
              <a:cs typeface="B Nazanin" panose="00000700000000000000" pitchFamily="2" charset="-78"/>
            </a:endParaRPr>
          </a:p>
        </p:txBody>
      </p:sp>
      <p:sp>
        <p:nvSpPr>
          <p:cNvPr id="32" name="TextBox 31">
            <a:extLst>
              <a:ext uri="{FF2B5EF4-FFF2-40B4-BE49-F238E27FC236}">
                <a16:creationId xmlns:a16="http://schemas.microsoft.com/office/drawing/2014/main" id="{D75620EC-CF47-4263-80F6-6DB8C76DE2E6}"/>
              </a:ext>
            </a:extLst>
          </p:cNvPr>
          <p:cNvSpPr txBox="1"/>
          <p:nvPr/>
        </p:nvSpPr>
        <p:spPr>
          <a:xfrm>
            <a:off x="609385" y="4729666"/>
            <a:ext cx="6007172" cy="27699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700000000000000" pitchFamily="2" charset="-78"/>
            </a:endParaRPr>
          </a:p>
        </p:txBody>
      </p:sp>
      <p:grpSp>
        <p:nvGrpSpPr>
          <p:cNvPr id="33" name="Grupo 32">
            <a:extLst>
              <a:ext uri="{FF2B5EF4-FFF2-40B4-BE49-F238E27FC236}">
                <a16:creationId xmlns:a16="http://schemas.microsoft.com/office/drawing/2014/main" id="{817A4D9B-AC74-4AEB-8243-2A98B0EC5B61}"/>
              </a:ext>
            </a:extLst>
          </p:cNvPr>
          <p:cNvGrpSpPr/>
          <p:nvPr/>
        </p:nvGrpSpPr>
        <p:grpSpPr>
          <a:xfrm>
            <a:off x="11145135" y="5900654"/>
            <a:ext cx="736601" cy="617538"/>
            <a:chOff x="11299825" y="6099175"/>
            <a:chExt cx="736601" cy="617538"/>
          </a:xfrm>
        </p:grpSpPr>
        <p:sp>
          <p:nvSpPr>
            <p:cNvPr id="34" name="Freeform 5">
              <a:extLst>
                <a:ext uri="{FF2B5EF4-FFF2-40B4-BE49-F238E27FC236}">
                  <a16:creationId xmlns:a16="http://schemas.microsoft.com/office/drawing/2014/main" id="{372DEEDA-354C-4EE3-9FDD-D2AE0DAD83DB}"/>
                </a:ext>
              </a:extLst>
            </p:cNvPr>
            <p:cNvSpPr>
              <a:spLocks/>
            </p:cNvSpPr>
            <p:nvPr/>
          </p:nvSpPr>
          <p:spPr bwMode="auto">
            <a:xfrm>
              <a:off x="11339513" y="6394450"/>
              <a:ext cx="696913" cy="268288"/>
            </a:xfrm>
            <a:custGeom>
              <a:avLst/>
              <a:gdLst>
                <a:gd name="T0" fmla="*/ 220 w 484"/>
                <a:gd name="T1" fmla="*/ 64 h 186"/>
                <a:gd name="T2" fmla="*/ 232 w 484"/>
                <a:gd name="T3" fmla="*/ 118 h 186"/>
                <a:gd name="T4" fmla="*/ 266 w 484"/>
                <a:gd name="T5" fmla="*/ 58 h 186"/>
                <a:gd name="T6" fmla="*/ 269 w 484"/>
                <a:gd name="T7" fmla="*/ 109 h 186"/>
                <a:gd name="T8" fmla="*/ 275 w 484"/>
                <a:gd name="T9" fmla="*/ 62 h 186"/>
                <a:gd name="T10" fmla="*/ 312 w 484"/>
                <a:gd name="T11" fmla="*/ 49 h 186"/>
                <a:gd name="T12" fmla="*/ 323 w 484"/>
                <a:gd name="T13" fmla="*/ 98 h 186"/>
                <a:gd name="T14" fmla="*/ 321 w 484"/>
                <a:gd name="T15" fmla="*/ 51 h 186"/>
                <a:gd name="T16" fmla="*/ 352 w 484"/>
                <a:gd name="T17" fmla="*/ 41 h 186"/>
                <a:gd name="T18" fmla="*/ 356 w 484"/>
                <a:gd name="T19" fmla="*/ 54 h 186"/>
                <a:gd name="T20" fmla="*/ 360 w 484"/>
                <a:gd name="T21" fmla="*/ 90 h 186"/>
                <a:gd name="T22" fmla="*/ 364 w 484"/>
                <a:gd name="T23" fmla="*/ 38 h 186"/>
                <a:gd name="T24" fmla="*/ 396 w 484"/>
                <a:gd name="T25" fmla="*/ 82 h 186"/>
                <a:gd name="T26" fmla="*/ 404 w 484"/>
                <a:gd name="T27" fmla="*/ 72 h 186"/>
                <a:gd name="T28" fmla="*/ 404 w 484"/>
                <a:gd name="T29" fmla="*/ 28 h 186"/>
                <a:gd name="T30" fmla="*/ 432 w 484"/>
                <a:gd name="T31" fmla="*/ 71 h 186"/>
                <a:gd name="T32" fmla="*/ 439 w 484"/>
                <a:gd name="T33" fmla="*/ 17 h 186"/>
                <a:gd name="T34" fmla="*/ 479 w 484"/>
                <a:gd name="T35" fmla="*/ 2 h 186"/>
                <a:gd name="T36" fmla="*/ 480 w 484"/>
                <a:gd name="T37" fmla="*/ 119 h 186"/>
                <a:gd name="T38" fmla="*/ 333 w 484"/>
                <a:gd name="T39" fmla="*/ 159 h 186"/>
                <a:gd name="T40" fmla="*/ 166 w 484"/>
                <a:gd name="T41" fmla="*/ 180 h 186"/>
                <a:gd name="T42" fmla="*/ 48 w 484"/>
                <a:gd name="T43" fmla="*/ 186 h 186"/>
                <a:gd name="T44" fmla="*/ 27 w 484"/>
                <a:gd name="T45" fmla="*/ 127 h 186"/>
                <a:gd name="T46" fmla="*/ 0 w 484"/>
                <a:gd name="T47" fmla="*/ 80 h 186"/>
                <a:gd name="T48" fmla="*/ 45 w 484"/>
                <a:gd name="T49" fmla="*/ 132 h 186"/>
                <a:gd name="T50" fmla="*/ 52 w 484"/>
                <a:gd name="T51" fmla="*/ 77 h 186"/>
                <a:gd name="T52" fmla="*/ 91 w 484"/>
                <a:gd name="T53" fmla="*/ 127 h 186"/>
                <a:gd name="T54" fmla="*/ 98 w 484"/>
                <a:gd name="T55" fmla="*/ 75 h 186"/>
                <a:gd name="T56" fmla="*/ 133 w 484"/>
                <a:gd name="T57" fmla="*/ 122 h 186"/>
                <a:gd name="T58" fmla="*/ 140 w 484"/>
                <a:gd name="T59" fmla="*/ 72 h 186"/>
                <a:gd name="T60" fmla="*/ 181 w 484"/>
                <a:gd name="T61" fmla="*/ 118 h 186"/>
                <a:gd name="T62" fmla="*/ 189 w 484"/>
                <a:gd name="T63" fmla="*/ 111 h 186"/>
                <a:gd name="T64" fmla="*/ 187 w 484"/>
                <a:gd name="T65" fmla="*/ 6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4" h="186">
                  <a:moveTo>
                    <a:pt x="187" y="68"/>
                  </a:moveTo>
                  <a:cubicBezTo>
                    <a:pt x="198" y="66"/>
                    <a:pt x="209" y="65"/>
                    <a:pt x="220" y="64"/>
                  </a:cubicBezTo>
                  <a:cubicBezTo>
                    <a:pt x="221" y="82"/>
                    <a:pt x="222" y="100"/>
                    <a:pt x="223" y="118"/>
                  </a:cubicBezTo>
                  <a:cubicBezTo>
                    <a:pt x="226" y="118"/>
                    <a:pt x="229" y="118"/>
                    <a:pt x="232" y="118"/>
                  </a:cubicBezTo>
                  <a:cubicBezTo>
                    <a:pt x="231" y="100"/>
                    <a:pt x="230" y="81"/>
                    <a:pt x="229" y="63"/>
                  </a:cubicBezTo>
                  <a:cubicBezTo>
                    <a:pt x="241" y="61"/>
                    <a:pt x="253" y="59"/>
                    <a:pt x="266" y="58"/>
                  </a:cubicBezTo>
                  <a:cubicBezTo>
                    <a:pt x="266" y="75"/>
                    <a:pt x="267" y="92"/>
                    <a:pt x="268" y="109"/>
                  </a:cubicBezTo>
                  <a:cubicBezTo>
                    <a:pt x="269" y="109"/>
                    <a:pt x="269" y="109"/>
                    <a:pt x="269" y="109"/>
                  </a:cubicBezTo>
                  <a:cubicBezTo>
                    <a:pt x="277" y="109"/>
                    <a:pt x="277" y="109"/>
                    <a:pt x="277" y="101"/>
                  </a:cubicBezTo>
                  <a:cubicBezTo>
                    <a:pt x="276" y="88"/>
                    <a:pt x="276" y="75"/>
                    <a:pt x="275" y="62"/>
                  </a:cubicBezTo>
                  <a:cubicBezTo>
                    <a:pt x="275" y="60"/>
                    <a:pt x="275" y="58"/>
                    <a:pt x="275" y="56"/>
                  </a:cubicBezTo>
                  <a:cubicBezTo>
                    <a:pt x="287" y="54"/>
                    <a:pt x="299" y="52"/>
                    <a:pt x="312" y="49"/>
                  </a:cubicBezTo>
                  <a:cubicBezTo>
                    <a:pt x="313" y="66"/>
                    <a:pt x="314" y="82"/>
                    <a:pt x="314" y="99"/>
                  </a:cubicBezTo>
                  <a:cubicBezTo>
                    <a:pt x="318" y="99"/>
                    <a:pt x="320" y="98"/>
                    <a:pt x="323" y="98"/>
                  </a:cubicBezTo>
                  <a:cubicBezTo>
                    <a:pt x="323" y="97"/>
                    <a:pt x="324" y="96"/>
                    <a:pt x="323" y="96"/>
                  </a:cubicBezTo>
                  <a:cubicBezTo>
                    <a:pt x="323" y="81"/>
                    <a:pt x="322" y="66"/>
                    <a:pt x="321" y="51"/>
                  </a:cubicBezTo>
                  <a:cubicBezTo>
                    <a:pt x="321" y="48"/>
                    <a:pt x="322" y="47"/>
                    <a:pt x="325" y="47"/>
                  </a:cubicBezTo>
                  <a:cubicBezTo>
                    <a:pt x="334" y="45"/>
                    <a:pt x="343" y="43"/>
                    <a:pt x="352" y="41"/>
                  </a:cubicBezTo>
                  <a:cubicBezTo>
                    <a:pt x="353" y="41"/>
                    <a:pt x="354" y="41"/>
                    <a:pt x="355" y="40"/>
                  </a:cubicBezTo>
                  <a:cubicBezTo>
                    <a:pt x="355" y="45"/>
                    <a:pt x="355" y="50"/>
                    <a:pt x="356" y="54"/>
                  </a:cubicBezTo>
                  <a:cubicBezTo>
                    <a:pt x="356" y="65"/>
                    <a:pt x="357" y="76"/>
                    <a:pt x="357" y="87"/>
                  </a:cubicBezTo>
                  <a:cubicBezTo>
                    <a:pt x="357" y="90"/>
                    <a:pt x="358" y="91"/>
                    <a:pt x="360" y="90"/>
                  </a:cubicBezTo>
                  <a:cubicBezTo>
                    <a:pt x="362" y="90"/>
                    <a:pt x="364" y="90"/>
                    <a:pt x="366" y="90"/>
                  </a:cubicBezTo>
                  <a:cubicBezTo>
                    <a:pt x="366" y="73"/>
                    <a:pt x="365" y="55"/>
                    <a:pt x="364" y="38"/>
                  </a:cubicBezTo>
                  <a:cubicBezTo>
                    <a:pt x="374" y="36"/>
                    <a:pt x="383" y="33"/>
                    <a:pt x="393" y="31"/>
                  </a:cubicBezTo>
                  <a:cubicBezTo>
                    <a:pt x="394" y="48"/>
                    <a:pt x="395" y="65"/>
                    <a:pt x="396" y="82"/>
                  </a:cubicBezTo>
                  <a:cubicBezTo>
                    <a:pt x="399" y="81"/>
                    <a:pt x="401" y="81"/>
                    <a:pt x="404" y="81"/>
                  </a:cubicBezTo>
                  <a:cubicBezTo>
                    <a:pt x="404" y="78"/>
                    <a:pt x="404" y="75"/>
                    <a:pt x="404" y="72"/>
                  </a:cubicBezTo>
                  <a:cubicBezTo>
                    <a:pt x="404" y="58"/>
                    <a:pt x="403" y="44"/>
                    <a:pt x="402" y="31"/>
                  </a:cubicBezTo>
                  <a:cubicBezTo>
                    <a:pt x="402" y="30"/>
                    <a:pt x="403" y="28"/>
                    <a:pt x="404" y="28"/>
                  </a:cubicBezTo>
                  <a:cubicBezTo>
                    <a:pt x="412" y="25"/>
                    <a:pt x="421" y="23"/>
                    <a:pt x="429" y="20"/>
                  </a:cubicBezTo>
                  <a:cubicBezTo>
                    <a:pt x="430" y="37"/>
                    <a:pt x="431" y="54"/>
                    <a:pt x="432" y="71"/>
                  </a:cubicBezTo>
                  <a:cubicBezTo>
                    <a:pt x="435" y="71"/>
                    <a:pt x="438" y="70"/>
                    <a:pt x="441" y="70"/>
                  </a:cubicBezTo>
                  <a:cubicBezTo>
                    <a:pt x="440" y="52"/>
                    <a:pt x="439" y="35"/>
                    <a:pt x="439" y="17"/>
                  </a:cubicBezTo>
                  <a:cubicBezTo>
                    <a:pt x="452" y="11"/>
                    <a:pt x="466" y="6"/>
                    <a:pt x="479" y="0"/>
                  </a:cubicBezTo>
                  <a:cubicBezTo>
                    <a:pt x="479" y="0"/>
                    <a:pt x="479" y="1"/>
                    <a:pt x="479" y="2"/>
                  </a:cubicBezTo>
                  <a:cubicBezTo>
                    <a:pt x="481" y="39"/>
                    <a:pt x="482" y="76"/>
                    <a:pt x="484" y="113"/>
                  </a:cubicBezTo>
                  <a:cubicBezTo>
                    <a:pt x="484" y="116"/>
                    <a:pt x="484" y="118"/>
                    <a:pt x="480" y="119"/>
                  </a:cubicBezTo>
                  <a:cubicBezTo>
                    <a:pt x="453" y="127"/>
                    <a:pt x="427" y="136"/>
                    <a:pt x="399" y="143"/>
                  </a:cubicBezTo>
                  <a:cubicBezTo>
                    <a:pt x="378" y="149"/>
                    <a:pt x="355" y="154"/>
                    <a:pt x="333" y="159"/>
                  </a:cubicBezTo>
                  <a:cubicBezTo>
                    <a:pt x="304" y="165"/>
                    <a:pt x="274" y="170"/>
                    <a:pt x="245" y="173"/>
                  </a:cubicBezTo>
                  <a:cubicBezTo>
                    <a:pt x="218" y="175"/>
                    <a:pt x="192" y="178"/>
                    <a:pt x="166" y="180"/>
                  </a:cubicBezTo>
                  <a:cubicBezTo>
                    <a:pt x="146" y="181"/>
                    <a:pt x="127" y="182"/>
                    <a:pt x="107" y="183"/>
                  </a:cubicBezTo>
                  <a:cubicBezTo>
                    <a:pt x="87" y="184"/>
                    <a:pt x="67" y="185"/>
                    <a:pt x="48" y="186"/>
                  </a:cubicBezTo>
                  <a:cubicBezTo>
                    <a:pt x="44" y="186"/>
                    <a:pt x="43" y="185"/>
                    <a:pt x="42" y="182"/>
                  </a:cubicBezTo>
                  <a:cubicBezTo>
                    <a:pt x="38" y="163"/>
                    <a:pt x="34" y="145"/>
                    <a:pt x="27" y="127"/>
                  </a:cubicBezTo>
                  <a:cubicBezTo>
                    <a:pt x="20" y="111"/>
                    <a:pt x="12" y="96"/>
                    <a:pt x="2" y="82"/>
                  </a:cubicBezTo>
                  <a:cubicBezTo>
                    <a:pt x="1" y="82"/>
                    <a:pt x="1" y="81"/>
                    <a:pt x="0" y="80"/>
                  </a:cubicBezTo>
                  <a:cubicBezTo>
                    <a:pt x="14" y="79"/>
                    <a:pt x="28" y="79"/>
                    <a:pt x="43" y="78"/>
                  </a:cubicBezTo>
                  <a:cubicBezTo>
                    <a:pt x="43" y="96"/>
                    <a:pt x="44" y="114"/>
                    <a:pt x="45" y="132"/>
                  </a:cubicBezTo>
                  <a:cubicBezTo>
                    <a:pt x="48" y="132"/>
                    <a:pt x="51" y="132"/>
                    <a:pt x="54" y="132"/>
                  </a:cubicBezTo>
                  <a:cubicBezTo>
                    <a:pt x="53" y="114"/>
                    <a:pt x="53" y="96"/>
                    <a:pt x="52" y="77"/>
                  </a:cubicBezTo>
                  <a:cubicBezTo>
                    <a:pt x="64" y="77"/>
                    <a:pt x="76" y="76"/>
                    <a:pt x="89" y="75"/>
                  </a:cubicBezTo>
                  <a:cubicBezTo>
                    <a:pt x="89" y="92"/>
                    <a:pt x="90" y="109"/>
                    <a:pt x="91" y="127"/>
                  </a:cubicBezTo>
                  <a:cubicBezTo>
                    <a:pt x="94" y="126"/>
                    <a:pt x="97" y="126"/>
                    <a:pt x="100" y="126"/>
                  </a:cubicBezTo>
                  <a:cubicBezTo>
                    <a:pt x="99" y="109"/>
                    <a:pt x="99" y="92"/>
                    <a:pt x="98" y="75"/>
                  </a:cubicBezTo>
                  <a:cubicBezTo>
                    <a:pt x="109" y="74"/>
                    <a:pt x="120" y="73"/>
                    <a:pt x="131" y="72"/>
                  </a:cubicBezTo>
                  <a:cubicBezTo>
                    <a:pt x="132" y="89"/>
                    <a:pt x="132" y="105"/>
                    <a:pt x="133" y="122"/>
                  </a:cubicBezTo>
                  <a:cubicBezTo>
                    <a:pt x="136" y="122"/>
                    <a:pt x="139" y="122"/>
                    <a:pt x="142" y="122"/>
                  </a:cubicBezTo>
                  <a:cubicBezTo>
                    <a:pt x="141" y="105"/>
                    <a:pt x="141" y="88"/>
                    <a:pt x="140" y="72"/>
                  </a:cubicBezTo>
                  <a:cubicBezTo>
                    <a:pt x="153" y="71"/>
                    <a:pt x="165" y="70"/>
                    <a:pt x="178" y="68"/>
                  </a:cubicBezTo>
                  <a:cubicBezTo>
                    <a:pt x="179" y="85"/>
                    <a:pt x="180" y="101"/>
                    <a:pt x="181" y="118"/>
                  </a:cubicBezTo>
                  <a:cubicBezTo>
                    <a:pt x="181" y="118"/>
                    <a:pt x="181" y="118"/>
                    <a:pt x="181" y="118"/>
                  </a:cubicBezTo>
                  <a:cubicBezTo>
                    <a:pt x="190" y="119"/>
                    <a:pt x="190" y="119"/>
                    <a:pt x="189" y="111"/>
                  </a:cubicBezTo>
                  <a:cubicBezTo>
                    <a:pt x="189" y="98"/>
                    <a:pt x="188" y="85"/>
                    <a:pt x="187" y="72"/>
                  </a:cubicBezTo>
                  <a:cubicBezTo>
                    <a:pt x="187" y="70"/>
                    <a:pt x="187" y="69"/>
                    <a:pt x="187" y="6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l"/>
              <a:endParaRPr lang="es-PE">
                <a:cs typeface="B Nazanin" panose="00000700000000000000" pitchFamily="2" charset="-78"/>
              </a:endParaRPr>
            </a:p>
          </p:txBody>
        </p:sp>
        <p:sp>
          <p:nvSpPr>
            <p:cNvPr id="35" name="Freeform 6">
              <a:extLst>
                <a:ext uri="{FF2B5EF4-FFF2-40B4-BE49-F238E27FC236}">
                  <a16:creationId xmlns:a16="http://schemas.microsoft.com/office/drawing/2014/main" id="{B129177A-C93B-4269-BA7C-99E9C5D6CBF6}"/>
                </a:ext>
              </a:extLst>
            </p:cNvPr>
            <p:cNvSpPr>
              <a:spLocks/>
            </p:cNvSpPr>
            <p:nvPr/>
          </p:nvSpPr>
          <p:spPr bwMode="auto">
            <a:xfrm>
              <a:off x="11461750" y="6291263"/>
              <a:ext cx="461963" cy="198438"/>
            </a:xfrm>
            <a:custGeom>
              <a:avLst/>
              <a:gdLst>
                <a:gd name="T0" fmla="*/ 1 w 320"/>
                <a:gd name="T1" fmla="*/ 138 h 138"/>
                <a:gd name="T2" fmla="*/ 23 w 320"/>
                <a:gd name="T3" fmla="*/ 48 h 138"/>
                <a:gd name="T4" fmla="*/ 63 w 320"/>
                <a:gd name="T5" fmla="*/ 11 h 138"/>
                <a:gd name="T6" fmla="*/ 123 w 320"/>
                <a:gd name="T7" fmla="*/ 8 h 138"/>
                <a:gd name="T8" fmla="*/ 143 w 320"/>
                <a:gd name="T9" fmla="*/ 17 h 138"/>
                <a:gd name="T10" fmla="*/ 185 w 320"/>
                <a:gd name="T11" fmla="*/ 16 h 138"/>
                <a:gd name="T12" fmla="*/ 253 w 320"/>
                <a:gd name="T13" fmla="*/ 7 h 138"/>
                <a:gd name="T14" fmla="*/ 298 w 320"/>
                <a:gd name="T15" fmla="*/ 40 h 138"/>
                <a:gd name="T16" fmla="*/ 320 w 320"/>
                <a:gd name="T17" fmla="*/ 87 h 138"/>
                <a:gd name="T18" fmla="*/ 320 w 320"/>
                <a:gd name="T19" fmla="*/ 88 h 138"/>
                <a:gd name="T20" fmla="*/ 1 w 320"/>
                <a:gd name="T21"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138">
                  <a:moveTo>
                    <a:pt x="1" y="138"/>
                  </a:moveTo>
                  <a:cubicBezTo>
                    <a:pt x="0" y="106"/>
                    <a:pt x="6" y="76"/>
                    <a:pt x="23" y="48"/>
                  </a:cubicBezTo>
                  <a:cubicBezTo>
                    <a:pt x="33" y="32"/>
                    <a:pt x="45" y="19"/>
                    <a:pt x="63" y="11"/>
                  </a:cubicBezTo>
                  <a:cubicBezTo>
                    <a:pt x="82" y="2"/>
                    <a:pt x="102" y="1"/>
                    <a:pt x="123" y="8"/>
                  </a:cubicBezTo>
                  <a:cubicBezTo>
                    <a:pt x="130" y="10"/>
                    <a:pt x="136" y="14"/>
                    <a:pt x="143" y="17"/>
                  </a:cubicBezTo>
                  <a:cubicBezTo>
                    <a:pt x="157" y="25"/>
                    <a:pt x="171" y="24"/>
                    <a:pt x="185" y="16"/>
                  </a:cubicBezTo>
                  <a:cubicBezTo>
                    <a:pt x="206" y="4"/>
                    <a:pt x="229" y="0"/>
                    <a:pt x="253" y="7"/>
                  </a:cubicBezTo>
                  <a:cubicBezTo>
                    <a:pt x="272" y="12"/>
                    <a:pt x="286" y="24"/>
                    <a:pt x="298" y="40"/>
                  </a:cubicBezTo>
                  <a:cubicBezTo>
                    <a:pt x="308" y="54"/>
                    <a:pt x="316" y="70"/>
                    <a:pt x="320" y="87"/>
                  </a:cubicBezTo>
                  <a:cubicBezTo>
                    <a:pt x="320" y="87"/>
                    <a:pt x="320" y="88"/>
                    <a:pt x="320" y="88"/>
                  </a:cubicBezTo>
                  <a:cubicBezTo>
                    <a:pt x="216" y="119"/>
                    <a:pt x="109" y="133"/>
                    <a:pt x="1" y="13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l"/>
              <a:endParaRPr lang="es-PE">
                <a:cs typeface="B Nazanin" panose="00000700000000000000" pitchFamily="2" charset="-78"/>
              </a:endParaRPr>
            </a:p>
          </p:txBody>
        </p:sp>
        <p:sp>
          <p:nvSpPr>
            <p:cNvPr id="36" name="Freeform 7">
              <a:extLst>
                <a:ext uri="{FF2B5EF4-FFF2-40B4-BE49-F238E27FC236}">
                  <a16:creationId xmlns:a16="http://schemas.microsoft.com/office/drawing/2014/main" id="{639E643A-1B1A-499F-A850-437CBA4D9A08}"/>
                </a:ext>
              </a:extLst>
            </p:cNvPr>
            <p:cNvSpPr>
              <a:spLocks/>
            </p:cNvSpPr>
            <p:nvPr/>
          </p:nvSpPr>
          <p:spPr bwMode="auto">
            <a:xfrm>
              <a:off x="11503025" y="6099175"/>
              <a:ext cx="192088" cy="190500"/>
            </a:xfrm>
            <a:custGeom>
              <a:avLst/>
              <a:gdLst>
                <a:gd name="T0" fmla="*/ 115 w 134"/>
                <a:gd name="T1" fmla="*/ 123 h 132"/>
                <a:gd name="T2" fmla="*/ 43 w 134"/>
                <a:gd name="T3" fmla="*/ 32 h 132"/>
                <a:gd name="T4" fmla="*/ 42 w 134"/>
                <a:gd name="T5" fmla="*/ 33 h 132"/>
                <a:gd name="T6" fmla="*/ 49 w 134"/>
                <a:gd name="T7" fmla="*/ 38 h 132"/>
                <a:gd name="T8" fmla="*/ 56 w 134"/>
                <a:gd name="T9" fmla="*/ 43 h 132"/>
                <a:gd name="T10" fmla="*/ 101 w 134"/>
                <a:gd name="T11" fmla="*/ 107 h 132"/>
                <a:gd name="T12" fmla="*/ 103 w 134"/>
                <a:gd name="T13" fmla="*/ 120 h 132"/>
                <a:gd name="T14" fmla="*/ 95 w 134"/>
                <a:gd name="T15" fmla="*/ 131 h 132"/>
                <a:gd name="T16" fmla="*/ 68 w 134"/>
                <a:gd name="T17" fmla="*/ 128 h 132"/>
                <a:gd name="T18" fmla="*/ 18 w 134"/>
                <a:gd name="T19" fmla="*/ 84 h 132"/>
                <a:gd name="T20" fmla="*/ 2 w 134"/>
                <a:gd name="T21" fmla="*/ 28 h 132"/>
                <a:gd name="T22" fmla="*/ 1 w 134"/>
                <a:gd name="T23" fmla="*/ 12 h 132"/>
                <a:gd name="T24" fmla="*/ 12 w 134"/>
                <a:gd name="T25" fmla="*/ 1 h 132"/>
                <a:gd name="T26" fmla="*/ 71 w 134"/>
                <a:gd name="T27" fmla="*/ 14 h 132"/>
                <a:gd name="T28" fmla="*/ 110 w 134"/>
                <a:gd name="T29" fmla="*/ 37 h 132"/>
                <a:gd name="T30" fmla="*/ 132 w 134"/>
                <a:gd name="T31" fmla="*/ 81 h 132"/>
                <a:gd name="T32" fmla="*/ 120 w 134"/>
                <a:gd name="T33" fmla="*/ 119 h 132"/>
                <a:gd name="T34" fmla="*/ 115 w 134"/>
                <a:gd name="T35" fmla="*/ 12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 h="132">
                  <a:moveTo>
                    <a:pt x="115" y="123"/>
                  </a:moveTo>
                  <a:cubicBezTo>
                    <a:pt x="103" y="83"/>
                    <a:pt x="81" y="51"/>
                    <a:pt x="43" y="32"/>
                  </a:cubicBezTo>
                  <a:cubicBezTo>
                    <a:pt x="43" y="32"/>
                    <a:pt x="43" y="32"/>
                    <a:pt x="42" y="33"/>
                  </a:cubicBezTo>
                  <a:cubicBezTo>
                    <a:pt x="45" y="34"/>
                    <a:pt x="47" y="36"/>
                    <a:pt x="49" y="38"/>
                  </a:cubicBezTo>
                  <a:cubicBezTo>
                    <a:pt x="52" y="39"/>
                    <a:pt x="54" y="41"/>
                    <a:pt x="56" y="43"/>
                  </a:cubicBezTo>
                  <a:cubicBezTo>
                    <a:pt x="77" y="60"/>
                    <a:pt x="93" y="81"/>
                    <a:pt x="101" y="107"/>
                  </a:cubicBezTo>
                  <a:cubicBezTo>
                    <a:pt x="102" y="112"/>
                    <a:pt x="103" y="116"/>
                    <a:pt x="103" y="120"/>
                  </a:cubicBezTo>
                  <a:cubicBezTo>
                    <a:pt x="104" y="127"/>
                    <a:pt x="101" y="130"/>
                    <a:pt x="95" y="131"/>
                  </a:cubicBezTo>
                  <a:cubicBezTo>
                    <a:pt x="85" y="132"/>
                    <a:pt x="76" y="131"/>
                    <a:pt x="68" y="128"/>
                  </a:cubicBezTo>
                  <a:cubicBezTo>
                    <a:pt x="46" y="119"/>
                    <a:pt x="29" y="105"/>
                    <a:pt x="18" y="84"/>
                  </a:cubicBezTo>
                  <a:cubicBezTo>
                    <a:pt x="10" y="66"/>
                    <a:pt x="5" y="47"/>
                    <a:pt x="2" y="28"/>
                  </a:cubicBezTo>
                  <a:cubicBezTo>
                    <a:pt x="2" y="23"/>
                    <a:pt x="1" y="17"/>
                    <a:pt x="1" y="12"/>
                  </a:cubicBezTo>
                  <a:cubicBezTo>
                    <a:pt x="0" y="4"/>
                    <a:pt x="4" y="0"/>
                    <a:pt x="12" y="1"/>
                  </a:cubicBezTo>
                  <a:cubicBezTo>
                    <a:pt x="32" y="4"/>
                    <a:pt x="52" y="7"/>
                    <a:pt x="71" y="14"/>
                  </a:cubicBezTo>
                  <a:cubicBezTo>
                    <a:pt x="85" y="19"/>
                    <a:pt x="99" y="26"/>
                    <a:pt x="110" y="37"/>
                  </a:cubicBezTo>
                  <a:cubicBezTo>
                    <a:pt x="121" y="50"/>
                    <a:pt x="130" y="64"/>
                    <a:pt x="132" y="81"/>
                  </a:cubicBezTo>
                  <a:cubicBezTo>
                    <a:pt x="134" y="96"/>
                    <a:pt x="130" y="109"/>
                    <a:pt x="120" y="119"/>
                  </a:cubicBezTo>
                  <a:cubicBezTo>
                    <a:pt x="119" y="121"/>
                    <a:pt x="117" y="122"/>
                    <a:pt x="115" y="12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l"/>
              <a:endParaRPr lang="es-PE">
                <a:cs typeface="B Nazanin" panose="00000700000000000000" pitchFamily="2" charset="-78"/>
              </a:endParaRPr>
            </a:p>
          </p:txBody>
        </p:sp>
        <p:sp>
          <p:nvSpPr>
            <p:cNvPr id="37" name="Freeform 8">
              <a:extLst>
                <a:ext uri="{FF2B5EF4-FFF2-40B4-BE49-F238E27FC236}">
                  <a16:creationId xmlns:a16="http://schemas.microsoft.com/office/drawing/2014/main" id="{BAEADC95-1555-4CC1-A179-CD58994F121D}"/>
                </a:ext>
              </a:extLst>
            </p:cNvPr>
            <p:cNvSpPr>
              <a:spLocks/>
            </p:cNvSpPr>
            <p:nvPr/>
          </p:nvSpPr>
          <p:spPr bwMode="auto">
            <a:xfrm>
              <a:off x="11299825" y="6316663"/>
              <a:ext cx="171450" cy="177800"/>
            </a:xfrm>
            <a:custGeom>
              <a:avLst/>
              <a:gdLst>
                <a:gd name="T0" fmla="*/ 119 w 119"/>
                <a:gd name="T1" fmla="*/ 44 h 123"/>
                <a:gd name="T2" fmla="*/ 105 w 119"/>
                <a:gd name="T3" fmla="*/ 121 h 123"/>
                <a:gd name="T4" fmla="*/ 97 w 119"/>
                <a:gd name="T5" fmla="*/ 121 h 123"/>
                <a:gd name="T6" fmla="*/ 58 w 119"/>
                <a:gd name="T7" fmla="*/ 123 h 123"/>
                <a:gd name="T8" fmla="*/ 49 w 119"/>
                <a:gd name="T9" fmla="*/ 122 h 123"/>
                <a:gd name="T10" fmla="*/ 6 w 119"/>
                <a:gd name="T11" fmla="*/ 101 h 123"/>
                <a:gd name="T12" fmla="*/ 4 w 119"/>
                <a:gd name="T13" fmla="*/ 98 h 123"/>
                <a:gd name="T14" fmla="*/ 0 w 119"/>
                <a:gd name="T15" fmla="*/ 2 h 123"/>
                <a:gd name="T16" fmla="*/ 0 w 119"/>
                <a:gd name="T17" fmla="*/ 0 h 123"/>
                <a:gd name="T18" fmla="*/ 119 w 119"/>
                <a:gd name="T19" fmla="*/ 4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23">
                  <a:moveTo>
                    <a:pt x="119" y="44"/>
                  </a:moveTo>
                  <a:cubicBezTo>
                    <a:pt x="108" y="68"/>
                    <a:pt x="104" y="94"/>
                    <a:pt x="105" y="121"/>
                  </a:cubicBezTo>
                  <a:cubicBezTo>
                    <a:pt x="102" y="121"/>
                    <a:pt x="100" y="121"/>
                    <a:pt x="97" y="121"/>
                  </a:cubicBezTo>
                  <a:cubicBezTo>
                    <a:pt x="84" y="122"/>
                    <a:pt x="71" y="123"/>
                    <a:pt x="58" y="123"/>
                  </a:cubicBezTo>
                  <a:cubicBezTo>
                    <a:pt x="55" y="123"/>
                    <a:pt x="52" y="123"/>
                    <a:pt x="49" y="122"/>
                  </a:cubicBezTo>
                  <a:cubicBezTo>
                    <a:pt x="35" y="115"/>
                    <a:pt x="20" y="108"/>
                    <a:pt x="6" y="101"/>
                  </a:cubicBezTo>
                  <a:cubicBezTo>
                    <a:pt x="5" y="101"/>
                    <a:pt x="4" y="99"/>
                    <a:pt x="4" y="98"/>
                  </a:cubicBezTo>
                  <a:cubicBezTo>
                    <a:pt x="2" y="66"/>
                    <a:pt x="1" y="34"/>
                    <a:pt x="0" y="2"/>
                  </a:cubicBezTo>
                  <a:cubicBezTo>
                    <a:pt x="0" y="1"/>
                    <a:pt x="0" y="1"/>
                    <a:pt x="0" y="0"/>
                  </a:cubicBezTo>
                  <a:cubicBezTo>
                    <a:pt x="39" y="15"/>
                    <a:pt x="78" y="32"/>
                    <a:pt x="119" y="44"/>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l"/>
              <a:endParaRPr lang="es-PE">
                <a:cs typeface="B Nazanin" panose="00000700000000000000" pitchFamily="2" charset="-78"/>
              </a:endParaRPr>
            </a:p>
          </p:txBody>
        </p:sp>
        <p:sp>
          <p:nvSpPr>
            <p:cNvPr id="38" name="Freeform 9">
              <a:extLst>
                <a:ext uri="{FF2B5EF4-FFF2-40B4-BE49-F238E27FC236}">
                  <a16:creationId xmlns:a16="http://schemas.microsoft.com/office/drawing/2014/main" id="{8A83075F-3FF8-497B-865A-CCC377508C35}"/>
                </a:ext>
              </a:extLst>
            </p:cNvPr>
            <p:cNvSpPr>
              <a:spLocks/>
            </p:cNvSpPr>
            <p:nvPr/>
          </p:nvSpPr>
          <p:spPr bwMode="auto">
            <a:xfrm>
              <a:off x="11547475" y="6621463"/>
              <a:ext cx="342900" cy="95250"/>
            </a:xfrm>
            <a:custGeom>
              <a:avLst/>
              <a:gdLst>
                <a:gd name="T0" fmla="*/ 238 w 238"/>
                <a:gd name="T1" fmla="*/ 1 h 66"/>
                <a:gd name="T2" fmla="*/ 225 w 238"/>
                <a:gd name="T3" fmla="*/ 18 h 66"/>
                <a:gd name="T4" fmla="*/ 177 w 238"/>
                <a:gd name="T5" fmla="*/ 54 h 66"/>
                <a:gd name="T6" fmla="*/ 142 w 238"/>
                <a:gd name="T7" fmla="*/ 64 h 66"/>
                <a:gd name="T8" fmla="*/ 109 w 238"/>
                <a:gd name="T9" fmla="*/ 53 h 66"/>
                <a:gd name="T10" fmla="*/ 101 w 238"/>
                <a:gd name="T11" fmla="*/ 53 h 66"/>
                <a:gd name="T12" fmla="*/ 47 w 238"/>
                <a:gd name="T13" fmla="*/ 60 h 66"/>
                <a:gd name="T14" fmla="*/ 1 w 238"/>
                <a:gd name="T15" fmla="*/ 35 h 66"/>
                <a:gd name="T16" fmla="*/ 0 w 238"/>
                <a:gd name="T17" fmla="*/ 33 h 66"/>
                <a:gd name="T18" fmla="*/ 238 w 238"/>
                <a:gd name="T19" fmla="*/ 0 h 66"/>
                <a:gd name="T20" fmla="*/ 238 w 238"/>
                <a:gd name="T21"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8" h="66">
                  <a:moveTo>
                    <a:pt x="238" y="1"/>
                  </a:moveTo>
                  <a:cubicBezTo>
                    <a:pt x="234" y="7"/>
                    <a:pt x="230" y="12"/>
                    <a:pt x="225" y="18"/>
                  </a:cubicBezTo>
                  <a:cubicBezTo>
                    <a:pt x="211" y="33"/>
                    <a:pt x="195" y="45"/>
                    <a:pt x="177" y="54"/>
                  </a:cubicBezTo>
                  <a:cubicBezTo>
                    <a:pt x="166" y="59"/>
                    <a:pt x="155" y="63"/>
                    <a:pt x="142" y="64"/>
                  </a:cubicBezTo>
                  <a:cubicBezTo>
                    <a:pt x="130" y="64"/>
                    <a:pt x="119" y="60"/>
                    <a:pt x="109" y="53"/>
                  </a:cubicBezTo>
                  <a:cubicBezTo>
                    <a:pt x="106" y="52"/>
                    <a:pt x="104" y="51"/>
                    <a:pt x="101" y="53"/>
                  </a:cubicBezTo>
                  <a:cubicBezTo>
                    <a:pt x="84" y="65"/>
                    <a:pt x="66" y="66"/>
                    <a:pt x="47" y="60"/>
                  </a:cubicBezTo>
                  <a:cubicBezTo>
                    <a:pt x="30" y="55"/>
                    <a:pt x="15" y="46"/>
                    <a:pt x="1" y="35"/>
                  </a:cubicBezTo>
                  <a:cubicBezTo>
                    <a:pt x="1" y="34"/>
                    <a:pt x="1" y="34"/>
                    <a:pt x="0" y="33"/>
                  </a:cubicBezTo>
                  <a:cubicBezTo>
                    <a:pt x="81" y="29"/>
                    <a:pt x="160" y="21"/>
                    <a:pt x="238" y="0"/>
                  </a:cubicBezTo>
                  <a:cubicBezTo>
                    <a:pt x="238" y="0"/>
                    <a:pt x="238" y="1"/>
                    <a:pt x="238" y="1"/>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l"/>
              <a:endParaRPr lang="es-PE">
                <a:cs typeface="B Nazanin" panose="00000700000000000000" pitchFamily="2" charset="-78"/>
              </a:endParaRPr>
            </a:p>
          </p:txBody>
        </p:sp>
        <p:sp>
          <p:nvSpPr>
            <p:cNvPr id="39" name="Freeform 10">
              <a:extLst>
                <a:ext uri="{FF2B5EF4-FFF2-40B4-BE49-F238E27FC236}">
                  <a16:creationId xmlns:a16="http://schemas.microsoft.com/office/drawing/2014/main" id="{FDA97925-370A-429A-A0C6-3D0F68586679}"/>
                </a:ext>
              </a:extLst>
            </p:cNvPr>
            <p:cNvSpPr>
              <a:spLocks/>
            </p:cNvSpPr>
            <p:nvPr/>
          </p:nvSpPr>
          <p:spPr bwMode="auto">
            <a:xfrm>
              <a:off x="11904663" y="6340475"/>
              <a:ext cx="119063" cy="76200"/>
            </a:xfrm>
            <a:custGeom>
              <a:avLst/>
              <a:gdLst>
                <a:gd name="T0" fmla="*/ 0 w 83"/>
                <a:gd name="T1" fmla="*/ 3 h 53"/>
                <a:gd name="T2" fmla="*/ 11 w 83"/>
                <a:gd name="T3" fmla="*/ 2 h 53"/>
                <a:gd name="T4" fmla="*/ 60 w 83"/>
                <a:gd name="T5" fmla="*/ 4 h 53"/>
                <a:gd name="T6" fmla="*/ 76 w 83"/>
                <a:gd name="T7" fmla="*/ 12 h 53"/>
                <a:gd name="T8" fmla="*/ 75 w 83"/>
                <a:gd name="T9" fmla="*/ 31 h 53"/>
                <a:gd name="T10" fmla="*/ 39 w 83"/>
                <a:gd name="T11" fmla="*/ 48 h 53"/>
                <a:gd name="T12" fmla="*/ 22 w 83"/>
                <a:gd name="T13" fmla="*/ 53 h 53"/>
                <a:gd name="T14" fmla="*/ 0 w 83"/>
                <a:gd name="T15" fmla="*/ 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53">
                  <a:moveTo>
                    <a:pt x="0" y="3"/>
                  </a:moveTo>
                  <a:cubicBezTo>
                    <a:pt x="4" y="2"/>
                    <a:pt x="7" y="2"/>
                    <a:pt x="11" y="2"/>
                  </a:cubicBezTo>
                  <a:cubicBezTo>
                    <a:pt x="27" y="1"/>
                    <a:pt x="44" y="0"/>
                    <a:pt x="60" y="4"/>
                  </a:cubicBezTo>
                  <a:cubicBezTo>
                    <a:pt x="66" y="6"/>
                    <a:pt x="71" y="8"/>
                    <a:pt x="76" y="12"/>
                  </a:cubicBezTo>
                  <a:cubicBezTo>
                    <a:pt x="83" y="18"/>
                    <a:pt x="83" y="26"/>
                    <a:pt x="75" y="31"/>
                  </a:cubicBezTo>
                  <a:cubicBezTo>
                    <a:pt x="64" y="39"/>
                    <a:pt x="52" y="43"/>
                    <a:pt x="39" y="48"/>
                  </a:cubicBezTo>
                  <a:cubicBezTo>
                    <a:pt x="34" y="49"/>
                    <a:pt x="28" y="51"/>
                    <a:pt x="22" y="53"/>
                  </a:cubicBezTo>
                  <a:cubicBezTo>
                    <a:pt x="18" y="35"/>
                    <a:pt x="11" y="18"/>
                    <a:pt x="0" y="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l"/>
              <a:endParaRPr lang="es-PE">
                <a:cs typeface="B Nazanin" panose="00000700000000000000" pitchFamily="2" charset="-78"/>
              </a:endParaRPr>
            </a:p>
          </p:txBody>
        </p:sp>
        <p:sp>
          <p:nvSpPr>
            <p:cNvPr id="40" name="Freeform 11">
              <a:extLst>
                <a:ext uri="{FF2B5EF4-FFF2-40B4-BE49-F238E27FC236}">
                  <a16:creationId xmlns:a16="http://schemas.microsoft.com/office/drawing/2014/main" id="{C42C24E1-D120-4017-9798-B50843D41902}"/>
                </a:ext>
              </a:extLst>
            </p:cNvPr>
            <p:cNvSpPr>
              <a:spLocks/>
            </p:cNvSpPr>
            <p:nvPr/>
          </p:nvSpPr>
          <p:spPr bwMode="auto">
            <a:xfrm>
              <a:off x="11690350" y="6176963"/>
              <a:ext cx="82550" cy="134938"/>
            </a:xfrm>
            <a:custGeom>
              <a:avLst/>
              <a:gdLst>
                <a:gd name="T0" fmla="*/ 1 w 58"/>
                <a:gd name="T1" fmla="*/ 87 h 93"/>
                <a:gd name="T2" fmla="*/ 20 w 58"/>
                <a:gd name="T3" fmla="*/ 33 h 93"/>
                <a:gd name="T4" fmla="*/ 37 w 58"/>
                <a:gd name="T5" fmla="*/ 9 h 93"/>
                <a:gd name="T6" fmla="*/ 39 w 58"/>
                <a:gd name="T7" fmla="*/ 4 h 93"/>
                <a:gd name="T8" fmla="*/ 46 w 58"/>
                <a:gd name="T9" fmla="*/ 0 h 93"/>
                <a:gd name="T10" fmla="*/ 52 w 58"/>
                <a:gd name="T11" fmla="*/ 2 h 93"/>
                <a:gd name="T12" fmla="*/ 56 w 58"/>
                <a:gd name="T13" fmla="*/ 10 h 93"/>
                <a:gd name="T14" fmla="*/ 46 w 58"/>
                <a:gd name="T15" fmla="*/ 30 h 93"/>
                <a:gd name="T16" fmla="*/ 27 w 58"/>
                <a:gd name="T17" fmla="*/ 57 h 93"/>
                <a:gd name="T18" fmla="*/ 19 w 58"/>
                <a:gd name="T19" fmla="*/ 86 h 93"/>
                <a:gd name="T20" fmla="*/ 16 w 58"/>
                <a:gd name="T21" fmla="*/ 91 h 93"/>
                <a:gd name="T22" fmla="*/ 6 w 58"/>
                <a:gd name="T23" fmla="*/ 92 h 93"/>
                <a:gd name="T24" fmla="*/ 1 w 58"/>
                <a:gd name="T25" fmla="*/ 8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3">
                  <a:moveTo>
                    <a:pt x="1" y="87"/>
                  </a:moveTo>
                  <a:cubicBezTo>
                    <a:pt x="0" y="67"/>
                    <a:pt x="8" y="49"/>
                    <a:pt x="20" y="33"/>
                  </a:cubicBezTo>
                  <a:cubicBezTo>
                    <a:pt x="26" y="25"/>
                    <a:pt x="31" y="17"/>
                    <a:pt x="37" y="9"/>
                  </a:cubicBezTo>
                  <a:cubicBezTo>
                    <a:pt x="38" y="8"/>
                    <a:pt x="39" y="6"/>
                    <a:pt x="39" y="4"/>
                  </a:cubicBezTo>
                  <a:cubicBezTo>
                    <a:pt x="41" y="1"/>
                    <a:pt x="43" y="0"/>
                    <a:pt x="46" y="0"/>
                  </a:cubicBezTo>
                  <a:cubicBezTo>
                    <a:pt x="48" y="1"/>
                    <a:pt x="50" y="1"/>
                    <a:pt x="52" y="2"/>
                  </a:cubicBezTo>
                  <a:cubicBezTo>
                    <a:pt x="56" y="3"/>
                    <a:pt x="58" y="6"/>
                    <a:pt x="56" y="10"/>
                  </a:cubicBezTo>
                  <a:cubicBezTo>
                    <a:pt x="53" y="17"/>
                    <a:pt x="50" y="23"/>
                    <a:pt x="46" y="30"/>
                  </a:cubicBezTo>
                  <a:cubicBezTo>
                    <a:pt x="40" y="39"/>
                    <a:pt x="33" y="48"/>
                    <a:pt x="27" y="57"/>
                  </a:cubicBezTo>
                  <a:cubicBezTo>
                    <a:pt x="21" y="66"/>
                    <a:pt x="19" y="76"/>
                    <a:pt x="19" y="86"/>
                  </a:cubicBezTo>
                  <a:cubicBezTo>
                    <a:pt x="19" y="89"/>
                    <a:pt x="18" y="90"/>
                    <a:pt x="16" y="91"/>
                  </a:cubicBezTo>
                  <a:cubicBezTo>
                    <a:pt x="12" y="91"/>
                    <a:pt x="9" y="92"/>
                    <a:pt x="6" y="92"/>
                  </a:cubicBezTo>
                  <a:cubicBezTo>
                    <a:pt x="0" y="93"/>
                    <a:pt x="0" y="93"/>
                    <a:pt x="1" y="87"/>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l"/>
              <a:endParaRPr lang="es-PE">
                <a:cs typeface="B Nazanin" panose="00000700000000000000" pitchFamily="2" charset="-78"/>
              </a:endParaRPr>
            </a:p>
          </p:txBody>
        </p:sp>
      </p:grpSp>
      <p:grpSp>
        <p:nvGrpSpPr>
          <p:cNvPr id="41" name="Grupo 40">
            <a:extLst>
              <a:ext uri="{FF2B5EF4-FFF2-40B4-BE49-F238E27FC236}">
                <a16:creationId xmlns:a16="http://schemas.microsoft.com/office/drawing/2014/main" id="{9C5C0542-7CCD-4009-A9DD-39D46820F3B6}"/>
              </a:ext>
            </a:extLst>
          </p:cNvPr>
          <p:cNvGrpSpPr/>
          <p:nvPr/>
        </p:nvGrpSpPr>
        <p:grpSpPr>
          <a:xfrm rot="10800000">
            <a:off x="120811" y="6612571"/>
            <a:ext cx="11775915" cy="145782"/>
            <a:chOff x="120811" y="6612571"/>
            <a:chExt cx="11775915" cy="145782"/>
          </a:xfrm>
        </p:grpSpPr>
        <p:cxnSp>
          <p:nvCxnSpPr>
            <p:cNvPr id="42" name="Conector recto 41">
              <a:extLst>
                <a:ext uri="{FF2B5EF4-FFF2-40B4-BE49-F238E27FC236}">
                  <a16:creationId xmlns:a16="http://schemas.microsoft.com/office/drawing/2014/main" id="{23E86718-A12D-4BA5-980D-A0A024717FA8}"/>
                </a:ext>
              </a:extLst>
            </p:cNvPr>
            <p:cNvCxnSpPr>
              <a:cxnSpLocks/>
            </p:cNvCxnSpPr>
            <p:nvPr/>
          </p:nvCxnSpPr>
          <p:spPr>
            <a:xfrm>
              <a:off x="6550702" y="6672530"/>
              <a:ext cx="5346024" cy="0"/>
            </a:xfrm>
            <a:prstGeom prst="line">
              <a:avLst/>
            </a:prstGeom>
            <a:ln w="28575">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43" name="Rectángulo 42">
              <a:extLst>
                <a:ext uri="{FF2B5EF4-FFF2-40B4-BE49-F238E27FC236}">
                  <a16:creationId xmlns:a16="http://schemas.microsoft.com/office/drawing/2014/main" id="{8CBE6967-755C-47E4-9385-CE85D790D9C0}"/>
                </a:ext>
              </a:extLst>
            </p:cNvPr>
            <p:cNvSpPr/>
            <p:nvPr/>
          </p:nvSpPr>
          <p:spPr>
            <a:xfrm>
              <a:off x="120811" y="6612571"/>
              <a:ext cx="7224369" cy="14578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cs typeface="B Nazanin" panose="00000700000000000000" pitchFamily="2" charset="-78"/>
              </a:endParaRPr>
            </a:p>
          </p:txBody>
        </p:sp>
      </p:grpSp>
    </p:spTree>
    <p:extLst>
      <p:ext uri="{BB962C8B-B14F-4D97-AF65-F5344CB8AC3E}">
        <p14:creationId xmlns:p14="http://schemas.microsoft.com/office/powerpoint/2010/main" val="12792249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700000000000000" pitchFamily="2" charset="-78"/>
              </a:rPr>
              <a:t>سبک اینفوگرافیک</a:t>
            </a:r>
            <a:endParaRPr lang="en-US" dirty="0">
              <a:cs typeface="B Nazanin" panose="00000700000000000000" pitchFamily="2" charset="-78"/>
            </a:endParaRPr>
          </a:p>
        </p:txBody>
      </p:sp>
      <p:sp>
        <p:nvSpPr>
          <p:cNvPr id="3" name="TextBox 2">
            <a:extLst>
              <a:ext uri="{FF2B5EF4-FFF2-40B4-BE49-F238E27FC236}">
                <a16:creationId xmlns:a16="http://schemas.microsoft.com/office/drawing/2014/main" id="{51C7E93C-889B-4574-A861-8DC2EFF8217A}"/>
              </a:ext>
            </a:extLst>
          </p:cNvPr>
          <p:cNvSpPr txBox="1"/>
          <p:nvPr/>
        </p:nvSpPr>
        <p:spPr>
          <a:xfrm>
            <a:off x="3903786" y="1789442"/>
            <a:ext cx="7420707"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700000000000000" pitchFamily="2" charset="-78"/>
            </a:endParaRPr>
          </a:p>
        </p:txBody>
      </p:sp>
      <p:sp>
        <p:nvSpPr>
          <p:cNvPr id="4" name="TextBox 3">
            <a:extLst>
              <a:ext uri="{FF2B5EF4-FFF2-40B4-BE49-F238E27FC236}">
                <a16:creationId xmlns:a16="http://schemas.microsoft.com/office/drawing/2014/main" id="{9E9194E5-3E3B-45EF-900F-688C9828A8EA}"/>
              </a:ext>
            </a:extLst>
          </p:cNvPr>
          <p:cNvSpPr txBox="1"/>
          <p:nvPr/>
        </p:nvSpPr>
        <p:spPr>
          <a:xfrm>
            <a:off x="1704505" y="1846615"/>
            <a:ext cx="1795897" cy="1015663"/>
          </a:xfrm>
          <a:prstGeom prst="rect">
            <a:avLst/>
          </a:prstGeom>
          <a:noFill/>
        </p:spPr>
        <p:txBody>
          <a:bodyPr wrap="square" rtlCol="0">
            <a:spAutoFit/>
          </a:bodyPr>
          <a:lstStyle/>
          <a:p>
            <a:pPr algn="ctr" rtl="1"/>
            <a:r>
              <a:rPr lang="en-US" altLang="ko-KR" sz="6000" b="1" dirty="0">
                <a:solidFill>
                  <a:schemeClr val="accent3"/>
                </a:solidFill>
                <a:cs typeface="B Nazanin" panose="00000700000000000000" pitchFamily="2" charset="-78"/>
              </a:rPr>
              <a:t>82</a:t>
            </a:r>
            <a:r>
              <a:rPr lang="en-US" altLang="ko-KR" sz="4000" b="1" dirty="0">
                <a:solidFill>
                  <a:schemeClr val="accent3"/>
                </a:solidFill>
                <a:cs typeface="B Nazanin" panose="00000700000000000000" pitchFamily="2" charset="-78"/>
              </a:rPr>
              <a:t>%</a:t>
            </a:r>
            <a:endParaRPr lang="ko-KR" altLang="en-US" sz="4000" b="1" dirty="0">
              <a:solidFill>
                <a:schemeClr val="accent3"/>
              </a:solidFill>
              <a:cs typeface="B Nazanin" panose="00000700000000000000" pitchFamily="2" charset="-78"/>
            </a:endParaRPr>
          </a:p>
        </p:txBody>
      </p:sp>
      <p:sp>
        <p:nvSpPr>
          <p:cNvPr id="5" name="TextBox 4">
            <a:extLst>
              <a:ext uri="{FF2B5EF4-FFF2-40B4-BE49-F238E27FC236}">
                <a16:creationId xmlns:a16="http://schemas.microsoft.com/office/drawing/2014/main" id="{66DB91E6-8886-4245-B9C2-0F479F9B2955}"/>
              </a:ext>
            </a:extLst>
          </p:cNvPr>
          <p:cNvSpPr txBox="1"/>
          <p:nvPr/>
        </p:nvSpPr>
        <p:spPr>
          <a:xfrm>
            <a:off x="442452" y="2732885"/>
            <a:ext cx="3528663" cy="3297056"/>
          </a:xfrm>
          <a:prstGeom prst="rect">
            <a:avLst/>
          </a:prstGeom>
          <a:noFill/>
        </p:spPr>
        <p:txBody>
          <a:bodyPr wrap="square" rtlCol="0">
            <a:spAutoFit/>
          </a:bodyPr>
          <a:lstStyle/>
          <a:p>
            <a:pPr algn="r">
              <a:lnSpc>
                <a:spcPct val="150000"/>
              </a:lnSpc>
            </a:pPr>
            <a:r>
              <a:rPr lang="fa-IR" altLang="ko-KR" sz="14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 من امیدوارم و معتقدم که این الگو زمان، پول و اعتبار شما را جلب کند. آسان برای تغییر رنگ، عکس و متن.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ko-KR" altLang="en-US" sz="1400" dirty="0">
              <a:solidFill>
                <a:schemeClr val="tx1">
                  <a:lumMod val="75000"/>
                  <a:lumOff val="25000"/>
                </a:schemeClr>
              </a:solidFill>
              <a:cs typeface="B Nazanin" panose="00000700000000000000" pitchFamily="2" charset="-78"/>
            </a:endParaRPr>
          </a:p>
        </p:txBody>
      </p:sp>
      <p:sp>
        <p:nvSpPr>
          <p:cNvPr id="6" name="Rectangle 5">
            <a:extLst>
              <a:ext uri="{FF2B5EF4-FFF2-40B4-BE49-F238E27FC236}">
                <a16:creationId xmlns:a16="http://schemas.microsoft.com/office/drawing/2014/main" id="{2B6154D1-41E7-476E-BF54-4E0D9502CA50}"/>
              </a:ext>
            </a:extLst>
          </p:cNvPr>
          <p:cNvSpPr/>
          <p:nvPr/>
        </p:nvSpPr>
        <p:spPr>
          <a:xfrm>
            <a:off x="4098474" y="4626622"/>
            <a:ext cx="5671362" cy="1301661"/>
          </a:xfrm>
          <a:prstGeom prst="rect">
            <a:avLst/>
          </a:prstGeom>
          <a:solidFill>
            <a:schemeClr val="bg1"/>
          </a:solidFill>
          <a:ln w="15875">
            <a:gradFill>
              <a:gsLst>
                <a:gs pos="0">
                  <a:schemeClr val="bg1"/>
                </a:gs>
                <a:gs pos="100000">
                  <a:schemeClr val="accent1">
                    <a:tint val="23500"/>
                    <a:satMod val="160000"/>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tx1">
                  <a:lumMod val="75000"/>
                  <a:lumOff val="25000"/>
                </a:schemeClr>
              </a:solidFill>
              <a:cs typeface="B Nazanin" panose="00000700000000000000" pitchFamily="2" charset="-78"/>
            </a:endParaRPr>
          </a:p>
        </p:txBody>
      </p:sp>
      <p:graphicFrame>
        <p:nvGraphicFramePr>
          <p:cNvPr id="7" name="Chart 6">
            <a:extLst>
              <a:ext uri="{FF2B5EF4-FFF2-40B4-BE49-F238E27FC236}">
                <a16:creationId xmlns:a16="http://schemas.microsoft.com/office/drawing/2014/main" id="{8EECE2DD-732D-4967-A1D5-68F7C7D6F825}"/>
              </a:ext>
            </a:extLst>
          </p:cNvPr>
          <p:cNvGraphicFramePr/>
          <p:nvPr>
            <p:extLst>
              <p:ext uri="{D42A27DB-BD31-4B8C-83A1-F6EECF244321}">
                <p14:modId xmlns:p14="http://schemas.microsoft.com/office/powerpoint/2010/main" val="2577538314"/>
              </p:ext>
            </p:extLst>
          </p:nvPr>
        </p:nvGraphicFramePr>
        <p:xfrm>
          <a:off x="5571621" y="4590622"/>
          <a:ext cx="4970357" cy="1625540"/>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a:extLst>
              <a:ext uri="{FF2B5EF4-FFF2-40B4-BE49-F238E27FC236}">
                <a16:creationId xmlns:a16="http://schemas.microsoft.com/office/drawing/2014/main" id="{B4EDA653-2157-4D3A-AF3B-492FFAD5A91E}"/>
              </a:ext>
            </a:extLst>
          </p:cNvPr>
          <p:cNvSpPr txBox="1"/>
          <p:nvPr/>
        </p:nvSpPr>
        <p:spPr>
          <a:xfrm>
            <a:off x="9614032" y="4768630"/>
            <a:ext cx="720080" cy="369332"/>
          </a:xfrm>
          <a:prstGeom prst="rect">
            <a:avLst/>
          </a:prstGeom>
          <a:noFill/>
        </p:spPr>
        <p:txBody>
          <a:bodyPr wrap="square" rtlCol="0">
            <a:spAutoFit/>
          </a:bodyPr>
          <a:lstStyle/>
          <a:p>
            <a:pPr algn="ctr" rtl="1"/>
            <a:r>
              <a:rPr lang="en-US" altLang="ko-KR" b="1" dirty="0">
                <a:solidFill>
                  <a:schemeClr val="tx1">
                    <a:lumMod val="75000"/>
                    <a:lumOff val="25000"/>
                  </a:schemeClr>
                </a:solidFill>
                <a:cs typeface="B Nazanin" panose="00000700000000000000" pitchFamily="2" charset="-78"/>
              </a:rPr>
              <a:t>82%</a:t>
            </a:r>
            <a:endParaRPr lang="ko-KR" altLang="en-US" b="1" dirty="0">
              <a:solidFill>
                <a:schemeClr val="tx1">
                  <a:lumMod val="75000"/>
                  <a:lumOff val="25000"/>
                </a:schemeClr>
              </a:solidFill>
              <a:cs typeface="B Nazanin" panose="00000700000000000000" pitchFamily="2" charset="-78"/>
            </a:endParaRPr>
          </a:p>
        </p:txBody>
      </p:sp>
      <p:sp>
        <p:nvSpPr>
          <p:cNvPr id="9" name="TextBox 8">
            <a:extLst>
              <a:ext uri="{FF2B5EF4-FFF2-40B4-BE49-F238E27FC236}">
                <a16:creationId xmlns:a16="http://schemas.microsoft.com/office/drawing/2014/main" id="{6FF7C8DD-60DE-4E23-8750-C58E954B0A69}"/>
              </a:ext>
            </a:extLst>
          </p:cNvPr>
          <p:cNvSpPr txBox="1"/>
          <p:nvPr/>
        </p:nvSpPr>
        <p:spPr>
          <a:xfrm>
            <a:off x="8831807" y="5216756"/>
            <a:ext cx="720080" cy="369332"/>
          </a:xfrm>
          <a:prstGeom prst="rect">
            <a:avLst/>
          </a:prstGeom>
          <a:noFill/>
        </p:spPr>
        <p:txBody>
          <a:bodyPr wrap="square" rtlCol="0">
            <a:spAutoFit/>
          </a:bodyPr>
          <a:lstStyle/>
          <a:p>
            <a:pPr algn="ctr" rtl="1"/>
            <a:r>
              <a:rPr lang="en-US" altLang="ko-KR" b="1" dirty="0">
                <a:solidFill>
                  <a:schemeClr val="tx1">
                    <a:lumMod val="75000"/>
                    <a:lumOff val="25000"/>
                  </a:schemeClr>
                </a:solidFill>
                <a:cs typeface="B Nazanin" panose="00000700000000000000" pitchFamily="2" charset="-78"/>
              </a:rPr>
              <a:t>65%</a:t>
            </a:r>
            <a:endParaRPr lang="ko-KR" altLang="en-US" b="1" dirty="0">
              <a:solidFill>
                <a:schemeClr val="tx1">
                  <a:lumMod val="75000"/>
                  <a:lumOff val="25000"/>
                </a:schemeClr>
              </a:solidFill>
              <a:cs typeface="B Nazanin" panose="00000700000000000000" pitchFamily="2" charset="-78"/>
            </a:endParaRPr>
          </a:p>
        </p:txBody>
      </p:sp>
      <p:sp>
        <p:nvSpPr>
          <p:cNvPr id="10" name="TextBox 9">
            <a:extLst>
              <a:ext uri="{FF2B5EF4-FFF2-40B4-BE49-F238E27FC236}">
                <a16:creationId xmlns:a16="http://schemas.microsoft.com/office/drawing/2014/main" id="{AA3DFDF8-4A72-4D6F-ABF4-2C0F33972FE6}"/>
              </a:ext>
            </a:extLst>
          </p:cNvPr>
          <p:cNvSpPr txBox="1"/>
          <p:nvPr/>
        </p:nvSpPr>
        <p:spPr>
          <a:xfrm>
            <a:off x="8348515" y="5664882"/>
            <a:ext cx="720080" cy="369332"/>
          </a:xfrm>
          <a:prstGeom prst="rect">
            <a:avLst/>
          </a:prstGeom>
          <a:noFill/>
        </p:spPr>
        <p:txBody>
          <a:bodyPr wrap="square" rtlCol="0">
            <a:spAutoFit/>
          </a:bodyPr>
          <a:lstStyle/>
          <a:p>
            <a:pPr algn="ctr" rtl="1"/>
            <a:r>
              <a:rPr lang="en-US" altLang="ko-KR" b="1" dirty="0">
                <a:solidFill>
                  <a:schemeClr val="tx1">
                    <a:lumMod val="75000"/>
                    <a:lumOff val="25000"/>
                  </a:schemeClr>
                </a:solidFill>
                <a:cs typeface="B Nazanin" panose="00000700000000000000" pitchFamily="2" charset="-78"/>
              </a:rPr>
              <a:t>55%</a:t>
            </a:r>
            <a:endParaRPr lang="ko-KR" altLang="en-US" b="1" dirty="0">
              <a:solidFill>
                <a:schemeClr val="tx1">
                  <a:lumMod val="75000"/>
                  <a:lumOff val="25000"/>
                </a:schemeClr>
              </a:solidFill>
              <a:cs typeface="B Nazanin" panose="00000700000000000000" pitchFamily="2" charset="-78"/>
            </a:endParaRPr>
          </a:p>
        </p:txBody>
      </p:sp>
      <p:sp>
        <p:nvSpPr>
          <p:cNvPr id="11" name="TextBox 10">
            <a:extLst>
              <a:ext uri="{FF2B5EF4-FFF2-40B4-BE49-F238E27FC236}">
                <a16:creationId xmlns:a16="http://schemas.microsoft.com/office/drawing/2014/main" id="{C75C775C-0057-4A12-AE84-7DC71D49AC71}"/>
              </a:ext>
            </a:extLst>
          </p:cNvPr>
          <p:cNvSpPr txBox="1"/>
          <p:nvPr/>
        </p:nvSpPr>
        <p:spPr>
          <a:xfrm>
            <a:off x="4266186" y="4804434"/>
            <a:ext cx="1385190"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700000000000000" pitchFamily="2" charset="-78"/>
              </a:rPr>
              <a:t>محتوا در اینجا</a:t>
            </a:r>
            <a:endParaRPr lang="ko-KR" altLang="en-US" sz="1400" b="1" dirty="0">
              <a:solidFill>
                <a:schemeClr val="tx1">
                  <a:lumMod val="75000"/>
                  <a:lumOff val="25000"/>
                </a:schemeClr>
              </a:solidFill>
              <a:cs typeface="B Nazanin" panose="00000700000000000000" pitchFamily="2" charset="-78"/>
            </a:endParaRPr>
          </a:p>
        </p:txBody>
      </p:sp>
      <p:sp>
        <p:nvSpPr>
          <p:cNvPr id="12" name="TextBox 11">
            <a:extLst>
              <a:ext uri="{FF2B5EF4-FFF2-40B4-BE49-F238E27FC236}">
                <a16:creationId xmlns:a16="http://schemas.microsoft.com/office/drawing/2014/main" id="{42170BAF-8768-4895-9651-049A8536D0F1}"/>
              </a:ext>
            </a:extLst>
          </p:cNvPr>
          <p:cNvSpPr txBox="1"/>
          <p:nvPr/>
        </p:nvSpPr>
        <p:spPr>
          <a:xfrm>
            <a:off x="4266186" y="5246273"/>
            <a:ext cx="1385190"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700000000000000" pitchFamily="2" charset="-78"/>
              </a:rPr>
              <a:t>محتوا در اینجا</a:t>
            </a:r>
            <a:endParaRPr lang="ko-KR" altLang="en-US" sz="1400" b="1" dirty="0">
              <a:solidFill>
                <a:schemeClr val="tx1">
                  <a:lumMod val="75000"/>
                  <a:lumOff val="25000"/>
                </a:schemeClr>
              </a:solidFill>
              <a:cs typeface="B Nazanin" panose="00000700000000000000" pitchFamily="2" charset="-78"/>
            </a:endParaRPr>
          </a:p>
        </p:txBody>
      </p:sp>
      <p:sp>
        <p:nvSpPr>
          <p:cNvPr id="13" name="Rectangle 12">
            <a:extLst>
              <a:ext uri="{FF2B5EF4-FFF2-40B4-BE49-F238E27FC236}">
                <a16:creationId xmlns:a16="http://schemas.microsoft.com/office/drawing/2014/main" id="{3E4F0B9E-A117-45C7-923A-D31885ECF5DE}"/>
              </a:ext>
            </a:extLst>
          </p:cNvPr>
          <p:cNvSpPr/>
          <p:nvPr/>
        </p:nvSpPr>
        <p:spPr>
          <a:xfrm>
            <a:off x="3923186" y="4313625"/>
            <a:ext cx="3530169" cy="307777"/>
          </a:xfrm>
          <a:prstGeom prst="rect">
            <a:avLst/>
          </a:prstGeom>
        </p:spPr>
        <p:txBody>
          <a:bodyPr wrap="square">
            <a:spAutoFit/>
          </a:bodyPr>
          <a:lstStyle/>
          <a:p>
            <a:pPr algn="r" rtl="1"/>
            <a:r>
              <a:rPr lang="fa-IR" altLang="ko-KR" sz="1400" b="1" dirty="0">
                <a:solidFill>
                  <a:schemeClr val="tx1">
                    <a:lumMod val="75000"/>
                    <a:lumOff val="25000"/>
                  </a:schemeClr>
                </a:solidFill>
                <a:cs typeface="B Nazanin" panose="00000700000000000000" pitchFamily="2" charset="-78"/>
              </a:rPr>
              <a:t>آسان برای تغییر رنگ، عکس و متن.</a:t>
            </a:r>
            <a:endParaRPr lang="en-US" altLang="ko-KR" sz="1400" b="1" dirty="0">
              <a:solidFill>
                <a:schemeClr val="tx1">
                  <a:lumMod val="75000"/>
                  <a:lumOff val="25000"/>
                </a:schemeClr>
              </a:solidFill>
              <a:cs typeface="B Nazanin" panose="00000700000000000000" pitchFamily="2" charset="-78"/>
            </a:endParaRPr>
          </a:p>
        </p:txBody>
      </p:sp>
      <p:sp>
        <p:nvSpPr>
          <p:cNvPr id="14" name="TextBox 13">
            <a:extLst>
              <a:ext uri="{FF2B5EF4-FFF2-40B4-BE49-F238E27FC236}">
                <a16:creationId xmlns:a16="http://schemas.microsoft.com/office/drawing/2014/main" id="{B1D400D6-8648-4BCC-8691-E5A35AE42ABC}"/>
              </a:ext>
            </a:extLst>
          </p:cNvPr>
          <p:cNvSpPr txBox="1"/>
          <p:nvPr/>
        </p:nvSpPr>
        <p:spPr>
          <a:xfrm>
            <a:off x="4266186" y="5688111"/>
            <a:ext cx="1385190"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700000000000000" pitchFamily="2" charset="-78"/>
              </a:rPr>
              <a:t>محتوا در اینجا</a:t>
            </a:r>
            <a:endParaRPr lang="ko-KR" altLang="en-US" sz="1400" b="1" dirty="0">
              <a:solidFill>
                <a:schemeClr val="tx1">
                  <a:lumMod val="75000"/>
                  <a:lumOff val="25000"/>
                </a:schemeClr>
              </a:solidFill>
              <a:cs typeface="B Nazanin" panose="00000700000000000000" pitchFamily="2" charset="-78"/>
            </a:endParaRPr>
          </a:p>
        </p:txBody>
      </p:sp>
      <p:sp>
        <p:nvSpPr>
          <p:cNvPr id="15" name="Rectangle 14">
            <a:extLst>
              <a:ext uri="{FF2B5EF4-FFF2-40B4-BE49-F238E27FC236}">
                <a16:creationId xmlns:a16="http://schemas.microsoft.com/office/drawing/2014/main" id="{FBBDBE9D-DC3C-47D1-BF2F-41FA2C0F01F5}"/>
              </a:ext>
            </a:extLst>
          </p:cNvPr>
          <p:cNvSpPr/>
          <p:nvPr/>
        </p:nvSpPr>
        <p:spPr>
          <a:xfrm>
            <a:off x="4098474" y="2821426"/>
            <a:ext cx="5671362" cy="1301661"/>
          </a:xfrm>
          <a:prstGeom prst="rect">
            <a:avLst/>
          </a:prstGeom>
          <a:solidFill>
            <a:schemeClr val="bg1"/>
          </a:solidFill>
          <a:ln w="15875">
            <a:gradFill>
              <a:gsLst>
                <a:gs pos="0">
                  <a:schemeClr val="bg1"/>
                </a:gs>
                <a:gs pos="100000">
                  <a:schemeClr val="accent1">
                    <a:tint val="23500"/>
                    <a:satMod val="160000"/>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tx1">
                  <a:lumMod val="75000"/>
                  <a:lumOff val="25000"/>
                </a:schemeClr>
              </a:solidFill>
              <a:cs typeface="B Nazanin" panose="00000700000000000000" pitchFamily="2" charset="-78"/>
            </a:endParaRPr>
          </a:p>
        </p:txBody>
      </p:sp>
      <p:sp>
        <p:nvSpPr>
          <p:cNvPr id="16" name="TextBox 15">
            <a:extLst>
              <a:ext uri="{FF2B5EF4-FFF2-40B4-BE49-F238E27FC236}">
                <a16:creationId xmlns:a16="http://schemas.microsoft.com/office/drawing/2014/main" id="{02DD0838-A4BE-40BC-9E7D-85654A19CC93}"/>
              </a:ext>
            </a:extLst>
          </p:cNvPr>
          <p:cNvSpPr txBox="1"/>
          <p:nvPr/>
        </p:nvSpPr>
        <p:spPr>
          <a:xfrm>
            <a:off x="4266186" y="2954646"/>
            <a:ext cx="1385190"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700000000000000" pitchFamily="2" charset="-78"/>
              </a:rPr>
              <a:t>محتوا در اینجا</a:t>
            </a:r>
            <a:endParaRPr lang="ko-KR" altLang="en-US" sz="1400" b="1" dirty="0">
              <a:solidFill>
                <a:schemeClr val="tx1">
                  <a:lumMod val="75000"/>
                  <a:lumOff val="25000"/>
                </a:schemeClr>
              </a:solidFill>
              <a:cs typeface="B Nazanin" panose="00000700000000000000" pitchFamily="2" charset="-78"/>
            </a:endParaRPr>
          </a:p>
        </p:txBody>
      </p:sp>
      <p:sp>
        <p:nvSpPr>
          <p:cNvPr id="17" name="TextBox 16">
            <a:extLst>
              <a:ext uri="{FF2B5EF4-FFF2-40B4-BE49-F238E27FC236}">
                <a16:creationId xmlns:a16="http://schemas.microsoft.com/office/drawing/2014/main" id="{C88776AC-A895-4C9F-AC5D-AC08DCE38FEE}"/>
              </a:ext>
            </a:extLst>
          </p:cNvPr>
          <p:cNvSpPr txBox="1"/>
          <p:nvPr/>
        </p:nvSpPr>
        <p:spPr>
          <a:xfrm>
            <a:off x="4266186" y="3408094"/>
            <a:ext cx="1385190"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700000000000000" pitchFamily="2" charset="-78"/>
              </a:rPr>
              <a:t>محتوا در اینجا</a:t>
            </a:r>
            <a:endParaRPr lang="ko-KR" altLang="en-US" sz="1400" b="1" dirty="0">
              <a:solidFill>
                <a:schemeClr val="tx1">
                  <a:lumMod val="75000"/>
                  <a:lumOff val="25000"/>
                </a:schemeClr>
              </a:solidFill>
              <a:cs typeface="B Nazanin" panose="00000700000000000000" pitchFamily="2" charset="-78"/>
            </a:endParaRPr>
          </a:p>
        </p:txBody>
      </p:sp>
      <p:sp>
        <p:nvSpPr>
          <p:cNvPr id="18" name="Rectangle 17">
            <a:extLst>
              <a:ext uri="{FF2B5EF4-FFF2-40B4-BE49-F238E27FC236}">
                <a16:creationId xmlns:a16="http://schemas.microsoft.com/office/drawing/2014/main" id="{6A6F56C2-9107-45AA-9421-D5689E8120FB}"/>
              </a:ext>
            </a:extLst>
          </p:cNvPr>
          <p:cNvSpPr/>
          <p:nvPr/>
        </p:nvSpPr>
        <p:spPr>
          <a:xfrm>
            <a:off x="3923186" y="2476981"/>
            <a:ext cx="3530169" cy="307777"/>
          </a:xfrm>
          <a:prstGeom prst="rect">
            <a:avLst/>
          </a:prstGeom>
        </p:spPr>
        <p:txBody>
          <a:bodyPr wrap="square">
            <a:spAutoFit/>
          </a:bodyPr>
          <a:lstStyle/>
          <a:p>
            <a:pPr algn="r" rtl="1"/>
            <a:r>
              <a:rPr lang="fa-IR" altLang="ko-KR" sz="1400" b="1" dirty="0">
                <a:solidFill>
                  <a:schemeClr val="tx1">
                    <a:lumMod val="75000"/>
                    <a:lumOff val="25000"/>
                  </a:schemeClr>
                </a:solidFill>
                <a:cs typeface="B Nazanin" panose="00000700000000000000" pitchFamily="2" charset="-78"/>
              </a:rPr>
              <a:t>آسان برای تغییر رنگ، عکس و متن.</a:t>
            </a:r>
            <a:endParaRPr lang="en-US" altLang="ko-KR" sz="1400" b="1" dirty="0">
              <a:solidFill>
                <a:schemeClr val="tx1">
                  <a:lumMod val="75000"/>
                  <a:lumOff val="25000"/>
                </a:schemeClr>
              </a:solidFill>
              <a:cs typeface="B Nazanin" panose="00000700000000000000" pitchFamily="2" charset="-78"/>
            </a:endParaRPr>
          </a:p>
        </p:txBody>
      </p:sp>
      <p:sp>
        <p:nvSpPr>
          <p:cNvPr id="19" name="TextBox 18">
            <a:extLst>
              <a:ext uri="{FF2B5EF4-FFF2-40B4-BE49-F238E27FC236}">
                <a16:creationId xmlns:a16="http://schemas.microsoft.com/office/drawing/2014/main" id="{F2481323-51F9-4D21-A3EE-2076513B387B}"/>
              </a:ext>
            </a:extLst>
          </p:cNvPr>
          <p:cNvSpPr txBox="1"/>
          <p:nvPr/>
        </p:nvSpPr>
        <p:spPr>
          <a:xfrm>
            <a:off x="4266186" y="3861542"/>
            <a:ext cx="1385190"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700000000000000" pitchFamily="2" charset="-78"/>
              </a:rPr>
              <a:t>محتوا در اینجا</a:t>
            </a:r>
            <a:endParaRPr lang="ko-KR" altLang="en-US" sz="1400" b="1" dirty="0">
              <a:solidFill>
                <a:schemeClr val="tx1">
                  <a:lumMod val="75000"/>
                  <a:lumOff val="25000"/>
                </a:schemeClr>
              </a:solidFill>
              <a:cs typeface="B Nazanin" panose="00000700000000000000" pitchFamily="2" charset="-78"/>
            </a:endParaRPr>
          </a:p>
        </p:txBody>
      </p:sp>
      <p:graphicFrame>
        <p:nvGraphicFramePr>
          <p:cNvPr id="20" name="Chart 7">
            <a:extLst>
              <a:ext uri="{FF2B5EF4-FFF2-40B4-BE49-F238E27FC236}">
                <a16:creationId xmlns:a16="http://schemas.microsoft.com/office/drawing/2014/main" id="{EAF9FE59-4CCF-41A4-84A8-07F6200519E0}"/>
              </a:ext>
            </a:extLst>
          </p:cNvPr>
          <p:cNvGraphicFramePr/>
          <p:nvPr>
            <p:extLst>
              <p:ext uri="{D42A27DB-BD31-4B8C-83A1-F6EECF244321}">
                <p14:modId xmlns:p14="http://schemas.microsoft.com/office/powerpoint/2010/main" val="2125981751"/>
              </p:ext>
            </p:extLst>
          </p:nvPr>
        </p:nvGraphicFramePr>
        <p:xfrm>
          <a:off x="5571620" y="2745253"/>
          <a:ext cx="5040488" cy="1625540"/>
        </p:xfrm>
        <a:graphic>
          <a:graphicData uri="http://schemas.openxmlformats.org/drawingml/2006/chart">
            <c:chart xmlns:c="http://schemas.openxmlformats.org/drawingml/2006/chart" xmlns:r="http://schemas.openxmlformats.org/officeDocument/2006/relationships" r:id="rId3"/>
          </a:graphicData>
        </a:graphic>
      </p:graphicFrame>
      <p:sp>
        <p:nvSpPr>
          <p:cNvPr id="21" name="TextBox 14">
            <a:extLst>
              <a:ext uri="{FF2B5EF4-FFF2-40B4-BE49-F238E27FC236}">
                <a16:creationId xmlns:a16="http://schemas.microsoft.com/office/drawing/2014/main" id="{98FC3465-9D2A-4533-9B4D-58C3472D588B}"/>
              </a:ext>
            </a:extLst>
          </p:cNvPr>
          <p:cNvSpPr txBox="1"/>
          <p:nvPr/>
        </p:nvSpPr>
        <p:spPr>
          <a:xfrm>
            <a:off x="10060742" y="2919466"/>
            <a:ext cx="720102" cy="36933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rtl="1"/>
            <a:r>
              <a:rPr lang="en-US" altLang="ko-KR" sz="1800" b="1" dirty="0">
                <a:solidFill>
                  <a:schemeClr val="tx1">
                    <a:lumMod val="75000"/>
                    <a:lumOff val="25000"/>
                  </a:schemeClr>
                </a:solidFill>
                <a:cs typeface="B Nazanin" panose="00000700000000000000" pitchFamily="2" charset="-78"/>
              </a:rPr>
              <a:t>90%</a:t>
            </a:r>
            <a:endParaRPr lang="ko-KR" altLang="en-US" sz="1800" b="1" dirty="0">
              <a:solidFill>
                <a:schemeClr val="tx1">
                  <a:lumMod val="75000"/>
                  <a:lumOff val="25000"/>
                </a:schemeClr>
              </a:solidFill>
              <a:cs typeface="B Nazanin" panose="00000700000000000000" pitchFamily="2" charset="-78"/>
            </a:endParaRPr>
          </a:p>
        </p:txBody>
      </p:sp>
      <p:sp>
        <p:nvSpPr>
          <p:cNvPr id="22" name="TextBox 15">
            <a:extLst>
              <a:ext uri="{FF2B5EF4-FFF2-40B4-BE49-F238E27FC236}">
                <a16:creationId xmlns:a16="http://schemas.microsoft.com/office/drawing/2014/main" id="{58E57CD9-B7AA-4B48-85A9-A53D17295A3F}"/>
              </a:ext>
            </a:extLst>
          </p:cNvPr>
          <p:cNvSpPr txBox="1"/>
          <p:nvPr/>
        </p:nvSpPr>
        <p:spPr>
          <a:xfrm>
            <a:off x="7914667" y="3368520"/>
            <a:ext cx="720064" cy="36933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rtl="1"/>
            <a:r>
              <a:rPr lang="en-US" altLang="ko-KR" sz="1800" b="1" dirty="0">
                <a:solidFill>
                  <a:schemeClr val="tx1">
                    <a:lumMod val="75000"/>
                    <a:lumOff val="25000"/>
                  </a:schemeClr>
                </a:solidFill>
                <a:cs typeface="B Nazanin" panose="00000700000000000000" pitchFamily="2" charset="-78"/>
              </a:rPr>
              <a:t>45%</a:t>
            </a:r>
            <a:endParaRPr lang="ko-KR" altLang="en-US" sz="1800" b="1" dirty="0">
              <a:solidFill>
                <a:schemeClr val="tx1">
                  <a:lumMod val="75000"/>
                  <a:lumOff val="25000"/>
                </a:schemeClr>
              </a:solidFill>
              <a:cs typeface="B Nazanin" panose="00000700000000000000" pitchFamily="2" charset="-78"/>
            </a:endParaRPr>
          </a:p>
        </p:txBody>
      </p:sp>
      <p:sp>
        <p:nvSpPr>
          <p:cNvPr id="23" name="TextBox 20">
            <a:extLst>
              <a:ext uri="{FF2B5EF4-FFF2-40B4-BE49-F238E27FC236}">
                <a16:creationId xmlns:a16="http://schemas.microsoft.com/office/drawing/2014/main" id="{8E16885C-4678-4057-B4F3-359E1B95E71B}"/>
              </a:ext>
            </a:extLst>
          </p:cNvPr>
          <p:cNvSpPr txBox="1"/>
          <p:nvPr/>
        </p:nvSpPr>
        <p:spPr>
          <a:xfrm>
            <a:off x="7185638" y="3817570"/>
            <a:ext cx="720064" cy="36933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rtl="1"/>
            <a:r>
              <a:rPr lang="en-US" altLang="ko-KR" sz="1800" b="1" dirty="0">
                <a:solidFill>
                  <a:schemeClr val="tx1">
                    <a:lumMod val="75000"/>
                    <a:lumOff val="25000"/>
                  </a:schemeClr>
                </a:solidFill>
                <a:cs typeface="B Nazanin" panose="00000700000000000000" pitchFamily="2" charset="-78"/>
              </a:rPr>
              <a:t>30%</a:t>
            </a:r>
            <a:endParaRPr lang="ko-KR" altLang="en-US" sz="1800" b="1" dirty="0">
              <a:solidFill>
                <a:schemeClr val="tx1">
                  <a:lumMod val="75000"/>
                  <a:lumOff val="25000"/>
                </a:schemeClr>
              </a:solidFill>
              <a:cs typeface="B Nazanin" panose="00000700000000000000" pitchFamily="2" charset="-78"/>
            </a:endParaRPr>
          </a:p>
        </p:txBody>
      </p:sp>
      <p:grpSp>
        <p:nvGrpSpPr>
          <p:cNvPr id="24" name="Grupo 23">
            <a:extLst>
              <a:ext uri="{FF2B5EF4-FFF2-40B4-BE49-F238E27FC236}">
                <a16:creationId xmlns:a16="http://schemas.microsoft.com/office/drawing/2014/main" id="{4576A382-203A-4E48-9171-69F4BC20C9EC}"/>
              </a:ext>
            </a:extLst>
          </p:cNvPr>
          <p:cNvGrpSpPr/>
          <p:nvPr/>
        </p:nvGrpSpPr>
        <p:grpSpPr>
          <a:xfrm>
            <a:off x="11145135" y="5900654"/>
            <a:ext cx="736601" cy="617538"/>
            <a:chOff x="11299825" y="6099175"/>
            <a:chExt cx="736601" cy="617538"/>
          </a:xfrm>
        </p:grpSpPr>
        <p:sp>
          <p:nvSpPr>
            <p:cNvPr id="25" name="Freeform 5">
              <a:extLst>
                <a:ext uri="{FF2B5EF4-FFF2-40B4-BE49-F238E27FC236}">
                  <a16:creationId xmlns:a16="http://schemas.microsoft.com/office/drawing/2014/main" id="{00D615A4-2BC7-4773-B8A9-34E71B329305}"/>
                </a:ext>
              </a:extLst>
            </p:cNvPr>
            <p:cNvSpPr>
              <a:spLocks/>
            </p:cNvSpPr>
            <p:nvPr/>
          </p:nvSpPr>
          <p:spPr bwMode="auto">
            <a:xfrm>
              <a:off x="11339513" y="6394450"/>
              <a:ext cx="696913" cy="268288"/>
            </a:xfrm>
            <a:custGeom>
              <a:avLst/>
              <a:gdLst>
                <a:gd name="T0" fmla="*/ 220 w 484"/>
                <a:gd name="T1" fmla="*/ 64 h 186"/>
                <a:gd name="T2" fmla="*/ 232 w 484"/>
                <a:gd name="T3" fmla="*/ 118 h 186"/>
                <a:gd name="T4" fmla="*/ 266 w 484"/>
                <a:gd name="T5" fmla="*/ 58 h 186"/>
                <a:gd name="T6" fmla="*/ 269 w 484"/>
                <a:gd name="T7" fmla="*/ 109 h 186"/>
                <a:gd name="T8" fmla="*/ 275 w 484"/>
                <a:gd name="T9" fmla="*/ 62 h 186"/>
                <a:gd name="T10" fmla="*/ 312 w 484"/>
                <a:gd name="T11" fmla="*/ 49 h 186"/>
                <a:gd name="T12" fmla="*/ 323 w 484"/>
                <a:gd name="T13" fmla="*/ 98 h 186"/>
                <a:gd name="T14" fmla="*/ 321 w 484"/>
                <a:gd name="T15" fmla="*/ 51 h 186"/>
                <a:gd name="T16" fmla="*/ 352 w 484"/>
                <a:gd name="T17" fmla="*/ 41 h 186"/>
                <a:gd name="T18" fmla="*/ 356 w 484"/>
                <a:gd name="T19" fmla="*/ 54 h 186"/>
                <a:gd name="T20" fmla="*/ 360 w 484"/>
                <a:gd name="T21" fmla="*/ 90 h 186"/>
                <a:gd name="T22" fmla="*/ 364 w 484"/>
                <a:gd name="T23" fmla="*/ 38 h 186"/>
                <a:gd name="T24" fmla="*/ 396 w 484"/>
                <a:gd name="T25" fmla="*/ 82 h 186"/>
                <a:gd name="T26" fmla="*/ 404 w 484"/>
                <a:gd name="T27" fmla="*/ 72 h 186"/>
                <a:gd name="T28" fmla="*/ 404 w 484"/>
                <a:gd name="T29" fmla="*/ 28 h 186"/>
                <a:gd name="T30" fmla="*/ 432 w 484"/>
                <a:gd name="T31" fmla="*/ 71 h 186"/>
                <a:gd name="T32" fmla="*/ 439 w 484"/>
                <a:gd name="T33" fmla="*/ 17 h 186"/>
                <a:gd name="T34" fmla="*/ 479 w 484"/>
                <a:gd name="T35" fmla="*/ 2 h 186"/>
                <a:gd name="T36" fmla="*/ 480 w 484"/>
                <a:gd name="T37" fmla="*/ 119 h 186"/>
                <a:gd name="T38" fmla="*/ 333 w 484"/>
                <a:gd name="T39" fmla="*/ 159 h 186"/>
                <a:gd name="T40" fmla="*/ 166 w 484"/>
                <a:gd name="T41" fmla="*/ 180 h 186"/>
                <a:gd name="T42" fmla="*/ 48 w 484"/>
                <a:gd name="T43" fmla="*/ 186 h 186"/>
                <a:gd name="T44" fmla="*/ 27 w 484"/>
                <a:gd name="T45" fmla="*/ 127 h 186"/>
                <a:gd name="T46" fmla="*/ 0 w 484"/>
                <a:gd name="T47" fmla="*/ 80 h 186"/>
                <a:gd name="T48" fmla="*/ 45 w 484"/>
                <a:gd name="T49" fmla="*/ 132 h 186"/>
                <a:gd name="T50" fmla="*/ 52 w 484"/>
                <a:gd name="T51" fmla="*/ 77 h 186"/>
                <a:gd name="T52" fmla="*/ 91 w 484"/>
                <a:gd name="T53" fmla="*/ 127 h 186"/>
                <a:gd name="T54" fmla="*/ 98 w 484"/>
                <a:gd name="T55" fmla="*/ 75 h 186"/>
                <a:gd name="T56" fmla="*/ 133 w 484"/>
                <a:gd name="T57" fmla="*/ 122 h 186"/>
                <a:gd name="T58" fmla="*/ 140 w 484"/>
                <a:gd name="T59" fmla="*/ 72 h 186"/>
                <a:gd name="T60" fmla="*/ 181 w 484"/>
                <a:gd name="T61" fmla="*/ 118 h 186"/>
                <a:gd name="T62" fmla="*/ 189 w 484"/>
                <a:gd name="T63" fmla="*/ 111 h 186"/>
                <a:gd name="T64" fmla="*/ 187 w 484"/>
                <a:gd name="T65" fmla="*/ 6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4" h="186">
                  <a:moveTo>
                    <a:pt x="187" y="68"/>
                  </a:moveTo>
                  <a:cubicBezTo>
                    <a:pt x="198" y="66"/>
                    <a:pt x="209" y="65"/>
                    <a:pt x="220" y="64"/>
                  </a:cubicBezTo>
                  <a:cubicBezTo>
                    <a:pt x="221" y="82"/>
                    <a:pt x="222" y="100"/>
                    <a:pt x="223" y="118"/>
                  </a:cubicBezTo>
                  <a:cubicBezTo>
                    <a:pt x="226" y="118"/>
                    <a:pt x="229" y="118"/>
                    <a:pt x="232" y="118"/>
                  </a:cubicBezTo>
                  <a:cubicBezTo>
                    <a:pt x="231" y="100"/>
                    <a:pt x="230" y="81"/>
                    <a:pt x="229" y="63"/>
                  </a:cubicBezTo>
                  <a:cubicBezTo>
                    <a:pt x="241" y="61"/>
                    <a:pt x="253" y="59"/>
                    <a:pt x="266" y="58"/>
                  </a:cubicBezTo>
                  <a:cubicBezTo>
                    <a:pt x="266" y="75"/>
                    <a:pt x="267" y="92"/>
                    <a:pt x="268" y="109"/>
                  </a:cubicBezTo>
                  <a:cubicBezTo>
                    <a:pt x="269" y="109"/>
                    <a:pt x="269" y="109"/>
                    <a:pt x="269" y="109"/>
                  </a:cubicBezTo>
                  <a:cubicBezTo>
                    <a:pt x="277" y="109"/>
                    <a:pt x="277" y="109"/>
                    <a:pt x="277" y="101"/>
                  </a:cubicBezTo>
                  <a:cubicBezTo>
                    <a:pt x="276" y="88"/>
                    <a:pt x="276" y="75"/>
                    <a:pt x="275" y="62"/>
                  </a:cubicBezTo>
                  <a:cubicBezTo>
                    <a:pt x="275" y="60"/>
                    <a:pt x="275" y="58"/>
                    <a:pt x="275" y="56"/>
                  </a:cubicBezTo>
                  <a:cubicBezTo>
                    <a:pt x="287" y="54"/>
                    <a:pt x="299" y="52"/>
                    <a:pt x="312" y="49"/>
                  </a:cubicBezTo>
                  <a:cubicBezTo>
                    <a:pt x="313" y="66"/>
                    <a:pt x="314" y="82"/>
                    <a:pt x="314" y="99"/>
                  </a:cubicBezTo>
                  <a:cubicBezTo>
                    <a:pt x="318" y="99"/>
                    <a:pt x="320" y="98"/>
                    <a:pt x="323" y="98"/>
                  </a:cubicBezTo>
                  <a:cubicBezTo>
                    <a:pt x="323" y="97"/>
                    <a:pt x="324" y="96"/>
                    <a:pt x="323" y="96"/>
                  </a:cubicBezTo>
                  <a:cubicBezTo>
                    <a:pt x="323" y="81"/>
                    <a:pt x="322" y="66"/>
                    <a:pt x="321" y="51"/>
                  </a:cubicBezTo>
                  <a:cubicBezTo>
                    <a:pt x="321" y="48"/>
                    <a:pt x="322" y="47"/>
                    <a:pt x="325" y="47"/>
                  </a:cubicBezTo>
                  <a:cubicBezTo>
                    <a:pt x="334" y="45"/>
                    <a:pt x="343" y="43"/>
                    <a:pt x="352" y="41"/>
                  </a:cubicBezTo>
                  <a:cubicBezTo>
                    <a:pt x="353" y="41"/>
                    <a:pt x="354" y="41"/>
                    <a:pt x="355" y="40"/>
                  </a:cubicBezTo>
                  <a:cubicBezTo>
                    <a:pt x="355" y="45"/>
                    <a:pt x="355" y="50"/>
                    <a:pt x="356" y="54"/>
                  </a:cubicBezTo>
                  <a:cubicBezTo>
                    <a:pt x="356" y="65"/>
                    <a:pt x="357" y="76"/>
                    <a:pt x="357" y="87"/>
                  </a:cubicBezTo>
                  <a:cubicBezTo>
                    <a:pt x="357" y="90"/>
                    <a:pt x="358" y="91"/>
                    <a:pt x="360" y="90"/>
                  </a:cubicBezTo>
                  <a:cubicBezTo>
                    <a:pt x="362" y="90"/>
                    <a:pt x="364" y="90"/>
                    <a:pt x="366" y="90"/>
                  </a:cubicBezTo>
                  <a:cubicBezTo>
                    <a:pt x="366" y="73"/>
                    <a:pt x="365" y="55"/>
                    <a:pt x="364" y="38"/>
                  </a:cubicBezTo>
                  <a:cubicBezTo>
                    <a:pt x="374" y="36"/>
                    <a:pt x="383" y="33"/>
                    <a:pt x="393" y="31"/>
                  </a:cubicBezTo>
                  <a:cubicBezTo>
                    <a:pt x="394" y="48"/>
                    <a:pt x="395" y="65"/>
                    <a:pt x="396" y="82"/>
                  </a:cubicBezTo>
                  <a:cubicBezTo>
                    <a:pt x="399" y="81"/>
                    <a:pt x="401" y="81"/>
                    <a:pt x="404" y="81"/>
                  </a:cubicBezTo>
                  <a:cubicBezTo>
                    <a:pt x="404" y="78"/>
                    <a:pt x="404" y="75"/>
                    <a:pt x="404" y="72"/>
                  </a:cubicBezTo>
                  <a:cubicBezTo>
                    <a:pt x="404" y="58"/>
                    <a:pt x="403" y="44"/>
                    <a:pt x="402" y="31"/>
                  </a:cubicBezTo>
                  <a:cubicBezTo>
                    <a:pt x="402" y="30"/>
                    <a:pt x="403" y="28"/>
                    <a:pt x="404" y="28"/>
                  </a:cubicBezTo>
                  <a:cubicBezTo>
                    <a:pt x="412" y="25"/>
                    <a:pt x="421" y="23"/>
                    <a:pt x="429" y="20"/>
                  </a:cubicBezTo>
                  <a:cubicBezTo>
                    <a:pt x="430" y="37"/>
                    <a:pt x="431" y="54"/>
                    <a:pt x="432" y="71"/>
                  </a:cubicBezTo>
                  <a:cubicBezTo>
                    <a:pt x="435" y="71"/>
                    <a:pt x="438" y="70"/>
                    <a:pt x="441" y="70"/>
                  </a:cubicBezTo>
                  <a:cubicBezTo>
                    <a:pt x="440" y="52"/>
                    <a:pt x="439" y="35"/>
                    <a:pt x="439" y="17"/>
                  </a:cubicBezTo>
                  <a:cubicBezTo>
                    <a:pt x="452" y="11"/>
                    <a:pt x="466" y="6"/>
                    <a:pt x="479" y="0"/>
                  </a:cubicBezTo>
                  <a:cubicBezTo>
                    <a:pt x="479" y="0"/>
                    <a:pt x="479" y="1"/>
                    <a:pt x="479" y="2"/>
                  </a:cubicBezTo>
                  <a:cubicBezTo>
                    <a:pt x="481" y="39"/>
                    <a:pt x="482" y="76"/>
                    <a:pt x="484" y="113"/>
                  </a:cubicBezTo>
                  <a:cubicBezTo>
                    <a:pt x="484" y="116"/>
                    <a:pt x="484" y="118"/>
                    <a:pt x="480" y="119"/>
                  </a:cubicBezTo>
                  <a:cubicBezTo>
                    <a:pt x="453" y="127"/>
                    <a:pt x="427" y="136"/>
                    <a:pt x="399" y="143"/>
                  </a:cubicBezTo>
                  <a:cubicBezTo>
                    <a:pt x="378" y="149"/>
                    <a:pt x="355" y="154"/>
                    <a:pt x="333" y="159"/>
                  </a:cubicBezTo>
                  <a:cubicBezTo>
                    <a:pt x="304" y="165"/>
                    <a:pt x="274" y="170"/>
                    <a:pt x="245" y="173"/>
                  </a:cubicBezTo>
                  <a:cubicBezTo>
                    <a:pt x="218" y="175"/>
                    <a:pt x="192" y="178"/>
                    <a:pt x="166" y="180"/>
                  </a:cubicBezTo>
                  <a:cubicBezTo>
                    <a:pt x="146" y="181"/>
                    <a:pt x="127" y="182"/>
                    <a:pt x="107" y="183"/>
                  </a:cubicBezTo>
                  <a:cubicBezTo>
                    <a:pt x="87" y="184"/>
                    <a:pt x="67" y="185"/>
                    <a:pt x="48" y="186"/>
                  </a:cubicBezTo>
                  <a:cubicBezTo>
                    <a:pt x="44" y="186"/>
                    <a:pt x="43" y="185"/>
                    <a:pt x="42" y="182"/>
                  </a:cubicBezTo>
                  <a:cubicBezTo>
                    <a:pt x="38" y="163"/>
                    <a:pt x="34" y="145"/>
                    <a:pt x="27" y="127"/>
                  </a:cubicBezTo>
                  <a:cubicBezTo>
                    <a:pt x="20" y="111"/>
                    <a:pt x="12" y="96"/>
                    <a:pt x="2" y="82"/>
                  </a:cubicBezTo>
                  <a:cubicBezTo>
                    <a:pt x="1" y="82"/>
                    <a:pt x="1" y="81"/>
                    <a:pt x="0" y="80"/>
                  </a:cubicBezTo>
                  <a:cubicBezTo>
                    <a:pt x="14" y="79"/>
                    <a:pt x="28" y="79"/>
                    <a:pt x="43" y="78"/>
                  </a:cubicBezTo>
                  <a:cubicBezTo>
                    <a:pt x="43" y="96"/>
                    <a:pt x="44" y="114"/>
                    <a:pt x="45" y="132"/>
                  </a:cubicBezTo>
                  <a:cubicBezTo>
                    <a:pt x="48" y="132"/>
                    <a:pt x="51" y="132"/>
                    <a:pt x="54" y="132"/>
                  </a:cubicBezTo>
                  <a:cubicBezTo>
                    <a:pt x="53" y="114"/>
                    <a:pt x="53" y="96"/>
                    <a:pt x="52" y="77"/>
                  </a:cubicBezTo>
                  <a:cubicBezTo>
                    <a:pt x="64" y="77"/>
                    <a:pt x="76" y="76"/>
                    <a:pt x="89" y="75"/>
                  </a:cubicBezTo>
                  <a:cubicBezTo>
                    <a:pt x="89" y="92"/>
                    <a:pt x="90" y="109"/>
                    <a:pt x="91" y="127"/>
                  </a:cubicBezTo>
                  <a:cubicBezTo>
                    <a:pt x="94" y="126"/>
                    <a:pt x="97" y="126"/>
                    <a:pt x="100" y="126"/>
                  </a:cubicBezTo>
                  <a:cubicBezTo>
                    <a:pt x="99" y="109"/>
                    <a:pt x="99" y="92"/>
                    <a:pt x="98" y="75"/>
                  </a:cubicBezTo>
                  <a:cubicBezTo>
                    <a:pt x="109" y="74"/>
                    <a:pt x="120" y="73"/>
                    <a:pt x="131" y="72"/>
                  </a:cubicBezTo>
                  <a:cubicBezTo>
                    <a:pt x="132" y="89"/>
                    <a:pt x="132" y="105"/>
                    <a:pt x="133" y="122"/>
                  </a:cubicBezTo>
                  <a:cubicBezTo>
                    <a:pt x="136" y="122"/>
                    <a:pt x="139" y="122"/>
                    <a:pt x="142" y="122"/>
                  </a:cubicBezTo>
                  <a:cubicBezTo>
                    <a:pt x="141" y="105"/>
                    <a:pt x="141" y="88"/>
                    <a:pt x="140" y="72"/>
                  </a:cubicBezTo>
                  <a:cubicBezTo>
                    <a:pt x="153" y="71"/>
                    <a:pt x="165" y="70"/>
                    <a:pt x="178" y="68"/>
                  </a:cubicBezTo>
                  <a:cubicBezTo>
                    <a:pt x="179" y="85"/>
                    <a:pt x="180" y="101"/>
                    <a:pt x="181" y="118"/>
                  </a:cubicBezTo>
                  <a:cubicBezTo>
                    <a:pt x="181" y="118"/>
                    <a:pt x="181" y="118"/>
                    <a:pt x="181" y="118"/>
                  </a:cubicBezTo>
                  <a:cubicBezTo>
                    <a:pt x="190" y="119"/>
                    <a:pt x="190" y="119"/>
                    <a:pt x="189" y="111"/>
                  </a:cubicBezTo>
                  <a:cubicBezTo>
                    <a:pt x="189" y="98"/>
                    <a:pt x="188" y="85"/>
                    <a:pt x="187" y="72"/>
                  </a:cubicBezTo>
                  <a:cubicBezTo>
                    <a:pt x="187" y="70"/>
                    <a:pt x="187" y="69"/>
                    <a:pt x="187" y="6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26" name="Freeform 6">
              <a:extLst>
                <a:ext uri="{FF2B5EF4-FFF2-40B4-BE49-F238E27FC236}">
                  <a16:creationId xmlns:a16="http://schemas.microsoft.com/office/drawing/2014/main" id="{4F36A66B-2F11-4D5D-9323-D7F80E7830CB}"/>
                </a:ext>
              </a:extLst>
            </p:cNvPr>
            <p:cNvSpPr>
              <a:spLocks/>
            </p:cNvSpPr>
            <p:nvPr/>
          </p:nvSpPr>
          <p:spPr bwMode="auto">
            <a:xfrm>
              <a:off x="11461750" y="6291263"/>
              <a:ext cx="461963" cy="198438"/>
            </a:xfrm>
            <a:custGeom>
              <a:avLst/>
              <a:gdLst>
                <a:gd name="T0" fmla="*/ 1 w 320"/>
                <a:gd name="T1" fmla="*/ 138 h 138"/>
                <a:gd name="T2" fmla="*/ 23 w 320"/>
                <a:gd name="T3" fmla="*/ 48 h 138"/>
                <a:gd name="T4" fmla="*/ 63 w 320"/>
                <a:gd name="T5" fmla="*/ 11 h 138"/>
                <a:gd name="T6" fmla="*/ 123 w 320"/>
                <a:gd name="T7" fmla="*/ 8 h 138"/>
                <a:gd name="T8" fmla="*/ 143 w 320"/>
                <a:gd name="T9" fmla="*/ 17 h 138"/>
                <a:gd name="T10" fmla="*/ 185 w 320"/>
                <a:gd name="T11" fmla="*/ 16 h 138"/>
                <a:gd name="T12" fmla="*/ 253 w 320"/>
                <a:gd name="T13" fmla="*/ 7 h 138"/>
                <a:gd name="T14" fmla="*/ 298 w 320"/>
                <a:gd name="T15" fmla="*/ 40 h 138"/>
                <a:gd name="T16" fmla="*/ 320 w 320"/>
                <a:gd name="T17" fmla="*/ 87 h 138"/>
                <a:gd name="T18" fmla="*/ 320 w 320"/>
                <a:gd name="T19" fmla="*/ 88 h 138"/>
                <a:gd name="T20" fmla="*/ 1 w 320"/>
                <a:gd name="T21"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138">
                  <a:moveTo>
                    <a:pt x="1" y="138"/>
                  </a:moveTo>
                  <a:cubicBezTo>
                    <a:pt x="0" y="106"/>
                    <a:pt x="6" y="76"/>
                    <a:pt x="23" y="48"/>
                  </a:cubicBezTo>
                  <a:cubicBezTo>
                    <a:pt x="33" y="32"/>
                    <a:pt x="45" y="19"/>
                    <a:pt x="63" y="11"/>
                  </a:cubicBezTo>
                  <a:cubicBezTo>
                    <a:pt x="82" y="2"/>
                    <a:pt x="102" y="1"/>
                    <a:pt x="123" y="8"/>
                  </a:cubicBezTo>
                  <a:cubicBezTo>
                    <a:pt x="130" y="10"/>
                    <a:pt x="136" y="14"/>
                    <a:pt x="143" y="17"/>
                  </a:cubicBezTo>
                  <a:cubicBezTo>
                    <a:pt x="157" y="25"/>
                    <a:pt x="171" y="24"/>
                    <a:pt x="185" y="16"/>
                  </a:cubicBezTo>
                  <a:cubicBezTo>
                    <a:pt x="206" y="4"/>
                    <a:pt x="229" y="0"/>
                    <a:pt x="253" y="7"/>
                  </a:cubicBezTo>
                  <a:cubicBezTo>
                    <a:pt x="272" y="12"/>
                    <a:pt x="286" y="24"/>
                    <a:pt x="298" y="40"/>
                  </a:cubicBezTo>
                  <a:cubicBezTo>
                    <a:pt x="308" y="54"/>
                    <a:pt x="316" y="70"/>
                    <a:pt x="320" y="87"/>
                  </a:cubicBezTo>
                  <a:cubicBezTo>
                    <a:pt x="320" y="87"/>
                    <a:pt x="320" y="88"/>
                    <a:pt x="320" y="88"/>
                  </a:cubicBezTo>
                  <a:cubicBezTo>
                    <a:pt x="216" y="119"/>
                    <a:pt x="109" y="133"/>
                    <a:pt x="1" y="13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27" name="Freeform 7">
              <a:extLst>
                <a:ext uri="{FF2B5EF4-FFF2-40B4-BE49-F238E27FC236}">
                  <a16:creationId xmlns:a16="http://schemas.microsoft.com/office/drawing/2014/main" id="{7B0CA70F-43AD-4243-B365-5C5136CDB791}"/>
                </a:ext>
              </a:extLst>
            </p:cNvPr>
            <p:cNvSpPr>
              <a:spLocks/>
            </p:cNvSpPr>
            <p:nvPr/>
          </p:nvSpPr>
          <p:spPr bwMode="auto">
            <a:xfrm>
              <a:off x="11503025" y="6099175"/>
              <a:ext cx="192088" cy="190500"/>
            </a:xfrm>
            <a:custGeom>
              <a:avLst/>
              <a:gdLst>
                <a:gd name="T0" fmla="*/ 115 w 134"/>
                <a:gd name="T1" fmla="*/ 123 h 132"/>
                <a:gd name="T2" fmla="*/ 43 w 134"/>
                <a:gd name="T3" fmla="*/ 32 h 132"/>
                <a:gd name="T4" fmla="*/ 42 w 134"/>
                <a:gd name="T5" fmla="*/ 33 h 132"/>
                <a:gd name="T6" fmla="*/ 49 w 134"/>
                <a:gd name="T7" fmla="*/ 38 h 132"/>
                <a:gd name="T8" fmla="*/ 56 w 134"/>
                <a:gd name="T9" fmla="*/ 43 h 132"/>
                <a:gd name="T10" fmla="*/ 101 w 134"/>
                <a:gd name="T11" fmla="*/ 107 h 132"/>
                <a:gd name="T12" fmla="*/ 103 w 134"/>
                <a:gd name="T13" fmla="*/ 120 h 132"/>
                <a:gd name="T14" fmla="*/ 95 w 134"/>
                <a:gd name="T15" fmla="*/ 131 h 132"/>
                <a:gd name="T16" fmla="*/ 68 w 134"/>
                <a:gd name="T17" fmla="*/ 128 h 132"/>
                <a:gd name="T18" fmla="*/ 18 w 134"/>
                <a:gd name="T19" fmla="*/ 84 h 132"/>
                <a:gd name="T20" fmla="*/ 2 w 134"/>
                <a:gd name="T21" fmla="*/ 28 h 132"/>
                <a:gd name="T22" fmla="*/ 1 w 134"/>
                <a:gd name="T23" fmla="*/ 12 h 132"/>
                <a:gd name="T24" fmla="*/ 12 w 134"/>
                <a:gd name="T25" fmla="*/ 1 h 132"/>
                <a:gd name="T26" fmla="*/ 71 w 134"/>
                <a:gd name="T27" fmla="*/ 14 h 132"/>
                <a:gd name="T28" fmla="*/ 110 w 134"/>
                <a:gd name="T29" fmla="*/ 37 h 132"/>
                <a:gd name="T30" fmla="*/ 132 w 134"/>
                <a:gd name="T31" fmla="*/ 81 h 132"/>
                <a:gd name="T32" fmla="*/ 120 w 134"/>
                <a:gd name="T33" fmla="*/ 119 h 132"/>
                <a:gd name="T34" fmla="*/ 115 w 134"/>
                <a:gd name="T35" fmla="*/ 12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 h="132">
                  <a:moveTo>
                    <a:pt x="115" y="123"/>
                  </a:moveTo>
                  <a:cubicBezTo>
                    <a:pt x="103" y="83"/>
                    <a:pt x="81" y="51"/>
                    <a:pt x="43" y="32"/>
                  </a:cubicBezTo>
                  <a:cubicBezTo>
                    <a:pt x="43" y="32"/>
                    <a:pt x="43" y="32"/>
                    <a:pt x="42" y="33"/>
                  </a:cubicBezTo>
                  <a:cubicBezTo>
                    <a:pt x="45" y="34"/>
                    <a:pt x="47" y="36"/>
                    <a:pt x="49" y="38"/>
                  </a:cubicBezTo>
                  <a:cubicBezTo>
                    <a:pt x="52" y="39"/>
                    <a:pt x="54" y="41"/>
                    <a:pt x="56" y="43"/>
                  </a:cubicBezTo>
                  <a:cubicBezTo>
                    <a:pt x="77" y="60"/>
                    <a:pt x="93" y="81"/>
                    <a:pt x="101" y="107"/>
                  </a:cubicBezTo>
                  <a:cubicBezTo>
                    <a:pt x="102" y="112"/>
                    <a:pt x="103" y="116"/>
                    <a:pt x="103" y="120"/>
                  </a:cubicBezTo>
                  <a:cubicBezTo>
                    <a:pt x="104" y="127"/>
                    <a:pt x="101" y="130"/>
                    <a:pt x="95" y="131"/>
                  </a:cubicBezTo>
                  <a:cubicBezTo>
                    <a:pt x="85" y="132"/>
                    <a:pt x="76" y="131"/>
                    <a:pt x="68" y="128"/>
                  </a:cubicBezTo>
                  <a:cubicBezTo>
                    <a:pt x="46" y="119"/>
                    <a:pt x="29" y="105"/>
                    <a:pt x="18" y="84"/>
                  </a:cubicBezTo>
                  <a:cubicBezTo>
                    <a:pt x="10" y="66"/>
                    <a:pt x="5" y="47"/>
                    <a:pt x="2" y="28"/>
                  </a:cubicBezTo>
                  <a:cubicBezTo>
                    <a:pt x="2" y="23"/>
                    <a:pt x="1" y="17"/>
                    <a:pt x="1" y="12"/>
                  </a:cubicBezTo>
                  <a:cubicBezTo>
                    <a:pt x="0" y="4"/>
                    <a:pt x="4" y="0"/>
                    <a:pt x="12" y="1"/>
                  </a:cubicBezTo>
                  <a:cubicBezTo>
                    <a:pt x="32" y="4"/>
                    <a:pt x="52" y="7"/>
                    <a:pt x="71" y="14"/>
                  </a:cubicBezTo>
                  <a:cubicBezTo>
                    <a:pt x="85" y="19"/>
                    <a:pt x="99" y="26"/>
                    <a:pt x="110" y="37"/>
                  </a:cubicBezTo>
                  <a:cubicBezTo>
                    <a:pt x="121" y="50"/>
                    <a:pt x="130" y="64"/>
                    <a:pt x="132" y="81"/>
                  </a:cubicBezTo>
                  <a:cubicBezTo>
                    <a:pt x="134" y="96"/>
                    <a:pt x="130" y="109"/>
                    <a:pt x="120" y="119"/>
                  </a:cubicBezTo>
                  <a:cubicBezTo>
                    <a:pt x="119" y="121"/>
                    <a:pt x="117" y="122"/>
                    <a:pt x="115" y="12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28" name="Freeform 8">
              <a:extLst>
                <a:ext uri="{FF2B5EF4-FFF2-40B4-BE49-F238E27FC236}">
                  <a16:creationId xmlns:a16="http://schemas.microsoft.com/office/drawing/2014/main" id="{49D84110-DF67-427D-AC98-98E8FEE7678A}"/>
                </a:ext>
              </a:extLst>
            </p:cNvPr>
            <p:cNvSpPr>
              <a:spLocks/>
            </p:cNvSpPr>
            <p:nvPr/>
          </p:nvSpPr>
          <p:spPr bwMode="auto">
            <a:xfrm>
              <a:off x="11299825" y="6316663"/>
              <a:ext cx="171450" cy="177800"/>
            </a:xfrm>
            <a:custGeom>
              <a:avLst/>
              <a:gdLst>
                <a:gd name="T0" fmla="*/ 119 w 119"/>
                <a:gd name="T1" fmla="*/ 44 h 123"/>
                <a:gd name="T2" fmla="*/ 105 w 119"/>
                <a:gd name="T3" fmla="*/ 121 h 123"/>
                <a:gd name="T4" fmla="*/ 97 w 119"/>
                <a:gd name="T5" fmla="*/ 121 h 123"/>
                <a:gd name="T6" fmla="*/ 58 w 119"/>
                <a:gd name="T7" fmla="*/ 123 h 123"/>
                <a:gd name="T8" fmla="*/ 49 w 119"/>
                <a:gd name="T9" fmla="*/ 122 h 123"/>
                <a:gd name="T10" fmla="*/ 6 w 119"/>
                <a:gd name="T11" fmla="*/ 101 h 123"/>
                <a:gd name="T12" fmla="*/ 4 w 119"/>
                <a:gd name="T13" fmla="*/ 98 h 123"/>
                <a:gd name="T14" fmla="*/ 0 w 119"/>
                <a:gd name="T15" fmla="*/ 2 h 123"/>
                <a:gd name="T16" fmla="*/ 0 w 119"/>
                <a:gd name="T17" fmla="*/ 0 h 123"/>
                <a:gd name="T18" fmla="*/ 119 w 119"/>
                <a:gd name="T19" fmla="*/ 4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23">
                  <a:moveTo>
                    <a:pt x="119" y="44"/>
                  </a:moveTo>
                  <a:cubicBezTo>
                    <a:pt x="108" y="68"/>
                    <a:pt x="104" y="94"/>
                    <a:pt x="105" y="121"/>
                  </a:cubicBezTo>
                  <a:cubicBezTo>
                    <a:pt x="102" y="121"/>
                    <a:pt x="100" y="121"/>
                    <a:pt x="97" y="121"/>
                  </a:cubicBezTo>
                  <a:cubicBezTo>
                    <a:pt x="84" y="122"/>
                    <a:pt x="71" y="123"/>
                    <a:pt x="58" y="123"/>
                  </a:cubicBezTo>
                  <a:cubicBezTo>
                    <a:pt x="55" y="123"/>
                    <a:pt x="52" y="123"/>
                    <a:pt x="49" y="122"/>
                  </a:cubicBezTo>
                  <a:cubicBezTo>
                    <a:pt x="35" y="115"/>
                    <a:pt x="20" y="108"/>
                    <a:pt x="6" y="101"/>
                  </a:cubicBezTo>
                  <a:cubicBezTo>
                    <a:pt x="5" y="101"/>
                    <a:pt x="4" y="99"/>
                    <a:pt x="4" y="98"/>
                  </a:cubicBezTo>
                  <a:cubicBezTo>
                    <a:pt x="2" y="66"/>
                    <a:pt x="1" y="34"/>
                    <a:pt x="0" y="2"/>
                  </a:cubicBezTo>
                  <a:cubicBezTo>
                    <a:pt x="0" y="1"/>
                    <a:pt x="0" y="1"/>
                    <a:pt x="0" y="0"/>
                  </a:cubicBezTo>
                  <a:cubicBezTo>
                    <a:pt x="39" y="15"/>
                    <a:pt x="78" y="32"/>
                    <a:pt x="119" y="44"/>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29" name="Freeform 9">
              <a:extLst>
                <a:ext uri="{FF2B5EF4-FFF2-40B4-BE49-F238E27FC236}">
                  <a16:creationId xmlns:a16="http://schemas.microsoft.com/office/drawing/2014/main" id="{2E2D25B5-411A-499C-8807-AA85BAC04BA9}"/>
                </a:ext>
              </a:extLst>
            </p:cNvPr>
            <p:cNvSpPr>
              <a:spLocks/>
            </p:cNvSpPr>
            <p:nvPr/>
          </p:nvSpPr>
          <p:spPr bwMode="auto">
            <a:xfrm>
              <a:off x="11547475" y="6621463"/>
              <a:ext cx="342900" cy="95250"/>
            </a:xfrm>
            <a:custGeom>
              <a:avLst/>
              <a:gdLst>
                <a:gd name="T0" fmla="*/ 238 w 238"/>
                <a:gd name="T1" fmla="*/ 1 h 66"/>
                <a:gd name="T2" fmla="*/ 225 w 238"/>
                <a:gd name="T3" fmla="*/ 18 h 66"/>
                <a:gd name="T4" fmla="*/ 177 w 238"/>
                <a:gd name="T5" fmla="*/ 54 h 66"/>
                <a:gd name="T6" fmla="*/ 142 w 238"/>
                <a:gd name="T7" fmla="*/ 64 h 66"/>
                <a:gd name="T8" fmla="*/ 109 w 238"/>
                <a:gd name="T9" fmla="*/ 53 h 66"/>
                <a:gd name="T10" fmla="*/ 101 w 238"/>
                <a:gd name="T11" fmla="*/ 53 h 66"/>
                <a:gd name="T12" fmla="*/ 47 w 238"/>
                <a:gd name="T13" fmla="*/ 60 h 66"/>
                <a:gd name="T14" fmla="*/ 1 w 238"/>
                <a:gd name="T15" fmla="*/ 35 h 66"/>
                <a:gd name="T16" fmla="*/ 0 w 238"/>
                <a:gd name="T17" fmla="*/ 33 h 66"/>
                <a:gd name="T18" fmla="*/ 238 w 238"/>
                <a:gd name="T19" fmla="*/ 0 h 66"/>
                <a:gd name="T20" fmla="*/ 238 w 238"/>
                <a:gd name="T21"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8" h="66">
                  <a:moveTo>
                    <a:pt x="238" y="1"/>
                  </a:moveTo>
                  <a:cubicBezTo>
                    <a:pt x="234" y="7"/>
                    <a:pt x="230" y="12"/>
                    <a:pt x="225" y="18"/>
                  </a:cubicBezTo>
                  <a:cubicBezTo>
                    <a:pt x="211" y="33"/>
                    <a:pt x="195" y="45"/>
                    <a:pt x="177" y="54"/>
                  </a:cubicBezTo>
                  <a:cubicBezTo>
                    <a:pt x="166" y="59"/>
                    <a:pt x="155" y="63"/>
                    <a:pt x="142" y="64"/>
                  </a:cubicBezTo>
                  <a:cubicBezTo>
                    <a:pt x="130" y="64"/>
                    <a:pt x="119" y="60"/>
                    <a:pt x="109" y="53"/>
                  </a:cubicBezTo>
                  <a:cubicBezTo>
                    <a:pt x="106" y="52"/>
                    <a:pt x="104" y="51"/>
                    <a:pt x="101" y="53"/>
                  </a:cubicBezTo>
                  <a:cubicBezTo>
                    <a:pt x="84" y="65"/>
                    <a:pt x="66" y="66"/>
                    <a:pt x="47" y="60"/>
                  </a:cubicBezTo>
                  <a:cubicBezTo>
                    <a:pt x="30" y="55"/>
                    <a:pt x="15" y="46"/>
                    <a:pt x="1" y="35"/>
                  </a:cubicBezTo>
                  <a:cubicBezTo>
                    <a:pt x="1" y="34"/>
                    <a:pt x="1" y="34"/>
                    <a:pt x="0" y="33"/>
                  </a:cubicBezTo>
                  <a:cubicBezTo>
                    <a:pt x="81" y="29"/>
                    <a:pt x="160" y="21"/>
                    <a:pt x="238" y="0"/>
                  </a:cubicBezTo>
                  <a:cubicBezTo>
                    <a:pt x="238" y="0"/>
                    <a:pt x="238" y="1"/>
                    <a:pt x="238" y="1"/>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30" name="Freeform 10">
              <a:extLst>
                <a:ext uri="{FF2B5EF4-FFF2-40B4-BE49-F238E27FC236}">
                  <a16:creationId xmlns:a16="http://schemas.microsoft.com/office/drawing/2014/main" id="{1B3FA7BD-ADA5-4056-8C2C-19092E6790D9}"/>
                </a:ext>
              </a:extLst>
            </p:cNvPr>
            <p:cNvSpPr>
              <a:spLocks/>
            </p:cNvSpPr>
            <p:nvPr/>
          </p:nvSpPr>
          <p:spPr bwMode="auto">
            <a:xfrm>
              <a:off x="11904663" y="6340475"/>
              <a:ext cx="119063" cy="76200"/>
            </a:xfrm>
            <a:custGeom>
              <a:avLst/>
              <a:gdLst>
                <a:gd name="T0" fmla="*/ 0 w 83"/>
                <a:gd name="T1" fmla="*/ 3 h 53"/>
                <a:gd name="T2" fmla="*/ 11 w 83"/>
                <a:gd name="T3" fmla="*/ 2 h 53"/>
                <a:gd name="T4" fmla="*/ 60 w 83"/>
                <a:gd name="T5" fmla="*/ 4 h 53"/>
                <a:gd name="T6" fmla="*/ 76 w 83"/>
                <a:gd name="T7" fmla="*/ 12 h 53"/>
                <a:gd name="T8" fmla="*/ 75 w 83"/>
                <a:gd name="T9" fmla="*/ 31 h 53"/>
                <a:gd name="T10" fmla="*/ 39 w 83"/>
                <a:gd name="T11" fmla="*/ 48 h 53"/>
                <a:gd name="T12" fmla="*/ 22 w 83"/>
                <a:gd name="T13" fmla="*/ 53 h 53"/>
                <a:gd name="T14" fmla="*/ 0 w 83"/>
                <a:gd name="T15" fmla="*/ 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53">
                  <a:moveTo>
                    <a:pt x="0" y="3"/>
                  </a:moveTo>
                  <a:cubicBezTo>
                    <a:pt x="4" y="2"/>
                    <a:pt x="7" y="2"/>
                    <a:pt x="11" y="2"/>
                  </a:cubicBezTo>
                  <a:cubicBezTo>
                    <a:pt x="27" y="1"/>
                    <a:pt x="44" y="0"/>
                    <a:pt x="60" y="4"/>
                  </a:cubicBezTo>
                  <a:cubicBezTo>
                    <a:pt x="66" y="6"/>
                    <a:pt x="71" y="8"/>
                    <a:pt x="76" y="12"/>
                  </a:cubicBezTo>
                  <a:cubicBezTo>
                    <a:pt x="83" y="18"/>
                    <a:pt x="83" y="26"/>
                    <a:pt x="75" y="31"/>
                  </a:cubicBezTo>
                  <a:cubicBezTo>
                    <a:pt x="64" y="39"/>
                    <a:pt x="52" y="43"/>
                    <a:pt x="39" y="48"/>
                  </a:cubicBezTo>
                  <a:cubicBezTo>
                    <a:pt x="34" y="49"/>
                    <a:pt x="28" y="51"/>
                    <a:pt x="22" y="53"/>
                  </a:cubicBezTo>
                  <a:cubicBezTo>
                    <a:pt x="18" y="35"/>
                    <a:pt x="11" y="18"/>
                    <a:pt x="0" y="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31" name="Freeform 11">
              <a:extLst>
                <a:ext uri="{FF2B5EF4-FFF2-40B4-BE49-F238E27FC236}">
                  <a16:creationId xmlns:a16="http://schemas.microsoft.com/office/drawing/2014/main" id="{157D1497-721B-40FC-B242-5659E96B36C2}"/>
                </a:ext>
              </a:extLst>
            </p:cNvPr>
            <p:cNvSpPr>
              <a:spLocks/>
            </p:cNvSpPr>
            <p:nvPr/>
          </p:nvSpPr>
          <p:spPr bwMode="auto">
            <a:xfrm>
              <a:off x="11690350" y="6176963"/>
              <a:ext cx="82550" cy="134938"/>
            </a:xfrm>
            <a:custGeom>
              <a:avLst/>
              <a:gdLst>
                <a:gd name="T0" fmla="*/ 1 w 58"/>
                <a:gd name="T1" fmla="*/ 87 h 93"/>
                <a:gd name="T2" fmla="*/ 20 w 58"/>
                <a:gd name="T3" fmla="*/ 33 h 93"/>
                <a:gd name="T4" fmla="*/ 37 w 58"/>
                <a:gd name="T5" fmla="*/ 9 h 93"/>
                <a:gd name="T6" fmla="*/ 39 w 58"/>
                <a:gd name="T7" fmla="*/ 4 h 93"/>
                <a:gd name="T8" fmla="*/ 46 w 58"/>
                <a:gd name="T9" fmla="*/ 0 h 93"/>
                <a:gd name="T10" fmla="*/ 52 w 58"/>
                <a:gd name="T11" fmla="*/ 2 h 93"/>
                <a:gd name="T12" fmla="*/ 56 w 58"/>
                <a:gd name="T13" fmla="*/ 10 h 93"/>
                <a:gd name="T14" fmla="*/ 46 w 58"/>
                <a:gd name="T15" fmla="*/ 30 h 93"/>
                <a:gd name="T16" fmla="*/ 27 w 58"/>
                <a:gd name="T17" fmla="*/ 57 h 93"/>
                <a:gd name="T18" fmla="*/ 19 w 58"/>
                <a:gd name="T19" fmla="*/ 86 h 93"/>
                <a:gd name="T20" fmla="*/ 16 w 58"/>
                <a:gd name="T21" fmla="*/ 91 h 93"/>
                <a:gd name="T22" fmla="*/ 6 w 58"/>
                <a:gd name="T23" fmla="*/ 92 h 93"/>
                <a:gd name="T24" fmla="*/ 1 w 58"/>
                <a:gd name="T25" fmla="*/ 8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3">
                  <a:moveTo>
                    <a:pt x="1" y="87"/>
                  </a:moveTo>
                  <a:cubicBezTo>
                    <a:pt x="0" y="67"/>
                    <a:pt x="8" y="49"/>
                    <a:pt x="20" y="33"/>
                  </a:cubicBezTo>
                  <a:cubicBezTo>
                    <a:pt x="26" y="25"/>
                    <a:pt x="31" y="17"/>
                    <a:pt x="37" y="9"/>
                  </a:cubicBezTo>
                  <a:cubicBezTo>
                    <a:pt x="38" y="8"/>
                    <a:pt x="39" y="6"/>
                    <a:pt x="39" y="4"/>
                  </a:cubicBezTo>
                  <a:cubicBezTo>
                    <a:pt x="41" y="1"/>
                    <a:pt x="43" y="0"/>
                    <a:pt x="46" y="0"/>
                  </a:cubicBezTo>
                  <a:cubicBezTo>
                    <a:pt x="48" y="1"/>
                    <a:pt x="50" y="1"/>
                    <a:pt x="52" y="2"/>
                  </a:cubicBezTo>
                  <a:cubicBezTo>
                    <a:pt x="56" y="3"/>
                    <a:pt x="58" y="6"/>
                    <a:pt x="56" y="10"/>
                  </a:cubicBezTo>
                  <a:cubicBezTo>
                    <a:pt x="53" y="17"/>
                    <a:pt x="50" y="23"/>
                    <a:pt x="46" y="30"/>
                  </a:cubicBezTo>
                  <a:cubicBezTo>
                    <a:pt x="40" y="39"/>
                    <a:pt x="33" y="48"/>
                    <a:pt x="27" y="57"/>
                  </a:cubicBezTo>
                  <a:cubicBezTo>
                    <a:pt x="21" y="66"/>
                    <a:pt x="19" y="76"/>
                    <a:pt x="19" y="86"/>
                  </a:cubicBezTo>
                  <a:cubicBezTo>
                    <a:pt x="19" y="89"/>
                    <a:pt x="18" y="90"/>
                    <a:pt x="16" y="91"/>
                  </a:cubicBezTo>
                  <a:cubicBezTo>
                    <a:pt x="12" y="91"/>
                    <a:pt x="9" y="92"/>
                    <a:pt x="6" y="92"/>
                  </a:cubicBezTo>
                  <a:cubicBezTo>
                    <a:pt x="0" y="93"/>
                    <a:pt x="0" y="93"/>
                    <a:pt x="1" y="87"/>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grpSp>
      <p:grpSp>
        <p:nvGrpSpPr>
          <p:cNvPr id="32" name="Grupo 31">
            <a:extLst>
              <a:ext uri="{FF2B5EF4-FFF2-40B4-BE49-F238E27FC236}">
                <a16:creationId xmlns:a16="http://schemas.microsoft.com/office/drawing/2014/main" id="{7F282FC9-9EF5-4C44-9E33-8EEE0F24901E}"/>
              </a:ext>
            </a:extLst>
          </p:cNvPr>
          <p:cNvGrpSpPr/>
          <p:nvPr/>
        </p:nvGrpSpPr>
        <p:grpSpPr>
          <a:xfrm rot="10800000">
            <a:off x="120811" y="6612571"/>
            <a:ext cx="11775915" cy="145782"/>
            <a:chOff x="120811" y="6612571"/>
            <a:chExt cx="11775915" cy="145782"/>
          </a:xfrm>
        </p:grpSpPr>
        <p:cxnSp>
          <p:nvCxnSpPr>
            <p:cNvPr id="33" name="Conector recto 32">
              <a:extLst>
                <a:ext uri="{FF2B5EF4-FFF2-40B4-BE49-F238E27FC236}">
                  <a16:creationId xmlns:a16="http://schemas.microsoft.com/office/drawing/2014/main" id="{FFC03ADA-C40E-4EF3-8397-1AB88662E344}"/>
                </a:ext>
              </a:extLst>
            </p:cNvPr>
            <p:cNvCxnSpPr>
              <a:cxnSpLocks/>
            </p:cNvCxnSpPr>
            <p:nvPr/>
          </p:nvCxnSpPr>
          <p:spPr>
            <a:xfrm>
              <a:off x="6550702" y="6672530"/>
              <a:ext cx="5346024" cy="0"/>
            </a:xfrm>
            <a:prstGeom prst="line">
              <a:avLst/>
            </a:prstGeom>
            <a:ln w="28575">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4" name="Rectángulo 33">
              <a:extLst>
                <a:ext uri="{FF2B5EF4-FFF2-40B4-BE49-F238E27FC236}">
                  <a16:creationId xmlns:a16="http://schemas.microsoft.com/office/drawing/2014/main" id="{F4F49165-E093-4564-8BEB-269BC76490F7}"/>
                </a:ext>
              </a:extLst>
            </p:cNvPr>
            <p:cNvSpPr/>
            <p:nvPr/>
          </p:nvSpPr>
          <p:spPr>
            <a:xfrm>
              <a:off x="120811" y="6612571"/>
              <a:ext cx="7224369" cy="14578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700000000000000" pitchFamily="2" charset="-78"/>
              </a:endParaRPr>
            </a:p>
          </p:txBody>
        </p:sp>
      </p:grpSp>
    </p:spTree>
    <p:extLst>
      <p:ext uri="{BB962C8B-B14F-4D97-AF65-F5344CB8AC3E}">
        <p14:creationId xmlns:p14="http://schemas.microsoft.com/office/powerpoint/2010/main" val="1847368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a:extLst>
              <a:ext uri="{FF2B5EF4-FFF2-40B4-BE49-F238E27FC236}">
                <a16:creationId xmlns:a16="http://schemas.microsoft.com/office/drawing/2014/main" id="{A33BE6F8-C85A-4875-A33F-69E2D7564CBF}"/>
              </a:ext>
            </a:extLst>
          </p:cNvPr>
          <p:cNvSpPr txBox="1"/>
          <p:nvPr/>
        </p:nvSpPr>
        <p:spPr>
          <a:xfrm>
            <a:off x="622541" y="1815136"/>
            <a:ext cx="2459439" cy="646331"/>
          </a:xfrm>
          <a:prstGeom prst="rect">
            <a:avLst/>
          </a:prstGeom>
          <a:noFill/>
        </p:spPr>
        <p:txBody>
          <a:bodyPr wrap="square" rtlCol="0" anchor="ctr">
            <a:spAutoFit/>
          </a:bodyPr>
          <a:lstStyle/>
          <a:p>
            <a:pPr algn="r" rtl="1"/>
            <a:r>
              <a:rPr lang="fa-IR" altLang="ko-KR" sz="3600" b="1" dirty="0">
                <a:solidFill>
                  <a:schemeClr val="accent2"/>
                </a:solidFill>
                <a:cs typeface="B Nazanin" panose="00000700000000000000" pitchFamily="2" charset="-78"/>
              </a:rPr>
              <a:t>محتوا در اینجا</a:t>
            </a:r>
            <a:endParaRPr lang="ko-KR" altLang="en-US" sz="3600" b="1" dirty="0">
              <a:solidFill>
                <a:schemeClr val="accent2"/>
              </a:solidFill>
              <a:cs typeface="B Nazanin" panose="00000700000000000000" pitchFamily="2" charset="-78"/>
            </a:endParaRPr>
          </a:p>
        </p:txBody>
      </p:sp>
      <p:sp>
        <p:nvSpPr>
          <p:cNvPr id="34" name="TextBox 33">
            <a:extLst>
              <a:ext uri="{FF2B5EF4-FFF2-40B4-BE49-F238E27FC236}">
                <a16:creationId xmlns:a16="http://schemas.microsoft.com/office/drawing/2014/main" id="{0B53D798-42DE-4028-A4B4-2C082DA3C316}"/>
              </a:ext>
            </a:extLst>
          </p:cNvPr>
          <p:cNvSpPr txBox="1"/>
          <p:nvPr/>
        </p:nvSpPr>
        <p:spPr>
          <a:xfrm>
            <a:off x="619566" y="2809532"/>
            <a:ext cx="2459439"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700000000000000" pitchFamily="2" charset="-78"/>
            </a:endParaRPr>
          </a:p>
        </p:txBody>
      </p:sp>
      <p:sp>
        <p:nvSpPr>
          <p:cNvPr id="35" name="TextBox 34">
            <a:extLst>
              <a:ext uri="{FF2B5EF4-FFF2-40B4-BE49-F238E27FC236}">
                <a16:creationId xmlns:a16="http://schemas.microsoft.com/office/drawing/2014/main" id="{8EED04E0-A3F1-44F5-87DC-676D5A3AE4A0}"/>
              </a:ext>
            </a:extLst>
          </p:cNvPr>
          <p:cNvSpPr txBox="1"/>
          <p:nvPr/>
        </p:nvSpPr>
        <p:spPr>
          <a:xfrm>
            <a:off x="9154629" y="1813274"/>
            <a:ext cx="2459439" cy="646331"/>
          </a:xfrm>
          <a:prstGeom prst="rect">
            <a:avLst/>
          </a:prstGeom>
          <a:noFill/>
        </p:spPr>
        <p:txBody>
          <a:bodyPr wrap="square" rtlCol="0" anchor="ctr">
            <a:spAutoFit/>
          </a:bodyPr>
          <a:lstStyle/>
          <a:p>
            <a:pPr algn="l" rtl="1"/>
            <a:r>
              <a:rPr lang="fa-IR" altLang="ko-KR" sz="3600" b="1" dirty="0">
                <a:solidFill>
                  <a:schemeClr val="accent1"/>
                </a:solidFill>
                <a:cs typeface="B Nazanin" panose="00000700000000000000" pitchFamily="2" charset="-78"/>
              </a:rPr>
              <a:t>محتوا در اینجا</a:t>
            </a:r>
            <a:endParaRPr lang="ko-KR" altLang="en-US" sz="3600" b="1" dirty="0">
              <a:solidFill>
                <a:schemeClr val="accent1"/>
              </a:solidFill>
              <a:cs typeface="B Nazanin" panose="00000700000000000000" pitchFamily="2" charset="-78"/>
            </a:endParaRPr>
          </a:p>
        </p:txBody>
      </p:sp>
      <p:sp>
        <p:nvSpPr>
          <p:cNvPr id="36" name="TextBox 35">
            <a:extLst>
              <a:ext uri="{FF2B5EF4-FFF2-40B4-BE49-F238E27FC236}">
                <a16:creationId xmlns:a16="http://schemas.microsoft.com/office/drawing/2014/main" id="{B9DCC24F-E719-4D97-8FC5-1FD86EB67475}"/>
              </a:ext>
            </a:extLst>
          </p:cNvPr>
          <p:cNvSpPr txBox="1"/>
          <p:nvPr/>
        </p:nvSpPr>
        <p:spPr>
          <a:xfrm>
            <a:off x="9151654" y="2807670"/>
            <a:ext cx="2459439" cy="830997"/>
          </a:xfrm>
          <a:prstGeom prst="rect">
            <a:avLst/>
          </a:prstGeom>
          <a:noFill/>
        </p:spPr>
        <p:txBody>
          <a:bodyPr wrap="square" rtlCol="0">
            <a:spAutoFit/>
          </a:bodyPr>
          <a:lstStyle/>
          <a:p>
            <a:pPr algn="l" rtl="1"/>
            <a:r>
              <a:rPr lang="fa-IR" altLang="ko-KR" sz="1200" dirty="0">
                <a:solidFill>
                  <a:schemeClr val="tx1">
                    <a:lumMod val="75000"/>
                    <a:lumOff val="25000"/>
                  </a:schemeClr>
                </a:solidFill>
                <a:cs typeface="B Nazanin" panose="000007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700000000000000" pitchFamily="2" charset="-78"/>
            </a:endParaRPr>
          </a:p>
        </p:txBody>
      </p:sp>
      <p:grpSp>
        <p:nvGrpSpPr>
          <p:cNvPr id="37" name="Group 8">
            <a:extLst>
              <a:ext uri="{FF2B5EF4-FFF2-40B4-BE49-F238E27FC236}">
                <a16:creationId xmlns:a16="http://schemas.microsoft.com/office/drawing/2014/main" id="{B7C6F876-6937-454F-9167-F784EE1F1B73}"/>
              </a:ext>
            </a:extLst>
          </p:cNvPr>
          <p:cNvGrpSpPr/>
          <p:nvPr/>
        </p:nvGrpSpPr>
        <p:grpSpPr>
          <a:xfrm>
            <a:off x="3135171" y="4566270"/>
            <a:ext cx="1617740" cy="1651640"/>
            <a:chOff x="-475010" y="1114177"/>
            <a:chExt cx="3859356" cy="1651640"/>
          </a:xfrm>
        </p:grpSpPr>
        <p:sp>
          <p:nvSpPr>
            <p:cNvPr id="38" name="TextBox 37">
              <a:extLst>
                <a:ext uri="{FF2B5EF4-FFF2-40B4-BE49-F238E27FC236}">
                  <a16:creationId xmlns:a16="http://schemas.microsoft.com/office/drawing/2014/main" id="{46F9A3D6-30D7-49FC-A3E5-65454635DBAE}"/>
                </a:ext>
              </a:extLst>
            </p:cNvPr>
            <p:cNvSpPr txBox="1"/>
            <p:nvPr/>
          </p:nvSpPr>
          <p:spPr>
            <a:xfrm>
              <a:off x="-475010" y="1114177"/>
              <a:ext cx="3859356" cy="307777"/>
            </a:xfrm>
            <a:prstGeom prst="rect">
              <a:avLst/>
            </a:prstGeom>
            <a:noFill/>
          </p:spPr>
          <p:txBody>
            <a:bodyPr wrap="square" rtlCol="0" anchor="ctr">
              <a:spAutoFit/>
            </a:bodyPr>
            <a:lstStyle/>
            <a:p>
              <a:pPr algn="ctr" rtl="1"/>
              <a:r>
                <a:rPr lang="fa-IR" altLang="ko-KR" sz="1400" b="1" dirty="0">
                  <a:solidFill>
                    <a:schemeClr val="tx1">
                      <a:lumMod val="85000"/>
                      <a:lumOff val="15000"/>
                    </a:schemeClr>
                  </a:solidFill>
                  <a:cs typeface="B Nazanin" panose="00000700000000000000" pitchFamily="2" charset="-78"/>
                </a:rPr>
                <a:t>متن را اینجا بنویسید</a:t>
              </a:r>
              <a:endParaRPr lang="ko-KR" altLang="en-US" sz="1400" b="1" dirty="0">
                <a:solidFill>
                  <a:schemeClr val="tx1">
                    <a:lumMod val="85000"/>
                    <a:lumOff val="15000"/>
                  </a:schemeClr>
                </a:solidFill>
                <a:cs typeface="B Nazanin" panose="00000700000000000000" pitchFamily="2" charset="-78"/>
              </a:endParaRPr>
            </a:p>
          </p:txBody>
        </p:sp>
        <p:sp>
          <p:nvSpPr>
            <p:cNvPr id="39" name="TextBox 38">
              <a:extLst>
                <a:ext uri="{FF2B5EF4-FFF2-40B4-BE49-F238E27FC236}">
                  <a16:creationId xmlns:a16="http://schemas.microsoft.com/office/drawing/2014/main" id="{8ECE4AFD-54F7-4033-A3EB-D778904FCF68}"/>
                </a:ext>
              </a:extLst>
            </p:cNvPr>
            <p:cNvSpPr txBox="1"/>
            <p:nvPr/>
          </p:nvSpPr>
          <p:spPr>
            <a:xfrm>
              <a:off x="-460975" y="1380822"/>
              <a:ext cx="3845321" cy="1384995"/>
            </a:xfrm>
            <a:prstGeom prst="rect">
              <a:avLst/>
            </a:prstGeom>
            <a:noFill/>
          </p:spPr>
          <p:txBody>
            <a:bodyPr wrap="square" rtlCol="0">
              <a:spAutoFit/>
            </a:bodyPr>
            <a:lstStyle/>
            <a:p>
              <a:pPr algn="ctr" rtl="1"/>
              <a:r>
                <a:rPr lang="fa-IR" altLang="ko-KR" sz="1200" dirty="0">
                  <a:solidFill>
                    <a:schemeClr val="tx1">
                      <a:lumMod val="85000"/>
                      <a:lumOff val="1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85000"/>
                    <a:lumOff val="15000"/>
                  </a:schemeClr>
                </a:solidFill>
                <a:cs typeface="B Nazanin" panose="00000700000000000000" pitchFamily="2" charset="-78"/>
              </a:endParaRPr>
            </a:p>
          </p:txBody>
        </p:sp>
      </p:grpSp>
      <p:grpSp>
        <p:nvGrpSpPr>
          <p:cNvPr id="40" name="Group 21">
            <a:extLst>
              <a:ext uri="{FF2B5EF4-FFF2-40B4-BE49-F238E27FC236}">
                <a16:creationId xmlns:a16="http://schemas.microsoft.com/office/drawing/2014/main" id="{FE24EFD4-1E45-4BCA-B373-B0BD3FB2F369}"/>
              </a:ext>
            </a:extLst>
          </p:cNvPr>
          <p:cNvGrpSpPr/>
          <p:nvPr/>
        </p:nvGrpSpPr>
        <p:grpSpPr>
          <a:xfrm>
            <a:off x="1003259" y="4566270"/>
            <a:ext cx="1617740" cy="1651640"/>
            <a:chOff x="-475010" y="1114177"/>
            <a:chExt cx="3859356" cy="1651640"/>
          </a:xfrm>
        </p:grpSpPr>
        <p:sp>
          <p:nvSpPr>
            <p:cNvPr id="41" name="TextBox 40">
              <a:extLst>
                <a:ext uri="{FF2B5EF4-FFF2-40B4-BE49-F238E27FC236}">
                  <a16:creationId xmlns:a16="http://schemas.microsoft.com/office/drawing/2014/main" id="{AEFB290A-4A6A-4E3B-9812-9084532B7A68}"/>
                </a:ext>
              </a:extLst>
            </p:cNvPr>
            <p:cNvSpPr txBox="1"/>
            <p:nvPr/>
          </p:nvSpPr>
          <p:spPr>
            <a:xfrm>
              <a:off x="-475010" y="1114177"/>
              <a:ext cx="3859356" cy="307777"/>
            </a:xfrm>
            <a:prstGeom prst="rect">
              <a:avLst/>
            </a:prstGeom>
            <a:noFill/>
          </p:spPr>
          <p:txBody>
            <a:bodyPr wrap="square" rtlCol="0" anchor="ctr">
              <a:spAutoFit/>
            </a:bodyPr>
            <a:lstStyle/>
            <a:p>
              <a:pPr algn="ctr" rtl="1"/>
              <a:r>
                <a:rPr lang="fa-IR" altLang="ko-KR" sz="1400" b="1" dirty="0">
                  <a:solidFill>
                    <a:schemeClr val="tx1">
                      <a:lumMod val="85000"/>
                      <a:lumOff val="15000"/>
                    </a:schemeClr>
                  </a:solidFill>
                  <a:cs typeface="B Nazanin" panose="00000700000000000000" pitchFamily="2" charset="-78"/>
                </a:rPr>
                <a:t>متن را اینجا بنویسید</a:t>
              </a:r>
              <a:endParaRPr lang="ko-KR" altLang="en-US" sz="1400" b="1" dirty="0">
                <a:solidFill>
                  <a:schemeClr val="tx1">
                    <a:lumMod val="85000"/>
                    <a:lumOff val="15000"/>
                  </a:schemeClr>
                </a:solidFill>
                <a:cs typeface="B Nazanin" panose="00000700000000000000" pitchFamily="2" charset="-78"/>
              </a:endParaRPr>
            </a:p>
          </p:txBody>
        </p:sp>
        <p:sp>
          <p:nvSpPr>
            <p:cNvPr id="42" name="TextBox 41">
              <a:extLst>
                <a:ext uri="{FF2B5EF4-FFF2-40B4-BE49-F238E27FC236}">
                  <a16:creationId xmlns:a16="http://schemas.microsoft.com/office/drawing/2014/main" id="{CD06F70C-478A-4D22-B507-D670730D72FC}"/>
                </a:ext>
              </a:extLst>
            </p:cNvPr>
            <p:cNvSpPr txBox="1"/>
            <p:nvPr/>
          </p:nvSpPr>
          <p:spPr>
            <a:xfrm>
              <a:off x="-460975" y="1380822"/>
              <a:ext cx="3845321" cy="1384995"/>
            </a:xfrm>
            <a:prstGeom prst="rect">
              <a:avLst/>
            </a:prstGeom>
            <a:noFill/>
          </p:spPr>
          <p:txBody>
            <a:bodyPr wrap="square" rtlCol="0">
              <a:spAutoFit/>
            </a:bodyPr>
            <a:lstStyle/>
            <a:p>
              <a:pPr algn="ctr" rtl="1"/>
              <a:r>
                <a:rPr lang="fa-IR" altLang="ko-KR" sz="1200" dirty="0">
                  <a:solidFill>
                    <a:schemeClr val="tx1">
                      <a:lumMod val="85000"/>
                      <a:lumOff val="1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85000"/>
                    <a:lumOff val="15000"/>
                  </a:schemeClr>
                </a:solidFill>
                <a:cs typeface="B Nazanin" panose="00000700000000000000" pitchFamily="2" charset="-78"/>
              </a:endParaRPr>
            </a:p>
          </p:txBody>
        </p:sp>
      </p:grpSp>
      <p:grpSp>
        <p:nvGrpSpPr>
          <p:cNvPr id="43" name="Group 27">
            <a:extLst>
              <a:ext uri="{FF2B5EF4-FFF2-40B4-BE49-F238E27FC236}">
                <a16:creationId xmlns:a16="http://schemas.microsoft.com/office/drawing/2014/main" id="{4FF963ED-5B33-4E45-AAB8-672AD8F26933}"/>
              </a:ext>
            </a:extLst>
          </p:cNvPr>
          <p:cNvGrpSpPr/>
          <p:nvPr/>
        </p:nvGrpSpPr>
        <p:grpSpPr>
          <a:xfrm>
            <a:off x="7398994" y="4554719"/>
            <a:ext cx="1617740" cy="1651640"/>
            <a:chOff x="-475010" y="1114177"/>
            <a:chExt cx="3859356" cy="1651640"/>
          </a:xfrm>
        </p:grpSpPr>
        <p:sp>
          <p:nvSpPr>
            <p:cNvPr id="44" name="TextBox 43">
              <a:extLst>
                <a:ext uri="{FF2B5EF4-FFF2-40B4-BE49-F238E27FC236}">
                  <a16:creationId xmlns:a16="http://schemas.microsoft.com/office/drawing/2014/main" id="{5D600CB2-E268-4F13-852C-6FF85448417A}"/>
                </a:ext>
              </a:extLst>
            </p:cNvPr>
            <p:cNvSpPr txBox="1"/>
            <p:nvPr/>
          </p:nvSpPr>
          <p:spPr>
            <a:xfrm>
              <a:off x="-475010" y="1114177"/>
              <a:ext cx="3859356" cy="307777"/>
            </a:xfrm>
            <a:prstGeom prst="rect">
              <a:avLst/>
            </a:prstGeom>
            <a:noFill/>
          </p:spPr>
          <p:txBody>
            <a:bodyPr wrap="square" rtlCol="0" anchor="ctr">
              <a:spAutoFit/>
            </a:bodyPr>
            <a:lstStyle/>
            <a:p>
              <a:pPr algn="ctr" rtl="1"/>
              <a:r>
                <a:rPr lang="fa-IR" altLang="ko-KR" sz="1400" b="1" dirty="0">
                  <a:solidFill>
                    <a:schemeClr val="tx1">
                      <a:lumMod val="85000"/>
                      <a:lumOff val="15000"/>
                    </a:schemeClr>
                  </a:solidFill>
                  <a:cs typeface="B Nazanin" panose="00000700000000000000" pitchFamily="2" charset="-78"/>
                </a:rPr>
                <a:t>متن را اینجا بنویسید</a:t>
              </a:r>
              <a:endParaRPr lang="ko-KR" altLang="en-US" sz="1400" b="1" dirty="0">
                <a:solidFill>
                  <a:schemeClr val="tx1">
                    <a:lumMod val="85000"/>
                    <a:lumOff val="15000"/>
                  </a:schemeClr>
                </a:solidFill>
                <a:cs typeface="B Nazanin" panose="00000700000000000000" pitchFamily="2" charset="-78"/>
              </a:endParaRPr>
            </a:p>
          </p:txBody>
        </p:sp>
        <p:sp>
          <p:nvSpPr>
            <p:cNvPr id="45" name="TextBox 44">
              <a:extLst>
                <a:ext uri="{FF2B5EF4-FFF2-40B4-BE49-F238E27FC236}">
                  <a16:creationId xmlns:a16="http://schemas.microsoft.com/office/drawing/2014/main" id="{F2BD3FCF-AC61-4ADA-B60C-7DD4CA89161C}"/>
                </a:ext>
              </a:extLst>
            </p:cNvPr>
            <p:cNvSpPr txBox="1"/>
            <p:nvPr/>
          </p:nvSpPr>
          <p:spPr>
            <a:xfrm>
              <a:off x="-460975" y="1380822"/>
              <a:ext cx="3845321" cy="1384995"/>
            </a:xfrm>
            <a:prstGeom prst="rect">
              <a:avLst/>
            </a:prstGeom>
            <a:noFill/>
          </p:spPr>
          <p:txBody>
            <a:bodyPr wrap="square" rtlCol="0">
              <a:spAutoFit/>
            </a:bodyPr>
            <a:lstStyle/>
            <a:p>
              <a:pPr algn="ctr" rtl="1"/>
              <a:r>
                <a:rPr lang="fa-IR" altLang="ko-KR" sz="1200" dirty="0">
                  <a:solidFill>
                    <a:schemeClr val="tx1">
                      <a:lumMod val="85000"/>
                      <a:lumOff val="1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85000"/>
                    <a:lumOff val="15000"/>
                  </a:schemeClr>
                </a:solidFill>
                <a:cs typeface="B Nazanin" panose="00000700000000000000" pitchFamily="2" charset="-78"/>
              </a:endParaRPr>
            </a:p>
          </p:txBody>
        </p:sp>
      </p:grpSp>
      <p:grpSp>
        <p:nvGrpSpPr>
          <p:cNvPr id="46" name="Group 30">
            <a:extLst>
              <a:ext uri="{FF2B5EF4-FFF2-40B4-BE49-F238E27FC236}">
                <a16:creationId xmlns:a16="http://schemas.microsoft.com/office/drawing/2014/main" id="{0FDFF2F1-65BA-42A7-8FB5-0739F025C201}"/>
              </a:ext>
            </a:extLst>
          </p:cNvPr>
          <p:cNvGrpSpPr/>
          <p:nvPr/>
        </p:nvGrpSpPr>
        <p:grpSpPr>
          <a:xfrm>
            <a:off x="9530905" y="4566270"/>
            <a:ext cx="1617740" cy="1651640"/>
            <a:chOff x="-475010" y="1114177"/>
            <a:chExt cx="3859356" cy="1651640"/>
          </a:xfrm>
        </p:grpSpPr>
        <p:sp>
          <p:nvSpPr>
            <p:cNvPr id="47" name="TextBox 46">
              <a:extLst>
                <a:ext uri="{FF2B5EF4-FFF2-40B4-BE49-F238E27FC236}">
                  <a16:creationId xmlns:a16="http://schemas.microsoft.com/office/drawing/2014/main" id="{9224F2E9-6850-40EA-B37F-84AAD859CA6A}"/>
                </a:ext>
              </a:extLst>
            </p:cNvPr>
            <p:cNvSpPr txBox="1"/>
            <p:nvPr/>
          </p:nvSpPr>
          <p:spPr>
            <a:xfrm>
              <a:off x="-475010" y="1114177"/>
              <a:ext cx="3859356" cy="307777"/>
            </a:xfrm>
            <a:prstGeom prst="rect">
              <a:avLst/>
            </a:prstGeom>
            <a:noFill/>
          </p:spPr>
          <p:txBody>
            <a:bodyPr wrap="square" rtlCol="0" anchor="ctr">
              <a:spAutoFit/>
            </a:bodyPr>
            <a:lstStyle/>
            <a:p>
              <a:pPr algn="ctr" rtl="1"/>
              <a:r>
                <a:rPr lang="fa-IR" altLang="ko-KR" sz="1400" b="1" dirty="0">
                  <a:solidFill>
                    <a:schemeClr val="tx1">
                      <a:lumMod val="85000"/>
                      <a:lumOff val="15000"/>
                    </a:schemeClr>
                  </a:solidFill>
                  <a:cs typeface="B Nazanin" panose="00000700000000000000" pitchFamily="2" charset="-78"/>
                </a:rPr>
                <a:t>متن را اینجا بنویسید</a:t>
              </a:r>
              <a:endParaRPr lang="ko-KR" altLang="en-US" sz="1400" b="1" dirty="0">
                <a:solidFill>
                  <a:schemeClr val="tx1">
                    <a:lumMod val="85000"/>
                    <a:lumOff val="15000"/>
                  </a:schemeClr>
                </a:solidFill>
                <a:cs typeface="B Nazanin" panose="00000700000000000000" pitchFamily="2" charset="-78"/>
              </a:endParaRPr>
            </a:p>
          </p:txBody>
        </p:sp>
        <p:sp>
          <p:nvSpPr>
            <p:cNvPr id="48" name="TextBox 47">
              <a:extLst>
                <a:ext uri="{FF2B5EF4-FFF2-40B4-BE49-F238E27FC236}">
                  <a16:creationId xmlns:a16="http://schemas.microsoft.com/office/drawing/2014/main" id="{4A323E9C-9708-4F2C-B3EC-93381AD613AE}"/>
                </a:ext>
              </a:extLst>
            </p:cNvPr>
            <p:cNvSpPr txBox="1"/>
            <p:nvPr/>
          </p:nvSpPr>
          <p:spPr>
            <a:xfrm>
              <a:off x="-460975" y="1380822"/>
              <a:ext cx="3845321" cy="1384995"/>
            </a:xfrm>
            <a:prstGeom prst="rect">
              <a:avLst/>
            </a:prstGeom>
            <a:noFill/>
          </p:spPr>
          <p:txBody>
            <a:bodyPr wrap="square" rtlCol="0">
              <a:spAutoFit/>
            </a:bodyPr>
            <a:lstStyle/>
            <a:p>
              <a:pPr algn="ctr" rtl="1"/>
              <a:r>
                <a:rPr lang="fa-IR" altLang="ko-KR" sz="1200" dirty="0">
                  <a:solidFill>
                    <a:schemeClr val="tx1">
                      <a:lumMod val="85000"/>
                      <a:lumOff val="1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85000"/>
                    <a:lumOff val="15000"/>
                  </a:schemeClr>
                </a:solidFill>
                <a:cs typeface="B Nazanin" panose="00000700000000000000" pitchFamily="2" charset="-78"/>
              </a:endParaRPr>
            </a:p>
          </p:txBody>
        </p:sp>
      </p:grpSp>
      <p:sp>
        <p:nvSpPr>
          <p:cNvPr id="49" name="TextBox 48">
            <a:extLst>
              <a:ext uri="{FF2B5EF4-FFF2-40B4-BE49-F238E27FC236}">
                <a16:creationId xmlns:a16="http://schemas.microsoft.com/office/drawing/2014/main" id="{BAB1A73E-E633-4358-988B-C6BFC65D05B8}"/>
              </a:ext>
            </a:extLst>
          </p:cNvPr>
          <p:cNvSpPr txBox="1"/>
          <p:nvPr/>
        </p:nvSpPr>
        <p:spPr>
          <a:xfrm>
            <a:off x="5065936" y="3984896"/>
            <a:ext cx="2056488" cy="523220"/>
          </a:xfrm>
          <a:prstGeom prst="rect">
            <a:avLst/>
          </a:prstGeom>
          <a:noFill/>
        </p:spPr>
        <p:txBody>
          <a:bodyPr wrap="square" rtlCol="0" anchor="ctr">
            <a:spAutoFit/>
          </a:bodyPr>
          <a:lstStyle/>
          <a:p>
            <a:pPr algn="ctr" rtl="1"/>
            <a:r>
              <a:rPr lang="fa-IR" altLang="ko-KR" sz="2800" b="1" dirty="0">
                <a:solidFill>
                  <a:schemeClr val="tx1">
                    <a:lumMod val="85000"/>
                    <a:lumOff val="15000"/>
                  </a:schemeClr>
                </a:solidFill>
                <a:cs typeface="B Nazanin" panose="00000700000000000000" pitchFamily="2" charset="-78"/>
              </a:rPr>
              <a:t>محتوا</a:t>
            </a:r>
            <a:endParaRPr lang="ko-KR" altLang="en-US" sz="2800" b="1" dirty="0">
              <a:solidFill>
                <a:schemeClr val="tx1">
                  <a:lumMod val="85000"/>
                  <a:lumOff val="15000"/>
                </a:schemeClr>
              </a:solidFill>
              <a:cs typeface="B Nazanin" panose="00000700000000000000" pitchFamily="2" charset="-78"/>
            </a:endParaRPr>
          </a:p>
        </p:txBody>
      </p:sp>
      <p:grpSp>
        <p:nvGrpSpPr>
          <p:cNvPr id="50" name="Group 49">
            <a:extLst>
              <a:ext uri="{FF2B5EF4-FFF2-40B4-BE49-F238E27FC236}">
                <a16:creationId xmlns:a16="http://schemas.microsoft.com/office/drawing/2014/main" id="{5D3D24DF-ADA0-4F70-A87A-1F92FD1D1CE0}"/>
              </a:ext>
            </a:extLst>
          </p:cNvPr>
          <p:cNvGrpSpPr/>
          <p:nvPr/>
        </p:nvGrpSpPr>
        <p:grpSpPr>
          <a:xfrm>
            <a:off x="5425106" y="4550881"/>
            <a:ext cx="1341787" cy="1824527"/>
            <a:chOff x="5389992" y="405999"/>
            <a:chExt cx="1836515" cy="2497245"/>
          </a:xfrm>
        </p:grpSpPr>
        <p:sp>
          <p:nvSpPr>
            <p:cNvPr id="51" name="Freeform: Shape 50">
              <a:extLst>
                <a:ext uri="{FF2B5EF4-FFF2-40B4-BE49-F238E27FC236}">
                  <a16:creationId xmlns:a16="http://schemas.microsoft.com/office/drawing/2014/main" id="{A1F45D8A-E7F0-40AB-8DD1-A1ED3BB653F4}"/>
                </a:ext>
              </a:extLst>
            </p:cNvPr>
            <p:cNvSpPr/>
            <p:nvPr/>
          </p:nvSpPr>
          <p:spPr>
            <a:xfrm>
              <a:off x="5389992" y="405999"/>
              <a:ext cx="1836515" cy="2306840"/>
            </a:xfrm>
            <a:custGeom>
              <a:avLst/>
              <a:gdLst>
                <a:gd name="connsiteX0" fmla="*/ 622775 w 5044769"/>
                <a:gd name="connsiteY0" fmla="*/ 6336294 h 6336715"/>
                <a:gd name="connsiteX1" fmla="*/ 157362 w 5044769"/>
                <a:gd name="connsiteY1" fmla="*/ 5720991 h 6336715"/>
                <a:gd name="connsiteX2" fmla="*/ 5418 w 5044769"/>
                <a:gd name="connsiteY2" fmla="*/ 4783320 h 6336715"/>
                <a:gd name="connsiteX3" fmla="*/ 238124 w 5044769"/>
                <a:gd name="connsiteY3" fmla="*/ 3805268 h 6336715"/>
                <a:gd name="connsiteX4" fmla="*/ 433187 w 5044769"/>
                <a:gd name="connsiteY4" fmla="*/ 3006537 h 6336715"/>
                <a:gd name="connsiteX5" fmla="*/ 433872 w 5044769"/>
                <a:gd name="connsiteY5" fmla="*/ 2434353 h 6336715"/>
                <a:gd name="connsiteX6" fmla="*/ 578287 w 5044769"/>
                <a:gd name="connsiteY6" fmla="*/ 1286561 h 6336715"/>
                <a:gd name="connsiteX7" fmla="*/ 1340059 w 5044769"/>
                <a:gd name="connsiteY7" fmla="*/ 359157 h 6336715"/>
                <a:gd name="connsiteX8" fmla="*/ 3406356 w 5044769"/>
                <a:gd name="connsiteY8" fmla="*/ 150406 h 6336715"/>
                <a:gd name="connsiteX9" fmla="*/ 4692402 w 5044769"/>
                <a:gd name="connsiteY9" fmla="*/ 1838213 h 6336715"/>
                <a:gd name="connsiteX10" fmla="*/ 4701984 w 5044769"/>
                <a:gd name="connsiteY10" fmla="*/ 2259823 h 6336715"/>
                <a:gd name="connsiteX11" fmla="*/ 4793013 w 5044769"/>
                <a:gd name="connsiteY11" fmla="*/ 3170116 h 6336715"/>
                <a:gd name="connsiteX12" fmla="*/ 5005872 w 5044769"/>
                <a:gd name="connsiteY12" fmla="*/ 4432892 h 6336715"/>
                <a:gd name="connsiteX13" fmla="*/ 5001081 w 5044769"/>
                <a:gd name="connsiteY13" fmla="*/ 5501288 h 6336715"/>
                <a:gd name="connsiteX14" fmla="*/ 4858719 w 5044769"/>
                <a:gd name="connsiteY14" fmla="*/ 5911947 h 6336715"/>
                <a:gd name="connsiteX15" fmla="*/ 4476806 w 5044769"/>
                <a:gd name="connsiteY15" fmla="*/ 6274696 h 6336715"/>
                <a:gd name="connsiteX16" fmla="*/ 4431634 w 5044769"/>
                <a:gd name="connsiteY16" fmla="*/ 6238421 h 6336715"/>
                <a:gd name="connsiteX17" fmla="*/ 4389199 w 5044769"/>
                <a:gd name="connsiteY17" fmla="*/ 6079633 h 6336715"/>
                <a:gd name="connsiteX18" fmla="*/ 4053828 w 5044769"/>
                <a:gd name="connsiteY18" fmla="*/ 5698405 h 6336715"/>
                <a:gd name="connsiteX19" fmla="*/ 3639747 w 5044769"/>
                <a:gd name="connsiteY19" fmla="*/ 5584105 h 6336715"/>
                <a:gd name="connsiteX20" fmla="*/ 3389930 w 5044769"/>
                <a:gd name="connsiteY20" fmla="*/ 5503342 h 6336715"/>
                <a:gd name="connsiteX21" fmla="*/ 3121633 w 5044769"/>
                <a:gd name="connsiteY21" fmla="*/ 5280217 h 6336715"/>
                <a:gd name="connsiteX22" fmla="*/ 3034710 w 5044769"/>
                <a:gd name="connsiteY22" fmla="*/ 5047511 h 6336715"/>
                <a:gd name="connsiteX23" fmla="*/ 3034710 w 5044769"/>
                <a:gd name="connsiteY23" fmla="*/ 4956481 h 6336715"/>
                <a:gd name="connsiteX24" fmla="*/ 3081251 w 5044769"/>
                <a:gd name="connsiteY24" fmla="*/ 4917469 h 6336715"/>
                <a:gd name="connsiteX25" fmla="*/ 3628796 w 5044769"/>
                <a:gd name="connsiteY25" fmla="*/ 4511601 h 6336715"/>
                <a:gd name="connsiteX26" fmla="*/ 3873822 w 5044769"/>
                <a:gd name="connsiteY26" fmla="*/ 4174861 h 6336715"/>
                <a:gd name="connsiteX27" fmla="*/ 3898462 w 5044769"/>
                <a:gd name="connsiteY27" fmla="*/ 4068090 h 6336715"/>
                <a:gd name="connsiteX28" fmla="*/ 3884089 w 5044769"/>
                <a:gd name="connsiteY28" fmla="*/ 3801846 h 6336715"/>
                <a:gd name="connsiteX29" fmla="*/ 3869716 w 5044769"/>
                <a:gd name="connsiteY29" fmla="*/ 3516438 h 6336715"/>
                <a:gd name="connsiteX30" fmla="*/ 3843707 w 5044769"/>
                <a:gd name="connsiteY30" fmla="*/ 3037336 h 6336715"/>
                <a:gd name="connsiteX31" fmla="*/ 3841654 w 5044769"/>
                <a:gd name="connsiteY31" fmla="*/ 2931934 h 6336715"/>
                <a:gd name="connsiteX32" fmla="*/ 3784162 w 5044769"/>
                <a:gd name="connsiteY32" fmla="*/ 3055131 h 6336715"/>
                <a:gd name="connsiteX33" fmla="*/ 3711612 w 5044769"/>
                <a:gd name="connsiteY33" fmla="*/ 3064713 h 6336715"/>
                <a:gd name="connsiteX34" fmla="*/ 3240039 w 5044769"/>
                <a:gd name="connsiteY34" fmla="*/ 2527435 h 6336715"/>
                <a:gd name="connsiteX35" fmla="*/ 3331069 w 5044769"/>
                <a:gd name="connsiteY35" fmla="*/ 2755351 h 6336715"/>
                <a:gd name="connsiteX36" fmla="*/ 3398143 w 5044769"/>
                <a:gd name="connsiteY36" fmla="*/ 2927143 h 6336715"/>
                <a:gd name="connsiteX37" fmla="*/ 3394721 w 5044769"/>
                <a:gd name="connsiteY37" fmla="*/ 2986004 h 6336715"/>
                <a:gd name="connsiteX38" fmla="*/ 3335860 w 5044769"/>
                <a:gd name="connsiteY38" fmla="*/ 2982582 h 6336715"/>
                <a:gd name="connsiteX39" fmla="*/ 2837594 w 5044769"/>
                <a:gd name="connsiteY39" fmla="*/ 2721129 h 6336715"/>
                <a:gd name="connsiteX40" fmla="*/ 2716449 w 5044769"/>
                <a:gd name="connsiteY40" fmla="*/ 2659530 h 6336715"/>
                <a:gd name="connsiteX41" fmla="*/ 2667855 w 5044769"/>
                <a:gd name="connsiteY41" fmla="*/ 2695121 h 6336715"/>
                <a:gd name="connsiteX42" fmla="*/ 2914934 w 5044769"/>
                <a:gd name="connsiteY42" fmla="*/ 3163956 h 6336715"/>
                <a:gd name="connsiteX43" fmla="*/ 2964898 w 5044769"/>
                <a:gd name="connsiteY43" fmla="*/ 3202969 h 6336715"/>
                <a:gd name="connsiteX44" fmla="*/ 2982693 w 5044769"/>
                <a:gd name="connsiteY44" fmla="*/ 3253616 h 6336715"/>
                <a:gd name="connsiteX45" fmla="*/ 2934099 w 5044769"/>
                <a:gd name="connsiteY45" fmla="*/ 3276887 h 6336715"/>
                <a:gd name="connsiteX46" fmla="*/ 2853336 w 5044769"/>
                <a:gd name="connsiteY46" fmla="*/ 3261830 h 6336715"/>
                <a:gd name="connsiteX47" fmla="*/ 1890341 w 5044769"/>
                <a:gd name="connsiteY47" fmla="*/ 2734818 h 6336715"/>
                <a:gd name="connsiteX48" fmla="*/ 1429035 w 5044769"/>
                <a:gd name="connsiteY48" fmla="*/ 2219441 h 6336715"/>
                <a:gd name="connsiteX49" fmla="*/ 1407817 w 5044769"/>
                <a:gd name="connsiteY49" fmla="*/ 2198908 h 6336715"/>
                <a:gd name="connsiteX50" fmla="*/ 1389338 w 5044769"/>
                <a:gd name="connsiteY50" fmla="*/ 2229023 h 6336715"/>
                <a:gd name="connsiteX51" fmla="*/ 1259296 w 5044769"/>
                <a:gd name="connsiteY51" fmla="*/ 2958627 h 6336715"/>
                <a:gd name="connsiteX52" fmla="*/ 1149787 w 5044769"/>
                <a:gd name="connsiteY52" fmla="*/ 3710817 h 6336715"/>
                <a:gd name="connsiteX53" fmla="*/ 1236025 w 5044769"/>
                <a:gd name="connsiteY53" fmla="*/ 4185812 h 6336715"/>
                <a:gd name="connsiteX54" fmla="*/ 1733606 w 5044769"/>
                <a:gd name="connsiteY54" fmla="*/ 4716246 h 6336715"/>
                <a:gd name="connsiteX55" fmla="*/ 2012170 w 5044769"/>
                <a:gd name="connsiteY55" fmla="*/ 4892829 h 6336715"/>
                <a:gd name="connsiteX56" fmla="*/ 2049814 w 5044769"/>
                <a:gd name="connsiteY56" fmla="*/ 4933211 h 6336715"/>
                <a:gd name="connsiteX57" fmla="*/ 2075138 w 5044769"/>
                <a:gd name="connsiteY57" fmla="*/ 5065990 h 6336715"/>
                <a:gd name="connsiteX58" fmla="*/ 1986846 w 5044769"/>
                <a:gd name="connsiteY58" fmla="*/ 5239151 h 6336715"/>
                <a:gd name="connsiteX59" fmla="*/ 1893079 w 5044769"/>
                <a:gd name="connsiteY59" fmla="*/ 5370562 h 6336715"/>
                <a:gd name="connsiteX60" fmla="*/ 1875968 w 5044769"/>
                <a:gd name="connsiteY60" fmla="*/ 5404099 h 6336715"/>
                <a:gd name="connsiteX61" fmla="*/ 1791099 w 5044769"/>
                <a:gd name="connsiteY61" fmla="*/ 5453378 h 6336715"/>
                <a:gd name="connsiteX62" fmla="*/ 1529646 w 5044769"/>
                <a:gd name="connsiteY62" fmla="*/ 5584789 h 6336715"/>
                <a:gd name="connsiteX63" fmla="*/ 1171689 w 5044769"/>
                <a:gd name="connsiteY63" fmla="*/ 5686770 h 6336715"/>
                <a:gd name="connsiteX64" fmla="*/ 1067655 w 5044769"/>
                <a:gd name="connsiteY64" fmla="*/ 5710725 h 6336715"/>
                <a:gd name="connsiteX65" fmla="*/ 741181 w 5044769"/>
                <a:gd name="connsiteY65" fmla="*/ 6018719 h 6336715"/>
                <a:gd name="connsiteX66" fmla="*/ 670001 w 5044769"/>
                <a:gd name="connsiteY66" fmla="*/ 6290437 h 6336715"/>
                <a:gd name="connsiteX67" fmla="*/ 622775 w 5044769"/>
                <a:gd name="connsiteY67" fmla="*/ 6336294 h 6336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5044769" h="6336715">
                  <a:moveTo>
                    <a:pt x="622775" y="6336294"/>
                  </a:moveTo>
                  <a:cubicBezTo>
                    <a:pt x="427712" y="6161080"/>
                    <a:pt x="271662" y="5957120"/>
                    <a:pt x="157362" y="5720991"/>
                  </a:cubicBezTo>
                  <a:cubicBezTo>
                    <a:pt x="13631" y="5423264"/>
                    <a:pt x="-13746" y="5107741"/>
                    <a:pt x="5418" y="4783320"/>
                  </a:cubicBezTo>
                  <a:cubicBezTo>
                    <a:pt x="25951" y="4443158"/>
                    <a:pt x="125193" y="4122844"/>
                    <a:pt x="238124" y="3805268"/>
                  </a:cubicBezTo>
                  <a:cubicBezTo>
                    <a:pt x="330523" y="3545868"/>
                    <a:pt x="411286" y="3283047"/>
                    <a:pt x="433187" y="3006537"/>
                  </a:cubicBezTo>
                  <a:cubicBezTo>
                    <a:pt x="448245" y="2815581"/>
                    <a:pt x="442085" y="2624624"/>
                    <a:pt x="433872" y="2434353"/>
                  </a:cubicBezTo>
                  <a:cubicBezTo>
                    <a:pt x="416077" y="2043542"/>
                    <a:pt x="448245" y="1660945"/>
                    <a:pt x="578287" y="1286561"/>
                  </a:cubicBezTo>
                  <a:cubicBezTo>
                    <a:pt x="719280" y="880009"/>
                    <a:pt x="972519" y="572015"/>
                    <a:pt x="1340059" y="359157"/>
                  </a:cubicBezTo>
                  <a:cubicBezTo>
                    <a:pt x="1996428" y="-20018"/>
                    <a:pt x="2687703" y="-114469"/>
                    <a:pt x="3406356" y="150406"/>
                  </a:cubicBezTo>
                  <a:cubicBezTo>
                    <a:pt x="4107898" y="409121"/>
                    <a:pt x="4621221" y="1095605"/>
                    <a:pt x="4692402" y="1838213"/>
                  </a:cubicBezTo>
                  <a:cubicBezTo>
                    <a:pt x="4706091" y="1978521"/>
                    <a:pt x="4709513" y="2118830"/>
                    <a:pt x="4701984" y="2259823"/>
                  </a:cubicBezTo>
                  <a:cubicBezTo>
                    <a:pt x="4685558" y="2567817"/>
                    <a:pt x="4739628" y="2868966"/>
                    <a:pt x="4793013" y="3170116"/>
                  </a:cubicBezTo>
                  <a:cubicBezTo>
                    <a:pt x="4866932" y="3590356"/>
                    <a:pt x="4956593" y="4008544"/>
                    <a:pt x="5005872" y="4432892"/>
                  </a:cubicBezTo>
                  <a:cubicBezTo>
                    <a:pt x="5047622" y="4788796"/>
                    <a:pt x="5068839" y="5145384"/>
                    <a:pt x="5001081" y="5501288"/>
                  </a:cubicBezTo>
                  <a:cubicBezTo>
                    <a:pt x="4973703" y="5645019"/>
                    <a:pt x="4929215" y="5783274"/>
                    <a:pt x="4858719" y="5911947"/>
                  </a:cubicBezTo>
                  <a:cubicBezTo>
                    <a:pt x="4769743" y="6073473"/>
                    <a:pt x="4654758" y="6206937"/>
                    <a:pt x="4476806" y="6274696"/>
                  </a:cubicBezTo>
                  <a:cubicBezTo>
                    <a:pt x="4444638" y="6284278"/>
                    <a:pt x="4438478" y="6261007"/>
                    <a:pt x="4431634" y="6238421"/>
                  </a:cubicBezTo>
                  <a:cubicBezTo>
                    <a:pt x="4415892" y="6185720"/>
                    <a:pt x="4402203" y="6132334"/>
                    <a:pt x="4389199" y="6079633"/>
                  </a:cubicBezTo>
                  <a:cubicBezTo>
                    <a:pt x="4344027" y="5893467"/>
                    <a:pt x="4224936" y="5775061"/>
                    <a:pt x="4053828" y="5698405"/>
                  </a:cubicBezTo>
                  <a:cubicBezTo>
                    <a:pt x="3921048" y="5638859"/>
                    <a:pt x="3783477" y="5601216"/>
                    <a:pt x="3639747" y="5584105"/>
                  </a:cubicBezTo>
                  <a:cubicBezTo>
                    <a:pt x="3550771" y="5573154"/>
                    <a:pt x="3472061" y="5533457"/>
                    <a:pt x="3389930" y="5503342"/>
                  </a:cubicBezTo>
                  <a:cubicBezTo>
                    <a:pt x="3339966" y="5501288"/>
                    <a:pt x="3127793" y="5284324"/>
                    <a:pt x="3121633" y="5280217"/>
                  </a:cubicBezTo>
                  <a:cubicBezTo>
                    <a:pt x="3039501" y="5222041"/>
                    <a:pt x="3024443" y="5140593"/>
                    <a:pt x="3034710" y="5047511"/>
                  </a:cubicBezTo>
                  <a:cubicBezTo>
                    <a:pt x="3038132" y="5017396"/>
                    <a:pt x="3034710" y="4986596"/>
                    <a:pt x="3034710" y="4956481"/>
                  </a:cubicBezTo>
                  <a:cubicBezTo>
                    <a:pt x="3040870" y="4932526"/>
                    <a:pt x="3063456" y="4927735"/>
                    <a:pt x="3081251" y="4917469"/>
                  </a:cubicBezTo>
                  <a:cubicBezTo>
                    <a:pt x="3279052" y="4803169"/>
                    <a:pt x="3470008" y="4677918"/>
                    <a:pt x="3628796" y="4511601"/>
                  </a:cubicBezTo>
                  <a:cubicBezTo>
                    <a:pt x="3725301" y="4410990"/>
                    <a:pt x="3806064" y="4297374"/>
                    <a:pt x="3873822" y="4174861"/>
                  </a:cubicBezTo>
                  <a:cubicBezTo>
                    <a:pt x="3892302" y="4141324"/>
                    <a:pt x="3905306" y="4105733"/>
                    <a:pt x="3898462" y="4068090"/>
                  </a:cubicBezTo>
                  <a:cubicBezTo>
                    <a:pt x="3882720" y="3979798"/>
                    <a:pt x="3890249" y="3890822"/>
                    <a:pt x="3884089" y="3801846"/>
                  </a:cubicBezTo>
                  <a:cubicBezTo>
                    <a:pt x="3877245" y="3707394"/>
                    <a:pt x="3873822" y="3611574"/>
                    <a:pt x="3869716" y="3516438"/>
                  </a:cubicBezTo>
                  <a:cubicBezTo>
                    <a:pt x="3862187" y="3356966"/>
                    <a:pt x="3858765" y="3196809"/>
                    <a:pt x="3843707" y="3037336"/>
                  </a:cubicBezTo>
                  <a:cubicBezTo>
                    <a:pt x="3840285" y="3003799"/>
                    <a:pt x="3843023" y="2969578"/>
                    <a:pt x="3841654" y="2931934"/>
                  </a:cubicBezTo>
                  <a:cubicBezTo>
                    <a:pt x="3817699" y="2973684"/>
                    <a:pt x="3806064" y="3016803"/>
                    <a:pt x="3784162" y="3055131"/>
                  </a:cubicBezTo>
                  <a:cubicBezTo>
                    <a:pt x="3763629" y="3090722"/>
                    <a:pt x="3738305" y="3094829"/>
                    <a:pt x="3711612" y="3064713"/>
                  </a:cubicBezTo>
                  <a:cubicBezTo>
                    <a:pt x="3550771" y="2884024"/>
                    <a:pt x="3389930" y="2701965"/>
                    <a:pt x="3240039" y="2527435"/>
                  </a:cubicBezTo>
                  <a:cubicBezTo>
                    <a:pt x="3272892" y="2593825"/>
                    <a:pt x="3298900" y="2675957"/>
                    <a:pt x="3331069" y="2755351"/>
                  </a:cubicBezTo>
                  <a:cubicBezTo>
                    <a:pt x="3354339" y="2812158"/>
                    <a:pt x="3376241" y="2869651"/>
                    <a:pt x="3398143" y="2927143"/>
                  </a:cubicBezTo>
                  <a:cubicBezTo>
                    <a:pt x="3404987" y="2946307"/>
                    <a:pt x="3414569" y="2968209"/>
                    <a:pt x="3394721" y="2986004"/>
                  </a:cubicBezTo>
                  <a:cubicBezTo>
                    <a:pt x="3374872" y="3003799"/>
                    <a:pt x="3354339" y="2992164"/>
                    <a:pt x="3335860" y="2982582"/>
                  </a:cubicBezTo>
                  <a:cubicBezTo>
                    <a:pt x="3170227" y="2894975"/>
                    <a:pt x="3002542" y="2810105"/>
                    <a:pt x="2837594" y="2721129"/>
                  </a:cubicBezTo>
                  <a:cubicBezTo>
                    <a:pt x="2797897" y="2699912"/>
                    <a:pt x="2757515" y="2678010"/>
                    <a:pt x="2716449" y="2659530"/>
                  </a:cubicBezTo>
                  <a:cubicBezTo>
                    <a:pt x="2675384" y="2640366"/>
                    <a:pt x="2661011" y="2649948"/>
                    <a:pt x="2667855" y="2695121"/>
                  </a:cubicBezTo>
                  <a:cubicBezTo>
                    <a:pt x="2694548" y="2879917"/>
                    <a:pt x="2762991" y="3044181"/>
                    <a:pt x="2914934" y="3163956"/>
                  </a:cubicBezTo>
                  <a:cubicBezTo>
                    <a:pt x="2931361" y="3176960"/>
                    <a:pt x="2948472" y="3189280"/>
                    <a:pt x="2964898" y="3202969"/>
                  </a:cubicBezTo>
                  <a:cubicBezTo>
                    <a:pt x="2980640" y="3215973"/>
                    <a:pt x="2991591" y="3231715"/>
                    <a:pt x="2982693" y="3253616"/>
                  </a:cubicBezTo>
                  <a:cubicBezTo>
                    <a:pt x="2973796" y="3275518"/>
                    <a:pt x="2953947" y="3277572"/>
                    <a:pt x="2934099" y="3276887"/>
                  </a:cubicBezTo>
                  <a:cubicBezTo>
                    <a:pt x="2906721" y="3275518"/>
                    <a:pt x="2879344" y="3270043"/>
                    <a:pt x="2853336" y="3261830"/>
                  </a:cubicBezTo>
                  <a:cubicBezTo>
                    <a:pt x="2494694" y="3155743"/>
                    <a:pt x="2174380" y="2978475"/>
                    <a:pt x="1890341" y="2734818"/>
                  </a:cubicBezTo>
                  <a:cubicBezTo>
                    <a:pt x="1713758" y="2583558"/>
                    <a:pt x="1560445" y="2411766"/>
                    <a:pt x="1429035" y="2219441"/>
                  </a:cubicBezTo>
                  <a:cubicBezTo>
                    <a:pt x="1423559" y="2211228"/>
                    <a:pt x="1418768" y="2203015"/>
                    <a:pt x="1407817" y="2198908"/>
                  </a:cubicBezTo>
                  <a:cubicBezTo>
                    <a:pt x="1391391" y="2201646"/>
                    <a:pt x="1392075" y="2217388"/>
                    <a:pt x="1389338" y="2229023"/>
                  </a:cubicBezTo>
                  <a:cubicBezTo>
                    <a:pt x="1327739" y="2469258"/>
                    <a:pt x="1281882" y="2711547"/>
                    <a:pt x="1259296" y="2958627"/>
                  </a:cubicBezTo>
                  <a:cubicBezTo>
                    <a:pt x="1236025" y="3211182"/>
                    <a:pt x="1216861" y="3463737"/>
                    <a:pt x="1149787" y="3710817"/>
                  </a:cubicBezTo>
                  <a:cubicBezTo>
                    <a:pt x="1103930" y="3879187"/>
                    <a:pt x="1151840" y="4037975"/>
                    <a:pt x="1236025" y="4185812"/>
                  </a:cubicBezTo>
                  <a:cubicBezTo>
                    <a:pt x="1359907" y="4401408"/>
                    <a:pt x="1535121" y="4569778"/>
                    <a:pt x="1733606" y="4716246"/>
                  </a:cubicBezTo>
                  <a:cubicBezTo>
                    <a:pt x="1822582" y="4781951"/>
                    <a:pt x="1916350" y="4838759"/>
                    <a:pt x="2012170" y="4892829"/>
                  </a:cubicBezTo>
                  <a:cubicBezTo>
                    <a:pt x="2028596" y="4902411"/>
                    <a:pt x="2048445" y="4909940"/>
                    <a:pt x="2049814" y="4933211"/>
                  </a:cubicBezTo>
                  <a:cubicBezTo>
                    <a:pt x="2064187" y="4976330"/>
                    <a:pt x="2077875" y="5019449"/>
                    <a:pt x="2075138" y="5065990"/>
                  </a:cubicBezTo>
                  <a:cubicBezTo>
                    <a:pt x="2079929" y="5141278"/>
                    <a:pt x="2053920" y="5198086"/>
                    <a:pt x="1986846" y="5239151"/>
                  </a:cubicBezTo>
                  <a:cubicBezTo>
                    <a:pt x="1938936" y="5268582"/>
                    <a:pt x="1917718" y="5321967"/>
                    <a:pt x="1893079" y="5370562"/>
                  </a:cubicBezTo>
                  <a:cubicBezTo>
                    <a:pt x="1886919" y="5381513"/>
                    <a:pt x="1886235" y="5395202"/>
                    <a:pt x="1875968" y="5404099"/>
                  </a:cubicBezTo>
                  <a:cubicBezTo>
                    <a:pt x="1842431" y="5412312"/>
                    <a:pt x="1817791" y="5433530"/>
                    <a:pt x="1791099" y="5453378"/>
                  </a:cubicBezTo>
                  <a:cubicBezTo>
                    <a:pt x="1711705" y="5511555"/>
                    <a:pt x="1624782" y="5557412"/>
                    <a:pt x="1529646" y="5584789"/>
                  </a:cubicBezTo>
                  <a:cubicBezTo>
                    <a:pt x="1415346" y="5636121"/>
                    <a:pt x="1292833" y="5659392"/>
                    <a:pt x="1171689" y="5686770"/>
                  </a:cubicBezTo>
                  <a:cubicBezTo>
                    <a:pt x="1136783" y="5694298"/>
                    <a:pt x="1102561" y="5701827"/>
                    <a:pt x="1067655" y="5710725"/>
                  </a:cubicBezTo>
                  <a:cubicBezTo>
                    <a:pt x="900654" y="5752475"/>
                    <a:pt x="798674" y="5861984"/>
                    <a:pt x="741181" y="6018719"/>
                  </a:cubicBezTo>
                  <a:cubicBezTo>
                    <a:pt x="709013" y="6107010"/>
                    <a:pt x="693956" y="6200093"/>
                    <a:pt x="670001" y="6290437"/>
                  </a:cubicBezTo>
                  <a:cubicBezTo>
                    <a:pt x="661103" y="6313708"/>
                    <a:pt x="657681" y="6340401"/>
                    <a:pt x="622775" y="6336294"/>
                  </a:cubicBezTo>
                  <a:close/>
                </a:path>
              </a:pathLst>
            </a:custGeom>
            <a:solidFill>
              <a:srgbClr val="A06A49"/>
            </a:solidFill>
            <a:ln w="4491" cap="flat">
              <a:noFill/>
              <a:prstDash val="solid"/>
              <a:miter/>
            </a:ln>
          </p:spPr>
          <p:txBody>
            <a:bodyPr rtlCol="0" anchor="ctr"/>
            <a:lstStyle/>
            <a:p>
              <a:pPr algn="r" rtl="1"/>
              <a:endParaRPr lang="en-US">
                <a:cs typeface="B Nazanin" panose="00000700000000000000" pitchFamily="2" charset="-78"/>
              </a:endParaRPr>
            </a:p>
          </p:txBody>
        </p:sp>
        <p:sp>
          <p:nvSpPr>
            <p:cNvPr id="52" name="Freeform: Shape 51">
              <a:extLst>
                <a:ext uri="{FF2B5EF4-FFF2-40B4-BE49-F238E27FC236}">
                  <a16:creationId xmlns:a16="http://schemas.microsoft.com/office/drawing/2014/main" id="{505DE3BF-7688-4CC7-8614-AEF95D7AFC23}"/>
                </a:ext>
              </a:extLst>
            </p:cNvPr>
            <p:cNvSpPr/>
            <p:nvPr/>
          </p:nvSpPr>
          <p:spPr>
            <a:xfrm>
              <a:off x="6097437" y="2289758"/>
              <a:ext cx="428109" cy="592658"/>
            </a:xfrm>
            <a:custGeom>
              <a:avLst/>
              <a:gdLst>
                <a:gd name="connsiteX0" fmla="*/ 1126317 w 1175982"/>
                <a:gd name="connsiteY0" fmla="*/ 119359 h 1627986"/>
                <a:gd name="connsiteX1" fmla="*/ 1118788 w 1175982"/>
                <a:gd name="connsiteY1" fmla="*/ 170007 h 1627986"/>
                <a:gd name="connsiteX2" fmla="*/ 1172858 w 1175982"/>
                <a:gd name="connsiteY2" fmla="*/ 1048817 h 1627986"/>
                <a:gd name="connsiteX3" fmla="*/ 1153694 w 1175982"/>
                <a:gd name="connsiteY3" fmla="*/ 1275364 h 1627986"/>
                <a:gd name="connsiteX4" fmla="*/ 918250 w 1175982"/>
                <a:gd name="connsiteY4" fmla="*/ 1539554 h 1627986"/>
                <a:gd name="connsiteX5" fmla="*/ 229712 w 1175982"/>
                <a:gd name="connsiteY5" fmla="*/ 1516968 h 1627986"/>
                <a:gd name="connsiteX6" fmla="*/ 47654 w 1175982"/>
                <a:gd name="connsiteY6" fmla="*/ 1295212 h 1627986"/>
                <a:gd name="connsiteX7" fmla="*/ 13432 w 1175982"/>
                <a:gd name="connsiteY7" fmla="*/ 421193 h 1627986"/>
                <a:gd name="connsiteX8" fmla="*/ 94879 w 1175982"/>
                <a:gd name="connsiteY8" fmla="*/ 42019 h 1627986"/>
                <a:gd name="connsiteX9" fmla="*/ 166745 w 1175982"/>
                <a:gd name="connsiteY9" fmla="*/ 42019 h 1627986"/>
                <a:gd name="connsiteX10" fmla="*/ 606150 w 1175982"/>
                <a:gd name="connsiteY10" fmla="*/ 135101 h 1627986"/>
                <a:gd name="connsiteX11" fmla="*/ 1022284 w 1175982"/>
                <a:gd name="connsiteY11" fmla="*/ 24908 h 1627986"/>
                <a:gd name="connsiteX12" fmla="*/ 1096202 w 1175982"/>
                <a:gd name="connsiteY12" fmla="*/ 8481 h 1627986"/>
                <a:gd name="connsiteX13" fmla="*/ 1126317 w 1175982"/>
                <a:gd name="connsiteY13" fmla="*/ 119359 h 1627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75982" h="1627986">
                  <a:moveTo>
                    <a:pt x="1126317" y="119359"/>
                  </a:moveTo>
                  <a:cubicBezTo>
                    <a:pt x="1111944" y="134417"/>
                    <a:pt x="1116051" y="152212"/>
                    <a:pt x="1118788" y="170007"/>
                  </a:cubicBezTo>
                  <a:cubicBezTo>
                    <a:pt x="1171490" y="460891"/>
                    <a:pt x="1182441" y="754511"/>
                    <a:pt x="1172858" y="1048817"/>
                  </a:cubicBezTo>
                  <a:cubicBezTo>
                    <a:pt x="1170121" y="1124789"/>
                    <a:pt x="1167383" y="1200761"/>
                    <a:pt x="1153694" y="1275364"/>
                  </a:cubicBezTo>
                  <a:cubicBezTo>
                    <a:pt x="1124264" y="1407459"/>
                    <a:pt x="1026390" y="1480693"/>
                    <a:pt x="918250" y="1539554"/>
                  </a:cubicBezTo>
                  <a:cubicBezTo>
                    <a:pt x="686228" y="1666174"/>
                    <a:pt x="454890" y="1655223"/>
                    <a:pt x="229712" y="1516968"/>
                  </a:cubicBezTo>
                  <a:cubicBezTo>
                    <a:pt x="131839" y="1449894"/>
                    <a:pt x="49707" y="1311639"/>
                    <a:pt x="47654" y="1295212"/>
                  </a:cubicBezTo>
                  <a:cubicBezTo>
                    <a:pt x="42178" y="1274679"/>
                    <a:pt x="-29002" y="792840"/>
                    <a:pt x="13432" y="421193"/>
                  </a:cubicBezTo>
                  <a:cubicBezTo>
                    <a:pt x="42178" y="328795"/>
                    <a:pt x="83244" y="55023"/>
                    <a:pt x="94879" y="42019"/>
                  </a:cubicBezTo>
                  <a:cubicBezTo>
                    <a:pt x="118834" y="21486"/>
                    <a:pt x="142105" y="29699"/>
                    <a:pt x="166745" y="42019"/>
                  </a:cubicBezTo>
                  <a:cubicBezTo>
                    <a:pt x="305000" y="112515"/>
                    <a:pt x="452152" y="139892"/>
                    <a:pt x="606150" y="135101"/>
                  </a:cubicBezTo>
                  <a:cubicBezTo>
                    <a:pt x="753302" y="130995"/>
                    <a:pt x="892926" y="98142"/>
                    <a:pt x="1022284" y="24908"/>
                  </a:cubicBezTo>
                  <a:cubicBezTo>
                    <a:pt x="1044185" y="12588"/>
                    <a:pt x="1066087" y="-13420"/>
                    <a:pt x="1096202" y="8481"/>
                  </a:cubicBezTo>
                  <a:cubicBezTo>
                    <a:pt x="1115366" y="43388"/>
                    <a:pt x="1137953" y="76240"/>
                    <a:pt x="1126317" y="119359"/>
                  </a:cubicBezTo>
                  <a:close/>
                </a:path>
              </a:pathLst>
            </a:custGeom>
            <a:solidFill>
              <a:srgbClr val="F9D6BA"/>
            </a:solidFill>
            <a:ln w="4491" cap="flat">
              <a:noFill/>
              <a:prstDash val="solid"/>
              <a:miter/>
            </a:ln>
          </p:spPr>
          <p:txBody>
            <a:bodyPr rtlCol="0" anchor="ctr"/>
            <a:lstStyle/>
            <a:p>
              <a:pPr algn="r" rtl="1"/>
              <a:endParaRPr lang="en-US">
                <a:cs typeface="B Nazanin" panose="00000700000000000000" pitchFamily="2" charset="-78"/>
              </a:endParaRPr>
            </a:p>
          </p:txBody>
        </p:sp>
        <p:sp>
          <p:nvSpPr>
            <p:cNvPr id="53" name="Freeform: Shape 52">
              <a:extLst>
                <a:ext uri="{FF2B5EF4-FFF2-40B4-BE49-F238E27FC236}">
                  <a16:creationId xmlns:a16="http://schemas.microsoft.com/office/drawing/2014/main" id="{802757E7-3EA6-468C-9267-8B9F174416A0}"/>
                </a:ext>
              </a:extLst>
            </p:cNvPr>
            <p:cNvSpPr/>
            <p:nvPr/>
          </p:nvSpPr>
          <p:spPr>
            <a:xfrm>
              <a:off x="5602394" y="2432626"/>
              <a:ext cx="381190" cy="451482"/>
            </a:xfrm>
            <a:custGeom>
              <a:avLst/>
              <a:gdLst>
                <a:gd name="connsiteX0" fmla="*/ 126246 w 1047099"/>
                <a:gd name="connsiteY0" fmla="*/ 464044 h 1240187"/>
                <a:gd name="connsiteX1" fmla="*/ 501998 w 1047099"/>
                <a:gd name="connsiteY1" fmla="*/ 112931 h 1240187"/>
                <a:gd name="connsiteX2" fmla="*/ 942087 w 1047099"/>
                <a:gd name="connsiteY2" fmla="*/ 0 h 1240187"/>
                <a:gd name="connsiteX3" fmla="*/ 974940 w 1047099"/>
                <a:gd name="connsiteY3" fmla="*/ 36959 h 1240187"/>
                <a:gd name="connsiteX4" fmla="*/ 1045437 w 1047099"/>
                <a:gd name="connsiteY4" fmla="*/ 1238136 h 1240187"/>
                <a:gd name="connsiteX5" fmla="*/ 35901 w 1047099"/>
                <a:gd name="connsiteY5" fmla="*/ 1101250 h 1240187"/>
                <a:gd name="connsiteX6" fmla="*/ 2364 w 1047099"/>
                <a:gd name="connsiteY6" fmla="*/ 1053339 h 1240187"/>
                <a:gd name="connsiteX7" fmla="*/ 126246 w 1047099"/>
                <a:gd name="connsiteY7" fmla="*/ 464044 h 124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7099" h="1240187">
                  <a:moveTo>
                    <a:pt x="126246" y="464044"/>
                  </a:moveTo>
                  <a:cubicBezTo>
                    <a:pt x="184422" y="275826"/>
                    <a:pt x="306936" y="155366"/>
                    <a:pt x="501998" y="112931"/>
                  </a:cubicBezTo>
                  <a:cubicBezTo>
                    <a:pt x="649835" y="80763"/>
                    <a:pt x="798357" y="47910"/>
                    <a:pt x="942087" y="0"/>
                  </a:cubicBezTo>
                  <a:cubicBezTo>
                    <a:pt x="966043" y="684"/>
                    <a:pt x="974256" y="14373"/>
                    <a:pt x="974940" y="36959"/>
                  </a:cubicBezTo>
                  <a:cubicBezTo>
                    <a:pt x="976309" y="66389"/>
                    <a:pt x="1059810" y="1220341"/>
                    <a:pt x="1045437" y="1238136"/>
                  </a:cubicBezTo>
                  <a:cubicBezTo>
                    <a:pt x="1029010" y="1257984"/>
                    <a:pt x="188529" y="1127942"/>
                    <a:pt x="35901" y="1101250"/>
                  </a:cubicBezTo>
                  <a:cubicBezTo>
                    <a:pt x="5101" y="1095774"/>
                    <a:pt x="-5165" y="1093036"/>
                    <a:pt x="2364" y="1053339"/>
                  </a:cubicBezTo>
                  <a:cubicBezTo>
                    <a:pt x="19474" y="973945"/>
                    <a:pt x="99553" y="550282"/>
                    <a:pt x="126246" y="464044"/>
                  </a:cubicBezTo>
                  <a:close/>
                </a:path>
              </a:pathLst>
            </a:custGeom>
            <a:solidFill>
              <a:srgbClr val="EFEFEF"/>
            </a:solidFill>
            <a:ln w="6837" cap="flat">
              <a:noFill/>
              <a:prstDash val="solid"/>
              <a:miter/>
            </a:ln>
          </p:spPr>
          <p:txBody>
            <a:bodyPr rtlCol="0" anchor="ctr"/>
            <a:lstStyle/>
            <a:p>
              <a:pPr algn="r" rtl="1"/>
              <a:endParaRPr lang="en-US">
                <a:cs typeface="B Nazanin" panose="00000700000000000000" pitchFamily="2" charset="-78"/>
              </a:endParaRPr>
            </a:p>
          </p:txBody>
        </p:sp>
        <p:sp>
          <p:nvSpPr>
            <p:cNvPr id="54" name="Freeform: Shape 53">
              <a:extLst>
                <a:ext uri="{FF2B5EF4-FFF2-40B4-BE49-F238E27FC236}">
                  <a16:creationId xmlns:a16="http://schemas.microsoft.com/office/drawing/2014/main" id="{AEE2E68D-C4C6-4438-AD0C-B700CF61B9A0}"/>
                </a:ext>
              </a:extLst>
            </p:cNvPr>
            <p:cNvSpPr/>
            <p:nvPr/>
          </p:nvSpPr>
          <p:spPr>
            <a:xfrm>
              <a:off x="6115034" y="2754046"/>
              <a:ext cx="402647" cy="149198"/>
            </a:xfrm>
            <a:custGeom>
              <a:avLst/>
              <a:gdLst>
                <a:gd name="connsiteX0" fmla="*/ 38328 w 1106040"/>
                <a:gd name="connsiteY0" fmla="*/ 299096 h 409836"/>
                <a:gd name="connsiteX1" fmla="*/ 0 w 1106040"/>
                <a:gd name="connsiteY1" fmla="*/ 19164 h 409836"/>
                <a:gd name="connsiteX2" fmla="*/ 165632 w 1106040"/>
                <a:gd name="connsiteY2" fmla="*/ 203960 h 409836"/>
                <a:gd name="connsiteX3" fmla="*/ 479786 w 1106040"/>
                <a:gd name="connsiteY3" fmla="*/ 321683 h 409836"/>
                <a:gd name="connsiteX4" fmla="*/ 934933 w 1106040"/>
                <a:gd name="connsiteY4" fmla="*/ 195063 h 409836"/>
                <a:gd name="connsiteX5" fmla="*/ 1106041 w 1106040"/>
                <a:gd name="connsiteY5" fmla="*/ 0 h 409836"/>
                <a:gd name="connsiteX6" fmla="*/ 1057446 w 1106040"/>
                <a:gd name="connsiteY6" fmla="*/ 360011 h 409836"/>
                <a:gd name="connsiteX7" fmla="*/ 1010220 w 1106040"/>
                <a:gd name="connsiteY7" fmla="*/ 397654 h 409836"/>
                <a:gd name="connsiteX8" fmla="*/ 93767 w 1106040"/>
                <a:gd name="connsiteY8" fmla="*/ 399023 h 409836"/>
                <a:gd name="connsiteX9" fmla="*/ 47910 w 1106040"/>
                <a:gd name="connsiteY9" fmla="*/ 361380 h 409836"/>
                <a:gd name="connsiteX10" fmla="*/ 38328 w 1106040"/>
                <a:gd name="connsiteY10" fmla="*/ 299096 h 409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06040" h="409836">
                  <a:moveTo>
                    <a:pt x="38328" y="299096"/>
                  </a:moveTo>
                  <a:cubicBezTo>
                    <a:pt x="41750" y="280617"/>
                    <a:pt x="13689" y="158788"/>
                    <a:pt x="0" y="19164"/>
                  </a:cubicBezTo>
                  <a:cubicBezTo>
                    <a:pt x="98558" y="142362"/>
                    <a:pt x="127304" y="172476"/>
                    <a:pt x="165632" y="203960"/>
                  </a:cubicBezTo>
                  <a:cubicBezTo>
                    <a:pt x="263506" y="262137"/>
                    <a:pt x="363433" y="310732"/>
                    <a:pt x="479786" y="321683"/>
                  </a:cubicBezTo>
                  <a:cubicBezTo>
                    <a:pt x="648841" y="337424"/>
                    <a:pt x="798047" y="292252"/>
                    <a:pt x="934933" y="195063"/>
                  </a:cubicBezTo>
                  <a:cubicBezTo>
                    <a:pt x="1008167" y="143046"/>
                    <a:pt x="1058815" y="73234"/>
                    <a:pt x="1106041" y="0"/>
                  </a:cubicBezTo>
                  <a:cubicBezTo>
                    <a:pt x="1099881" y="121144"/>
                    <a:pt x="1078663" y="240919"/>
                    <a:pt x="1057446" y="360011"/>
                  </a:cubicBezTo>
                  <a:cubicBezTo>
                    <a:pt x="1052655" y="387388"/>
                    <a:pt x="1036913" y="396970"/>
                    <a:pt x="1010220" y="397654"/>
                  </a:cubicBezTo>
                  <a:cubicBezTo>
                    <a:pt x="704964" y="409974"/>
                    <a:pt x="399023" y="416818"/>
                    <a:pt x="93767" y="399023"/>
                  </a:cubicBezTo>
                  <a:cubicBezTo>
                    <a:pt x="67074" y="397654"/>
                    <a:pt x="50648" y="389441"/>
                    <a:pt x="47910" y="361380"/>
                  </a:cubicBezTo>
                  <a:cubicBezTo>
                    <a:pt x="46541" y="340847"/>
                    <a:pt x="41750" y="319629"/>
                    <a:pt x="38328" y="299096"/>
                  </a:cubicBezTo>
                  <a:close/>
                </a:path>
              </a:pathLst>
            </a:custGeom>
            <a:solidFill>
              <a:schemeClr val="accent2"/>
            </a:solidFill>
            <a:ln w="4491" cap="flat">
              <a:noFill/>
              <a:prstDash val="solid"/>
              <a:miter/>
            </a:ln>
          </p:spPr>
          <p:txBody>
            <a:bodyPr rtlCol="0" anchor="ctr"/>
            <a:lstStyle/>
            <a:p>
              <a:pPr algn="r" rtl="1"/>
              <a:endParaRPr lang="en-US">
                <a:cs typeface="B Nazanin" panose="00000700000000000000" pitchFamily="2" charset="-78"/>
              </a:endParaRPr>
            </a:p>
          </p:txBody>
        </p:sp>
        <p:sp>
          <p:nvSpPr>
            <p:cNvPr id="55" name="Freeform: Shape 54">
              <a:extLst>
                <a:ext uri="{FF2B5EF4-FFF2-40B4-BE49-F238E27FC236}">
                  <a16:creationId xmlns:a16="http://schemas.microsoft.com/office/drawing/2014/main" id="{BD49C6AC-826D-4510-B234-FA37E7DD503E}"/>
                </a:ext>
              </a:extLst>
            </p:cNvPr>
            <p:cNvSpPr/>
            <p:nvPr/>
          </p:nvSpPr>
          <p:spPr>
            <a:xfrm>
              <a:off x="5793691" y="1182078"/>
              <a:ext cx="1024138" cy="1105077"/>
            </a:xfrm>
            <a:custGeom>
              <a:avLst/>
              <a:gdLst>
                <a:gd name="connsiteX0" fmla="*/ 1939466 w 2813231"/>
                <a:gd name="connsiteY0" fmla="*/ 2832176 h 3035563"/>
                <a:gd name="connsiteX1" fmla="*/ 1921671 w 2813231"/>
                <a:gd name="connsiteY1" fmla="*/ 2842443 h 3035563"/>
                <a:gd name="connsiteX2" fmla="*/ 1855966 w 2813231"/>
                <a:gd name="connsiteY2" fmla="*/ 2897882 h 3035563"/>
                <a:gd name="connsiteX3" fmla="*/ 1554132 w 2813231"/>
                <a:gd name="connsiteY3" fmla="*/ 3027239 h 3035563"/>
                <a:gd name="connsiteX4" fmla="*/ 1487742 w 2813231"/>
                <a:gd name="connsiteY4" fmla="*/ 3032714 h 3035563"/>
                <a:gd name="connsiteX5" fmla="*/ 990160 w 2813231"/>
                <a:gd name="connsiteY5" fmla="*/ 2860238 h 3035563"/>
                <a:gd name="connsiteX6" fmla="*/ 923086 w 2813231"/>
                <a:gd name="connsiteY6" fmla="*/ 2803430 h 3035563"/>
                <a:gd name="connsiteX7" fmla="*/ 445353 w 2813231"/>
                <a:gd name="connsiteY7" fmla="*/ 2473534 h 3035563"/>
                <a:gd name="connsiteX8" fmla="*/ 105875 w 2813231"/>
                <a:gd name="connsiteY8" fmla="*/ 2071089 h 3035563"/>
                <a:gd name="connsiteX9" fmla="*/ 27850 w 2813231"/>
                <a:gd name="connsiteY9" fmla="*/ 1516015 h 3035563"/>
                <a:gd name="connsiteX10" fmla="*/ 125039 w 2813231"/>
                <a:gd name="connsiteY10" fmla="*/ 815842 h 3035563"/>
                <a:gd name="connsiteX11" fmla="*/ 273561 w 2813231"/>
                <a:gd name="connsiteY11" fmla="*/ 20533 h 3035563"/>
                <a:gd name="connsiteX12" fmla="*/ 281774 w 2813231"/>
                <a:gd name="connsiteY12" fmla="*/ 0 h 3035563"/>
                <a:gd name="connsiteX13" fmla="*/ 314627 w 2813231"/>
                <a:gd name="connsiteY13" fmla="*/ 39697 h 3035563"/>
                <a:gd name="connsiteX14" fmla="*/ 1729346 w 2813231"/>
                <a:gd name="connsiteY14" fmla="*/ 1101934 h 3035563"/>
                <a:gd name="connsiteX15" fmla="*/ 1833379 w 2813231"/>
                <a:gd name="connsiteY15" fmla="*/ 1123836 h 3035563"/>
                <a:gd name="connsiteX16" fmla="*/ 1855281 w 2813231"/>
                <a:gd name="connsiteY16" fmla="*/ 1118360 h 3035563"/>
                <a:gd name="connsiteX17" fmla="*/ 1844330 w 2813231"/>
                <a:gd name="connsiteY17" fmla="*/ 1095090 h 3035563"/>
                <a:gd name="connsiteX18" fmla="*/ 1821060 w 2813231"/>
                <a:gd name="connsiteY18" fmla="*/ 1077295 h 3035563"/>
                <a:gd name="connsiteX19" fmla="*/ 1525385 w 2813231"/>
                <a:gd name="connsiteY19" fmla="*/ 501688 h 3035563"/>
                <a:gd name="connsiteX20" fmla="*/ 1571927 w 2813231"/>
                <a:gd name="connsiteY20" fmla="*/ 483208 h 3035563"/>
                <a:gd name="connsiteX21" fmla="*/ 2221452 w 2813231"/>
                <a:gd name="connsiteY21" fmla="*/ 822002 h 3035563"/>
                <a:gd name="connsiteX22" fmla="*/ 2282366 w 2813231"/>
                <a:gd name="connsiteY22" fmla="*/ 852117 h 3035563"/>
                <a:gd name="connsiteX23" fmla="*/ 2077721 w 2813231"/>
                <a:gd name="connsiteY23" fmla="*/ 321683 h 3035563"/>
                <a:gd name="connsiteX24" fmla="*/ 2087303 w 2813231"/>
                <a:gd name="connsiteY24" fmla="*/ 314838 h 3035563"/>
                <a:gd name="connsiteX25" fmla="*/ 2133160 w 2813231"/>
                <a:gd name="connsiteY25" fmla="*/ 366171 h 3035563"/>
                <a:gd name="connsiteX26" fmla="*/ 2606787 w 2813231"/>
                <a:gd name="connsiteY26" fmla="*/ 906187 h 3035563"/>
                <a:gd name="connsiteX27" fmla="*/ 2662226 w 2813231"/>
                <a:gd name="connsiteY27" fmla="*/ 897289 h 3035563"/>
                <a:gd name="connsiteX28" fmla="*/ 2751202 w 2813231"/>
                <a:gd name="connsiteY28" fmla="*/ 719337 h 3035563"/>
                <a:gd name="connsiteX29" fmla="*/ 2764890 w 2813231"/>
                <a:gd name="connsiteY29" fmla="*/ 978737 h 3035563"/>
                <a:gd name="connsiteX30" fmla="*/ 2812800 w 2813231"/>
                <a:gd name="connsiteY30" fmla="*/ 1928043 h 3035563"/>
                <a:gd name="connsiteX31" fmla="*/ 2781317 w 2813231"/>
                <a:gd name="connsiteY31" fmla="*/ 2066298 h 3035563"/>
                <a:gd name="connsiteX32" fmla="*/ 2094148 w 2813231"/>
                <a:gd name="connsiteY32" fmla="*/ 2742516 h 3035563"/>
                <a:gd name="connsiteX33" fmla="*/ 1939466 w 2813231"/>
                <a:gd name="connsiteY33" fmla="*/ 2832176 h 3035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13231" h="3035563">
                  <a:moveTo>
                    <a:pt x="1939466" y="2832176"/>
                  </a:moveTo>
                  <a:cubicBezTo>
                    <a:pt x="1933306" y="2835598"/>
                    <a:pt x="1927147" y="2839020"/>
                    <a:pt x="1921671" y="2842443"/>
                  </a:cubicBezTo>
                  <a:cubicBezTo>
                    <a:pt x="1905929" y="2867767"/>
                    <a:pt x="1882658" y="2884193"/>
                    <a:pt x="1855966" y="2897882"/>
                  </a:cubicBezTo>
                  <a:cubicBezTo>
                    <a:pt x="1758092" y="2948529"/>
                    <a:pt x="1656796" y="2989595"/>
                    <a:pt x="1554132" y="3027239"/>
                  </a:cubicBezTo>
                  <a:cubicBezTo>
                    <a:pt x="1532914" y="3035452"/>
                    <a:pt x="1511697" y="3038190"/>
                    <a:pt x="1487742" y="3032714"/>
                  </a:cubicBezTo>
                  <a:cubicBezTo>
                    <a:pt x="1315949" y="2990964"/>
                    <a:pt x="1151002" y="2933472"/>
                    <a:pt x="990160" y="2860238"/>
                  </a:cubicBezTo>
                  <a:cubicBezTo>
                    <a:pt x="961414" y="2847234"/>
                    <a:pt x="944303" y="2823279"/>
                    <a:pt x="923086" y="2803430"/>
                  </a:cubicBezTo>
                  <a:cubicBezTo>
                    <a:pt x="753347" y="2708294"/>
                    <a:pt x="590453" y="2603576"/>
                    <a:pt x="445353" y="2473534"/>
                  </a:cubicBezTo>
                  <a:cubicBezTo>
                    <a:pt x="313258" y="2355128"/>
                    <a:pt x="194851" y="2225770"/>
                    <a:pt x="105875" y="2071089"/>
                  </a:cubicBezTo>
                  <a:cubicBezTo>
                    <a:pt x="5948" y="1896559"/>
                    <a:pt x="-30326" y="1713131"/>
                    <a:pt x="27850" y="1516015"/>
                  </a:cubicBezTo>
                  <a:cubicBezTo>
                    <a:pt x="94924" y="1287415"/>
                    <a:pt x="102453" y="1050602"/>
                    <a:pt x="125039" y="815842"/>
                  </a:cubicBezTo>
                  <a:cubicBezTo>
                    <a:pt x="151048" y="546176"/>
                    <a:pt x="203065" y="281986"/>
                    <a:pt x="273561" y="20533"/>
                  </a:cubicBezTo>
                  <a:cubicBezTo>
                    <a:pt x="274930" y="14373"/>
                    <a:pt x="278352" y="8898"/>
                    <a:pt x="281774" y="0"/>
                  </a:cubicBezTo>
                  <a:cubicBezTo>
                    <a:pt x="300938" y="8213"/>
                    <a:pt x="305729" y="26008"/>
                    <a:pt x="314627" y="39697"/>
                  </a:cubicBezTo>
                  <a:cubicBezTo>
                    <a:pt x="660265" y="561234"/>
                    <a:pt x="1134575" y="912347"/>
                    <a:pt x="1729346" y="1101934"/>
                  </a:cubicBezTo>
                  <a:cubicBezTo>
                    <a:pt x="1762883" y="1112885"/>
                    <a:pt x="1798473" y="1117676"/>
                    <a:pt x="1833379" y="1123836"/>
                  </a:cubicBezTo>
                  <a:cubicBezTo>
                    <a:pt x="1840224" y="1125205"/>
                    <a:pt x="1851859" y="1123152"/>
                    <a:pt x="1855281" y="1118360"/>
                  </a:cubicBezTo>
                  <a:cubicBezTo>
                    <a:pt x="1862126" y="1108094"/>
                    <a:pt x="1851175" y="1101250"/>
                    <a:pt x="1844330" y="1095090"/>
                  </a:cubicBezTo>
                  <a:cubicBezTo>
                    <a:pt x="1836802" y="1088930"/>
                    <a:pt x="1829273" y="1082770"/>
                    <a:pt x="1821060" y="1077295"/>
                  </a:cubicBezTo>
                  <a:cubicBezTo>
                    <a:pt x="1621890" y="936986"/>
                    <a:pt x="1547287" y="732341"/>
                    <a:pt x="1525385" y="501688"/>
                  </a:cubicBezTo>
                  <a:cubicBezTo>
                    <a:pt x="1519910" y="446933"/>
                    <a:pt x="1551394" y="472942"/>
                    <a:pt x="1571927" y="483208"/>
                  </a:cubicBezTo>
                  <a:cubicBezTo>
                    <a:pt x="1788891" y="596140"/>
                    <a:pt x="2005172" y="709071"/>
                    <a:pt x="2221452" y="822002"/>
                  </a:cubicBezTo>
                  <a:cubicBezTo>
                    <a:pt x="2237194" y="830215"/>
                    <a:pt x="2252936" y="837744"/>
                    <a:pt x="2282366" y="852117"/>
                  </a:cubicBezTo>
                  <a:cubicBezTo>
                    <a:pt x="2211185" y="667320"/>
                    <a:pt x="2144111" y="494844"/>
                    <a:pt x="2077721" y="321683"/>
                  </a:cubicBezTo>
                  <a:cubicBezTo>
                    <a:pt x="2081144" y="319629"/>
                    <a:pt x="2083881" y="316892"/>
                    <a:pt x="2087303" y="314838"/>
                  </a:cubicBezTo>
                  <a:cubicBezTo>
                    <a:pt x="2102361" y="331949"/>
                    <a:pt x="2118103" y="348375"/>
                    <a:pt x="2133160" y="366171"/>
                  </a:cubicBezTo>
                  <a:cubicBezTo>
                    <a:pt x="2291264" y="546176"/>
                    <a:pt x="2450052" y="725497"/>
                    <a:pt x="2606787" y="906187"/>
                  </a:cubicBezTo>
                  <a:cubicBezTo>
                    <a:pt x="2635533" y="939040"/>
                    <a:pt x="2647168" y="936986"/>
                    <a:pt x="2662226" y="897289"/>
                  </a:cubicBezTo>
                  <a:cubicBezTo>
                    <a:pt x="2686181" y="836375"/>
                    <a:pt x="2714242" y="777514"/>
                    <a:pt x="2751202" y="719337"/>
                  </a:cubicBezTo>
                  <a:cubicBezTo>
                    <a:pt x="2755993" y="805576"/>
                    <a:pt x="2760784" y="891814"/>
                    <a:pt x="2764890" y="978737"/>
                  </a:cubicBezTo>
                  <a:cubicBezTo>
                    <a:pt x="2780632" y="1295628"/>
                    <a:pt x="2795690" y="1611835"/>
                    <a:pt x="2812800" y="1928043"/>
                  </a:cubicBezTo>
                  <a:cubicBezTo>
                    <a:pt x="2815538" y="1978690"/>
                    <a:pt x="2805272" y="2021810"/>
                    <a:pt x="2781317" y="2066298"/>
                  </a:cubicBezTo>
                  <a:cubicBezTo>
                    <a:pt x="2619106" y="2359919"/>
                    <a:pt x="2376818" y="2571408"/>
                    <a:pt x="2094148" y="2742516"/>
                  </a:cubicBezTo>
                  <a:cubicBezTo>
                    <a:pt x="2043500" y="2772630"/>
                    <a:pt x="1990799" y="2802061"/>
                    <a:pt x="1939466" y="2832176"/>
                  </a:cubicBezTo>
                  <a:close/>
                </a:path>
              </a:pathLst>
            </a:custGeom>
            <a:solidFill>
              <a:srgbClr val="F9D6BA"/>
            </a:solidFill>
            <a:ln w="4491" cap="flat">
              <a:noFill/>
              <a:prstDash val="solid"/>
              <a:miter/>
            </a:ln>
          </p:spPr>
          <p:txBody>
            <a:bodyPr rtlCol="0" anchor="ctr"/>
            <a:lstStyle/>
            <a:p>
              <a:pPr algn="r" rtl="1"/>
              <a:endParaRPr lang="en-US">
                <a:cs typeface="B Nazanin" panose="00000700000000000000" pitchFamily="2" charset="-78"/>
              </a:endParaRPr>
            </a:p>
          </p:txBody>
        </p:sp>
        <p:sp>
          <p:nvSpPr>
            <p:cNvPr id="56" name="Freeform: Shape 55">
              <a:extLst>
                <a:ext uri="{FF2B5EF4-FFF2-40B4-BE49-F238E27FC236}">
                  <a16:creationId xmlns:a16="http://schemas.microsoft.com/office/drawing/2014/main" id="{CF7187FB-B464-427B-B6CF-B6C63111707F}"/>
                </a:ext>
              </a:extLst>
            </p:cNvPr>
            <p:cNvSpPr/>
            <p:nvPr/>
          </p:nvSpPr>
          <p:spPr>
            <a:xfrm>
              <a:off x="6129735" y="2202400"/>
              <a:ext cx="366518" cy="145571"/>
            </a:xfrm>
            <a:custGeom>
              <a:avLst/>
              <a:gdLst>
                <a:gd name="connsiteX0" fmla="*/ 0 w 1006798"/>
                <a:gd name="connsiteY0" fmla="*/ 0 h 399873"/>
                <a:gd name="connsiteX1" fmla="*/ 186165 w 1006798"/>
                <a:gd name="connsiteY1" fmla="*/ 80763 h 399873"/>
                <a:gd name="connsiteX2" fmla="*/ 563971 w 1006798"/>
                <a:gd name="connsiteY2" fmla="*/ 203960 h 399873"/>
                <a:gd name="connsiteX3" fmla="*/ 634468 w 1006798"/>
                <a:gd name="connsiteY3" fmla="*/ 197116 h 399873"/>
                <a:gd name="connsiteX4" fmla="*/ 954097 w 1006798"/>
                <a:gd name="connsiteY4" fmla="*/ 57492 h 399873"/>
                <a:gd name="connsiteX5" fmla="*/ 999269 w 1006798"/>
                <a:gd name="connsiteY5" fmla="*/ 39697 h 399873"/>
                <a:gd name="connsiteX6" fmla="*/ 1006798 w 1006798"/>
                <a:gd name="connsiteY6" fmla="*/ 253924 h 399873"/>
                <a:gd name="connsiteX7" fmla="*/ 708386 w 1006798"/>
                <a:gd name="connsiteY7" fmla="*/ 377121 h 399873"/>
                <a:gd name="connsiteX8" fmla="*/ 79394 w 1006798"/>
                <a:gd name="connsiteY8" fmla="*/ 307994 h 399873"/>
                <a:gd name="connsiteX9" fmla="*/ 20533 w 1006798"/>
                <a:gd name="connsiteY9" fmla="*/ 291568 h 399873"/>
                <a:gd name="connsiteX10" fmla="*/ 16426 w 1006798"/>
                <a:gd name="connsiteY10" fmla="*/ 136886 h 399873"/>
                <a:gd name="connsiteX11" fmla="*/ 0 w 1006798"/>
                <a:gd name="connsiteY11" fmla="*/ 0 h 399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6798" h="399873">
                  <a:moveTo>
                    <a:pt x="0" y="0"/>
                  </a:moveTo>
                  <a:cubicBezTo>
                    <a:pt x="62283" y="27377"/>
                    <a:pt x="123882" y="54754"/>
                    <a:pt x="186165" y="80763"/>
                  </a:cubicBezTo>
                  <a:cubicBezTo>
                    <a:pt x="308678" y="132780"/>
                    <a:pt x="435298" y="171108"/>
                    <a:pt x="563971" y="203960"/>
                  </a:cubicBezTo>
                  <a:cubicBezTo>
                    <a:pt x="589295" y="210120"/>
                    <a:pt x="611197" y="205329"/>
                    <a:pt x="634468" y="197116"/>
                  </a:cubicBezTo>
                  <a:cubicBezTo>
                    <a:pt x="743977" y="156735"/>
                    <a:pt x="850748" y="110878"/>
                    <a:pt x="954097" y="57492"/>
                  </a:cubicBezTo>
                  <a:cubicBezTo>
                    <a:pt x="968470" y="49963"/>
                    <a:pt x="984212" y="45172"/>
                    <a:pt x="999269" y="39697"/>
                  </a:cubicBezTo>
                  <a:cubicBezTo>
                    <a:pt x="999954" y="110878"/>
                    <a:pt x="997216" y="182743"/>
                    <a:pt x="1006798" y="253924"/>
                  </a:cubicBezTo>
                  <a:cubicBezTo>
                    <a:pt x="913031" y="307994"/>
                    <a:pt x="816526" y="356588"/>
                    <a:pt x="708386" y="377121"/>
                  </a:cubicBezTo>
                  <a:cubicBezTo>
                    <a:pt x="491422" y="418872"/>
                    <a:pt x="281301" y="407237"/>
                    <a:pt x="79394" y="307994"/>
                  </a:cubicBezTo>
                  <a:cubicBezTo>
                    <a:pt x="60914" y="299097"/>
                    <a:pt x="43804" y="284039"/>
                    <a:pt x="20533" y="291568"/>
                  </a:cubicBezTo>
                  <a:cubicBezTo>
                    <a:pt x="19164" y="240235"/>
                    <a:pt x="17795" y="188219"/>
                    <a:pt x="16426" y="136886"/>
                  </a:cubicBezTo>
                  <a:cubicBezTo>
                    <a:pt x="19164" y="90345"/>
                    <a:pt x="5476" y="45857"/>
                    <a:pt x="0" y="0"/>
                  </a:cubicBezTo>
                  <a:close/>
                </a:path>
              </a:pathLst>
            </a:custGeom>
            <a:solidFill>
              <a:srgbClr val="E2C2A7"/>
            </a:solidFill>
            <a:ln w="4491" cap="flat">
              <a:noFill/>
              <a:prstDash val="solid"/>
              <a:miter/>
            </a:ln>
          </p:spPr>
          <p:txBody>
            <a:bodyPr rtlCol="0" anchor="ctr"/>
            <a:lstStyle/>
            <a:p>
              <a:pPr algn="r" rtl="1"/>
              <a:endParaRPr lang="en-US">
                <a:cs typeface="B Nazanin" panose="00000700000000000000" pitchFamily="2" charset="-78"/>
              </a:endParaRPr>
            </a:p>
          </p:txBody>
        </p:sp>
        <p:sp>
          <p:nvSpPr>
            <p:cNvPr id="57" name="Freeform: Shape 56">
              <a:extLst>
                <a:ext uri="{FF2B5EF4-FFF2-40B4-BE49-F238E27FC236}">
                  <a16:creationId xmlns:a16="http://schemas.microsoft.com/office/drawing/2014/main" id="{16138878-BB67-4C89-A68D-E3B5735C6DB0}"/>
                </a:ext>
              </a:extLst>
            </p:cNvPr>
            <p:cNvSpPr/>
            <p:nvPr/>
          </p:nvSpPr>
          <p:spPr>
            <a:xfrm>
              <a:off x="5610161" y="1414853"/>
              <a:ext cx="133358" cy="334387"/>
            </a:xfrm>
            <a:custGeom>
              <a:avLst/>
              <a:gdLst>
                <a:gd name="connsiteX0" fmla="*/ 161034 w 366325"/>
                <a:gd name="connsiteY0" fmla="*/ 529 h 918537"/>
                <a:gd name="connsiteX1" fmla="*/ 200047 w 366325"/>
                <a:gd name="connsiteY1" fmla="*/ 47070 h 918537"/>
                <a:gd name="connsiteX2" fmla="*/ 289707 w 366325"/>
                <a:gd name="connsiteY2" fmla="*/ 493319 h 918537"/>
                <a:gd name="connsiteX3" fmla="*/ 362257 w 366325"/>
                <a:gd name="connsiteY3" fmla="*/ 854699 h 918537"/>
                <a:gd name="connsiteX4" fmla="*/ 347199 w 366325"/>
                <a:gd name="connsiteY4" fmla="*/ 914244 h 918537"/>
                <a:gd name="connsiteX5" fmla="*/ 295183 w 366325"/>
                <a:gd name="connsiteY5" fmla="*/ 884129 h 918537"/>
                <a:gd name="connsiteX6" fmla="*/ 89853 w 366325"/>
                <a:gd name="connsiteY6" fmla="*/ 567238 h 918537"/>
                <a:gd name="connsiteX7" fmla="*/ 9090 w 366325"/>
                <a:gd name="connsiteY7" fmla="*/ 152473 h 918537"/>
                <a:gd name="connsiteX8" fmla="*/ 161034 w 366325"/>
                <a:gd name="connsiteY8" fmla="*/ 529 h 918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6325" h="918537">
                  <a:moveTo>
                    <a:pt x="161034" y="529"/>
                  </a:moveTo>
                  <a:cubicBezTo>
                    <a:pt x="195256" y="-4262"/>
                    <a:pt x="195256" y="24484"/>
                    <a:pt x="200047" y="47070"/>
                  </a:cubicBezTo>
                  <a:cubicBezTo>
                    <a:pt x="230162" y="195592"/>
                    <a:pt x="259592" y="344798"/>
                    <a:pt x="289707" y="493319"/>
                  </a:cubicBezTo>
                  <a:cubicBezTo>
                    <a:pt x="313662" y="613779"/>
                    <a:pt x="337617" y="734239"/>
                    <a:pt x="362257" y="854699"/>
                  </a:cubicBezTo>
                  <a:cubicBezTo>
                    <a:pt x="367048" y="877285"/>
                    <a:pt x="372523" y="901240"/>
                    <a:pt x="347199" y="914244"/>
                  </a:cubicBezTo>
                  <a:cubicBezTo>
                    <a:pt x="317084" y="929302"/>
                    <a:pt x="307502" y="901240"/>
                    <a:pt x="295183" y="884129"/>
                  </a:cubicBezTo>
                  <a:cubicBezTo>
                    <a:pt x="219211" y="783518"/>
                    <a:pt x="149399" y="678116"/>
                    <a:pt x="89853" y="567238"/>
                  </a:cubicBezTo>
                  <a:cubicBezTo>
                    <a:pt x="20726" y="437196"/>
                    <a:pt x="-18971" y="300994"/>
                    <a:pt x="9090" y="152473"/>
                  </a:cubicBezTo>
                  <a:cubicBezTo>
                    <a:pt x="26886" y="57337"/>
                    <a:pt x="83009" y="1213"/>
                    <a:pt x="161034" y="529"/>
                  </a:cubicBezTo>
                  <a:close/>
                </a:path>
              </a:pathLst>
            </a:custGeom>
            <a:solidFill>
              <a:srgbClr val="F9D6BA"/>
            </a:solidFill>
            <a:ln w="4491" cap="flat">
              <a:noFill/>
              <a:prstDash val="solid"/>
              <a:miter/>
            </a:ln>
          </p:spPr>
          <p:txBody>
            <a:bodyPr rtlCol="0" anchor="ctr"/>
            <a:lstStyle/>
            <a:p>
              <a:pPr algn="r" rtl="1"/>
              <a:endParaRPr lang="en-US">
                <a:cs typeface="B Nazanin" panose="00000700000000000000" pitchFamily="2" charset="-78"/>
              </a:endParaRPr>
            </a:p>
          </p:txBody>
        </p:sp>
        <p:sp>
          <p:nvSpPr>
            <p:cNvPr id="58" name="Freeform: Shape 57">
              <a:extLst>
                <a:ext uri="{FF2B5EF4-FFF2-40B4-BE49-F238E27FC236}">
                  <a16:creationId xmlns:a16="http://schemas.microsoft.com/office/drawing/2014/main" id="{8C5C6655-F5B8-4925-8FAF-3EE40028D845}"/>
                </a:ext>
              </a:extLst>
            </p:cNvPr>
            <p:cNvSpPr/>
            <p:nvPr/>
          </p:nvSpPr>
          <p:spPr>
            <a:xfrm>
              <a:off x="6898130" y="1395251"/>
              <a:ext cx="128839" cy="331936"/>
            </a:xfrm>
            <a:custGeom>
              <a:avLst/>
              <a:gdLst>
                <a:gd name="connsiteX0" fmla="*/ 353912 w 353912"/>
                <a:gd name="connsiteY0" fmla="*/ 250807 h 911803"/>
                <a:gd name="connsiteX1" fmla="*/ 66451 w 353912"/>
                <a:gd name="connsiteY1" fmla="*/ 893488 h 911803"/>
                <a:gd name="connsiteX2" fmla="*/ 15119 w 353912"/>
                <a:gd name="connsiteY2" fmla="*/ 906492 h 911803"/>
                <a:gd name="connsiteX3" fmla="*/ 4168 w 353912"/>
                <a:gd name="connsiteY3" fmla="*/ 859266 h 911803"/>
                <a:gd name="connsiteX4" fmla="*/ 207444 w 353912"/>
                <a:gd name="connsiteY4" fmla="*/ 30420 h 911803"/>
                <a:gd name="connsiteX5" fmla="*/ 257407 w 353912"/>
                <a:gd name="connsiteY5" fmla="*/ 10572 h 911803"/>
                <a:gd name="connsiteX6" fmla="*/ 353912 w 353912"/>
                <a:gd name="connsiteY6" fmla="*/ 250807 h 911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3912" h="911803">
                  <a:moveTo>
                    <a:pt x="353912" y="250807"/>
                  </a:moveTo>
                  <a:cubicBezTo>
                    <a:pt x="336801" y="485567"/>
                    <a:pt x="235506" y="703901"/>
                    <a:pt x="66451" y="893488"/>
                  </a:cubicBezTo>
                  <a:cubicBezTo>
                    <a:pt x="52078" y="909230"/>
                    <a:pt x="36336" y="918128"/>
                    <a:pt x="15119" y="906492"/>
                  </a:cubicBezTo>
                  <a:cubicBezTo>
                    <a:pt x="-5414" y="894857"/>
                    <a:pt x="-623" y="876377"/>
                    <a:pt x="4168" y="859266"/>
                  </a:cubicBezTo>
                  <a:cubicBezTo>
                    <a:pt x="71926" y="582756"/>
                    <a:pt x="140369" y="306931"/>
                    <a:pt x="207444" y="30420"/>
                  </a:cubicBezTo>
                  <a:cubicBezTo>
                    <a:pt x="215657" y="-3801"/>
                    <a:pt x="229345" y="-7223"/>
                    <a:pt x="257407" y="10572"/>
                  </a:cubicBezTo>
                  <a:cubicBezTo>
                    <a:pt x="340223" y="61220"/>
                    <a:pt x="352543" y="142667"/>
                    <a:pt x="353912" y="250807"/>
                  </a:cubicBezTo>
                  <a:close/>
                </a:path>
              </a:pathLst>
            </a:custGeom>
            <a:solidFill>
              <a:srgbClr val="F9D6BA"/>
            </a:solidFill>
            <a:ln w="4491" cap="flat">
              <a:noFill/>
              <a:prstDash val="solid"/>
              <a:miter/>
            </a:ln>
          </p:spPr>
          <p:txBody>
            <a:bodyPr rtlCol="0" anchor="ctr"/>
            <a:lstStyle/>
            <a:p>
              <a:pPr algn="r" rtl="1"/>
              <a:endParaRPr lang="en-US">
                <a:cs typeface="B Nazanin" panose="00000700000000000000" pitchFamily="2" charset="-78"/>
              </a:endParaRPr>
            </a:p>
          </p:txBody>
        </p:sp>
        <p:sp>
          <p:nvSpPr>
            <p:cNvPr id="59" name="Freeform: Shape 58">
              <a:extLst>
                <a:ext uri="{FF2B5EF4-FFF2-40B4-BE49-F238E27FC236}">
                  <a16:creationId xmlns:a16="http://schemas.microsoft.com/office/drawing/2014/main" id="{CD66E847-E729-4E8B-9C74-519A4BE4ED80}"/>
                </a:ext>
              </a:extLst>
            </p:cNvPr>
            <p:cNvSpPr/>
            <p:nvPr/>
          </p:nvSpPr>
          <p:spPr>
            <a:xfrm>
              <a:off x="6621753" y="2404221"/>
              <a:ext cx="427385" cy="479746"/>
            </a:xfrm>
            <a:custGeom>
              <a:avLst/>
              <a:gdLst>
                <a:gd name="connsiteX0" fmla="*/ 1167854 w 1173993"/>
                <a:gd name="connsiteY0" fmla="*/ 1097143 h 1317825"/>
                <a:gd name="connsiteX1" fmla="*/ 1015226 w 1173993"/>
                <a:gd name="connsiteY1" fmla="*/ 540701 h 1317825"/>
                <a:gd name="connsiteX2" fmla="*/ 766093 w 1173993"/>
                <a:gd name="connsiteY2" fmla="*/ 232707 h 1317825"/>
                <a:gd name="connsiteX3" fmla="*/ 400607 w 1173993"/>
                <a:gd name="connsiteY3" fmla="*/ 94451 h 1317825"/>
                <a:gd name="connsiteX4" fmla="*/ 6374 w 1173993"/>
                <a:gd name="connsiteY4" fmla="*/ 0 h 1317825"/>
                <a:gd name="connsiteX5" fmla="*/ 20747 w 1173993"/>
                <a:gd name="connsiteY5" fmla="*/ 30799 h 1317825"/>
                <a:gd name="connsiteX6" fmla="*/ 152158 w 1173993"/>
                <a:gd name="connsiteY6" fmla="*/ 91714 h 1317825"/>
                <a:gd name="connsiteX7" fmla="*/ 217179 w 1173993"/>
                <a:gd name="connsiteY7" fmla="*/ 177268 h 1317825"/>
                <a:gd name="connsiteX8" fmla="*/ 179535 w 1173993"/>
                <a:gd name="connsiteY8" fmla="*/ 803522 h 1317825"/>
                <a:gd name="connsiteX9" fmla="*/ 76871 w 1173993"/>
                <a:gd name="connsiteY9" fmla="*/ 1271673 h 1317825"/>
                <a:gd name="connsiteX10" fmla="*/ 109723 w 1173993"/>
                <a:gd name="connsiteY10" fmla="*/ 1314792 h 1317825"/>
                <a:gd name="connsiteX11" fmla="*/ 1140477 w 1173993"/>
                <a:gd name="connsiteY11" fmla="*/ 1149844 h 1317825"/>
                <a:gd name="connsiteX12" fmla="*/ 1167854 w 1173993"/>
                <a:gd name="connsiteY12" fmla="*/ 1097143 h 131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73993" h="1317825">
                  <a:moveTo>
                    <a:pt x="1167854" y="1097143"/>
                  </a:moveTo>
                  <a:cubicBezTo>
                    <a:pt x="1145268" y="1036913"/>
                    <a:pt x="1035759" y="607091"/>
                    <a:pt x="1015226" y="540701"/>
                  </a:cubicBezTo>
                  <a:cubicBezTo>
                    <a:pt x="973475" y="405183"/>
                    <a:pt x="892028" y="301834"/>
                    <a:pt x="766093" y="232707"/>
                  </a:cubicBezTo>
                  <a:cubicBezTo>
                    <a:pt x="650424" y="169739"/>
                    <a:pt x="530649" y="118407"/>
                    <a:pt x="400607" y="94451"/>
                  </a:cubicBezTo>
                  <a:cubicBezTo>
                    <a:pt x="267143" y="69812"/>
                    <a:pt x="132310" y="52017"/>
                    <a:pt x="6374" y="0"/>
                  </a:cubicBezTo>
                  <a:cubicBezTo>
                    <a:pt x="-10052" y="20533"/>
                    <a:pt x="9112" y="24639"/>
                    <a:pt x="20747" y="30799"/>
                  </a:cubicBezTo>
                  <a:cubicBezTo>
                    <a:pt x="64551" y="52017"/>
                    <a:pt x="106986" y="74603"/>
                    <a:pt x="152158" y="91714"/>
                  </a:cubicBezTo>
                  <a:cubicBezTo>
                    <a:pt x="193224" y="107456"/>
                    <a:pt x="215810" y="133464"/>
                    <a:pt x="217179" y="177268"/>
                  </a:cubicBezTo>
                  <a:cubicBezTo>
                    <a:pt x="217864" y="193694"/>
                    <a:pt x="206228" y="611882"/>
                    <a:pt x="179535" y="803522"/>
                  </a:cubicBezTo>
                  <a:cubicBezTo>
                    <a:pt x="177482" y="820633"/>
                    <a:pt x="91928" y="1212127"/>
                    <a:pt x="76871" y="1271673"/>
                  </a:cubicBezTo>
                  <a:cubicBezTo>
                    <a:pt x="70026" y="1299735"/>
                    <a:pt x="72764" y="1327112"/>
                    <a:pt x="109723" y="1314792"/>
                  </a:cubicBezTo>
                  <a:cubicBezTo>
                    <a:pt x="178851" y="1291522"/>
                    <a:pt x="995377" y="1186804"/>
                    <a:pt x="1140477" y="1149844"/>
                  </a:cubicBezTo>
                  <a:cubicBezTo>
                    <a:pt x="1178120" y="1139578"/>
                    <a:pt x="1178805" y="1127258"/>
                    <a:pt x="1167854" y="1097143"/>
                  </a:cubicBezTo>
                  <a:close/>
                </a:path>
              </a:pathLst>
            </a:custGeom>
            <a:solidFill>
              <a:srgbClr val="EFEFEF"/>
            </a:solidFill>
            <a:ln w="6837" cap="flat">
              <a:noFill/>
              <a:prstDash val="solid"/>
              <a:miter/>
            </a:ln>
          </p:spPr>
          <p:txBody>
            <a:bodyPr rtlCol="0" anchor="ctr"/>
            <a:lstStyle/>
            <a:p>
              <a:pPr algn="r" rtl="1"/>
              <a:endParaRPr lang="en-US">
                <a:cs typeface="B Nazanin" panose="00000700000000000000" pitchFamily="2" charset="-78"/>
              </a:endParaRPr>
            </a:p>
          </p:txBody>
        </p:sp>
        <p:sp>
          <p:nvSpPr>
            <p:cNvPr id="60" name="Freeform: Shape 59">
              <a:extLst>
                <a:ext uri="{FF2B5EF4-FFF2-40B4-BE49-F238E27FC236}">
                  <a16:creationId xmlns:a16="http://schemas.microsoft.com/office/drawing/2014/main" id="{641DC2C5-18E7-4443-A764-BA1EDA5991C5}"/>
                </a:ext>
              </a:extLst>
            </p:cNvPr>
            <p:cNvSpPr/>
            <p:nvPr/>
          </p:nvSpPr>
          <p:spPr>
            <a:xfrm>
              <a:off x="5863869" y="2279142"/>
              <a:ext cx="353842" cy="592069"/>
            </a:xfrm>
            <a:custGeom>
              <a:avLst/>
              <a:gdLst>
                <a:gd name="connsiteX0" fmla="*/ 310072 w 971976"/>
                <a:gd name="connsiteY0" fmla="*/ 1574192 h 1626369"/>
                <a:gd name="connsiteX1" fmla="*/ 186190 w 971976"/>
                <a:gd name="connsiteY1" fmla="*/ 1563241 h 1626369"/>
                <a:gd name="connsiteX2" fmla="*/ 154021 w 971976"/>
                <a:gd name="connsiteY2" fmla="*/ 1535864 h 1626369"/>
                <a:gd name="connsiteX3" fmla="*/ 24 w 971976"/>
                <a:gd name="connsiteY3" fmla="*/ 1251140 h 1626369"/>
                <a:gd name="connsiteX4" fmla="*/ 16451 w 971976"/>
                <a:gd name="connsiteY4" fmla="*/ 917822 h 1626369"/>
                <a:gd name="connsiteX5" fmla="*/ 236153 w 971976"/>
                <a:gd name="connsiteY5" fmla="*/ 539332 h 1626369"/>
                <a:gd name="connsiteX6" fmla="*/ 329236 w 971976"/>
                <a:gd name="connsiteY6" fmla="*/ 484577 h 1626369"/>
                <a:gd name="connsiteX7" fmla="*/ 485971 w 971976"/>
                <a:gd name="connsiteY7" fmla="*/ 366171 h 1626369"/>
                <a:gd name="connsiteX8" fmla="*/ 748108 w 971976"/>
                <a:gd name="connsiteY8" fmla="*/ 0 h 1626369"/>
                <a:gd name="connsiteX9" fmla="*/ 750161 w 971976"/>
                <a:gd name="connsiteY9" fmla="*/ 82132 h 1626369"/>
                <a:gd name="connsiteX10" fmla="*/ 730312 w 971976"/>
                <a:gd name="connsiteY10" fmla="*/ 115669 h 1626369"/>
                <a:gd name="connsiteX11" fmla="*/ 671451 w 971976"/>
                <a:gd name="connsiteY11" fmla="*/ 204645 h 1626369"/>
                <a:gd name="connsiteX12" fmla="*/ 577684 w 971976"/>
                <a:gd name="connsiteY12" fmla="*/ 418188 h 1626369"/>
                <a:gd name="connsiteX13" fmla="*/ 607799 w 971976"/>
                <a:gd name="connsiteY13" fmla="*/ 474311 h 1626369"/>
                <a:gd name="connsiteX14" fmla="*/ 674873 w 971976"/>
                <a:gd name="connsiteY14" fmla="*/ 506479 h 1626369"/>
                <a:gd name="connsiteX15" fmla="*/ 929482 w 971976"/>
                <a:gd name="connsiteY15" fmla="*/ 807629 h 1626369"/>
                <a:gd name="connsiteX16" fmla="*/ 969179 w 971976"/>
                <a:gd name="connsiteY16" fmla="*/ 1254562 h 1626369"/>
                <a:gd name="connsiteX17" fmla="*/ 855563 w 971976"/>
                <a:gd name="connsiteY17" fmla="*/ 1510540 h 1626369"/>
                <a:gd name="connsiteX18" fmla="*/ 728944 w 971976"/>
                <a:gd name="connsiteY18" fmla="*/ 1604991 h 1626369"/>
                <a:gd name="connsiteX19" fmla="*/ 620803 w 971976"/>
                <a:gd name="connsiteY19" fmla="*/ 1583089 h 1626369"/>
                <a:gd name="connsiteX20" fmla="*/ 699513 w 971976"/>
                <a:gd name="connsiteY20" fmla="*/ 1501642 h 1626369"/>
                <a:gd name="connsiteX21" fmla="*/ 811075 w 971976"/>
                <a:gd name="connsiteY21" fmla="*/ 1451679 h 1626369"/>
                <a:gd name="connsiteX22" fmla="*/ 887047 w 971976"/>
                <a:gd name="connsiteY22" fmla="*/ 1162849 h 1626369"/>
                <a:gd name="connsiteX23" fmla="*/ 861723 w 971976"/>
                <a:gd name="connsiteY23" fmla="*/ 901396 h 1626369"/>
                <a:gd name="connsiteX24" fmla="*/ 715939 w 971976"/>
                <a:gd name="connsiteY24" fmla="*/ 637206 h 1626369"/>
                <a:gd name="connsiteX25" fmla="*/ 622857 w 971976"/>
                <a:gd name="connsiteY25" fmla="*/ 569447 h 1626369"/>
                <a:gd name="connsiteX26" fmla="*/ 371670 w 971976"/>
                <a:gd name="connsiteY26" fmla="*/ 567394 h 1626369"/>
                <a:gd name="connsiteX27" fmla="*/ 198509 w 971976"/>
                <a:gd name="connsiteY27" fmla="*/ 690591 h 1626369"/>
                <a:gd name="connsiteX28" fmla="*/ 84209 w 971976"/>
                <a:gd name="connsiteY28" fmla="*/ 1192963 h 1626369"/>
                <a:gd name="connsiteX29" fmla="*/ 125275 w 971976"/>
                <a:gd name="connsiteY29" fmla="*/ 1390764 h 1626369"/>
                <a:gd name="connsiteX30" fmla="*/ 232047 w 971976"/>
                <a:gd name="connsiteY30" fmla="*/ 1468790 h 1626369"/>
                <a:gd name="connsiteX31" fmla="*/ 294330 w 971976"/>
                <a:gd name="connsiteY31" fmla="*/ 1478371 h 1626369"/>
                <a:gd name="connsiteX32" fmla="*/ 310072 w 971976"/>
                <a:gd name="connsiteY32" fmla="*/ 1574192 h 1626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1976" h="1626369">
                  <a:moveTo>
                    <a:pt x="310072" y="1574192"/>
                  </a:moveTo>
                  <a:cubicBezTo>
                    <a:pt x="258055" y="1632368"/>
                    <a:pt x="221096" y="1629631"/>
                    <a:pt x="186190" y="1563241"/>
                  </a:cubicBezTo>
                  <a:cubicBezTo>
                    <a:pt x="178661" y="1548868"/>
                    <a:pt x="165657" y="1543392"/>
                    <a:pt x="154021" y="1535864"/>
                  </a:cubicBezTo>
                  <a:cubicBezTo>
                    <a:pt x="52041" y="1468105"/>
                    <a:pt x="24" y="1374338"/>
                    <a:pt x="24" y="1251140"/>
                  </a:cubicBezTo>
                  <a:cubicBezTo>
                    <a:pt x="24" y="1139578"/>
                    <a:pt x="-1345" y="1028700"/>
                    <a:pt x="16451" y="917822"/>
                  </a:cubicBezTo>
                  <a:cubicBezTo>
                    <a:pt x="41775" y="762456"/>
                    <a:pt x="106796" y="632415"/>
                    <a:pt x="236153" y="539332"/>
                  </a:cubicBezTo>
                  <a:cubicBezTo>
                    <a:pt x="271743" y="514008"/>
                    <a:pt x="292276" y="505110"/>
                    <a:pt x="329236" y="484577"/>
                  </a:cubicBezTo>
                  <a:cubicBezTo>
                    <a:pt x="413421" y="451725"/>
                    <a:pt x="462700" y="457200"/>
                    <a:pt x="485971" y="366171"/>
                  </a:cubicBezTo>
                  <a:cubicBezTo>
                    <a:pt x="496921" y="323736"/>
                    <a:pt x="649550" y="49963"/>
                    <a:pt x="748108" y="0"/>
                  </a:cubicBezTo>
                  <a:cubicBezTo>
                    <a:pt x="745370" y="41066"/>
                    <a:pt x="750845" y="39013"/>
                    <a:pt x="750161" y="82132"/>
                  </a:cubicBezTo>
                  <a:cubicBezTo>
                    <a:pt x="746054" y="95136"/>
                    <a:pt x="734419" y="102665"/>
                    <a:pt x="730312" y="115669"/>
                  </a:cubicBezTo>
                  <a:cubicBezTo>
                    <a:pt x="717993" y="151260"/>
                    <a:pt x="695406" y="164263"/>
                    <a:pt x="671451" y="204645"/>
                  </a:cubicBezTo>
                  <a:cubicBezTo>
                    <a:pt x="620119" y="274457"/>
                    <a:pt x="594111" y="340847"/>
                    <a:pt x="577684" y="418188"/>
                  </a:cubicBezTo>
                  <a:cubicBezTo>
                    <a:pt x="570840" y="449671"/>
                    <a:pt x="574262" y="465413"/>
                    <a:pt x="607799" y="474311"/>
                  </a:cubicBezTo>
                  <a:cubicBezTo>
                    <a:pt x="642705" y="484577"/>
                    <a:pt x="651603" y="494159"/>
                    <a:pt x="674873" y="506479"/>
                  </a:cubicBezTo>
                  <a:cubicBezTo>
                    <a:pt x="806284" y="566025"/>
                    <a:pt x="892523" y="668005"/>
                    <a:pt x="929482" y="807629"/>
                  </a:cubicBezTo>
                  <a:cubicBezTo>
                    <a:pt x="968494" y="954097"/>
                    <a:pt x="977392" y="1103987"/>
                    <a:pt x="969179" y="1254562"/>
                  </a:cubicBezTo>
                  <a:cubicBezTo>
                    <a:pt x="963703" y="1352436"/>
                    <a:pt x="926060" y="1439359"/>
                    <a:pt x="855563" y="1510540"/>
                  </a:cubicBezTo>
                  <a:cubicBezTo>
                    <a:pt x="808337" y="1547499"/>
                    <a:pt x="748792" y="1572823"/>
                    <a:pt x="728944" y="1604991"/>
                  </a:cubicBezTo>
                  <a:cubicBezTo>
                    <a:pt x="674873" y="1639897"/>
                    <a:pt x="635176" y="1631684"/>
                    <a:pt x="620803" y="1583089"/>
                  </a:cubicBezTo>
                  <a:cubicBezTo>
                    <a:pt x="605746" y="1532442"/>
                    <a:pt x="639283" y="1496851"/>
                    <a:pt x="699513" y="1501642"/>
                  </a:cubicBezTo>
                  <a:cubicBezTo>
                    <a:pt x="741263" y="1496167"/>
                    <a:pt x="780276" y="1483162"/>
                    <a:pt x="811075" y="1451679"/>
                  </a:cubicBezTo>
                  <a:cubicBezTo>
                    <a:pt x="874727" y="1364756"/>
                    <a:pt x="884994" y="1273042"/>
                    <a:pt x="887047" y="1162849"/>
                  </a:cubicBezTo>
                  <a:cubicBezTo>
                    <a:pt x="888416" y="1054709"/>
                    <a:pt x="874727" y="987634"/>
                    <a:pt x="861723" y="901396"/>
                  </a:cubicBezTo>
                  <a:cubicBezTo>
                    <a:pt x="845981" y="794625"/>
                    <a:pt x="800124" y="705649"/>
                    <a:pt x="715939" y="637206"/>
                  </a:cubicBezTo>
                  <a:cubicBezTo>
                    <a:pt x="698144" y="622832"/>
                    <a:pt x="646812" y="581082"/>
                    <a:pt x="622857" y="569447"/>
                  </a:cubicBezTo>
                  <a:cubicBezTo>
                    <a:pt x="539356" y="529065"/>
                    <a:pt x="459962" y="529065"/>
                    <a:pt x="371670" y="567394"/>
                  </a:cubicBezTo>
                  <a:cubicBezTo>
                    <a:pt x="308703" y="584504"/>
                    <a:pt x="232047" y="651579"/>
                    <a:pt x="198509" y="690591"/>
                  </a:cubicBezTo>
                  <a:cubicBezTo>
                    <a:pt x="105427" y="848695"/>
                    <a:pt x="91054" y="1017065"/>
                    <a:pt x="84209" y="1192963"/>
                  </a:cubicBezTo>
                  <a:cubicBezTo>
                    <a:pt x="81472" y="1260722"/>
                    <a:pt x="93107" y="1328481"/>
                    <a:pt x="125275" y="1390764"/>
                  </a:cubicBezTo>
                  <a:cubicBezTo>
                    <a:pt x="147861" y="1434568"/>
                    <a:pt x="176608" y="1469474"/>
                    <a:pt x="232047" y="1468790"/>
                  </a:cubicBezTo>
                  <a:cubicBezTo>
                    <a:pt x="248473" y="1468790"/>
                    <a:pt x="274481" y="1467421"/>
                    <a:pt x="294330" y="1478371"/>
                  </a:cubicBezTo>
                  <a:cubicBezTo>
                    <a:pt x="327867" y="1495482"/>
                    <a:pt x="329236" y="1539286"/>
                    <a:pt x="310072" y="1574192"/>
                  </a:cubicBezTo>
                  <a:close/>
                </a:path>
              </a:pathLst>
            </a:custGeom>
            <a:solidFill>
              <a:schemeClr val="accent1"/>
            </a:solidFill>
            <a:ln w="6837" cap="flat">
              <a:noFill/>
              <a:prstDash val="solid"/>
              <a:miter/>
            </a:ln>
          </p:spPr>
          <p:txBody>
            <a:bodyPr rtlCol="0" anchor="ctr"/>
            <a:lstStyle/>
            <a:p>
              <a:pPr algn="r" rtl="1"/>
              <a:endParaRPr lang="en-US">
                <a:cs typeface="B Nazanin" panose="00000700000000000000" pitchFamily="2" charset="-78"/>
              </a:endParaRPr>
            </a:p>
          </p:txBody>
        </p:sp>
        <p:sp>
          <p:nvSpPr>
            <p:cNvPr id="61" name="Freeform: Shape 60">
              <a:extLst>
                <a:ext uri="{FF2B5EF4-FFF2-40B4-BE49-F238E27FC236}">
                  <a16:creationId xmlns:a16="http://schemas.microsoft.com/office/drawing/2014/main" id="{BF589D46-DA83-4ACB-9519-DD1778D32CF7}"/>
                </a:ext>
              </a:extLst>
            </p:cNvPr>
            <p:cNvSpPr/>
            <p:nvPr/>
          </p:nvSpPr>
          <p:spPr>
            <a:xfrm>
              <a:off x="6495220" y="2285525"/>
              <a:ext cx="191105" cy="508806"/>
            </a:xfrm>
            <a:custGeom>
              <a:avLst/>
              <a:gdLst>
                <a:gd name="connsiteX0" fmla="*/ 524375 w 524950"/>
                <a:gd name="connsiteY0" fmla="*/ 1228130 h 1397651"/>
                <a:gd name="connsiteX1" fmla="*/ 494260 w 524950"/>
                <a:gd name="connsiteY1" fmla="*/ 1339692 h 1397651"/>
                <a:gd name="connsiteX2" fmla="*/ 236914 w 524950"/>
                <a:gd name="connsiteY2" fmla="*/ 1347221 h 1397651"/>
                <a:gd name="connsiteX3" fmla="*/ 267713 w 524950"/>
                <a:gd name="connsiteY3" fmla="*/ 1095351 h 1397651"/>
                <a:gd name="connsiteX4" fmla="*/ 314939 w 524950"/>
                <a:gd name="connsiteY4" fmla="*/ 1002952 h 1397651"/>
                <a:gd name="connsiteX5" fmla="*/ 217065 w 524950"/>
                <a:gd name="connsiteY5" fmla="*/ 394493 h 1397651"/>
                <a:gd name="connsiteX6" fmla="*/ 33638 w 524950"/>
                <a:gd name="connsiteY6" fmla="*/ 130987 h 1397651"/>
                <a:gd name="connsiteX7" fmla="*/ 1469 w 524950"/>
                <a:gd name="connsiteY7" fmla="*/ 25584 h 1397651"/>
                <a:gd name="connsiteX8" fmla="*/ 18580 w 524950"/>
                <a:gd name="connsiteY8" fmla="*/ 9842 h 1397651"/>
                <a:gd name="connsiteX9" fmla="*/ 232807 w 524950"/>
                <a:gd name="connsiteY9" fmla="*/ 220647 h 1397651"/>
                <a:gd name="connsiteX10" fmla="*/ 307410 w 524950"/>
                <a:gd name="connsiteY10" fmla="*/ 367116 h 1397651"/>
                <a:gd name="connsiteX11" fmla="*/ 397755 w 524950"/>
                <a:gd name="connsiteY11" fmla="*/ 807205 h 1397651"/>
                <a:gd name="connsiteX12" fmla="*/ 408022 w 524950"/>
                <a:gd name="connsiteY12" fmla="*/ 990632 h 1397651"/>
                <a:gd name="connsiteX13" fmla="*/ 450456 w 524950"/>
                <a:gd name="connsiteY13" fmla="*/ 1098088 h 1397651"/>
                <a:gd name="connsiteX14" fmla="*/ 524375 w 524950"/>
                <a:gd name="connsiteY14" fmla="*/ 1228130 h 1397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4950" h="1397651">
                  <a:moveTo>
                    <a:pt x="524375" y="1228130"/>
                  </a:moveTo>
                  <a:cubicBezTo>
                    <a:pt x="514108" y="1287676"/>
                    <a:pt x="517531" y="1296573"/>
                    <a:pt x="494260" y="1339692"/>
                  </a:cubicBezTo>
                  <a:cubicBezTo>
                    <a:pt x="423763" y="1433459"/>
                    <a:pt x="294406" y="1396500"/>
                    <a:pt x="236914" y="1347221"/>
                  </a:cubicBezTo>
                  <a:cubicBezTo>
                    <a:pt x="154098" y="1275356"/>
                    <a:pt x="165049" y="1158318"/>
                    <a:pt x="267713" y="1095351"/>
                  </a:cubicBezTo>
                  <a:cubicBezTo>
                    <a:pt x="308095" y="1070711"/>
                    <a:pt x="315623" y="1045387"/>
                    <a:pt x="314939" y="1002952"/>
                  </a:cubicBezTo>
                  <a:cubicBezTo>
                    <a:pt x="312885" y="794885"/>
                    <a:pt x="293722" y="590240"/>
                    <a:pt x="217065" y="394493"/>
                  </a:cubicBezTo>
                  <a:cubicBezTo>
                    <a:pt x="176684" y="291828"/>
                    <a:pt x="117138" y="202852"/>
                    <a:pt x="33638" y="130987"/>
                  </a:cubicBezTo>
                  <a:cubicBezTo>
                    <a:pt x="-5375" y="104294"/>
                    <a:pt x="6945" y="62544"/>
                    <a:pt x="1469" y="25584"/>
                  </a:cubicBezTo>
                  <a:cubicBezTo>
                    <a:pt x="-1953" y="-5215"/>
                    <a:pt x="-584" y="-5215"/>
                    <a:pt x="18580" y="9842"/>
                  </a:cubicBezTo>
                  <a:cubicBezTo>
                    <a:pt x="100712" y="78970"/>
                    <a:pt x="175999" y="129618"/>
                    <a:pt x="232807" y="220647"/>
                  </a:cubicBezTo>
                  <a:cubicBezTo>
                    <a:pt x="271135" y="263767"/>
                    <a:pt x="293722" y="329472"/>
                    <a:pt x="307410" y="367116"/>
                  </a:cubicBezTo>
                  <a:cubicBezTo>
                    <a:pt x="358742" y="509477"/>
                    <a:pt x="387489" y="656630"/>
                    <a:pt x="397755" y="807205"/>
                  </a:cubicBezTo>
                  <a:cubicBezTo>
                    <a:pt x="401862" y="868119"/>
                    <a:pt x="409390" y="929718"/>
                    <a:pt x="408022" y="990632"/>
                  </a:cubicBezTo>
                  <a:cubicBezTo>
                    <a:pt x="407337" y="1028276"/>
                    <a:pt x="421026" y="1077555"/>
                    <a:pt x="450456" y="1098088"/>
                  </a:cubicBezTo>
                  <a:cubicBezTo>
                    <a:pt x="486046" y="1123412"/>
                    <a:pt x="530534" y="1180220"/>
                    <a:pt x="524375" y="1228130"/>
                  </a:cubicBezTo>
                  <a:close/>
                </a:path>
              </a:pathLst>
            </a:custGeom>
            <a:solidFill>
              <a:schemeClr val="accent1"/>
            </a:solidFill>
            <a:ln w="6837" cap="flat">
              <a:noFill/>
              <a:prstDash val="solid"/>
              <a:miter/>
            </a:ln>
          </p:spPr>
          <p:txBody>
            <a:bodyPr rtlCol="0" anchor="ctr"/>
            <a:lstStyle/>
            <a:p>
              <a:pPr algn="r" rtl="1"/>
              <a:endParaRPr lang="en-US">
                <a:cs typeface="B Nazanin" panose="00000700000000000000" pitchFamily="2" charset="-78"/>
              </a:endParaRPr>
            </a:p>
          </p:txBody>
        </p:sp>
      </p:grpSp>
      <p:sp>
        <p:nvSpPr>
          <p:cNvPr id="3" name="Picture Placeholder 2">
            <a:extLst>
              <a:ext uri="{FF2B5EF4-FFF2-40B4-BE49-F238E27FC236}">
                <a16:creationId xmlns:a16="http://schemas.microsoft.com/office/drawing/2014/main" id="{1605723B-C654-4C3A-AF38-9EEBC196CCD8}"/>
              </a:ext>
            </a:extLst>
          </p:cNvPr>
          <p:cNvSpPr>
            <a:spLocks noGrp="1"/>
          </p:cNvSpPr>
          <p:nvPr>
            <p:ph type="pic" sz="quarter" idx="14"/>
          </p:nvPr>
        </p:nvSpPr>
        <p:spPr>
          <a:solidFill>
            <a:srgbClr val="FFC000"/>
          </a:solidFill>
        </p:spPr>
        <p:txBody>
          <a:bodyPr/>
          <a:lstStyle/>
          <a:p>
            <a:endParaRPr lang="en-US"/>
          </a:p>
        </p:txBody>
      </p:sp>
      <p:grpSp>
        <p:nvGrpSpPr>
          <p:cNvPr id="32" name="Grupo 31">
            <a:extLst>
              <a:ext uri="{FF2B5EF4-FFF2-40B4-BE49-F238E27FC236}">
                <a16:creationId xmlns:a16="http://schemas.microsoft.com/office/drawing/2014/main" id="{4CD8D6F9-C921-4AA4-8975-D6ADAFFDD582}"/>
              </a:ext>
            </a:extLst>
          </p:cNvPr>
          <p:cNvGrpSpPr/>
          <p:nvPr/>
        </p:nvGrpSpPr>
        <p:grpSpPr>
          <a:xfrm>
            <a:off x="11145135" y="5900654"/>
            <a:ext cx="736601" cy="617538"/>
            <a:chOff x="11299825" y="6099175"/>
            <a:chExt cx="736601" cy="617538"/>
          </a:xfrm>
        </p:grpSpPr>
        <p:sp>
          <p:nvSpPr>
            <p:cNvPr id="62" name="Freeform 5">
              <a:extLst>
                <a:ext uri="{FF2B5EF4-FFF2-40B4-BE49-F238E27FC236}">
                  <a16:creationId xmlns:a16="http://schemas.microsoft.com/office/drawing/2014/main" id="{0BC9431F-C4D9-4B64-B185-1FFC4F9C5BCA}"/>
                </a:ext>
              </a:extLst>
            </p:cNvPr>
            <p:cNvSpPr>
              <a:spLocks/>
            </p:cNvSpPr>
            <p:nvPr/>
          </p:nvSpPr>
          <p:spPr bwMode="auto">
            <a:xfrm>
              <a:off x="11339513" y="6394450"/>
              <a:ext cx="696913" cy="268288"/>
            </a:xfrm>
            <a:custGeom>
              <a:avLst/>
              <a:gdLst>
                <a:gd name="T0" fmla="*/ 220 w 484"/>
                <a:gd name="T1" fmla="*/ 64 h 186"/>
                <a:gd name="T2" fmla="*/ 232 w 484"/>
                <a:gd name="T3" fmla="*/ 118 h 186"/>
                <a:gd name="T4" fmla="*/ 266 w 484"/>
                <a:gd name="T5" fmla="*/ 58 h 186"/>
                <a:gd name="T6" fmla="*/ 269 w 484"/>
                <a:gd name="T7" fmla="*/ 109 h 186"/>
                <a:gd name="T8" fmla="*/ 275 w 484"/>
                <a:gd name="T9" fmla="*/ 62 h 186"/>
                <a:gd name="T10" fmla="*/ 312 w 484"/>
                <a:gd name="T11" fmla="*/ 49 h 186"/>
                <a:gd name="T12" fmla="*/ 323 w 484"/>
                <a:gd name="T13" fmla="*/ 98 h 186"/>
                <a:gd name="T14" fmla="*/ 321 w 484"/>
                <a:gd name="T15" fmla="*/ 51 h 186"/>
                <a:gd name="T16" fmla="*/ 352 w 484"/>
                <a:gd name="T17" fmla="*/ 41 h 186"/>
                <a:gd name="T18" fmla="*/ 356 w 484"/>
                <a:gd name="T19" fmla="*/ 54 h 186"/>
                <a:gd name="T20" fmla="*/ 360 w 484"/>
                <a:gd name="T21" fmla="*/ 90 h 186"/>
                <a:gd name="T22" fmla="*/ 364 w 484"/>
                <a:gd name="T23" fmla="*/ 38 h 186"/>
                <a:gd name="T24" fmla="*/ 396 w 484"/>
                <a:gd name="T25" fmla="*/ 82 h 186"/>
                <a:gd name="T26" fmla="*/ 404 w 484"/>
                <a:gd name="T27" fmla="*/ 72 h 186"/>
                <a:gd name="T28" fmla="*/ 404 w 484"/>
                <a:gd name="T29" fmla="*/ 28 h 186"/>
                <a:gd name="T30" fmla="*/ 432 w 484"/>
                <a:gd name="T31" fmla="*/ 71 h 186"/>
                <a:gd name="T32" fmla="*/ 439 w 484"/>
                <a:gd name="T33" fmla="*/ 17 h 186"/>
                <a:gd name="T34" fmla="*/ 479 w 484"/>
                <a:gd name="T35" fmla="*/ 2 h 186"/>
                <a:gd name="T36" fmla="*/ 480 w 484"/>
                <a:gd name="T37" fmla="*/ 119 h 186"/>
                <a:gd name="T38" fmla="*/ 333 w 484"/>
                <a:gd name="T39" fmla="*/ 159 h 186"/>
                <a:gd name="T40" fmla="*/ 166 w 484"/>
                <a:gd name="T41" fmla="*/ 180 h 186"/>
                <a:gd name="T42" fmla="*/ 48 w 484"/>
                <a:gd name="T43" fmla="*/ 186 h 186"/>
                <a:gd name="T44" fmla="*/ 27 w 484"/>
                <a:gd name="T45" fmla="*/ 127 h 186"/>
                <a:gd name="T46" fmla="*/ 0 w 484"/>
                <a:gd name="T47" fmla="*/ 80 h 186"/>
                <a:gd name="T48" fmla="*/ 45 w 484"/>
                <a:gd name="T49" fmla="*/ 132 h 186"/>
                <a:gd name="T50" fmla="*/ 52 w 484"/>
                <a:gd name="T51" fmla="*/ 77 h 186"/>
                <a:gd name="T52" fmla="*/ 91 w 484"/>
                <a:gd name="T53" fmla="*/ 127 h 186"/>
                <a:gd name="T54" fmla="*/ 98 w 484"/>
                <a:gd name="T55" fmla="*/ 75 h 186"/>
                <a:gd name="T56" fmla="*/ 133 w 484"/>
                <a:gd name="T57" fmla="*/ 122 h 186"/>
                <a:gd name="T58" fmla="*/ 140 w 484"/>
                <a:gd name="T59" fmla="*/ 72 h 186"/>
                <a:gd name="T60" fmla="*/ 181 w 484"/>
                <a:gd name="T61" fmla="*/ 118 h 186"/>
                <a:gd name="T62" fmla="*/ 189 w 484"/>
                <a:gd name="T63" fmla="*/ 111 h 186"/>
                <a:gd name="T64" fmla="*/ 187 w 484"/>
                <a:gd name="T65" fmla="*/ 6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4" h="186">
                  <a:moveTo>
                    <a:pt x="187" y="68"/>
                  </a:moveTo>
                  <a:cubicBezTo>
                    <a:pt x="198" y="66"/>
                    <a:pt x="209" y="65"/>
                    <a:pt x="220" y="64"/>
                  </a:cubicBezTo>
                  <a:cubicBezTo>
                    <a:pt x="221" y="82"/>
                    <a:pt x="222" y="100"/>
                    <a:pt x="223" y="118"/>
                  </a:cubicBezTo>
                  <a:cubicBezTo>
                    <a:pt x="226" y="118"/>
                    <a:pt x="229" y="118"/>
                    <a:pt x="232" y="118"/>
                  </a:cubicBezTo>
                  <a:cubicBezTo>
                    <a:pt x="231" y="100"/>
                    <a:pt x="230" y="81"/>
                    <a:pt x="229" y="63"/>
                  </a:cubicBezTo>
                  <a:cubicBezTo>
                    <a:pt x="241" y="61"/>
                    <a:pt x="253" y="59"/>
                    <a:pt x="266" y="58"/>
                  </a:cubicBezTo>
                  <a:cubicBezTo>
                    <a:pt x="266" y="75"/>
                    <a:pt x="267" y="92"/>
                    <a:pt x="268" y="109"/>
                  </a:cubicBezTo>
                  <a:cubicBezTo>
                    <a:pt x="269" y="109"/>
                    <a:pt x="269" y="109"/>
                    <a:pt x="269" y="109"/>
                  </a:cubicBezTo>
                  <a:cubicBezTo>
                    <a:pt x="277" y="109"/>
                    <a:pt x="277" y="109"/>
                    <a:pt x="277" y="101"/>
                  </a:cubicBezTo>
                  <a:cubicBezTo>
                    <a:pt x="276" y="88"/>
                    <a:pt x="276" y="75"/>
                    <a:pt x="275" y="62"/>
                  </a:cubicBezTo>
                  <a:cubicBezTo>
                    <a:pt x="275" y="60"/>
                    <a:pt x="275" y="58"/>
                    <a:pt x="275" y="56"/>
                  </a:cubicBezTo>
                  <a:cubicBezTo>
                    <a:pt x="287" y="54"/>
                    <a:pt x="299" y="52"/>
                    <a:pt x="312" y="49"/>
                  </a:cubicBezTo>
                  <a:cubicBezTo>
                    <a:pt x="313" y="66"/>
                    <a:pt x="314" y="82"/>
                    <a:pt x="314" y="99"/>
                  </a:cubicBezTo>
                  <a:cubicBezTo>
                    <a:pt x="318" y="99"/>
                    <a:pt x="320" y="98"/>
                    <a:pt x="323" y="98"/>
                  </a:cubicBezTo>
                  <a:cubicBezTo>
                    <a:pt x="323" y="97"/>
                    <a:pt x="324" y="96"/>
                    <a:pt x="323" y="96"/>
                  </a:cubicBezTo>
                  <a:cubicBezTo>
                    <a:pt x="323" y="81"/>
                    <a:pt x="322" y="66"/>
                    <a:pt x="321" y="51"/>
                  </a:cubicBezTo>
                  <a:cubicBezTo>
                    <a:pt x="321" y="48"/>
                    <a:pt x="322" y="47"/>
                    <a:pt x="325" y="47"/>
                  </a:cubicBezTo>
                  <a:cubicBezTo>
                    <a:pt x="334" y="45"/>
                    <a:pt x="343" y="43"/>
                    <a:pt x="352" y="41"/>
                  </a:cubicBezTo>
                  <a:cubicBezTo>
                    <a:pt x="353" y="41"/>
                    <a:pt x="354" y="41"/>
                    <a:pt x="355" y="40"/>
                  </a:cubicBezTo>
                  <a:cubicBezTo>
                    <a:pt x="355" y="45"/>
                    <a:pt x="355" y="50"/>
                    <a:pt x="356" y="54"/>
                  </a:cubicBezTo>
                  <a:cubicBezTo>
                    <a:pt x="356" y="65"/>
                    <a:pt x="357" y="76"/>
                    <a:pt x="357" y="87"/>
                  </a:cubicBezTo>
                  <a:cubicBezTo>
                    <a:pt x="357" y="90"/>
                    <a:pt x="358" y="91"/>
                    <a:pt x="360" y="90"/>
                  </a:cubicBezTo>
                  <a:cubicBezTo>
                    <a:pt x="362" y="90"/>
                    <a:pt x="364" y="90"/>
                    <a:pt x="366" y="90"/>
                  </a:cubicBezTo>
                  <a:cubicBezTo>
                    <a:pt x="366" y="73"/>
                    <a:pt x="365" y="55"/>
                    <a:pt x="364" y="38"/>
                  </a:cubicBezTo>
                  <a:cubicBezTo>
                    <a:pt x="374" y="36"/>
                    <a:pt x="383" y="33"/>
                    <a:pt x="393" y="31"/>
                  </a:cubicBezTo>
                  <a:cubicBezTo>
                    <a:pt x="394" y="48"/>
                    <a:pt x="395" y="65"/>
                    <a:pt x="396" y="82"/>
                  </a:cubicBezTo>
                  <a:cubicBezTo>
                    <a:pt x="399" y="81"/>
                    <a:pt x="401" y="81"/>
                    <a:pt x="404" y="81"/>
                  </a:cubicBezTo>
                  <a:cubicBezTo>
                    <a:pt x="404" y="78"/>
                    <a:pt x="404" y="75"/>
                    <a:pt x="404" y="72"/>
                  </a:cubicBezTo>
                  <a:cubicBezTo>
                    <a:pt x="404" y="58"/>
                    <a:pt x="403" y="44"/>
                    <a:pt x="402" y="31"/>
                  </a:cubicBezTo>
                  <a:cubicBezTo>
                    <a:pt x="402" y="30"/>
                    <a:pt x="403" y="28"/>
                    <a:pt x="404" y="28"/>
                  </a:cubicBezTo>
                  <a:cubicBezTo>
                    <a:pt x="412" y="25"/>
                    <a:pt x="421" y="23"/>
                    <a:pt x="429" y="20"/>
                  </a:cubicBezTo>
                  <a:cubicBezTo>
                    <a:pt x="430" y="37"/>
                    <a:pt x="431" y="54"/>
                    <a:pt x="432" y="71"/>
                  </a:cubicBezTo>
                  <a:cubicBezTo>
                    <a:pt x="435" y="71"/>
                    <a:pt x="438" y="70"/>
                    <a:pt x="441" y="70"/>
                  </a:cubicBezTo>
                  <a:cubicBezTo>
                    <a:pt x="440" y="52"/>
                    <a:pt x="439" y="35"/>
                    <a:pt x="439" y="17"/>
                  </a:cubicBezTo>
                  <a:cubicBezTo>
                    <a:pt x="452" y="11"/>
                    <a:pt x="466" y="6"/>
                    <a:pt x="479" y="0"/>
                  </a:cubicBezTo>
                  <a:cubicBezTo>
                    <a:pt x="479" y="0"/>
                    <a:pt x="479" y="1"/>
                    <a:pt x="479" y="2"/>
                  </a:cubicBezTo>
                  <a:cubicBezTo>
                    <a:pt x="481" y="39"/>
                    <a:pt x="482" y="76"/>
                    <a:pt x="484" y="113"/>
                  </a:cubicBezTo>
                  <a:cubicBezTo>
                    <a:pt x="484" y="116"/>
                    <a:pt x="484" y="118"/>
                    <a:pt x="480" y="119"/>
                  </a:cubicBezTo>
                  <a:cubicBezTo>
                    <a:pt x="453" y="127"/>
                    <a:pt x="427" y="136"/>
                    <a:pt x="399" y="143"/>
                  </a:cubicBezTo>
                  <a:cubicBezTo>
                    <a:pt x="378" y="149"/>
                    <a:pt x="355" y="154"/>
                    <a:pt x="333" y="159"/>
                  </a:cubicBezTo>
                  <a:cubicBezTo>
                    <a:pt x="304" y="165"/>
                    <a:pt x="274" y="170"/>
                    <a:pt x="245" y="173"/>
                  </a:cubicBezTo>
                  <a:cubicBezTo>
                    <a:pt x="218" y="175"/>
                    <a:pt x="192" y="178"/>
                    <a:pt x="166" y="180"/>
                  </a:cubicBezTo>
                  <a:cubicBezTo>
                    <a:pt x="146" y="181"/>
                    <a:pt x="127" y="182"/>
                    <a:pt x="107" y="183"/>
                  </a:cubicBezTo>
                  <a:cubicBezTo>
                    <a:pt x="87" y="184"/>
                    <a:pt x="67" y="185"/>
                    <a:pt x="48" y="186"/>
                  </a:cubicBezTo>
                  <a:cubicBezTo>
                    <a:pt x="44" y="186"/>
                    <a:pt x="43" y="185"/>
                    <a:pt x="42" y="182"/>
                  </a:cubicBezTo>
                  <a:cubicBezTo>
                    <a:pt x="38" y="163"/>
                    <a:pt x="34" y="145"/>
                    <a:pt x="27" y="127"/>
                  </a:cubicBezTo>
                  <a:cubicBezTo>
                    <a:pt x="20" y="111"/>
                    <a:pt x="12" y="96"/>
                    <a:pt x="2" y="82"/>
                  </a:cubicBezTo>
                  <a:cubicBezTo>
                    <a:pt x="1" y="82"/>
                    <a:pt x="1" y="81"/>
                    <a:pt x="0" y="80"/>
                  </a:cubicBezTo>
                  <a:cubicBezTo>
                    <a:pt x="14" y="79"/>
                    <a:pt x="28" y="79"/>
                    <a:pt x="43" y="78"/>
                  </a:cubicBezTo>
                  <a:cubicBezTo>
                    <a:pt x="43" y="96"/>
                    <a:pt x="44" y="114"/>
                    <a:pt x="45" y="132"/>
                  </a:cubicBezTo>
                  <a:cubicBezTo>
                    <a:pt x="48" y="132"/>
                    <a:pt x="51" y="132"/>
                    <a:pt x="54" y="132"/>
                  </a:cubicBezTo>
                  <a:cubicBezTo>
                    <a:pt x="53" y="114"/>
                    <a:pt x="53" y="96"/>
                    <a:pt x="52" y="77"/>
                  </a:cubicBezTo>
                  <a:cubicBezTo>
                    <a:pt x="64" y="77"/>
                    <a:pt x="76" y="76"/>
                    <a:pt x="89" y="75"/>
                  </a:cubicBezTo>
                  <a:cubicBezTo>
                    <a:pt x="89" y="92"/>
                    <a:pt x="90" y="109"/>
                    <a:pt x="91" y="127"/>
                  </a:cubicBezTo>
                  <a:cubicBezTo>
                    <a:pt x="94" y="126"/>
                    <a:pt x="97" y="126"/>
                    <a:pt x="100" y="126"/>
                  </a:cubicBezTo>
                  <a:cubicBezTo>
                    <a:pt x="99" y="109"/>
                    <a:pt x="99" y="92"/>
                    <a:pt x="98" y="75"/>
                  </a:cubicBezTo>
                  <a:cubicBezTo>
                    <a:pt x="109" y="74"/>
                    <a:pt x="120" y="73"/>
                    <a:pt x="131" y="72"/>
                  </a:cubicBezTo>
                  <a:cubicBezTo>
                    <a:pt x="132" y="89"/>
                    <a:pt x="132" y="105"/>
                    <a:pt x="133" y="122"/>
                  </a:cubicBezTo>
                  <a:cubicBezTo>
                    <a:pt x="136" y="122"/>
                    <a:pt x="139" y="122"/>
                    <a:pt x="142" y="122"/>
                  </a:cubicBezTo>
                  <a:cubicBezTo>
                    <a:pt x="141" y="105"/>
                    <a:pt x="141" y="88"/>
                    <a:pt x="140" y="72"/>
                  </a:cubicBezTo>
                  <a:cubicBezTo>
                    <a:pt x="153" y="71"/>
                    <a:pt x="165" y="70"/>
                    <a:pt x="178" y="68"/>
                  </a:cubicBezTo>
                  <a:cubicBezTo>
                    <a:pt x="179" y="85"/>
                    <a:pt x="180" y="101"/>
                    <a:pt x="181" y="118"/>
                  </a:cubicBezTo>
                  <a:cubicBezTo>
                    <a:pt x="181" y="118"/>
                    <a:pt x="181" y="118"/>
                    <a:pt x="181" y="118"/>
                  </a:cubicBezTo>
                  <a:cubicBezTo>
                    <a:pt x="190" y="119"/>
                    <a:pt x="190" y="119"/>
                    <a:pt x="189" y="111"/>
                  </a:cubicBezTo>
                  <a:cubicBezTo>
                    <a:pt x="189" y="98"/>
                    <a:pt x="188" y="85"/>
                    <a:pt x="187" y="72"/>
                  </a:cubicBezTo>
                  <a:cubicBezTo>
                    <a:pt x="187" y="70"/>
                    <a:pt x="187" y="69"/>
                    <a:pt x="187" y="6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3" name="Freeform 6">
              <a:extLst>
                <a:ext uri="{FF2B5EF4-FFF2-40B4-BE49-F238E27FC236}">
                  <a16:creationId xmlns:a16="http://schemas.microsoft.com/office/drawing/2014/main" id="{6D053FC5-BCE5-4BAA-8C11-ED746E002F7A}"/>
                </a:ext>
              </a:extLst>
            </p:cNvPr>
            <p:cNvSpPr>
              <a:spLocks/>
            </p:cNvSpPr>
            <p:nvPr/>
          </p:nvSpPr>
          <p:spPr bwMode="auto">
            <a:xfrm>
              <a:off x="11461750" y="6291263"/>
              <a:ext cx="461963" cy="198438"/>
            </a:xfrm>
            <a:custGeom>
              <a:avLst/>
              <a:gdLst>
                <a:gd name="T0" fmla="*/ 1 w 320"/>
                <a:gd name="T1" fmla="*/ 138 h 138"/>
                <a:gd name="T2" fmla="*/ 23 w 320"/>
                <a:gd name="T3" fmla="*/ 48 h 138"/>
                <a:gd name="T4" fmla="*/ 63 w 320"/>
                <a:gd name="T5" fmla="*/ 11 h 138"/>
                <a:gd name="T6" fmla="*/ 123 w 320"/>
                <a:gd name="T7" fmla="*/ 8 h 138"/>
                <a:gd name="T8" fmla="*/ 143 w 320"/>
                <a:gd name="T9" fmla="*/ 17 h 138"/>
                <a:gd name="T10" fmla="*/ 185 w 320"/>
                <a:gd name="T11" fmla="*/ 16 h 138"/>
                <a:gd name="T12" fmla="*/ 253 w 320"/>
                <a:gd name="T13" fmla="*/ 7 h 138"/>
                <a:gd name="T14" fmla="*/ 298 w 320"/>
                <a:gd name="T15" fmla="*/ 40 h 138"/>
                <a:gd name="T16" fmla="*/ 320 w 320"/>
                <a:gd name="T17" fmla="*/ 87 h 138"/>
                <a:gd name="T18" fmla="*/ 320 w 320"/>
                <a:gd name="T19" fmla="*/ 88 h 138"/>
                <a:gd name="T20" fmla="*/ 1 w 320"/>
                <a:gd name="T21"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138">
                  <a:moveTo>
                    <a:pt x="1" y="138"/>
                  </a:moveTo>
                  <a:cubicBezTo>
                    <a:pt x="0" y="106"/>
                    <a:pt x="6" y="76"/>
                    <a:pt x="23" y="48"/>
                  </a:cubicBezTo>
                  <a:cubicBezTo>
                    <a:pt x="33" y="32"/>
                    <a:pt x="45" y="19"/>
                    <a:pt x="63" y="11"/>
                  </a:cubicBezTo>
                  <a:cubicBezTo>
                    <a:pt x="82" y="2"/>
                    <a:pt x="102" y="1"/>
                    <a:pt x="123" y="8"/>
                  </a:cubicBezTo>
                  <a:cubicBezTo>
                    <a:pt x="130" y="10"/>
                    <a:pt x="136" y="14"/>
                    <a:pt x="143" y="17"/>
                  </a:cubicBezTo>
                  <a:cubicBezTo>
                    <a:pt x="157" y="25"/>
                    <a:pt x="171" y="24"/>
                    <a:pt x="185" y="16"/>
                  </a:cubicBezTo>
                  <a:cubicBezTo>
                    <a:pt x="206" y="4"/>
                    <a:pt x="229" y="0"/>
                    <a:pt x="253" y="7"/>
                  </a:cubicBezTo>
                  <a:cubicBezTo>
                    <a:pt x="272" y="12"/>
                    <a:pt x="286" y="24"/>
                    <a:pt x="298" y="40"/>
                  </a:cubicBezTo>
                  <a:cubicBezTo>
                    <a:pt x="308" y="54"/>
                    <a:pt x="316" y="70"/>
                    <a:pt x="320" y="87"/>
                  </a:cubicBezTo>
                  <a:cubicBezTo>
                    <a:pt x="320" y="87"/>
                    <a:pt x="320" y="88"/>
                    <a:pt x="320" y="88"/>
                  </a:cubicBezTo>
                  <a:cubicBezTo>
                    <a:pt x="216" y="119"/>
                    <a:pt x="109" y="133"/>
                    <a:pt x="1" y="13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4" name="Freeform 7">
              <a:extLst>
                <a:ext uri="{FF2B5EF4-FFF2-40B4-BE49-F238E27FC236}">
                  <a16:creationId xmlns:a16="http://schemas.microsoft.com/office/drawing/2014/main" id="{26F7FD35-32AD-4CF1-A485-7A3B752A25FF}"/>
                </a:ext>
              </a:extLst>
            </p:cNvPr>
            <p:cNvSpPr>
              <a:spLocks/>
            </p:cNvSpPr>
            <p:nvPr/>
          </p:nvSpPr>
          <p:spPr bwMode="auto">
            <a:xfrm>
              <a:off x="11503025" y="6099175"/>
              <a:ext cx="192088" cy="190500"/>
            </a:xfrm>
            <a:custGeom>
              <a:avLst/>
              <a:gdLst>
                <a:gd name="T0" fmla="*/ 115 w 134"/>
                <a:gd name="T1" fmla="*/ 123 h 132"/>
                <a:gd name="T2" fmla="*/ 43 w 134"/>
                <a:gd name="T3" fmla="*/ 32 h 132"/>
                <a:gd name="T4" fmla="*/ 42 w 134"/>
                <a:gd name="T5" fmla="*/ 33 h 132"/>
                <a:gd name="T6" fmla="*/ 49 w 134"/>
                <a:gd name="T7" fmla="*/ 38 h 132"/>
                <a:gd name="T8" fmla="*/ 56 w 134"/>
                <a:gd name="T9" fmla="*/ 43 h 132"/>
                <a:gd name="T10" fmla="*/ 101 w 134"/>
                <a:gd name="T11" fmla="*/ 107 h 132"/>
                <a:gd name="T12" fmla="*/ 103 w 134"/>
                <a:gd name="T13" fmla="*/ 120 h 132"/>
                <a:gd name="T14" fmla="*/ 95 w 134"/>
                <a:gd name="T15" fmla="*/ 131 h 132"/>
                <a:gd name="T16" fmla="*/ 68 w 134"/>
                <a:gd name="T17" fmla="*/ 128 h 132"/>
                <a:gd name="T18" fmla="*/ 18 w 134"/>
                <a:gd name="T19" fmla="*/ 84 h 132"/>
                <a:gd name="T20" fmla="*/ 2 w 134"/>
                <a:gd name="T21" fmla="*/ 28 h 132"/>
                <a:gd name="T22" fmla="*/ 1 w 134"/>
                <a:gd name="T23" fmla="*/ 12 h 132"/>
                <a:gd name="T24" fmla="*/ 12 w 134"/>
                <a:gd name="T25" fmla="*/ 1 h 132"/>
                <a:gd name="T26" fmla="*/ 71 w 134"/>
                <a:gd name="T27" fmla="*/ 14 h 132"/>
                <a:gd name="T28" fmla="*/ 110 w 134"/>
                <a:gd name="T29" fmla="*/ 37 h 132"/>
                <a:gd name="T30" fmla="*/ 132 w 134"/>
                <a:gd name="T31" fmla="*/ 81 h 132"/>
                <a:gd name="T32" fmla="*/ 120 w 134"/>
                <a:gd name="T33" fmla="*/ 119 h 132"/>
                <a:gd name="T34" fmla="*/ 115 w 134"/>
                <a:gd name="T35" fmla="*/ 12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 h="132">
                  <a:moveTo>
                    <a:pt x="115" y="123"/>
                  </a:moveTo>
                  <a:cubicBezTo>
                    <a:pt x="103" y="83"/>
                    <a:pt x="81" y="51"/>
                    <a:pt x="43" y="32"/>
                  </a:cubicBezTo>
                  <a:cubicBezTo>
                    <a:pt x="43" y="32"/>
                    <a:pt x="43" y="32"/>
                    <a:pt x="42" y="33"/>
                  </a:cubicBezTo>
                  <a:cubicBezTo>
                    <a:pt x="45" y="34"/>
                    <a:pt x="47" y="36"/>
                    <a:pt x="49" y="38"/>
                  </a:cubicBezTo>
                  <a:cubicBezTo>
                    <a:pt x="52" y="39"/>
                    <a:pt x="54" y="41"/>
                    <a:pt x="56" y="43"/>
                  </a:cubicBezTo>
                  <a:cubicBezTo>
                    <a:pt x="77" y="60"/>
                    <a:pt x="93" y="81"/>
                    <a:pt x="101" y="107"/>
                  </a:cubicBezTo>
                  <a:cubicBezTo>
                    <a:pt x="102" y="112"/>
                    <a:pt x="103" y="116"/>
                    <a:pt x="103" y="120"/>
                  </a:cubicBezTo>
                  <a:cubicBezTo>
                    <a:pt x="104" y="127"/>
                    <a:pt x="101" y="130"/>
                    <a:pt x="95" y="131"/>
                  </a:cubicBezTo>
                  <a:cubicBezTo>
                    <a:pt x="85" y="132"/>
                    <a:pt x="76" y="131"/>
                    <a:pt x="68" y="128"/>
                  </a:cubicBezTo>
                  <a:cubicBezTo>
                    <a:pt x="46" y="119"/>
                    <a:pt x="29" y="105"/>
                    <a:pt x="18" y="84"/>
                  </a:cubicBezTo>
                  <a:cubicBezTo>
                    <a:pt x="10" y="66"/>
                    <a:pt x="5" y="47"/>
                    <a:pt x="2" y="28"/>
                  </a:cubicBezTo>
                  <a:cubicBezTo>
                    <a:pt x="2" y="23"/>
                    <a:pt x="1" y="17"/>
                    <a:pt x="1" y="12"/>
                  </a:cubicBezTo>
                  <a:cubicBezTo>
                    <a:pt x="0" y="4"/>
                    <a:pt x="4" y="0"/>
                    <a:pt x="12" y="1"/>
                  </a:cubicBezTo>
                  <a:cubicBezTo>
                    <a:pt x="32" y="4"/>
                    <a:pt x="52" y="7"/>
                    <a:pt x="71" y="14"/>
                  </a:cubicBezTo>
                  <a:cubicBezTo>
                    <a:pt x="85" y="19"/>
                    <a:pt x="99" y="26"/>
                    <a:pt x="110" y="37"/>
                  </a:cubicBezTo>
                  <a:cubicBezTo>
                    <a:pt x="121" y="50"/>
                    <a:pt x="130" y="64"/>
                    <a:pt x="132" y="81"/>
                  </a:cubicBezTo>
                  <a:cubicBezTo>
                    <a:pt x="134" y="96"/>
                    <a:pt x="130" y="109"/>
                    <a:pt x="120" y="119"/>
                  </a:cubicBezTo>
                  <a:cubicBezTo>
                    <a:pt x="119" y="121"/>
                    <a:pt x="117" y="122"/>
                    <a:pt x="115" y="12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5" name="Freeform 8">
              <a:extLst>
                <a:ext uri="{FF2B5EF4-FFF2-40B4-BE49-F238E27FC236}">
                  <a16:creationId xmlns:a16="http://schemas.microsoft.com/office/drawing/2014/main" id="{18A04886-8919-44E4-B805-169D52BFDEB8}"/>
                </a:ext>
              </a:extLst>
            </p:cNvPr>
            <p:cNvSpPr>
              <a:spLocks/>
            </p:cNvSpPr>
            <p:nvPr/>
          </p:nvSpPr>
          <p:spPr bwMode="auto">
            <a:xfrm>
              <a:off x="11299825" y="6316663"/>
              <a:ext cx="171450" cy="177800"/>
            </a:xfrm>
            <a:custGeom>
              <a:avLst/>
              <a:gdLst>
                <a:gd name="T0" fmla="*/ 119 w 119"/>
                <a:gd name="T1" fmla="*/ 44 h 123"/>
                <a:gd name="T2" fmla="*/ 105 w 119"/>
                <a:gd name="T3" fmla="*/ 121 h 123"/>
                <a:gd name="T4" fmla="*/ 97 w 119"/>
                <a:gd name="T5" fmla="*/ 121 h 123"/>
                <a:gd name="T6" fmla="*/ 58 w 119"/>
                <a:gd name="T7" fmla="*/ 123 h 123"/>
                <a:gd name="T8" fmla="*/ 49 w 119"/>
                <a:gd name="T9" fmla="*/ 122 h 123"/>
                <a:gd name="T10" fmla="*/ 6 w 119"/>
                <a:gd name="T11" fmla="*/ 101 h 123"/>
                <a:gd name="T12" fmla="*/ 4 w 119"/>
                <a:gd name="T13" fmla="*/ 98 h 123"/>
                <a:gd name="T14" fmla="*/ 0 w 119"/>
                <a:gd name="T15" fmla="*/ 2 h 123"/>
                <a:gd name="T16" fmla="*/ 0 w 119"/>
                <a:gd name="T17" fmla="*/ 0 h 123"/>
                <a:gd name="T18" fmla="*/ 119 w 119"/>
                <a:gd name="T19" fmla="*/ 4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23">
                  <a:moveTo>
                    <a:pt x="119" y="44"/>
                  </a:moveTo>
                  <a:cubicBezTo>
                    <a:pt x="108" y="68"/>
                    <a:pt x="104" y="94"/>
                    <a:pt x="105" y="121"/>
                  </a:cubicBezTo>
                  <a:cubicBezTo>
                    <a:pt x="102" y="121"/>
                    <a:pt x="100" y="121"/>
                    <a:pt x="97" y="121"/>
                  </a:cubicBezTo>
                  <a:cubicBezTo>
                    <a:pt x="84" y="122"/>
                    <a:pt x="71" y="123"/>
                    <a:pt x="58" y="123"/>
                  </a:cubicBezTo>
                  <a:cubicBezTo>
                    <a:pt x="55" y="123"/>
                    <a:pt x="52" y="123"/>
                    <a:pt x="49" y="122"/>
                  </a:cubicBezTo>
                  <a:cubicBezTo>
                    <a:pt x="35" y="115"/>
                    <a:pt x="20" y="108"/>
                    <a:pt x="6" y="101"/>
                  </a:cubicBezTo>
                  <a:cubicBezTo>
                    <a:pt x="5" y="101"/>
                    <a:pt x="4" y="99"/>
                    <a:pt x="4" y="98"/>
                  </a:cubicBezTo>
                  <a:cubicBezTo>
                    <a:pt x="2" y="66"/>
                    <a:pt x="1" y="34"/>
                    <a:pt x="0" y="2"/>
                  </a:cubicBezTo>
                  <a:cubicBezTo>
                    <a:pt x="0" y="1"/>
                    <a:pt x="0" y="1"/>
                    <a:pt x="0" y="0"/>
                  </a:cubicBezTo>
                  <a:cubicBezTo>
                    <a:pt x="39" y="15"/>
                    <a:pt x="78" y="32"/>
                    <a:pt x="119" y="44"/>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6" name="Freeform 9">
              <a:extLst>
                <a:ext uri="{FF2B5EF4-FFF2-40B4-BE49-F238E27FC236}">
                  <a16:creationId xmlns:a16="http://schemas.microsoft.com/office/drawing/2014/main" id="{089A7BE5-9377-4F1B-BF2B-03AB06EF6099}"/>
                </a:ext>
              </a:extLst>
            </p:cNvPr>
            <p:cNvSpPr>
              <a:spLocks/>
            </p:cNvSpPr>
            <p:nvPr/>
          </p:nvSpPr>
          <p:spPr bwMode="auto">
            <a:xfrm>
              <a:off x="11547475" y="6621463"/>
              <a:ext cx="342900" cy="95250"/>
            </a:xfrm>
            <a:custGeom>
              <a:avLst/>
              <a:gdLst>
                <a:gd name="T0" fmla="*/ 238 w 238"/>
                <a:gd name="T1" fmla="*/ 1 h 66"/>
                <a:gd name="T2" fmla="*/ 225 w 238"/>
                <a:gd name="T3" fmla="*/ 18 h 66"/>
                <a:gd name="T4" fmla="*/ 177 w 238"/>
                <a:gd name="T5" fmla="*/ 54 h 66"/>
                <a:gd name="T6" fmla="*/ 142 w 238"/>
                <a:gd name="T7" fmla="*/ 64 h 66"/>
                <a:gd name="T8" fmla="*/ 109 w 238"/>
                <a:gd name="T9" fmla="*/ 53 h 66"/>
                <a:gd name="T10" fmla="*/ 101 w 238"/>
                <a:gd name="T11" fmla="*/ 53 h 66"/>
                <a:gd name="T12" fmla="*/ 47 w 238"/>
                <a:gd name="T13" fmla="*/ 60 h 66"/>
                <a:gd name="T14" fmla="*/ 1 w 238"/>
                <a:gd name="T15" fmla="*/ 35 h 66"/>
                <a:gd name="T16" fmla="*/ 0 w 238"/>
                <a:gd name="T17" fmla="*/ 33 h 66"/>
                <a:gd name="T18" fmla="*/ 238 w 238"/>
                <a:gd name="T19" fmla="*/ 0 h 66"/>
                <a:gd name="T20" fmla="*/ 238 w 238"/>
                <a:gd name="T21"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8" h="66">
                  <a:moveTo>
                    <a:pt x="238" y="1"/>
                  </a:moveTo>
                  <a:cubicBezTo>
                    <a:pt x="234" y="7"/>
                    <a:pt x="230" y="12"/>
                    <a:pt x="225" y="18"/>
                  </a:cubicBezTo>
                  <a:cubicBezTo>
                    <a:pt x="211" y="33"/>
                    <a:pt x="195" y="45"/>
                    <a:pt x="177" y="54"/>
                  </a:cubicBezTo>
                  <a:cubicBezTo>
                    <a:pt x="166" y="59"/>
                    <a:pt x="155" y="63"/>
                    <a:pt x="142" y="64"/>
                  </a:cubicBezTo>
                  <a:cubicBezTo>
                    <a:pt x="130" y="64"/>
                    <a:pt x="119" y="60"/>
                    <a:pt x="109" y="53"/>
                  </a:cubicBezTo>
                  <a:cubicBezTo>
                    <a:pt x="106" y="52"/>
                    <a:pt x="104" y="51"/>
                    <a:pt x="101" y="53"/>
                  </a:cubicBezTo>
                  <a:cubicBezTo>
                    <a:pt x="84" y="65"/>
                    <a:pt x="66" y="66"/>
                    <a:pt x="47" y="60"/>
                  </a:cubicBezTo>
                  <a:cubicBezTo>
                    <a:pt x="30" y="55"/>
                    <a:pt x="15" y="46"/>
                    <a:pt x="1" y="35"/>
                  </a:cubicBezTo>
                  <a:cubicBezTo>
                    <a:pt x="1" y="34"/>
                    <a:pt x="1" y="34"/>
                    <a:pt x="0" y="33"/>
                  </a:cubicBezTo>
                  <a:cubicBezTo>
                    <a:pt x="81" y="29"/>
                    <a:pt x="160" y="21"/>
                    <a:pt x="238" y="0"/>
                  </a:cubicBezTo>
                  <a:cubicBezTo>
                    <a:pt x="238" y="0"/>
                    <a:pt x="238" y="1"/>
                    <a:pt x="238" y="1"/>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7" name="Freeform 10">
              <a:extLst>
                <a:ext uri="{FF2B5EF4-FFF2-40B4-BE49-F238E27FC236}">
                  <a16:creationId xmlns:a16="http://schemas.microsoft.com/office/drawing/2014/main" id="{016C057F-6E9E-4FD7-B20E-2CD46AE91150}"/>
                </a:ext>
              </a:extLst>
            </p:cNvPr>
            <p:cNvSpPr>
              <a:spLocks/>
            </p:cNvSpPr>
            <p:nvPr/>
          </p:nvSpPr>
          <p:spPr bwMode="auto">
            <a:xfrm>
              <a:off x="11904663" y="6340475"/>
              <a:ext cx="119063" cy="76200"/>
            </a:xfrm>
            <a:custGeom>
              <a:avLst/>
              <a:gdLst>
                <a:gd name="T0" fmla="*/ 0 w 83"/>
                <a:gd name="T1" fmla="*/ 3 h 53"/>
                <a:gd name="T2" fmla="*/ 11 w 83"/>
                <a:gd name="T3" fmla="*/ 2 h 53"/>
                <a:gd name="T4" fmla="*/ 60 w 83"/>
                <a:gd name="T5" fmla="*/ 4 h 53"/>
                <a:gd name="T6" fmla="*/ 76 w 83"/>
                <a:gd name="T7" fmla="*/ 12 h 53"/>
                <a:gd name="T8" fmla="*/ 75 w 83"/>
                <a:gd name="T9" fmla="*/ 31 h 53"/>
                <a:gd name="T10" fmla="*/ 39 w 83"/>
                <a:gd name="T11" fmla="*/ 48 h 53"/>
                <a:gd name="T12" fmla="*/ 22 w 83"/>
                <a:gd name="T13" fmla="*/ 53 h 53"/>
                <a:gd name="T14" fmla="*/ 0 w 83"/>
                <a:gd name="T15" fmla="*/ 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53">
                  <a:moveTo>
                    <a:pt x="0" y="3"/>
                  </a:moveTo>
                  <a:cubicBezTo>
                    <a:pt x="4" y="2"/>
                    <a:pt x="7" y="2"/>
                    <a:pt x="11" y="2"/>
                  </a:cubicBezTo>
                  <a:cubicBezTo>
                    <a:pt x="27" y="1"/>
                    <a:pt x="44" y="0"/>
                    <a:pt x="60" y="4"/>
                  </a:cubicBezTo>
                  <a:cubicBezTo>
                    <a:pt x="66" y="6"/>
                    <a:pt x="71" y="8"/>
                    <a:pt x="76" y="12"/>
                  </a:cubicBezTo>
                  <a:cubicBezTo>
                    <a:pt x="83" y="18"/>
                    <a:pt x="83" y="26"/>
                    <a:pt x="75" y="31"/>
                  </a:cubicBezTo>
                  <a:cubicBezTo>
                    <a:pt x="64" y="39"/>
                    <a:pt x="52" y="43"/>
                    <a:pt x="39" y="48"/>
                  </a:cubicBezTo>
                  <a:cubicBezTo>
                    <a:pt x="34" y="49"/>
                    <a:pt x="28" y="51"/>
                    <a:pt x="22" y="53"/>
                  </a:cubicBezTo>
                  <a:cubicBezTo>
                    <a:pt x="18" y="35"/>
                    <a:pt x="11" y="18"/>
                    <a:pt x="0" y="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8" name="Freeform 11">
              <a:extLst>
                <a:ext uri="{FF2B5EF4-FFF2-40B4-BE49-F238E27FC236}">
                  <a16:creationId xmlns:a16="http://schemas.microsoft.com/office/drawing/2014/main" id="{5BDB7F20-DFEC-4434-A278-E1B9573151F8}"/>
                </a:ext>
              </a:extLst>
            </p:cNvPr>
            <p:cNvSpPr>
              <a:spLocks/>
            </p:cNvSpPr>
            <p:nvPr/>
          </p:nvSpPr>
          <p:spPr bwMode="auto">
            <a:xfrm>
              <a:off x="11690350" y="6176963"/>
              <a:ext cx="82550" cy="134938"/>
            </a:xfrm>
            <a:custGeom>
              <a:avLst/>
              <a:gdLst>
                <a:gd name="T0" fmla="*/ 1 w 58"/>
                <a:gd name="T1" fmla="*/ 87 h 93"/>
                <a:gd name="T2" fmla="*/ 20 w 58"/>
                <a:gd name="T3" fmla="*/ 33 h 93"/>
                <a:gd name="T4" fmla="*/ 37 w 58"/>
                <a:gd name="T5" fmla="*/ 9 h 93"/>
                <a:gd name="T6" fmla="*/ 39 w 58"/>
                <a:gd name="T7" fmla="*/ 4 h 93"/>
                <a:gd name="T8" fmla="*/ 46 w 58"/>
                <a:gd name="T9" fmla="*/ 0 h 93"/>
                <a:gd name="T10" fmla="*/ 52 w 58"/>
                <a:gd name="T11" fmla="*/ 2 h 93"/>
                <a:gd name="T12" fmla="*/ 56 w 58"/>
                <a:gd name="T13" fmla="*/ 10 h 93"/>
                <a:gd name="T14" fmla="*/ 46 w 58"/>
                <a:gd name="T15" fmla="*/ 30 h 93"/>
                <a:gd name="T16" fmla="*/ 27 w 58"/>
                <a:gd name="T17" fmla="*/ 57 h 93"/>
                <a:gd name="T18" fmla="*/ 19 w 58"/>
                <a:gd name="T19" fmla="*/ 86 h 93"/>
                <a:gd name="T20" fmla="*/ 16 w 58"/>
                <a:gd name="T21" fmla="*/ 91 h 93"/>
                <a:gd name="T22" fmla="*/ 6 w 58"/>
                <a:gd name="T23" fmla="*/ 92 h 93"/>
                <a:gd name="T24" fmla="*/ 1 w 58"/>
                <a:gd name="T25" fmla="*/ 8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3">
                  <a:moveTo>
                    <a:pt x="1" y="87"/>
                  </a:moveTo>
                  <a:cubicBezTo>
                    <a:pt x="0" y="67"/>
                    <a:pt x="8" y="49"/>
                    <a:pt x="20" y="33"/>
                  </a:cubicBezTo>
                  <a:cubicBezTo>
                    <a:pt x="26" y="25"/>
                    <a:pt x="31" y="17"/>
                    <a:pt x="37" y="9"/>
                  </a:cubicBezTo>
                  <a:cubicBezTo>
                    <a:pt x="38" y="8"/>
                    <a:pt x="39" y="6"/>
                    <a:pt x="39" y="4"/>
                  </a:cubicBezTo>
                  <a:cubicBezTo>
                    <a:pt x="41" y="1"/>
                    <a:pt x="43" y="0"/>
                    <a:pt x="46" y="0"/>
                  </a:cubicBezTo>
                  <a:cubicBezTo>
                    <a:pt x="48" y="1"/>
                    <a:pt x="50" y="1"/>
                    <a:pt x="52" y="2"/>
                  </a:cubicBezTo>
                  <a:cubicBezTo>
                    <a:pt x="56" y="3"/>
                    <a:pt x="58" y="6"/>
                    <a:pt x="56" y="10"/>
                  </a:cubicBezTo>
                  <a:cubicBezTo>
                    <a:pt x="53" y="17"/>
                    <a:pt x="50" y="23"/>
                    <a:pt x="46" y="30"/>
                  </a:cubicBezTo>
                  <a:cubicBezTo>
                    <a:pt x="40" y="39"/>
                    <a:pt x="33" y="48"/>
                    <a:pt x="27" y="57"/>
                  </a:cubicBezTo>
                  <a:cubicBezTo>
                    <a:pt x="21" y="66"/>
                    <a:pt x="19" y="76"/>
                    <a:pt x="19" y="86"/>
                  </a:cubicBezTo>
                  <a:cubicBezTo>
                    <a:pt x="19" y="89"/>
                    <a:pt x="18" y="90"/>
                    <a:pt x="16" y="91"/>
                  </a:cubicBezTo>
                  <a:cubicBezTo>
                    <a:pt x="12" y="91"/>
                    <a:pt x="9" y="92"/>
                    <a:pt x="6" y="92"/>
                  </a:cubicBezTo>
                  <a:cubicBezTo>
                    <a:pt x="0" y="93"/>
                    <a:pt x="0" y="93"/>
                    <a:pt x="1" y="87"/>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grpSp>
      <p:grpSp>
        <p:nvGrpSpPr>
          <p:cNvPr id="69" name="Grupo 68">
            <a:extLst>
              <a:ext uri="{FF2B5EF4-FFF2-40B4-BE49-F238E27FC236}">
                <a16:creationId xmlns:a16="http://schemas.microsoft.com/office/drawing/2014/main" id="{F8C2CE52-1A1E-459D-8C56-D40BFF3C1D71}"/>
              </a:ext>
            </a:extLst>
          </p:cNvPr>
          <p:cNvGrpSpPr/>
          <p:nvPr/>
        </p:nvGrpSpPr>
        <p:grpSpPr>
          <a:xfrm rot="10800000">
            <a:off x="120811" y="6612571"/>
            <a:ext cx="11775915" cy="145782"/>
            <a:chOff x="120811" y="6612571"/>
            <a:chExt cx="11775915" cy="145782"/>
          </a:xfrm>
        </p:grpSpPr>
        <p:cxnSp>
          <p:nvCxnSpPr>
            <p:cNvPr id="70" name="Conector recto 69">
              <a:extLst>
                <a:ext uri="{FF2B5EF4-FFF2-40B4-BE49-F238E27FC236}">
                  <a16:creationId xmlns:a16="http://schemas.microsoft.com/office/drawing/2014/main" id="{EC22C80B-1724-461A-A9C7-152EE59ABC4A}"/>
                </a:ext>
              </a:extLst>
            </p:cNvPr>
            <p:cNvCxnSpPr>
              <a:cxnSpLocks/>
            </p:cNvCxnSpPr>
            <p:nvPr/>
          </p:nvCxnSpPr>
          <p:spPr>
            <a:xfrm>
              <a:off x="6550702" y="6672530"/>
              <a:ext cx="5346024" cy="0"/>
            </a:xfrm>
            <a:prstGeom prst="line">
              <a:avLst/>
            </a:prstGeom>
            <a:ln w="28575">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71" name="Rectángulo 70">
              <a:extLst>
                <a:ext uri="{FF2B5EF4-FFF2-40B4-BE49-F238E27FC236}">
                  <a16:creationId xmlns:a16="http://schemas.microsoft.com/office/drawing/2014/main" id="{0BBD929B-AD26-4E1D-BD0D-051E1430AD15}"/>
                </a:ext>
              </a:extLst>
            </p:cNvPr>
            <p:cNvSpPr/>
            <p:nvPr/>
          </p:nvSpPr>
          <p:spPr>
            <a:xfrm>
              <a:off x="120811" y="6612571"/>
              <a:ext cx="7224369" cy="14578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700000000000000" pitchFamily="2" charset="-78"/>
              </a:endParaRPr>
            </a:p>
          </p:txBody>
        </p:sp>
      </p:grpSp>
    </p:spTree>
    <p:extLst>
      <p:ext uri="{BB962C8B-B14F-4D97-AF65-F5344CB8AC3E}">
        <p14:creationId xmlns:p14="http://schemas.microsoft.com/office/powerpoint/2010/main" val="2774522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riángulo isósceles 30">
            <a:extLst>
              <a:ext uri="{FF2B5EF4-FFF2-40B4-BE49-F238E27FC236}">
                <a16:creationId xmlns:a16="http://schemas.microsoft.com/office/drawing/2014/main" id="{AB1BEA44-4473-4518-A8C3-7D822A615BB8}"/>
              </a:ext>
            </a:extLst>
          </p:cNvPr>
          <p:cNvSpPr/>
          <p:nvPr/>
        </p:nvSpPr>
        <p:spPr>
          <a:xfrm rot="10800000">
            <a:off x="-2" y="-2"/>
            <a:ext cx="12192001" cy="1108227"/>
          </a:xfrm>
          <a:prstGeom prst="triangle">
            <a:avLst/>
          </a:prstGeom>
          <a:solidFill>
            <a:srgbClr val="FFC000">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700000000000000" pitchFamily="2" charset="-78"/>
            </a:endParaRPr>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700000000000000" pitchFamily="2" charset="-78"/>
              </a:rPr>
              <a:t>سبک اینفوگرافیک</a:t>
            </a:r>
            <a:endParaRPr lang="en-US" dirty="0">
              <a:cs typeface="B Nazanin" panose="00000700000000000000" pitchFamily="2" charset="-78"/>
            </a:endParaRPr>
          </a:p>
        </p:txBody>
      </p:sp>
      <p:sp>
        <p:nvSpPr>
          <p:cNvPr id="3" name="Freeform 15">
            <a:extLst>
              <a:ext uri="{FF2B5EF4-FFF2-40B4-BE49-F238E27FC236}">
                <a16:creationId xmlns:a16="http://schemas.microsoft.com/office/drawing/2014/main" id="{88F83106-D795-4FB5-AEDD-2804FBEADF02}"/>
              </a:ext>
            </a:extLst>
          </p:cNvPr>
          <p:cNvSpPr>
            <a:spLocks noEditPoints="1"/>
          </p:cNvSpPr>
          <p:nvPr/>
        </p:nvSpPr>
        <p:spPr bwMode="auto">
          <a:xfrm>
            <a:off x="1813122" y="1743709"/>
            <a:ext cx="4000629" cy="4422256"/>
          </a:xfrm>
          <a:custGeom>
            <a:avLst/>
            <a:gdLst>
              <a:gd name="T0" fmla="*/ 2685 w 3729"/>
              <a:gd name="T1" fmla="*/ 507 h 4122"/>
              <a:gd name="T2" fmla="*/ 2661 w 3729"/>
              <a:gd name="T3" fmla="*/ 456 h 4122"/>
              <a:gd name="T4" fmla="*/ 1523 w 3729"/>
              <a:gd name="T5" fmla="*/ 69 h 4122"/>
              <a:gd name="T6" fmla="*/ 1572 w 3729"/>
              <a:gd name="T7" fmla="*/ 238 h 4122"/>
              <a:gd name="T8" fmla="*/ 1783 w 3729"/>
              <a:gd name="T9" fmla="*/ 335 h 4122"/>
              <a:gd name="T10" fmla="*/ 1951 w 3729"/>
              <a:gd name="T11" fmla="*/ 400 h 4122"/>
              <a:gd name="T12" fmla="*/ 2009 w 3729"/>
              <a:gd name="T13" fmla="*/ 278 h 4122"/>
              <a:gd name="T14" fmla="*/ 2176 w 3729"/>
              <a:gd name="T15" fmla="*/ 295 h 4122"/>
              <a:gd name="T16" fmla="*/ 2416 w 3729"/>
              <a:gd name="T17" fmla="*/ 362 h 4122"/>
              <a:gd name="T18" fmla="*/ 2612 w 3729"/>
              <a:gd name="T19" fmla="*/ 347 h 4122"/>
              <a:gd name="T20" fmla="*/ 2780 w 3729"/>
              <a:gd name="T21" fmla="*/ 509 h 4122"/>
              <a:gd name="T22" fmla="*/ 2772 w 3729"/>
              <a:gd name="T23" fmla="*/ 662 h 4122"/>
              <a:gd name="T24" fmla="*/ 2863 w 3729"/>
              <a:gd name="T25" fmla="*/ 831 h 4122"/>
              <a:gd name="T26" fmla="*/ 2949 w 3729"/>
              <a:gd name="T27" fmla="*/ 1031 h 4122"/>
              <a:gd name="T28" fmla="*/ 3078 w 3729"/>
              <a:gd name="T29" fmla="*/ 1226 h 4122"/>
              <a:gd name="T30" fmla="*/ 3289 w 3729"/>
              <a:gd name="T31" fmla="*/ 1406 h 4122"/>
              <a:gd name="T32" fmla="*/ 3320 w 3729"/>
              <a:gd name="T33" fmla="*/ 1506 h 4122"/>
              <a:gd name="T34" fmla="*/ 3552 w 3729"/>
              <a:gd name="T35" fmla="*/ 1486 h 4122"/>
              <a:gd name="T36" fmla="*/ 3725 w 3729"/>
              <a:gd name="T37" fmla="*/ 1511 h 4122"/>
              <a:gd name="T38" fmla="*/ 3672 w 3729"/>
              <a:gd name="T39" fmla="*/ 1675 h 4122"/>
              <a:gd name="T40" fmla="*/ 3612 w 3729"/>
              <a:gd name="T41" fmla="*/ 1811 h 4122"/>
              <a:gd name="T42" fmla="*/ 3460 w 3729"/>
              <a:gd name="T43" fmla="*/ 1998 h 4122"/>
              <a:gd name="T44" fmla="*/ 3252 w 3729"/>
              <a:gd name="T45" fmla="*/ 2178 h 4122"/>
              <a:gd name="T46" fmla="*/ 3083 w 3729"/>
              <a:gd name="T47" fmla="*/ 2411 h 4122"/>
              <a:gd name="T48" fmla="*/ 3154 w 3729"/>
              <a:gd name="T49" fmla="*/ 2731 h 4122"/>
              <a:gd name="T50" fmla="*/ 3152 w 3729"/>
              <a:gd name="T51" fmla="*/ 3018 h 4122"/>
              <a:gd name="T52" fmla="*/ 2923 w 3729"/>
              <a:gd name="T53" fmla="*/ 3191 h 4122"/>
              <a:gd name="T54" fmla="*/ 2840 w 3729"/>
              <a:gd name="T55" fmla="*/ 3315 h 4122"/>
              <a:gd name="T56" fmla="*/ 2849 w 3729"/>
              <a:gd name="T57" fmla="*/ 3515 h 4122"/>
              <a:gd name="T58" fmla="*/ 2712 w 3729"/>
              <a:gd name="T59" fmla="*/ 3622 h 4122"/>
              <a:gd name="T60" fmla="*/ 2623 w 3729"/>
              <a:gd name="T61" fmla="*/ 3811 h 4122"/>
              <a:gd name="T62" fmla="*/ 2440 w 3729"/>
              <a:gd name="T63" fmla="*/ 4009 h 4122"/>
              <a:gd name="T64" fmla="*/ 2203 w 3729"/>
              <a:gd name="T65" fmla="*/ 4073 h 4122"/>
              <a:gd name="T66" fmla="*/ 1967 w 3729"/>
              <a:gd name="T67" fmla="*/ 4102 h 4122"/>
              <a:gd name="T68" fmla="*/ 1892 w 3729"/>
              <a:gd name="T69" fmla="*/ 3989 h 4122"/>
              <a:gd name="T70" fmla="*/ 1849 w 3729"/>
              <a:gd name="T71" fmla="*/ 3802 h 4122"/>
              <a:gd name="T72" fmla="*/ 1740 w 3729"/>
              <a:gd name="T73" fmla="*/ 3606 h 4122"/>
              <a:gd name="T74" fmla="*/ 1689 w 3729"/>
              <a:gd name="T75" fmla="*/ 3366 h 4122"/>
              <a:gd name="T76" fmla="*/ 1583 w 3729"/>
              <a:gd name="T77" fmla="*/ 3175 h 4122"/>
              <a:gd name="T78" fmla="*/ 1609 w 3729"/>
              <a:gd name="T79" fmla="*/ 2911 h 4122"/>
              <a:gd name="T80" fmla="*/ 1656 w 3729"/>
              <a:gd name="T81" fmla="*/ 2706 h 4122"/>
              <a:gd name="T82" fmla="*/ 1589 w 3729"/>
              <a:gd name="T83" fmla="*/ 2426 h 4122"/>
              <a:gd name="T84" fmla="*/ 1429 w 3729"/>
              <a:gd name="T85" fmla="*/ 2218 h 4122"/>
              <a:gd name="T86" fmla="*/ 1463 w 3729"/>
              <a:gd name="T87" fmla="*/ 1969 h 4122"/>
              <a:gd name="T88" fmla="*/ 1256 w 3729"/>
              <a:gd name="T89" fmla="*/ 1898 h 4122"/>
              <a:gd name="T90" fmla="*/ 1003 w 3729"/>
              <a:gd name="T91" fmla="*/ 1809 h 4122"/>
              <a:gd name="T92" fmla="*/ 736 w 3729"/>
              <a:gd name="T93" fmla="*/ 1842 h 4122"/>
              <a:gd name="T94" fmla="*/ 509 w 3729"/>
              <a:gd name="T95" fmla="*/ 1889 h 4122"/>
              <a:gd name="T96" fmla="*/ 300 w 3729"/>
              <a:gd name="T97" fmla="*/ 1742 h 4122"/>
              <a:gd name="T98" fmla="*/ 209 w 3729"/>
              <a:gd name="T99" fmla="*/ 1615 h 4122"/>
              <a:gd name="T100" fmla="*/ 105 w 3729"/>
              <a:gd name="T101" fmla="*/ 1475 h 4122"/>
              <a:gd name="T102" fmla="*/ 34 w 3729"/>
              <a:gd name="T103" fmla="*/ 1347 h 4122"/>
              <a:gd name="T104" fmla="*/ 72 w 3729"/>
              <a:gd name="T105" fmla="*/ 1066 h 4122"/>
              <a:gd name="T106" fmla="*/ 69 w 3729"/>
              <a:gd name="T107" fmla="*/ 831 h 4122"/>
              <a:gd name="T108" fmla="*/ 180 w 3729"/>
              <a:gd name="T109" fmla="*/ 629 h 4122"/>
              <a:gd name="T110" fmla="*/ 280 w 3729"/>
              <a:gd name="T111" fmla="*/ 531 h 4122"/>
              <a:gd name="T112" fmla="*/ 529 w 3729"/>
              <a:gd name="T113" fmla="*/ 222 h 4122"/>
              <a:gd name="T114" fmla="*/ 643 w 3729"/>
              <a:gd name="T115" fmla="*/ 122 h 4122"/>
              <a:gd name="T116" fmla="*/ 829 w 3729"/>
              <a:gd name="T117" fmla="*/ 111 h 4122"/>
              <a:gd name="T118" fmla="*/ 1023 w 3729"/>
              <a:gd name="T119" fmla="*/ 51 h 4122"/>
              <a:gd name="T120" fmla="*/ 1380 w 3729"/>
              <a:gd name="T121" fmla="*/ 26 h 4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29" h="4122">
                <a:moveTo>
                  <a:pt x="2732" y="555"/>
                </a:moveTo>
                <a:lnTo>
                  <a:pt x="2736" y="558"/>
                </a:lnTo>
                <a:lnTo>
                  <a:pt x="2738" y="560"/>
                </a:lnTo>
                <a:lnTo>
                  <a:pt x="2740" y="562"/>
                </a:lnTo>
                <a:lnTo>
                  <a:pt x="2740" y="562"/>
                </a:lnTo>
                <a:lnTo>
                  <a:pt x="2740" y="562"/>
                </a:lnTo>
                <a:lnTo>
                  <a:pt x="2740" y="560"/>
                </a:lnTo>
                <a:lnTo>
                  <a:pt x="2740" y="558"/>
                </a:lnTo>
                <a:lnTo>
                  <a:pt x="2736" y="556"/>
                </a:lnTo>
                <a:lnTo>
                  <a:pt x="2734" y="555"/>
                </a:lnTo>
                <a:lnTo>
                  <a:pt x="2732" y="555"/>
                </a:lnTo>
                <a:close/>
                <a:moveTo>
                  <a:pt x="2703" y="531"/>
                </a:moveTo>
                <a:lnTo>
                  <a:pt x="2723" y="555"/>
                </a:lnTo>
                <a:lnTo>
                  <a:pt x="2729" y="555"/>
                </a:lnTo>
                <a:lnTo>
                  <a:pt x="2723" y="547"/>
                </a:lnTo>
                <a:lnTo>
                  <a:pt x="2718" y="540"/>
                </a:lnTo>
                <a:lnTo>
                  <a:pt x="2711" y="535"/>
                </a:lnTo>
                <a:lnTo>
                  <a:pt x="2703" y="531"/>
                </a:lnTo>
                <a:close/>
                <a:moveTo>
                  <a:pt x="2672" y="478"/>
                </a:moveTo>
                <a:lnTo>
                  <a:pt x="2672" y="495"/>
                </a:lnTo>
                <a:lnTo>
                  <a:pt x="2680" y="495"/>
                </a:lnTo>
                <a:lnTo>
                  <a:pt x="2681" y="502"/>
                </a:lnTo>
                <a:lnTo>
                  <a:pt x="2685" y="507"/>
                </a:lnTo>
                <a:lnTo>
                  <a:pt x="2689" y="513"/>
                </a:lnTo>
                <a:lnTo>
                  <a:pt x="2692" y="518"/>
                </a:lnTo>
                <a:lnTo>
                  <a:pt x="2696" y="518"/>
                </a:lnTo>
                <a:lnTo>
                  <a:pt x="2696" y="502"/>
                </a:lnTo>
                <a:lnTo>
                  <a:pt x="2692" y="500"/>
                </a:lnTo>
                <a:lnTo>
                  <a:pt x="2689" y="498"/>
                </a:lnTo>
                <a:lnTo>
                  <a:pt x="2687" y="495"/>
                </a:lnTo>
                <a:lnTo>
                  <a:pt x="2685" y="491"/>
                </a:lnTo>
                <a:lnTo>
                  <a:pt x="2683" y="486"/>
                </a:lnTo>
                <a:lnTo>
                  <a:pt x="2676" y="486"/>
                </a:lnTo>
                <a:lnTo>
                  <a:pt x="2676" y="478"/>
                </a:lnTo>
                <a:lnTo>
                  <a:pt x="2672" y="478"/>
                </a:lnTo>
                <a:close/>
                <a:moveTo>
                  <a:pt x="2656" y="455"/>
                </a:moveTo>
                <a:lnTo>
                  <a:pt x="2660" y="458"/>
                </a:lnTo>
                <a:lnTo>
                  <a:pt x="2661" y="462"/>
                </a:lnTo>
                <a:lnTo>
                  <a:pt x="2663" y="464"/>
                </a:lnTo>
                <a:lnTo>
                  <a:pt x="2667" y="469"/>
                </a:lnTo>
                <a:lnTo>
                  <a:pt x="2669" y="475"/>
                </a:lnTo>
                <a:lnTo>
                  <a:pt x="2672" y="475"/>
                </a:lnTo>
                <a:lnTo>
                  <a:pt x="2671" y="467"/>
                </a:lnTo>
                <a:lnTo>
                  <a:pt x="2669" y="462"/>
                </a:lnTo>
                <a:lnTo>
                  <a:pt x="2667" y="458"/>
                </a:lnTo>
                <a:lnTo>
                  <a:pt x="2661" y="456"/>
                </a:lnTo>
                <a:lnTo>
                  <a:pt x="2656" y="455"/>
                </a:lnTo>
                <a:close/>
                <a:moveTo>
                  <a:pt x="1469" y="0"/>
                </a:moveTo>
                <a:lnTo>
                  <a:pt x="1480" y="2"/>
                </a:lnTo>
                <a:lnTo>
                  <a:pt x="1480" y="6"/>
                </a:lnTo>
                <a:lnTo>
                  <a:pt x="1485" y="7"/>
                </a:lnTo>
                <a:lnTo>
                  <a:pt x="1489" y="9"/>
                </a:lnTo>
                <a:lnTo>
                  <a:pt x="1494" y="9"/>
                </a:lnTo>
                <a:lnTo>
                  <a:pt x="1500" y="9"/>
                </a:lnTo>
                <a:lnTo>
                  <a:pt x="1500" y="29"/>
                </a:lnTo>
                <a:lnTo>
                  <a:pt x="1511" y="27"/>
                </a:lnTo>
                <a:lnTo>
                  <a:pt x="1518" y="24"/>
                </a:lnTo>
                <a:lnTo>
                  <a:pt x="1527" y="20"/>
                </a:lnTo>
                <a:lnTo>
                  <a:pt x="1540" y="18"/>
                </a:lnTo>
                <a:lnTo>
                  <a:pt x="1543" y="27"/>
                </a:lnTo>
                <a:lnTo>
                  <a:pt x="1545" y="42"/>
                </a:lnTo>
                <a:lnTo>
                  <a:pt x="1543" y="55"/>
                </a:lnTo>
                <a:lnTo>
                  <a:pt x="1540" y="55"/>
                </a:lnTo>
                <a:lnTo>
                  <a:pt x="1538" y="58"/>
                </a:lnTo>
                <a:lnTo>
                  <a:pt x="1536" y="60"/>
                </a:lnTo>
                <a:lnTo>
                  <a:pt x="1534" y="62"/>
                </a:lnTo>
                <a:lnTo>
                  <a:pt x="1534" y="66"/>
                </a:lnTo>
                <a:lnTo>
                  <a:pt x="1532" y="69"/>
                </a:lnTo>
                <a:lnTo>
                  <a:pt x="1523" y="69"/>
                </a:lnTo>
                <a:lnTo>
                  <a:pt x="1523" y="75"/>
                </a:lnTo>
                <a:lnTo>
                  <a:pt x="1521" y="76"/>
                </a:lnTo>
                <a:lnTo>
                  <a:pt x="1521" y="80"/>
                </a:lnTo>
                <a:lnTo>
                  <a:pt x="1520" y="86"/>
                </a:lnTo>
                <a:lnTo>
                  <a:pt x="1534" y="96"/>
                </a:lnTo>
                <a:lnTo>
                  <a:pt x="1541" y="111"/>
                </a:lnTo>
                <a:lnTo>
                  <a:pt x="1545" y="129"/>
                </a:lnTo>
                <a:lnTo>
                  <a:pt x="1543" y="155"/>
                </a:lnTo>
                <a:lnTo>
                  <a:pt x="1516" y="178"/>
                </a:lnTo>
                <a:lnTo>
                  <a:pt x="1512" y="186"/>
                </a:lnTo>
                <a:lnTo>
                  <a:pt x="1503" y="186"/>
                </a:lnTo>
                <a:lnTo>
                  <a:pt x="1503" y="191"/>
                </a:lnTo>
                <a:lnTo>
                  <a:pt x="1492" y="195"/>
                </a:lnTo>
                <a:lnTo>
                  <a:pt x="1496" y="202"/>
                </a:lnTo>
                <a:lnTo>
                  <a:pt x="1509" y="206"/>
                </a:lnTo>
                <a:lnTo>
                  <a:pt x="1514" y="200"/>
                </a:lnTo>
                <a:lnTo>
                  <a:pt x="1523" y="198"/>
                </a:lnTo>
                <a:lnTo>
                  <a:pt x="1532" y="200"/>
                </a:lnTo>
                <a:lnTo>
                  <a:pt x="1543" y="202"/>
                </a:lnTo>
                <a:lnTo>
                  <a:pt x="1549" y="229"/>
                </a:lnTo>
                <a:lnTo>
                  <a:pt x="1560" y="235"/>
                </a:lnTo>
                <a:lnTo>
                  <a:pt x="1560" y="238"/>
                </a:lnTo>
                <a:lnTo>
                  <a:pt x="1572" y="238"/>
                </a:lnTo>
                <a:lnTo>
                  <a:pt x="1572" y="242"/>
                </a:lnTo>
                <a:lnTo>
                  <a:pt x="1589" y="242"/>
                </a:lnTo>
                <a:lnTo>
                  <a:pt x="1592" y="251"/>
                </a:lnTo>
                <a:lnTo>
                  <a:pt x="1600" y="251"/>
                </a:lnTo>
                <a:lnTo>
                  <a:pt x="1600" y="255"/>
                </a:lnTo>
                <a:lnTo>
                  <a:pt x="1609" y="255"/>
                </a:lnTo>
                <a:lnTo>
                  <a:pt x="1609" y="258"/>
                </a:lnTo>
                <a:lnTo>
                  <a:pt x="1660" y="255"/>
                </a:lnTo>
                <a:lnTo>
                  <a:pt x="1660" y="258"/>
                </a:lnTo>
                <a:lnTo>
                  <a:pt x="1680" y="258"/>
                </a:lnTo>
                <a:lnTo>
                  <a:pt x="1680" y="262"/>
                </a:lnTo>
                <a:lnTo>
                  <a:pt x="1700" y="262"/>
                </a:lnTo>
                <a:lnTo>
                  <a:pt x="1700" y="266"/>
                </a:lnTo>
                <a:lnTo>
                  <a:pt x="1709" y="266"/>
                </a:lnTo>
                <a:lnTo>
                  <a:pt x="1712" y="275"/>
                </a:lnTo>
                <a:lnTo>
                  <a:pt x="1720" y="275"/>
                </a:lnTo>
                <a:lnTo>
                  <a:pt x="1720" y="278"/>
                </a:lnTo>
                <a:lnTo>
                  <a:pt x="1752" y="278"/>
                </a:lnTo>
                <a:lnTo>
                  <a:pt x="1756" y="286"/>
                </a:lnTo>
                <a:lnTo>
                  <a:pt x="1763" y="286"/>
                </a:lnTo>
                <a:lnTo>
                  <a:pt x="1769" y="322"/>
                </a:lnTo>
                <a:lnTo>
                  <a:pt x="1778" y="329"/>
                </a:lnTo>
                <a:lnTo>
                  <a:pt x="1783" y="335"/>
                </a:lnTo>
                <a:lnTo>
                  <a:pt x="1789" y="340"/>
                </a:lnTo>
                <a:lnTo>
                  <a:pt x="1796" y="344"/>
                </a:lnTo>
                <a:lnTo>
                  <a:pt x="1807" y="346"/>
                </a:lnTo>
                <a:lnTo>
                  <a:pt x="1823" y="346"/>
                </a:lnTo>
                <a:lnTo>
                  <a:pt x="1836" y="351"/>
                </a:lnTo>
                <a:lnTo>
                  <a:pt x="1849" y="351"/>
                </a:lnTo>
                <a:lnTo>
                  <a:pt x="1863" y="355"/>
                </a:lnTo>
                <a:lnTo>
                  <a:pt x="1863" y="358"/>
                </a:lnTo>
                <a:lnTo>
                  <a:pt x="1880" y="358"/>
                </a:lnTo>
                <a:lnTo>
                  <a:pt x="1883" y="366"/>
                </a:lnTo>
                <a:lnTo>
                  <a:pt x="1896" y="366"/>
                </a:lnTo>
                <a:lnTo>
                  <a:pt x="1896" y="369"/>
                </a:lnTo>
                <a:lnTo>
                  <a:pt x="1903" y="369"/>
                </a:lnTo>
                <a:lnTo>
                  <a:pt x="1903" y="375"/>
                </a:lnTo>
                <a:lnTo>
                  <a:pt x="1916" y="375"/>
                </a:lnTo>
                <a:lnTo>
                  <a:pt x="1920" y="382"/>
                </a:lnTo>
                <a:lnTo>
                  <a:pt x="1929" y="382"/>
                </a:lnTo>
                <a:lnTo>
                  <a:pt x="1932" y="391"/>
                </a:lnTo>
                <a:lnTo>
                  <a:pt x="1934" y="391"/>
                </a:lnTo>
                <a:lnTo>
                  <a:pt x="1938" y="393"/>
                </a:lnTo>
                <a:lnTo>
                  <a:pt x="1941" y="396"/>
                </a:lnTo>
                <a:lnTo>
                  <a:pt x="1945" y="398"/>
                </a:lnTo>
                <a:lnTo>
                  <a:pt x="1951" y="400"/>
                </a:lnTo>
                <a:lnTo>
                  <a:pt x="1954" y="402"/>
                </a:lnTo>
                <a:lnTo>
                  <a:pt x="1956" y="402"/>
                </a:lnTo>
                <a:lnTo>
                  <a:pt x="1956" y="398"/>
                </a:lnTo>
                <a:lnTo>
                  <a:pt x="1969" y="398"/>
                </a:lnTo>
                <a:lnTo>
                  <a:pt x="1972" y="393"/>
                </a:lnTo>
                <a:lnTo>
                  <a:pt x="1976" y="389"/>
                </a:lnTo>
                <a:lnTo>
                  <a:pt x="1980" y="386"/>
                </a:lnTo>
                <a:lnTo>
                  <a:pt x="1983" y="382"/>
                </a:lnTo>
                <a:lnTo>
                  <a:pt x="1985" y="376"/>
                </a:lnTo>
                <a:lnTo>
                  <a:pt x="1989" y="369"/>
                </a:lnTo>
                <a:lnTo>
                  <a:pt x="1989" y="369"/>
                </a:lnTo>
                <a:lnTo>
                  <a:pt x="1991" y="367"/>
                </a:lnTo>
                <a:lnTo>
                  <a:pt x="1992" y="367"/>
                </a:lnTo>
                <a:lnTo>
                  <a:pt x="1992" y="366"/>
                </a:lnTo>
                <a:lnTo>
                  <a:pt x="1992" y="362"/>
                </a:lnTo>
                <a:lnTo>
                  <a:pt x="1992" y="358"/>
                </a:lnTo>
                <a:lnTo>
                  <a:pt x="1989" y="358"/>
                </a:lnTo>
                <a:lnTo>
                  <a:pt x="1989" y="349"/>
                </a:lnTo>
                <a:lnTo>
                  <a:pt x="1983" y="349"/>
                </a:lnTo>
                <a:lnTo>
                  <a:pt x="1981" y="331"/>
                </a:lnTo>
                <a:lnTo>
                  <a:pt x="1985" y="311"/>
                </a:lnTo>
                <a:lnTo>
                  <a:pt x="1989" y="295"/>
                </a:lnTo>
                <a:lnTo>
                  <a:pt x="2009" y="278"/>
                </a:lnTo>
                <a:lnTo>
                  <a:pt x="2009" y="275"/>
                </a:lnTo>
                <a:lnTo>
                  <a:pt x="2023" y="271"/>
                </a:lnTo>
                <a:lnTo>
                  <a:pt x="2029" y="262"/>
                </a:lnTo>
                <a:lnTo>
                  <a:pt x="2056" y="262"/>
                </a:lnTo>
                <a:lnTo>
                  <a:pt x="2063" y="251"/>
                </a:lnTo>
                <a:lnTo>
                  <a:pt x="2112" y="251"/>
                </a:lnTo>
                <a:lnTo>
                  <a:pt x="2112" y="255"/>
                </a:lnTo>
                <a:lnTo>
                  <a:pt x="2123" y="255"/>
                </a:lnTo>
                <a:lnTo>
                  <a:pt x="2123" y="258"/>
                </a:lnTo>
                <a:lnTo>
                  <a:pt x="2132" y="258"/>
                </a:lnTo>
                <a:lnTo>
                  <a:pt x="2132" y="262"/>
                </a:lnTo>
                <a:lnTo>
                  <a:pt x="2160" y="262"/>
                </a:lnTo>
                <a:lnTo>
                  <a:pt x="2160" y="266"/>
                </a:lnTo>
                <a:lnTo>
                  <a:pt x="2163" y="271"/>
                </a:lnTo>
                <a:lnTo>
                  <a:pt x="2163" y="273"/>
                </a:lnTo>
                <a:lnTo>
                  <a:pt x="2165" y="276"/>
                </a:lnTo>
                <a:lnTo>
                  <a:pt x="2163" y="280"/>
                </a:lnTo>
                <a:lnTo>
                  <a:pt x="2163" y="282"/>
                </a:lnTo>
                <a:lnTo>
                  <a:pt x="2165" y="284"/>
                </a:lnTo>
                <a:lnTo>
                  <a:pt x="2167" y="286"/>
                </a:lnTo>
                <a:lnTo>
                  <a:pt x="2171" y="287"/>
                </a:lnTo>
                <a:lnTo>
                  <a:pt x="2176" y="289"/>
                </a:lnTo>
                <a:lnTo>
                  <a:pt x="2176" y="295"/>
                </a:lnTo>
                <a:lnTo>
                  <a:pt x="2203" y="295"/>
                </a:lnTo>
                <a:lnTo>
                  <a:pt x="2203" y="298"/>
                </a:lnTo>
                <a:lnTo>
                  <a:pt x="2220" y="302"/>
                </a:lnTo>
                <a:lnTo>
                  <a:pt x="2220" y="306"/>
                </a:lnTo>
                <a:lnTo>
                  <a:pt x="2223" y="306"/>
                </a:lnTo>
                <a:lnTo>
                  <a:pt x="2225" y="306"/>
                </a:lnTo>
                <a:lnTo>
                  <a:pt x="2227" y="304"/>
                </a:lnTo>
                <a:lnTo>
                  <a:pt x="2227" y="302"/>
                </a:lnTo>
                <a:lnTo>
                  <a:pt x="2229" y="302"/>
                </a:lnTo>
                <a:lnTo>
                  <a:pt x="2243" y="302"/>
                </a:lnTo>
                <a:lnTo>
                  <a:pt x="2256" y="306"/>
                </a:lnTo>
                <a:lnTo>
                  <a:pt x="2269" y="309"/>
                </a:lnTo>
                <a:lnTo>
                  <a:pt x="2272" y="342"/>
                </a:lnTo>
                <a:lnTo>
                  <a:pt x="2296" y="346"/>
                </a:lnTo>
                <a:lnTo>
                  <a:pt x="2305" y="344"/>
                </a:lnTo>
                <a:lnTo>
                  <a:pt x="2318" y="342"/>
                </a:lnTo>
                <a:lnTo>
                  <a:pt x="2332" y="342"/>
                </a:lnTo>
                <a:lnTo>
                  <a:pt x="2332" y="346"/>
                </a:lnTo>
                <a:lnTo>
                  <a:pt x="2369" y="349"/>
                </a:lnTo>
                <a:lnTo>
                  <a:pt x="2369" y="355"/>
                </a:lnTo>
                <a:lnTo>
                  <a:pt x="2389" y="355"/>
                </a:lnTo>
                <a:lnTo>
                  <a:pt x="2392" y="362"/>
                </a:lnTo>
                <a:lnTo>
                  <a:pt x="2416" y="362"/>
                </a:lnTo>
                <a:lnTo>
                  <a:pt x="2416" y="366"/>
                </a:lnTo>
                <a:lnTo>
                  <a:pt x="2429" y="369"/>
                </a:lnTo>
                <a:lnTo>
                  <a:pt x="2449" y="369"/>
                </a:lnTo>
                <a:lnTo>
                  <a:pt x="2456" y="375"/>
                </a:lnTo>
                <a:lnTo>
                  <a:pt x="2467" y="380"/>
                </a:lnTo>
                <a:lnTo>
                  <a:pt x="2480" y="384"/>
                </a:lnTo>
                <a:lnTo>
                  <a:pt x="2492" y="382"/>
                </a:lnTo>
                <a:lnTo>
                  <a:pt x="2503" y="366"/>
                </a:lnTo>
                <a:lnTo>
                  <a:pt x="2536" y="358"/>
                </a:lnTo>
                <a:lnTo>
                  <a:pt x="2536" y="349"/>
                </a:lnTo>
                <a:lnTo>
                  <a:pt x="2563" y="346"/>
                </a:lnTo>
                <a:lnTo>
                  <a:pt x="2569" y="338"/>
                </a:lnTo>
                <a:lnTo>
                  <a:pt x="2572" y="336"/>
                </a:lnTo>
                <a:lnTo>
                  <a:pt x="2578" y="338"/>
                </a:lnTo>
                <a:lnTo>
                  <a:pt x="2583" y="338"/>
                </a:lnTo>
                <a:lnTo>
                  <a:pt x="2589" y="340"/>
                </a:lnTo>
                <a:lnTo>
                  <a:pt x="2592" y="340"/>
                </a:lnTo>
                <a:lnTo>
                  <a:pt x="2596" y="342"/>
                </a:lnTo>
                <a:lnTo>
                  <a:pt x="2600" y="349"/>
                </a:lnTo>
                <a:lnTo>
                  <a:pt x="2603" y="351"/>
                </a:lnTo>
                <a:lnTo>
                  <a:pt x="2607" y="349"/>
                </a:lnTo>
                <a:lnTo>
                  <a:pt x="2611" y="349"/>
                </a:lnTo>
                <a:lnTo>
                  <a:pt x="2612" y="347"/>
                </a:lnTo>
                <a:lnTo>
                  <a:pt x="2612" y="346"/>
                </a:lnTo>
                <a:lnTo>
                  <a:pt x="2616" y="346"/>
                </a:lnTo>
                <a:lnTo>
                  <a:pt x="2620" y="346"/>
                </a:lnTo>
                <a:lnTo>
                  <a:pt x="2623" y="347"/>
                </a:lnTo>
                <a:lnTo>
                  <a:pt x="2625" y="349"/>
                </a:lnTo>
                <a:lnTo>
                  <a:pt x="2629" y="349"/>
                </a:lnTo>
                <a:lnTo>
                  <a:pt x="2629" y="362"/>
                </a:lnTo>
                <a:lnTo>
                  <a:pt x="2641" y="364"/>
                </a:lnTo>
                <a:lnTo>
                  <a:pt x="2660" y="367"/>
                </a:lnTo>
                <a:lnTo>
                  <a:pt x="2681" y="369"/>
                </a:lnTo>
                <a:lnTo>
                  <a:pt x="2701" y="369"/>
                </a:lnTo>
                <a:lnTo>
                  <a:pt x="2716" y="366"/>
                </a:lnTo>
                <a:lnTo>
                  <a:pt x="2716" y="362"/>
                </a:lnTo>
                <a:lnTo>
                  <a:pt x="2743" y="358"/>
                </a:lnTo>
                <a:lnTo>
                  <a:pt x="2756" y="395"/>
                </a:lnTo>
                <a:lnTo>
                  <a:pt x="2769" y="402"/>
                </a:lnTo>
                <a:lnTo>
                  <a:pt x="2769" y="426"/>
                </a:lnTo>
                <a:lnTo>
                  <a:pt x="2776" y="429"/>
                </a:lnTo>
                <a:lnTo>
                  <a:pt x="2776" y="438"/>
                </a:lnTo>
                <a:lnTo>
                  <a:pt x="2780" y="438"/>
                </a:lnTo>
                <a:lnTo>
                  <a:pt x="2780" y="446"/>
                </a:lnTo>
                <a:lnTo>
                  <a:pt x="2783" y="446"/>
                </a:lnTo>
                <a:lnTo>
                  <a:pt x="2780" y="509"/>
                </a:lnTo>
                <a:lnTo>
                  <a:pt x="2776" y="509"/>
                </a:lnTo>
                <a:lnTo>
                  <a:pt x="2776" y="518"/>
                </a:lnTo>
                <a:lnTo>
                  <a:pt x="2772" y="518"/>
                </a:lnTo>
                <a:lnTo>
                  <a:pt x="2772" y="531"/>
                </a:lnTo>
                <a:lnTo>
                  <a:pt x="2769" y="531"/>
                </a:lnTo>
                <a:lnTo>
                  <a:pt x="2769" y="535"/>
                </a:lnTo>
                <a:lnTo>
                  <a:pt x="2772" y="535"/>
                </a:lnTo>
                <a:lnTo>
                  <a:pt x="2772" y="558"/>
                </a:lnTo>
                <a:lnTo>
                  <a:pt x="2763" y="564"/>
                </a:lnTo>
                <a:lnTo>
                  <a:pt x="2758" y="567"/>
                </a:lnTo>
                <a:lnTo>
                  <a:pt x="2752" y="569"/>
                </a:lnTo>
                <a:lnTo>
                  <a:pt x="2740" y="566"/>
                </a:lnTo>
                <a:lnTo>
                  <a:pt x="2740" y="578"/>
                </a:lnTo>
                <a:lnTo>
                  <a:pt x="2736" y="578"/>
                </a:lnTo>
                <a:lnTo>
                  <a:pt x="2736" y="582"/>
                </a:lnTo>
                <a:lnTo>
                  <a:pt x="2740" y="582"/>
                </a:lnTo>
                <a:lnTo>
                  <a:pt x="2743" y="602"/>
                </a:lnTo>
                <a:lnTo>
                  <a:pt x="2749" y="602"/>
                </a:lnTo>
                <a:lnTo>
                  <a:pt x="2749" y="615"/>
                </a:lnTo>
                <a:lnTo>
                  <a:pt x="2752" y="615"/>
                </a:lnTo>
                <a:lnTo>
                  <a:pt x="2756" y="635"/>
                </a:lnTo>
                <a:lnTo>
                  <a:pt x="2763" y="638"/>
                </a:lnTo>
                <a:lnTo>
                  <a:pt x="2772" y="662"/>
                </a:lnTo>
                <a:lnTo>
                  <a:pt x="2780" y="666"/>
                </a:lnTo>
                <a:lnTo>
                  <a:pt x="2780" y="678"/>
                </a:lnTo>
                <a:lnTo>
                  <a:pt x="2783" y="678"/>
                </a:lnTo>
                <a:lnTo>
                  <a:pt x="2783" y="686"/>
                </a:lnTo>
                <a:lnTo>
                  <a:pt x="2792" y="691"/>
                </a:lnTo>
                <a:lnTo>
                  <a:pt x="2796" y="706"/>
                </a:lnTo>
                <a:lnTo>
                  <a:pt x="2809" y="715"/>
                </a:lnTo>
                <a:lnTo>
                  <a:pt x="2816" y="738"/>
                </a:lnTo>
                <a:lnTo>
                  <a:pt x="2820" y="738"/>
                </a:lnTo>
                <a:lnTo>
                  <a:pt x="2820" y="746"/>
                </a:lnTo>
                <a:lnTo>
                  <a:pt x="2829" y="751"/>
                </a:lnTo>
                <a:lnTo>
                  <a:pt x="2849" y="775"/>
                </a:lnTo>
                <a:lnTo>
                  <a:pt x="2845" y="782"/>
                </a:lnTo>
                <a:lnTo>
                  <a:pt x="2841" y="789"/>
                </a:lnTo>
                <a:lnTo>
                  <a:pt x="2840" y="796"/>
                </a:lnTo>
                <a:lnTo>
                  <a:pt x="2840" y="806"/>
                </a:lnTo>
                <a:lnTo>
                  <a:pt x="2843" y="806"/>
                </a:lnTo>
                <a:lnTo>
                  <a:pt x="2843" y="818"/>
                </a:lnTo>
                <a:lnTo>
                  <a:pt x="2849" y="818"/>
                </a:lnTo>
                <a:lnTo>
                  <a:pt x="2852" y="822"/>
                </a:lnTo>
                <a:lnTo>
                  <a:pt x="2856" y="824"/>
                </a:lnTo>
                <a:lnTo>
                  <a:pt x="2860" y="827"/>
                </a:lnTo>
                <a:lnTo>
                  <a:pt x="2863" y="831"/>
                </a:lnTo>
                <a:lnTo>
                  <a:pt x="2869" y="838"/>
                </a:lnTo>
                <a:lnTo>
                  <a:pt x="2876" y="838"/>
                </a:lnTo>
                <a:lnTo>
                  <a:pt x="2876" y="842"/>
                </a:lnTo>
                <a:lnTo>
                  <a:pt x="2889" y="842"/>
                </a:lnTo>
                <a:lnTo>
                  <a:pt x="2889" y="844"/>
                </a:lnTo>
                <a:lnTo>
                  <a:pt x="2891" y="847"/>
                </a:lnTo>
                <a:lnTo>
                  <a:pt x="2894" y="851"/>
                </a:lnTo>
                <a:lnTo>
                  <a:pt x="2896" y="856"/>
                </a:lnTo>
                <a:lnTo>
                  <a:pt x="2900" y="860"/>
                </a:lnTo>
                <a:lnTo>
                  <a:pt x="2901" y="864"/>
                </a:lnTo>
                <a:lnTo>
                  <a:pt x="2903" y="866"/>
                </a:lnTo>
                <a:lnTo>
                  <a:pt x="2912" y="866"/>
                </a:lnTo>
                <a:lnTo>
                  <a:pt x="2916" y="875"/>
                </a:lnTo>
                <a:lnTo>
                  <a:pt x="2920" y="875"/>
                </a:lnTo>
                <a:lnTo>
                  <a:pt x="2920" y="895"/>
                </a:lnTo>
                <a:lnTo>
                  <a:pt x="2923" y="895"/>
                </a:lnTo>
                <a:lnTo>
                  <a:pt x="2932" y="918"/>
                </a:lnTo>
                <a:lnTo>
                  <a:pt x="2936" y="918"/>
                </a:lnTo>
                <a:lnTo>
                  <a:pt x="2936" y="951"/>
                </a:lnTo>
                <a:lnTo>
                  <a:pt x="2940" y="951"/>
                </a:lnTo>
                <a:lnTo>
                  <a:pt x="2940" y="958"/>
                </a:lnTo>
                <a:lnTo>
                  <a:pt x="2943" y="958"/>
                </a:lnTo>
                <a:lnTo>
                  <a:pt x="2949" y="1031"/>
                </a:lnTo>
                <a:lnTo>
                  <a:pt x="2956" y="1035"/>
                </a:lnTo>
                <a:lnTo>
                  <a:pt x="2960" y="1062"/>
                </a:lnTo>
                <a:lnTo>
                  <a:pt x="2976" y="1062"/>
                </a:lnTo>
                <a:lnTo>
                  <a:pt x="2987" y="1076"/>
                </a:lnTo>
                <a:lnTo>
                  <a:pt x="3003" y="1091"/>
                </a:lnTo>
                <a:lnTo>
                  <a:pt x="3020" y="1098"/>
                </a:lnTo>
                <a:lnTo>
                  <a:pt x="3020" y="1106"/>
                </a:lnTo>
                <a:lnTo>
                  <a:pt x="3029" y="1106"/>
                </a:lnTo>
                <a:lnTo>
                  <a:pt x="3032" y="1118"/>
                </a:lnTo>
                <a:lnTo>
                  <a:pt x="3040" y="1122"/>
                </a:lnTo>
                <a:lnTo>
                  <a:pt x="3056" y="1171"/>
                </a:lnTo>
                <a:lnTo>
                  <a:pt x="3060" y="1171"/>
                </a:lnTo>
                <a:lnTo>
                  <a:pt x="3060" y="1195"/>
                </a:lnTo>
                <a:lnTo>
                  <a:pt x="3063" y="1195"/>
                </a:lnTo>
                <a:lnTo>
                  <a:pt x="3063" y="1202"/>
                </a:lnTo>
                <a:lnTo>
                  <a:pt x="3069" y="1202"/>
                </a:lnTo>
                <a:lnTo>
                  <a:pt x="3069" y="1222"/>
                </a:lnTo>
                <a:lnTo>
                  <a:pt x="3072" y="1222"/>
                </a:lnTo>
                <a:lnTo>
                  <a:pt x="3074" y="1224"/>
                </a:lnTo>
                <a:lnTo>
                  <a:pt x="3074" y="1224"/>
                </a:lnTo>
                <a:lnTo>
                  <a:pt x="3074" y="1226"/>
                </a:lnTo>
                <a:lnTo>
                  <a:pt x="3076" y="1226"/>
                </a:lnTo>
                <a:lnTo>
                  <a:pt x="3078" y="1226"/>
                </a:lnTo>
                <a:lnTo>
                  <a:pt x="3080" y="1226"/>
                </a:lnTo>
                <a:lnTo>
                  <a:pt x="3089" y="1251"/>
                </a:lnTo>
                <a:lnTo>
                  <a:pt x="3112" y="1251"/>
                </a:lnTo>
                <a:lnTo>
                  <a:pt x="3116" y="1275"/>
                </a:lnTo>
                <a:lnTo>
                  <a:pt x="3120" y="1275"/>
                </a:lnTo>
                <a:lnTo>
                  <a:pt x="3120" y="1278"/>
                </a:lnTo>
                <a:lnTo>
                  <a:pt x="3143" y="1278"/>
                </a:lnTo>
                <a:lnTo>
                  <a:pt x="3156" y="1295"/>
                </a:lnTo>
                <a:lnTo>
                  <a:pt x="3172" y="1295"/>
                </a:lnTo>
                <a:lnTo>
                  <a:pt x="3172" y="1298"/>
                </a:lnTo>
                <a:lnTo>
                  <a:pt x="3183" y="1306"/>
                </a:lnTo>
                <a:lnTo>
                  <a:pt x="3183" y="1315"/>
                </a:lnTo>
                <a:lnTo>
                  <a:pt x="3203" y="1329"/>
                </a:lnTo>
                <a:lnTo>
                  <a:pt x="3209" y="1338"/>
                </a:lnTo>
                <a:lnTo>
                  <a:pt x="3216" y="1338"/>
                </a:lnTo>
                <a:lnTo>
                  <a:pt x="3220" y="1346"/>
                </a:lnTo>
                <a:lnTo>
                  <a:pt x="3243" y="1366"/>
                </a:lnTo>
                <a:lnTo>
                  <a:pt x="3243" y="1378"/>
                </a:lnTo>
                <a:lnTo>
                  <a:pt x="3256" y="1382"/>
                </a:lnTo>
                <a:lnTo>
                  <a:pt x="3269" y="1398"/>
                </a:lnTo>
                <a:lnTo>
                  <a:pt x="3276" y="1398"/>
                </a:lnTo>
                <a:lnTo>
                  <a:pt x="3276" y="1406"/>
                </a:lnTo>
                <a:lnTo>
                  <a:pt x="3289" y="1406"/>
                </a:lnTo>
                <a:lnTo>
                  <a:pt x="3289" y="1409"/>
                </a:lnTo>
                <a:lnTo>
                  <a:pt x="3292" y="1415"/>
                </a:lnTo>
                <a:lnTo>
                  <a:pt x="3296" y="1420"/>
                </a:lnTo>
                <a:lnTo>
                  <a:pt x="3300" y="1426"/>
                </a:lnTo>
                <a:lnTo>
                  <a:pt x="3303" y="1431"/>
                </a:lnTo>
                <a:lnTo>
                  <a:pt x="3303" y="1455"/>
                </a:lnTo>
                <a:lnTo>
                  <a:pt x="3296" y="1458"/>
                </a:lnTo>
                <a:lnTo>
                  <a:pt x="3296" y="1466"/>
                </a:lnTo>
                <a:lnTo>
                  <a:pt x="3292" y="1466"/>
                </a:lnTo>
                <a:lnTo>
                  <a:pt x="3292" y="1469"/>
                </a:lnTo>
                <a:lnTo>
                  <a:pt x="3294" y="1471"/>
                </a:lnTo>
                <a:lnTo>
                  <a:pt x="3294" y="1473"/>
                </a:lnTo>
                <a:lnTo>
                  <a:pt x="3296" y="1476"/>
                </a:lnTo>
                <a:lnTo>
                  <a:pt x="3296" y="1482"/>
                </a:lnTo>
                <a:lnTo>
                  <a:pt x="3301" y="1484"/>
                </a:lnTo>
                <a:lnTo>
                  <a:pt x="3307" y="1486"/>
                </a:lnTo>
                <a:lnTo>
                  <a:pt x="3309" y="1489"/>
                </a:lnTo>
                <a:lnTo>
                  <a:pt x="3311" y="1491"/>
                </a:lnTo>
                <a:lnTo>
                  <a:pt x="3311" y="1495"/>
                </a:lnTo>
                <a:lnTo>
                  <a:pt x="3312" y="1498"/>
                </a:lnTo>
                <a:lnTo>
                  <a:pt x="3312" y="1502"/>
                </a:lnTo>
                <a:lnTo>
                  <a:pt x="3316" y="1506"/>
                </a:lnTo>
                <a:lnTo>
                  <a:pt x="3320" y="1506"/>
                </a:lnTo>
                <a:lnTo>
                  <a:pt x="3323" y="1515"/>
                </a:lnTo>
                <a:lnTo>
                  <a:pt x="3332" y="1515"/>
                </a:lnTo>
                <a:lnTo>
                  <a:pt x="3336" y="1522"/>
                </a:lnTo>
                <a:lnTo>
                  <a:pt x="3347" y="1529"/>
                </a:lnTo>
                <a:lnTo>
                  <a:pt x="3361" y="1533"/>
                </a:lnTo>
                <a:lnTo>
                  <a:pt x="3380" y="1535"/>
                </a:lnTo>
                <a:lnTo>
                  <a:pt x="3383" y="1531"/>
                </a:lnTo>
                <a:lnTo>
                  <a:pt x="3385" y="1529"/>
                </a:lnTo>
                <a:lnTo>
                  <a:pt x="3389" y="1527"/>
                </a:lnTo>
                <a:lnTo>
                  <a:pt x="3392" y="1526"/>
                </a:lnTo>
                <a:lnTo>
                  <a:pt x="3392" y="1522"/>
                </a:lnTo>
                <a:lnTo>
                  <a:pt x="3400" y="1522"/>
                </a:lnTo>
                <a:lnTo>
                  <a:pt x="3409" y="1511"/>
                </a:lnTo>
                <a:lnTo>
                  <a:pt x="3469" y="1515"/>
                </a:lnTo>
                <a:lnTo>
                  <a:pt x="3469" y="1511"/>
                </a:lnTo>
                <a:lnTo>
                  <a:pt x="3476" y="1511"/>
                </a:lnTo>
                <a:lnTo>
                  <a:pt x="3480" y="1502"/>
                </a:lnTo>
                <a:lnTo>
                  <a:pt x="3500" y="1498"/>
                </a:lnTo>
                <a:lnTo>
                  <a:pt x="3500" y="1495"/>
                </a:lnTo>
                <a:lnTo>
                  <a:pt x="3536" y="1498"/>
                </a:lnTo>
                <a:lnTo>
                  <a:pt x="3536" y="1495"/>
                </a:lnTo>
                <a:lnTo>
                  <a:pt x="3549" y="1495"/>
                </a:lnTo>
                <a:lnTo>
                  <a:pt x="3552" y="1486"/>
                </a:lnTo>
                <a:lnTo>
                  <a:pt x="3567" y="1484"/>
                </a:lnTo>
                <a:lnTo>
                  <a:pt x="3581" y="1486"/>
                </a:lnTo>
                <a:lnTo>
                  <a:pt x="3598" y="1487"/>
                </a:lnTo>
                <a:lnTo>
                  <a:pt x="3612" y="1486"/>
                </a:lnTo>
                <a:lnTo>
                  <a:pt x="3612" y="1482"/>
                </a:lnTo>
                <a:lnTo>
                  <a:pt x="3623" y="1482"/>
                </a:lnTo>
                <a:lnTo>
                  <a:pt x="3623" y="1478"/>
                </a:lnTo>
                <a:lnTo>
                  <a:pt x="3636" y="1478"/>
                </a:lnTo>
                <a:lnTo>
                  <a:pt x="3636" y="1475"/>
                </a:lnTo>
                <a:lnTo>
                  <a:pt x="3660" y="1469"/>
                </a:lnTo>
                <a:lnTo>
                  <a:pt x="3663" y="1462"/>
                </a:lnTo>
                <a:lnTo>
                  <a:pt x="3674" y="1453"/>
                </a:lnTo>
                <a:lnTo>
                  <a:pt x="3687" y="1447"/>
                </a:lnTo>
                <a:lnTo>
                  <a:pt x="3703" y="1446"/>
                </a:lnTo>
                <a:lnTo>
                  <a:pt x="3709" y="1451"/>
                </a:lnTo>
                <a:lnTo>
                  <a:pt x="3714" y="1455"/>
                </a:lnTo>
                <a:lnTo>
                  <a:pt x="3720" y="1456"/>
                </a:lnTo>
                <a:lnTo>
                  <a:pt x="3729" y="1458"/>
                </a:lnTo>
                <a:lnTo>
                  <a:pt x="3729" y="1486"/>
                </a:lnTo>
                <a:lnTo>
                  <a:pt x="3723" y="1486"/>
                </a:lnTo>
                <a:lnTo>
                  <a:pt x="3720" y="1498"/>
                </a:lnTo>
                <a:lnTo>
                  <a:pt x="3723" y="1498"/>
                </a:lnTo>
                <a:lnTo>
                  <a:pt x="3725" y="1511"/>
                </a:lnTo>
                <a:lnTo>
                  <a:pt x="3725" y="1529"/>
                </a:lnTo>
                <a:lnTo>
                  <a:pt x="3723" y="1544"/>
                </a:lnTo>
                <a:lnTo>
                  <a:pt x="3720" y="1555"/>
                </a:lnTo>
                <a:lnTo>
                  <a:pt x="3718" y="1556"/>
                </a:lnTo>
                <a:lnTo>
                  <a:pt x="3718" y="1556"/>
                </a:lnTo>
                <a:lnTo>
                  <a:pt x="3718" y="1556"/>
                </a:lnTo>
                <a:lnTo>
                  <a:pt x="3716" y="1556"/>
                </a:lnTo>
                <a:lnTo>
                  <a:pt x="3714" y="1556"/>
                </a:lnTo>
                <a:lnTo>
                  <a:pt x="3712" y="1558"/>
                </a:lnTo>
                <a:lnTo>
                  <a:pt x="3711" y="1589"/>
                </a:lnTo>
                <a:lnTo>
                  <a:pt x="3703" y="1615"/>
                </a:lnTo>
                <a:lnTo>
                  <a:pt x="3703" y="1626"/>
                </a:lnTo>
                <a:lnTo>
                  <a:pt x="3692" y="1635"/>
                </a:lnTo>
                <a:lnTo>
                  <a:pt x="3692" y="1642"/>
                </a:lnTo>
                <a:lnTo>
                  <a:pt x="3689" y="1642"/>
                </a:lnTo>
                <a:lnTo>
                  <a:pt x="3689" y="1651"/>
                </a:lnTo>
                <a:lnTo>
                  <a:pt x="3683" y="1651"/>
                </a:lnTo>
                <a:lnTo>
                  <a:pt x="3683" y="1658"/>
                </a:lnTo>
                <a:lnTo>
                  <a:pt x="3680" y="1658"/>
                </a:lnTo>
                <a:lnTo>
                  <a:pt x="3680" y="1666"/>
                </a:lnTo>
                <a:lnTo>
                  <a:pt x="3676" y="1666"/>
                </a:lnTo>
                <a:lnTo>
                  <a:pt x="3676" y="1675"/>
                </a:lnTo>
                <a:lnTo>
                  <a:pt x="3672" y="1675"/>
                </a:lnTo>
                <a:lnTo>
                  <a:pt x="3672" y="1682"/>
                </a:lnTo>
                <a:lnTo>
                  <a:pt x="3660" y="1689"/>
                </a:lnTo>
                <a:lnTo>
                  <a:pt x="3660" y="1698"/>
                </a:lnTo>
                <a:lnTo>
                  <a:pt x="3656" y="1698"/>
                </a:lnTo>
                <a:lnTo>
                  <a:pt x="3656" y="1715"/>
                </a:lnTo>
                <a:lnTo>
                  <a:pt x="3652" y="1715"/>
                </a:lnTo>
                <a:lnTo>
                  <a:pt x="3652" y="1722"/>
                </a:lnTo>
                <a:lnTo>
                  <a:pt x="3649" y="1722"/>
                </a:lnTo>
                <a:lnTo>
                  <a:pt x="3649" y="1731"/>
                </a:lnTo>
                <a:lnTo>
                  <a:pt x="3640" y="1735"/>
                </a:lnTo>
                <a:lnTo>
                  <a:pt x="3640" y="1742"/>
                </a:lnTo>
                <a:lnTo>
                  <a:pt x="3636" y="1742"/>
                </a:lnTo>
                <a:lnTo>
                  <a:pt x="3636" y="1749"/>
                </a:lnTo>
                <a:lnTo>
                  <a:pt x="3632" y="1749"/>
                </a:lnTo>
                <a:lnTo>
                  <a:pt x="3632" y="1758"/>
                </a:lnTo>
                <a:lnTo>
                  <a:pt x="3629" y="1758"/>
                </a:lnTo>
                <a:lnTo>
                  <a:pt x="3629" y="1766"/>
                </a:lnTo>
                <a:lnTo>
                  <a:pt x="3620" y="1769"/>
                </a:lnTo>
                <a:lnTo>
                  <a:pt x="3620" y="1795"/>
                </a:lnTo>
                <a:lnTo>
                  <a:pt x="3616" y="1795"/>
                </a:lnTo>
                <a:lnTo>
                  <a:pt x="3616" y="1802"/>
                </a:lnTo>
                <a:lnTo>
                  <a:pt x="3612" y="1802"/>
                </a:lnTo>
                <a:lnTo>
                  <a:pt x="3612" y="1811"/>
                </a:lnTo>
                <a:lnTo>
                  <a:pt x="3609" y="1811"/>
                </a:lnTo>
                <a:lnTo>
                  <a:pt x="3603" y="1822"/>
                </a:lnTo>
                <a:lnTo>
                  <a:pt x="3592" y="1829"/>
                </a:lnTo>
                <a:lnTo>
                  <a:pt x="3592" y="1842"/>
                </a:lnTo>
                <a:lnTo>
                  <a:pt x="3589" y="1842"/>
                </a:lnTo>
                <a:lnTo>
                  <a:pt x="3589" y="1851"/>
                </a:lnTo>
                <a:lnTo>
                  <a:pt x="3580" y="1855"/>
                </a:lnTo>
                <a:lnTo>
                  <a:pt x="3580" y="1862"/>
                </a:lnTo>
                <a:lnTo>
                  <a:pt x="3576" y="1862"/>
                </a:lnTo>
                <a:lnTo>
                  <a:pt x="3576" y="1875"/>
                </a:lnTo>
                <a:lnTo>
                  <a:pt x="3560" y="1886"/>
                </a:lnTo>
                <a:lnTo>
                  <a:pt x="3556" y="1902"/>
                </a:lnTo>
                <a:lnTo>
                  <a:pt x="3543" y="1909"/>
                </a:lnTo>
                <a:lnTo>
                  <a:pt x="3543" y="1918"/>
                </a:lnTo>
                <a:lnTo>
                  <a:pt x="3529" y="1931"/>
                </a:lnTo>
                <a:lnTo>
                  <a:pt x="3523" y="1938"/>
                </a:lnTo>
                <a:lnTo>
                  <a:pt x="3516" y="1938"/>
                </a:lnTo>
                <a:lnTo>
                  <a:pt x="3516" y="1942"/>
                </a:lnTo>
                <a:lnTo>
                  <a:pt x="3509" y="1946"/>
                </a:lnTo>
                <a:lnTo>
                  <a:pt x="3509" y="1955"/>
                </a:lnTo>
                <a:lnTo>
                  <a:pt x="3472" y="1986"/>
                </a:lnTo>
                <a:lnTo>
                  <a:pt x="3469" y="1998"/>
                </a:lnTo>
                <a:lnTo>
                  <a:pt x="3460" y="1998"/>
                </a:lnTo>
                <a:lnTo>
                  <a:pt x="3449" y="2015"/>
                </a:lnTo>
                <a:lnTo>
                  <a:pt x="3436" y="2015"/>
                </a:lnTo>
                <a:lnTo>
                  <a:pt x="3436" y="2018"/>
                </a:lnTo>
                <a:lnTo>
                  <a:pt x="3429" y="2018"/>
                </a:lnTo>
                <a:lnTo>
                  <a:pt x="3420" y="2029"/>
                </a:lnTo>
                <a:lnTo>
                  <a:pt x="3403" y="2035"/>
                </a:lnTo>
                <a:lnTo>
                  <a:pt x="3396" y="2046"/>
                </a:lnTo>
                <a:lnTo>
                  <a:pt x="3389" y="2046"/>
                </a:lnTo>
                <a:lnTo>
                  <a:pt x="3383" y="2055"/>
                </a:lnTo>
                <a:lnTo>
                  <a:pt x="3376" y="2055"/>
                </a:lnTo>
                <a:lnTo>
                  <a:pt x="3356" y="2078"/>
                </a:lnTo>
                <a:lnTo>
                  <a:pt x="3349" y="2078"/>
                </a:lnTo>
                <a:lnTo>
                  <a:pt x="3343" y="2086"/>
                </a:lnTo>
                <a:lnTo>
                  <a:pt x="3332" y="2091"/>
                </a:lnTo>
                <a:lnTo>
                  <a:pt x="3332" y="2098"/>
                </a:lnTo>
                <a:lnTo>
                  <a:pt x="3303" y="2122"/>
                </a:lnTo>
                <a:lnTo>
                  <a:pt x="3303" y="2126"/>
                </a:lnTo>
                <a:lnTo>
                  <a:pt x="3296" y="2126"/>
                </a:lnTo>
                <a:lnTo>
                  <a:pt x="3291" y="2138"/>
                </a:lnTo>
                <a:lnTo>
                  <a:pt x="3280" y="2151"/>
                </a:lnTo>
                <a:lnTo>
                  <a:pt x="3269" y="2164"/>
                </a:lnTo>
                <a:lnTo>
                  <a:pt x="3260" y="2175"/>
                </a:lnTo>
                <a:lnTo>
                  <a:pt x="3252" y="2178"/>
                </a:lnTo>
                <a:lnTo>
                  <a:pt x="3252" y="2186"/>
                </a:lnTo>
                <a:lnTo>
                  <a:pt x="3236" y="2198"/>
                </a:lnTo>
                <a:lnTo>
                  <a:pt x="3232" y="2215"/>
                </a:lnTo>
                <a:lnTo>
                  <a:pt x="3223" y="2218"/>
                </a:lnTo>
                <a:lnTo>
                  <a:pt x="3203" y="2255"/>
                </a:lnTo>
                <a:lnTo>
                  <a:pt x="3180" y="2258"/>
                </a:lnTo>
                <a:lnTo>
                  <a:pt x="3180" y="2264"/>
                </a:lnTo>
                <a:lnTo>
                  <a:pt x="3178" y="2269"/>
                </a:lnTo>
                <a:lnTo>
                  <a:pt x="3176" y="2273"/>
                </a:lnTo>
                <a:lnTo>
                  <a:pt x="3174" y="2276"/>
                </a:lnTo>
                <a:lnTo>
                  <a:pt x="3174" y="2280"/>
                </a:lnTo>
                <a:lnTo>
                  <a:pt x="3172" y="2286"/>
                </a:lnTo>
                <a:lnTo>
                  <a:pt x="3143" y="2295"/>
                </a:lnTo>
                <a:lnTo>
                  <a:pt x="3136" y="2329"/>
                </a:lnTo>
                <a:lnTo>
                  <a:pt x="3123" y="2338"/>
                </a:lnTo>
                <a:lnTo>
                  <a:pt x="3123" y="2355"/>
                </a:lnTo>
                <a:lnTo>
                  <a:pt x="3120" y="2355"/>
                </a:lnTo>
                <a:lnTo>
                  <a:pt x="3112" y="2378"/>
                </a:lnTo>
                <a:lnTo>
                  <a:pt x="3109" y="2378"/>
                </a:lnTo>
                <a:lnTo>
                  <a:pt x="3109" y="2386"/>
                </a:lnTo>
                <a:lnTo>
                  <a:pt x="3103" y="2386"/>
                </a:lnTo>
                <a:lnTo>
                  <a:pt x="3100" y="2402"/>
                </a:lnTo>
                <a:lnTo>
                  <a:pt x="3083" y="2411"/>
                </a:lnTo>
                <a:lnTo>
                  <a:pt x="3063" y="2486"/>
                </a:lnTo>
                <a:lnTo>
                  <a:pt x="3081" y="2498"/>
                </a:lnTo>
                <a:lnTo>
                  <a:pt x="3096" y="2515"/>
                </a:lnTo>
                <a:lnTo>
                  <a:pt x="3100" y="2515"/>
                </a:lnTo>
                <a:lnTo>
                  <a:pt x="3100" y="2555"/>
                </a:lnTo>
                <a:lnTo>
                  <a:pt x="3094" y="2564"/>
                </a:lnTo>
                <a:lnTo>
                  <a:pt x="3094" y="2575"/>
                </a:lnTo>
                <a:lnTo>
                  <a:pt x="3096" y="2589"/>
                </a:lnTo>
                <a:lnTo>
                  <a:pt x="3096" y="2606"/>
                </a:lnTo>
                <a:lnTo>
                  <a:pt x="3092" y="2606"/>
                </a:lnTo>
                <a:lnTo>
                  <a:pt x="3092" y="2616"/>
                </a:lnTo>
                <a:lnTo>
                  <a:pt x="3096" y="2635"/>
                </a:lnTo>
                <a:lnTo>
                  <a:pt x="3103" y="2655"/>
                </a:lnTo>
                <a:lnTo>
                  <a:pt x="3111" y="2675"/>
                </a:lnTo>
                <a:lnTo>
                  <a:pt x="3116" y="2691"/>
                </a:lnTo>
                <a:lnTo>
                  <a:pt x="3120" y="2702"/>
                </a:lnTo>
                <a:lnTo>
                  <a:pt x="3127" y="2704"/>
                </a:lnTo>
                <a:lnTo>
                  <a:pt x="3132" y="2706"/>
                </a:lnTo>
                <a:lnTo>
                  <a:pt x="3138" y="2707"/>
                </a:lnTo>
                <a:lnTo>
                  <a:pt x="3141" y="2711"/>
                </a:lnTo>
                <a:lnTo>
                  <a:pt x="3145" y="2716"/>
                </a:lnTo>
                <a:lnTo>
                  <a:pt x="3149" y="2722"/>
                </a:lnTo>
                <a:lnTo>
                  <a:pt x="3154" y="2731"/>
                </a:lnTo>
                <a:lnTo>
                  <a:pt x="3158" y="2746"/>
                </a:lnTo>
                <a:lnTo>
                  <a:pt x="3156" y="2762"/>
                </a:lnTo>
                <a:lnTo>
                  <a:pt x="3152" y="2762"/>
                </a:lnTo>
                <a:lnTo>
                  <a:pt x="3152" y="2782"/>
                </a:lnTo>
                <a:lnTo>
                  <a:pt x="3149" y="2782"/>
                </a:lnTo>
                <a:lnTo>
                  <a:pt x="3149" y="2809"/>
                </a:lnTo>
                <a:lnTo>
                  <a:pt x="3147" y="2811"/>
                </a:lnTo>
                <a:lnTo>
                  <a:pt x="3147" y="2811"/>
                </a:lnTo>
                <a:lnTo>
                  <a:pt x="3145" y="2813"/>
                </a:lnTo>
                <a:lnTo>
                  <a:pt x="3143" y="2815"/>
                </a:lnTo>
                <a:lnTo>
                  <a:pt x="3143" y="2818"/>
                </a:lnTo>
                <a:lnTo>
                  <a:pt x="3149" y="2818"/>
                </a:lnTo>
                <a:lnTo>
                  <a:pt x="3149" y="2831"/>
                </a:lnTo>
                <a:lnTo>
                  <a:pt x="3152" y="2831"/>
                </a:lnTo>
                <a:lnTo>
                  <a:pt x="3152" y="2935"/>
                </a:lnTo>
                <a:lnTo>
                  <a:pt x="3160" y="2938"/>
                </a:lnTo>
                <a:lnTo>
                  <a:pt x="3163" y="2949"/>
                </a:lnTo>
                <a:lnTo>
                  <a:pt x="3165" y="2967"/>
                </a:lnTo>
                <a:lnTo>
                  <a:pt x="3163" y="2982"/>
                </a:lnTo>
                <a:lnTo>
                  <a:pt x="3160" y="2982"/>
                </a:lnTo>
                <a:lnTo>
                  <a:pt x="3160" y="2995"/>
                </a:lnTo>
                <a:lnTo>
                  <a:pt x="3152" y="2998"/>
                </a:lnTo>
                <a:lnTo>
                  <a:pt x="3152" y="3018"/>
                </a:lnTo>
                <a:lnTo>
                  <a:pt x="3140" y="3026"/>
                </a:lnTo>
                <a:lnTo>
                  <a:pt x="3140" y="3035"/>
                </a:lnTo>
                <a:lnTo>
                  <a:pt x="3116" y="3055"/>
                </a:lnTo>
                <a:lnTo>
                  <a:pt x="3116" y="3062"/>
                </a:lnTo>
                <a:lnTo>
                  <a:pt x="3100" y="3075"/>
                </a:lnTo>
                <a:lnTo>
                  <a:pt x="3096" y="3086"/>
                </a:lnTo>
                <a:lnTo>
                  <a:pt x="3080" y="3089"/>
                </a:lnTo>
                <a:lnTo>
                  <a:pt x="3072" y="3102"/>
                </a:lnTo>
                <a:lnTo>
                  <a:pt x="3063" y="3102"/>
                </a:lnTo>
                <a:lnTo>
                  <a:pt x="3063" y="3106"/>
                </a:lnTo>
                <a:lnTo>
                  <a:pt x="3056" y="3106"/>
                </a:lnTo>
                <a:lnTo>
                  <a:pt x="3056" y="3109"/>
                </a:lnTo>
                <a:lnTo>
                  <a:pt x="3036" y="3109"/>
                </a:lnTo>
                <a:lnTo>
                  <a:pt x="3036" y="3115"/>
                </a:lnTo>
                <a:lnTo>
                  <a:pt x="3020" y="3118"/>
                </a:lnTo>
                <a:lnTo>
                  <a:pt x="3020" y="3122"/>
                </a:lnTo>
                <a:lnTo>
                  <a:pt x="2972" y="3138"/>
                </a:lnTo>
                <a:lnTo>
                  <a:pt x="2949" y="3166"/>
                </a:lnTo>
                <a:lnTo>
                  <a:pt x="2943" y="3166"/>
                </a:lnTo>
                <a:lnTo>
                  <a:pt x="2943" y="3178"/>
                </a:lnTo>
                <a:lnTo>
                  <a:pt x="2932" y="3186"/>
                </a:lnTo>
                <a:lnTo>
                  <a:pt x="2932" y="3191"/>
                </a:lnTo>
                <a:lnTo>
                  <a:pt x="2923" y="3191"/>
                </a:lnTo>
                <a:lnTo>
                  <a:pt x="2920" y="3198"/>
                </a:lnTo>
                <a:lnTo>
                  <a:pt x="2916" y="3198"/>
                </a:lnTo>
                <a:lnTo>
                  <a:pt x="2914" y="3202"/>
                </a:lnTo>
                <a:lnTo>
                  <a:pt x="2914" y="3204"/>
                </a:lnTo>
                <a:lnTo>
                  <a:pt x="2914" y="3204"/>
                </a:lnTo>
                <a:lnTo>
                  <a:pt x="2914" y="3206"/>
                </a:lnTo>
                <a:lnTo>
                  <a:pt x="2914" y="3207"/>
                </a:lnTo>
                <a:lnTo>
                  <a:pt x="2914" y="3207"/>
                </a:lnTo>
                <a:lnTo>
                  <a:pt x="2914" y="3209"/>
                </a:lnTo>
                <a:lnTo>
                  <a:pt x="2912" y="3211"/>
                </a:lnTo>
                <a:lnTo>
                  <a:pt x="2909" y="3215"/>
                </a:lnTo>
                <a:lnTo>
                  <a:pt x="2909" y="3218"/>
                </a:lnTo>
                <a:lnTo>
                  <a:pt x="2889" y="3218"/>
                </a:lnTo>
                <a:lnTo>
                  <a:pt x="2852" y="3258"/>
                </a:lnTo>
                <a:lnTo>
                  <a:pt x="2843" y="3258"/>
                </a:lnTo>
                <a:lnTo>
                  <a:pt x="2840" y="3266"/>
                </a:lnTo>
                <a:lnTo>
                  <a:pt x="2832" y="3266"/>
                </a:lnTo>
                <a:lnTo>
                  <a:pt x="2820" y="3289"/>
                </a:lnTo>
                <a:lnTo>
                  <a:pt x="2823" y="3289"/>
                </a:lnTo>
                <a:lnTo>
                  <a:pt x="2829" y="3296"/>
                </a:lnTo>
                <a:lnTo>
                  <a:pt x="2832" y="3302"/>
                </a:lnTo>
                <a:lnTo>
                  <a:pt x="2836" y="3307"/>
                </a:lnTo>
                <a:lnTo>
                  <a:pt x="2840" y="3315"/>
                </a:lnTo>
                <a:lnTo>
                  <a:pt x="2840" y="3346"/>
                </a:lnTo>
                <a:lnTo>
                  <a:pt x="2849" y="3351"/>
                </a:lnTo>
                <a:lnTo>
                  <a:pt x="2851" y="3362"/>
                </a:lnTo>
                <a:lnTo>
                  <a:pt x="2851" y="3373"/>
                </a:lnTo>
                <a:lnTo>
                  <a:pt x="2856" y="3382"/>
                </a:lnTo>
                <a:lnTo>
                  <a:pt x="2858" y="3384"/>
                </a:lnTo>
                <a:lnTo>
                  <a:pt x="2858" y="3384"/>
                </a:lnTo>
                <a:lnTo>
                  <a:pt x="2858" y="3386"/>
                </a:lnTo>
                <a:lnTo>
                  <a:pt x="2860" y="3386"/>
                </a:lnTo>
                <a:lnTo>
                  <a:pt x="2861" y="3386"/>
                </a:lnTo>
                <a:lnTo>
                  <a:pt x="2863" y="3386"/>
                </a:lnTo>
                <a:lnTo>
                  <a:pt x="2860" y="3455"/>
                </a:lnTo>
                <a:lnTo>
                  <a:pt x="2856" y="3455"/>
                </a:lnTo>
                <a:lnTo>
                  <a:pt x="2856" y="3471"/>
                </a:lnTo>
                <a:lnTo>
                  <a:pt x="2852" y="3471"/>
                </a:lnTo>
                <a:lnTo>
                  <a:pt x="2852" y="3473"/>
                </a:lnTo>
                <a:lnTo>
                  <a:pt x="2852" y="3475"/>
                </a:lnTo>
                <a:lnTo>
                  <a:pt x="2854" y="3476"/>
                </a:lnTo>
                <a:lnTo>
                  <a:pt x="2856" y="3478"/>
                </a:lnTo>
                <a:lnTo>
                  <a:pt x="2856" y="3478"/>
                </a:lnTo>
                <a:lnTo>
                  <a:pt x="2858" y="3493"/>
                </a:lnTo>
                <a:lnTo>
                  <a:pt x="2854" y="3504"/>
                </a:lnTo>
                <a:lnTo>
                  <a:pt x="2849" y="3515"/>
                </a:lnTo>
                <a:lnTo>
                  <a:pt x="2843" y="3522"/>
                </a:lnTo>
                <a:lnTo>
                  <a:pt x="2843" y="3531"/>
                </a:lnTo>
                <a:lnTo>
                  <a:pt x="2816" y="3551"/>
                </a:lnTo>
                <a:lnTo>
                  <a:pt x="2800" y="3551"/>
                </a:lnTo>
                <a:lnTo>
                  <a:pt x="2800" y="3555"/>
                </a:lnTo>
                <a:lnTo>
                  <a:pt x="2789" y="3555"/>
                </a:lnTo>
                <a:lnTo>
                  <a:pt x="2783" y="3562"/>
                </a:lnTo>
                <a:lnTo>
                  <a:pt x="2772" y="3562"/>
                </a:lnTo>
                <a:lnTo>
                  <a:pt x="2772" y="3566"/>
                </a:lnTo>
                <a:lnTo>
                  <a:pt x="2756" y="3569"/>
                </a:lnTo>
                <a:lnTo>
                  <a:pt x="2756" y="3575"/>
                </a:lnTo>
                <a:lnTo>
                  <a:pt x="2736" y="3575"/>
                </a:lnTo>
                <a:lnTo>
                  <a:pt x="2732" y="3582"/>
                </a:lnTo>
                <a:lnTo>
                  <a:pt x="2716" y="3586"/>
                </a:lnTo>
                <a:lnTo>
                  <a:pt x="2716" y="3589"/>
                </a:lnTo>
                <a:lnTo>
                  <a:pt x="2709" y="3595"/>
                </a:lnTo>
                <a:lnTo>
                  <a:pt x="2703" y="3606"/>
                </a:lnTo>
                <a:lnTo>
                  <a:pt x="2700" y="3606"/>
                </a:lnTo>
                <a:lnTo>
                  <a:pt x="2703" y="3609"/>
                </a:lnTo>
                <a:lnTo>
                  <a:pt x="2707" y="3613"/>
                </a:lnTo>
                <a:lnTo>
                  <a:pt x="2709" y="3615"/>
                </a:lnTo>
                <a:lnTo>
                  <a:pt x="2709" y="3622"/>
                </a:lnTo>
                <a:lnTo>
                  <a:pt x="2712" y="3622"/>
                </a:lnTo>
                <a:lnTo>
                  <a:pt x="2712" y="3655"/>
                </a:lnTo>
                <a:lnTo>
                  <a:pt x="2709" y="3655"/>
                </a:lnTo>
                <a:lnTo>
                  <a:pt x="2709" y="3682"/>
                </a:lnTo>
                <a:lnTo>
                  <a:pt x="2703" y="3682"/>
                </a:lnTo>
                <a:lnTo>
                  <a:pt x="2703" y="3695"/>
                </a:lnTo>
                <a:lnTo>
                  <a:pt x="2700" y="3695"/>
                </a:lnTo>
                <a:lnTo>
                  <a:pt x="2700" y="3702"/>
                </a:lnTo>
                <a:lnTo>
                  <a:pt x="2696" y="3702"/>
                </a:lnTo>
                <a:lnTo>
                  <a:pt x="2696" y="3718"/>
                </a:lnTo>
                <a:lnTo>
                  <a:pt x="2692" y="3718"/>
                </a:lnTo>
                <a:lnTo>
                  <a:pt x="2692" y="3726"/>
                </a:lnTo>
                <a:lnTo>
                  <a:pt x="2689" y="3726"/>
                </a:lnTo>
                <a:lnTo>
                  <a:pt x="2683" y="3762"/>
                </a:lnTo>
                <a:lnTo>
                  <a:pt x="2669" y="3775"/>
                </a:lnTo>
                <a:lnTo>
                  <a:pt x="2669" y="3778"/>
                </a:lnTo>
                <a:lnTo>
                  <a:pt x="2660" y="3778"/>
                </a:lnTo>
                <a:lnTo>
                  <a:pt x="2652" y="3789"/>
                </a:lnTo>
                <a:lnTo>
                  <a:pt x="2643" y="3789"/>
                </a:lnTo>
                <a:lnTo>
                  <a:pt x="2643" y="3795"/>
                </a:lnTo>
                <a:lnTo>
                  <a:pt x="2640" y="3798"/>
                </a:lnTo>
                <a:lnTo>
                  <a:pt x="2634" y="3804"/>
                </a:lnTo>
                <a:lnTo>
                  <a:pt x="2629" y="3807"/>
                </a:lnTo>
                <a:lnTo>
                  <a:pt x="2623" y="3811"/>
                </a:lnTo>
                <a:lnTo>
                  <a:pt x="2616" y="3815"/>
                </a:lnTo>
                <a:lnTo>
                  <a:pt x="2612" y="3826"/>
                </a:lnTo>
                <a:lnTo>
                  <a:pt x="2609" y="3826"/>
                </a:lnTo>
                <a:lnTo>
                  <a:pt x="2609" y="3835"/>
                </a:lnTo>
                <a:lnTo>
                  <a:pt x="2600" y="3838"/>
                </a:lnTo>
                <a:lnTo>
                  <a:pt x="2596" y="3858"/>
                </a:lnTo>
                <a:lnTo>
                  <a:pt x="2583" y="3866"/>
                </a:lnTo>
                <a:lnTo>
                  <a:pt x="2583" y="3875"/>
                </a:lnTo>
                <a:lnTo>
                  <a:pt x="2576" y="3878"/>
                </a:lnTo>
                <a:lnTo>
                  <a:pt x="2576" y="3886"/>
                </a:lnTo>
                <a:lnTo>
                  <a:pt x="2560" y="3898"/>
                </a:lnTo>
                <a:lnTo>
                  <a:pt x="2560" y="3906"/>
                </a:lnTo>
                <a:lnTo>
                  <a:pt x="2532" y="3929"/>
                </a:lnTo>
                <a:lnTo>
                  <a:pt x="2529" y="3938"/>
                </a:lnTo>
                <a:lnTo>
                  <a:pt x="2512" y="3942"/>
                </a:lnTo>
                <a:lnTo>
                  <a:pt x="2509" y="3955"/>
                </a:lnTo>
                <a:lnTo>
                  <a:pt x="2489" y="3966"/>
                </a:lnTo>
                <a:lnTo>
                  <a:pt x="2489" y="3975"/>
                </a:lnTo>
                <a:lnTo>
                  <a:pt x="2483" y="3975"/>
                </a:lnTo>
                <a:lnTo>
                  <a:pt x="2480" y="3982"/>
                </a:lnTo>
                <a:lnTo>
                  <a:pt x="2472" y="3982"/>
                </a:lnTo>
                <a:lnTo>
                  <a:pt x="2449" y="4009"/>
                </a:lnTo>
                <a:lnTo>
                  <a:pt x="2440" y="4009"/>
                </a:lnTo>
                <a:lnTo>
                  <a:pt x="2432" y="4022"/>
                </a:lnTo>
                <a:lnTo>
                  <a:pt x="2409" y="4031"/>
                </a:lnTo>
                <a:lnTo>
                  <a:pt x="2400" y="4042"/>
                </a:lnTo>
                <a:lnTo>
                  <a:pt x="2383" y="4046"/>
                </a:lnTo>
                <a:lnTo>
                  <a:pt x="2380" y="4055"/>
                </a:lnTo>
                <a:lnTo>
                  <a:pt x="2340" y="4058"/>
                </a:lnTo>
                <a:lnTo>
                  <a:pt x="2340" y="4058"/>
                </a:lnTo>
                <a:lnTo>
                  <a:pt x="2340" y="4056"/>
                </a:lnTo>
                <a:lnTo>
                  <a:pt x="2338" y="4055"/>
                </a:lnTo>
                <a:lnTo>
                  <a:pt x="2336" y="4055"/>
                </a:lnTo>
                <a:lnTo>
                  <a:pt x="2332" y="4055"/>
                </a:lnTo>
                <a:lnTo>
                  <a:pt x="2332" y="4058"/>
                </a:lnTo>
                <a:lnTo>
                  <a:pt x="2323" y="4058"/>
                </a:lnTo>
                <a:lnTo>
                  <a:pt x="2312" y="4075"/>
                </a:lnTo>
                <a:lnTo>
                  <a:pt x="2276" y="4075"/>
                </a:lnTo>
                <a:lnTo>
                  <a:pt x="2272" y="4082"/>
                </a:lnTo>
                <a:lnTo>
                  <a:pt x="2263" y="4082"/>
                </a:lnTo>
                <a:lnTo>
                  <a:pt x="2263" y="4086"/>
                </a:lnTo>
                <a:lnTo>
                  <a:pt x="2216" y="4082"/>
                </a:lnTo>
                <a:lnTo>
                  <a:pt x="2216" y="4078"/>
                </a:lnTo>
                <a:lnTo>
                  <a:pt x="2209" y="4078"/>
                </a:lnTo>
                <a:lnTo>
                  <a:pt x="2209" y="4075"/>
                </a:lnTo>
                <a:lnTo>
                  <a:pt x="2203" y="4073"/>
                </a:lnTo>
                <a:lnTo>
                  <a:pt x="2200" y="4073"/>
                </a:lnTo>
                <a:lnTo>
                  <a:pt x="2198" y="4075"/>
                </a:lnTo>
                <a:lnTo>
                  <a:pt x="2196" y="4076"/>
                </a:lnTo>
                <a:lnTo>
                  <a:pt x="2194" y="4078"/>
                </a:lnTo>
                <a:lnTo>
                  <a:pt x="2194" y="4080"/>
                </a:lnTo>
                <a:lnTo>
                  <a:pt x="2192" y="4082"/>
                </a:lnTo>
                <a:lnTo>
                  <a:pt x="2192" y="4082"/>
                </a:lnTo>
                <a:lnTo>
                  <a:pt x="2140" y="4078"/>
                </a:lnTo>
                <a:lnTo>
                  <a:pt x="2140" y="4082"/>
                </a:lnTo>
                <a:lnTo>
                  <a:pt x="2129" y="4082"/>
                </a:lnTo>
                <a:lnTo>
                  <a:pt x="2116" y="4098"/>
                </a:lnTo>
                <a:lnTo>
                  <a:pt x="2052" y="4098"/>
                </a:lnTo>
                <a:lnTo>
                  <a:pt x="2052" y="4102"/>
                </a:lnTo>
                <a:lnTo>
                  <a:pt x="2036" y="4106"/>
                </a:lnTo>
                <a:lnTo>
                  <a:pt x="2023" y="4122"/>
                </a:lnTo>
                <a:lnTo>
                  <a:pt x="1983" y="4122"/>
                </a:lnTo>
                <a:lnTo>
                  <a:pt x="1981" y="4120"/>
                </a:lnTo>
                <a:lnTo>
                  <a:pt x="1978" y="4118"/>
                </a:lnTo>
                <a:lnTo>
                  <a:pt x="1974" y="4116"/>
                </a:lnTo>
                <a:lnTo>
                  <a:pt x="1972" y="4115"/>
                </a:lnTo>
                <a:lnTo>
                  <a:pt x="1972" y="4106"/>
                </a:lnTo>
                <a:lnTo>
                  <a:pt x="1971" y="4104"/>
                </a:lnTo>
                <a:lnTo>
                  <a:pt x="1967" y="4102"/>
                </a:lnTo>
                <a:lnTo>
                  <a:pt x="1961" y="4098"/>
                </a:lnTo>
                <a:lnTo>
                  <a:pt x="1956" y="4096"/>
                </a:lnTo>
                <a:lnTo>
                  <a:pt x="1951" y="4093"/>
                </a:lnTo>
                <a:lnTo>
                  <a:pt x="1947" y="4091"/>
                </a:lnTo>
                <a:lnTo>
                  <a:pt x="1943" y="4091"/>
                </a:lnTo>
                <a:lnTo>
                  <a:pt x="1941" y="4089"/>
                </a:lnTo>
                <a:lnTo>
                  <a:pt x="1941" y="4091"/>
                </a:lnTo>
                <a:lnTo>
                  <a:pt x="1941" y="4091"/>
                </a:lnTo>
                <a:lnTo>
                  <a:pt x="1941" y="4093"/>
                </a:lnTo>
                <a:lnTo>
                  <a:pt x="1941" y="4093"/>
                </a:lnTo>
                <a:lnTo>
                  <a:pt x="1940" y="4095"/>
                </a:lnTo>
                <a:lnTo>
                  <a:pt x="1920" y="4095"/>
                </a:lnTo>
                <a:lnTo>
                  <a:pt x="1916" y="4055"/>
                </a:lnTo>
                <a:lnTo>
                  <a:pt x="1920" y="4055"/>
                </a:lnTo>
                <a:lnTo>
                  <a:pt x="1920" y="4051"/>
                </a:lnTo>
                <a:lnTo>
                  <a:pt x="1916" y="4051"/>
                </a:lnTo>
                <a:lnTo>
                  <a:pt x="1912" y="4038"/>
                </a:lnTo>
                <a:lnTo>
                  <a:pt x="1909" y="4038"/>
                </a:lnTo>
                <a:lnTo>
                  <a:pt x="1909" y="4031"/>
                </a:lnTo>
                <a:lnTo>
                  <a:pt x="1900" y="4026"/>
                </a:lnTo>
                <a:lnTo>
                  <a:pt x="1900" y="4015"/>
                </a:lnTo>
                <a:lnTo>
                  <a:pt x="1892" y="4009"/>
                </a:lnTo>
                <a:lnTo>
                  <a:pt x="1892" y="3989"/>
                </a:lnTo>
                <a:lnTo>
                  <a:pt x="1896" y="3989"/>
                </a:lnTo>
                <a:lnTo>
                  <a:pt x="1896" y="3986"/>
                </a:lnTo>
                <a:lnTo>
                  <a:pt x="1912" y="3986"/>
                </a:lnTo>
                <a:lnTo>
                  <a:pt x="1916" y="3978"/>
                </a:lnTo>
                <a:lnTo>
                  <a:pt x="1916" y="3967"/>
                </a:lnTo>
                <a:lnTo>
                  <a:pt x="1916" y="3953"/>
                </a:lnTo>
                <a:lnTo>
                  <a:pt x="1916" y="3942"/>
                </a:lnTo>
                <a:lnTo>
                  <a:pt x="1903" y="3935"/>
                </a:lnTo>
                <a:lnTo>
                  <a:pt x="1903" y="3926"/>
                </a:lnTo>
                <a:lnTo>
                  <a:pt x="1892" y="3918"/>
                </a:lnTo>
                <a:lnTo>
                  <a:pt x="1892" y="3911"/>
                </a:lnTo>
                <a:lnTo>
                  <a:pt x="1889" y="3911"/>
                </a:lnTo>
                <a:lnTo>
                  <a:pt x="1880" y="3886"/>
                </a:lnTo>
                <a:lnTo>
                  <a:pt x="1876" y="3886"/>
                </a:lnTo>
                <a:lnTo>
                  <a:pt x="1872" y="3866"/>
                </a:lnTo>
                <a:lnTo>
                  <a:pt x="1863" y="3862"/>
                </a:lnTo>
                <a:lnTo>
                  <a:pt x="1863" y="3855"/>
                </a:lnTo>
                <a:lnTo>
                  <a:pt x="1860" y="3855"/>
                </a:lnTo>
                <a:lnTo>
                  <a:pt x="1860" y="3835"/>
                </a:lnTo>
                <a:lnTo>
                  <a:pt x="1856" y="3835"/>
                </a:lnTo>
                <a:lnTo>
                  <a:pt x="1856" y="3826"/>
                </a:lnTo>
                <a:lnTo>
                  <a:pt x="1852" y="3826"/>
                </a:lnTo>
                <a:lnTo>
                  <a:pt x="1849" y="3802"/>
                </a:lnTo>
                <a:lnTo>
                  <a:pt x="1843" y="3802"/>
                </a:lnTo>
                <a:lnTo>
                  <a:pt x="1836" y="3778"/>
                </a:lnTo>
                <a:lnTo>
                  <a:pt x="1832" y="3778"/>
                </a:lnTo>
                <a:lnTo>
                  <a:pt x="1829" y="3775"/>
                </a:lnTo>
                <a:lnTo>
                  <a:pt x="1827" y="3771"/>
                </a:lnTo>
                <a:lnTo>
                  <a:pt x="1825" y="3767"/>
                </a:lnTo>
                <a:lnTo>
                  <a:pt x="1823" y="3762"/>
                </a:lnTo>
                <a:lnTo>
                  <a:pt x="1812" y="3762"/>
                </a:lnTo>
                <a:lnTo>
                  <a:pt x="1789" y="3735"/>
                </a:lnTo>
                <a:lnTo>
                  <a:pt x="1780" y="3729"/>
                </a:lnTo>
                <a:lnTo>
                  <a:pt x="1780" y="3722"/>
                </a:lnTo>
                <a:lnTo>
                  <a:pt x="1776" y="3722"/>
                </a:lnTo>
                <a:lnTo>
                  <a:pt x="1776" y="3715"/>
                </a:lnTo>
                <a:lnTo>
                  <a:pt x="1772" y="3715"/>
                </a:lnTo>
                <a:lnTo>
                  <a:pt x="1772" y="3706"/>
                </a:lnTo>
                <a:lnTo>
                  <a:pt x="1763" y="3702"/>
                </a:lnTo>
                <a:lnTo>
                  <a:pt x="1763" y="3695"/>
                </a:lnTo>
                <a:lnTo>
                  <a:pt x="1756" y="3691"/>
                </a:lnTo>
                <a:lnTo>
                  <a:pt x="1752" y="3642"/>
                </a:lnTo>
                <a:lnTo>
                  <a:pt x="1743" y="3638"/>
                </a:lnTo>
                <a:lnTo>
                  <a:pt x="1743" y="3618"/>
                </a:lnTo>
                <a:lnTo>
                  <a:pt x="1740" y="3618"/>
                </a:lnTo>
                <a:lnTo>
                  <a:pt x="1740" y="3606"/>
                </a:lnTo>
                <a:lnTo>
                  <a:pt x="1736" y="3606"/>
                </a:lnTo>
                <a:lnTo>
                  <a:pt x="1736" y="3555"/>
                </a:lnTo>
                <a:lnTo>
                  <a:pt x="1732" y="3555"/>
                </a:lnTo>
                <a:lnTo>
                  <a:pt x="1729" y="3538"/>
                </a:lnTo>
                <a:lnTo>
                  <a:pt x="1723" y="3538"/>
                </a:lnTo>
                <a:lnTo>
                  <a:pt x="1723" y="3522"/>
                </a:lnTo>
                <a:lnTo>
                  <a:pt x="1720" y="3522"/>
                </a:lnTo>
                <a:lnTo>
                  <a:pt x="1720" y="3509"/>
                </a:lnTo>
                <a:lnTo>
                  <a:pt x="1716" y="3509"/>
                </a:lnTo>
                <a:lnTo>
                  <a:pt x="1716" y="3491"/>
                </a:lnTo>
                <a:lnTo>
                  <a:pt x="1720" y="3491"/>
                </a:lnTo>
                <a:lnTo>
                  <a:pt x="1716" y="3442"/>
                </a:lnTo>
                <a:lnTo>
                  <a:pt x="1716" y="3436"/>
                </a:lnTo>
                <a:lnTo>
                  <a:pt x="1718" y="3431"/>
                </a:lnTo>
                <a:lnTo>
                  <a:pt x="1718" y="3426"/>
                </a:lnTo>
                <a:lnTo>
                  <a:pt x="1720" y="3420"/>
                </a:lnTo>
                <a:lnTo>
                  <a:pt x="1720" y="3416"/>
                </a:lnTo>
                <a:lnTo>
                  <a:pt x="1720" y="3415"/>
                </a:lnTo>
                <a:lnTo>
                  <a:pt x="1716" y="3415"/>
                </a:lnTo>
                <a:lnTo>
                  <a:pt x="1709" y="3391"/>
                </a:lnTo>
                <a:lnTo>
                  <a:pt x="1692" y="3378"/>
                </a:lnTo>
                <a:lnTo>
                  <a:pt x="1692" y="3366"/>
                </a:lnTo>
                <a:lnTo>
                  <a:pt x="1689" y="3366"/>
                </a:lnTo>
                <a:lnTo>
                  <a:pt x="1689" y="3358"/>
                </a:lnTo>
                <a:lnTo>
                  <a:pt x="1683" y="3358"/>
                </a:lnTo>
                <a:lnTo>
                  <a:pt x="1683" y="3351"/>
                </a:lnTo>
                <a:lnTo>
                  <a:pt x="1669" y="3338"/>
                </a:lnTo>
                <a:lnTo>
                  <a:pt x="1669" y="3331"/>
                </a:lnTo>
                <a:lnTo>
                  <a:pt x="1660" y="3326"/>
                </a:lnTo>
                <a:lnTo>
                  <a:pt x="1660" y="3318"/>
                </a:lnTo>
                <a:lnTo>
                  <a:pt x="1656" y="3318"/>
                </a:lnTo>
                <a:lnTo>
                  <a:pt x="1656" y="3298"/>
                </a:lnTo>
                <a:lnTo>
                  <a:pt x="1652" y="3298"/>
                </a:lnTo>
                <a:lnTo>
                  <a:pt x="1652" y="3289"/>
                </a:lnTo>
                <a:lnTo>
                  <a:pt x="1643" y="3286"/>
                </a:lnTo>
                <a:lnTo>
                  <a:pt x="1643" y="3278"/>
                </a:lnTo>
                <a:lnTo>
                  <a:pt x="1640" y="3278"/>
                </a:lnTo>
                <a:lnTo>
                  <a:pt x="1640" y="3262"/>
                </a:lnTo>
                <a:lnTo>
                  <a:pt x="1629" y="3255"/>
                </a:lnTo>
                <a:lnTo>
                  <a:pt x="1629" y="3242"/>
                </a:lnTo>
                <a:lnTo>
                  <a:pt x="1620" y="3238"/>
                </a:lnTo>
                <a:lnTo>
                  <a:pt x="1612" y="3215"/>
                </a:lnTo>
                <a:lnTo>
                  <a:pt x="1603" y="3211"/>
                </a:lnTo>
                <a:lnTo>
                  <a:pt x="1603" y="3202"/>
                </a:lnTo>
                <a:lnTo>
                  <a:pt x="1589" y="3191"/>
                </a:lnTo>
                <a:lnTo>
                  <a:pt x="1583" y="3175"/>
                </a:lnTo>
                <a:lnTo>
                  <a:pt x="1576" y="3169"/>
                </a:lnTo>
                <a:lnTo>
                  <a:pt x="1576" y="3162"/>
                </a:lnTo>
                <a:lnTo>
                  <a:pt x="1572" y="3162"/>
                </a:lnTo>
                <a:lnTo>
                  <a:pt x="1571" y="3149"/>
                </a:lnTo>
                <a:lnTo>
                  <a:pt x="1571" y="3131"/>
                </a:lnTo>
                <a:lnTo>
                  <a:pt x="1572" y="3111"/>
                </a:lnTo>
                <a:lnTo>
                  <a:pt x="1574" y="3093"/>
                </a:lnTo>
                <a:lnTo>
                  <a:pt x="1576" y="3082"/>
                </a:lnTo>
                <a:lnTo>
                  <a:pt x="1572" y="3022"/>
                </a:lnTo>
                <a:lnTo>
                  <a:pt x="1576" y="3022"/>
                </a:lnTo>
                <a:lnTo>
                  <a:pt x="1576" y="3015"/>
                </a:lnTo>
                <a:lnTo>
                  <a:pt x="1589" y="3006"/>
                </a:lnTo>
                <a:lnTo>
                  <a:pt x="1589" y="2986"/>
                </a:lnTo>
                <a:lnTo>
                  <a:pt x="1592" y="2986"/>
                </a:lnTo>
                <a:lnTo>
                  <a:pt x="1592" y="2975"/>
                </a:lnTo>
                <a:lnTo>
                  <a:pt x="1596" y="2975"/>
                </a:lnTo>
                <a:lnTo>
                  <a:pt x="1596" y="2966"/>
                </a:lnTo>
                <a:lnTo>
                  <a:pt x="1600" y="2966"/>
                </a:lnTo>
                <a:lnTo>
                  <a:pt x="1600" y="2942"/>
                </a:lnTo>
                <a:lnTo>
                  <a:pt x="1603" y="2942"/>
                </a:lnTo>
                <a:lnTo>
                  <a:pt x="1603" y="2918"/>
                </a:lnTo>
                <a:lnTo>
                  <a:pt x="1609" y="2918"/>
                </a:lnTo>
                <a:lnTo>
                  <a:pt x="1609" y="2911"/>
                </a:lnTo>
                <a:lnTo>
                  <a:pt x="1612" y="2911"/>
                </a:lnTo>
                <a:lnTo>
                  <a:pt x="1612" y="2886"/>
                </a:lnTo>
                <a:lnTo>
                  <a:pt x="1618" y="2876"/>
                </a:lnTo>
                <a:lnTo>
                  <a:pt x="1623" y="2871"/>
                </a:lnTo>
                <a:lnTo>
                  <a:pt x="1631" y="2866"/>
                </a:lnTo>
                <a:lnTo>
                  <a:pt x="1636" y="2856"/>
                </a:lnTo>
                <a:lnTo>
                  <a:pt x="1640" y="2842"/>
                </a:lnTo>
                <a:lnTo>
                  <a:pt x="1652" y="2842"/>
                </a:lnTo>
                <a:lnTo>
                  <a:pt x="1660" y="2831"/>
                </a:lnTo>
                <a:lnTo>
                  <a:pt x="1667" y="2824"/>
                </a:lnTo>
                <a:lnTo>
                  <a:pt x="1672" y="2818"/>
                </a:lnTo>
                <a:lnTo>
                  <a:pt x="1676" y="2809"/>
                </a:lnTo>
                <a:lnTo>
                  <a:pt x="1680" y="2796"/>
                </a:lnTo>
                <a:lnTo>
                  <a:pt x="1680" y="2778"/>
                </a:lnTo>
                <a:lnTo>
                  <a:pt x="1681" y="2773"/>
                </a:lnTo>
                <a:lnTo>
                  <a:pt x="1683" y="2762"/>
                </a:lnTo>
                <a:lnTo>
                  <a:pt x="1681" y="2751"/>
                </a:lnTo>
                <a:lnTo>
                  <a:pt x="1680" y="2742"/>
                </a:lnTo>
                <a:lnTo>
                  <a:pt x="1669" y="2735"/>
                </a:lnTo>
                <a:lnTo>
                  <a:pt x="1669" y="2722"/>
                </a:lnTo>
                <a:lnTo>
                  <a:pt x="1663" y="2722"/>
                </a:lnTo>
                <a:lnTo>
                  <a:pt x="1660" y="2706"/>
                </a:lnTo>
                <a:lnTo>
                  <a:pt x="1656" y="2706"/>
                </a:lnTo>
                <a:lnTo>
                  <a:pt x="1656" y="2695"/>
                </a:lnTo>
                <a:lnTo>
                  <a:pt x="1652" y="2695"/>
                </a:lnTo>
                <a:lnTo>
                  <a:pt x="1652" y="2678"/>
                </a:lnTo>
                <a:lnTo>
                  <a:pt x="1643" y="2675"/>
                </a:lnTo>
                <a:lnTo>
                  <a:pt x="1640" y="2635"/>
                </a:lnTo>
                <a:lnTo>
                  <a:pt x="1651" y="2627"/>
                </a:lnTo>
                <a:lnTo>
                  <a:pt x="1654" y="2618"/>
                </a:lnTo>
                <a:lnTo>
                  <a:pt x="1656" y="2602"/>
                </a:lnTo>
                <a:lnTo>
                  <a:pt x="1649" y="2593"/>
                </a:lnTo>
                <a:lnTo>
                  <a:pt x="1645" y="2586"/>
                </a:lnTo>
                <a:lnTo>
                  <a:pt x="1643" y="2576"/>
                </a:lnTo>
                <a:lnTo>
                  <a:pt x="1640" y="2566"/>
                </a:lnTo>
                <a:lnTo>
                  <a:pt x="1636" y="2566"/>
                </a:lnTo>
                <a:lnTo>
                  <a:pt x="1632" y="2551"/>
                </a:lnTo>
                <a:lnTo>
                  <a:pt x="1629" y="2551"/>
                </a:lnTo>
                <a:lnTo>
                  <a:pt x="1629" y="2529"/>
                </a:lnTo>
                <a:lnTo>
                  <a:pt x="1616" y="2522"/>
                </a:lnTo>
                <a:lnTo>
                  <a:pt x="1612" y="2502"/>
                </a:lnTo>
                <a:lnTo>
                  <a:pt x="1603" y="2498"/>
                </a:lnTo>
                <a:lnTo>
                  <a:pt x="1603" y="2491"/>
                </a:lnTo>
                <a:lnTo>
                  <a:pt x="1600" y="2491"/>
                </a:lnTo>
                <a:lnTo>
                  <a:pt x="1600" y="2462"/>
                </a:lnTo>
                <a:lnTo>
                  <a:pt x="1589" y="2426"/>
                </a:lnTo>
                <a:lnTo>
                  <a:pt x="1580" y="2426"/>
                </a:lnTo>
                <a:lnTo>
                  <a:pt x="1576" y="2411"/>
                </a:lnTo>
                <a:lnTo>
                  <a:pt x="1572" y="2411"/>
                </a:lnTo>
                <a:lnTo>
                  <a:pt x="1572" y="2398"/>
                </a:lnTo>
                <a:lnTo>
                  <a:pt x="1563" y="2395"/>
                </a:lnTo>
                <a:lnTo>
                  <a:pt x="1556" y="2384"/>
                </a:lnTo>
                <a:lnTo>
                  <a:pt x="1549" y="2373"/>
                </a:lnTo>
                <a:lnTo>
                  <a:pt x="1543" y="2358"/>
                </a:lnTo>
                <a:lnTo>
                  <a:pt x="1532" y="2358"/>
                </a:lnTo>
                <a:lnTo>
                  <a:pt x="1532" y="2351"/>
                </a:lnTo>
                <a:lnTo>
                  <a:pt x="1518" y="2338"/>
                </a:lnTo>
                <a:lnTo>
                  <a:pt x="1507" y="2324"/>
                </a:lnTo>
                <a:lnTo>
                  <a:pt x="1496" y="2309"/>
                </a:lnTo>
                <a:lnTo>
                  <a:pt x="1476" y="2295"/>
                </a:lnTo>
                <a:lnTo>
                  <a:pt x="1476" y="2282"/>
                </a:lnTo>
                <a:lnTo>
                  <a:pt x="1465" y="2278"/>
                </a:lnTo>
                <a:lnTo>
                  <a:pt x="1458" y="2273"/>
                </a:lnTo>
                <a:lnTo>
                  <a:pt x="1452" y="2264"/>
                </a:lnTo>
                <a:lnTo>
                  <a:pt x="1452" y="2249"/>
                </a:lnTo>
                <a:lnTo>
                  <a:pt x="1440" y="2244"/>
                </a:lnTo>
                <a:lnTo>
                  <a:pt x="1436" y="2235"/>
                </a:lnTo>
                <a:lnTo>
                  <a:pt x="1436" y="2218"/>
                </a:lnTo>
                <a:lnTo>
                  <a:pt x="1429" y="2218"/>
                </a:lnTo>
                <a:lnTo>
                  <a:pt x="1423" y="2206"/>
                </a:lnTo>
                <a:lnTo>
                  <a:pt x="1420" y="2196"/>
                </a:lnTo>
                <a:lnTo>
                  <a:pt x="1414" y="2187"/>
                </a:lnTo>
                <a:lnTo>
                  <a:pt x="1411" y="2175"/>
                </a:lnTo>
                <a:lnTo>
                  <a:pt x="1409" y="2158"/>
                </a:lnTo>
                <a:lnTo>
                  <a:pt x="1432" y="2158"/>
                </a:lnTo>
                <a:lnTo>
                  <a:pt x="1432" y="2151"/>
                </a:lnTo>
                <a:lnTo>
                  <a:pt x="1440" y="2146"/>
                </a:lnTo>
                <a:lnTo>
                  <a:pt x="1440" y="2086"/>
                </a:lnTo>
                <a:lnTo>
                  <a:pt x="1449" y="2086"/>
                </a:lnTo>
                <a:lnTo>
                  <a:pt x="1443" y="2075"/>
                </a:lnTo>
                <a:lnTo>
                  <a:pt x="1440" y="2075"/>
                </a:lnTo>
                <a:lnTo>
                  <a:pt x="1438" y="2060"/>
                </a:lnTo>
                <a:lnTo>
                  <a:pt x="1441" y="2047"/>
                </a:lnTo>
                <a:lnTo>
                  <a:pt x="1447" y="2035"/>
                </a:lnTo>
                <a:lnTo>
                  <a:pt x="1452" y="2026"/>
                </a:lnTo>
                <a:lnTo>
                  <a:pt x="1460" y="2022"/>
                </a:lnTo>
                <a:lnTo>
                  <a:pt x="1460" y="1998"/>
                </a:lnTo>
                <a:lnTo>
                  <a:pt x="1469" y="1998"/>
                </a:lnTo>
                <a:lnTo>
                  <a:pt x="1467" y="1993"/>
                </a:lnTo>
                <a:lnTo>
                  <a:pt x="1463" y="1986"/>
                </a:lnTo>
                <a:lnTo>
                  <a:pt x="1463" y="1978"/>
                </a:lnTo>
                <a:lnTo>
                  <a:pt x="1463" y="1969"/>
                </a:lnTo>
                <a:lnTo>
                  <a:pt x="1469" y="1969"/>
                </a:lnTo>
                <a:lnTo>
                  <a:pt x="1469" y="1955"/>
                </a:lnTo>
                <a:lnTo>
                  <a:pt x="1460" y="1951"/>
                </a:lnTo>
                <a:lnTo>
                  <a:pt x="1460" y="1942"/>
                </a:lnTo>
                <a:lnTo>
                  <a:pt x="1456" y="1942"/>
                </a:lnTo>
                <a:lnTo>
                  <a:pt x="1452" y="1922"/>
                </a:lnTo>
                <a:lnTo>
                  <a:pt x="1432" y="1918"/>
                </a:lnTo>
                <a:lnTo>
                  <a:pt x="1429" y="1915"/>
                </a:lnTo>
                <a:lnTo>
                  <a:pt x="1427" y="1911"/>
                </a:lnTo>
                <a:lnTo>
                  <a:pt x="1423" y="1907"/>
                </a:lnTo>
                <a:lnTo>
                  <a:pt x="1421" y="1904"/>
                </a:lnTo>
                <a:lnTo>
                  <a:pt x="1420" y="1898"/>
                </a:lnTo>
                <a:lnTo>
                  <a:pt x="1416" y="1898"/>
                </a:lnTo>
                <a:lnTo>
                  <a:pt x="1416" y="1886"/>
                </a:lnTo>
                <a:lnTo>
                  <a:pt x="1396" y="1886"/>
                </a:lnTo>
                <a:lnTo>
                  <a:pt x="1396" y="1882"/>
                </a:lnTo>
                <a:lnTo>
                  <a:pt x="1372" y="1882"/>
                </a:lnTo>
                <a:lnTo>
                  <a:pt x="1372" y="1886"/>
                </a:lnTo>
                <a:lnTo>
                  <a:pt x="1343" y="1886"/>
                </a:lnTo>
                <a:lnTo>
                  <a:pt x="1343" y="1882"/>
                </a:lnTo>
                <a:lnTo>
                  <a:pt x="1340" y="1882"/>
                </a:lnTo>
                <a:lnTo>
                  <a:pt x="1332" y="1895"/>
                </a:lnTo>
                <a:lnTo>
                  <a:pt x="1256" y="1898"/>
                </a:lnTo>
                <a:lnTo>
                  <a:pt x="1252" y="1893"/>
                </a:lnTo>
                <a:lnTo>
                  <a:pt x="1249" y="1891"/>
                </a:lnTo>
                <a:lnTo>
                  <a:pt x="1245" y="1889"/>
                </a:lnTo>
                <a:lnTo>
                  <a:pt x="1243" y="1889"/>
                </a:lnTo>
                <a:lnTo>
                  <a:pt x="1240" y="1886"/>
                </a:lnTo>
                <a:lnTo>
                  <a:pt x="1240" y="1878"/>
                </a:lnTo>
                <a:lnTo>
                  <a:pt x="1232" y="1875"/>
                </a:lnTo>
                <a:lnTo>
                  <a:pt x="1223" y="1835"/>
                </a:lnTo>
                <a:lnTo>
                  <a:pt x="1216" y="1829"/>
                </a:lnTo>
                <a:lnTo>
                  <a:pt x="1216" y="1822"/>
                </a:lnTo>
                <a:lnTo>
                  <a:pt x="1209" y="1818"/>
                </a:lnTo>
                <a:lnTo>
                  <a:pt x="1209" y="1811"/>
                </a:lnTo>
                <a:lnTo>
                  <a:pt x="1203" y="1811"/>
                </a:lnTo>
                <a:lnTo>
                  <a:pt x="1203" y="1802"/>
                </a:lnTo>
                <a:lnTo>
                  <a:pt x="1176" y="1778"/>
                </a:lnTo>
                <a:lnTo>
                  <a:pt x="1100" y="1775"/>
                </a:lnTo>
                <a:lnTo>
                  <a:pt x="1100" y="1778"/>
                </a:lnTo>
                <a:lnTo>
                  <a:pt x="1016" y="1791"/>
                </a:lnTo>
                <a:lnTo>
                  <a:pt x="1016" y="1802"/>
                </a:lnTo>
                <a:lnTo>
                  <a:pt x="1012" y="1804"/>
                </a:lnTo>
                <a:lnTo>
                  <a:pt x="1009" y="1807"/>
                </a:lnTo>
                <a:lnTo>
                  <a:pt x="1007" y="1807"/>
                </a:lnTo>
                <a:lnTo>
                  <a:pt x="1003" y="1809"/>
                </a:lnTo>
                <a:lnTo>
                  <a:pt x="1000" y="1809"/>
                </a:lnTo>
                <a:lnTo>
                  <a:pt x="996" y="1809"/>
                </a:lnTo>
                <a:lnTo>
                  <a:pt x="989" y="1811"/>
                </a:lnTo>
                <a:lnTo>
                  <a:pt x="989" y="1815"/>
                </a:lnTo>
                <a:lnTo>
                  <a:pt x="943" y="1818"/>
                </a:lnTo>
                <a:lnTo>
                  <a:pt x="940" y="1826"/>
                </a:lnTo>
                <a:lnTo>
                  <a:pt x="923" y="1829"/>
                </a:lnTo>
                <a:lnTo>
                  <a:pt x="920" y="1838"/>
                </a:lnTo>
                <a:lnTo>
                  <a:pt x="903" y="1842"/>
                </a:lnTo>
                <a:lnTo>
                  <a:pt x="903" y="1846"/>
                </a:lnTo>
                <a:lnTo>
                  <a:pt x="869" y="1851"/>
                </a:lnTo>
                <a:lnTo>
                  <a:pt x="869" y="1855"/>
                </a:lnTo>
                <a:lnTo>
                  <a:pt x="860" y="1855"/>
                </a:lnTo>
                <a:lnTo>
                  <a:pt x="856" y="1862"/>
                </a:lnTo>
                <a:lnTo>
                  <a:pt x="841" y="1869"/>
                </a:lnTo>
                <a:lnTo>
                  <a:pt x="820" y="1871"/>
                </a:lnTo>
                <a:lnTo>
                  <a:pt x="809" y="1858"/>
                </a:lnTo>
                <a:lnTo>
                  <a:pt x="796" y="1856"/>
                </a:lnTo>
                <a:lnTo>
                  <a:pt x="781" y="1856"/>
                </a:lnTo>
                <a:lnTo>
                  <a:pt x="763" y="1855"/>
                </a:lnTo>
                <a:lnTo>
                  <a:pt x="763" y="1851"/>
                </a:lnTo>
                <a:lnTo>
                  <a:pt x="740" y="1851"/>
                </a:lnTo>
                <a:lnTo>
                  <a:pt x="736" y="1842"/>
                </a:lnTo>
                <a:lnTo>
                  <a:pt x="729" y="1840"/>
                </a:lnTo>
                <a:lnTo>
                  <a:pt x="714" y="1840"/>
                </a:lnTo>
                <a:lnTo>
                  <a:pt x="701" y="1840"/>
                </a:lnTo>
                <a:lnTo>
                  <a:pt x="692" y="1842"/>
                </a:lnTo>
                <a:lnTo>
                  <a:pt x="689" y="1851"/>
                </a:lnTo>
                <a:lnTo>
                  <a:pt x="663" y="1851"/>
                </a:lnTo>
                <a:lnTo>
                  <a:pt x="663" y="1846"/>
                </a:lnTo>
                <a:lnTo>
                  <a:pt x="652" y="1851"/>
                </a:lnTo>
                <a:lnTo>
                  <a:pt x="652" y="1855"/>
                </a:lnTo>
                <a:lnTo>
                  <a:pt x="629" y="1855"/>
                </a:lnTo>
                <a:lnTo>
                  <a:pt x="629" y="1858"/>
                </a:lnTo>
                <a:lnTo>
                  <a:pt x="620" y="1858"/>
                </a:lnTo>
                <a:lnTo>
                  <a:pt x="616" y="1866"/>
                </a:lnTo>
                <a:lnTo>
                  <a:pt x="609" y="1866"/>
                </a:lnTo>
                <a:lnTo>
                  <a:pt x="609" y="1871"/>
                </a:lnTo>
                <a:lnTo>
                  <a:pt x="576" y="1875"/>
                </a:lnTo>
                <a:lnTo>
                  <a:pt x="576" y="1878"/>
                </a:lnTo>
                <a:lnTo>
                  <a:pt x="563" y="1878"/>
                </a:lnTo>
                <a:lnTo>
                  <a:pt x="560" y="1886"/>
                </a:lnTo>
                <a:lnTo>
                  <a:pt x="549" y="1886"/>
                </a:lnTo>
                <a:lnTo>
                  <a:pt x="549" y="1889"/>
                </a:lnTo>
                <a:lnTo>
                  <a:pt x="509" y="1895"/>
                </a:lnTo>
                <a:lnTo>
                  <a:pt x="509" y="1889"/>
                </a:lnTo>
                <a:lnTo>
                  <a:pt x="500" y="1889"/>
                </a:lnTo>
                <a:lnTo>
                  <a:pt x="496" y="1882"/>
                </a:lnTo>
                <a:lnTo>
                  <a:pt x="483" y="1882"/>
                </a:lnTo>
                <a:lnTo>
                  <a:pt x="480" y="1875"/>
                </a:lnTo>
                <a:lnTo>
                  <a:pt x="472" y="1875"/>
                </a:lnTo>
                <a:lnTo>
                  <a:pt x="469" y="1866"/>
                </a:lnTo>
                <a:lnTo>
                  <a:pt x="460" y="1866"/>
                </a:lnTo>
                <a:lnTo>
                  <a:pt x="456" y="1858"/>
                </a:lnTo>
                <a:lnTo>
                  <a:pt x="449" y="1858"/>
                </a:lnTo>
                <a:lnTo>
                  <a:pt x="443" y="1851"/>
                </a:lnTo>
                <a:lnTo>
                  <a:pt x="429" y="1846"/>
                </a:lnTo>
                <a:lnTo>
                  <a:pt x="420" y="1835"/>
                </a:lnTo>
                <a:lnTo>
                  <a:pt x="412" y="1835"/>
                </a:lnTo>
                <a:lnTo>
                  <a:pt x="372" y="1791"/>
                </a:lnTo>
                <a:lnTo>
                  <a:pt x="363" y="1791"/>
                </a:lnTo>
                <a:lnTo>
                  <a:pt x="360" y="1782"/>
                </a:lnTo>
                <a:lnTo>
                  <a:pt x="349" y="1778"/>
                </a:lnTo>
                <a:lnTo>
                  <a:pt x="349" y="1775"/>
                </a:lnTo>
                <a:lnTo>
                  <a:pt x="332" y="1769"/>
                </a:lnTo>
                <a:lnTo>
                  <a:pt x="329" y="1762"/>
                </a:lnTo>
                <a:lnTo>
                  <a:pt x="316" y="1762"/>
                </a:lnTo>
                <a:lnTo>
                  <a:pt x="309" y="1742"/>
                </a:lnTo>
                <a:lnTo>
                  <a:pt x="300" y="1742"/>
                </a:lnTo>
                <a:lnTo>
                  <a:pt x="300" y="1738"/>
                </a:lnTo>
                <a:lnTo>
                  <a:pt x="292" y="1738"/>
                </a:lnTo>
                <a:lnTo>
                  <a:pt x="289" y="1731"/>
                </a:lnTo>
                <a:lnTo>
                  <a:pt x="276" y="1731"/>
                </a:lnTo>
                <a:lnTo>
                  <a:pt x="269" y="1718"/>
                </a:lnTo>
                <a:lnTo>
                  <a:pt x="265" y="1716"/>
                </a:lnTo>
                <a:lnTo>
                  <a:pt x="261" y="1716"/>
                </a:lnTo>
                <a:lnTo>
                  <a:pt x="260" y="1716"/>
                </a:lnTo>
                <a:lnTo>
                  <a:pt x="258" y="1716"/>
                </a:lnTo>
                <a:lnTo>
                  <a:pt x="258" y="1716"/>
                </a:lnTo>
                <a:lnTo>
                  <a:pt x="256" y="1716"/>
                </a:lnTo>
                <a:lnTo>
                  <a:pt x="254" y="1715"/>
                </a:lnTo>
                <a:lnTo>
                  <a:pt x="254" y="1711"/>
                </a:lnTo>
                <a:lnTo>
                  <a:pt x="252" y="1706"/>
                </a:lnTo>
                <a:lnTo>
                  <a:pt x="240" y="1706"/>
                </a:lnTo>
                <a:lnTo>
                  <a:pt x="236" y="1689"/>
                </a:lnTo>
                <a:lnTo>
                  <a:pt x="232" y="1689"/>
                </a:lnTo>
                <a:lnTo>
                  <a:pt x="232" y="1678"/>
                </a:lnTo>
                <a:lnTo>
                  <a:pt x="216" y="1671"/>
                </a:lnTo>
                <a:lnTo>
                  <a:pt x="212" y="1622"/>
                </a:lnTo>
                <a:lnTo>
                  <a:pt x="216" y="1622"/>
                </a:lnTo>
                <a:lnTo>
                  <a:pt x="216" y="1618"/>
                </a:lnTo>
                <a:lnTo>
                  <a:pt x="209" y="1615"/>
                </a:lnTo>
                <a:lnTo>
                  <a:pt x="203" y="1602"/>
                </a:lnTo>
                <a:lnTo>
                  <a:pt x="192" y="1595"/>
                </a:lnTo>
                <a:lnTo>
                  <a:pt x="192" y="1582"/>
                </a:lnTo>
                <a:lnTo>
                  <a:pt x="189" y="1582"/>
                </a:lnTo>
                <a:lnTo>
                  <a:pt x="189" y="1578"/>
                </a:lnTo>
                <a:lnTo>
                  <a:pt x="185" y="1576"/>
                </a:lnTo>
                <a:lnTo>
                  <a:pt x="180" y="1575"/>
                </a:lnTo>
                <a:lnTo>
                  <a:pt x="176" y="1575"/>
                </a:lnTo>
                <a:lnTo>
                  <a:pt x="171" y="1573"/>
                </a:lnTo>
                <a:lnTo>
                  <a:pt x="169" y="1569"/>
                </a:lnTo>
                <a:lnTo>
                  <a:pt x="169" y="1562"/>
                </a:lnTo>
                <a:lnTo>
                  <a:pt x="149" y="1558"/>
                </a:lnTo>
                <a:lnTo>
                  <a:pt x="143" y="1547"/>
                </a:lnTo>
                <a:lnTo>
                  <a:pt x="140" y="1540"/>
                </a:lnTo>
                <a:lnTo>
                  <a:pt x="134" y="1531"/>
                </a:lnTo>
                <a:lnTo>
                  <a:pt x="132" y="1518"/>
                </a:lnTo>
                <a:lnTo>
                  <a:pt x="118" y="1511"/>
                </a:lnTo>
                <a:lnTo>
                  <a:pt x="111" y="1498"/>
                </a:lnTo>
                <a:lnTo>
                  <a:pt x="109" y="1478"/>
                </a:lnTo>
                <a:lnTo>
                  <a:pt x="107" y="1476"/>
                </a:lnTo>
                <a:lnTo>
                  <a:pt x="105" y="1476"/>
                </a:lnTo>
                <a:lnTo>
                  <a:pt x="105" y="1475"/>
                </a:lnTo>
                <a:lnTo>
                  <a:pt x="105" y="1475"/>
                </a:lnTo>
                <a:lnTo>
                  <a:pt x="105" y="1473"/>
                </a:lnTo>
                <a:lnTo>
                  <a:pt x="103" y="1469"/>
                </a:lnTo>
                <a:lnTo>
                  <a:pt x="92" y="1469"/>
                </a:lnTo>
                <a:lnTo>
                  <a:pt x="92" y="1478"/>
                </a:lnTo>
                <a:lnTo>
                  <a:pt x="72" y="1478"/>
                </a:lnTo>
                <a:lnTo>
                  <a:pt x="69" y="1462"/>
                </a:lnTo>
                <a:lnTo>
                  <a:pt x="56" y="1458"/>
                </a:lnTo>
                <a:lnTo>
                  <a:pt x="54" y="1453"/>
                </a:lnTo>
                <a:lnTo>
                  <a:pt x="52" y="1449"/>
                </a:lnTo>
                <a:lnTo>
                  <a:pt x="51" y="1446"/>
                </a:lnTo>
                <a:lnTo>
                  <a:pt x="49" y="1444"/>
                </a:lnTo>
                <a:lnTo>
                  <a:pt x="45" y="1440"/>
                </a:lnTo>
                <a:lnTo>
                  <a:pt x="43" y="1435"/>
                </a:lnTo>
                <a:lnTo>
                  <a:pt x="29" y="1435"/>
                </a:lnTo>
                <a:lnTo>
                  <a:pt x="25" y="1416"/>
                </a:lnTo>
                <a:lnTo>
                  <a:pt x="23" y="1395"/>
                </a:lnTo>
                <a:lnTo>
                  <a:pt x="27" y="1386"/>
                </a:lnTo>
                <a:lnTo>
                  <a:pt x="27" y="1376"/>
                </a:lnTo>
                <a:lnTo>
                  <a:pt x="27" y="1366"/>
                </a:lnTo>
                <a:lnTo>
                  <a:pt x="29" y="1355"/>
                </a:lnTo>
                <a:lnTo>
                  <a:pt x="32" y="1355"/>
                </a:lnTo>
                <a:lnTo>
                  <a:pt x="34" y="1351"/>
                </a:lnTo>
                <a:lnTo>
                  <a:pt x="34" y="1347"/>
                </a:lnTo>
                <a:lnTo>
                  <a:pt x="36" y="1344"/>
                </a:lnTo>
                <a:lnTo>
                  <a:pt x="36" y="1338"/>
                </a:lnTo>
                <a:lnTo>
                  <a:pt x="23" y="1335"/>
                </a:lnTo>
                <a:lnTo>
                  <a:pt x="20" y="1322"/>
                </a:lnTo>
                <a:lnTo>
                  <a:pt x="14" y="1311"/>
                </a:lnTo>
                <a:lnTo>
                  <a:pt x="7" y="1302"/>
                </a:lnTo>
                <a:lnTo>
                  <a:pt x="3" y="1291"/>
                </a:lnTo>
                <a:lnTo>
                  <a:pt x="0" y="1275"/>
                </a:lnTo>
                <a:lnTo>
                  <a:pt x="14" y="1264"/>
                </a:lnTo>
                <a:lnTo>
                  <a:pt x="27" y="1251"/>
                </a:lnTo>
                <a:lnTo>
                  <a:pt x="36" y="1235"/>
                </a:lnTo>
                <a:lnTo>
                  <a:pt x="40" y="1235"/>
                </a:lnTo>
                <a:lnTo>
                  <a:pt x="43" y="1209"/>
                </a:lnTo>
                <a:lnTo>
                  <a:pt x="49" y="1209"/>
                </a:lnTo>
                <a:lnTo>
                  <a:pt x="52" y="1166"/>
                </a:lnTo>
                <a:lnTo>
                  <a:pt x="60" y="1162"/>
                </a:lnTo>
                <a:lnTo>
                  <a:pt x="63" y="1142"/>
                </a:lnTo>
                <a:lnTo>
                  <a:pt x="69" y="1142"/>
                </a:lnTo>
                <a:lnTo>
                  <a:pt x="69" y="1135"/>
                </a:lnTo>
                <a:lnTo>
                  <a:pt x="72" y="1135"/>
                </a:lnTo>
                <a:lnTo>
                  <a:pt x="78" y="1113"/>
                </a:lnTo>
                <a:lnTo>
                  <a:pt x="76" y="1089"/>
                </a:lnTo>
                <a:lnTo>
                  <a:pt x="72" y="1066"/>
                </a:lnTo>
                <a:lnTo>
                  <a:pt x="72" y="1049"/>
                </a:lnTo>
                <a:lnTo>
                  <a:pt x="56" y="1038"/>
                </a:lnTo>
                <a:lnTo>
                  <a:pt x="60" y="1002"/>
                </a:lnTo>
                <a:lnTo>
                  <a:pt x="63" y="1002"/>
                </a:lnTo>
                <a:lnTo>
                  <a:pt x="63" y="995"/>
                </a:lnTo>
                <a:lnTo>
                  <a:pt x="69" y="995"/>
                </a:lnTo>
                <a:lnTo>
                  <a:pt x="69" y="982"/>
                </a:lnTo>
                <a:lnTo>
                  <a:pt x="67" y="971"/>
                </a:lnTo>
                <a:lnTo>
                  <a:pt x="63" y="962"/>
                </a:lnTo>
                <a:lnTo>
                  <a:pt x="52" y="962"/>
                </a:lnTo>
                <a:lnTo>
                  <a:pt x="52" y="955"/>
                </a:lnTo>
                <a:lnTo>
                  <a:pt x="51" y="956"/>
                </a:lnTo>
                <a:lnTo>
                  <a:pt x="49" y="956"/>
                </a:lnTo>
                <a:lnTo>
                  <a:pt x="49" y="956"/>
                </a:lnTo>
                <a:lnTo>
                  <a:pt x="49" y="958"/>
                </a:lnTo>
                <a:lnTo>
                  <a:pt x="49" y="958"/>
                </a:lnTo>
                <a:lnTo>
                  <a:pt x="49" y="962"/>
                </a:lnTo>
                <a:lnTo>
                  <a:pt x="23" y="962"/>
                </a:lnTo>
                <a:lnTo>
                  <a:pt x="29" y="902"/>
                </a:lnTo>
                <a:lnTo>
                  <a:pt x="36" y="902"/>
                </a:lnTo>
                <a:lnTo>
                  <a:pt x="36" y="871"/>
                </a:lnTo>
                <a:lnTo>
                  <a:pt x="63" y="849"/>
                </a:lnTo>
                <a:lnTo>
                  <a:pt x="69" y="831"/>
                </a:lnTo>
                <a:lnTo>
                  <a:pt x="72" y="831"/>
                </a:lnTo>
                <a:lnTo>
                  <a:pt x="76" y="815"/>
                </a:lnTo>
                <a:lnTo>
                  <a:pt x="80" y="815"/>
                </a:lnTo>
                <a:lnTo>
                  <a:pt x="80" y="802"/>
                </a:lnTo>
                <a:lnTo>
                  <a:pt x="89" y="798"/>
                </a:lnTo>
                <a:lnTo>
                  <a:pt x="92" y="769"/>
                </a:lnTo>
                <a:lnTo>
                  <a:pt x="92" y="769"/>
                </a:lnTo>
                <a:lnTo>
                  <a:pt x="94" y="767"/>
                </a:lnTo>
                <a:lnTo>
                  <a:pt x="96" y="767"/>
                </a:lnTo>
                <a:lnTo>
                  <a:pt x="98" y="766"/>
                </a:lnTo>
                <a:lnTo>
                  <a:pt x="98" y="764"/>
                </a:lnTo>
                <a:lnTo>
                  <a:pt x="100" y="758"/>
                </a:lnTo>
                <a:lnTo>
                  <a:pt x="109" y="758"/>
                </a:lnTo>
                <a:lnTo>
                  <a:pt x="149" y="715"/>
                </a:lnTo>
                <a:lnTo>
                  <a:pt x="156" y="709"/>
                </a:lnTo>
                <a:lnTo>
                  <a:pt x="156" y="675"/>
                </a:lnTo>
                <a:lnTo>
                  <a:pt x="160" y="675"/>
                </a:lnTo>
                <a:lnTo>
                  <a:pt x="163" y="658"/>
                </a:lnTo>
                <a:lnTo>
                  <a:pt x="172" y="655"/>
                </a:lnTo>
                <a:lnTo>
                  <a:pt x="172" y="646"/>
                </a:lnTo>
                <a:lnTo>
                  <a:pt x="176" y="646"/>
                </a:lnTo>
                <a:lnTo>
                  <a:pt x="176" y="629"/>
                </a:lnTo>
                <a:lnTo>
                  <a:pt x="180" y="629"/>
                </a:lnTo>
                <a:lnTo>
                  <a:pt x="183" y="626"/>
                </a:lnTo>
                <a:lnTo>
                  <a:pt x="187" y="624"/>
                </a:lnTo>
                <a:lnTo>
                  <a:pt x="191" y="624"/>
                </a:lnTo>
                <a:lnTo>
                  <a:pt x="194" y="624"/>
                </a:lnTo>
                <a:lnTo>
                  <a:pt x="196" y="624"/>
                </a:lnTo>
                <a:lnTo>
                  <a:pt x="200" y="624"/>
                </a:lnTo>
                <a:lnTo>
                  <a:pt x="203" y="622"/>
                </a:lnTo>
                <a:lnTo>
                  <a:pt x="212" y="611"/>
                </a:lnTo>
                <a:lnTo>
                  <a:pt x="220" y="611"/>
                </a:lnTo>
                <a:lnTo>
                  <a:pt x="223" y="602"/>
                </a:lnTo>
                <a:lnTo>
                  <a:pt x="229" y="602"/>
                </a:lnTo>
                <a:lnTo>
                  <a:pt x="229" y="595"/>
                </a:lnTo>
                <a:lnTo>
                  <a:pt x="236" y="589"/>
                </a:lnTo>
                <a:lnTo>
                  <a:pt x="236" y="582"/>
                </a:lnTo>
                <a:lnTo>
                  <a:pt x="243" y="578"/>
                </a:lnTo>
                <a:lnTo>
                  <a:pt x="243" y="558"/>
                </a:lnTo>
                <a:lnTo>
                  <a:pt x="249" y="558"/>
                </a:lnTo>
                <a:lnTo>
                  <a:pt x="251" y="555"/>
                </a:lnTo>
                <a:lnTo>
                  <a:pt x="252" y="551"/>
                </a:lnTo>
                <a:lnTo>
                  <a:pt x="254" y="549"/>
                </a:lnTo>
                <a:lnTo>
                  <a:pt x="254" y="544"/>
                </a:lnTo>
                <a:lnTo>
                  <a:pt x="256" y="538"/>
                </a:lnTo>
                <a:lnTo>
                  <a:pt x="280" y="531"/>
                </a:lnTo>
                <a:lnTo>
                  <a:pt x="280" y="526"/>
                </a:lnTo>
                <a:lnTo>
                  <a:pt x="320" y="522"/>
                </a:lnTo>
                <a:lnTo>
                  <a:pt x="320" y="518"/>
                </a:lnTo>
                <a:lnTo>
                  <a:pt x="329" y="518"/>
                </a:lnTo>
                <a:lnTo>
                  <a:pt x="329" y="515"/>
                </a:lnTo>
                <a:lnTo>
                  <a:pt x="349" y="509"/>
                </a:lnTo>
                <a:lnTo>
                  <a:pt x="372" y="482"/>
                </a:lnTo>
                <a:lnTo>
                  <a:pt x="389" y="478"/>
                </a:lnTo>
                <a:lnTo>
                  <a:pt x="443" y="415"/>
                </a:lnTo>
                <a:lnTo>
                  <a:pt x="441" y="398"/>
                </a:lnTo>
                <a:lnTo>
                  <a:pt x="436" y="380"/>
                </a:lnTo>
                <a:lnTo>
                  <a:pt x="434" y="362"/>
                </a:lnTo>
                <a:lnTo>
                  <a:pt x="436" y="342"/>
                </a:lnTo>
                <a:lnTo>
                  <a:pt x="445" y="320"/>
                </a:lnTo>
                <a:lnTo>
                  <a:pt x="460" y="302"/>
                </a:lnTo>
                <a:lnTo>
                  <a:pt x="472" y="295"/>
                </a:lnTo>
                <a:lnTo>
                  <a:pt x="472" y="271"/>
                </a:lnTo>
                <a:lnTo>
                  <a:pt x="476" y="271"/>
                </a:lnTo>
                <a:lnTo>
                  <a:pt x="496" y="246"/>
                </a:lnTo>
                <a:lnTo>
                  <a:pt x="503" y="246"/>
                </a:lnTo>
                <a:lnTo>
                  <a:pt x="520" y="226"/>
                </a:lnTo>
                <a:lnTo>
                  <a:pt x="529" y="226"/>
                </a:lnTo>
                <a:lnTo>
                  <a:pt x="529" y="222"/>
                </a:lnTo>
                <a:lnTo>
                  <a:pt x="536" y="222"/>
                </a:lnTo>
                <a:lnTo>
                  <a:pt x="536" y="218"/>
                </a:lnTo>
                <a:lnTo>
                  <a:pt x="549" y="218"/>
                </a:lnTo>
                <a:lnTo>
                  <a:pt x="549" y="215"/>
                </a:lnTo>
                <a:lnTo>
                  <a:pt x="563" y="209"/>
                </a:lnTo>
                <a:lnTo>
                  <a:pt x="563" y="206"/>
                </a:lnTo>
                <a:lnTo>
                  <a:pt x="583" y="202"/>
                </a:lnTo>
                <a:lnTo>
                  <a:pt x="589" y="195"/>
                </a:lnTo>
                <a:lnTo>
                  <a:pt x="596" y="195"/>
                </a:lnTo>
                <a:lnTo>
                  <a:pt x="603" y="182"/>
                </a:lnTo>
                <a:lnTo>
                  <a:pt x="609" y="182"/>
                </a:lnTo>
                <a:lnTo>
                  <a:pt x="609" y="175"/>
                </a:lnTo>
                <a:lnTo>
                  <a:pt x="620" y="166"/>
                </a:lnTo>
                <a:lnTo>
                  <a:pt x="620" y="158"/>
                </a:lnTo>
                <a:lnTo>
                  <a:pt x="623" y="158"/>
                </a:lnTo>
                <a:lnTo>
                  <a:pt x="623" y="149"/>
                </a:lnTo>
                <a:lnTo>
                  <a:pt x="629" y="149"/>
                </a:lnTo>
                <a:lnTo>
                  <a:pt x="629" y="142"/>
                </a:lnTo>
                <a:lnTo>
                  <a:pt x="632" y="142"/>
                </a:lnTo>
                <a:lnTo>
                  <a:pt x="632" y="135"/>
                </a:lnTo>
                <a:lnTo>
                  <a:pt x="640" y="131"/>
                </a:lnTo>
                <a:lnTo>
                  <a:pt x="640" y="122"/>
                </a:lnTo>
                <a:lnTo>
                  <a:pt x="643" y="122"/>
                </a:lnTo>
                <a:lnTo>
                  <a:pt x="643" y="115"/>
                </a:lnTo>
                <a:lnTo>
                  <a:pt x="649" y="115"/>
                </a:lnTo>
                <a:lnTo>
                  <a:pt x="649" y="106"/>
                </a:lnTo>
                <a:lnTo>
                  <a:pt x="652" y="106"/>
                </a:lnTo>
                <a:lnTo>
                  <a:pt x="652" y="98"/>
                </a:lnTo>
                <a:lnTo>
                  <a:pt x="656" y="98"/>
                </a:lnTo>
                <a:lnTo>
                  <a:pt x="660" y="86"/>
                </a:lnTo>
                <a:lnTo>
                  <a:pt x="700" y="82"/>
                </a:lnTo>
                <a:lnTo>
                  <a:pt x="705" y="93"/>
                </a:lnTo>
                <a:lnTo>
                  <a:pt x="712" y="106"/>
                </a:lnTo>
                <a:lnTo>
                  <a:pt x="720" y="115"/>
                </a:lnTo>
                <a:lnTo>
                  <a:pt x="723" y="116"/>
                </a:lnTo>
                <a:lnTo>
                  <a:pt x="725" y="116"/>
                </a:lnTo>
                <a:lnTo>
                  <a:pt x="729" y="116"/>
                </a:lnTo>
                <a:lnTo>
                  <a:pt x="731" y="118"/>
                </a:lnTo>
                <a:lnTo>
                  <a:pt x="732" y="118"/>
                </a:lnTo>
                <a:lnTo>
                  <a:pt x="736" y="122"/>
                </a:lnTo>
                <a:lnTo>
                  <a:pt x="776" y="118"/>
                </a:lnTo>
                <a:lnTo>
                  <a:pt x="776" y="122"/>
                </a:lnTo>
                <a:lnTo>
                  <a:pt x="792" y="122"/>
                </a:lnTo>
                <a:lnTo>
                  <a:pt x="796" y="115"/>
                </a:lnTo>
                <a:lnTo>
                  <a:pt x="811" y="111"/>
                </a:lnTo>
                <a:lnTo>
                  <a:pt x="829" y="111"/>
                </a:lnTo>
                <a:lnTo>
                  <a:pt x="831" y="113"/>
                </a:lnTo>
                <a:lnTo>
                  <a:pt x="832" y="116"/>
                </a:lnTo>
                <a:lnTo>
                  <a:pt x="832" y="118"/>
                </a:lnTo>
                <a:lnTo>
                  <a:pt x="834" y="122"/>
                </a:lnTo>
                <a:lnTo>
                  <a:pt x="836" y="126"/>
                </a:lnTo>
                <a:lnTo>
                  <a:pt x="856" y="124"/>
                </a:lnTo>
                <a:lnTo>
                  <a:pt x="872" y="120"/>
                </a:lnTo>
                <a:lnTo>
                  <a:pt x="889" y="115"/>
                </a:lnTo>
                <a:lnTo>
                  <a:pt x="891" y="109"/>
                </a:lnTo>
                <a:lnTo>
                  <a:pt x="894" y="107"/>
                </a:lnTo>
                <a:lnTo>
                  <a:pt x="896" y="104"/>
                </a:lnTo>
                <a:lnTo>
                  <a:pt x="898" y="100"/>
                </a:lnTo>
                <a:lnTo>
                  <a:pt x="900" y="95"/>
                </a:lnTo>
                <a:lnTo>
                  <a:pt x="916" y="91"/>
                </a:lnTo>
                <a:lnTo>
                  <a:pt x="932" y="86"/>
                </a:lnTo>
                <a:lnTo>
                  <a:pt x="932" y="82"/>
                </a:lnTo>
                <a:lnTo>
                  <a:pt x="960" y="82"/>
                </a:lnTo>
                <a:lnTo>
                  <a:pt x="972" y="66"/>
                </a:lnTo>
                <a:lnTo>
                  <a:pt x="983" y="66"/>
                </a:lnTo>
                <a:lnTo>
                  <a:pt x="992" y="55"/>
                </a:lnTo>
                <a:lnTo>
                  <a:pt x="1012" y="55"/>
                </a:lnTo>
                <a:lnTo>
                  <a:pt x="1012" y="51"/>
                </a:lnTo>
                <a:lnTo>
                  <a:pt x="1023" y="51"/>
                </a:lnTo>
                <a:lnTo>
                  <a:pt x="1023" y="46"/>
                </a:lnTo>
                <a:lnTo>
                  <a:pt x="1032" y="46"/>
                </a:lnTo>
                <a:lnTo>
                  <a:pt x="1032" y="42"/>
                </a:lnTo>
                <a:lnTo>
                  <a:pt x="1096" y="42"/>
                </a:lnTo>
                <a:lnTo>
                  <a:pt x="1103" y="29"/>
                </a:lnTo>
                <a:lnTo>
                  <a:pt x="1209" y="26"/>
                </a:lnTo>
                <a:lnTo>
                  <a:pt x="1249" y="35"/>
                </a:lnTo>
                <a:lnTo>
                  <a:pt x="1249" y="29"/>
                </a:lnTo>
                <a:lnTo>
                  <a:pt x="1269" y="29"/>
                </a:lnTo>
                <a:lnTo>
                  <a:pt x="1272" y="22"/>
                </a:lnTo>
                <a:lnTo>
                  <a:pt x="1289" y="16"/>
                </a:lnTo>
                <a:lnTo>
                  <a:pt x="1312" y="15"/>
                </a:lnTo>
                <a:lnTo>
                  <a:pt x="1316" y="26"/>
                </a:lnTo>
                <a:lnTo>
                  <a:pt x="1320" y="26"/>
                </a:lnTo>
                <a:lnTo>
                  <a:pt x="1323" y="24"/>
                </a:lnTo>
                <a:lnTo>
                  <a:pt x="1325" y="24"/>
                </a:lnTo>
                <a:lnTo>
                  <a:pt x="1325" y="22"/>
                </a:lnTo>
                <a:lnTo>
                  <a:pt x="1327" y="18"/>
                </a:lnTo>
                <a:lnTo>
                  <a:pt x="1329" y="15"/>
                </a:lnTo>
                <a:lnTo>
                  <a:pt x="1356" y="15"/>
                </a:lnTo>
                <a:lnTo>
                  <a:pt x="1356" y="18"/>
                </a:lnTo>
                <a:lnTo>
                  <a:pt x="1365" y="22"/>
                </a:lnTo>
                <a:lnTo>
                  <a:pt x="1380" y="26"/>
                </a:lnTo>
                <a:lnTo>
                  <a:pt x="1394" y="27"/>
                </a:lnTo>
                <a:lnTo>
                  <a:pt x="1409" y="26"/>
                </a:lnTo>
                <a:lnTo>
                  <a:pt x="1412" y="18"/>
                </a:lnTo>
                <a:lnTo>
                  <a:pt x="1436" y="15"/>
                </a:lnTo>
                <a:lnTo>
                  <a:pt x="1436" y="9"/>
                </a:lnTo>
                <a:lnTo>
                  <a:pt x="1443" y="7"/>
                </a:lnTo>
                <a:lnTo>
                  <a:pt x="1456" y="4"/>
                </a:lnTo>
                <a:lnTo>
                  <a:pt x="1469" y="0"/>
                </a:lnTo>
                <a:close/>
              </a:path>
            </a:pathLst>
          </a:custGeom>
          <a:solidFill>
            <a:schemeClr val="bg1">
              <a:lumMod val="85000"/>
            </a:schemeClr>
          </a:solidFill>
          <a:ln w="3175">
            <a:noFill/>
          </a:ln>
        </p:spPr>
        <p:txBody>
          <a:bodyPr vert="horz" wrap="square" lIns="91440" tIns="45720" rIns="91440" bIns="45720" numCol="1" anchor="t" anchorCtr="0" compatLnSpc="1">
            <a:prstTxWarp prst="textNoShape">
              <a:avLst/>
            </a:prstTxWarp>
          </a:bodyPr>
          <a:lstStyle/>
          <a:p>
            <a:pPr algn="r" rtl="1"/>
            <a:endParaRPr lang="ko-KR" altLang="en-US">
              <a:cs typeface="B Nazanin" panose="00000700000000000000" pitchFamily="2" charset="-78"/>
            </a:endParaRPr>
          </a:p>
        </p:txBody>
      </p:sp>
      <p:sp>
        <p:nvSpPr>
          <p:cNvPr id="4" name="Rectangle 3">
            <a:extLst>
              <a:ext uri="{FF2B5EF4-FFF2-40B4-BE49-F238E27FC236}">
                <a16:creationId xmlns:a16="http://schemas.microsoft.com/office/drawing/2014/main" id="{4EFA3FCD-8702-4EC7-846B-6ABC1A889232}"/>
              </a:ext>
            </a:extLst>
          </p:cNvPr>
          <p:cNvSpPr/>
          <p:nvPr/>
        </p:nvSpPr>
        <p:spPr>
          <a:xfrm>
            <a:off x="6692789" y="1825038"/>
            <a:ext cx="108000" cy="90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solidFill>
                <a:schemeClr val="tx1"/>
              </a:solidFill>
              <a:cs typeface="B Nazanin" panose="00000700000000000000" pitchFamily="2" charset="-78"/>
            </a:endParaRPr>
          </a:p>
        </p:txBody>
      </p:sp>
      <p:sp>
        <p:nvSpPr>
          <p:cNvPr id="5" name="Rectangle 4">
            <a:extLst>
              <a:ext uri="{FF2B5EF4-FFF2-40B4-BE49-F238E27FC236}">
                <a16:creationId xmlns:a16="http://schemas.microsoft.com/office/drawing/2014/main" id="{7A3C6AFB-42A2-4082-934F-6CE104529383}"/>
              </a:ext>
            </a:extLst>
          </p:cNvPr>
          <p:cNvSpPr/>
          <p:nvPr/>
        </p:nvSpPr>
        <p:spPr>
          <a:xfrm>
            <a:off x="6692789" y="2937964"/>
            <a:ext cx="108000" cy="90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solidFill>
                <a:schemeClr val="tx1"/>
              </a:solidFill>
              <a:cs typeface="B Nazanin" panose="00000700000000000000" pitchFamily="2" charset="-78"/>
            </a:endParaRPr>
          </a:p>
        </p:txBody>
      </p:sp>
      <p:sp>
        <p:nvSpPr>
          <p:cNvPr id="6" name="Rectangle 5">
            <a:extLst>
              <a:ext uri="{FF2B5EF4-FFF2-40B4-BE49-F238E27FC236}">
                <a16:creationId xmlns:a16="http://schemas.microsoft.com/office/drawing/2014/main" id="{260207AB-79E0-45C0-98B9-48EFC726F9CF}"/>
              </a:ext>
            </a:extLst>
          </p:cNvPr>
          <p:cNvSpPr/>
          <p:nvPr/>
        </p:nvSpPr>
        <p:spPr>
          <a:xfrm>
            <a:off x="6692789" y="4050890"/>
            <a:ext cx="108000" cy="90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solidFill>
                <a:schemeClr val="tx1"/>
              </a:solidFill>
              <a:cs typeface="B Nazanin" panose="00000700000000000000" pitchFamily="2" charset="-78"/>
            </a:endParaRPr>
          </a:p>
        </p:txBody>
      </p:sp>
      <p:sp>
        <p:nvSpPr>
          <p:cNvPr id="7" name="Rectangle 6">
            <a:extLst>
              <a:ext uri="{FF2B5EF4-FFF2-40B4-BE49-F238E27FC236}">
                <a16:creationId xmlns:a16="http://schemas.microsoft.com/office/drawing/2014/main" id="{9AF9E60F-151B-43BF-A2B8-7EAE36145791}"/>
              </a:ext>
            </a:extLst>
          </p:cNvPr>
          <p:cNvSpPr/>
          <p:nvPr/>
        </p:nvSpPr>
        <p:spPr>
          <a:xfrm>
            <a:off x="6692789" y="5163817"/>
            <a:ext cx="108000" cy="90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solidFill>
                <a:schemeClr val="tx1"/>
              </a:solidFill>
              <a:cs typeface="B Nazanin" panose="00000700000000000000" pitchFamily="2" charset="-78"/>
            </a:endParaRPr>
          </a:p>
        </p:txBody>
      </p:sp>
      <p:grpSp>
        <p:nvGrpSpPr>
          <p:cNvPr id="8" name="그룹 5">
            <a:extLst>
              <a:ext uri="{FF2B5EF4-FFF2-40B4-BE49-F238E27FC236}">
                <a16:creationId xmlns:a16="http://schemas.microsoft.com/office/drawing/2014/main" id="{21E8CA82-1561-4067-9C6F-65B622CA7300}"/>
              </a:ext>
            </a:extLst>
          </p:cNvPr>
          <p:cNvGrpSpPr/>
          <p:nvPr/>
        </p:nvGrpSpPr>
        <p:grpSpPr>
          <a:xfrm>
            <a:off x="7036400" y="1821401"/>
            <a:ext cx="4495506" cy="907275"/>
            <a:chOff x="7036400" y="1830573"/>
            <a:chExt cx="4495506" cy="907275"/>
          </a:xfrm>
        </p:grpSpPr>
        <p:sp>
          <p:nvSpPr>
            <p:cNvPr id="9" name="TextBox 8">
              <a:extLst>
                <a:ext uri="{FF2B5EF4-FFF2-40B4-BE49-F238E27FC236}">
                  <a16:creationId xmlns:a16="http://schemas.microsoft.com/office/drawing/2014/main" id="{38CE27C0-B1A6-4439-9CE7-855CC7B3BCAE}"/>
                </a:ext>
              </a:extLst>
            </p:cNvPr>
            <p:cNvSpPr txBox="1"/>
            <p:nvPr/>
          </p:nvSpPr>
          <p:spPr>
            <a:xfrm>
              <a:off x="7036400" y="1830573"/>
              <a:ext cx="4495506"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700000000000000" pitchFamily="2" charset="-78"/>
                </a:rPr>
                <a:t>اضافه کردن متن</a:t>
              </a:r>
              <a:endParaRPr lang="ko-KR" altLang="en-US" sz="1400" b="1" dirty="0">
                <a:solidFill>
                  <a:schemeClr val="tx1">
                    <a:lumMod val="75000"/>
                    <a:lumOff val="25000"/>
                  </a:schemeClr>
                </a:solidFill>
                <a:cs typeface="B Nazanin" panose="00000700000000000000" pitchFamily="2" charset="-78"/>
              </a:endParaRPr>
            </a:p>
          </p:txBody>
        </p:sp>
        <p:sp>
          <p:nvSpPr>
            <p:cNvPr id="10" name="TextBox 9">
              <a:extLst>
                <a:ext uri="{FF2B5EF4-FFF2-40B4-BE49-F238E27FC236}">
                  <a16:creationId xmlns:a16="http://schemas.microsoft.com/office/drawing/2014/main" id="{1C2E51C1-AB80-407F-BB79-09C0EBA1E038}"/>
                </a:ext>
              </a:extLst>
            </p:cNvPr>
            <p:cNvSpPr txBox="1"/>
            <p:nvPr/>
          </p:nvSpPr>
          <p:spPr>
            <a:xfrm>
              <a:off x="7036400" y="2091517"/>
              <a:ext cx="4495506"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700000000000000" pitchFamily="2" charset="-78"/>
              </a:endParaRPr>
            </a:p>
          </p:txBody>
        </p:sp>
      </p:grpSp>
      <p:grpSp>
        <p:nvGrpSpPr>
          <p:cNvPr id="11" name="그룹 6">
            <a:extLst>
              <a:ext uri="{FF2B5EF4-FFF2-40B4-BE49-F238E27FC236}">
                <a16:creationId xmlns:a16="http://schemas.microsoft.com/office/drawing/2014/main" id="{26A57AC6-C37D-45BA-B3DE-CC8F93C6366D}"/>
              </a:ext>
            </a:extLst>
          </p:cNvPr>
          <p:cNvGrpSpPr/>
          <p:nvPr/>
        </p:nvGrpSpPr>
        <p:grpSpPr>
          <a:xfrm>
            <a:off x="7036400" y="2934327"/>
            <a:ext cx="4495506" cy="907275"/>
            <a:chOff x="7036400" y="2943499"/>
            <a:chExt cx="4495506" cy="907275"/>
          </a:xfrm>
        </p:grpSpPr>
        <p:sp>
          <p:nvSpPr>
            <p:cNvPr id="12" name="TextBox 11">
              <a:extLst>
                <a:ext uri="{FF2B5EF4-FFF2-40B4-BE49-F238E27FC236}">
                  <a16:creationId xmlns:a16="http://schemas.microsoft.com/office/drawing/2014/main" id="{66D05633-0E00-4F48-A577-6FCBF43C8B91}"/>
                </a:ext>
              </a:extLst>
            </p:cNvPr>
            <p:cNvSpPr txBox="1"/>
            <p:nvPr/>
          </p:nvSpPr>
          <p:spPr>
            <a:xfrm>
              <a:off x="7036400" y="2943499"/>
              <a:ext cx="4495506"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700000000000000" pitchFamily="2" charset="-78"/>
                </a:rPr>
                <a:t>اضافه کردن متن</a:t>
              </a:r>
              <a:endParaRPr lang="ko-KR" altLang="en-US" sz="1400" b="1" dirty="0">
                <a:solidFill>
                  <a:schemeClr val="tx1">
                    <a:lumMod val="75000"/>
                    <a:lumOff val="25000"/>
                  </a:schemeClr>
                </a:solidFill>
                <a:cs typeface="B Nazanin" panose="00000700000000000000" pitchFamily="2" charset="-78"/>
              </a:endParaRPr>
            </a:p>
          </p:txBody>
        </p:sp>
        <p:sp>
          <p:nvSpPr>
            <p:cNvPr id="13" name="TextBox 12">
              <a:extLst>
                <a:ext uri="{FF2B5EF4-FFF2-40B4-BE49-F238E27FC236}">
                  <a16:creationId xmlns:a16="http://schemas.microsoft.com/office/drawing/2014/main" id="{0B7320B9-04C3-4829-85C9-B8996BD5BFFD}"/>
                </a:ext>
              </a:extLst>
            </p:cNvPr>
            <p:cNvSpPr txBox="1"/>
            <p:nvPr/>
          </p:nvSpPr>
          <p:spPr>
            <a:xfrm>
              <a:off x="7036400" y="3204443"/>
              <a:ext cx="4495506"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700000000000000" pitchFamily="2" charset="-78"/>
              </a:endParaRPr>
            </a:p>
          </p:txBody>
        </p:sp>
      </p:grpSp>
      <p:grpSp>
        <p:nvGrpSpPr>
          <p:cNvPr id="14" name="그룹 24">
            <a:extLst>
              <a:ext uri="{FF2B5EF4-FFF2-40B4-BE49-F238E27FC236}">
                <a16:creationId xmlns:a16="http://schemas.microsoft.com/office/drawing/2014/main" id="{16B4DDA9-DEA9-4E20-ABDA-8A2B9220D6B3}"/>
              </a:ext>
            </a:extLst>
          </p:cNvPr>
          <p:cNvGrpSpPr/>
          <p:nvPr/>
        </p:nvGrpSpPr>
        <p:grpSpPr>
          <a:xfrm>
            <a:off x="7036400" y="5160180"/>
            <a:ext cx="4495506" cy="907275"/>
            <a:chOff x="7036400" y="5169352"/>
            <a:chExt cx="4495506" cy="907275"/>
          </a:xfrm>
        </p:grpSpPr>
        <p:sp>
          <p:nvSpPr>
            <p:cNvPr id="15" name="TextBox 14">
              <a:extLst>
                <a:ext uri="{FF2B5EF4-FFF2-40B4-BE49-F238E27FC236}">
                  <a16:creationId xmlns:a16="http://schemas.microsoft.com/office/drawing/2014/main" id="{0842859E-D2A3-45EA-AD34-356AC2084E27}"/>
                </a:ext>
              </a:extLst>
            </p:cNvPr>
            <p:cNvSpPr txBox="1"/>
            <p:nvPr/>
          </p:nvSpPr>
          <p:spPr>
            <a:xfrm>
              <a:off x="7036400" y="5169352"/>
              <a:ext cx="4495506"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700000000000000" pitchFamily="2" charset="-78"/>
                </a:rPr>
                <a:t>اضافه کردن متن</a:t>
              </a:r>
              <a:endParaRPr lang="ko-KR" altLang="en-US" sz="1400" b="1" dirty="0">
                <a:solidFill>
                  <a:schemeClr val="tx1">
                    <a:lumMod val="75000"/>
                    <a:lumOff val="25000"/>
                  </a:schemeClr>
                </a:solidFill>
                <a:cs typeface="B Nazanin" panose="00000700000000000000" pitchFamily="2" charset="-78"/>
              </a:endParaRPr>
            </a:p>
          </p:txBody>
        </p:sp>
        <p:sp>
          <p:nvSpPr>
            <p:cNvPr id="16" name="TextBox 15">
              <a:extLst>
                <a:ext uri="{FF2B5EF4-FFF2-40B4-BE49-F238E27FC236}">
                  <a16:creationId xmlns:a16="http://schemas.microsoft.com/office/drawing/2014/main" id="{F417C9A2-750C-4203-B489-1EEF33C57DF6}"/>
                </a:ext>
              </a:extLst>
            </p:cNvPr>
            <p:cNvSpPr txBox="1"/>
            <p:nvPr/>
          </p:nvSpPr>
          <p:spPr>
            <a:xfrm>
              <a:off x="7036400" y="5430296"/>
              <a:ext cx="4495506"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700000000000000" pitchFamily="2" charset="-78"/>
              </a:endParaRPr>
            </a:p>
          </p:txBody>
        </p:sp>
      </p:grpSp>
      <p:grpSp>
        <p:nvGrpSpPr>
          <p:cNvPr id="17" name="그룹 7">
            <a:extLst>
              <a:ext uri="{FF2B5EF4-FFF2-40B4-BE49-F238E27FC236}">
                <a16:creationId xmlns:a16="http://schemas.microsoft.com/office/drawing/2014/main" id="{32B155CD-101B-4A38-93E2-449052863570}"/>
              </a:ext>
            </a:extLst>
          </p:cNvPr>
          <p:cNvGrpSpPr/>
          <p:nvPr/>
        </p:nvGrpSpPr>
        <p:grpSpPr>
          <a:xfrm>
            <a:off x="7036400" y="4047253"/>
            <a:ext cx="4495506" cy="907275"/>
            <a:chOff x="7036400" y="4056425"/>
            <a:chExt cx="4495506" cy="907275"/>
          </a:xfrm>
        </p:grpSpPr>
        <p:sp>
          <p:nvSpPr>
            <p:cNvPr id="18" name="TextBox 17">
              <a:extLst>
                <a:ext uri="{FF2B5EF4-FFF2-40B4-BE49-F238E27FC236}">
                  <a16:creationId xmlns:a16="http://schemas.microsoft.com/office/drawing/2014/main" id="{106C311F-A87B-43EE-B3C6-6ED54E253130}"/>
                </a:ext>
              </a:extLst>
            </p:cNvPr>
            <p:cNvSpPr txBox="1"/>
            <p:nvPr/>
          </p:nvSpPr>
          <p:spPr>
            <a:xfrm>
              <a:off x="7036400" y="4056425"/>
              <a:ext cx="4495506"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700000000000000" pitchFamily="2" charset="-78"/>
                </a:rPr>
                <a:t>اضافه کردن متن</a:t>
              </a:r>
              <a:endParaRPr lang="ko-KR" altLang="en-US" sz="1400" b="1" dirty="0">
                <a:solidFill>
                  <a:schemeClr val="tx1">
                    <a:lumMod val="75000"/>
                    <a:lumOff val="25000"/>
                  </a:schemeClr>
                </a:solidFill>
                <a:cs typeface="B Nazanin" panose="00000700000000000000" pitchFamily="2" charset="-78"/>
              </a:endParaRPr>
            </a:p>
          </p:txBody>
        </p:sp>
        <p:sp>
          <p:nvSpPr>
            <p:cNvPr id="19" name="TextBox 18">
              <a:extLst>
                <a:ext uri="{FF2B5EF4-FFF2-40B4-BE49-F238E27FC236}">
                  <a16:creationId xmlns:a16="http://schemas.microsoft.com/office/drawing/2014/main" id="{FC3A1C8A-7862-4A25-A1B2-2F95A8A5547E}"/>
                </a:ext>
              </a:extLst>
            </p:cNvPr>
            <p:cNvSpPr txBox="1"/>
            <p:nvPr/>
          </p:nvSpPr>
          <p:spPr>
            <a:xfrm>
              <a:off x="7036400" y="4317369"/>
              <a:ext cx="4495506"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700000000000000" pitchFamily="2" charset="-78"/>
              </a:endParaRPr>
            </a:p>
          </p:txBody>
        </p:sp>
      </p:grpSp>
      <p:graphicFrame>
        <p:nvGraphicFramePr>
          <p:cNvPr id="20" name="Chart 19">
            <a:extLst>
              <a:ext uri="{FF2B5EF4-FFF2-40B4-BE49-F238E27FC236}">
                <a16:creationId xmlns:a16="http://schemas.microsoft.com/office/drawing/2014/main" id="{73AC292C-5D4F-4683-B102-CBA8D85E0422}"/>
              </a:ext>
            </a:extLst>
          </p:cNvPr>
          <p:cNvGraphicFramePr/>
          <p:nvPr>
            <p:extLst>
              <p:ext uri="{D42A27DB-BD31-4B8C-83A1-F6EECF244321}">
                <p14:modId xmlns:p14="http://schemas.microsoft.com/office/powerpoint/2010/main" val="3699660100"/>
              </p:ext>
            </p:extLst>
          </p:nvPr>
        </p:nvGraphicFramePr>
        <p:xfrm>
          <a:off x="662532" y="4271094"/>
          <a:ext cx="2107169" cy="1971283"/>
        </p:xfrm>
        <a:graphic>
          <a:graphicData uri="http://schemas.openxmlformats.org/drawingml/2006/chart">
            <c:chart xmlns:c="http://schemas.openxmlformats.org/drawingml/2006/chart" xmlns:r="http://schemas.openxmlformats.org/officeDocument/2006/relationships" r:id="rId2"/>
          </a:graphicData>
        </a:graphic>
      </p:graphicFrame>
      <p:sp>
        <p:nvSpPr>
          <p:cNvPr id="21" name="TextBox 20">
            <a:extLst>
              <a:ext uri="{FF2B5EF4-FFF2-40B4-BE49-F238E27FC236}">
                <a16:creationId xmlns:a16="http://schemas.microsoft.com/office/drawing/2014/main" id="{D283C561-00A5-4004-B1B4-63AC9ABAE1C5}"/>
              </a:ext>
            </a:extLst>
          </p:cNvPr>
          <p:cNvSpPr txBox="1"/>
          <p:nvPr/>
        </p:nvSpPr>
        <p:spPr>
          <a:xfrm>
            <a:off x="1815792" y="4947924"/>
            <a:ext cx="654424" cy="338554"/>
          </a:xfrm>
          <a:prstGeom prst="rect">
            <a:avLst/>
          </a:prstGeom>
          <a:noFill/>
        </p:spPr>
        <p:txBody>
          <a:bodyPr wrap="square" rtlCol="0" anchor="ctr">
            <a:spAutoFit/>
          </a:bodyPr>
          <a:lstStyle/>
          <a:p>
            <a:pPr algn="ctr" rtl="1"/>
            <a:r>
              <a:rPr lang="en-US" altLang="ko-KR" sz="1600" b="1" dirty="0">
                <a:solidFill>
                  <a:schemeClr val="bg1"/>
                </a:solidFill>
                <a:cs typeface="B Nazanin" panose="00000700000000000000" pitchFamily="2" charset="-78"/>
              </a:rPr>
              <a:t>40%</a:t>
            </a:r>
            <a:endParaRPr lang="ko-KR" altLang="en-US" sz="1600" b="1" dirty="0">
              <a:solidFill>
                <a:schemeClr val="bg1"/>
              </a:solidFill>
              <a:cs typeface="B Nazanin" panose="00000700000000000000" pitchFamily="2" charset="-78"/>
            </a:endParaRPr>
          </a:p>
        </p:txBody>
      </p:sp>
      <p:sp>
        <p:nvSpPr>
          <p:cNvPr id="22" name="TextBox 21">
            <a:extLst>
              <a:ext uri="{FF2B5EF4-FFF2-40B4-BE49-F238E27FC236}">
                <a16:creationId xmlns:a16="http://schemas.microsoft.com/office/drawing/2014/main" id="{8CEDB0EA-71EC-4DC6-B017-7DF014A8BE7A}"/>
              </a:ext>
            </a:extLst>
          </p:cNvPr>
          <p:cNvSpPr txBox="1"/>
          <p:nvPr/>
        </p:nvSpPr>
        <p:spPr>
          <a:xfrm>
            <a:off x="1335609" y="5661735"/>
            <a:ext cx="654424" cy="338554"/>
          </a:xfrm>
          <a:prstGeom prst="rect">
            <a:avLst/>
          </a:prstGeom>
          <a:noFill/>
        </p:spPr>
        <p:txBody>
          <a:bodyPr wrap="square" rtlCol="0" anchor="ctr">
            <a:spAutoFit/>
          </a:bodyPr>
          <a:lstStyle/>
          <a:p>
            <a:pPr algn="ctr" rtl="1"/>
            <a:r>
              <a:rPr lang="en-US" altLang="ko-KR" sz="1600" b="1" dirty="0">
                <a:solidFill>
                  <a:schemeClr val="bg1"/>
                </a:solidFill>
                <a:cs typeface="B Nazanin" panose="00000700000000000000" pitchFamily="2" charset="-78"/>
              </a:rPr>
              <a:t>30%</a:t>
            </a:r>
            <a:endParaRPr lang="ko-KR" altLang="en-US" sz="1600" b="1" dirty="0">
              <a:solidFill>
                <a:schemeClr val="bg1"/>
              </a:solidFill>
              <a:cs typeface="B Nazanin" panose="00000700000000000000" pitchFamily="2" charset="-78"/>
            </a:endParaRPr>
          </a:p>
        </p:txBody>
      </p:sp>
      <p:sp>
        <p:nvSpPr>
          <p:cNvPr id="23" name="TextBox 22">
            <a:extLst>
              <a:ext uri="{FF2B5EF4-FFF2-40B4-BE49-F238E27FC236}">
                <a16:creationId xmlns:a16="http://schemas.microsoft.com/office/drawing/2014/main" id="{EBF77EC1-A8F6-4B19-8321-8B5470170A02}"/>
              </a:ext>
            </a:extLst>
          </p:cNvPr>
          <p:cNvSpPr txBox="1"/>
          <p:nvPr/>
        </p:nvSpPr>
        <p:spPr>
          <a:xfrm>
            <a:off x="814317" y="5130875"/>
            <a:ext cx="654424" cy="338554"/>
          </a:xfrm>
          <a:prstGeom prst="rect">
            <a:avLst/>
          </a:prstGeom>
          <a:noFill/>
        </p:spPr>
        <p:txBody>
          <a:bodyPr wrap="square" rtlCol="0" anchor="ctr">
            <a:spAutoFit/>
          </a:bodyPr>
          <a:lstStyle/>
          <a:p>
            <a:pPr algn="ctr" rtl="1"/>
            <a:r>
              <a:rPr lang="en-US" altLang="ko-KR" sz="1600" b="1" dirty="0">
                <a:solidFill>
                  <a:schemeClr val="bg1"/>
                </a:solidFill>
                <a:cs typeface="B Nazanin" panose="00000700000000000000" pitchFamily="2" charset="-78"/>
              </a:rPr>
              <a:t>20%</a:t>
            </a:r>
            <a:endParaRPr lang="ko-KR" altLang="en-US" sz="1600" b="1" dirty="0">
              <a:solidFill>
                <a:schemeClr val="bg1"/>
              </a:solidFill>
              <a:cs typeface="B Nazanin" panose="00000700000000000000" pitchFamily="2" charset="-78"/>
            </a:endParaRPr>
          </a:p>
        </p:txBody>
      </p:sp>
      <p:sp>
        <p:nvSpPr>
          <p:cNvPr id="24" name="TextBox 23">
            <a:extLst>
              <a:ext uri="{FF2B5EF4-FFF2-40B4-BE49-F238E27FC236}">
                <a16:creationId xmlns:a16="http://schemas.microsoft.com/office/drawing/2014/main" id="{90F01960-D5BE-4916-A1F4-E47618D29DF2}"/>
              </a:ext>
            </a:extLst>
          </p:cNvPr>
          <p:cNvSpPr txBox="1"/>
          <p:nvPr/>
        </p:nvSpPr>
        <p:spPr>
          <a:xfrm>
            <a:off x="1068253" y="4595463"/>
            <a:ext cx="654424" cy="338554"/>
          </a:xfrm>
          <a:prstGeom prst="rect">
            <a:avLst/>
          </a:prstGeom>
          <a:noFill/>
        </p:spPr>
        <p:txBody>
          <a:bodyPr wrap="square" rtlCol="0" anchor="ctr">
            <a:spAutoFit/>
          </a:bodyPr>
          <a:lstStyle/>
          <a:p>
            <a:pPr algn="ctr" rtl="1"/>
            <a:r>
              <a:rPr lang="en-US" altLang="ko-KR" sz="1600" b="1" dirty="0">
                <a:solidFill>
                  <a:schemeClr val="bg1"/>
                </a:solidFill>
                <a:cs typeface="B Nazanin" panose="00000700000000000000" pitchFamily="2" charset="-78"/>
              </a:rPr>
              <a:t>10%</a:t>
            </a:r>
            <a:endParaRPr lang="ko-KR" altLang="en-US" sz="1600" b="1" dirty="0">
              <a:solidFill>
                <a:schemeClr val="bg1"/>
              </a:solidFill>
              <a:cs typeface="B Nazanin" panose="00000700000000000000" pitchFamily="2" charset="-78"/>
            </a:endParaRPr>
          </a:p>
        </p:txBody>
      </p:sp>
      <p:sp>
        <p:nvSpPr>
          <p:cNvPr id="25" name="TextBox 24">
            <a:extLst>
              <a:ext uri="{FF2B5EF4-FFF2-40B4-BE49-F238E27FC236}">
                <a16:creationId xmlns:a16="http://schemas.microsoft.com/office/drawing/2014/main" id="{A5336DB7-E3E7-4915-BB04-EAD5B2CC782B}"/>
              </a:ext>
            </a:extLst>
          </p:cNvPr>
          <p:cNvSpPr txBox="1"/>
          <p:nvPr/>
        </p:nvSpPr>
        <p:spPr>
          <a:xfrm>
            <a:off x="5129416" y="1757711"/>
            <a:ext cx="920118" cy="523220"/>
          </a:xfrm>
          <a:prstGeom prst="rect">
            <a:avLst/>
          </a:prstGeom>
          <a:noFill/>
        </p:spPr>
        <p:txBody>
          <a:bodyPr wrap="square" rtlCol="0" anchor="ctr">
            <a:spAutoFit/>
          </a:bodyPr>
          <a:lstStyle/>
          <a:p>
            <a:pPr algn="ctr" rtl="1"/>
            <a:r>
              <a:rPr lang="en-US" altLang="ko-KR" sz="2800" b="1" dirty="0">
                <a:solidFill>
                  <a:schemeClr val="accent1"/>
                </a:solidFill>
                <a:cs typeface="B Nazanin" panose="00000700000000000000" pitchFamily="2" charset="-78"/>
              </a:rPr>
              <a:t>40</a:t>
            </a:r>
            <a:r>
              <a:rPr lang="en-US" altLang="ko-KR" sz="1600" b="1" dirty="0">
                <a:solidFill>
                  <a:schemeClr val="accent1"/>
                </a:solidFill>
                <a:cs typeface="B Nazanin" panose="00000700000000000000" pitchFamily="2" charset="-78"/>
              </a:rPr>
              <a:t>%</a:t>
            </a:r>
            <a:endParaRPr lang="ko-KR" altLang="en-US" sz="1600" b="1" dirty="0">
              <a:solidFill>
                <a:schemeClr val="accent1"/>
              </a:solidFill>
              <a:cs typeface="B Nazanin" panose="00000700000000000000" pitchFamily="2" charset="-78"/>
            </a:endParaRPr>
          </a:p>
        </p:txBody>
      </p:sp>
      <p:cxnSp>
        <p:nvCxnSpPr>
          <p:cNvPr id="26" name="Elbow Connector 107">
            <a:extLst>
              <a:ext uri="{FF2B5EF4-FFF2-40B4-BE49-F238E27FC236}">
                <a16:creationId xmlns:a16="http://schemas.microsoft.com/office/drawing/2014/main" id="{C4FEC421-EB24-42F6-9A06-078E44EA048D}"/>
              </a:ext>
            </a:extLst>
          </p:cNvPr>
          <p:cNvCxnSpPr>
            <a:cxnSpLocks/>
            <a:endCxn id="25" idx="2"/>
          </p:cNvCxnSpPr>
          <p:nvPr/>
        </p:nvCxnSpPr>
        <p:spPr>
          <a:xfrm flipV="1">
            <a:off x="4839368" y="2280931"/>
            <a:ext cx="750107" cy="520930"/>
          </a:xfrm>
          <a:prstGeom prst="bentConnector2">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7" name="타원 3">
            <a:extLst>
              <a:ext uri="{FF2B5EF4-FFF2-40B4-BE49-F238E27FC236}">
                <a16:creationId xmlns:a16="http://schemas.microsoft.com/office/drawing/2014/main" id="{89233903-0C4A-4B89-80ED-EEAA00BED85E}"/>
              </a:ext>
            </a:extLst>
          </p:cNvPr>
          <p:cNvSpPr/>
          <p:nvPr/>
        </p:nvSpPr>
        <p:spPr>
          <a:xfrm>
            <a:off x="3245572" y="2034610"/>
            <a:ext cx="1613762" cy="1613762"/>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28" name="타원 110">
            <a:extLst>
              <a:ext uri="{FF2B5EF4-FFF2-40B4-BE49-F238E27FC236}">
                <a16:creationId xmlns:a16="http://schemas.microsoft.com/office/drawing/2014/main" id="{A7207FC3-B8E1-4B49-AC00-CC342D79BA85}"/>
              </a:ext>
            </a:extLst>
          </p:cNvPr>
          <p:cNvSpPr/>
          <p:nvPr/>
        </p:nvSpPr>
        <p:spPr>
          <a:xfrm>
            <a:off x="2352657" y="1893803"/>
            <a:ext cx="852406" cy="852406"/>
          </a:xfrm>
          <a:prstGeom prst="ellipse">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29" name="타원 111">
            <a:extLst>
              <a:ext uri="{FF2B5EF4-FFF2-40B4-BE49-F238E27FC236}">
                <a16:creationId xmlns:a16="http://schemas.microsoft.com/office/drawing/2014/main" id="{B951EE34-8422-41A1-A236-BA173CEF3BDF}"/>
              </a:ext>
            </a:extLst>
          </p:cNvPr>
          <p:cNvSpPr/>
          <p:nvPr/>
        </p:nvSpPr>
        <p:spPr>
          <a:xfrm>
            <a:off x="3850910" y="4979156"/>
            <a:ext cx="1092054" cy="1092054"/>
          </a:xfrm>
          <a:prstGeom prst="ellipse">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30" name="타원 112">
            <a:extLst>
              <a:ext uri="{FF2B5EF4-FFF2-40B4-BE49-F238E27FC236}">
                <a16:creationId xmlns:a16="http://schemas.microsoft.com/office/drawing/2014/main" id="{0349A868-3D38-4287-82B4-24EA633008A0}"/>
              </a:ext>
            </a:extLst>
          </p:cNvPr>
          <p:cNvSpPr/>
          <p:nvPr/>
        </p:nvSpPr>
        <p:spPr>
          <a:xfrm>
            <a:off x="3245572" y="3670700"/>
            <a:ext cx="1353011" cy="1353011"/>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grpSp>
        <p:nvGrpSpPr>
          <p:cNvPr id="32" name="Grupo 31">
            <a:extLst>
              <a:ext uri="{FF2B5EF4-FFF2-40B4-BE49-F238E27FC236}">
                <a16:creationId xmlns:a16="http://schemas.microsoft.com/office/drawing/2014/main" id="{32F8EE4B-D1B7-4E57-ADC4-96531976AB8B}"/>
              </a:ext>
            </a:extLst>
          </p:cNvPr>
          <p:cNvGrpSpPr/>
          <p:nvPr/>
        </p:nvGrpSpPr>
        <p:grpSpPr>
          <a:xfrm>
            <a:off x="11145135" y="5900654"/>
            <a:ext cx="736601" cy="617538"/>
            <a:chOff x="11299825" y="6099175"/>
            <a:chExt cx="736601" cy="617538"/>
          </a:xfrm>
        </p:grpSpPr>
        <p:sp>
          <p:nvSpPr>
            <p:cNvPr id="33" name="Freeform 5">
              <a:extLst>
                <a:ext uri="{FF2B5EF4-FFF2-40B4-BE49-F238E27FC236}">
                  <a16:creationId xmlns:a16="http://schemas.microsoft.com/office/drawing/2014/main" id="{12678D73-64EA-433B-A781-49DADAE49B87}"/>
                </a:ext>
              </a:extLst>
            </p:cNvPr>
            <p:cNvSpPr>
              <a:spLocks/>
            </p:cNvSpPr>
            <p:nvPr/>
          </p:nvSpPr>
          <p:spPr bwMode="auto">
            <a:xfrm>
              <a:off x="11339513" y="6394450"/>
              <a:ext cx="696913" cy="268288"/>
            </a:xfrm>
            <a:custGeom>
              <a:avLst/>
              <a:gdLst>
                <a:gd name="T0" fmla="*/ 220 w 484"/>
                <a:gd name="T1" fmla="*/ 64 h 186"/>
                <a:gd name="T2" fmla="*/ 232 w 484"/>
                <a:gd name="T3" fmla="*/ 118 h 186"/>
                <a:gd name="T4" fmla="*/ 266 w 484"/>
                <a:gd name="T5" fmla="*/ 58 h 186"/>
                <a:gd name="T6" fmla="*/ 269 w 484"/>
                <a:gd name="T7" fmla="*/ 109 h 186"/>
                <a:gd name="T8" fmla="*/ 275 w 484"/>
                <a:gd name="T9" fmla="*/ 62 h 186"/>
                <a:gd name="T10" fmla="*/ 312 w 484"/>
                <a:gd name="T11" fmla="*/ 49 h 186"/>
                <a:gd name="T12" fmla="*/ 323 w 484"/>
                <a:gd name="T13" fmla="*/ 98 h 186"/>
                <a:gd name="T14" fmla="*/ 321 w 484"/>
                <a:gd name="T15" fmla="*/ 51 h 186"/>
                <a:gd name="T16" fmla="*/ 352 w 484"/>
                <a:gd name="T17" fmla="*/ 41 h 186"/>
                <a:gd name="T18" fmla="*/ 356 w 484"/>
                <a:gd name="T19" fmla="*/ 54 h 186"/>
                <a:gd name="T20" fmla="*/ 360 w 484"/>
                <a:gd name="T21" fmla="*/ 90 h 186"/>
                <a:gd name="T22" fmla="*/ 364 w 484"/>
                <a:gd name="T23" fmla="*/ 38 h 186"/>
                <a:gd name="T24" fmla="*/ 396 w 484"/>
                <a:gd name="T25" fmla="*/ 82 h 186"/>
                <a:gd name="T26" fmla="*/ 404 w 484"/>
                <a:gd name="T27" fmla="*/ 72 h 186"/>
                <a:gd name="T28" fmla="*/ 404 w 484"/>
                <a:gd name="T29" fmla="*/ 28 h 186"/>
                <a:gd name="T30" fmla="*/ 432 w 484"/>
                <a:gd name="T31" fmla="*/ 71 h 186"/>
                <a:gd name="T32" fmla="*/ 439 w 484"/>
                <a:gd name="T33" fmla="*/ 17 h 186"/>
                <a:gd name="T34" fmla="*/ 479 w 484"/>
                <a:gd name="T35" fmla="*/ 2 h 186"/>
                <a:gd name="T36" fmla="*/ 480 w 484"/>
                <a:gd name="T37" fmla="*/ 119 h 186"/>
                <a:gd name="T38" fmla="*/ 333 w 484"/>
                <a:gd name="T39" fmla="*/ 159 h 186"/>
                <a:gd name="T40" fmla="*/ 166 w 484"/>
                <a:gd name="T41" fmla="*/ 180 h 186"/>
                <a:gd name="T42" fmla="*/ 48 w 484"/>
                <a:gd name="T43" fmla="*/ 186 h 186"/>
                <a:gd name="T44" fmla="*/ 27 w 484"/>
                <a:gd name="T45" fmla="*/ 127 h 186"/>
                <a:gd name="T46" fmla="*/ 0 w 484"/>
                <a:gd name="T47" fmla="*/ 80 h 186"/>
                <a:gd name="T48" fmla="*/ 45 w 484"/>
                <a:gd name="T49" fmla="*/ 132 h 186"/>
                <a:gd name="T50" fmla="*/ 52 w 484"/>
                <a:gd name="T51" fmla="*/ 77 h 186"/>
                <a:gd name="T52" fmla="*/ 91 w 484"/>
                <a:gd name="T53" fmla="*/ 127 h 186"/>
                <a:gd name="T54" fmla="*/ 98 w 484"/>
                <a:gd name="T55" fmla="*/ 75 h 186"/>
                <a:gd name="T56" fmla="*/ 133 w 484"/>
                <a:gd name="T57" fmla="*/ 122 h 186"/>
                <a:gd name="T58" fmla="*/ 140 w 484"/>
                <a:gd name="T59" fmla="*/ 72 h 186"/>
                <a:gd name="T60" fmla="*/ 181 w 484"/>
                <a:gd name="T61" fmla="*/ 118 h 186"/>
                <a:gd name="T62" fmla="*/ 189 w 484"/>
                <a:gd name="T63" fmla="*/ 111 h 186"/>
                <a:gd name="T64" fmla="*/ 187 w 484"/>
                <a:gd name="T65" fmla="*/ 6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4" h="186">
                  <a:moveTo>
                    <a:pt x="187" y="68"/>
                  </a:moveTo>
                  <a:cubicBezTo>
                    <a:pt x="198" y="66"/>
                    <a:pt x="209" y="65"/>
                    <a:pt x="220" y="64"/>
                  </a:cubicBezTo>
                  <a:cubicBezTo>
                    <a:pt x="221" y="82"/>
                    <a:pt x="222" y="100"/>
                    <a:pt x="223" y="118"/>
                  </a:cubicBezTo>
                  <a:cubicBezTo>
                    <a:pt x="226" y="118"/>
                    <a:pt x="229" y="118"/>
                    <a:pt x="232" y="118"/>
                  </a:cubicBezTo>
                  <a:cubicBezTo>
                    <a:pt x="231" y="100"/>
                    <a:pt x="230" y="81"/>
                    <a:pt x="229" y="63"/>
                  </a:cubicBezTo>
                  <a:cubicBezTo>
                    <a:pt x="241" y="61"/>
                    <a:pt x="253" y="59"/>
                    <a:pt x="266" y="58"/>
                  </a:cubicBezTo>
                  <a:cubicBezTo>
                    <a:pt x="266" y="75"/>
                    <a:pt x="267" y="92"/>
                    <a:pt x="268" y="109"/>
                  </a:cubicBezTo>
                  <a:cubicBezTo>
                    <a:pt x="269" y="109"/>
                    <a:pt x="269" y="109"/>
                    <a:pt x="269" y="109"/>
                  </a:cubicBezTo>
                  <a:cubicBezTo>
                    <a:pt x="277" y="109"/>
                    <a:pt x="277" y="109"/>
                    <a:pt x="277" y="101"/>
                  </a:cubicBezTo>
                  <a:cubicBezTo>
                    <a:pt x="276" y="88"/>
                    <a:pt x="276" y="75"/>
                    <a:pt x="275" y="62"/>
                  </a:cubicBezTo>
                  <a:cubicBezTo>
                    <a:pt x="275" y="60"/>
                    <a:pt x="275" y="58"/>
                    <a:pt x="275" y="56"/>
                  </a:cubicBezTo>
                  <a:cubicBezTo>
                    <a:pt x="287" y="54"/>
                    <a:pt x="299" y="52"/>
                    <a:pt x="312" y="49"/>
                  </a:cubicBezTo>
                  <a:cubicBezTo>
                    <a:pt x="313" y="66"/>
                    <a:pt x="314" y="82"/>
                    <a:pt x="314" y="99"/>
                  </a:cubicBezTo>
                  <a:cubicBezTo>
                    <a:pt x="318" y="99"/>
                    <a:pt x="320" y="98"/>
                    <a:pt x="323" y="98"/>
                  </a:cubicBezTo>
                  <a:cubicBezTo>
                    <a:pt x="323" y="97"/>
                    <a:pt x="324" y="96"/>
                    <a:pt x="323" y="96"/>
                  </a:cubicBezTo>
                  <a:cubicBezTo>
                    <a:pt x="323" y="81"/>
                    <a:pt x="322" y="66"/>
                    <a:pt x="321" y="51"/>
                  </a:cubicBezTo>
                  <a:cubicBezTo>
                    <a:pt x="321" y="48"/>
                    <a:pt x="322" y="47"/>
                    <a:pt x="325" y="47"/>
                  </a:cubicBezTo>
                  <a:cubicBezTo>
                    <a:pt x="334" y="45"/>
                    <a:pt x="343" y="43"/>
                    <a:pt x="352" y="41"/>
                  </a:cubicBezTo>
                  <a:cubicBezTo>
                    <a:pt x="353" y="41"/>
                    <a:pt x="354" y="41"/>
                    <a:pt x="355" y="40"/>
                  </a:cubicBezTo>
                  <a:cubicBezTo>
                    <a:pt x="355" y="45"/>
                    <a:pt x="355" y="50"/>
                    <a:pt x="356" y="54"/>
                  </a:cubicBezTo>
                  <a:cubicBezTo>
                    <a:pt x="356" y="65"/>
                    <a:pt x="357" y="76"/>
                    <a:pt x="357" y="87"/>
                  </a:cubicBezTo>
                  <a:cubicBezTo>
                    <a:pt x="357" y="90"/>
                    <a:pt x="358" y="91"/>
                    <a:pt x="360" y="90"/>
                  </a:cubicBezTo>
                  <a:cubicBezTo>
                    <a:pt x="362" y="90"/>
                    <a:pt x="364" y="90"/>
                    <a:pt x="366" y="90"/>
                  </a:cubicBezTo>
                  <a:cubicBezTo>
                    <a:pt x="366" y="73"/>
                    <a:pt x="365" y="55"/>
                    <a:pt x="364" y="38"/>
                  </a:cubicBezTo>
                  <a:cubicBezTo>
                    <a:pt x="374" y="36"/>
                    <a:pt x="383" y="33"/>
                    <a:pt x="393" y="31"/>
                  </a:cubicBezTo>
                  <a:cubicBezTo>
                    <a:pt x="394" y="48"/>
                    <a:pt x="395" y="65"/>
                    <a:pt x="396" y="82"/>
                  </a:cubicBezTo>
                  <a:cubicBezTo>
                    <a:pt x="399" y="81"/>
                    <a:pt x="401" y="81"/>
                    <a:pt x="404" y="81"/>
                  </a:cubicBezTo>
                  <a:cubicBezTo>
                    <a:pt x="404" y="78"/>
                    <a:pt x="404" y="75"/>
                    <a:pt x="404" y="72"/>
                  </a:cubicBezTo>
                  <a:cubicBezTo>
                    <a:pt x="404" y="58"/>
                    <a:pt x="403" y="44"/>
                    <a:pt x="402" y="31"/>
                  </a:cubicBezTo>
                  <a:cubicBezTo>
                    <a:pt x="402" y="30"/>
                    <a:pt x="403" y="28"/>
                    <a:pt x="404" y="28"/>
                  </a:cubicBezTo>
                  <a:cubicBezTo>
                    <a:pt x="412" y="25"/>
                    <a:pt x="421" y="23"/>
                    <a:pt x="429" y="20"/>
                  </a:cubicBezTo>
                  <a:cubicBezTo>
                    <a:pt x="430" y="37"/>
                    <a:pt x="431" y="54"/>
                    <a:pt x="432" y="71"/>
                  </a:cubicBezTo>
                  <a:cubicBezTo>
                    <a:pt x="435" y="71"/>
                    <a:pt x="438" y="70"/>
                    <a:pt x="441" y="70"/>
                  </a:cubicBezTo>
                  <a:cubicBezTo>
                    <a:pt x="440" y="52"/>
                    <a:pt x="439" y="35"/>
                    <a:pt x="439" y="17"/>
                  </a:cubicBezTo>
                  <a:cubicBezTo>
                    <a:pt x="452" y="11"/>
                    <a:pt x="466" y="6"/>
                    <a:pt x="479" y="0"/>
                  </a:cubicBezTo>
                  <a:cubicBezTo>
                    <a:pt x="479" y="0"/>
                    <a:pt x="479" y="1"/>
                    <a:pt x="479" y="2"/>
                  </a:cubicBezTo>
                  <a:cubicBezTo>
                    <a:pt x="481" y="39"/>
                    <a:pt x="482" y="76"/>
                    <a:pt x="484" y="113"/>
                  </a:cubicBezTo>
                  <a:cubicBezTo>
                    <a:pt x="484" y="116"/>
                    <a:pt x="484" y="118"/>
                    <a:pt x="480" y="119"/>
                  </a:cubicBezTo>
                  <a:cubicBezTo>
                    <a:pt x="453" y="127"/>
                    <a:pt x="427" y="136"/>
                    <a:pt x="399" y="143"/>
                  </a:cubicBezTo>
                  <a:cubicBezTo>
                    <a:pt x="378" y="149"/>
                    <a:pt x="355" y="154"/>
                    <a:pt x="333" y="159"/>
                  </a:cubicBezTo>
                  <a:cubicBezTo>
                    <a:pt x="304" y="165"/>
                    <a:pt x="274" y="170"/>
                    <a:pt x="245" y="173"/>
                  </a:cubicBezTo>
                  <a:cubicBezTo>
                    <a:pt x="218" y="175"/>
                    <a:pt x="192" y="178"/>
                    <a:pt x="166" y="180"/>
                  </a:cubicBezTo>
                  <a:cubicBezTo>
                    <a:pt x="146" y="181"/>
                    <a:pt x="127" y="182"/>
                    <a:pt x="107" y="183"/>
                  </a:cubicBezTo>
                  <a:cubicBezTo>
                    <a:pt x="87" y="184"/>
                    <a:pt x="67" y="185"/>
                    <a:pt x="48" y="186"/>
                  </a:cubicBezTo>
                  <a:cubicBezTo>
                    <a:pt x="44" y="186"/>
                    <a:pt x="43" y="185"/>
                    <a:pt x="42" y="182"/>
                  </a:cubicBezTo>
                  <a:cubicBezTo>
                    <a:pt x="38" y="163"/>
                    <a:pt x="34" y="145"/>
                    <a:pt x="27" y="127"/>
                  </a:cubicBezTo>
                  <a:cubicBezTo>
                    <a:pt x="20" y="111"/>
                    <a:pt x="12" y="96"/>
                    <a:pt x="2" y="82"/>
                  </a:cubicBezTo>
                  <a:cubicBezTo>
                    <a:pt x="1" y="82"/>
                    <a:pt x="1" y="81"/>
                    <a:pt x="0" y="80"/>
                  </a:cubicBezTo>
                  <a:cubicBezTo>
                    <a:pt x="14" y="79"/>
                    <a:pt x="28" y="79"/>
                    <a:pt x="43" y="78"/>
                  </a:cubicBezTo>
                  <a:cubicBezTo>
                    <a:pt x="43" y="96"/>
                    <a:pt x="44" y="114"/>
                    <a:pt x="45" y="132"/>
                  </a:cubicBezTo>
                  <a:cubicBezTo>
                    <a:pt x="48" y="132"/>
                    <a:pt x="51" y="132"/>
                    <a:pt x="54" y="132"/>
                  </a:cubicBezTo>
                  <a:cubicBezTo>
                    <a:pt x="53" y="114"/>
                    <a:pt x="53" y="96"/>
                    <a:pt x="52" y="77"/>
                  </a:cubicBezTo>
                  <a:cubicBezTo>
                    <a:pt x="64" y="77"/>
                    <a:pt x="76" y="76"/>
                    <a:pt x="89" y="75"/>
                  </a:cubicBezTo>
                  <a:cubicBezTo>
                    <a:pt x="89" y="92"/>
                    <a:pt x="90" y="109"/>
                    <a:pt x="91" y="127"/>
                  </a:cubicBezTo>
                  <a:cubicBezTo>
                    <a:pt x="94" y="126"/>
                    <a:pt x="97" y="126"/>
                    <a:pt x="100" y="126"/>
                  </a:cubicBezTo>
                  <a:cubicBezTo>
                    <a:pt x="99" y="109"/>
                    <a:pt x="99" y="92"/>
                    <a:pt x="98" y="75"/>
                  </a:cubicBezTo>
                  <a:cubicBezTo>
                    <a:pt x="109" y="74"/>
                    <a:pt x="120" y="73"/>
                    <a:pt x="131" y="72"/>
                  </a:cubicBezTo>
                  <a:cubicBezTo>
                    <a:pt x="132" y="89"/>
                    <a:pt x="132" y="105"/>
                    <a:pt x="133" y="122"/>
                  </a:cubicBezTo>
                  <a:cubicBezTo>
                    <a:pt x="136" y="122"/>
                    <a:pt x="139" y="122"/>
                    <a:pt x="142" y="122"/>
                  </a:cubicBezTo>
                  <a:cubicBezTo>
                    <a:pt x="141" y="105"/>
                    <a:pt x="141" y="88"/>
                    <a:pt x="140" y="72"/>
                  </a:cubicBezTo>
                  <a:cubicBezTo>
                    <a:pt x="153" y="71"/>
                    <a:pt x="165" y="70"/>
                    <a:pt x="178" y="68"/>
                  </a:cubicBezTo>
                  <a:cubicBezTo>
                    <a:pt x="179" y="85"/>
                    <a:pt x="180" y="101"/>
                    <a:pt x="181" y="118"/>
                  </a:cubicBezTo>
                  <a:cubicBezTo>
                    <a:pt x="181" y="118"/>
                    <a:pt x="181" y="118"/>
                    <a:pt x="181" y="118"/>
                  </a:cubicBezTo>
                  <a:cubicBezTo>
                    <a:pt x="190" y="119"/>
                    <a:pt x="190" y="119"/>
                    <a:pt x="189" y="111"/>
                  </a:cubicBezTo>
                  <a:cubicBezTo>
                    <a:pt x="189" y="98"/>
                    <a:pt x="188" y="85"/>
                    <a:pt x="187" y="72"/>
                  </a:cubicBezTo>
                  <a:cubicBezTo>
                    <a:pt x="187" y="70"/>
                    <a:pt x="187" y="69"/>
                    <a:pt x="187" y="6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34" name="Freeform 6">
              <a:extLst>
                <a:ext uri="{FF2B5EF4-FFF2-40B4-BE49-F238E27FC236}">
                  <a16:creationId xmlns:a16="http://schemas.microsoft.com/office/drawing/2014/main" id="{CDA76777-D528-4C13-9618-E845100BCA35}"/>
                </a:ext>
              </a:extLst>
            </p:cNvPr>
            <p:cNvSpPr>
              <a:spLocks/>
            </p:cNvSpPr>
            <p:nvPr/>
          </p:nvSpPr>
          <p:spPr bwMode="auto">
            <a:xfrm>
              <a:off x="11461750" y="6291263"/>
              <a:ext cx="461963" cy="198438"/>
            </a:xfrm>
            <a:custGeom>
              <a:avLst/>
              <a:gdLst>
                <a:gd name="T0" fmla="*/ 1 w 320"/>
                <a:gd name="T1" fmla="*/ 138 h 138"/>
                <a:gd name="T2" fmla="*/ 23 w 320"/>
                <a:gd name="T3" fmla="*/ 48 h 138"/>
                <a:gd name="T4" fmla="*/ 63 w 320"/>
                <a:gd name="T5" fmla="*/ 11 h 138"/>
                <a:gd name="T6" fmla="*/ 123 w 320"/>
                <a:gd name="T7" fmla="*/ 8 h 138"/>
                <a:gd name="T8" fmla="*/ 143 w 320"/>
                <a:gd name="T9" fmla="*/ 17 h 138"/>
                <a:gd name="T10" fmla="*/ 185 w 320"/>
                <a:gd name="T11" fmla="*/ 16 h 138"/>
                <a:gd name="T12" fmla="*/ 253 w 320"/>
                <a:gd name="T13" fmla="*/ 7 h 138"/>
                <a:gd name="T14" fmla="*/ 298 w 320"/>
                <a:gd name="T15" fmla="*/ 40 h 138"/>
                <a:gd name="T16" fmla="*/ 320 w 320"/>
                <a:gd name="T17" fmla="*/ 87 h 138"/>
                <a:gd name="T18" fmla="*/ 320 w 320"/>
                <a:gd name="T19" fmla="*/ 88 h 138"/>
                <a:gd name="T20" fmla="*/ 1 w 320"/>
                <a:gd name="T21"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138">
                  <a:moveTo>
                    <a:pt x="1" y="138"/>
                  </a:moveTo>
                  <a:cubicBezTo>
                    <a:pt x="0" y="106"/>
                    <a:pt x="6" y="76"/>
                    <a:pt x="23" y="48"/>
                  </a:cubicBezTo>
                  <a:cubicBezTo>
                    <a:pt x="33" y="32"/>
                    <a:pt x="45" y="19"/>
                    <a:pt x="63" y="11"/>
                  </a:cubicBezTo>
                  <a:cubicBezTo>
                    <a:pt x="82" y="2"/>
                    <a:pt x="102" y="1"/>
                    <a:pt x="123" y="8"/>
                  </a:cubicBezTo>
                  <a:cubicBezTo>
                    <a:pt x="130" y="10"/>
                    <a:pt x="136" y="14"/>
                    <a:pt x="143" y="17"/>
                  </a:cubicBezTo>
                  <a:cubicBezTo>
                    <a:pt x="157" y="25"/>
                    <a:pt x="171" y="24"/>
                    <a:pt x="185" y="16"/>
                  </a:cubicBezTo>
                  <a:cubicBezTo>
                    <a:pt x="206" y="4"/>
                    <a:pt x="229" y="0"/>
                    <a:pt x="253" y="7"/>
                  </a:cubicBezTo>
                  <a:cubicBezTo>
                    <a:pt x="272" y="12"/>
                    <a:pt x="286" y="24"/>
                    <a:pt x="298" y="40"/>
                  </a:cubicBezTo>
                  <a:cubicBezTo>
                    <a:pt x="308" y="54"/>
                    <a:pt x="316" y="70"/>
                    <a:pt x="320" y="87"/>
                  </a:cubicBezTo>
                  <a:cubicBezTo>
                    <a:pt x="320" y="87"/>
                    <a:pt x="320" y="88"/>
                    <a:pt x="320" y="88"/>
                  </a:cubicBezTo>
                  <a:cubicBezTo>
                    <a:pt x="216" y="119"/>
                    <a:pt x="109" y="133"/>
                    <a:pt x="1" y="13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35" name="Freeform 7">
              <a:extLst>
                <a:ext uri="{FF2B5EF4-FFF2-40B4-BE49-F238E27FC236}">
                  <a16:creationId xmlns:a16="http://schemas.microsoft.com/office/drawing/2014/main" id="{1C6A23C3-5316-4EE4-8AF0-45CF1F2871DB}"/>
                </a:ext>
              </a:extLst>
            </p:cNvPr>
            <p:cNvSpPr>
              <a:spLocks/>
            </p:cNvSpPr>
            <p:nvPr/>
          </p:nvSpPr>
          <p:spPr bwMode="auto">
            <a:xfrm>
              <a:off x="11503025" y="6099175"/>
              <a:ext cx="192088" cy="190500"/>
            </a:xfrm>
            <a:custGeom>
              <a:avLst/>
              <a:gdLst>
                <a:gd name="T0" fmla="*/ 115 w 134"/>
                <a:gd name="T1" fmla="*/ 123 h 132"/>
                <a:gd name="T2" fmla="*/ 43 w 134"/>
                <a:gd name="T3" fmla="*/ 32 h 132"/>
                <a:gd name="T4" fmla="*/ 42 w 134"/>
                <a:gd name="T5" fmla="*/ 33 h 132"/>
                <a:gd name="T6" fmla="*/ 49 w 134"/>
                <a:gd name="T7" fmla="*/ 38 h 132"/>
                <a:gd name="T8" fmla="*/ 56 w 134"/>
                <a:gd name="T9" fmla="*/ 43 h 132"/>
                <a:gd name="T10" fmla="*/ 101 w 134"/>
                <a:gd name="T11" fmla="*/ 107 h 132"/>
                <a:gd name="T12" fmla="*/ 103 w 134"/>
                <a:gd name="T13" fmla="*/ 120 h 132"/>
                <a:gd name="T14" fmla="*/ 95 w 134"/>
                <a:gd name="T15" fmla="*/ 131 h 132"/>
                <a:gd name="T16" fmla="*/ 68 w 134"/>
                <a:gd name="T17" fmla="*/ 128 h 132"/>
                <a:gd name="T18" fmla="*/ 18 w 134"/>
                <a:gd name="T19" fmla="*/ 84 h 132"/>
                <a:gd name="T20" fmla="*/ 2 w 134"/>
                <a:gd name="T21" fmla="*/ 28 h 132"/>
                <a:gd name="T22" fmla="*/ 1 w 134"/>
                <a:gd name="T23" fmla="*/ 12 h 132"/>
                <a:gd name="T24" fmla="*/ 12 w 134"/>
                <a:gd name="T25" fmla="*/ 1 h 132"/>
                <a:gd name="T26" fmla="*/ 71 w 134"/>
                <a:gd name="T27" fmla="*/ 14 h 132"/>
                <a:gd name="T28" fmla="*/ 110 w 134"/>
                <a:gd name="T29" fmla="*/ 37 h 132"/>
                <a:gd name="T30" fmla="*/ 132 w 134"/>
                <a:gd name="T31" fmla="*/ 81 h 132"/>
                <a:gd name="T32" fmla="*/ 120 w 134"/>
                <a:gd name="T33" fmla="*/ 119 h 132"/>
                <a:gd name="T34" fmla="*/ 115 w 134"/>
                <a:gd name="T35" fmla="*/ 12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 h="132">
                  <a:moveTo>
                    <a:pt x="115" y="123"/>
                  </a:moveTo>
                  <a:cubicBezTo>
                    <a:pt x="103" y="83"/>
                    <a:pt x="81" y="51"/>
                    <a:pt x="43" y="32"/>
                  </a:cubicBezTo>
                  <a:cubicBezTo>
                    <a:pt x="43" y="32"/>
                    <a:pt x="43" y="32"/>
                    <a:pt x="42" y="33"/>
                  </a:cubicBezTo>
                  <a:cubicBezTo>
                    <a:pt x="45" y="34"/>
                    <a:pt x="47" y="36"/>
                    <a:pt x="49" y="38"/>
                  </a:cubicBezTo>
                  <a:cubicBezTo>
                    <a:pt x="52" y="39"/>
                    <a:pt x="54" y="41"/>
                    <a:pt x="56" y="43"/>
                  </a:cubicBezTo>
                  <a:cubicBezTo>
                    <a:pt x="77" y="60"/>
                    <a:pt x="93" y="81"/>
                    <a:pt x="101" y="107"/>
                  </a:cubicBezTo>
                  <a:cubicBezTo>
                    <a:pt x="102" y="112"/>
                    <a:pt x="103" y="116"/>
                    <a:pt x="103" y="120"/>
                  </a:cubicBezTo>
                  <a:cubicBezTo>
                    <a:pt x="104" y="127"/>
                    <a:pt x="101" y="130"/>
                    <a:pt x="95" y="131"/>
                  </a:cubicBezTo>
                  <a:cubicBezTo>
                    <a:pt x="85" y="132"/>
                    <a:pt x="76" y="131"/>
                    <a:pt x="68" y="128"/>
                  </a:cubicBezTo>
                  <a:cubicBezTo>
                    <a:pt x="46" y="119"/>
                    <a:pt x="29" y="105"/>
                    <a:pt x="18" y="84"/>
                  </a:cubicBezTo>
                  <a:cubicBezTo>
                    <a:pt x="10" y="66"/>
                    <a:pt x="5" y="47"/>
                    <a:pt x="2" y="28"/>
                  </a:cubicBezTo>
                  <a:cubicBezTo>
                    <a:pt x="2" y="23"/>
                    <a:pt x="1" y="17"/>
                    <a:pt x="1" y="12"/>
                  </a:cubicBezTo>
                  <a:cubicBezTo>
                    <a:pt x="0" y="4"/>
                    <a:pt x="4" y="0"/>
                    <a:pt x="12" y="1"/>
                  </a:cubicBezTo>
                  <a:cubicBezTo>
                    <a:pt x="32" y="4"/>
                    <a:pt x="52" y="7"/>
                    <a:pt x="71" y="14"/>
                  </a:cubicBezTo>
                  <a:cubicBezTo>
                    <a:pt x="85" y="19"/>
                    <a:pt x="99" y="26"/>
                    <a:pt x="110" y="37"/>
                  </a:cubicBezTo>
                  <a:cubicBezTo>
                    <a:pt x="121" y="50"/>
                    <a:pt x="130" y="64"/>
                    <a:pt x="132" y="81"/>
                  </a:cubicBezTo>
                  <a:cubicBezTo>
                    <a:pt x="134" y="96"/>
                    <a:pt x="130" y="109"/>
                    <a:pt x="120" y="119"/>
                  </a:cubicBezTo>
                  <a:cubicBezTo>
                    <a:pt x="119" y="121"/>
                    <a:pt x="117" y="122"/>
                    <a:pt x="115" y="12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36" name="Freeform 8">
              <a:extLst>
                <a:ext uri="{FF2B5EF4-FFF2-40B4-BE49-F238E27FC236}">
                  <a16:creationId xmlns:a16="http://schemas.microsoft.com/office/drawing/2014/main" id="{613793B8-1D71-44B1-801A-140154F1D534}"/>
                </a:ext>
              </a:extLst>
            </p:cNvPr>
            <p:cNvSpPr>
              <a:spLocks/>
            </p:cNvSpPr>
            <p:nvPr/>
          </p:nvSpPr>
          <p:spPr bwMode="auto">
            <a:xfrm>
              <a:off x="11299825" y="6316663"/>
              <a:ext cx="171450" cy="177800"/>
            </a:xfrm>
            <a:custGeom>
              <a:avLst/>
              <a:gdLst>
                <a:gd name="T0" fmla="*/ 119 w 119"/>
                <a:gd name="T1" fmla="*/ 44 h 123"/>
                <a:gd name="T2" fmla="*/ 105 w 119"/>
                <a:gd name="T3" fmla="*/ 121 h 123"/>
                <a:gd name="T4" fmla="*/ 97 w 119"/>
                <a:gd name="T5" fmla="*/ 121 h 123"/>
                <a:gd name="T6" fmla="*/ 58 w 119"/>
                <a:gd name="T7" fmla="*/ 123 h 123"/>
                <a:gd name="T8" fmla="*/ 49 w 119"/>
                <a:gd name="T9" fmla="*/ 122 h 123"/>
                <a:gd name="T10" fmla="*/ 6 w 119"/>
                <a:gd name="T11" fmla="*/ 101 h 123"/>
                <a:gd name="T12" fmla="*/ 4 w 119"/>
                <a:gd name="T13" fmla="*/ 98 h 123"/>
                <a:gd name="T14" fmla="*/ 0 w 119"/>
                <a:gd name="T15" fmla="*/ 2 h 123"/>
                <a:gd name="T16" fmla="*/ 0 w 119"/>
                <a:gd name="T17" fmla="*/ 0 h 123"/>
                <a:gd name="T18" fmla="*/ 119 w 119"/>
                <a:gd name="T19" fmla="*/ 4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23">
                  <a:moveTo>
                    <a:pt x="119" y="44"/>
                  </a:moveTo>
                  <a:cubicBezTo>
                    <a:pt x="108" y="68"/>
                    <a:pt x="104" y="94"/>
                    <a:pt x="105" y="121"/>
                  </a:cubicBezTo>
                  <a:cubicBezTo>
                    <a:pt x="102" y="121"/>
                    <a:pt x="100" y="121"/>
                    <a:pt x="97" y="121"/>
                  </a:cubicBezTo>
                  <a:cubicBezTo>
                    <a:pt x="84" y="122"/>
                    <a:pt x="71" y="123"/>
                    <a:pt x="58" y="123"/>
                  </a:cubicBezTo>
                  <a:cubicBezTo>
                    <a:pt x="55" y="123"/>
                    <a:pt x="52" y="123"/>
                    <a:pt x="49" y="122"/>
                  </a:cubicBezTo>
                  <a:cubicBezTo>
                    <a:pt x="35" y="115"/>
                    <a:pt x="20" y="108"/>
                    <a:pt x="6" y="101"/>
                  </a:cubicBezTo>
                  <a:cubicBezTo>
                    <a:pt x="5" y="101"/>
                    <a:pt x="4" y="99"/>
                    <a:pt x="4" y="98"/>
                  </a:cubicBezTo>
                  <a:cubicBezTo>
                    <a:pt x="2" y="66"/>
                    <a:pt x="1" y="34"/>
                    <a:pt x="0" y="2"/>
                  </a:cubicBezTo>
                  <a:cubicBezTo>
                    <a:pt x="0" y="1"/>
                    <a:pt x="0" y="1"/>
                    <a:pt x="0" y="0"/>
                  </a:cubicBezTo>
                  <a:cubicBezTo>
                    <a:pt x="39" y="15"/>
                    <a:pt x="78" y="32"/>
                    <a:pt x="119" y="44"/>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37" name="Freeform 9">
              <a:extLst>
                <a:ext uri="{FF2B5EF4-FFF2-40B4-BE49-F238E27FC236}">
                  <a16:creationId xmlns:a16="http://schemas.microsoft.com/office/drawing/2014/main" id="{78243E12-1840-470C-A852-CA2BB82661E8}"/>
                </a:ext>
              </a:extLst>
            </p:cNvPr>
            <p:cNvSpPr>
              <a:spLocks/>
            </p:cNvSpPr>
            <p:nvPr/>
          </p:nvSpPr>
          <p:spPr bwMode="auto">
            <a:xfrm>
              <a:off x="11547475" y="6621463"/>
              <a:ext cx="342900" cy="95250"/>
            </a:xfrm>
            <a:custGeom>
              <a:avLst/>
              <a:gdLst>
                <a:gd name="T0" fmla="*/ 238 w 238"/>
                <a:gd name="T1" fmla="*/ 1 h 66"/>
                <a:gd name="T2" fmla="*/ 225 w 238"/>
                <a:gd name="T3" fmla="*/ 18 h 66"/>
                <a:gd name="T4" fmla="*/ 177 w 238"/>
                <a:gd name="T5" fmla="*/ 54 h 66"/>
                <a:gd name="T6" fmla="*/ 142 w 238"/>
                <a:gd name="T7" fmla="*/ 64 h 66"/>
                <a:gd name="T8" fmla="*/ 109 w 238"/>
                <a:gd name="T9" fmla="*/ 53 h 66"/>
                <a:gd name="T10" fmla="*/ 101 w 238"/>
                <a:gd name="T11" fmla="*/ 53 h 66"/>
                <a:gd name="T12" fmla="*/ 47 w 238"/>
                <a:gd name="T13" fmla="*/ 60 h 66"/>
                <a:gd name="T14" fmla="*/ 1 w 238"/>
                <a:gd name="T15" fmla="*/ 35 h 66"/>
                <a:gd name="T16" fmla="*/ 0 w 238"/>
                <a:gd name="T17" fmla="*/ 33 h 66"/>
                <a:gd name="T18" fmla="*/ 238 w 238"/>
                <a:gd name="T19" fmla="*/ 0 h 66"/>
                <a:gd name="T20" fmla="*/ 238 w 238"/>
                <a:gd name="T21"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8" h="66">
                  <a:moveTo>
                    <a:pt x="238" y="1"/>
                  </a:moveTo>
                  <a:cubicBezTo>
                    <a:pt x="234" y="7"/>
                    <a:pt x="230" y="12"/>
                    <a:pt x="225" y="18"/>
                  </a:cubicBezTo>
                  <a:cubicBezTo>
                    <a:pt x="211" y="33"/>
                    <a:pt x="195" y="45"/>
                    <a:pt x="177" y="54"/>
                  </a:cubicBezTo>
                  <a:cubicBezTo>
                    <a:pt x="166" y="59"/>
                    <a:pt x="155" y="63"/>
                    <a:pt x="142" y="64"/>
                  </a:cubicBezTo>
                  <a:cubicBezTo>
                    <a:pt x="130" y="64"/>
                    <a:pt x="119" y="60"/>
                    <a:pt x="109" y="53"/>
                  </a:cubicBezTo>
                  <a:cubicBezTo>
                    <a:pt x="106" y="52"/>
                    <a:pt x="104" y="51"/>
                    <a:pt x="101" y="53"/>
                  </a:cubicBezTo>
                  <a:cubicBezTo>
                    <a:pt x="84" y="65"/>
                    <a:pt x="66" y="66"/>
                    <a:pt x="47" y="60"/>
                  </a:cubicBezTo>
                  <a:cubicBezTo>
                    <a:pt x="30" y="55"/>
                    <a:pt x="15" y="46"/>
                    <a:pt x="1" y="35"/>
                  </a:cubicBezTo>
                  <a:cubicBezTo>
                    <a:pt x="1" y="34"/>
                    <a:pt x="1" y="34"/>
                    <a:pt x="0" y="33"/>
                  </a:cubicBezTo>
                  <a:cubicBezTo>
                    <a:pt x="81" y="29"/>
                    <a:pt x="160" y="21"/>
                    <a:pt x="238" y="0"/>
                  </a:cubicBezTo>
                  <a:cubicBezTo>
                    <a:pt x="238" y="0"/>
                    <a:pt x="238" y="1"/>
                    <a:pt x="238" y="1"/>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38" name="Freeform 10">
              <a:extLst>
                <a:ext uri="{FF2B5EF4-FFF2-40B4-BE49-F238E27FC236}">
                  <a16:creationId xmlns:a16="http://schemas.microsoft.com/office/drawing/2014/main" id="{08052967-217F-4207-9AFB-472F5253F416}"/>
                </a:ext>
              </a:extLst>
            </p:cNvPr>
            <p:cNvSpPr>
              <a:spLocks/>
            </p:cNvSpPr>
            <p:nvPr/>
          </p:nvSpPr>
          <p:spPr bwMode="auto">
            <a:xfrm>
              <a:off x="11904663" y="6340475"/>
              <a:ext cx="119063" cy="76200"/>
            </a:xfrm>
            <a:custGeom>
              <a:avLst/>
              <a:gdLst>
                <a:gd name="T0" fmla="*/ 0 w 83"/>
                <a:gd name="T1" fmla="*/ 3 h 53"/>
                <a:gd name="T2" fmla="*/ 11 w 83"/>
                <a:gd name="T3" fmla="*/ 2 h 53"/>
                <a:gd name="T4" fmla="*/ 60 w 83"/>
                <a:gd name="T5" fmla="*/ 4 h 53"/>
                <a:gd name="T6" fmla="*/ 76 w 83"/>
                <a:gd name="T7" fmla="*/ 12 h 53"/>
                <a:gd name="T8" fmla="*/ 75 w 83"/>
                <a:gd name="T9" fmla="*/ 31 h 53"/>
                <a:gd name="T10" fmla="*/ 39 w 83"/>
                <a:gd name="T11" fmla="*/ 48 h 53"/>
                <a:gd name="T12" fmla="*/ 22 w 83"/>
                <a:gd name="T13" fmla="*/ 53 h 53"/>
                <a:gd name="T14" fmla="*/ 0 w 83"/>
                <a:gd name="T15" fmla="*/ 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53">
                  <a:moveTo>
                    <a:pt x="0" y="3"/>
                  </a:moveTo>
                  <a:cubicBezTo>
                    <a:pt x="4" y="2"/>
                    <a:pt x="7" y="2"/>
                    <a:pt x="11" y="2"/>
                  </a:cubicBezTo>
                  <a:cubicBezTo>
                    <a:pt x="27" y="1"/>
                    <a:pt x="44" y="0"/>
                    <a:pt x="60" y="4"/>
                  </a:cubicBezTo>
                  <a:cubicBezTo>
                    <a:pt x="66" y="6"/>
                    <a:pt x="71" y="8"/>
                    <a:pt x="76" y="12"/>
                  </a:cubicBezTo>
                  <a:cubicBezTo>
                    <a:pt x="83" y="18"/>
                    <a:pt x="83" y="26"/>
                    <a:pt x="75" y="31"/>
                  </a:cubicBezTo>
                  <a:cubicBezTo>
                    <a:pt x="64" y="39"/>
                    <a:pt x="52" y="43"/>
                    <a:pt x="39" y="48"/>
                  </a:cubicBezTo>
                  <a:cubicBezTo>
                    <a:pt x="34" y="49"/>
                    <a:pt x="28" y="51"/>
                    <a:pt x="22" y="53"/>
                  </a:cubicBezTo>
                  <a:cubicBezTo>
                    <a:pt x="18" y="35"/>
                    <a:pt x="11" y="18"/>
                    <a:pt x="0" y="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39" name="Freeform 11">
              <a:extLst>
                <a:ext uri="{FF2B5EF4-FFF2-40B4-BE49-F238E27FC236}">
                  <a16:creationId xmlns:a16="http://schemas.microsoft.com/office/drawing/2014/main" id="{9F989825-FF0E-4D29-8481-1E74698CDEC0}"/>
                </a:ext>
              </a:extLst>
            </p:cNvPr>
            <p:cNvSpPr>
              <a:spLocks/>
            </p:cNvSpPr>
            <p:nvPr/>
          </p:nvSpPr>
          <p:spPr bwMode="auto">
            <a:xfrm>
              <a:off x="11690350" y="6176963"/>
              <a:ext cx="82550" cy="134938"/>
            </a:xfrm>
            <a:custGeom>
              <a:avLst/>
              <a:gdLst>
                <a:gd name="T0" fmla="*/ 1 w 58"/>
                <a:gd name="T1" fmla="*/ 87 h 93"/>
                <a:gd name="T2" fmla="*/ 20 w 58"/>
                <a:gd name="T3" fmla="*/ 33 h 93"/>
                <a:gd name="T4" fmla="*/ 37 w 58"/>
                <a:gd name="T5" fmla="*/ 9 h 93"/>
                <a:gd name="T6" fmla="*/ 39 w 58"/>
                <a:gd name="T7" fmla="*/ 4 h 93"/>
                <a:gd name="T8" fmla="*/ 46 w 58"/>
                <a:gd name="T9" fmla="*/ 0 h 93"/>
                <a:gd name="T10" fmla="*/ 52 w 58"/>
                <a:gd name="T11" fmla="*/ 2 h 93"/>
                <a:gd name="T12" fmla="*/ 56 w 58"/>
                <a:gd name="T13" fmla="*/ 10 h 93"/>
                <a:gd name="T14" fmla="*/ 46 w 58"/>
                <a:gd name="T15" fmla="*/ 30 h 93"/>
                <a:gd name="T16" fmla="*/ 27 w 58"/>
                <a:gd name="T17" fmla="*/ 57 h 93"/>
                <a:gd name="T18" fmla="*/ 19 w 58"/>
                <a:gd name="T19" fmla="*/ 86 h 93"/>
                <a:gd name="T20" fmla="*/ 16 w 58"/>
                <a:gd name="T21" fmla="*/ 91 h 93"/>
                <a:gd name="T22" fmla="*/ 6 w 58"/>
                <a:gd name="T23" fmla="*/ 92 h 93"/>
                <a:gd name="T24" fmla="*/ 1 w 58"/>
                <a:gd name="T25" fmla="*/ 8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3">
                  <a:moveTo>
                    <a:pt x="1" y="87"/>
                  </a:moveTo>
                  <a:cubicBezTo>
                    <a:pt x="0" y="67"/>
                    <a:pt x="8" y="49"/>
                    <a:pt x="20" y="33"/>
                  </a:cubicBezTo>
                  <a:cubicBezTo>
                    <a:pt x="26" y="25"/>
                    <a:pt x="31" y="17"/>
                    <a:pt x="37" y="9"/>
                  </a:cubicBezTo>
                  <a:cubicBezTo>
                    <a:pt x="38" y="8"/>
                    <a:pt x="39" y="6"/>
                    <a:pt x="39" y="4"/>
                  </a:cubicBezTo>
                  <a:cubicBezTo>
                    <a:pt x="41" y="1"/>
                    <a:pt x="43" y="0"/>
                    <a:pt x="46" y="0"/>
                  </a:cubicBezTo>
                  <a:cubicBezTo>
                    <a:pt x="48" y="1"/>
                    <a:pt x="50" y="1"/>
                    <a:pt x="52" y="2"/>
                  </a:cubicBezTo>
                  <a:cubicBezTo>
                    <a:pt x="56" y="3"/>
                    <a:pt x="58" y="6"/>
                    <a:pt x="56" y="10"/>
                  </a:cubicBezTo>
                  <a:cubicBezTo>
                    <a:pt x="53" y="17"/>
                    <a:pt x="50" y="23"/>
                    <a:pt x="46" y="30"/>
                  </a:cubicBezTo>
                  <a:cubicBezTo>
                    <a:pt x="40" y="39"/>
                    <a:pt x="33" y="48"/>
                    <a:pt x="27" y="57"/>
                  </a:cubicBezTo>
                  <a:cubicBezTo>
                    <a:pt x="21" y="66"/>
                    <a:pt x="19" y="76"/>
                    <a:pt x="19" y="86"/>
                  </a:cubicBezTo>
                  <a:cubicBezTo>
                    <a:pt x="19" y="89"/>
                    <a:pt x="18" y="90"/>
                    <a:pt x="16" y="91"/>
                  </a:cubicBezTo>
                  <a:cubicBezTo>
                    <a:pt x="12" y="91"/>
                    <a:pt x="9" y="92"/>
                    <a:pt x="6" y="92"/>
                  </a:cubicBezTo>
                  <a:cubicBezTo>
                    <a:pt x="0" y="93"/>
                    <a:pt x="0" y="93"/>
                    <a:pt x="1" y="87"/>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grpSp>
      <p:grpSp>
        <p:nvGrpSpPr>
          <p:cNvPr id="40" name="Grupo 39">
            <a:extLst>
              <a:ext uri="{FF2B5EF4-FFF2-40B4-BE49-F238E27FC236}">
                <a16:creationId xmlns:a16="http://schemas.microsoft.com/office/drawing/2014/main" id="{917C540D-20DD-4DBA-8235-8DF6D7E5D1ED}"/>
              </a:ext>
            </a:extLst>
          </p:cNvPr>
          <p:cNvGrpSpPr/>
          <p:nvPr/>
        </p:nvGrpSpPr>
        <p:grpSpPr>
          <a:xfrm rot="10800000">
            <a:off x="120811" y="6612571"/>
            <a:ext cx="11775915" cy="145782"/>
            <a:chOff x="120811" y="6612571"/>
            <a:chExt cx="11775915" cy="145782"/>
          </a:xfrm>
        </p:grpSpPr>
        <p:cxnSp>
          <p:nvCxnSpPr>
            <p:cNvPr id="41" name="Conector recto 40">
              <a:extLst>
                <a:ext uri="{FF2B5EF4-FFF2-40B4-BE49-F238E27FC236}">
                  <a16:creationId xmlns:a16="http://schemas.microsoft.com/office/drawing/2014/main" id="{BFD817C8-FB4A-4861-84E5-ACE51FA62231}"/>
                </a:ext>
              </a:extLst>
            </p:cNvPr>
            <p:cNvCxnSpPr>
              <a:cxnSpLocks/>
            </p:cNvCxnSpPr>
            <p:nvPr/>
          </p:nvCxnSpPr>
          <p:spPr>
            <a:xfrm>
              <a:off x="6550702" y="6672530"/>
              <a:ext cx="5346024" cy="0"/>
            </a:xfrm>
            <a:prstGeom prst="line">
              <a:avLst/>
            </a:prstGeom>
            <a:ln w="28575">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42" name="Rectángulo 41">
              <a:extLst>
                <a:ext uri="{FF2B5EF4-FFF2-40B4-BE49-F238E27FC236}">
                  <a16:creationId xmlns:a16="http://schemas.microsoft.com/office/drawing/2014/main" id="{2A9A6ADE-3FE0-4E40-8CC9-B45568366639}"/>
                </a:ext>
              </a:extLst>
            </p:cNvPr>
            <p:cNvSpPr/>
            <p:nvPr/>
          </p:nvSpPr>
          <p:spPr>
            <a:xfrm>
              <a:off x="120811" y="6612571"/>
              <a:ext cx="7224369" cy="14578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700000000000000" pitchFamily="2" charset="-78"/>
              </a:endParaRPr>
            </a:p>
          </p:txBody>
        </p:sp>
      </p:grpSp>
    </p:spTree>
    <p:extLst>
      <p:ext uri="{BB962C8B-B14F-4D97-AF65-F5344CB8AC3E}">
        <p14:creationId xmlns:p14="http://schemas.microsoft.com/office/powerpoint/2010/main" val="8482126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t>سبک اینفوگرافیک</a:t>
            </a:r>
            <a:endParaRPr lang="en-US" dirty="0"/>
          </a:p>
        </p:txBody>
      </p:sp>
      <p:sp>
        <p:nvSpPr>
          <p:cNvPr id="3" name="Freeform 1">
            <a:extLst>
              <a:ext uri="{FF2B5EF4-FFF2-40B4-BE49-F238E27FC236}">
                <a16:creationId xmlns:a16="http://schemas.microsoft.com/office/drawing/2014/main" id="{BD6FB4AC-965C-4F7B-BA49-99E54D60C20B}"/>
              </a:ext>
            </a:extLst>
          </p:cNvPr>
          <p:cNvSpPr/>
          <p:nvPr/>
        </p:nvSpPr>
        <p:spPr>
          <a:xfrm>
            <a:off x="931530" y="3802969"/>
            <a:ext cx="11282629" cy="2113011"/>
          </a:xfrm>
          <a:custGeom>
            <a:avLst/>
            <a:gdLst>
              <a:gd name="connsiteX0" fmla="*/ 0 w 8704053"/>
              <a:gd name="connsiteY0" fmla="*/ 3183147 h 3183147"/>
              <a:gd name="connsiteX1" fmla="*/ 1802921 w 8704053"/>
              <a:gd name="connsiteY1" fmla="*/ 3174521 h 3183147"/>
              <a:gd name="connsiteX2" fmla="*/ 8704053 w 8704053"/>
              <a:gd name="connsiteY2" fmla="*/ 1587260 h 3183147"/>
              <a:gd name="connsiteX3" fmla="*/ 8643668 w 8704053"/>
              <a:gd name="connsiteY3" fmla="*/ 0 h 3183147"/>
              <a:gd name="connsiteX4" fmla="*/ 0 w 8704053"/>
              <a:gd name="connsiteY4" fmla="*/ 3183147 h 3183147"/>
              <a:gd name="connsiteX0" fmla="*/ 0 w 8704053"/>
              <a:gd name="connsiteY0" fmla="*/ 2027207 h 2027207"/>
              <a:gd name="connsiteX1" fmla="*/ 1802921 w 8704053"/>
              <a:gd name="connsiteY1" fmla="*/ 2018581 h 2027207"/>
              <a:gd name="connsiteX2" fmla="*/ 8704053 w 8704053"/>
              <a:gd name="connsiteY2" fmla="*/ 431320 h 2027207"/>
              <a:gd name="connsiteX3" fmla="*/ 8669547 w 8704053"/>
              <a:gd name="connsiteY3" fmla="*/ 0 h 2027207"/>
              <a:gd name="connsiteX4" fmla="*/ 0 w 8704053"/>
              <a:gd name="connsiteY4" fmla="*/ 2027207 h 2027207"/>
              <a:gd name="connsiteX0" fmla="*/ 0 w 8669547"/>
              <a:gd name="connsiteY0" fmla="*/ 2027207 h 2027207"/>
              <a:gd name="connsiteX1" fmla="*/ 1802921 w 8669547"/>
              <a:gd name="connsiteY1" fmla="*/ 2018581 h 2027207"/>
              <a:gd name="connsiteX2" fmla="*/ 8652295 w 8669547"/>
              <a:gd name="connsiteY2" fmla="*/ 448573 h 2027207"/>
              <a:gd name="connsiteX3" fmla="*/ 8669547 w 8669547"/>
              <a:gd name="connsiteY3" fmla="*/ 0 h 2027207"/>
              <a:gd name="connsiteX4" fmla="*/ 0 w 8669547"/>
              <a:gd name="connsiteY4" fmla="*/ 2027207 h 2027207"/>
              <a:gd name="connsiteX0" fmla="*/ 0 w 8669547"/>
              <a:gd name="connsiteY0" fmla="*/ 2027207 h 2035834"/>
              <a:gd name="connsiteX1" fmla="*/ 1759789 w 8669547"/>
              <a:gd name="connsiteY1" fmla="*/ 2035834 h 2035834"/>
              <a:gd name="connsiteX2" fmla="*/ 8652295 w 8669547"/>
              <a:gd name="connsiteY2" fmla="*/ 448573 h 2035834"/>
              <a:gd name="connsiteX3" fmla="*/ 8669547 w 8669547"/>
              <a:gd name="connsiteY3" fmla="*/ 0 h 2035834"/>
              <a:gd name="connsiteX4" fmla="*/ 0 w 8669547"/>
              <a:gd name="connsiteY4" fmla="*/ 2027207 h 2035834"/>
              <a:gd name="connsiteX0" fmla="*/ 0 w 8669547"/>
              <a:gd name="connsiteY0" fmla="*/ 2027207 h 2027208"/>
              <a:gd name="connsiteX1" fmla="*/ 1802921 w 8669547"/>
              <a:gd name="connsiteY1" fmla="*/ 2027208 h 2027208"/>
              <a:gd name="connsiteX2" fmla="*/ 8652295 w 8669547"/>
              <a:gd name="connsiteY2" fmla="*/ 448573 h 2027208"/>
              <a:gd name="connsiteX3" fmla="*/ 8669547 w 8669547"/>
              <a:gd name="connsiteY3" fmla="*/ 0 h 2027208"/>
              <a:gd name="connsiteX4" fmla="*/ 0 w 8669547"/>
              <a:gd name="connsiteY4" fmla="*/ 2027207 h 2027208"/>
              <a:gd name="connsiteX0" fmla="*/ 0 w 8695426"/>
              <a:gd name="connsiteY0" fmla="*/ 2044460 h 2044460"/>
              <a:gd name="connsiteX1" fmla="*/ 1828800 w 8695426"/>
              <a:gd name="connsiteY1" fmla="*/ 2027208 h 2044460"/>
              <a:gd name="connsiteX2" fmla="*/ 8678174 w 8695426"/>
              <a:gd name="connsiteY2" fmla="*/ 448573 h 2044460"/>
              <a:gd name="connsiteX3" fmla="*/ 8695426 w 8695426"/>
              <a:gd name="connsiteY3" fmla="*/ 0 h 2044460"/>
              <a:gd name="connsiteX4" fmla="*/ 0 w 8695426"/>
              <a:gd name="connsiteY4" fmla="*/ 2044460 h 2044460"/>
              <a:gd name="connsiteX0" fmla="*/ 0 w 8709822"/>
              <a:gd name="connsiteY0" fmla="*/ 2044460 h 2044460"/>
              <a:gd name="connsiteX1" fmla="*/ 1828800 w 8709822"/>
              <a:gd name="connsiteY1" fmla="*/ 2027208 h 2044460"/>
              <a:gd name="connsiteX2" fmla="*/ 8709822 w 8709822"/>
              <a:gd name="connsiteY2" fmla="*/ 438668 h 2044460"/>
              <a:gd name="connsiteX3" fmla="*/ 8695426 w 8709822"/>
              <a:gd name="connsiteY3" fmla="*/ 0 h 2044460"/>
              <a:gd name="connsiteX4" fmla="*/ 0 w 8709822"/>
              <a:gd name="connsiteY4" fmla="*/ 2044460 h 2044460"/>
              <a:gd name="connsiteX0" fmla="*/ 0 w 8709822"/>
              <a:gd name="connsiteY0" fmla="*/ 2044460 h 2044460"/>
              <a:gd name="connsiteX1" fmla="*/ 1828800 w 8709822"/>
              <a:gd name="connsiteY1" fmla="*/ 2027208 h 2044460"/>
              <a:gd name="connsiteX2" fmla="*/ 8709822 w 8709822"/>
              <a:gd name="connsiteY2" fmla="*/ 438668 h 2044460"/>
              <a:gd name="connsiteX3" fmla="*/ 8695426 w 8709822"/>
              <a:gd name="connsiteY3" fmla="*/ 0 h 2044460"/>
              <a:gd name="connsiteX4" fmla="*/ 0 w 8709822"/>
              <a:gd name="connsiteY4" fmla="*/ 2044460 h 2044460"/>
              <a:gd name="connsiteX0" fmla="*/ 0 w 8712489"/>
              <a:gd name="connsiteY0" fmla="*/ 2054365 h 2054365"/>
              <a:gd name="connsiteX1" fmla="*/ 1828800 w 8712489"/>
              <a:gd name="connsiteY1" fmla="*/ 2037113 h 2054365"/>
              <a:gd name="connsiteX2" fmla="*/ 8709822 w 8712489"/>
              <a:gd name="connsiteY2" fmla="*/ 448573 h 2054365"/>
              <a:gd name="connsiteX3" fmla="*/ 8711250 w 8712489"/>
              <a:gd name="connsiteY3" fmla="*/ 0 h 2054365"/>
              <a:gd name="connsiteX4" fmla="*/ 0 w 8712489"/>
              <a:gd name="connsiteY4" fmla="*/ 2054365 h 2054365"/>
              <a:gd name="connsiteX0" fmla="*/ 0 w 8688752"/>
              <a:gd name="connsiteY0" fmla="*/ 2024650 h 2037113"/>
              <a:gd name="connsiteX1" fmla="*/ 1805063 w 8688752"/>
              <a:gd name="connsiteY1" fmla="*/ 2037113 h 2037113"/>
              <a:gd name="connsiteX2" fmla="*/ 8686085 w 8688752"/>
              <a:gd name="connsiteY2" fmla="*/ 448573 h 2037113"/>
              <a:gd name="connsiteX3" fmla="*/ 8687513 w 8688752"/>
              <a:gd name="connsiteY3" fmla="*/ 0 h 2037113"/>
              <a:gd name="connsiteX4" fmla="*/ 0 w 8688752"/>
              <a:gd name="connsiteY4" fmla="*/ 2024650 h 2037113"/>
              <a:gd name="connsiteX0" fmla="*/ 0 w 8688752"/>
              <a:gd name="connsiteY0" fmla="*/ 2024650 h 2027208"/>
              <a:gd name="connsiteX1" fmla="*/ 1710118 w 8688752"/>
              <a:gd name="connsiteY1" fmla="*/ 2027208 h 2027208"/>
              <a:gd name="connsiteX2" fmla="*/ 8686085 w 8688752"/>
              <a:gd name="connsiteY2" fmla="*/ 448573 h 2027208"/>
              <a:gd name="connsiteX3" fmla="*/ 8687513 w 8688752"/>
              <a:gd name="connsiteY3" fmla="*/ 0 h 2027208"/>
              <a:gd name="connsiteX4" fmla="*/ 0 w 8688752"/>
              <a:gd name="connsiteY4" fmla="*/ 2024650 h 2027208"/>
              <a:gd name="connsiteX0" fmla="*/ 0 w 8688752"/>
              <a:gd name="connsiteY0" fmla="*/ 2024650 h 2037114"/>
              <a:gd name="connsiteX1" fmla="*/ 1733854 w 8688752"/>
              <a:gd name="connsiteY1" fmla="*/ 2037114 h 2037114"/>
              <a:gd name="connsiteX2" fmla="*/ 8686085 w 8688752"/>
              <a:gd name="connsiteY2" fmla="*/ 448573 h 2037114"/>
              <a:gd name="connsiteX3" fmla="*/ 8687513 w 8688752"/>
              <a:gd name="connsiteY3" fmla="*/ 0 h 2037114"/>
              <a:gd name="connsiteX4" fmla="*/ 0 w 8688752"/>
              <a:gd name="connsiteY4" fmla="*/ 2024650 h 2037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88752" h="2037114">
                <a:moveTo>
                  <a:pt x="0" y="2024650"/>
                </a:moveTo>
                <a:lnTo>
                  <a:pt x="1733854" y="2037114"/>
                </a:lnTo>
                <a:lnTo>
                  <a:pt x="8686085" y="448573"/>
                </a:lnTo>
                <a:cubicBezTo>
                  <a:pt x="8681286" y="252824"/>
                  <a:pt x="8692312" y="146223"/>
                  <a:pt x="8687513" y="0"/>
                </a:cubicBezTo>
                <a:lnTo>
                  <a:pt x="0" y="202465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nvGrpSpPr>
          <p:cNvPr id="4" name="Group 3">
            <a:extLst>
              <a:ext uri="{FF2B5EF4-FFF2-40B4-BE49-F238E27FC236}">
                <a16:creationId xmlns:a16="http://schemas.microsoft.com/office/drawing/2014/main" id="{461DDA9F-AC1C-4FA6-8DB3-CBCE77AA3955}"/>
              </a:ext>
            </a:extLst>
          </p:cNvPr>
          <p:cNvGrpSpPr/>
          <p:nvPr/>
        </p:nvGrpSpPr>
        <p:grpSpPr>
          <a:xfrm>
            <a:off x="911166" y="3366982"/>
            <a:ext cx="2268794" cy="2565623"/>
            <a:chOff x="467544" y="3167633"/>
            <a:chExt cx="1834083" cy="2565623"/>
          </a:xfrm>
          <a:solidFill>
            <a:srgbClr val="87BCE6"/>
          </a:solidFill>
        </p:grpSpPr>
        <p:sp>
          <p:nvSpPr>
            <p:cNvPr id="5" name="Rectangle 4">
              <a:extLst>
                <a:ext uri="{FF2B5EF4-FFF2-40B4-BE49-F238E27FC236}">
                  <a16:creationId xmlns:a16="http://schemas.microsoft.com/office/drawing/2014/main" id="{ED84809A-D0C8-4318-A58D-78D69990F1A2}"/>
                </a:ext>
              </a:extLst>
            </p:cNvPr>
            <p:cNvSpPr/>
            <p:nvPr/>
          </p:nvSpPr>
          <p:spPr>
            <a:xfrm>
              <a:off x="467544" y="3167633"/>
              <a:ext cx="1834083" cy="4761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 name="Rectangle 5">
              <a:extLst>
                <a:ext uri="{FF2B5EF4-FFF2-40B4-BE49-F238E27FC236}">
                  <a16:creationId xmlns:a16="http://schemas.microsoft.com/office/drawing/2014/main" id="{9838C775-3979-49EA-BA29-26F3812CA305}"/>
                </a:ext>
              </a:extLst>
            </p:cNvPr>
            <p:cNvSpPr/>
            <p:nvPr/>
          </p:nvSpPr>
          <p:spPr>
            <a:xfrm>
              <a:off x="467544" y="4077072"/>
              <a:ext cx="1834083" cy="16561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7" name="Down Arrow 6">
              <a:extLst>
                <a:ext uri="{FF2B5EF4-FFF2-40B4-BE49-F238E27FC236}">
                  <a16:creationId xmlns:a16="http://schemas.microsoft.com/office/drawing/2014/main" id="{E53E371C-9485-46EF-8D56-D002344847C4}"/>
                </a:ext>
              </a:extLst>
            </p:cNvPr>
            <p:cNvSpPr/>
            <p:nvPr/>
          </p:nvSpPr>
          <p:spPr>
            <a:xfrm>
              <a:off x="1204565" y="3692054"/>
              <a:ext cx="360040" cy="336750"/>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8" name="Group 7">
            <a:extLst>
              <a:ext uri="{FF2B5EF4-FFF2-40B4-BE49-F238E27FC236}">
                <a16:creationId xmlns:a16="http://schemas.microsoft.com/office/drawing/2014/main" id="{40888661-1DDA-4F76-9E79-E8FBE1869047}"/>
              </a:ext>
            </a:extLst>
          </p:cNvPr>
          <p:cNvGrpSpPr/>
          <p:nvPr/>
        </p:nvGrpSpPr>
        <p:grpSpPr>
          <a:xfrm>
            <a:off x="3614944" y="2872226"/>
            <a:ext cx="2268794" cy="2565623"/>
            <a:chOff x="467544" y="3167633"/>
            <a:chExt cx="1834083" cy="2565623"/>
          </a:xfrm>
          <a:solidFill>
            <a:srgbClr val="2681AD"/>
          </a:solidFill>
        </p:grpSpPr>
        <p:sp>
          <p:nvSpPr>
            <p:cNvPr id="9" name="Rectangle 8">
              <a:extLst>
                <a:ext uri="{FF2B5EF4-FFF2-40B4-BE49-F238E27FC236}">
                  <a16:creationId xmlns:a16="http://schemas.microsoft.com/office/drawing/2014/main" id="{546FA59D-5449-49DB-8C13-32178E79EF0D}"/>
                </a:ext>
              </a:extLst>
            </p:cNvPr>
            <p:cNvSpPr/>
            <p:nvPr/>
          </p:nvSpPr>
          <p:spPr>
            <a:xfrm>
              <a:off x="467544" y="3167633"/>
              <a:ext cx="1834083" cy="4761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0" name="Rectangle 9">
              <a:extLst>
                <a:ext uri="{FF2B5EF4-FFF2-40B4-BE49-F238E27FC236}">
                  <a16:creationId xmlns:a16="http://schemas.microsoft.com/office/drawing/2014/main" id="{F3AC0218-F31A-4F7A-A037-5CBD5637E4F7}"/>
                </a:ext>
              </a:extLst>
            </p:cNvPr>
            <p:cNvSpPr/>
            <p:nvPr/>
          </p:nvSpPr>
          <p:spPr>
            <a:xfrm>
              <a:off x="467544" y="4077072"/>
              <a:ext cx="1834083" cy="16561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1" name="Down Arrow 10">
              <a:extLst>
                <a:ext uri="{FF2B5EF4-FFF2-40B4-BE49-F238E27FC236}">
                  <a16:creationId xmlns:a16="http://schemas.microsoft.com/office/drawing/2014/main" id="{774FDE9D-8B31-4F9B-A1B4-6E4EA5DB135E}"/>
                </a:ext>
              </a:extLst>
            </p:cNvPr>
            <p:cNvSpPr/>
            <p:nvPr/>
          </p:nvSpPr>
          <p:spPr>
            <a:xfrm>
              <a:off x="1204565" y="3692054"/>
              <a:ext cx="360040" cy="336750"/>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12" name="Group 11">
            <a:extLst>
              <a:ext uri="{FF2B5EF4-FFF2-40B4-BE49-F238E27FC236}">
                <a16:creationId xmlns:a16="http://schemas.microsoft.com/office/drawing/2014/main" id="{7D15787A-D7FB-400A-99A6-968177E433DF}"/>
              </a:ext>
            </a:extLst>
          </p:cNvPr>
          <p:cNvGrpSpPr/>
          <p:nvPr/>
        </p:nvGrpSpPr>
        <p:grpSpPr>
          <a:xfrm>
            <a:off x="6318722" y="2377471"/>
            <a:ext cx="2268794" cy="2565623"/>
            <a:chOff x="467544" y="3167633"/>
            <a:chExt cx="1834083" cy="2565623"/>
          </a:xfrm>
          <a:solidFill>
            <a:srgbClr val="87BCE6"/>
          </a:solidFill>
        </p:grpSpPr>
        <p:sp>
          <p:nvSpPr>
            <p:cNvPr id="13" name="Rectangle 12">
              <a:extLst>
                <a:ext uri="{FF2B5EF4-FFF2-40B4-BE49-F238E27FC236}">
                  <a16:creationId xmlns:a16="http://schemas.microsoft.com/office/drawing/2014/main" id="{1FEC990A-672A-4EB4-9731-16C9D3E521E5}"/>
                </a:ext>
              </a:extLst>
            </p:cNvPr>
            <p:cNvSpPr/>
            <p:nvPr/>
          </p:nvSpPr>
          <p:spPr>
            <a:xfrm>
              <a:off x="467544" y="3167633"/>
              <a:ext cx="1834083" cy="47615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4" name="Rectangle 13">
              <a:extLst>
                <a:ext uri="{FF2B5EF4-FFF2-40B4-BE49-F238E27FC236}">
                  <a16:creationId xmlns:a16="http://schemas.microsoft.com/office/drawing/2014/main" id="{AA21E430-A801-40F7-9677-4AAE707A37BC}"/>
                </a:ext>
              </a:extLst>
            </p:cNvPr>
            <p:cNvSpPr/>
            <p:nvPr/>
          </p:nvSpPr>
          <p:spPr>
            <a:xfrm>
              <a:off x="467544" y="4077072"/>
              <a:ext cx="1834083" cy="16561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 name="Down Arrow 14">
              <a:extLst>
                <a:ext uri="{FF2B5EF4-FFF2-40B4-BE49-F238E27FC236}">
                  <a16:creationId xmlns:a16="http://schemas.microsoft.com/office/drawing/2014/main" id="{AD73BF0D-4633-4CEC-B199-001722C654B5}"/>
                </a:ext>
              </a:extLst>
            </p:cNvPr>
            <p:cNvSpPr/>
            <p:nvPr/>
          </p:nvSpPr>
          <p:spPr>
            <a:xfrm>
              <a:off x="1204565" y="3692054"/>
              <a:ext cx="360040" cy="336750"/>
            </a:xfrm>
            <a:prstGeom prst="down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grpSp>
        <p:nvGrpSpPr>
          <p:cNvPr id="16" name="Group 15">
            <a:extLst>
              <a:ext uri="{FF2B5EF4-FFF2-40B4-BE49-F238E27FC236}">
                <a16:creationId xmlns:a16="http://schemas.microsoft.com/office/drawing/2014/main" id="{C9F54DB0-15AB-49CF-AD52-BF4735ABB681}"/>
              </a:ext>
            </a:extLst>
          </p:cNvPr>
          <p:cNvGrpSpPr/>
          <p:nvPr/>
        </p:nvGrpSpPr>
        <p:grpSpPr>
          <a:xfrm>
            <a:off x="9022502" y="1882716"/>
            <a:ext cx="2268794" cy="2565623"/>
            <a:chOff x="467544" y="3167633"/>
            <a:chExt cx="1834083" cy="2565623"/>
          </a:xfrm>
          <a:solidFill>
            <a:srgbClr val="2681AD"/>
          </a:solidFill>
        </p:grpSpPr>
        <p:sp>
          <p:nvSpPr>
            <p:cNvPr id="17" name="Rectangle 16">
              <a:extLst>
                <a:ext uri="{FF2B5EF4-FFF2-40B4-BE49-F238E27FC236}">
                  <a16:creationId xmlns:a16="http://schemas.microsoft.com/office/drawing/2014/main" id="{B5F94179-ADF3-4F55-9514-4FFBAB3D0693}"/>
                </a:ext>
              </a:extLst>
            </p:cNvPr>
            <p:cNvSpPr/>
            <p:nvPr/>
          </p:nvSpPr>
          <p:spPr>
            <a:xfrm>
              <a:off x="467544" y="3167633"/>
              <a:ext cx="1834083" cy="47615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8" name="Rectangle 17">
              <a:extLst>
                <a:ext uri="{FF2B5EF4-FFF2-40B4-BE49-F238E27FC236}">
                  <a16:creationId xmlns:a16="http://schemas.microsoft.com/office/drawing/2014/main" id="{DC1EA166-9CC9-4D5D-95D7-FFD53B8DDF84}"/>
                </a:ext>
              </a:extLst>
            </p:cNvPr>
            <p:cNvSpPr/>
            <p:nvPr/>
          </p:nvSpPr>
          <p:spPr>
            <a:xfrm>
              <a:off x="467544" y="4077072"/>
              <a:ext cx="1834083" cy="16561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9" name="Down Arrow 18">
              <a:extLst>
                <a:ext uri="{FF2B5EF4-FFF2-40B4-BE49-F238E27FC236}">
                  <a16:creationId xmlns:a16="http://schemas.microsoft.com/office/drawing/2014/main" id="{408F7B89-4ED9-44A4-A43E-E93FA41680FB}"/>
                </a:ext>
              </a:extLst>
            </p:cNvPr>
            <p:cNvSpPr/>
            <p:nvPr/>
          </p:nvSpPr>
          <p:spPr>
            <a:xfrm>
              <a:off x="1204565" y="3692054"/>
              <a:ext cx="360040" cy="336750"/>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grpSp>
      <p:sp>
        <p:nvSpPr>
          <p:cNvPr id="20" name="TextBox 19">
            <a:extLst>
              <a:ext uri="{FF2B5EF4-FFF2-40B4-BE49-F238E27FC236}">
                <a16:creationId xmlns:a16="http://schemas.microsoft.com/office/drawing/2014/main" id="{62938D66-C14D-4B8D-806A-AA57854DD784}"/>
              </a:ext>
            </a:extLst>
          </p:cNvPr>
          <p:cNvSpPr txBox="1"/>
          <p:nvPr/>
        </p:nvSpPr>
        <p:spPr>
          <a:xfrm>
            <a:off x="1317046" y="3436554"/>
            <a:ext cx="1457030" cy="307777"/>
          </a:xfrm>
          <a:prstGeom prst="rect">
            <a:avLst/>
          </a:prstGeom>
          <a:noFill/>
        </p:spPr>
        <p:txBody>
          <a:bodyPr wrap="square" rtlCol="0" anchor="ctr">
            <a:spAutoFit/>
          </a:bodyPr>
          <a:lstStyle/>
          <a:p>
            <a:pPr algn="ctr"/>
            <a:r>
              <a:rPr lang="fa-IR" altLang="ko-KR" sz="1400" b="1" dirty="0">
                <a:solidFill>
                  <a:schemeClr val="bg1"/>
                </a:solidFill>
                <a:cs typeface="Arial" pitchFamily="34" charset="0"/>
              </a:rPr>
              <a:t>محتوا در اینجا</a:t>
            </a:r>
            <a:endParaRPr lang="ko-KR" altLang="en-US" sz="1400" b="1" dirty="0">
              <a:solidFill>
                <a:schemeClr val="bg1"/>
              </a:solidFill>
              <a:cs typeface="Arial" pitchFamily="34" charset="0"/>
            </a:endParaRPr>
          </a:p>
        </p:txBody>
      </p:sp>
      <p:sp>
        <p:nvSpPr>
          <p:cNvPr id="21" name="TextBox 20">
            <a:extLst>
              <a:ext uri="{FF2B5EF4-FFF2-40B4-BE49-F238E27FC236}">
                <a16:creationId xmlns:a16="http://schemas.microsoft.com/office/drawing/2014/main" id="{208B6A64-287E-4271-9D49-7F41E2D1A7C1}"/>
              </a:ext>
            </a:extLst>
          </p:cNvPr>
          <p:cNvSpPr txBox="1"/>
          <p:nvPr/>
        </p:nvSpPr>
        <p:spPr>
          <a:xfrm>
            <a:off x="1183535" y="4444244"/>
            <a:ext cx="1724052" cy="1015663"/>
          </a:xfrm>
          <a:prstGeom prst="rect">
            <a:avLst/>
          </a:prstGeom>
          <a:noFill/>
        </p:spPr>
        <p:txBody>
          <a:bodyPr wrap="square" rtlCol="0">
            <a:spAutoFit/>
          </a:bodyPr>
          <a:lstStyle/>
          <a:p>
            <a:pPr algn="ctr"/>
            <a:r>
              <a:rPr lang="fa-IR" altLang="ko-KR" sz="1200" dirty="0">
                <a:solidFill>
                  <a:schemeClr val="bg1"/>
                </a:solidFill>
                <a:cs typeface="Arial" pitchFamily="34" charset="0"/>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cs typeface="Arial" pitchFamily="34" charset="0"/>
            </a:endParaRPr>
          </a:p>
        </p:txBody>
      </p:sp>
      <p:sp>
        <p:nvSpPr>
          <p:cNvPr id="22" name="TextBox 21">
            <a:extLst>
              <a:ext uri="{FF2B5EF4-FFF2-40B4-BE49-F238E27FC236}">
                <a16:creationId xmlns:a16="http://schemas.microsoft.com/office/drawing/2014/main" id="{67B2B582-BA11-49B5-9FA6-140D312CEBCD}"/>
              </a:ext>
            </a:extLst>
          </p:cNvPr>
          <p:cNvSpPr txBox="1"/>
          <p:nvPr/>
        </p:nvSpPr>
        <p:spPr>
          <a:xfrm>
            <a:off x="4020826" y="2946140"/>
            <a:ext cx="1457030" cy="307777"/>
          </a:xfrm>
          <a:prstGeom prst="rect">
            <a:avLst/>
          </a:prstGeom>
          <a:noFill/>
        </p:spPr>
        <p:txBody>
          <a:bodyPr wrap="square" rtlCol="0" anchor="ctr">
            <a:spAutoFit/>
          </a:bodyPr>
          <a:lstStyle/>
          <a:p>
            <a:pPr algn="ctr"/>
            <a:r>
              <a:rPr lang="fa-IR" altLang="ko-KR" sz="1400" b="1" dirty="0">
                <a:solidFill>
                  <a:schemeClr val="bg1"/>
                </a:solidFill>
                <a:cs typeface="Arial" pitchFamily="34" charset="0"/>
              </a:rPr>
              <a:t>محتوا در اینجا</a:t>
            </a:r>
            <a:endParaRPr lang="ko-KR" altLang="en-US" sz="1400" b="1" dirty="0">
              <a:solidFill>
                <a:schemeClr val="bg1"/>
              </a:solidFill>
              <a:cs typeface="Arial" pitchFamily="34" charset="0"/>
            </a:endParaRPr>
          </a:p>
        </p:txBody>
      </p:sp>
      <p:sp>
        <p:nvSpPr>
          <p:cNvPr id="23" name="TextBox 22">
            <a:extLst>
              <a:ext uri="{FF2B5EF4-FFF2-40B4-BE49-F238E27FC236}">
                <a16:creationId xmlns:a16="http://schemas.microsoft.com/office/drawing/2014/main" id="{39C03F03-D24D-4E0B-9547-FA918D3E97A0}"/>
              </a:ext>
            </a:extLst>
          </p:cNvPr>
          <p:cNvSpPr txBox="1"/>
          <p:nvPr/>
        </p:nvSpPr>
        <p:spPr>
          <a:xfrm>
            <a:off x="3887314" y="3953830"/>
            <a:ext cx="1724052" cy="1015663"/>
          </a:xfrm>
          <a:prstGeom prst="rect">
            <a:avLst/>
          </a:prstGeom>
          <a:noFill/>
        </p:spPr>
        <p:txBody>
          <a:bodyPr wrap="square" rtlCol="0">
            <a:spAutoFit/>
          </a:bodyPr>
          <a:lstStyle/>
          <a:p>
            <a:pPr algn="ctr"/>
            <a:r>
              <a:rPr lang="fa-IR" altLang="ko-KR" sz="1200" dirty="0">
                <a:solidFill>
                  <a:schemeClr val="bg1"/>
                </a:solidFill>
                <a:cs typeface="Arial" pitchFamily="34" charset="0"/>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cs typeface="Arial" pitchFamily="34" charset="0"/>
            </a:endParaRPr>
          </a:p>
        </p:txBody>
      </p:sp>
      <p:sp>
        <p:nvSpPr>
          <p:cNvPr id="24" name="TextBox 23">
            <a:extLst>
              <a:ext uri="{FF2B5EF4-FFF2-40B4-BE49-F238E27FC236}">
                <a16:creationId xmlns:a16="http://schemas.microsoft.com/office/drawing/2014/main" id="{29DC2760-ABE7-44D3-9EE4-C6AB848311E4}"/>
              </a:ext>
            </a:extLst>
          </p:cNvPr>
          <p:cNvSpPr txBox="1"/>
          <p:nvPr/>
        </p:nvSpPr>
        <p:spPr>
          <a:xfrm>
            <a:off x="6724604" y="2455726"/>
            <a:ext cx="1457030" cy="307777"/>
          </a:xfrm>
          <a:prstGeom prst="rect">
            <a:avLst/>
          </a:prstGeom>
          <a:noFill/>
        </p:spPr>
        <p:txBody>
          <a:bodyPr wrap="square" rtlCol="0" anchor="ctr">
            <a:spAutoFit/>
          </a:bodyPr>
          <a:lstStyle/>
          <a:p>
            <a:pPr algn="ctr"/>
            <a:r>
              <a:rPr lang="fa-IR" altLang="ko-KR" sz="1400" b="1" dirty="0">
                <a:solidFill>
                  <a:schemeClr val="bg1"/>
                </a:solidFill>
                <a:cs typeface="Arial" pitchFamily="34" charset="0"/>
              </a:rPr>
              <a:t>محتوا در اینجا</a:t>
            </a:r>
            <a:endParaRPr lang="ko-KR" altLang="en-US" sz="1400" b="1" dirty="0">
              <a:solidFill>
                <a:schemeClr val="bg1"/>
              </a:solidFill>
              <a:cs typeface="Arial" pitchFamily="34" charset="0"/>
            </a:endParaRPr>
          </a:p>
        </p:txBody>
      </p:sp>
      <p:sp>
        <p:nvSpPr>
          <p:cNvPr id="25" name="TextBox 24">
            <a:extLst>
              <a:ext uri="{FF2B5EF4-FFF2-40B4-BE49-F238E27FC236}">
                <a16:creationId xmlns:a16="http://schemas.microsoft.com/office/drawing/2014/main" id="{70892126-3CA5-47ED-B0B0-2222FBBB9098}"/>
              </a:ext>
            </a:extLst>
          </p:cNvPr>
          <p:cNvSpPr txBox="1"/>
          <p:nvPr/>
        </p:nvSpPr>
        <p:spPr>
          <a:xfrm>
            <a:off x="6591093" y="3463416"/>
            <a:ext cx="1724052" cy="1015663"/>
          </a:xfrm>
          <a:prstGeom prst="rect">
            <a:avLst/>
          </a:prstGeom>
          <a:noFill/>
        </p:spPr>
        <p:txBody>
          <a:bodyPr wrap="square" rtlCol="0">
            <a:spAutoFit/>
          </a:bodyPr>
          <a:lstStyle/>
          <a:p>
            <a:pPr algn="ctr"/>
            <a:r>
              <a:rPr lang="fa-IR" altLang="ko-KR" sz="1200" dirty="0">
                <a:solidFill>
                  <a:schemeClr val="bg1"/>
                </a:solidFill>
                <a:cs typeface="Arial" pitchFamily="34" charset="0"/>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cs typeface="Arial" pitchFamily="34" charset="0"/>
            </a:endParaRPr>
          </a:p>
        </p:txBody>
      </p:sp>
      <p:sp>
        <p:nvSpPr>
          <p:cNvPr id="26" name="TextBox 25">
            <a:extLst>
              <a:ext uri="{FF2B5EF4-FFF2-40B4-BE49-F238E27FC236}">
                <a16:creationId xmlns:a16="http://schemas.microsoft.com/office/drawing/2014/main" id="{D29F6870-A037-4439-B27E-AAD782AC0AC0}"/>
              </a:ext>
            </a:extLst>
          </p:cNvPr>
          <p:cNvSpPr txBox="1"/>
          <p:nvPr/>
        </p:nvSpPr>
        <p:spPr>
          <a:xfrm>
            <a:off x="9428382" y="1965312"/>
            <a:ext cx="1457030" cy="307777"/>
          </a:xfrm>
          <a:prstGeom prst="rect">
            <a:avLst/>
          </a:prstGeom>
          <a:noFill/>
        </p:spPr>
        <p:txBody>
          <a:bodyPr wrap="square" rtlCol="0" anchor="ctr">
            <a:spAutoFit/>
          </a:bodyPr>
          <a:lstStyle/>
          <a:p>
            <a:pPr algn="ctr"/>
            <a:r>
              <a:rPr lang="fa-IR" altLang="ko-KR" sz="1400" b="1" dirty="0">
                <a:solidFill>
                  <a:schemeClr val="bg1"/>
                </a:solidFill>
                <a:cs typeface="Arial" pitchFamily="34" charset="0"/>
              </a:rPr>
              <a:t>محتوا در اینجا</a:t>
            </a:r>
            <a:endParaRPr lang="ko-KR" altLang="en-US" sz="1400" b="1" dirty="0">
              <a:solidFill>
                <a:schemeClr val="bg1"/>
              </a:solidFill>
              <a:cs typeface="Arial" pitchFamily="34" charset="0"/>
            </a:endParaRPr>
          </a:p>
        </p:txBody>
      </p:sp>
      <p:sp>
        <p:nvSpPr>
          <p:cNvPr id="27" name="TextBox 26">
            <a:extLst>
              <a:ext uri="{FF2B5EF4-FFF2-40B4-BE49-F238E27FC236}">
                <a16:creationId xmlns:a16="http://schemas.microsoft.com/office/drawing/2014/main" id="{00CF148B-13ED-4996-9CD1-3759DD7BAD7C}"/>
              </a:ext>
            </a:extLst>
          </p:cNvPr>
          <p:cNvSpPr txBox="1"/>
          <p:nvPr/>
        </p:nvSpPr>
        <p:spPr>
          <a:xfrm>
            <a:off x="9294871" y="2973002"/>
            <a:ext cx="1724052" cy="1015663"/>
          </a:xfrm>
          <a:prstGeom prst="rect">
            <a:avLst/>
          </a:prstGeom>
          <a:noFill/>
        </p:spPr>
        <p:txBody>
          <a:bodyPr wrap="square" rtlCol="0">
            <a:spAutoFit/>
          </a:bodyPr>
          <a:lstStyle/>
          <a:p>
            <a:pPr algn="ctr"/>
            <a:r>
              <a:rPr lang="fa-IR" altLang="ko-KR" sz="1200" dirty="0">
                <a:solidFill>
                  <a:schemeClr val="bg1"/>
                </a:solidFill>
                <a:cs typeface="Arial" pitchFamily="34" charset="0"/>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cs typeface="Arial" pitchFamily="34" charset="0"/>
            </a:endParaRPr>
          </a:p>
        </p:txBody>
      </p:sp>
    </p:spTree>
    <p:extLst>
      <p:ext uri="{BB962C8B-B14F-4D97-AF65-F5344CB8AC3E}">
        <p14:creationId xmlns:p14="http://schemas.microsoft.com/office/powerpoint/2010/main" val="119340319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54B3D39-4E52-4D14-8351-0DA5780BDF0D}"/>
              </a:ext>
            </a:extLst>
          </p:cNvPr>
          <p:cNvSpPr txBox="1"/>
          <p:nvPr/>
        </p:nvSpPr>
        <p:spPr>
          <a:xfrm>
            <a:off x="-112995" y="441611"/>
            <a:ext cx="3683604" cy="2062103"/>
          </a:xfrm>
          <a:prstGeom prst="rect">
            <a:avLst/>
          </a:prstGeom>
          <a:noFill/>
        </p:spPr>
        <p:txBody>
          <a:bodyPr wrap="square" rtlCol="0" anchor="ctr">
            <a:spAutoFit/>
          </a:bodyPr>
          <a:lstStyle/>
          <a:p>
            <a:pPr algn="r"/>
            <a:r>
              <a:rPr lang="fa-IR" altLang="ko-KR" sz="3200" dirty="0">
                <a:solidFill>
                  <a:schemeClr val="bg1"/>
                </a:solidFill>
                <a:cs typeface="B Nazanin" panose="00000700000000000000" pitchFamily="2" charset="-78"/>
              </a:rPr>
              <a:t>طرح بندی </a:t>
            </a:r>
            <a:r>
              <a:rPr lang="en-GB" altLang="ko-KR" sz="3200" dirty="0">
                <a:solidFill>
                  <a:schemeClr val="bg1"/>
                </a:solidFill>
                <a:cs typeface="B Nazanin" panose="00000700000000000000" pitchFamily="2" charset="-78"/>
              </a:rPr>
              <a:t>ALLPPT</a:t>
            </a:r>
            <a:r>
              <a:rPr lang="fa-IR" altLang="ko-KR" sz="3200" dirty="0">
                <a:solidFill>
                  <a:schemeClr val="bg1"/>
                </a:solidFill>
                <a:cs typeface="B Nazanin" panose="00000700000000000000" pitchFamily="2" charset="-78"/>
              </a:rPr>
              <a:t>اسلاید متنی را برای ارائه خود تمیز کنید</a:t>
            </a:r>
            <a:endParaRPr lang="ko-KR" altLang="en-US" sz="3200" dirty="0">
              <a:solidFill>
                <a:schemeClr val="bg1"/>
              </a:solidFill>
              <a:cs typeface="B Nazanin" panose="00000700000000000000" pitchFamily="2" charset="-78"/>
            </a:endParaRPr>
          </a:p>
        </p:txBody>
      </p:sp>
      <p:sp>
        <p:nvSpPr>
          <p:cNvPr id="3" name="Rectangle 2">
            <a:extLst>
              <a:ext uri="{FF2B5EF4-FFF2-40B4-BE49-F238E27FC236}">
                <a16:creationId xmlns:a16="http://schemas.microsoft.com/office/drawing/2014/main" id="{5ADB6462-62B1-4984-A302-50E05CA81414}"/>
              </a:ext>
            </a:extLst>
          </p:cNvPr>
          <p:cNvSpPr/>
          <p:nvPr/>
        </p:nvSpPr>
        <p:spPr>
          <a:xfrm>
            <a:off x="3987323" y="387465"/>
            <a:ext cx="45719" cy="21031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700000000000000" pitchFamily="2" charset="-78"/>
            </a:endParaRPr>
          </a:p>
        </p:txBody>
      </p:sp>
      <p:sp>
        <p:nvSpPr>
          <p:cNvPr id="4" name="TextBox 3">
            <a:extLst>
              <a:ext uri="{FF2B5EF4-FFF2-40B4-BE49-F238E27FC236}">
                <a16:creationId xmlns:a16="http://schemas.microsoft.com/office/drawing/2014/main" id="{FE54D8D4-59F6-4A63-941B-11C36C8D6738}"/>
              </a:ext>
            </a:extLst>
          </p:cNvPr>
          <p:cNvSpPr txBox="1"/>
          <p:nvPr/>
        </p:nvSpPr>
        <p:spPr>
          <a:xfrm>
            <a:off x="4449756" y="441611"/>
            <a:ext cx="3605183" cy="1015663"/>
          </a:xfrm>
          <a:prstGeom prst="rect">
            <a:avLst/>
          </a:prstGeom>
          <a:noFill/>
        </p:spPr>
        <p:txBody>
          <a:bodyPr wrap="square" rtlCol="0">
            <a:spAutoFit/>
          </a:bodyPr>
          <a:lstStyle/>
          <a:p>
            <a:pPr algn="r" rtl="1"/>
            <a:r>
              <a:rPr lang="fa-IR" altLang="ko-KR" sz="1200" dirty="0">
                <a:solidFill>
                  <a:schemeClr val="bg1"/>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en-US" altLang="ko-KR" sz="1200" dirty="0">
              <a:solidFill>
                <a:schemeClr val="bg1"/>
              </a:solidFill>
              <a:cs typeface="B Nazanin" panose="00000700000000000000" pitchFamily="2" charset="-78"/>
            </a:endParaRPr>
          </a:p>
        </p:txBody>
      </p:sp>
      <p:sp>
        <p:nvSpPr>
          <p:cNvPr id="5" name="Text Placeholder 27">
            <a:extLst>
              <a:ext uri="{FF2B5EF4-FFF2-40B4-BE49-F238E27FC236}">
                <a16:creationId xmlns:a16="http://schemas.microsoft.com/office/drawing/2014/main" id="{D317E4B2-46BD-43A1-9E06-C7FD029F8A4C}"/>
              </a:ext>
            </a:extLst>
          </p:cNvPr>
          <p:cNvSpPr txBox="1">
            <a:spLocks/>
          </p:cNvSpPr>
          <p:nvPr/>
        </p:nvSpPr>
        <p:spPr>
          <a:xfrm>
            <a:off x="4592298" y="1891720"/>
            <a:ext cx="2597428" cy="432048"/>
          </a:xfrm>
          <a:prstGeom prst="rect">
            <a:avLst/>
          </a:prstGeom>
          <a:noFill/>
          <a:ln w="28575">
            <a:solidFill>
              <a:schemeClr val="bg1"/>
            </a:solidFill>
          </a:ln>
        </p:spPr>
        <p:txBody>
          <a:bodyPr lIns="91440" tIns="91440" anchor="ctr"/>
          <a:lstStyle>
            <a:lvl1pPr marL="0" indent="0" algn="l" defTabSz="914400" rtl="0" eaLnBrk="1" latinLnBrk="1" hangingPunct="1">
              <a:lnSpc>
                <a:spcPct val="90000"/>
              </a:lnSpc>
              <a:spcBef>
                <a:spcPts val="1000"/>
              </a:spcBef>
              <a:buFontTx/>
              <a:buNone/>
              <a:defRPr sz="3200" b="1" kern="1200">
                <a:solidFill>
                  <a:schemeClr val="bg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rtl="1"/>
            <a:r>
              <a:rPr lang="en-US" altLang="ko-KR" sz="2400" b="0" dirty="0">
                <a:cs typeface="B Nazanin" panose="00000700000000000000" pitchFamily="2" charset="-78"/>
              </a:rPr>
              <a:t>INFOGRAPHIC</a:t>
            </a:r>
          </a:p>
        </p:txBody>
      </p:sp>
      <p:sp>
        <p:nvSpPr>
          <p:cNvPr id="6" name="TextBox 5">
            <a:extLst>
              <a:ext uri="{FF2B5EF4-FFF2-40B4-BE49-F238E27FC236}">
                <a16:creationId xmlns:a16="http://schemas.microsoft.com/office/drawing/2014/main" id="{E1CD89E9-BAB3-4E77-A29E-64BC95EB5520}"/>
              </a:ext>
            </a:extLst>
          </p:cNvPr>
          <p:cNvSpPr txBox="1"/>
          <p:nvPr/>
        </p:nvSpPr>
        <p:spPr>
          <a:xfrm>
            <a:off x="233452" y="2754341"/>
            <a:ext cx="3232420" cy="1754326"/>
          </a:xfrm>
          <a:prstGeom prst="rect">
            <a:avLst/>
          </a:prstGeom>
          <a:noFill/>
        </p:spPr>
        <p:txBody>
          <a:bodyPr wrap="square" rtlCol="0" anchor="ctr">
            <a:spAutoFit/>
          </a:bodyPr>
          <a:lstStyle/>
          <a:p>
            <a:pPr algn="r" rtl="1"/>
            <a:r>
              <a:rPr lang="fa-IR" altLang="ko-KR" sz="5400" dirty="0">
                <a:solidFill>
                  <a:schemeClr val="bg1"/>
                </a:solidFill>
                <a:cs typeface="B Nazanin" panose="00000700000000000000" pitchFamily="2" charset="-78"/>
              </a:rPr>
              <a:t>سبک اینفوگرافیک</a:t>
            </a:r>
            <a:endParaRPr lang="ko-KR" altLang="en-US" sz="5400" dirty="0">
              <a:solidFill>
                <a:schemeClr val="bg1"/>
              </a:solidFill>
              <a:cs typeface="B Nazanin" panose="00000700000000000000" pitchFamily="2" charset="-78"/>
            </a:endParaRPr>
          </a:p>
        </p:txBody>
      </p:sp>
      <p:sp>
        <p:nvSpPr>
          <p:cNvPr id="7" name="Triángulo isósceles 6">
            <a:extLst>
              <a:ext uri="{FF2B5EF4-FFF2-40B4-BE49-F238E27FC236}">
                <a16:creationId xmlns:a16="http://schemas.microsoft.com/office/drawing/2014/main" id="{04BE6BD1-41B3-4D80-8A89-3AD2A996FA35}"/>
              </a:ext>
            </a:extLst>
          </p:cNvPr>
          <p:cNvSpPr/>
          <p:nvPr/>
        </p:nvSpPr>
        <p:spPr>
          <a:xfrm rot="10800000">
            <a:off x="0" y="261987"/>
            <a:ext cx="12192001" cy="1108227"/>
          </a:xfrm>
          <a:prstGeom prst="triangle">
            <a:avLst/>
          </a:prstGeom>
          <a:solidFill>
            <a:srgbClr val="FFC000">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700000000000000" pitchFamily="2" charset="-78"/>
            </a:endParaRPr>
          </a:p>
        </p:txBody>
      </p:sp>
      <p:grpSp>
        <p:nvGrpSpPr>
          <p:cNvPr id="8" name="Grupo 7">
            <a:extLst>
              <a:ext uri="{FF2B5EF4-FFF2-40B4-BE49-F238E27FC236}">
                <a16:creationId xmlns:a16="http://schemas.microsoft.com/office/drawing/2014/main" id="{884A63A9-C7BF-432D-9A0A-AA8784E03C2F}"/>
              </a:ext>
            </a:extLst>
          </p:cNvPr>
          <p:cNvGrpSpPr/>
          <p:nvPr/>
        </p:nvGrpSpPr>
        <p:grpSpPr>
          <a:xfrm>
            <a:off x="11145135" y="5900654"/>
            <a:ext cx="736601" cy="617538"/>
            <a:chOff x="11299825" y="6099175"/>
            <a:chExt cx="736601" cy="617538"/>
          </a:xfrm>
        </p:grpSpPr>
        <p:sp>
          <p:nvSpPr>
            <p:cNvPr id="9" name="Freeform 5">
              <a:extLst>
                <a:ext uri="{FF2B5EF4-FFF2-40B4-BE49-F238E27FC236}">
                  <a16:creationId xmlns:a16="http://schemas.microsoft.com/office/drawing/2014/main" id="{BAF717F0-1A71-48D5-AE75-A1016B55F4EE}"/>
                </a:ext>
              </a:extLst>
            </p:cNvPr>
            <p:cNvSpPr>
              <a:spLocks/>
            </p:cNvSpPr>
            <p:nvPr/>
          </p:nvSpPr>
          <p:spPr bwMode="auto">
            <a:xfrm>
              <a:off x="11339513" y="6394450"/>
              <a:ext cx="696913" cy="268288"/>
            </a:xfrm>
            <a:custGeom>
              <a:avLst/>
              <a:gdLst>
                <a:gd name="T0" fmla="*/ 220 w 484"/>
                <a:gd name="T1" fmla="*/ 64 h 186"/>
                <a:gd name="T2" fmla="*/ 232 w 484"/>
                <a:gd name="T3" fmla="*/ 118 h 186"/>
                <a:gd name="T4" fmla="*/ 266 w 484"/>
                <a:gd name="T5" fmla="*/ 58 h 186"/>
                <a:gd name="T6" fmla="*/ 269 w 484"/>
                <a:gd name="T7" fmla="*/ 109 h 186"/>
                <a:gd name="T8" fmla="*/ 275 w 484"/>
                <a:gd name="T9" fmla="*/ 62 h 186"/>
                <a:gd name="T10" fmla="*/ 312 w 484"/>
                <a:gd name="T11" fmla="*/ 49 h 186"/>
                <a:gd name="T12" fmla="*/ 323 w 484"/>
                <a:gd name="T13" fmla="*/ 98 h 186"/>
                <a:gd name="T14" fmla="*/ 321 w 484"/>
                <a:gd name="T15" fmla="*/ 51 h 186"/>
                <a:gd name="T16" fmla="*/ 352 w 484"/>
                <a:gd name="T17" fmla="*/ 41 h 186"/>
                <a:gd name="T18" fmla="*/ 356 w 484"/>
                <a:gd name="T19" fmla="*/ 54 h 186"/>
                <a:gd name="T20" fmla="*/ 360 w 484"/>
                <a:gd name="T21" fmla="*/ 90 h 186"/>
                <a:gd name="T22" fmla="*/ 364 w 484"/>
                <a:gd name="T23" fmla="*/ 38 h 186"/>
                <a:gd name="T24" fmla="*/ 396 w 484"/>
                <a:gd name="T25" fmla="*/ 82 h 186"/>
                <a:gd name="T26" fmla="*/ 404 w 484"/>
                <a:gd name="T27" fmla="*/ 72 h 186"/>
                <a:gd name="T28" fmla="*/ 404 w 484"/>
                <a:gd name="T29" fmla="*/ 28 h 186"/>
                <a:gd name="T30" fmla="*/ 432 w 484"/>
                <a:gd name="T31" fmla="*/ 71 h 186"/>
                <a:gd name="T32" fmla="*/ 439 w 484"/>
                <a:gd name="T33" fmla="*/ 17 h 186"/>
                <a:gd name="T34" fmla="*/ 479 w 484"/>
                <a:gd name="T35" fmla="*/ 2 h 186"/>
                <a:gd name="T36" fmla="*/ 480 w 484"/>
                <a:gd name="T37" fmla="*/ 119 h 186"/>
                <a:gd name="T38" fmla="*/ 333 w 484"/>
                <a:gd name="T39" fmla="*/ 159 h 186"/>
                <a:gd name="T40" fmla="*/ 166 w 484"/>
                <a:gd name="T41" fmla="*/ 180 h 186"/>
                <a:gd name="T42" fmla="*/ 48 w 484"/>
                <a:gd name="T43" fmla="*/ 186 h 186"/>
                <a:gd name="T44" fmla="*/ 27 w 484"/>
                <a:gd name="T45" fmla="*/ 127 h 186"/>
                <a:gd name="T46" fmla="*/ 0 w 484"/>
                <a:gd name="T47" fmla="*/ 80 h 186"/>
                <a:gd name="T48" fmla="*/ 45 w 484"/>
                <a:gd name="T49" fmla="*/ 132 h 186"/>
                <a:gd name="T50" fmla="*/ 52 w 484"/>
                <a:gd name="T51" fmla="*/ 77 h 186"/>
                <a:gd name="T52" fmla="*/ 91 w 484"/>
                <a:gd name="T53" fmla="*/ 127 h 186"/>
                <a:gd name="T54" fmla="*/ 98 w 484"/>
                <a:gd name="T55" fmla="*/ 75 h 186"/>
                <a:gd name="T56" fmla="*/ 133 w 484"/>
                <a:gd name="T57" fmla="*/ 122 h 186"/>
                <a:gd name="T58" fmla="*/ 140 w 484"/>
                <a:gd name="T59" fmla="*/ 72 h 186"/>
                <a:gd name="T60" fmla="*/ 181 w 484"/>
                <a:gd name="T61" fmla="*/ 118 h 186"/>
                <a:gd name="T62" fmla="*/ 189 w 484"/>
                <a:gd name="T63" fmla="*/ 111 h 186"/>
                <a:gd name="T64" fmla="*/ 187 w 484"/>
                <a:gd name="T65" fmla="*/ 6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4" h="186">
                  <a:moveTo>
                    <a:pt x="187" y="68"/>
                  </a:moveTo>
                  <a:cubicBezTo>
                    <a:pt x="198" y="66"/>
                    <a:pt x="209" y="65"/>
                    <a:pt x="220" y="64"/>
                  </a:cubicBezTo>
                  <a:cubicBezTo>
                    <a:pt x="221" y="82"/>
                    <a:pt x="222" y="100"/>
                    <a:pt x="223" y="118"/>
                  </a:cubicBezTo>
                  <a:cubicBezTo>
                    <a:pt x="226" y="118"/>
                    <a:pt x="229" y="118"/>
                    <a:pt x="232" y="118"/>
                  </a:cubicBezTo>
                  <a:cubicBezTo>
                    <a:pt x="231" y="100"/>
                    <a:pt x="230" y="81"/>
                    <a:pt x="229" y="63"/>
                  </a:cubicBezTo>
                  <a:cubicBezTo>
                    <a:pt x="241" y="61"/>
                    <a:pt x="253" y="59"/>
                    <a:pt x="266" y="58"/>
                  </a:cubicBezTo>
                  <a:cubicBezTo>
                    <a:pt x="266" y="75"/>
                    <a:pt x="267" y="92"/>
                    <a:pt x="268" y="109"/>
                  </a:cubicBezTo>
                  <a:cubicBezTo>
                    <a:pt x="269" y="109"/>
                    <a:pt x="269" y="109"/>
                    <a:pt x="269" y="109"/>
                  </a:cubicBezTo>
                  <a:cubicBezTo>
                    <a:pt x="277" y="109"/>
                    <a:pt x="277" y="109"/>
                    <a:pt x="277" y="101"/>
                  </a:cubicBezTo>
                  <a:cubicBezTo>
                    <a:pt x="276" y="88"/>
                    <a:pt x="276" y="75"/>
                    <a:pt x="275" y="62"/>
                  </a:cubicBezTo>
                  <a:cubicBezTo>
                    <a:pt x="275" y="60"/>
                    <a:pt x="275" y="58"/>
                    <a:pt x="275" y="56"/>
                  </a:cubicBezTo>
                  <a:cubicBezTo>
                    <a:pt x="287" y="54"/>
                    <a:pt x="299" y="52"/>
                    <a:pt x="312" y="49"/>
                  </a:cubicBezTo>
                  <a:cubicBezTo>
                    <a:pt x="313" y="66"/>
                    <a:pt x="314" y="82"/>
                    <a:pt x="314" y="99"/>
                  </a:cubicBezTo>
                  <a:cubicBezTo>
                    <a:pt x="318" y="99"/>
                    <a:pt x="320" y="98"/>
                    <a:pt x="323" y="98"/>
                  </a:cubicBezTo>
                  <a:cubicBezTo>
                    <a:pt x="323" y="97"/>
                    <a:pt x="324" y="96"/>
                    <a:pt x="323" y="96"/>
                  </a:cubicBezTo>
                  <a:cubicBezTo>
                    <a:pt x="323" y="81"/>
                    <a:pt x="322" y="66"/>
                    <a:pt x="321" y="51"/>
                  </a:cubicBezTo>
                  <a:cubicBezTo>
                    <a:pt x="321" y="48"/>
                    <a:pt x="322" y="47"/>
                    <a:pt x="325" y="47"/>
                  </a:cubicBezTo>
                  <a:cubicBezTo>
                    <a:pt x="334" y="45"/>
                    <a:pt x="343" y="43"/>
                    <a:pt x="352" y="41"/>
                  </a:cubicBezTo>
                  <a:cubicBezTo>
                    <a:pt x="353" y="41"/>
                    <a:pt x="354" y="41"/>
                    <a:pt x="355" y="40"/>
                  </a:cubicBezTo>
                  <a:cubicBezTo>
                    <a:pt x="355" y="45"/>
                    <a:pt x="355" y="50"/>
                    <a:pt x="356" y="54"/>
                  </a:cubicBezTo>
                  <a:cubicBezTo>
                    <a:pt x="356" y="65"/>
                    <a:pt x="357" y="76"/>
                    <a:pt x="357" y="87"/>
                  </a:cubicBezTo>
                  <a:cubicBezTo>
                    <a:pt x="357" y="90"/>
                    <a:pt x="358" y="91"/>
                    <a:pt x="360" y="90"/>
                  </a:cubicBezTo>
                  <a:cubicBezTo>
                    <a:pt x="362" y="90"/>
                    <a:pt x="364" y="90"/>
                    <a:pt x="366" y="90"/>
                  </a:cubicBezTo>
                  <a:cubicBezTo>
                    <a:pt x="366" y="73"/>
                    <a:pt x="365" y="55"/>
                    <a:pt x="364" y="38"/>
                  </a:cubicBezTo>
                  <a:cubicBezTo>
                    <a:pt x="374" y="36"/>
                    <a:pt x="383" y="33"/>
                    <a:pt x="393" y="31"/>
                  </a:cubicBezTo>
                  <a:cubicBezTo>
                    <a:pt x="394" y="48"/>
                    <a:pt x="395" y="65"/>
                    <a:pt x="396" y="82"/>
                  </a:cubicBezTo>
                  <a:cubicBezTo>
                    <a:pt x="399" y="81"/>
                    <a:pt x="401" y="81"/>
                    <a:pt x="404" y="81"/>
                  </a:cubicBezTo>
                  <a:cubicBezTo>
                    <a:pt x="404" y="78"/>
                    <a:pt x="404" y="75"/>
                    <a:pt x="404" y="72"/>
                  </a:cubicBezTo>
                  <a:cubicBezTo>
                    <a:pt x="404" y="58"/>
                    <a:pt x="403" y="44"/>
                    <a:pt x="402" y="31"/>
                  </a:cubicBezTo>
                  <a:cubicBezTo>
                    <a:pt x="402" y="30"/>
                    <a:pt x="403" y="28"/>
                    <a:pt x="404" y="28"/>
                  </a:cubicBezTo>
                  <a:cubicBezTo>
                    <a:pt x="412" y="25"/>
                    <a:pt x="421" y="23"/>
                    <a:pt x="429" y="20"/>
                  </a:cubicBezTo>
                  <a:cubicBezTo>
                    <a:pt x="430" y="37"/>
                    <a:pt x="431" y="54"/>
                    <a:pt x="432" y="71"/>
                  </a:cubicBezTo>
                  <a:cubicBezTo>
                    <a:pt x="435" y="71"/>
                    <a:pt x="438" y="70"/>
                    <a:pt x="441" y="70"/>
                  </a:cubicBezTo>
                  <a:cubicBezTo>
                    <a:pt x="440" y="52"/>
                    <a:pt x="439" y="35"/>
                    <a:pt x="439" y="17"/>
                  </a:cubicBezTo>
                  <a:cubicBezTo>
                    <a:pt x="452" y="11"/>
                    <a:pt x="466" y="6"/>
                    <a:pt x="479" y="0"/>
                  </a:cubicBezTo>
                  <a:cubicBezTo>
                    <a:pt x="479" y="0"/>
                    <a:pt x="479" y="1"/>
                    <a:pt x="479" y="2"/>
                  </a:cubicBezTo>
                  <a:cubicBezTo>
                    <a:pt x="481" y="39"/>
                    <a:pt x="482" y="76"/>
                    <a:pt x="484" y="113"/>
                  </a:cubicBezTo>
                  <a:cubicBezTo>
                    <a:pt x="484" y="116"/>
                    <a:pt x="484" y="118"/>
                    <a:pt x="480" y="119"/>
                  </a:cubicBezTo>
                  <a:cubicBezTo>
                    <a:pt x="453" y="127"/>
                    <a:pt x="427" y="136"/>
                    <a:pt x="399" y="143"/>
                  </a:cubicBezTo>
                  <a:cubicBezTo>
                    <a:pt x="378" y="149"/>
                    <a:pt x="355" y="154"/>
                    <a:pt x="333" y="159"/>
                  </a:cubicBezTo>
                  <a:cubicBezTo>
                    <a:pt x="304" y="165"/>
                    <a:pt x="274" y="170"/>
                    <a:pt x="245" y="173"/>
                  </a:cubicBezTo>
                  <a:cubicBezTo>
                    <a:pt x="218" y="175"/>
                    <a:pt x="192" y="178"/>
                    <a:pt x="166" y="180"/>
                  </a:cubicBezTo>
                  <a:cubicBezTo>
                    <a:pt x="146" y="181"/>
                    <a:pt x="127" y="182"/>
                    <a:pt x="107" y="183"/>
                  </a:cubicBezTo>
                  <a:cubicBezTo>
                    <a:pt x="87" y="184"/>
                    <a:pt x="67" y="185"/>
                    <a:pt x="48" y="186"/>
                  </a:cubicBezTo>
                  <a:cubicBezTo>
                    <a:pt x="44" y="186"/>
                    <a:pt x="43" y="185"/>
                    <a:pt x="42" y="182"/>
                  </a:cubicBezTo>
                  <a:cubicBezTo>
                    <a:pt x="38" y="163"/>
                    <a:pt x="34" y="145"/>
                    <a:pt x="27" y="127"/>
                  </a:cubicBezTo>
                  <a:cubicBezTo>
                    <a:pt x="20" y="111"/>
                    <a:pt x="12" y="96"/>
                    <a:pt x="2" y="82"/>
                  </a:cubicBezTo>
                  <a:cubicBezTo>
                    <a:pt x="1" y="82"/>
                    <a:pt x="1" y="81"/>
                    <a:pt x="0" y="80"/>
                  </a:cubicBezTo>
                  <a:cubicBezTo>
                    <a:pt x="14" y="79"/>
                    <a:pt x="28" y="79"/>
                    <a:pt x="43" y="78"/>
                  </a:cubicBezTo>
                  <a:cubicBezTo>
                    <a:pt x="43" y="96"/>
                    <a:pt x="44" y="114"/>
                    <a:pt x="45" y="132"/>
                  </a:cubicBezTo>
                  <a:cubicBezTo>
                    <a:pt x="48" y="132"/>
                    <a:pt x="51" y="132"/>
                    <a:pt x="54" y="132"/>
                  </a:cubicBezTo>
                  <a:cubicBezTo>
                    <a:pt x="53" y="114"/>
                    <a:pt x="53" y="96"/>
                    <a:pt x="52" y="77"/>
                  </a:cubicBezTo>
                  <a:cubicBezTo>
                    <a:pt x="64" y="77"/>
                    <a:pt x="76" y="76"/>
                    <a:pt x="89" y="75"/>
                  </a:cubicBezTo>
                  <a:cubicBezTo>
                    <a:pt x="89" y="92"/>
                    <a:pt x="90" y="109"/>
                    <a:pt x="91" y="127"/>
                  </a:cubicBezTo>
                  <a:cubicBezTo>
                    <a:pt x="94" y="126"/>
                    <a:pt x="97" y="126"/>
                    <a:pt x="100" y="126"/>
                  </a:cubicBezTo>
                  <a:cubicBezTo>
                    <a:pt x="99" y="109"/>
                    <a:pt x="99" y="92"/>
                    <a:pt x="98" y="75"/>
                  </a:cubicBezTo>
                  <a:cubicBezTo>
                    <a:pt x="109" y="74"/>
                    <a:pt x="120" y="73"/>
                    <a:pt x="131" y="72"/>
                  </a:cubicBezTo>
                  <a:cubicBezTo>
                    <a:pt x="132" y="89"/>
                    <a:pt x="132" y="105"/>
                    <a:pt x="133" y="122"/>
                  </a:cubicBezTo>
                  <a:cubicBezTo>
                    <a:pt x="136" y="122"/>
                    <a:pt x="139" y="122"/>
                    <a:pt x="142" y="122"/>
                  </a:cubicBezTo>
                  <a:cubicBezTo>
                    <a:pt x="141" y="105"/>
                    <a:pt x="141" y="88"/>
                    <a:pt x="140" y="72"/>
                  </a:cubicBezTo>
                  <a:cubicBezTo>
                    <a:pt x="153" y="71"/>
                    <a:pt x="165" y="70"/>
                    <a:pt x="178" y="68"/>
                  </a:cubicBezTo>
                  <a:cubicBezTo>
                    <a:pt x="179" y="85"/>
                    <a:pt x="180" y="101"/>
                    <a:pt x="181" y="118"/>
                  </a:cubicBezTo>
                  <a:cubicBezTo>
                    <a:pt x="181" y="118"/>
                    <a:pt x="181" y="118"/>
                    <a:pt x="181" y="118"/>
                  </a:cubicBezTo>
                  <a:cubicBezTo>
                    <a:pt x="190" y="119"/>
                    <a:pt x="190" y="119"/>
                    <a:pt x="189" y="111"/>
                  </a:cubicBezTo>
                  <a:cubicBezTo>
                    <a:pt x="189" y="98"/>
                    <a:pt x="188" y="85"/>
                    <a:pt x="187" y="72"/>
                  </a:cubicBezTo>
                  <a:cubicBezTo>
                    <a:pt x="187" y="70"/>
                    <a:pt x="187" y="69"/>
                    <a:pt x="187" y="6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 name="Freeform 6">
              <a:extLst>
                <a:ext uri="{FF2B5EF4-FFF2-40B4-BE49-F238E27FC236}">
                  <a16:creationId xmlns:a16="http://schemas.microsoft.com/office/drawing/2014/main" id="{6DD2FD1A-6FE2-499F-9F73-E35A16D248DC}"/>
                </a:ext>
              </a:extLst>
            </p:cNvPr>
            <p:cNvSpPr>
              <a:spLocks/>
            </p:cNvSpPr>
            <p:nvPr/>
          </p:nvSpPr>
          <p:spPr bwMode="auto">
            <a:xfrm>
              <a:off x="11461750" y="6291263"/>
              <a:ext cx="461963" cy="198438"/>
            </a:xfrm>
            <a:custGeom>
              <a:avLst/>
              <a:gdLst>
                <a:gd name="T0" fmla="*/ 1 w 320"/>
                <a:gd name="T1" fmla="*/ 138 h 138"/>
                <a:gd name="T2" fmla="*/ 23 w 320"/>
                <a:gd name="T3" fmla="*/ 48 h 138"/>
                <a:gd name="T4" fmla="*/ 63 w 320"/>
                <a:gd name="T5" fmla="*/ 11 h 138"/>
                <a:gd name="T6" fmla="*/ 123 w 320"/>
                <a:gd name="T7" fmla="*/ 8 h 138"/>
                <a:gd name="T8" fmla="*/ 143 w 320"/>
                <a:gd name="T9" fmla="*/ 17 h 138"/>
                <a:gd name="T10" fmla="*/ 185 w 320"/>
                <a:gd name="T11" fmla="*/ 16 h 138"/>
                <a:gd name="T12" fmla="*/ 253 w 320"/>
                <a:gd name="T13" fmla="*/ 7 h 138"/>
                <a:gd name="T14" fmla="*/ 298 w 320"/>
                <a:gd name="T15" fmla="*/ 40 h 138"/>
                <a:gd name="T16" fmla="*/ 320 w 320"/>
                <a:gd name="T17" fmla="*/ 87 h 138"/>
                <a:gd name="T18" fmla="*/ 320 w 320"/>
                <a:gd name="T19" fmla="*/ 88 h 138"/>
                <a:gd name="T20" fmla="*/ 1 w 320"/>
                <a:gd name="T21"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138">
                  <a:moveTo>
                    <a:pt x="1" y="138"/>
                  </a:moveTo>
                  <a:cubicBezTo>
                    <a:pt x="0" y="106"/>
                    <a:pt x="6" y="76"/>
                    <a:pt x="23" y="48"/>
                  </a:cubicBezTo>
                  <a:cubicBezTo>
                    <a:pt x="33" y="32"/>
                    <a:pt x="45" y="19"/>
                    <a:pt x="63" y="11"/>
                  </a:cubicBezTo>
                  <a:cubicBezTo>
                    <a:pt x="82" y="2"/>
                    <a:pt x="102" y="1"/>
                    <a:pt x="123" y="8"/>
                  </a:cubicBezTo>
                  <a:cubicBezTo>
                    <a:pt x="130" y="10"/>
                    <a:pt x="136" y="14"/>
                    <a:pt x="143" y="17"/>
                  </a:cubicBezTo>
                  <a:cubicBezTo>
                    <a:pt x="157" y="25"/>
                    <a:pt x="171" y="24"/>
                    <a:pt x="185" y="16"/>
                  </a:cubicBezTo>
                  <a:cubicBezTo>
                    <a:pt x="206" y="4"/>
                    <a:pt x="229" y="0"/>
                    <a:pt x="253" y="7"/>
                  </a:cubicBezTo>
                  <a:cubicBezTo>
                    <a:pt x="272" y="12"/>
                    <a:pt x="286" y="24"/>
                    <a:pt x="298" y="40"/>
                  </a:cubicBezTo>
                  <a:cubicBezTo>
                    <a:pt x="308" y="54"/>
                    <a:pt x="316" y="70"/>
                    <a:pt x="320" y="87"/>
                  </a:cubicBezTo>
                  <a:cubicBezTo>
                    <a:pt x="320" y="87"/>
                    <a:pt x="320" y="88"/>
                    <a:pt x="320" y="88"/>
                  </a:cubicBezTo>
                  <a:cubicBezTo>
                    <a:pt x="216" y="119"/>
                    <a:pt x="109" y="133"/>
                    <a:pt x="1" y="13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 name="Freeform 7">
              <a:extLst>
                <a:ext uri="{FF2B5EF4-FFF2-40B4-BE49-F238E27FC236}">
                  <a16:creationId xmlns:a16="http://schemas.microsoft.com/office/drawing/2014/main" id="{CAF37508-61CF-4634-9FB7-7A3F8737832E}"/>
                </a:ext>
              </a:extLst>
            </p:cNvPr>
            <p:cNvSpPr>
              <a:spLocks/>
            </p:cNvSpPr>
            <p:nvPr/>
          </p:nvSpPr>
          <p:spPr bwMode="auto">
            <a:xfrm>
              <a:off x="11503025" y="6099175"/>
              <a:ext cx="192088" cy="190500"/>
            </a:xfrm>
            <a:custGeom>
              <a:avLst/>
              <a:gdLst>
                <a:gd name="T0" fmla="*/ 115 w 134"/>
                <a:gd name="T1" fmla="*/ 123 h 132"/>
                <a:gd name="T2" fmla="*/ 43 w 134"/>
                <a:gd name="T3" fmla="*/ 32 h 132"/>
                <a:gd name="T4" fmla="*/ 42 w 134"/>
                <a:gd name="T5" fmla="*/ 33 h 132"/>
                <a:gd name="T6" fmla="*/ 49 w 134"/>
                <a:gd name="T7" fmla="*/ 38 h 132"/>
                <a:gd name="T8" fmla="*/ 56 w 134"/>
                <a:gd name="T9" fmla="*/ 43 h 132"/>
                <a:gd name="T10" fmla="*/ 101 w 134"/>
                <a:gd name="T11" fmla="*/ 107 h 132"/>
                <a:gd name="T12" fmla="*/ 103 w 134"/>
                <a:gd name="T13" fmla="*/ 120 h 132"/>
                <a:gd name="T14" fmla="*/ 95 w 134"/>
                <a:gd name="T15" fmla="*/ 131 h 132"/>
                <a:gd name="T16" fmla="*/ 68 w 134"/>
                <a:gd name="T17" fmla="*/ 128 h 132"/>
                <a:gd name="T18" fmla="*/ 18 w 134"/>
                <a:gd name="T19" fmla="*/ 84 h 132"/>
                <a:gd name="T20" fmla="*/ 2 w 134"/>
                <a:gd name="T21" fmla="*/ 28 h 132"/>
                <a:gd name="T22" fmla="*/ 1 w 134"/>
                <a:gd name="T23" fmla="*/ 12 h 132"/>
                <a:gd name="T24" fmla="*/ 12 w 134"/>
                <a:gd name="T25" fmla="*/ 1 h 132"/>
                <a:gd name="T26" fmla="*/ 71 w 134"/>
                <a:gd name="T27" fmla="*/ 14 h 132"/>
                <a:gd name="T28" fmla="*/ 110 w 134"/>
                <a:gd name="T29" fmla="*/ 37 h 132"/>
                <a:gd name="T30" fmla="*/ 132 w 134"/>
                <a:gd name="T31" fmla="*/ 81 h 132"/>
                <a:gd name="T32" fmla="*/ 120 w 134"/>
                <a:gd name="T33" fmla="*/ 119 h 132"/>
                <a:gd name="T34" fmla="*/ 115 w 134"/>
                <a:gd name="T35" fmla="*/ 12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 h="132">
                  <a:moveTo>
                    <a:pt x="115" y="123"/>
                  </a:moveTo>
                  <a:cubicBezTo>
                    <a:pt x="103" y="83"/>
                    <a:pt x="81" y="51"/>
                    <a:pt x="43" y="32"/>
                  </a:cubicBezTo>
                  <a:cubicBezTo>
                    <a:pt x="43" y="32"/>
                    <a:pt x="43" y="32"/>
                    <a:pt x="42" y="33"/>
                  </a:cubicBezTo>
                  <a:cubicBezTo>
                    <a:pt x="45" y="34"/>
                    <a:pt x="47" y="36"/>
                    <a:pt x="49" y="38"/>
                  </a:cubicBezTo>
                  <a:cubicBezTo>
                    <a:pt x="52" y="39"/>
                    <a:pt x="54" y="41"/>
                    <a:pt x="56" y="43"/>
                  </a:cubicBezTo>
                  <a:cubicBezTo>
                    <a:pt x="77" y="60"/>
                    <a:pt x="93" y="81"/>
                    <a:pt x="101" y="107"/>
                  </a:cubicBezTo>
                  <a:cubicBezTo>
                    <a:pt x="102" y="112"/>
                    <a:pt x="103" y="116"/>
                    <a:pt x="103" y="120"/>
                  </a:cubicBezTo>
                  <a:cubicBezTo>
                    <a:pt x="104" y="127"/>
                    <a:pt x="101" y="130"/>
                    <a:pt x="95" y="131"/>
                  </a:cubicBezTo>
                  <a:cubicBezTo>
                    <a:pt x="85" y="132"/>
                    <a:pt x="76" y="131"/>
                    <a:pt x="68" y="128"/>
                  </a:cubicBezTo>
                  <a:cubicBezTo>
                    <a:pt x="46" y="119"/>
                    <a:pt x="29" y="105"/>
                    <a:pt x="18" y="84"/>
                  </a:cubicBezTo>
                  <a:cubicBezTo>
                    <a:pt x="10" y="66"/>
                    <a:pt x="5" y="47"/>
                    <a:pt x="2" y="28"/>
                  </a:cubicBezTo>
                  <a:cubicBezTo>
                    <a:pt x="2" y="23"/>
                    <a:pt x="1" y="17"/>
                    <a:pt x="1" y="12"/>
                  </a:cubicBezTo>
                  <a:cubicBezTo>
                    <a:pt x="0" y="4"/>
                    <a:pt x="4" y="0"/>
                    <a:pt x="12" y="1"/>
                  </a:cubicBezTo>
                  <a:cubicBezTo>
                    <a:pt x="32" y="4"/>
                    <a:pt x="52" y="7"/>
                    <a:pt x="71" y="14"/>
                  </a:cubicBezTo>
                  <a:cubicBezTo>
                    <a:pt x="85" y="19"/>
                    <a:pt x="99" y="26"/>
                    <a:pt x="110" y="37"/>
                  </a:cubicBezTo>
                  <a:cubicBezTo>
                    <a:pt x="121" y="50"/>
                    <a:pt x="130" y="64"/>
                    <a:pt x="132" y="81"/>
                  </a:cubicBezTo>
                  <a:cubicBezTo>
                    <a:pt x="134" y="96"/>
                    <a:pt x="130" y="109"/>
                    <a:pt x="120" y="119"/>
                  </a:cubicBezTo>
                  <a:cubicBezTo>
                    <a:pt x="119" y="121"/>
                    <a:pt x="117" y="122"/>
                    <a:pt x="115" y="12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 name="Freeform 8">
              <a:extLst>
                <a:ext uri="{FF2B5EF4-FFF2-40B4-BE49-F238E27FC236}">
                  <a16:creationId xmlns:a16="http://schemas.microsoft.com/office/drawing/2014/main" id="{36DB3F56-C0C8-4793-B027-734BC430E6C5}"/>
                </a:ext>
              </a:extLst>
            </p:cNvPr>
            <p:cNvSpPr>
              <a:spLocks/>
            </p:cNvSpPr>
            <p:nvPr/>
          </p:nvSpPr>
          <p:spPr bwMode="auto">
            <a:xfrm>
              <a:off x="11299825" y="6316663"/>
              <a:ext cx="171450" cy="177800"/>
            </a:xfrm>
            <a:custGeom>
              <a:avLst/>
              <a:gdLst>
                <a:gd name="T0" fmla="*/ 119 w 119"/>
                <a:gd name="T1" fmla="*/ 44 h 123"/>
                <a:gd name="T2" fmla="*/ 105 w 119"/>
                <a:gd name="T3" fmla="*/ 121 h 123"/>
                <a:gd name="T4" fmla="*/ 97 w 119"/>
                <a:gd name="T5" fmla="*/ 121 h 123"/>
                <a:gd name="T6" fmla="*/ 58 w 119"/>
                <a:gd name="T7" fmla="*/ 123 h 123"/>
                <a:gd name="T8" fmla="*/ 49 w 119"/>
                <a:gd name="T9" fmla="*/ 122 h 123"/>
                <a:gd name="T10" fmla="*/ 6 w 119"/>
                <a:gd name="T11" fmla="*/ 101 h 123"/>
                <a:gd name="T12" fmla="*/ 4 w 119"/>
                <a:gd name="T13" fmla="*/ 98 h 123"/>
                <a:gd name="T14" fmla="*/ 0 w 119"/>
                <a:gd name="T15" fmla="*/ 2 h 123"/>
                <a:gd name="T16" fmla="*/ 0 w 119"/>
                <a:gd name="T17" fmla="*/ 0 h 123"/>
                <a:gd name="T18" fmla="*/ 119 w 119"/>
                <a:gd name="T19" fmla="*/ 4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23">
                  <a:moveTo>
                    <a:pt x="119" y="44"/>
                  </a:moveTo>
                  <a:cubicBezTo>
                    <a:pt x="108" y="68"/>
                    <a:pt x="104" y="94"/>
                    <a:pt x="105" y="121"/>
                  </a:cubicBezTo>
                  <a:cubicBezTo>
                    <a:pt x="102" y="121"/>
                    <a:pt x="100" y="121"/>
                    <a:pt x="97" y="121"/>
                  </a:cubicBezTo>
                  <a:cubicBezTo>
                    <a:pt x="84" y="122"/>
                    <a:pt x="71" y="123"/>
                    <a:pt x="58" y="123"/>
                  </a:cubicBezTo>
                  <a:cubicBezTo>
                    <a:pt x="55" y="123"/>
                    <a:pt x="52" y="123"/>
                    <a:pt x="49" y="122"/>
                  </a:cubicBezTo>
                  <a:cubicBezTo>
                    <a:pt x="35" y="115"/>
                    <a:pt x="20" y="108"/>
                    <a:pt x="6" y="101"/>
                  </a:cubicBezTo>
                  <a:cubicBezTo>
                    <a:pt x="5" y="101"/>
                    <a:pt x="4" y="99"/>
                    <a:pt x="4" y="98"/>
                  </a:cubicBezTo>
                  <a:cubicBezTo>
                    <a:pt x="2" y="66"/>
                    <a:pt x="1" y="34"/>
                    <a:pt x="0" y="2"/>
                  </a:cubicBezTo>
                  <a:cubicBezTo>
                    <a:pt x="0" y="1"/>
                    <a:pt x="0" y="1"/>
                    <a:pt x="0" y="0"/>
                  </a:cubicBezTo>
                  <a:cubicBezTo>
                    <a:pt x="39" y="15"/>
                    <a:pt x="78" y="32"/>
                    <a:pt x="119" y="44"/>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3" name="Freeform 9">
              <a:extLst>
                <a:ext uri="{FF2B5EF4-FFF2-40B4-BE49-F238E27FC236}">
                  <a16:creationId xmlns:a16="http://schemas.microsoft.com/office/drawing/2014/main" id="{E767708F-C598-4552-8A18-45BCDC213F45}"/>
                </a:ext>
              </a:extLst>
            </p:cNvPr>
            <p:cNvSpPr>
              <a:spLocks/>
            </p:cNvSpPr>
            <p:nvPr/>
          </p:nvSpPr>
          <p:spPr bwMode="auto">
            <a:xfrm>
              <a:off x="11547475" y="6621463"/>
              <a:ext cx="342900" cy="95250"/>
            </a:xfrm>
            <a:custGeom>
              <a:avLst/>
              <a:gdLst>
                <a:gd name="T0" fmla="*/ 238 w 238"/>
                <a:gd name="T1" fmla="*/ 1 h 66"/>
                <a:gd name="T2" fmla="*/ 225 w 238"/>
                <a:gd name="T3" fmla="*/ 18 h 66"/>
                <a:gd name="T4" fmla="*/ 177 w 238"/>
                <a:gd name="T5" fmla="*/ 54 h 66"/>
                <a:gd name="T6" fmla="*/ 142 w 238"/>
                <a:gd name="T7" fmla="*/ 64 h 66"/>
                <a:gd name="T8" fmla="*/ 109 w 238"/>
                <a:gd name="T9" fmla="*/ 53 h 66"/>
                <a:gd name="T10" fmla="*/ 101 w 238"/>
                <a:gd name="T11" fmla="*/ 53 h 66"/>
                <a:gd name="T12" fmla="*/ 47 w 238"/>
                <a:gd name="T13" fmla="*/ 60 h 66"/>
                <a:gd name="T14" fmla="*/ 1 w 238"/>
                <a:gd name="T15" fmla="*/ 35 h 66"/>
                <a:gd name="T16" fmla="*/ 0 w 238"/>
                <a:gd name="T17" fmla="*/ 33 h 66"/>
                <a:gd name="T18" fmla="*/ 238 w 238"/>
                <a:gd name="T19" fmla="*/ 0 h 66"/>
                <a:gd name="T20" fmla="*/ 238 w 238"/>
                <a:gd name="T21"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8" h="66">
                  <a:moveTo>
                    <a:pt x="238" y="1"/>
                  </a:moveTo>
                  <a:cubicBezTo>
                    <a:pt x="234" y="7"/>
                    <a:pt x="230" y="12"/>
                    <a:pt x="225" y="18"/>
                  </a:cubicBezTo>
                  <a:cubicBezTo>
                    <a:pt x="211" y="33"/>
                    <a:pt x="195" y="45"/>
                    <a:pt x="177" y="54"/>
                  </a:cubicBezTo>
                  <a:cubicBezTo>
                    <a:pt x="166" y="59"/>
                    <a:pt x="155" y="63"/>
                    <a:pt x="142" y="64"/>
                  </a:cubicBezTo>
                  <a:cubicBezTo>
                    <a:pt x="130" y="64"/>
                    <a:pt x="119" y="60"/>
                    <a:pt x="109" y="53"/>
                  </a:cubicBezTo>
                  <a:cubicBezTo>
                    <a:pt x="106" y="52"/>
                    <a:pt x="104" y="51"/>
                    <a:pt x="101" y="53"/>
                  </a:cubicBezTo>
                  <a:cubicBezTo>
                    <a:pt x="84" y="65"/>
                    <a:pt x="66" y="66"/>
                    <a:pt x="47" y="60"/>
                  </a:cubicBezTo>
                  <a:cubicBezTo>
                    <a:pt x="30" y="55"/>
                    <a:pt x="15" y="46"/>
                    <a:pt x="1" y="35"/>
                  </a:cubicBezTo>
                  <a:cubicBezTo>
                    <a:pt x="1" y="34"/>
                    <a:pt x="1" y="34"/>
                    <a:pt x="0" y="33"/>
                  </a:cubicBezTo>
                  <a:cubicBezTo>
                    <a:pt x="81" y="29"/>
                    <a:pt x="160" y="21"/>
                    <a:pt x="238" y="0"/>
                  </a:cubicBezTo>
                  <a:cubicBezTo>
                    <a:pt x="238" y="0"/>
                    <a:pt x="238" y="1"/>
                    <a:pt x="238" y="1"/>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4" name="Freeform 10">
              <a:extLst>
                <a:ext uri="{FF2B5EF4-FFF2-40B4-BE49-F238E27FC236}">
                  <a16:creationId xmlns:a16="http://schemas.microsoft.com/office/drawing/2014/main" id="{72245E0F-9C7F-4566-A0D7-1F9377859428}"/>
                </a:ext>
              </a:extLst>
            </p:cNvPr>
            <p:cNvSpPr>
              <a:spLocks/>
            </p:cNvSpPr>
            <p:nvPr/>
          </p:nvSpPr>
          <p:spPr bwMode="auto">
            <a:xfrm>
              <a:off x="11904663" y="6340475"/>
              <a:ext cx="119063" cy="76200"/>
            </a:xfrm>
            <a:custGeom>
              <a:avLst/>
              <a:gdLst>
                <a:gd name="T0" fmla="*/ 0 w 83"/>
                <a:gd name="T1" fmla="*/ 3 h 53"/>
                <a:gd name="T2" fmla="*/ 11 w 83"/>
                <a:gd name="T3" fmla="*/ 2 h 53"/>
                <a:gd name="T4" fmla="*/ 60 w 83"/>
                <a:gd name="T5" fmla="*/ 4 h 53"/>
                <a:gd name="T6" fmla="*/ 76 w 83"/>
                <a:gd name="T7" fmla="*/ 12 h 53"/>
                <a:gd name="T8" fmla="*/ 75 w 83"/>
                <a:gd name="T9" fmla="*/ 31 h 53"/>
                <a:gd name="T10" fmla="*/ 39 w 83"/>
                <a:gd name="T11" fmla="*/ 48 h 53"/>
                <a:gd name="T12" fmla="*/ 22 w 83"/>
                <a:gd name="T13" fmla="*/ 53 h 53"/>
                <a:gd name="T14" fmla="*/ 0 w 83"/>
                <a:gd name="T15" fmla="*/ 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53">
                  <a:moveTo>
                    <a:pt x="0" y="3"/>
                  </a:moveTo>
                  <a:cubicBezTo>
                    <a:pt x="4" y="2"/>
                    <a:pt x="7" y="2"/>
                    <a:pt x="11" y="2"/>
                  </a:cubicBezTo>
                  <a:cubicBezTo>
                    <a:pt x="27" y="1"/>
                    <a:pt x="44" y="0"/>
                    <a:pt x="60" y="4"/>
                  </a:cubicBezTo>
                  <a:cubicBezTo>
                    <a:pt x="66" y="6"/>
                    <a:pt x="71" y="8"/>
                    <a:pt x="76" y="12"/>
                  </a:cubicBezTo>
                  <a:cubicBezTo>
                    <a:pt x="83" y="18"/>
                    <a:pt x="83" y="26"/>
                    <a:pt x="75" y="31"/>
                  </a:cubicBezTo>
                  <a:cubicBezTo>
                    <a:pt x="64" y="39"/>
                    <a:pt x="52" y="43"/>
                    <a:pt x="39" y="48"/>
                  </a:cubicBezTo>
                  <a:cubicBezTo>
                    <a:pt x="34" y="49"/>
                    <a:pt x="28" y="51"/>
                    <a:pt x="22" y="53"/>
                  </a:cubicBezTo>
                  <a:cubicBezTo>
                    <a:pt x="18" y="35"/>
                    <a:pt x="11" y="18"/>
                    <a:pt x="0" y="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5" name="Freeform 11">
              <a:extLst>
                <a:ext uri="{FF2B5EF4-FFF2-40B4-BE49-F238E27FC236}">
                  <a16:creationId xmlns:a16="http://schemas.microsoft.com/office/drawing/2014/main" id="{02C1E098-FE2A-450E-BC3C-96373CAD2CFB}"/>
                </a:ext>
              </a:extLst>
            </p:cNvPr>
            <p:cNvSpPr>
              <a:spLocks/>
            </p:cNvSpPr>
            <p:nvPr/>
          </p:nvSpPr>
          <p:spPr bwMode="auto">
            <a:xfrm>
              <a:off x="11690350" y="6176963"/>
              <a:ext cx="82550" cy="134938"/>
            </a:xfrm>
            <a:custGeom>
              <a:avLst/>
              <a:gdLst>
                <a:gd name="T0" fmla="*/ 1 w 58"/>
                <a:gd name="T1" fmla="*/ 87 h 93"/>
                <a:gd name="T2" fmla="*/ 20 w 58"/>
                <a:gd name="T3" fmla="*/ 33 h 93"/>
                <a:gd name="T4" fmla="*/ 37 w 58"/>
                <a:gd name="T5" fmla="*/ 9 h 93"/>
                <a:gd name="T6" fmla="*/ 39 w 58"/>
                <a:gd name="T7" fmla="*/ 4 h 93"/>
                <a:gd name="T8" fmla="*/ 46 w 58"/>
                <a:gd name="T9" fmla="*/ 0 h 93"/>
                <a:gd name="T10" fmla="*/ 52 w 58"/>
                <a:gd name="T11" fmla="*/ 2 h 93"/>
                <a:gd name="T12" fmla="*/ 56 w 58"/>
                <a:gd name="T13" fmla="*/ 10 h 93"/>
                <a:gd name="T14" fmla="*/ 46 w 58"/>
                <a:gd name="T15" fmla="*/ 30 h 93"/>
                <a:gd name="T16" fmla="*/ 27 w 58"/>
                <a:gd name="T17" fmla="*/ 57 h 93"/>
                <a:gd name="T18" fmla="*/ 19 w 58"/>
                <a:gd name="T19" fmla="*/ 86 h 93"/>
                <a:gd name="T20" fmla="*/ 16 w 58"/>
                <a:gd name="T21" fmla="*/ 91 h 93"/>
                <a:gd name="T22" fmla="*/ 6 w 58"/>
                <a:gd name="T23" fmla="*/ 92 h 93"/>
                <a:gd name="T24" fmla="*/ 1 w 58"/>
                <a:gd name="T25" fmla="*/ 8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3">
                  <a:moveTo>
                    <a:pt x="1" y="87"/>
                  </a:moveTo>
                  <a:cubicBezTo>
                    <a:pt x="0" y="67"/>
                    <a:pt x="8" y="49"/>
                    <a:pt x="20" y="33"/>
                  </a:cubicBezTo>
                  <a:cubicBezTo>
                    <a:pt x="26" y="25"/>
                    <a:pt x="31" y="17"/>
                    <a:pt x="37" y="9"/>
                  </a:cubicBezTo>
                  <a:cubicBezTo>
                    <a:pt x="38" y="8"/>
                    <a:pt x="39" y="6"/>
                    <a:pt x="39" y="4"/>
                  </a:cubicBezTo>
                  <a:cubicBezTo>
                    <a:pt x="41" y="1"/>
                    <a:pt x="43" y="0"/>
                    <a:pt x="46" y="0"/>
                  </a:cubicBezTo>
                  <a:cubicBezTo>
                    <a:pt x="48" y="1"/>
                    <a:pt x="50" y="1"/>
                    <a:pt x="52" y="2"/>
                  </a:cubicBezTo>
                  <a:cubicBezTo>
                    <a:pt x="56" y="3"/>
                    <a:pt x="58" y="6"/>
                    <a:pt x="56" y="10"/>
                  </a:cubicBezTo>
                  <a:cubicBezTo>
                    <a:pt x="53" y="17"/>
                    <a:pt x="50" y="23"/>
                    <a:pt x="46" y="30"/>
                  </a:cubicBezTo>
                  <a:cubicBezTo>
                    <a:pt x="40" y="39"/>
                    <a:pt x="33" y="48"/>
                    <a:pt x="27" y="57"/>
                  </a:cubicBezTo>
                  <a:cubicBezTo>
                    <a:pt x="21" y="66"/>
                    <a:pt x="19" y="76"/>
                    <a:pt x="19" y="86"/>
                  </a:cubicBezTo>
                  <a:cubicBezTo>
                    <a:pt x="19" y="89"/>
                    <a:pt x="18" y="90"/>
                    <a:pt x="16" y="91"/>
                  </a:cubicBezTo>
                  <a:cubicBezTo>
                    <a:pt x="12" y="91"/>
                    <a:pt x="9" y="92"/>
                    <a:pt x="6" y="92"/>
                  </a:cubicBezTo>
                  <a:cubicBezTo>
                    <a:pt x="0" y="93"/>
                    <a:pt x="0" y="93"/>
                    <a:pt x="1" y="87"/>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grpSp>
      <p:grpSp>
        <p:nvGrpSpPr>
          <p:cNvPr id="16" name="Grupo 15">
            <a:extLst>
              <a:ext uri="{FF2B5EF4-FFF2-40B4-BE49-F238E27FC236}">
                <a16:creationId xmlns:a16="http://schemas.microsoft.com/office/drawing/2014/main" id="{85D2008E-027C-4340-94BE-EDB029E73FDD}"/>
              </a:ext>
            </a:extLst>
          </p:cNvPr>
          <p:cNvGrpSpPr/>
          <p:nvPr/>
        </p:nvGrpSpPr>
        <p:grpSpPr>
          <a:xfrm rot="10800000">
            <a:off x="120811" y="6612571"/>
            <a:ext cx="11775915" cy="145782"/>
            <a:chOff x="120811" y="6612571"/>
            <a:chExt cx="11775915" cy="145782"/>
          </a:xfrm>
        </p:grpSpPr>
        <p:cxnSp>
          <p:nvCxnSpPr>
            <p:cNvPr id="17" name="Conector recto 16">
              <a:extLst>
                <a:ext uri="{FF2B5EF4-FFF2-40B4-BE49-F238E27FC236}">
                  <a16:creationId xmlns:a16="http://schemas.microsoft.com/office/drawing/2014/main" id="{F259D4C7-693B-4738-AC40-35F782831148}"/>
                </a:ext>
              </a:extLst>
            </p:cNvPr>
            <p:cNvCxnSpPr>
              <a:cxnSpLocks/>
            </p:cNvCxnSpPr>
            <p:nvPr/>
          </p:nvCxnSpPr>
          <p:spPr>
            <a:xfrm>
              <a:off x="6550702" y="6672530"/>
              <a:ext cx="5346024" cy="0"/>
            </a:xfrm>
            <a:prstGeom prst="line">
              <a:avLst/>
            </a:prstGeom>
            <a:ln w="28575">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Rectángulo 17">
              <a:extLst>
                <a:ext uri="{FF2B5EF4-FFF2-40B4-BE49-F238E27FC236}">
                  <a16:creationId xmlns:a16="http://schemas.microsoft.com/office/drawing/2014/main" id="{8B2FE60F-92ED-47BE-A86D-FBFA863305A3}"/>
                </a:ext>
              </a:extLst>
            </p:cNvPr>
            <p:cNvSpPr/>
            <p:nvPr/>
          </p:nvSpPr>
          <p:spPr>
            <a:xfrm>
              <a:off x="120811" y="6612571"/>
              <a:ext cx="7224369" cy="14578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700000000000000" pitchFamily="2" charset="-78"/>
              </a:endParaRPr>
            </a:p>
          </p:txBody>
        </p:sp>
      </p:grpSp>
    </p:spTree>
    <p:extLst>
      <p:ext uri="{BB962C8B-B14F-4D97-AF65-F5344CB8AC3E}">
        <p14:creationId xmlns:p14="http://schemas.microsoft.com/office/powerpoint/2010/main" val="24735853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700000000000000" pitchFamily="2" charset="-78"/>
              </a:rPr>
              <a:t>سبک اینفوگرافیک</a:t>
            </a:r>
            <a:endParaRPr lang="en-US" dirty="0">
              <a:cs typeface="B Nazanin" panose="00000700000000000000" pitchFamily="2" charset="-78"/>
            </a:endParaRPr>
          </a:p>
        </p:txBody>
      </p:sp>
      <p:graphicFrame>
        <p:nvGraphicFramePr>
          <p:cNvPr id="3" name="Table Placeholder 5">
            <a:extLst>
              <a:ext uri="{FF2B5EF4-FFF2-40B4-BE49-F238E27FC236}">
                <a16:creationId xmlns:a16="http://schemas.microsoft.com/office/drawing/2014/main" id="{D911905A-B228-49CE-BCF1-8EAE1F4D38FC}"/>
              </a:ext>
            </a:extLst>
          </p:cNvPr>
          <p:cNvGraphicFramePr>
            <a:graphicFrameLocks/>
          </p:cNvGraphicFramePr>
          <p:nvPr>
            <p:extLst>
              <p:ext uri="{D42A27DB-BD31-4B8C-83A1-F6EECF244321}">
                <p14:modId xmlns:p14="http://schemas.microsoft.com/office/powerpoint/2010/main" val="3786293851"/>
              </p:ext>
            </p:extLst>
          </p:nvPr>
        </p:nvGraphicFramePr>
        <p:xfrm>
          <a:off x="913352" y="1778501"/>
          <a:ext cx="5976334" cy="1190536"/>
        </p:xfrm>
        <a:graphic>
          <a:graphicData uri="http://schemas.openxmlformats.org/drawingml/2006/table">
            <a:tbl>
              <a:tblPr firstRow="1" lastCol="1" bandRow="1" bandCol="1">
                <a:tableStyleId>{5C22544A-7EE6-4342-B048-85BDC9FD1C3A}</a:tableStyleId>
              </a:tblPr>
              <a:tblGrid>
                <a:gridCol w="1626212">
                  <a:extLst>
                    <a:ext uri="{9D8B030D-6E8A-4147-A177-3AD203B41FA5}">
                      <a16:colId xmlns:a16="http://schemas.microsoft.com/office/drawing/2014/main" val="20000"/>
                    </a:ext>
                  </a:extLst>
                </a:gridCol>
                <a:gridCol w="1504246">
                  <a:extLst>
                    <a:ext uri="{9D8B030D-6E8A-4147-A177-3AD203B41FA5}">
                      <a16:colId xmlns:a16="http://schemas.microsoft.com/office/drawing/2014/main" val="20001"/>
                    </a:ext>
                  </a:extLst>
                </a:gridCol>
                <a:gridCol w="1422938">
                  <a:extLst>
                    <a:ext uri="{9D8B030D-6E8A-4147-A177-3AD203B41FA5}">
                      <a16:colId xmlns:a16="http://schemas.microsoft.com/office/drawing/2014/main" val="20002"/>
                    </a:ext>
                  </a:extLst>
                </a:gridCol>
                <a:gridCol w="1422938">
                  <a:extLst>
                    <a:ext uri="{9D8B030D-6E8A-4147-A177-3AD203B41FA5}">
                      <a16:colId xmlns:a16="http://schemas.microsoft.com/office/drawing/2014/main" val="20003"/>
                    </a:ext>
                  </a:extLst>
                </a:gridCol>
              </a:tblGrid>
              <a:tr h="304800">
                <a:tc>
                  <a:txBody>
                    <a:bodyPr/>
                    <a:lstStyle/>
                    <a:p>
                      <a:pPr lvl="0" algn="ctr">
                        <a:lnSpc>
                          <a:spcPct val="100000"/>
                        </a:lnSpc>
                      </a:pPr>
                      <a:r>
                        <a:rPr lang="fa-IR" altLang="ko-KR" sz="1400" b="1" spc="0" dirty="0">
                          <a:solidFill>
                            <a:schemeClr val="bg1"/>
                          </a:solidFill>
                          <a:latin typeface="+mn-lt"/>
                          <a:cs typeface="Arial" pitchFamily="34" charset="0"/>
                        </a:rPr>
                        <a:t>محتوا</a:t>
                      </a:r>
                      <a:endParaRPr lang="en-JM" altLang="ko-KR" sz="1400" b="1" spc="0" dirty="0">
                        <a:solidFill>
                          <a:schemeClr val="bg1"/>
                        </a:solidFill>
                        <a:latin typeface="+mn-lt"/>
                        <a:cs typeface="Arial" pitchFamily="34" charset="0"/>
                      </a:endParaRPr>
                    </a:p>
                  </a:txBody>
                  <a:tcPr anchor="ctr">
                    <a:lnL w="12700" cap="flat" cmpd="sng" algn="ctr">
                      <a:solidFill>
                        <a:schemeClr val="tx1"/>
                      </a:solidFill>
                      <a:prstDash val="solid"/>
                      <a:round/>
                      <a:headEnd type="none" w="med" len="med"/>
                      <a:tailEnd type="none" w="med" len="med"/>
                    </a:lnL>
                    <a:lnR w="12700" cmpd="sng">
                      <a:noFill/>
                    </a:lnR>
                    <a:lnT w="19050" cap="flat" cmpd="sng" algn="ctr">
                      <a:solidFill>
                        <a:srgbClr val="57687C"/>
                      </a:solidFill>
                      <a:prstDash val="solid"/>
                      <a:round/>
                      <a:headEnd type="none" w="med" len="med"/>
                      <a:tailEnd type="none" w="med" len="med"/>
                    </a:lnT>
                    <a:lnB w="19050" cap="flat" cmpd="sng" algn="ctr">
                      <a:solidFill>
                        <a:srgbClr val="57687C"/>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lvl="0" algn="ctr">
                        <a:lnSpc>
                          <a:spcPct val="100000"/>
                        </a:lnSpc>
                      </a:pPr>
                      <a:r>
                        <a:rPr lang="en-JM" altLang="ko-KR" sz="1400" b="1" spc="0" dirty="0">
                          <a:solidFill>
                            <a:schemeClr val="bg1"/>
                          </a:solidFill>
                          <a:latin typeface="+mn-lt"/>
                          <a:cs typeface="Arial" pitchFamily="34" charset="0"/>
                        </a:rPr>
                        <a:t>A </a:t>
                      </a:r>
                      <a:r>
                        <a:rPr lang="fa-IR" altLang="ko-KR" sz="1400" b="1" spc="0" dirty="0">
                          <a:solidFill>
                            <a:schemeClr val="bg1"/>
                          </a:solidFill>
                          <a:latin typeface="+mn-lt"/>
                          <a:cs typeface="Arial" pitchFamily="34" charset="0"/>
                        </a:rPr>
                        <a:t>عنوان</a:t>
                      </a:r>
                      <a:endParaRPr lang="en-JM" altLang="ko-KR" sz="1400" b="1" spc="0" dirty="0">
                        <a:solidFill>
                          <a:schemeClr val="bg1"/>
                        </a:solidFill>
                        <a:latin typeface="+mn-lt"/>
                        <a:cs typeface="Arial" pitchFamily="34" charset="0"/>
                      </a:endParaRPr>
                    </a:p>
                  </a:txBody>
                  <a:tcPr anchor="ctr">
                    <a:lnL w="12700" cmpd="sng">
                      <a:noFill/>
                    </a:lnL>
                    <a:lnR w="12700" cmpd="sng">
                      <a:noFill/>
                    </a:lnR>
                    <a:lnT w="19050" cap="flat" cmpd="sng" algn="ctr">
                      <a:solidFill>
                        <a:srgbClr val="57687C"/>
                      </a:solidFill>
                      <a:prstDash val="solid"/>
                      <a:round/>
                      <a:headEnd type="none" w="med" len="med"/>
                      <a:tailEnd type="none" w="med" len="med"/>
                    </a:lnT>
                    <a:lnB w="19050" cap="flat" cmpd="sng" algn="ctr">
                      <a:solidFill>
                        <a:srgbClr val="57687C"/>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lvl="0" algn="ctr">
                        <a:lnSpc>
                          <a:spcPct val="100000"/>
                        </a:lnSpc>
                      </a:pPr>
                      <a:r>
                        <a:rPr lang="en-JM" altLang="ko-KR" sz="1400" b="1" spc="0" dirty="0">
                          <a:solidFill>
                            <a:schemeClr val="bg1"/>
                          </a:solidFill>
                          <a:latin typeface="+mn-lt"/>
                          <a:cs typeface="Arial" pitchFamily="34" charset="0"/>
                        </a:rPr>
                        <a:t>B </a:t>
                      </a:r>
                      <a:r>
                        <a:rPr lang="fa-IR" altLang="ko-KR" sz="1400" b="1" spc="0" dirty="0">
                          <a:solidFill>
                            <a:schemeClr val="bg1"/>
                          </a:solidFill>
                          <a:latin typeface="+mn-lt"/>
                          <a:cs typeface="Arial" pitchFamily="34" charset="0"/>
                        </a:rPr>
                        <a:t>عنوان</a:t>
                      </a:r>
                      <a:endParaRPr lang="en-JM" altLang="ko-KR" sz="1400" b="1" spc="0" dirty="0">
                        <a:solidFill>
                          <a:schemeClr val="bg1"/>
                        </a:solidFill>
                        <a:latin typeface="+mn-lt"/>
                        <a:cs typeface="Arial" pitchFamily="34" charset="0"/>
                      </a:endParaRPr>
                    </a:p>
                  </a:txBody>
                  <a:tcPr anchor="ctr">
                    <a:lnL w="12700" cmpd="sng">
                      <a:noFill/>
                    </a:lnL>
                    <a:lnR w="12700" cmpd="sng">
                      <a:noFill/>
                    </a:lnR>
                    <a:lnT w="19050" cap="flat" cmpd="sng" algn="ctr">
                      <a:solidFill>
                        <a:srgbClr val="57687C"/>
                      </a:solidFill>
                      <a:prstDash val="solid"/>
                      <a:round/>
                      <a:headEnd type="none" w="med" len="med"/>
                      <a:tailEnd type="none" w="med" len="med"/>
                    </a:lnT>
                    <a:lnB w="19050" cap="flat" cmpd="sng" algn="ctr">
                      <a:solidFill>
                        <a:srgbClr val="57687C"/>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400" b="1" spc="0" dirty="0">
                          <a:solidFill>
                            <a:schemeClr val="bg1"/>
                          </a:solidFill>
                          <a:latin typeface="+mn-lt"/>
                          <a:cs typeface="Arial" pitchFamily="34" charset="0"/>
                        </a:rPr>
                        <a:t>C </a:t>
                      </a:r>
                      <a:r>
                        <a:rPr lang="fa-IR" altLang="ko-KR" sz="1400" b="1" spc="0" dirty="0">
                          <a:solidFill>
                            <a:schemeClr val="bg1"/>
                          </a:solidFill>
                          <a:latin typeface="+mn-lt"/>
                          <a:cs typeface="Arial" pitchFamily="34" charset="0"/>
                        </a:rPr>
                        <a:t>عنوان</a:t>
                      </a:r>
                      <a:endParaRPr lang="en-JM" altLang="ko-KR" sz="1400" b="1" spc="0" dirty="0">
                        <a:solidFill>
                          <a:schemeClr val="bg1"/>
                        </a:solidFill>
                        <a:latin typeface="+mn-lt"/>
                        <a:cs typeface="Arial" pitchFamily="34" charset="0"/>
                      </a:endParaRPr>
                    </a:p>
                  </a:txBody>
                  <a:tcPr anchor="ctr">
                    <a:lnL w="12700" cmpd="sng">
                      <a:noFill/>
                    </a:lnL>
                    <a:lnR w="12700" cap="flat" cmpd="sng" algn="ctr">
                      <a:solidFill>
                        <a:schemeClr val="tx1"/>
                      </a:solidFill>
                      <a:prstDash val="solid"/>
                      <a:round/>
                      <a:headEnd type="none" w="med" len="med"/>
                      <a:tailEnd type="none" w="med" len="med"/>
                    </a:lnR>
                    <a:lnT w="19050" cap="flat" cmpd="sng" algn="ctr">
                      <a:solidFill>
                        <a:srgbClr val="57687C"/>
                      </a:solidFill>
                      <a:prstDash val="solid"/>
                      <a:round/>
                      <a:headEnd type="none" w="med" len="med"/>
                      <a:tailEnd type="none" w="med" len="med"/>
                    </a:lnT>
                    <a:lnB w="19050" cap="flat" cmpd="sng" algn="ctr">
                      <a:solidFill>
                        <a:srgbClr val="57687C"/>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0"/>
                  </a:ext>
                </a:extLst>
              </a:tr>
              <a:tr h="2743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JM" altLang="ko-KR" sz="1200" b="0" kern="1200" dirty="0">
                          <a:solidFill>
                            <a:schemeClr val="tx1">
                              <a:lumMod val="75000"/>
                              <a:lumOff val="25000"/>
                            </a:schemeClr>
                          </a:solidFill>
                          <a:latin typeface="+mn-lt"/>
                          <a:cs typeface="Arial" pitchFamily="34" charset="0"/>
                        </a:rPr>
                        <a:t>Content Here</a:t>
                      </a:r>
                      <a:endParaRPr lang="en-JM" altLang="ko-KR" sz="1200" b="0" dirty="0">
                        <a:solidFill>
                          <a:schemeClr val="tx1">
                            <a:lumMod val="75000"/>
                            <a:lumOff val="25000"/>
                          </a:schemeClr>
                        </a:solidFill>
                        <a:latin typeface="+mn-lt"/>
                        <a:cs typeface="Arial" pitchFamily="34" charset="0"/>
                      </a:endParaRPr>
                    </a:p>
                  </a:txBody>
                  <a:tcPr anchor="ctr">
                    <a:lnL w="12700" cmpd="sng">
                      <a:noFill/>
                    </a:lnL>
                    <a:lnR w="12700" cmpd="sng">
                      <a:noFill/>
                    </a:lnR>
                    <a:lnT w="19050" cap="flat" cmpd="sng" algn="ctr">
                      <a:solidFill>
                        <a:srgbClr val="57687C"/>
                      </a:solidFill>
                      <a:prstDash val="solid"/>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ko-KR" sz="1200" dirty="0">
                          <a:solidFill>
                            <a:schemeClr val="tx1">
                              <a:lumMod val="75000"/>
                              <a:lumOff val="25000"/>
                            </a:schemeClr>
                          </a:solidFill>
                          <a:latin typeface="+mn-lt"/>
                          <a:cs typeface="Arial" pitchFamily="34" charset="0"/>
                        </a:rPr>
                        <a:t>Text Here</a:t>
                      </a:r>
                      <a:endParaRPr lang="en-JM" sz="1200" dirty="0">
                        <a:solidFill>
                          <a:schemeClr val="tx1">
                            <a:lumMod val="75000"/>
                            <a:lumOff val="25000"/>
                          </a:schemeClr>
                        </a:solidFill>
                        <a:latin typeface="+mn-lt"/>
                        <a:cs typeface="Arial" pitchFamily="34" charset="0"/>
                      </a:endParaRPr>
                    </a:p>
                  </a:txBody>
                  <a:tcPr anchor="ctr">
                    <a:lnL w="12700" cmpd="sng">
                      <a:noFill/>
                    </a:lnL>
                    <a:lnR w="12700" cmpd="sng">
                      <a:noFill/>
                    </a:lnR>
                    <a:lnT w="19050" cap="flat" cmpd="sng" algn="ctr">
                      <a:solidFill>
                        <a:srgbClr val="57687C"/>
                      </a:solidFill>
                      <a:prstDash val="solid"/>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JM" altLang="ko-KR" sz="1200" b="0" kern="1200" dirty="0">
                          <a:solidFill>
                            <a:schemeClr val="tx1">
                              <a:lumMod val="75000"/>
                              <a:lumOff val="25000"/>
                            </a:schemeClr>
                          </a:solidFill>
                          <a:latin typeface="+mn-lt"/>
                          <a:cs typeface="Arial" pitchFamily="34" charset="0"/>
                        </a:rPr>
                        <a:t>Content Here</a:t>
                      </a:r>
                      <a:endParaRPr lang="en-JM" altLang="ko-KR" sz="1200" b="0" dirty="0">
                        <a:solidFill>
                          <a:schemeClr val="tx1">
                            <a:lumMod val="75000"/>
                            <a:lumOff val="25000"/>
                          </a:schemeClr>
                        </a:solidFill>
                        <a:latin typeface="+mn-lt"/>
                        <a:cs typeface="Arial" pitchFamily="34" charset="0"/>
                      </a:endParaRPr>
                    </a:p>
                  </a:txBody>
                  <a:tcPr anchor="ctr">
                    <a:lnL w="12700" cmpd="sng">
                      <a:noFill/>
                    </a:lnL>
                    <a:lnR w="12700" cmpd="sng">
                      <a:noFill/>
                    </a:lnR>
                    <a:lnT w="19050" cap="flat" cmpd="sng" algn="ctr">
                      <a:solidFill>
                        <a:srgbClr val="57687C"/>
                      </a:solidFill>
                      <a:prstDash val="solid"/>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ko-KR" sz="1200" b="0" dirty="0">
                          <a:solidFill>
                            <a:schemeClr val="tx1">
                              <a:lumMod val="75000"/>
                              <a:lumOff val="25000"/>
                            </a:schemeClr>
                          </a:solidFill>
                          <a:latin typeface="+mn-lt"/>
                          <a:cs typeface="Arial" pitchFamily="34" charset="0"/>
                        </a:rPr>
                        <a:t>Text Here</a:t>
                      </a:r>
                      <a:endParaRPr lang="en-JM" sz="1200" b="0" dirty="0">
                        <a:solidFill>
                          <a:schemeClr val="tx1">
                            <a:lumMod val="75000"/>
                            <a:lumOff val="25000"/>
                          </a:schemeClr>
                        </a:solidFill>
                        <a:latin typeface="+mn-lt"/>
                        <a:cs typeface="Arial" pitchFamily="34" charset="0"/>
                      </a:endParaRPr>
                    </a:p>
                  </a:txBody>
                  <a:tcPr anchor="ctr">
                    <a:lnL w="12700" cmpd="sng">
                      <a:noFill/>
                    </a:lnL>
                    <a:lnR w="12700" cmpd="sng">
                      <a:noFill/>
                    </a:lnR>
                    <a:lnT w="19050" cap="flat" cmpd="sng" algn="ctr">
                      <a:solidFill>
                        <a:srgbClr val="57687C"/>
                      </a:solidFill>
                      <a:prstDash val="solid"/>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3057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ko-KR" sz="1200" b="0" dirty="0">
                          <a:solidFill>
                            <a:schemeClr val="tx1">
                              <a:lumMod val="75000"/>
                              <a:lumOff val="25000"/>
                            </a:schemeClr>
                          </a:solidFill>
                          <a:latin typeface="+mn-lt"/>
                          <a:cs typeface="Arial" pitchFamily="34" charset="0"/>
                        </a:rPr>
                        <a:t>Text Here</a:t>
                      </a:r>
                      <a:endParaRPr lang="en-JM" altLang="ko-KR" sz="1200" b="0" dirty="0">
                        <a:solidFill>
                          <a:schemeClr val="tx1">
                            <a:lumMod val="75000"/>
                            <a:lumOff val="25000"/>
                          </a:schemeClr>
                        </a:solidFill>
                        <a:latin typeface="+mn-lt"/>
                        <a:cs typeface="Arial" pitchFamily="34" charset="0"/>
                      </a:endParaRPr>
                    </a:p>
                  </a:txBody>
                  <a:tcPr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JM" sz="1200" kern="1200" dirty="0">
                          <a:solidFill>
                            <a:schemeClr val="tx1">
                              <a:lumMod val="75000"/>
                              <a:lumOff val="25000"/>
                            </a:schemeClr>
                          </a:solidFill>
                          <a:latin typeface="+mn-lt"/>
                          <a:cs typeface="Arial" pitchFamily="34" charset="0"/>
                        </a:rPr>
                        <a:t>Content Here</a:t>
                      </a:r>
                      <a:endParaRPr lang="en-JM" sz="1200" dirty="0">
                        <a:solidFill>
                          <a:schemeClr val="tx1">
                            <a:lumMod val="75000"/>
                            <a:lumOff val="25000"/>
                          </a:schemeClr>
                        </a:solidFill>
                        <a:latin typeface="+mn-lt"/>
                        <a:cs typeface="Arial" pitchFamily="34" charset="0"/>
                      </a:endParaRPr>
                    </a:p>
                  </a:txBody>
                  <a:tcPr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ko-KR" sz="1200" b="0" dirty="0">
                          <a:solidFill>
                            <a:schemeClr val="tx1">
                              <a:lumMod val="75000"/>
                              <a:lumOff val="25000"/>
                            </a:schemeClr>
                          </a:solidFill>
                          <a:latin typeface="+mn-lt"/>
                          <a:cs typeface="Arial" pitchFamily="34" charset="0"/>
                        </a:rPr>
                        <a:t>Text Here</a:t>
                      </a:r>
                      <a:endParaRPr lang="en-JM" altLang="ko-KR" sz="1200" b="0" dirty="0">
                        <a:solidFill>
                          <a:schemeClr val="tx1">
                            <a:lumMod val="75000"/>
                            <a:lumOff val="25000"/>
                          </a:schemeClr>
                        </a:solidFill>
                        <a:latin typeface="+mn-lt"/>
                        <a:cs typeface="Arial" pitchFamily="34" charset="0"/>
                      </a:endParaRPr>
                    </a:p>
                  </a:txBody>
                  <a:tcPr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JM" sz="1200" b="0" kern="1200" dirty="0">
                          <a:solidFill>
                            <a:schemeClr val="tx1">
                              <a:lumMod val="75000"/>
                              <a:lumOff val="25000"/>
                            </a:schemeClr>
                          </a:solidFill>
                          <a:latin typeface="+mn-lt"/>
                          <a:cs typeface="Arial" pitchFamily="34" charset="0"/>
                        </a:rPr>
                        <a:t>Content Here</a:t>
                      </a:r>
                      <a:endParaRPr lang="en-JM" sz="1200" b="0" dirty="0">
                        <a:solidFill>
                          <a:schemeClr val="tx1">
                            <a:lumMod val="75000"/>
                            <a:lumOff val="25000"/>
                          </a:schemeClr>
                        </a:solidFill>
                        <a:latin typeface="+mn-lt"/>
                        <a:cs typeface="Arial" pitchFamily="34" charset="0"/>
                      </a:endParaRPr>
                    </a:p>
                  </a:txBody>
                  <a:tcPr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057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JM" altLang="ko-KR" sz="1200" b="0" kern="1200" dirty="0">
                          <a:solidFill>
                            <a:schemeClr val="tx1">
                              <a:lumMod val="75000"/>
                              <a:lumOff val="25000"/>
                            </a:schemeClr>
                          </a:solidFill>
                          <a:latin typeface="+mn-lt"/>
                          <a:cs typeface="Arial" pitchFamily="34" charset="0"/>
                        </a:rPr>
                        <a:t>Content Here</a:t>
                      </a:r>
                      <a:endParaRPr lang="en-JM" altLang="ko-KR" sz="1200" b="0" dirty="0">
                        <a:solidFill>
                          <a:schemeClr val="tx1">
                            <a:lumMod val="75000"/>
                            <a:lumOff val="25000"/>
                          </a:schemeClr>
                        </a:solidFill>
                        <a:latin typeface="+mn-lt"/>
                        <a:cs typeface="Arial" pitchFamily="34" charset="0"/>
                      </a:endParaRPr>
                    </a:p>
                  </a:txBody>
                  <a:tcPr anchor="ctr">
                    <a:lnL w="12700" cmpd="sng">
                      <a:noFill/>
                    </a:lnL>
                    <a:lnR w="12700" cmpd="sng">
                      <a:noFill/>
                    </a:lnR>
                    <a:lnT w="9525" cap="flat" cmpd="sng" algn="ctr">
                      <a:noFill/>
                      <a:prstDash val="sysDash"/>
                      <a:round/>
                      <a:headEnd type="none" w="med" len="med"/>
                      <a:tailEnd type="none" w="med" len="med"/>
                    </a:lnT>
                    <a:lnB w="19050" cap="flat" cmpd="sng" algn="ctr">
                      <a:solidFill>
                        <a:srgbClr val="57687C"/>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ko-KR" sz="1200" dirty="0">
                          <a:solidFill>
                            <a:schemeClr val="tx1">
                              <a:lumMod val="75000"/>
                              <a:lumOff val="25000"/>
                            </a:schemeClr>
                          </a:solidFill>
                          <a:latin typeface="+mn-lt"/>
                          <a:cs typeface="Arial" pitchFamily="34" charset="0"/>
                        </a:rPr>
                        <a:t>Text Here</a:t>
                      </a:r>
                      <a:endParaRPr lang="en-JM" altLang="ko-KR" sz="1200" dirty="0">
                        <a:solidFill>
                          <a:schemeClr val="tx1">
                            <a:lumMod val="75000"/>
                            <a:lumOff val="25000"/>
                          </a:schemeClr>
                        </a:solidFill>
                        <a:latin typeface="+mn-lt"/>
                        <a:cs typeface="Arial" pitchFamily="34" charset="0"/>
                      </a:endParaRPr>
                    </a:p>
                  </a:txBody>
                  <a:tcPr anchor="ctr">
                    <a:lnL w="12700" cmpd="sng">
                      <a:noFill/>
                    </a:lnL>
                    <a:lnR w="12700" cmpd="sng">
                      <a:noFill/>
                    </a:lnR>
                    <a:lnT w="9525" cap="flat" cmpd="sng" algn="ctr">
                      <a:noFill/>
                      <a:prstDash val="sysDash"/>
                      <a:round/>
                      <a:headEnd type="none" w="med" len="med"/>
                      <a:tailEnd type="none" w="med" len="med"/>
                    </a:lnT>
                    <a:lnB w="19050" cap="flat" cmpd="sng" algn="ctr">
                      <a:solidFill>
                        <a:srgbClr val="57687C"/>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JM" altLang="ko-KR" sz="1200" b="0" kern="1200" dirty="0">
                          <a:solidFill>
                            <a:schemeClr val="tx1">
                              <a:lumMod val="75000"/>
                              <a:lumOff val="25000"/>
                            </a:schemeClr>
                          </a:solidFill>
                          <a:latin typeface="+mn-lt"/>
                          <a:cs typeface="Arial" pitchFamily="34" charset="0"/>
                        </a:rPr>
                        <a:t>Content Here</a:t>
                      </a:r>
                      <a:endParaRPr lang="en-JM" altLang="ko-KR" sz="1200" b="0" dirty="0">
                        <a:solidFill>
                          <a:schemeClr val="tx1">
                            <a:lumMod val="75000"/>
                            <a:lumOff val="25000"/>
                          </a:schemeClr>
                        </a:solidFill>
                        <a:latin typeface="+mn-lt"/>
                        <a:cs typeface="Arial" pitchFamily="34" charset="0"/>
                      </a:endParaRPr>
                    </a:p>
                  </a:txBody>
                  <a:tcPr anchor="ctr">
                    <a:lnL w="12700" cmpd="sng">
                      <a:noFill/>
                    </a:lnL>
                    <a:lnR w="12700" cmpd="sng">
                      <a:noFill/>
                    </a:lnR>
                    <a:lnT w="9525" cap="flat" cmpd="sng" algn="ctr">
                      <a:noFill/>
                      <a:prstDash val="sysDash"/>
                      <a:round/>
                      <a:headEnd type="none" w="med" len="med"/>
                      <a:tailEnd type="none" w="med" len="med"/>
                    </a:lnT>
                    <a:lnB w="19050" cap="flat" cmpd="sng" algn="ctr">
                      <a:solidFill>
                        <a:srgbClr val="57687C"/>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ko-KR" sz="1200" b="0" dirty="0">
                          <a:solidFill>
                            <a:schemeClr val="tx1">
                              <a:lumMod val="75000"/>
                              <a:lumOff val="25000"/>
                            </a:schemeClr>
                          </a:solidFill>
                          <a:latin typeface="+mn-lt"/>
                          <a:cs typeface="Arial" pitchFamily="34" charset="0"/>
                        </a:rPr>
                        <a:t>Text Here</a:t>
                      </a:r>
                      <a:endParaRPr lang="en-JM" altLang="ko-KR" sz="1200" b="0" dirty="0">
                        <a:solidFill>
                          <a:schemeClr val="tx1">
                            <a:lumMod val="75000"/>
                            <a:lumOff val="25000"/>
                          </a:schemeClr>
                        </a:solidFill>
                        <a:latin typeface="+mn-lt"/>
                        <a:cs typeface="Arial" pitchFamily="34" charset="0"/>
                      </a:endParaRPr>
                    </a:p>
                  </a:txBody>
                  <a:tcPr anchor="ctr">
                    <a:lnL w="12700" cmpd="sng">
                      <a:noFill/>
                    </a:lnL>
                    <a:lnR w="12700" cmpd="sng">
                      <a:noFill/>
                    </a:lnR>
                    <a:lnT w="9525" cap="flat" cmpd="sng" algn="ctr">
                      <a:noFill/>
                      <a:prstDash val="sysDash"/>
                      <a:round/>
                      <a:headEnd type="none" w="med" len="med"/>
                      <a:tailEnd type="none" w="med" len="med"/>
                    </a:lnT>
                    <a:lnB w="19050" cap="flat" cmpd="sng" algn="ctr">
                      <a:solidFill>
                        <a:srgbClr val="57687C"/>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bl>
          </a:graphicData>
        </a:graphic>
      </p:graphicFrame>
      <p:graphicFrame>
        <p:nvGraphicFramePr>
          <p:cNvPr id="4" name="Table Placeholder 5">
            <a:extLst>
              <a:ext uri="{FF2B5EF4-FFF2-40B4-BE49-F238E27FC236}">
                <a16:creationId xmlns:a16="http://schemas.microsoft.com/office/drawing/2014/main" id="{36C496B3-BFF4-417E-81A4-5898AAAAA6CA}"/>
              </a:ext>
            </a:extLst>
          </p:cNvPr>
          <p:cNvGraphicFramePr>
            <a:graphicFrameLocks/>
          </p:cNvGraphicFramePr>
          <p:nvPr>
            <p:extLst>
              <p:ext uri="{D42A27DB-BD31-4B8C-83A1-F6EECF244321}">
                <p14:modId xmlns:p14="http://schemas.microsoft.com/office/powerpoint/2010/main" val="359676114"/>
              </p:ext>
            </p:extLst>
          </p:nvPr>
        </p:nvGraphicFramePr>
        <p:xfrm>
          <a:off x="913352" y="4096892"/>
          <a:ext cx="5976334" cy="1190536"/>
        </p:xfrm>
        <a:graphic>
          <a:graphicData uri="http://schemas.openxmlformats.org/drawingml/2006/table">
            <a:tbl>
              <a:tblPr firstRow="1" lastCol="1" bandRow="1" bandCol="1">
                <a:tableStyleId>{5C22544A-7EE6-4342-B048-85BDC9FD1C3A}</a:tableStyleId>
              </a:tblPr>
              <a:tblGrid>
                <a:gridCol w="1626212">
                  <a:extLst>
                    <a:ext uri="{9D8B030D-6E8A-4147-A177-3AD203B41FA5}">
                      <a16:colId xmlns:a16="http://schemas.microsoft.com/office/drawing/2014/main" val="20000"/>
                    </a:ext>
                  </a:extLst>
                </a:gridCol>
                <a:gridCol w="1504246">
                  <a:extLst>
                    <a:ext uri="{9D8B030D-6E8A-4147-A177-3AD203B41FA5}">
                      <a16:colId xmlns:a16="http://schemas.microsoft.com/office/drawing/2014/main" val="20001"/>
                    </a:ext>
                  </a:extLst>
                </a:gridCol>
                <a:gridCol w="1422938">
                  <a:extLst>
                    <a:ext uri="{9D8B030D-6E8A-4147-A177-3AD203B41FA5}">
                      <a16:colId xmlns:a16="http://schemas.microsoft.com/office/drawing/2014/main" val="20002"/>
                    </a:ext>
                  </a:extLst>
                </a:gridCol>
                <a:gridCol w="1422938">
                  <a:extLst>
                    <a:ext uri="{9D8B030D-6E8A-4147-A177-3AD203B41FA5}">
                      <a16:colId xmlns:a16="http://schemas.microsoft.com/office/drawing/2014/main" val="20003"/>
                    </a:ext>
                  </a:extLst>
                </a:gridCol>
              </a:tblGrid>
              <a:tr h="304800">
                <a:tc>
                  <a:txBody>
                    <a:bodyPr/>
                    <a:lstStyle/>
                    <a:p>
                      <a:pPr lvl="0" algn="ctr">
                        <a:lnSpc>
                          <a:spcPct val="100000"/>
                        </a:lnSpc>
                      </a:pPr>
                      <a:r>
                        <a:rPr lang="fa-IR" altLang="ko-KR" sz="1400" b="1" spc="0" dirty="0">
                          <a:solidFill>
                            <a:schemeClr val="bg1"/>
                          </a:solidFill>
                          <a:latin typeface="+mn-lt"/>
                          <a:cs typeface="Arial" pitchFamily="34" charset="0"/>
                        </a:rPr>
                        <a:t>محتوا</a:t>
                      </a:r>
                      <a:endParaRPr lang="en-JM" altLang="ko-KR" sz="1400" b="1" spc="0" dirty="0">
                        <a:solidFill>
                          <a:schemeClr val="bg1"/>
                        </a:solidFill>
                        <a:latin typeface="+mn-lt"/>
                        <a:cs typeface="Arial" pitchFamily="34" charset="0"/>
                      </a:endParaRPr>
                    </a:p>
                  </a:txBody>
                  <a:tcPr anchor="ctr">
                    <a:lnL w="12700" cap="flat" cmpd="sng" algn="ctr">
                      <a:solidFill>
                        <a:schemeClr val="tx1"/>
                      </a:solidFill>
                      <a:prstDash val="solid"/>
                      <a:round/>
                      <a:headEnd type="none" w="med" len="med"/>
                      <a:tailEnd type="none" w="med" len="med"/>
                    </a:lnL>
                    <a:lnR w="12700" cmpd="sng">
                      <a:noFill/>
                    </a:lnR>
                    <a:lnT w="19050" cap="flat" cmpd="sng" algn="ctr">
                      <a:solidFill>
                        <a:srgbClr val="57687C"/>
                      </a:solidFill>
                      <a:prstDash val="solid"/>
                      <a:round/>
                      <a:headEnd type="none" w="med" len="med"/>
                      <a:tailEnd type="none" w="med" len="med"/>
                    </a:lnT>
                    <a:lnB w="19050" cap="flat" cmpd="sng" algn="ctr">
                      <a:solidFill>
                        <a:srgbClr val="57687C"/>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lvl="0" algn="ctr">
                        <a:lnSpc>
                          <a:spcPct val="100000"/>
                        </a:lnSpc>
                      </a:pPr>
                      <a:r>
                        <a:rPr lang="en-JM" altLang="ko-KR" sz="1400" b="1" spc="0" dirty="0">
                          <a:solidFill>
                            <a:schemeClr val="bg1"/>
                          </a:solidFill>
                          <a:latin typeface="+mn-lt"/>
                          <a:cs typeface="Arial" pitchFamily="34" charset="0"/>
                        </a:rPr>
                        <a:t>A </a:t>
                      </a:r>
                      <a:r>
                        <a:rPr lang="fa-IR" altLang="ko-KR" sz="1400" b="1" spc="0" dirty="0">
                          <a:solidFill>
                            <a:schemeClr val="bg1"/>
                          </a:solidFill>
                          <a:latin typeface="+mn-lt"/>
                          <a:cs typeface="Arial" pitchFamily="34" charset="0"/>
                        </a:rPr>
                        <a:t>عنوان</a:t>
                      </a:r>
                      <a:endParaRPr lang="en-JM" altLang="ko-KR" sz="1400" b="1" spc="0" dirty="0">
                        <a:solidFill>
                          <a:schemeClr val="bg1"/>
                        </a:solidFill>
                        <a:latin typeface="+mn-lt"/>
                        <a:cs typeface="Arial" pitchFamily="34" charset="0"/>
                      </a:endParaRPr>
                    </a:p>
                  </a:txBody>
                  <a:tcPr anchor="ctr">
                    <a:lnL w="12700" cmpd="sng">
                      <a:noFill/>
                    </a:lnL>
                    <a:lnR w="12700" cmpd="sng">
                      <a:noFill/>
                    </a:lnR>
                    <a:lnT w="19050" cap="flat" cmpd="sng" algn="ctr">
                      <a:solidFill>
                        <a:srgbClr val="57687C"/>
                      </a:solidFill>
                      <a:prstDash val="solid"/>
                      <a:round/>
                      <a:headEnd type="none" w="med" len="med"/>
                      <a:tailEnd type="none" w="med" len="med"/>
                    </a:lnT>
                    <a:lnB w="19050" cap="flat" cmpd="sng" algn="ctr">
                      <a:solidFill>
                        <a:srgbClr val="57687C"/>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lvl="0" algn="ctr">
                        <a:lnSpc>
                          <a:spcPct val="100000"/>
                        </a:lnSpc>
                      </a:pPr>
                      <a:r>
                        <a:rPr lang="en-JM" altLang="ko-KR" sz="1400" b="1" spc="0" dirty="0">
                          <a:solidFill>
                            <a:schemeClr val="bg1"/>
                          </a:solidFill>
                          <a:latin typeface="+mn-lt"/>
                          <a:cs typeface="Arial" pitchFamily="34" charset="0"/>
                        </a:rPr>
                        <a:t>B </a:t>
                      </a:r>
                      <a:r>
                        <a:rPr lang="fa-IR" altLang="ko-KR" sz="1400" b="1" spc="0" dirty="0">
                          <a:solidFill>
                            <a:schemeClr val="bg1"/>
                          </a:solidFill>
                          <a:latin typeface="+mn-lt"/>
                          <a:cs typeface="Arial" pitchFamily="34" charset="0"/>
                        </a:rPr>
                        <a:t>عنوان</a:t>
                      </a:r>
                      <a:endParaRPr lang="en-JM" altLang="ko-KR" sz="1400" b="1" spc="0" dirty="0">
                        <a:solidFill>
                          <a:schemeClr val="bg1"/>
                        </a:solidFill>
                        <a:latin typeface="+mn-lt"/>
                        <a:cs typeface="Arial" pitchFamily="34" charset="0"/>
                      </a:endParaRPr>
                    </a:p>
                  </a:txBody>
                  <a:tcPr anchor="ctr">
                    <a:lnL w="12700" cmpd="sng">
                      <a:noFill/>
                    </a:lnL>
                    <a:lnR w="12700" cmpd="sng">
                      <a:noFill/>
                    </a:lnR>
                    <a:lnT w="19050" cap="flat" cmpd="sng" algn="ctr">
                      <a:solidFill>
                        <a:srgbClr val="57687C"/>
                      </a:solidFill>
                      <a:prstDash val="solid"/>
                      <a:round/>
                      <a:headEnd type="none" w="med" len="med"/>
                      <a:tailEnd type="none" w="med" len="med"/>
                    </a:lnT>
                    <a:lnB w="19050" cap="flat" cmpd="sng" algn="ctr">
                      <a:solidFill>
                        <a:srgbClr val="57687C"/>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400" b="1" spc="0" dirty="0">
                          <a:solidFill>
                            <a:schemeClr val="bg1"/>
                          </a:solidFill>
                          <a:latin typeface="+mn-lt"/>
                          <a:cs typeface="Arial" pitchFamily="34" charset="0"/>
                        </a:rPr>
                        <a:t>C </a:t>
                      </a:r>
                      <a:r>
                        <a:rPr lang="fa-IR" altLang="ko-KR" sz="1400" b="1" spc="0" dirty="0">
                          <a:solidFill>
                            <a:schemeClr val="bg1"/>
                          </a:solidFill>
                          <a:latin typeface="+mn-lt"/>
                          <a:cs typeface="Arial" pitchFamily="34" charset="0"/>
                        </a:rPr>
                        <a:t>عنوان</a:t>
                      </a:r>
                      <a:endParaRPr lang="en-JM" altLang="ko-KR" sz="1400" b="1" spc="0" dirty="0">
                        <a:solidFill>
                          <a:schemeClr val="bg1"/>
                        </a:solidFill>
                        <a:latin typeface="+mn-lt"/>
                        <a:cs typeface="Arial" pitchFamily="34" charset="0"/>
                      </a:endParaRPr>
                    </a:p>
                  </a:txBody>
                  <a:tcPr anchor="ctr">
                    <a:lnL w="12700" cmpd="sng">
                      <a:noFill/>
                    </a:lnL>
                    <a:lnR w="12700" cap="flat" cmpd="sng" algn="ctr">
                      <a:solidFill>
                        <a:schemeClr val="tx1"/>
                      </a:solidFill>
                      <a:prstDash val="solid"/>
                      <a:round/>
                      <a:headEnd type="none" w="med" len="med"/>
                      <a:tailEnd type="none" w="med" len="med"/>
                    </a:lnR>
                    <a:lnT w="19050" cap="flat" cmpd="sng" algn="ctr">
                      <a:solidFill>
                        <a:srgbClr val="57687C"/>
                      </a:solidFill>
                      <a:prstDash val="solid"/>
                      <a:round/>
                      <a:headEnd type="none" w="med" len="med"/>
                      <a:tailEnd type="none" w="med" len="med"/>
                    </a:lnT>
                    <a:lnB w="19050" cap="flat" cmpd="sng" algn="ctr">
                      <a:solidFill>
                        <a:srgbClr val="57687C"/>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10000"/>
                  </a:ext>
                </a:extLst>
              </a:tr>
              <a:tr h="2743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JM" altLang="ko-KR" sz="1200" b="0" kern="1200" dirty="0">
                          <a:solidFill>
                            <a:schemeClr val="tx1">
                              <a:lumMod val="75000"/>
                              <a:lumOff val="25000"/>
                            </a:schemeClr>
                          </a:solidFill>
                          <a:latin typeface="+mn-lt"/>
                          <a:cs typeface="Arial" pitchFamily="34" charset="0"/>
                        </a:rPr>
                        <a:t>Content Here</a:t>
                      </a:r>
                      <a:endParaRPr lang="en-JM" altLang="ko-KR" sz="1200" b="0" dirty="0">
                        <a:solidFill>
                          <a:schemeClr val="tx1">
                            <a:lumMod val="75000"/>
                            <a:lumOff val="25000"/>
                          </a:schemeClr>
                        </a:solidFill>
                        <a:latin typeface="+mn-lt"/>
                        <a:cs typeface="Arial" pitchFamily="34" charset="0"/>
                      </a:endParaRPr>
                    </a:p>
                  </a:txBody>
                  <a:tcPr anchor="ctr">
                    <a:lnL w="12700" cmpd="sng">
                      <a:noFill/>
                    </a:lnL>
                    <a:lnR w="12700" cmpd="sng">
                      <a:noFill/>
                    </a:lnR>
                    <a:lnT w="19050" cap="flat" cmpd="sng" algn="ctr">
                      <a:solidFill>
                        <a:srgbClr val="57687C"/>
                      </a:solidFill>
                      <a:prstDash val="solid"/>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ko-KR" sz="1200" dirty="0">
                          <a:solidFill>
                            <a:schemeClr val="tx1">
                              <a:lumMod val="75000"/>
                              <a:lumOff val="25000"/>
                            </a:schemeClr>
                          </a:solidFill>
                          <a:latin typeface="+mn-lt"/>
                          <a:cs typeface="Arial" pitchFamily="34" charset="0"/>
                        </a:rPr>
                        <a:t>Text Here</a:t>
                      </a:r>
                      <a:endParaRPr lang="en-JM" sz="1200" dirty="0">
                        <a:solidFill>
                          <a:schemeClr val="tx1">
                            <a:lumMod val="75000"/>
                            <a:lumOff val="25000"/>
                          </a:schemeClr>
                        </a:solidFill>
                        <a:latin typeface="+mn-lt"/>
                        <a:cs typeface="Arial" pitchFamily="34" charset="0"/>
                      </a:endParaRPr>
                    </a:p>
                  </a:txBody>
                  <a:tcPr anchor="ctr">
                    <a:lnL w="12700" cmpd="sng">
                      <a:noFill/>
                    </a:lnL>
                    <a:lnR w="12700" cmpd="sng">
                      <a:noFill/>
                    </a:lnR>
                    <a:lnT w="19050" cap="flat" cmpd="sng" algn="ctr">
                      <a:solidFill>
                        <a:srgbClr val="57687C"/>
                      </a:solidFill>
                      <a:prstDash val="solid"/>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JM" altLang="ko-KR" sz="1200" b="0" kern="1200" dirty="0">
                          <a:solidFill>
                            <a:schemeClr val="tx1">
                              <a:lumMod val="75000"/>
                              <a:lumOff val="25000"/>
                            </a:schemeClr>
                          </a:solidFill>
                          <a:latin typeface="+mn-lt"/>
                          <a:cs typeface="Arial" pitchFamily="34" charset="0"/>
                        </a:rPr>
                        <a:t>Content Here</a:t>
                      </a:r>
                      <a:endParaRPr lang="en-JM" altLang="ko-KR" sz="1200" b="0" dirty="0">
                        <a:solidFill>
                          <a:schemeClr val="tx1">
                            <a:lumMod val="75000"/>
                            <a:lumOff val="25000"/>
                          </a:schemeClr>
                        </a:solidFill>
                        <a:latin typeface="+mn-lt"/>
                        <a:cs typeface="Arial" pitchFamily="34" charset="0"/>
                      </a:endParaRPr>
                    </a:p>
                  </a:txBody>
                  <a:tcPr anchor="ctr">
                    <a:lnL w="12700" cmpd="sng">
                      <a:noFill/>
                    </a:lnL>
                    <a:lnR w="12700" cmpd="sng">
                      <a:noFill/>
                    </a:lnR>
                    <a:lnT w="19050" cap="flat" cmpd="sng" algn="ctr">
                      <a:solidFill>
                        <a:srgbClr val="57687C"/>
                      </a:solidFill>
                      <a:prstDash val="solid"/>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ko-KR" sz="1200" b="0" dirty="0">
                          <a:solidFill>
                            <a:schemeClr val="tx1">
                              <a:lumMod val="75000"/>
                              <a:lumOff val="25000"/>
                            </a:schemeClr>
                          </a:solidFill>
                          <a:latin typeface="+mn-lt"/>
                          <a:cs typeface="Arial" pitchFamily="34" charset="0"/>
                        </a:rPr>
                        <a:t>Text Here</a:t>
                      </a:r>
                      <a:endParaRPr lang="en-JM" sz="1200" b="0" dirty="0">
                        <a:solidFill>
                          <a:schemeClr val="tx1">
                            <a:lumMod val="75000"/>
                            <a:lumOff val="25000"/>
                          </a:schemeClr>
                        </a:solidFill>
                        <a:latin typeface="+mn-lt"/>
                        <a:cs typeface="Arial" pitchFamily="34" charset="0"/>
                      </a:endParaRPr>
                    </a:p>
                  </a:txBody>
                  <a:tcPr anchor="ctr">
                    <a:lnL w="12700" cmpd="sng">
                      <a:noFill/>
                    </a:lnL>
                    <a:lnR w="12700" cmpd="sng">
                      <a:noFill/>
                    </a:lnR>
                    <a:lnT w="19050" cap="flat" cmpd="sng" algn="ctr">
                      <a:solidFill>
                        <a:srgbClr val="57687C"/>
                      </a:solidFill>
                      <a:prstDash val="solid"/>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3057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ko-KR" sz="1200" b="0" dirty="0">
                          <a:solidFill>
                            <a:schemeClr val="tx1">
                              <a:lumMod val="75000"/>
                              <a:lumOff val="25000"/>
                            </a:schemeClr>
                          </a:solidFill>
                          <a:latin typeface="+mn-lt"/>
                          <a:cs typeface="Arial" pitchFamily="34" charset="0"/>
                        </a:rPr>
                        <a:t>Text Here</a:t>
                      </a:r>
                      <a:endParaRPr lang="en-JM" altLang="ko-KR" sz="1200" b="0" dirty="0">
                        <a:solidFill>
                          <a:schemeClr val="tx1">
                            <a:lumMod val="75000"/>
                            <a:lumOff val="25000"/>
                          </a:schemeClr>
                        </a:solidFill>
                        <a:latin typeface="+mn-lt"/>
                        <a:cs typeface="Arial" pitchFamily="34" charset="0"/>
                      </a:endParaRPr>
                    </a:p>
                  </a:txBody>
                  <a:tcPr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JM" sz="1200" kern="1200" dirty="0">
                          <a:solidFill>
                            <a:schemeClr val="tx1">
                              <a:lumMod val="75000"/>
                              <a:lumOff val="25000"/>
                            </a:schemeClr>
                          </a:solidFill>
                          <a:latin typeface="+mn-lt"/>
                          <a:cs typeface="Arial" pitchFamily="34" charset="0"/>
                        </a:rPr>
                        <a:t>Content Here</a:t>
                      </a:r>
                      <a:endParaRPr lang="en-JM" sz="1200" dirty="0">
                        <a:solidFill>
                          <a:schemeClr val="tx1">
                            <a:lumMod val="75000"/>
                            <a:lumOff val="25000"/>
                          </a:schemeClr>
                        </a:solidFill>
                        <a:latin typeface="+mn-lt"/>
                        <a:cs typeface="Arial" pitchFamily="34" charset="0"/>
                      </a:endParaRPr>
                    </a:p>
                  </a:txBody>
                  <a:tcPr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ko-KR" sz="1200" b="0" dirty="0">
                          <a:solidFill>
                            <a:schemeClr val="tx1">
                              <a:lumMod val="75000"/>
                              <a:lumOff val="25000"/>
                            </a:schemeClr>
                          </a:solidFill>
                          <a:latin typeface="+mn-lt"/>
                          <a:cs typeface="Arial" pitchFamily="34" charset="0"/>
                        </a:rPr>
                        <a:t>Text Here</a:t>
                      </a:r>
                      <a:endParaRPr lang="en-JM" altLang="ko-KR" sz="1200" b="0" dirty="0">
                        <a:solidFill>
                          <a:schemeClr val="tx1">
                            <a:lumMod val="75000"/>
                            <a:lumOff val="25000"/>
                          </a:schemeClr>
                        </a:solidFill>
                        <a:latin typeface="+mn-lt"/>
                        <a:cs typeface="Arial" pitchFamily="34" charset="0"/>
                      </a:endParaRPr>
                    </a:p>
                  </a:txBody>
                  <a:tcPr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JM" sz="1200" b="0" kern="1200" dirty="0">
                          <a:solidFill>
                            <a:schemeClr val="tx1">
                              <a:lumMod val="75000"/>
                              <a:lumOff val="25000"/>
                            </a:schemeClr>
                          </a:solidFill>
                          <a:latin typeface="+mn-lt"/>
                          <a:cs typeface="Arial" pitchFamily="34" charset="0"/>
                        </a:rPr>
                        <a:t>Content Here</a:t>
                      </a:r>
                      <a:endParaRPr lang="en-JM" sz="1200" b="0" dirty="0">
                        <a:solidFill>
                          <a:schemeClr val="tx1">
                            <a:lumMod val="75000"/>
                            <a:lumOff val="25000"/>
                          </a:schemeClr>
                        </a:solidFill>
                        <a:latin typeface="+mn-lt"/>
                        <a:cs typeface="Arial" pitchFamily="34" charset="0"/>
                      </a:endParaRPr>
                    </a:p>
                  </a:txBody>
                  <a:tcPr anchor="ctr">
                    <a:lnL w="12700" cmpd="sng">
                      <a:noFill/>
                    </a:lnL>
                    <a:lnR w="12700" cmpd="sng">
                      <a:noFill/>
                    </a:lnR>
                    <a:lnT w="9525" cap="flat" cmpd="sng" algn="ctr">
                      <a:noFill/>
                      <a:prstDash val="sysDash"/>
                      <a:round/>
                      <a:headEnd type="none" w="med" len="med"/>
                      <a:tailEnd type="none" w="med" len="med"/>
                    </a:lnT>
                    <a:lnB w="9525" cap="flat" cmpd="sng" algn="ctr">
                      <a:noFill/>
                      <a:prstDash val="sysDash"/>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057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JM" altLang="ko-KR" sz="1200" b="0" kern="1200" dirty="0">
                          <a:solidFill>
                            <a:schemeClr val="tx1">
                              <a:lumMod val="75000"/>
                              <a:lumOff val="25000"/>
                            </a:schemeClr>
                          </a:solidFill>
                          <a:latin typeface="+mn-lt"/>
                          <a:cs typeface="Arial" pitchFamily="34" charset="0"/>
                        </a:rPr>
                        <a:t>Content Here</a:t>
                      </a:r>
                      <a:endParaRPr lang="en-JM" altLang="ko-KR" sz="1200" b="0" dirty="0">
                        <a:solidFill>
                          <a:schemeClr val="tx1">
                            <a:lumMod val="75000"/>
                            <a:lumOff val="25000"/>
                          </a:schemeClr>
                        </a:solidFill>
                        <a:latin typeface="+mn-lt"/>
                        <a:cs typeface="Arial" pitchFamily="34" charset="0"/>
                      </a:endParaRPr>
                    </a:p>
                  </a:txBody>
                  <a:tcPr anchor="ctr">
                    <a:lnL w="12700" cmpd="sng">
                      <a:noFill/>
                    </a:lnL>
                    <a:lnR w="12700" cmpd="sng">
                      <a:noFill/>
                    </a:lnR>
                    <a:lnT w="9525" cap="flat" cmpd="sng" algn="ctr">
                      <a:noFill/>
                      <a:prstDash val="sysDash"/>
                      <a:round/>
                      <a:headEnd type="none" w="med" len="med"/>
                      <a:tailEnd type="none" w="med" len="med"/>
                    </a:lnT>
                    <a:lnB w="19050" cap="flat" cmpd="sng" algn="ctr">
                      <a:solidFill>
                        <a:srgbClr val="57687C"/>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ko-KR" sz="1200" dirty="0">
                          <a:solidFill>
                            <a:schemeClr val="tx1">
                              <a:lumMod val="75000"/>
                              <a:lumOff val="25000"/>
                            </a:schemeClr>
                          </a:solidFill>
                          <a:latin typeface="+mn-lt"/>
                          <a:cs typeface="Arial" pitchFamily="34" charset="0"/>
                        </a:rPr>
                        <a:t>Text Here</a:t>
                      </a:r>
                      <a:endParaRPr lang="en-JM" altLang="ko-KR" sz="1200" dirty="0">
                        <a:solidFill>
                          <a:schemeClr val="tx1">
                            <a:lumMod val="75000"/>
                            <a:lumOff val="25000"/>
                          </a:schemeClr>
                        </a:solidFill>
                        <a:latin typeface="+mn-lt"/>
                        <a:cs typeface="Arial" pitchFamily="34" charset="0"/>
                      </a:endParaRPr>
                    </a:p>
                  </a:txBody>
                  <a:tcPr anchor="ctr">
                    <a:lnL w="12700" cmpd="sng">
                      <a:noFill/>
                    </a:lnL>
                    <a:lnR w="12700" cmpd="sng">
                      <a:noFill/>
                    </a:lnR>
                    <a:lnT w="9525" cap="flat" cmpd="sng" algn="ctr">
                      <a:noFill/>
                      <a:prstDash val="sysDash"/>
                      <a:round/>
                      <a:headEnd type="none" w="med" len="med"/>
                      <a:tailEnd type="none" w="med" len="med"/>
                    </a:lnT>
                    <a:lnB w="19050" cap="flat" cmpd="sng" algn="ctr">
                      <a:solidFill>
                        <a:srgbClr val="57687C"/>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JM" altLang="ko-KR" sz="1200" b="0" kern="1200" dirty="0">
                          <a:solidFill>
                            <a:schemeClr val="tx1">
                              <a:lumMod val="75000"/>
                              <a:lumOff val="25000"/>
                            </a:schemeClr>
                          </a:solidFill>
                          <a:latin typeface="+mn-lt"/>
                          <a:cs typeface="Arial" pitchFamily="34" charset="0"/>
                        </a:rPr>
                        <a:t>Content Here</a:t>
                      </a:r>
                      <a:endParaRPr lang="en-JM" altLang="ko-KR" sz="1200" b="0" dirty="0">
                        <a:solidFill>
                          <a:schemeClr val="tx1">
                            <a:lumMod val="75000"/>
                            <a:lumOff val="25000"/>
                          </a:schemeClr>
                        </a:solidFill>
                        <a:latin typeface="+mn-lt"/>
                        <a:cs typeface="Arial" pitchFamily="34" charset="0"/>
                      </a:endParaRPr>
                    </a:p>
                  </a:txBody>
                  <a:tcPr anchor="ctr">
                    <a:lnL w="12700" cmpd="sng">
                      <a:noFill/>
                    </a:lnL>
                    <a:lnR w="12700" cmpd="sng">
                      <a:noFill/>
                    </a:lnR>
                    <a:lnT w="9525" cap="flat" cmpd="sng" algn="ctr">
                      <a:noFill/>
                      <a:prstDash val="sysDash"/>
                      <a:round/>
                      <a:headEnd type="none" w="med" len="med"/>
                      <a:tailEnd type="none" w="med" len="med"/>
                    </a:lnT>
                    <a:lnB w="19050" cap="flat" cmpd="sng" algn="ctr">
                      <a:solidFill>
                        <a:srgbClr val="57687C"/>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ko-KR" sz="1200" b="0" dirty="0">
                          <a:solidFill>
                            <a:schemeClr val="tx1">
                              <a:lumMod val="75000"/>
                              <a:lumOff val="25000"/>
                            </a:schemeClr>
                          </a:solidFill>
                          <a:latin typeface="+mn-lt"/>
                          <a:cs typeface="Arial" pitchFamily="34" charset="0"/>
                        </a:rPr>
                        <a:t>Text Here</a:t>
                      </a:r>
                      <a:endParaRPr lang="en-JM" altLang="ko-KR" sz="1200" b="0" dirty="0">
                        <a:solidFill>
                          <a:schemeClr val="tx1">
                            <a:lumMod val="75000"/>
                            <a:lumOff val="25000"/>
                          </a:schemeClr>
                        </a:solidFill>
                        <a:latin typeface="+mn-lt"/>
                        <a:cs typeface="Arial" pitchFamily="34" charset="0"/>
                      </a:endParaRPr>
                    </a:p>
                  </a:txBody>
                  <a:tcPr anchor="ctr">
                    <a:lnL w="12700" cmpd="sng">
                      <a:noFill/>
                    </a:lnL>
                    <a:lnR w="12700" cmpd="sng">
                      <a:noFill/>
                    </a:lnR>
                    <a:lnT w="9525" cap="flat" cmpd="sng" algn="ctr">
                      <a:noFill/>
                      <a:prstDash val="sysDash"/>
                      <a:round/>
                      <a:headEnd type="none" w="med" len="med"/>
                      <a:tailEnd type="none" w="med" len="med"/>
                    </a:lnT>
                    <a:lnB w="19050" cap="flat" cmpd="sng" algn="ctr">
                      <a:solidFill>
                        <a:srgbClr val="57687C"/>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bl>
          </a:graphicData>
        </a:graphic>
      </p:graphicFrame>
      <p:grpSp>
        <p:nvGrpSpPr>
          <p:cNvPr id="5" name="그룹 22">
            <a:extLst>
              <a:ext uri="{FF2B5EF4-FFF2-40B4-BE49-F238E27FC236}">
                <a16:creationId xmlns:a16="http://schemas.microsoft.com/office/drawing/2014/main" id="{0E093E57-9325-4F42-9AA9-792A90BD9183}"/>
              </a:ext>
            </a:extLst>
          </p:cNvPr>
          <p:cNvGrpSpPr/>
          <p:nvPr/>
        </p:nvGrpSpPr>
        <p:grpSpPr>
          <a:xfrm>
            <a:off x="2242605" y="5354458"/>
            <a:ext cx="4647081" cy="711505"/>
            <a:chOff x="2818914" y="5313566"/>
            <a:chExt cx="4176001" cy="711505"/>
          </a:xfrm>
        </p:grpSpPr>
        <p:sp>
          <p:nvSpPr>
            <p:cNvPr id="6" name="TextBox 5">
              <a:extLst>
                <a:ext uri="{FF2B5EF4-FFF2-40B4-BE49-F238E27FC236}">
                  <a16:creationId xmlns:a16="http://schemas.microsoft.com/office/drawing/2014/main" id="{AD33B1AB-B2C7-43C7-B689-2FF9BDF1C379}"/>
                </a:ext>
              </a:extLst>
            </p:cNvPr>
            <p:cNvSpPr txBox="1"/>
            <p:nvPr/>
          </p:nvSpPr>
          <p:spPr>
            <a:xfrm>
              <a:off x="2818915" y="5563406"/>
              <a:ext cx="4176000"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700000000000000" pitchFamily="2" charset="-78"/>
              </a:endParaRPr>
            </a:p>
          </p:txBody>
        </p:sp>
        <p:sp>
          <p:nvSpPr>
            <p:cNvPr id="7" name="TextBox 6">
              <a:extLst>
                <a:ext uri="{FF2B5EF4-FFF2-40B4-BE49-F238E27FC236}">
                  <a16:creationId xmlns:a16="http://schemas.microsoft.com/office/drawing/2014/main" id="{ADB14536-651A-444E-A1EB-4B63A1BD4C23}"/>
                </a:ext>
              </a:extLst>
            </p:cNvPr>
            <p:cNvSpPr txBox="1"/>
            <p:nvPr/>
          </p:nvSpPr>
          <p:spPr>
            <a:xfrm>
              <a:off x="2818914" y="5313566"/>
              <a:ext cx="4176000" cy="276999"/>
            </a:xfrm>
            <a:prstGeom prst="rect">
              <a:avLst/>
            </a:prstGeom>
            <a:noFill/>
          </p:spPr>
          <p:txBody>
            <a:bodyPr wrap="square" rtlCol="0">
              <a:spAutoFit/>
            </a:bodyPr>
            <a:lstStyle/>
            <a:p>
              <a:pPr algn="r" rtl="1"/>
              <a:r>
                <a:rPr lang="fa-IR" altLang="ko-KR" sz="1200" b="1" dirty="0">
                  <a:solidFill>
                    <a:schemeClr val="accent4"/>
                  </a:solidFill>
                  <a:cs typeface="B Nazanin" panose="00000700000000000000" pitchFamily="2" charset="-78"/>
                </a:rPr>
                <a:t>متن شما در اینجا</a:t>
              </a:r>
              <a:endParaRPr lang="ko-KR" altLang="en-US" sz="1200" b="1" dirty="0">
                <a:solidFill>
                  <a:schemeClr val="accent4"/>
                </a:solidFill>
                <a:cs typeface="B Nazanin" panose="00000700000000000000" pitchFamily="2" charset="-78"/>
              </a:endParaRPr>
            </a:p>
          </p:txBody>
        </p:sp>
      </p:grpSp>
      <p:grpSp>
        <p:nvGrpSpPr>
          <p:cNvPr id="8" name="그룹 21">
            <a:extLst>
              <a:ext uri="{FF2B5EF4-FFF2-40B4-BE49-F238E27FC236}">
                <a16:creationId xmlns:a16="http://schemas.microsoft.com/office/drawing/2014/main" id="{20522BBE-216D-4A3E-A678-3FAE9807DEAA}"/>
              </a:ext>
            </a:extLst>
          </p:cNvPr>
          <p:cNvGrpSpPr/>
          <p:nvPr/>
        </p:nvGrpSpPr>
        <p:grpSpPr>
          <a:xfrm>
            <a:off x="2242605" y="3039564"/>
            <a:ext cx="4647081" cy="711505"/>
            <a:chOff x="2818914" y="2763279"/>
            <a:chExt cx="4176001" cy="711505"/>
          </a:xfrm>
        </p:grpSpPr>
        <p:sp>
          <p:nvSpPr>
            <p:cNvPr id="9" name="TextBox 8">
              <a:extLst>
                <a:ext uri="{FF2B5EF4-FFF2-40B4-BE49-F238E27FC236}">
                  <a16:creationId xmlns:a16="http://schemas.microsoft.com/office/drawing/2014/main" id="{DF495A46-0298-4A25-9EB6-3DFB73841B67}"/>
                </a:ext>
              </a:extLst>
            </p:cNvPr>
            <p:cNvSpPr txBox="1"/>
            <p:nvPr/>
          </p:nvSpPr>
          <p:spPr>
            <a:xfrm>
              <a:off x="2818915" y="3013119"/>
              <a:ext cx="4176000"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700000000000000" pitchFamily="2" charset="-78"/>
              </a:endParaRPr>
            </a:p>
          </p:txBody>
        </p:sp>
        <p:sp>
          <p:nvSpPr>
            <p:cNvPr id="10" name="TextBox 9">
              <a:extLst>
                <a:ext uri="{FF2B5EF4-FFF2-40B4-BE49-F238E27FC236}">
                  <a16:creationId xmlns:a16="http://schemas.microsoft.com/office/drawing/2014/main" id="{1C0FD98B-4B61-45CD-8C27-FFF05E5A7980}"/>
                </a:ext>
              </a:extLst>
            </p:cNvPr>
            <p:cNvSpPr txBox="1"/>
            <p:nvPr/>
          </p:nvSpPr>
          <p:spPr>
            <a:xfrm>
              <a:off x="2818914" y="2763279"/>
              <a:ext cx="4176000" cy="276999"/>
            </a:xfrm>
            <a:prstGeom prst="rect">
              <a:avLst/>
            </a:prstGeom>
            <a:noFill/>
          </p:spPr>
          <p:txBody>
            <a:bodyPr wrap="square" rtlCol="0">
              <a:spAutoFit/>
            </a:bodyPr>
            <a:lstStyle/>
            <a:p>
              <a:pPr algn="r" rtl="1"/>
              <a:r>
                <a:rPr lang="fa-IR" altLang="ko-KR" sz="1200" b="1" dirty="0">
                  <a:solidFill>
                    <a:schemeClr val="accent1"/>
                  </a:solidFill>
                  <a:cs typeface="B Nazanin" panose="00000700000000000000" pitchFamily="2" charset="-78"/>
                </a:rPr>
                <a:t>متن شما در اینجا</a:t>
              </a:r>
              <a:endParaRPr lang="ko-KR" altLang="en-US" sz="1200" b="1" dirty="0">
                <a:solidFill>
                  <a:schemeClr val="accent1"/>
                </a:solidFill>
                <a:cs typeface="B Nazanin" panose="00000700000000000000" pitchFamily="2" charset="-78"/>
              </a:endParaRPr>
            </a:p>
          </p:txBody>
        </p:sp>
      </p:grpSp>
      <p:sp>
        <p:nvSpPr>
          <p:cNvPr id="11" name="TextBox 10">
            <a:extLst>
              <a:ext uri="{FF2B5EF4-FFF2-40B4-BE49-F238E27FC236}">
                <a16:creationId xmlns:a16="http://schemas.microsoft.com/office/drawing/2014/main" id="{FA2C8BC1-21F6-4229-BDDB-0FC974406DCC}"/>
              </a:ext>
            </a:extLst>
          </p:cNvPr>
          <p:cNvSpPr txBox="1"/>
          <p:nvPr/>
        </p:nvSpPr>
        <p:spPr>
          <a:xfrm>
            <a:off x="7271370" y="2303935"/>
            <a:ext cx="4167872" cy="120032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700000000000000" pitchFamily="2" charset="-78"/>
            </a:endParaRPr>
          </a:p>
        </p:txBody>
      </p:sp>
      <p:sp>
        <p:nvSpPr>
          <p:cNvPr id="12" name="TextBox 11">
            <a:extLst>
              <a:ext uri="{FF2B5EF4-FFF2-40B4-BE49-F238E27FC236}">
                <a16:creationId xmlns:a16="http://schemas.microsoft.com/office/drawing/2014/main" id="{B458D283-103E-4869-84A3-5E4A1B455F20}"/>
              </a:ext>
            </a:extLst>
          </p:cNvPr>
          <p:cNvSpPr txBox="1"/>
          <p:nvPr/>
        </p:nvSpPr>
        <p:spPr>
          <a:xfrm>
            <a:off x="7271371" y="1735724"/>
            <a:ext cx="4167873" cy="523220"/>
          </a:xfrm>
          <a:prstGeom prst="rect">
            <a:avLst/>
          </a:prstGeom>
          <a:noFill/>
        </p:spPr>
        <p:txBody>
          <a:bodyPr wrap="square" rtlCol="0">
            <a:spAutoFit/>
          </a:bodyPr>
          <a:lstStyle/>
          <a:p>
            <a:pPr algn="r" rtl="1"/>
            <a:r>
              <a:rPr lang="fa-IR" altLang="ko-KR" sz="1400" b="1" dirty="0">
                <a:solidFill>
                  <a:schemeClr val="accent1"/>
                </a:solidFill>
                <a:cs typeface="B Nazanin" panose="00000700000000000000" pitchFamily="2" charset="-78"/>
              </a:rPr>
              <a:t>ارائه پاورپوینت مدرنی را دریافت کنید که به زیبایی طراحی شده است.</a:t>
            </a:r>
            <a:endParaRPr lang="ko-KR" altLang="en-US" sz="1400" b="1" dirty="0">
              <a:solidFill>
                <a:schemeClr val="accent1"/>
              </a:solidFill>
              <a:cs typeface="B Nazanin" panose="00000700000000000000" pitchFamily="2" charset="-78"/>
            </a:endParaRPr>
          </a:p>
        </p:txBody>
      </p:sp>
      <p:sp>
        <p:nvSpPr>
          <p:cNvPr id="13" name="TextBox 12">
            <a:extLst>
              <a:ext uri="{FF2B5EF4-FFF2-40B4-BE49-F238E27FC236}">
                <a16:creationId xmlns:a16="http://schemas.microsoft.com/office/drawing/2014/main" id="{09F18E40-4CEC-42A2-AA62-54EFD2AC2DCF}"/>
              </a:ext>
            </a:extLst>
          </p:cNvPr>
          <p:cNvSpPr txBox="1"/>
          <p:nvPr/>
        </p:nvSpPr>
        <p:spPr>
          <a:xfrm>
            <a:off x="7271370" y="4625041"/>
            <a:ext cx="4167872" cy="120032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700000000000000" pitchFamily="2" charset="-78"/>
            </a:endParaRPr>
          </a:p>
        </p:txBody>
      </p:sp>
      <p:sp>
        <p:nvSpPr>
          <p:cNvPr id="14" name="TextBox 13">
            <a:extLst>
              <a:ext uri="{FF2B5EF4-FFF2-40B4-BE49-F238E27FC236}">
                <a16:creationId xmlns:a16="http://schemas.microsoft.com/office/drawing/2014/main" id="{D372D585-AB6D-4781-97B9-FC9A2EECB62E}"/>
              </a:ext>
            </a:extLst>
          </p:cNvPr>
          <p:cNvSpPr txBox="1"/>
          <p:nvPr/>
        </p:nvSpPr>
        <p:spPr>
          <a:xfrm>
            <a:off x="7271371" y="4056830"/>
            <a:ext cx="4167873" cy="523220"/>
          </a:xfrm>
          <a:prstGeom prst="rect">
            <a:avLst/>
          </a:prstGeom>
          <a:noFill/>
        </p:spPr>
        <p:txBody>
          <a:bodyPr wrap="square" rtlCol="0">
            <a:spAutoFit/>
          </a:bodyPr>
          <a:lstStyle/>
          <a:p>
            <a:pPr algn="r" rtl="1"/>
            <a:r>
              <a:rPr lang="fa-IR" altLang="ko-KR" sz="1400" b="1" dirty="0">
                <a:solidFill>
                  <a:schemeClr val="accent4"/>
                </a:solidFill>
                <a:cs typeface="B Nazanin" panose="00000700000000000000" pitchFamily="2" charset="-78"/>
              </a:rPr>
              <a:t>ارائه پاورپوینت مدرنی را دریافت کنید که به زیبایی طراحی شده است.</a:t>
            </a:r>
            <a:endParaRPr lang="ko-KR" altLang="en-US" sz="1400" b="1" dirty="0">
              <a:solidFill>
                <a:schemeClr val="accent4"/>
              </a:solidFill>
              <a:cs typeface="B Nazanin" panose="00000700000000000000" pitchFamily="2" charset="-78"/>
            </a:endParaRPr>
          </a:p>
        </p:txBody>
      </p:sp>
      <p:grpSp>
        <p:nvGrpSpPr>
          <p:cNvPr id="34" name="Group 33">
            <a:extLst>
              <a:ext uri="{FF2B5EF4-FFF2-40B4-BE49-F238E27FC236}">
                <a16:creationId xmlns:a16="http://schemas.microsoft.com/office/drawing/2014/main" id="{95BBF971-D699-450C-91CF-36806AE9BA2F}"/>
              </a:ext>
            </a:extLst>
          </p:cNvPr>
          <p:cNvGrpSpPr/>
          <p:nvPr/>
        </p:nvGrpSpPr>
        <p:grpSpPr>
          <a:xfrm rot="1682152">
            <a:off x="1221688" y="5324056"/>
            <a:ext cx="721176" cy="752684"/>
            <a:chOff x="4685146" y="3951535"/>
            <a:chExt cx="846571" cy="883557"/>
          </a:xfrm>
        </p:grpSpPr>
        <p:sp>
          <p:nvSpPr>
            <p:cNvPr id="35" name="Freeform: Shape 34">
              <a:extLst>
                <a:ext uri="{FF2B5EF4-FFF2-40B4-BE49-F238E27FC236}">
                  <a16:creationId xmlns:a16="http://schemas.microsoft.com/office/drawing/2014/main" id="{7D963396-722B-4B4F-9B80-F9BB648727FF}"/>
                </a:ext>
              </a:extLst>
            </p:cNvPr>
            <p:cNvSpPr/>
            <p:nvPr/>
          </p:nvSpPr>
          <p:spPr>
            <a:xfrm>
              <a:off x="4685146" y="3951535"/>
              <a:ext cx="846571" cy="883557"/>
            </a:xfrm>
            <a:custGeom>
              <a:avLst/>
              <a:gdLst>
                <a:gd name="connsiteX0" fmla="*/ 3929811 w 3924300"/>
                <a:gd name="connsiteY0" fmla="*/ 1288776 h 4095750"/>
                <a:gd name="connsiteX1" fmla="*/ 3929811 w 3924300"/>
                <a:gd name="connsiteY1" fmla="*/ 1491658 h 4095750"/>
                <a:gd name="connsiteX2" fmla="*/ 3728834 w 3924300"/>
                <a:gd name="connsiteY2" fmla="*/ 2112688 h 4095750"/>
                <a:gd name="connsiteX3" fmla="*/ 2990646 w 3924300"/>
                <a:gd name="connsiteY3" fmla="*/ 3125196 h 4095750"/>
                <a:gd name="connsiteX4" fmla="*/ 1449501 w 3924300"/>
                <a:gd name="connsiteY4" fmla="*/ 4044358 h 4095750"/>
                <a:gd name="connsiteX5" fmla="*/ 634161 w 3924300"/>
                <a:gd name="connsiteY5" fmla="*/ 4067218 h 4095750"/>
                <a:gd name="connsiteX6" fmla="*/ 80758 w 3924300"/>
                <a:gd name="connsiteY6" fmla="*/ 2915646 h 4095750"/>
                <a:gd name="connsiteX7" fmla="*/ 223633 w 3924300"/>
                <a:gd name="connsiteY7" fmla="*/ 2713716 h 4095750"/>
                <a:gd name="connsiteX8" fmla="*/ 942771 w 3924300"/>
                <a:gd name="connsiteY8" fmla="*/ 1723116 h 4095750"/>
                <a:gd name="connsiteX9" fmla="*/ 1302816 w 3924300"/>
                <a:gd name="connsiteY9" fmla="*/ 776331 h 4095750"/>
                <a:gd name="connsiteX10" fmla="*/ 1350441 w 3924300"/>
                <a:gd name="connsiteY10" fmla="*/ 655363 h 4095750"/>
                <a:gd name="connsiteX11" fmla="*/ 2846819 w 3924300"/>
                <a:gd name="connsiteY11" fmla="*/ 36238 h 4095750"/>
                <a:gd name="connsiteX12" fmla="*/ 3929811 w 3924300"/>
                <a:gd name="connsiteY12" fmla="*/ 1288776 h 409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24300" h="4095750">
                  <a:moveTo>
                    <a:pt x="3929811" y="1288776"/>
                  </a:moveTo>
                  <a:cubicBezTo>
                    <a:pt x="3929811" y="1356403"/>
                    <a:pt x="3929811" y="1424031"/>
                    <a:pt x="3929811" y="1491658"/>
                  </a:cubicBezTo>
                  <a:cubicBezTo>
                    <a:pt x="3908856" y="1713591"/>
                    <a:pt x="3840276" y="1919331"/>
                    <a:pt x="3728834" y="2112688"/>
                  </a:cubicBezTo>
                  <a:cubicBezTo>
                    <a:pt x="3519284" y="2477496"/>
                    <a:pt x="3288778" y="2827063"/>
                    <a:pt x="2990646" y="3125196"/>
                  </a:cubicBezTo>
                  <a:cubicBezTo>
                    <a:pt x="2555353" y="3559536"/>
                    <a:pt x="2065768" y="3911008"/>
                    <a:pt x="1449501" y="4044358"/>
                  </a:cubicBezTo>
                  <a:cubicBezTo>
                    <a:pt x="1179943" y="4103413"/>
                    <a:pt x="906576" y="4129131"/>
                    <a:pt x="634161" y="4067218"/>
                  </a:cubicBezTo>
                  <a:cubicBezTo>
                    <a:pt x="125526" y="3951966"/>
                    <a:pt x="-145937" y="3385228"/>
                    <a:pt x="80758" y="2915646"/>
                  </a:cubicBezTo>
                  <a:cubicBezTo>
                    <a:pt x="116953" y="2840398"/>
                    <a:pt x="173151" y="2778486"/>
                    <a:pt x="223633" y="2713716"/>
                  </a:cubicBezTo>
                  <a:cubicBezTo>
                    <a:pt x="474141" y="2390818"/>
                    <a:pt x="729411" y="2073636"/>
                    <a:pt x="942771" y="1723116"/>
                  </a:cubicBezTo>
                  <a:cubicBezTo>
                    <a:pt x="1123746" y="1427841"/>
                    <a:pt x="1228521" y="1108753"/>
                    <a:pt x="1302816" y="776331"/>
                  </a:cubicBezTo>
                  <a:cubicBezTo>
                    <a:pt x="1312341" y="732516"/>
                    <a:pt x="1326628" y="692511"/>
                    <a:pt x="1350441" y="655363"/>
                  </a:cubicBezTo>
                  <a:cubicBezTo>
                    <a:pt x="1660003" y="152443"/>
                    <a:pt x="2265794" y="-99017"/>
                    <a:pt x="2846819" y="36238"/>
                  </a:cubicBezTo>
                  <a:cubicBezTo>
                    <a:pt x="3456419" y="178161"/>
                    <a:pt x="3861231" y="646791"/>
                    <a:pt x="3929811" y="1288776"/>
                  </a:cubicBezTo>
                  <a:close/>
                </a:path>
              </a:pathLst>
            </a:custGeom>
            <a:solidFill>
              <a:schemeClr val="accent6">
                <a:lumMod val="60000"/>
                <a:lumOff val="40000"/>
              </a:schemeClr>
            </a:solidFill>
            <a:ln w="9525" cap="flat">
              <a:noFill/>
              <a:prstDash val="solid"/>
              <a:miter/>
            </a:ln>
          </p:spPr>
          <p:txBody>
            <a:bodyPr rtlCol="0" anchor="ctr"/>
            <a:lstStyle/>
            <a:p>
              <a:pPr algn="r" rtl="1"/>
              <a:endParaRPr lang="en-US">
                <a:cs typeface="B Nazanin" panose="00000700000000000000" pitchFamily="2" charset="-78"/>
              </a:endParaRPr>
            </a:p>
          </p:txBody>
        </p:sp>
        <p:sp>
          <p:nvSpPr>
            <p:cNvPr id="36" name="Freeform: Shape 35">
              <a:extLst>
                <a:ext uri="{FF2B5EF4-FFF2-40B4-BE49-F238E27FC236}">
                  <a16:creationId xmlns:a16="http://schemas.microsoft.com/office/drawing/2014/main" id="{EB1FA9BF-596C-4627-AB11-6293F7BB28E0}"/>
                </a:ext>
              </a:extLst>
            </p:cNvPr>
            <p:cNvSpPr/>
            <p:nvPr/>
          </p:nvSpPr>
          <p:spPr>
            <a:xfrm>
              <a:off x="4729727" y="4023487"/>
              <a:ext cx="745887" cy="754105"/>
            </a:xfrm>
            <a:custGeom>
              <a:avLst/>
              <a:gdLst>
                <a:gd name="connsiteX0" fmla="*/ 3464073 w 3457575"/>
                <a:gd name="connsiteY0" fmla="*/ 1172412 h 3495675"/>
                <a:gd name="connsiteX1" fmla="*/ 3317388 w 3457575"/>
                <a:gd name="connsiteY1" fmla="*/ 1743912 h 3495675"/>
                <a:gd name="connsiteX2" fmla="*/ 2803038 w 3457575"/>
                <a:gd name="connsiteY2" fmla="*/ 2498292 h 3495675"/>
                <a:gd name="connsiteX3" fmla="*/ 1423818 w 3457575"/>
                <a:gd name="connsiteY3" fmla="*/ 3428885 h 3495675"/>
                <a:gd name="connsiteX4" fmla="*/ 601810 w 3457575"/>
                <a:gd name="connsiteY4" fmla="*/ 3474605 h 3495675"/>
                <a:gd name="connsiteX5" fmla="*/ 455125 w 3457575"/>
                <a:gd name="connsiteY5" fmla="*/ 3406025 h 3495675"/>
                <a:gd name="connsiteX6" fmla="*/ 66505 w 3457575"/>
                <a:gd name="connsiteY6" fmla="*/ 3025978 h 3495675"/>
                <a:gd name="connsiteX7" fmla="*/ 104605 w 3457575"/>
                <a:gd name="connsiteY7" fmla="*/ 2525915 h 3495675"/>
                <a:gd name="connsiteX8" fmla="*/ 738970 w 3457575"/>
                <a:gd name="connsiteY8" fmla="*/ 1676285 h 3495675"/>
                <a:gd name="connsiteX9" fmla="*/ 1224745 w 3457575"/>
                <a:gd name="connsiteY9" fmla="*/ 614247 h 3495675"/>
                <a:gd name="connsiteX10" fmla="*/ 1439058 w 3457575"/>
                <a:gd name="connsiteY10" fmla="*/ 278015 h 3495675"/>
                <a:gd name="connsiteX11" fmla="*/ 2737315 w 3457575"/>
                <a:gd name="connsiteY11" fmla="*/ 77037 h 3495675"/>
                <a:gd name="connsiteX12" fmla="*/ 3464073 w 3457575"/>
                <a:gd name="connsiteY12" fmla="*/ 1172412 h 349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57575" h="3495675">
                  <a:moveTo>
                    <a:pt x="3464073" y="1172412"/>
                  </a:moveTo>
                  <a:cubicBezTo>
                    <a:pt x="3465025" y="1376247"/>
                    <a:pt x="3415495" y="1566747"/>
                    <a:pt x="3317388" y="1743912"/>
                  </a:cubicBezTo>
                  <a:cubicBezTo>
                    <a:pt x="3169750" y="2011565"/>
                    <a:pt x="3007825" y="2271597"/>
                    <a:pt x="2803038" y="2498292"/>
                  </a:cubicBezTo>
                  <a:cubicBezTo>
                    <a:pt x="2421085" y="2922155"/>
                    <a:pt x="1990555" y="3276485"/>
                    <a:pt x="1423818" y="3428885"/>
                  </a:cubicBezTo>
                  <a:cubicBezTo>
                    <a:pt x="1152355" y="3502228"/>
                    <a:pt x="878988" y="3516515"/>
                    <a:pt x="601810" y="3474605"/>
                  </a:cubicBezTo>
                  <a:cubicBezTo>
                    <a:pt x="546565" y="3466032"/>
                    <a:pt x="501798" y="3432695"/>
                    <a:pt x="455125" y="3406025"/>
                  </a:cubicBezTo>
                  <a:cubicBezTo>
                    <a:pt x="293200" y="3312680"/>
                    <a:pt x="156040" y="3192665"/>
                    <a:pt x="66505" y="3025978"/>
                  </a:cubicBezTo>
                  <a:cubicBezTo>
                    <a:pt x="-26840" y="2852622"/>
                    <a:pt x="-28745" y="2673553"/>
                    <a:pt x="104605" y="2525915"/>
                  </a:cubicBezTo>
                  <a:cubicBezTo>
                    <a:pt x="342730" y="2262072"/>
                    <a:pt x="548470" y="1975370"/>
                    <a:pt x="738970" y="1676285"/>
                  </a:cubicBezTo>
                  <a:cubicBezTo>
                    <a:pt x="951378" y="1343862"/>
                    <a:pt x="1136163" y="1000010"/>
                    <a:pt x="1224745" y="614247"/>
                  </a:cubicBezTo>
                  <a:cubicBezTo>
                    <a:pt x="1258083" y="470420"/>
                    <a:pt x="1323805" y="358025"/>
                    <a:pt x="1439058" y="278015"/>
                  </a:cubicBezTo>
                  <a:cubicBezTo>
                    <a:pt x="1838155" y="1790"/>
                    <a:pt x="2276305" y="-75363"/>
                    <a:pt x="2737315" y="77037"/>
                  </a:cubicBezTo>
                  <a:cubicBezTo>
                    <a:pt x="3163083" y="218960"/>
                    <a:pt x="3465025" y="691400"/>
                    <a:pt x="3464073" y="1172412"/>
                  </a:cubicBezTo>
                  <a:close/>
                </a:path>
              </a:pathLst>
            </a:custGeom>
            <a:solidFill>
              <a:schemeClr val="accent6">
                <a:lumMod val="40000"/>
                <a:lumOff val="60000"/>
              </a:schemeClr>
            </a:solidFill>
            <a:ln w="9525" cap="flat">
              <a:noFill/>
              <a:prstDash val="solid"/>
              <a:miter/>
            </a:ln>
          </p:spPr>
          <p:txBody>
            <a:bodyPr rtlCol="0" anchor="ctr"/>
            <a:lstStyle/>
            <a:p>
              <a:pPr algn="r" rtl="1"/>
              <a:endParaRPr lang="en-US">
                <a:cs typeface="B Nazanin" panose="00000700000000000000" pitchFamily="2" charset="-78"/>
              </a:endParaRPr>
            </a:p>
          </p:txBody>
        </p:sp>
        <p:sp>
          <p:nvSpPr>
            <p:cNvPr id="37" name="Freeform: Shape 36">
              <a:extLst>
                <a:ext uri="{FF2B5EF4-FFF2-40B4-BE49-F238E27FC236}">
                  <a16:creationId xmlns:a16="http://schemas.microsoft.com/office/drawing/2014/main" id="{CE67C22F-4773-4DFA-9A8F-4771AB7412A7}"/>
                </a:ext>
              </a:extLst>
            </p:cNvPr>
            <p:cNvSpPr/>
            <p:nvPr/>
          </p:nvSpPr>
          <p:spPr>
            <a:xfrm>
              <a:off x="4812362" y="4086187"/>
              <a:ext cx="595887" cy="641092"/>
            </a:xfrm>
            <a:custGeom>
              <a:avLst/>
              <a:gdLst>
                <a:gd name="connsiteX0" fmla="*/ 2764788 w 2762250"/>
                <a:gd name="connsiteY0" fmla="*/ 760797 h 2971800"/>
                <a:gd name="connsiteX1" fmla="*/ 2659061 w 2762250"/>
                <a:gd name="connsiteY1" fmla="*/ 1238953 h 2971800"/>
                <a:gd name="connsiteX2" fmla="*/ 2379978 w 2762250"/>
                <a:gd name="connsiteY2" fmla="*/ 1676150 h 2971800"/>
                <a:gd name="connsiteX3" fmla="*/ 779778 w 2762250"/>
                <a:gd name="connsiteY3" fmla="*/ 2902970 h 2971800"/>
                <a:gd name="connsiteX4" fmla="*/ 417828 w 2762250"/>
                <a:gd name="connsiteY4" fmla="*/ 2979170 h 2971800"/>
                <a:gd name="connsiteX5" fmla="*/ 18731 w 2762250"/>
                <a:gd name="connsiteY5" fmla="*/ 2677228 h 2971800"/>
                <a:gd name="connsiteX6" fmla="*/ 180656 w 2762250"/>
                <a:gd name="connsiteY6" fmla="*/ 2202882 h 2971800"/>
                <a:gd name="connsiteX7" fmla="*/ 510221 w 2762250"/>
                <a:gd name="connsiteY7" fmla="*/ 2033337 h 2971800"/>
                <a:gd name="connsiteX8" fmla="*/ 955038 w 2762250"/>
                <a:gd name="connsiteY8" fmla="*/ 1575185 h 2971800"/>
                <a:gd name="connsiteX9" fmla="*/ 1090293 w 2762250"/>
                <a:gd name="connsiteY9" fmla="*/ 884622 h 2971800"/>
                <a:gd name="connsiteX10" fmla="*/ 2266631 w 2762250"/>
                <a:gd name="connsiteY10" fmla="*/ 74997 h 2971800"/>
                <a:gd name="connsiteX11" fmla="*/ 2764788 w 2762250"/>
                <a:gd name="connsiteY11" fmla="*/ 760797 h 297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2250" h="2971800">
                  <a:moveTo>
                    <a:pt x="2764788" y="760797"/>
                  </a:moveTo>
                  <a:cubicBezTo>
                    <a:pt x="2766693" y="977015"/>
                    <a:pt x="2729546" y="1112270"/>
                    <a:pt x="2659061" y="1238953"/>
                  </a:cubicBezTo>
                  <a:cubicBezTo>
                    <a:pt x="2575241" y="1390400"/>
                    <a:pt x="2486658" y="1539942"/>
                    <a:pt x="2379978" y="1676150"/>
                  </a:cubicBezTo>
                  <a:cubicBezTo>
                    <a:pt x="1951353" y="2220980"/>
                    <a:pt x="1450338" y="2672465"/>
                    <a:pt x="779778" y="2902970"/>
                  </a:cubicBezTo>
                  <a:cubicBezTo>
                    <a:pt x="662621" y="2942975"/>
                    <a:pt x="544511" y="2982980"/>
                    <a:pt x="417828" y="2979170"/>
                  </a:cubicBezTo>
                  <a:cubicBezTo>
                    <a:pt x="230186" y="2973455"/>
                    <a:pt x="72071" y="2853440"/>
                    <a:pt x="18731" y="2677228"/>
                  </a:cubicBezTo>
                  <a:cubicBezTo>
                    <a:pt x="-35562" y="2500063"/>
                    <a:pt x="31113" y="2315278"/>
                    <a:pt x="180656" y="2202882"/>
                  </a:cubicBezTo>
                  <a:cubicBezTo>
                    <a:pt x="281621" y="2127635"/>
                    <a:pt x="396873" y="2081915"/>
                    <a:pt x="510221" y="2033337"/>
                  </a:cubicBezTo>
                  <a:cubicBezTo>
                    <a:pt x="722628" y="1939993"/>
                    <a:pt x="868361" y="1792355"/>
                    <a:pt x="955038" y="1575185"/>
                  </a:cubicBezTo>
                  <a:cubicBezTo>
                    <a:pt x="1044573" y="1351347"/>
                    <a:pt x="1105533" y="1131320"/>
                    <a:pt x="1090293" y="884622"/>
                  </a:cubicBezTo>
                  <a:cubicBezTo>
                    <a:pt x="1050288" y="247400"/>
                    <a:pt x="1682748" y="-180273"/>
                    <a:pt x="2266631" y="74997"/>
                  </a:cubicBezTo>
                  <a:cubicBezTo>
                    <a:pt x="2597149" y="220730"/>
                    <a:pt x="2743833" y="483620"/>
                    <a:pt x="2764788" y="760797"/>
                  </a:cubicBezTo>
                  <a:close/>
                </a:path>
              </a:pathLst>
            </a:custGeom>
            <a:solidFill>
              <a:schemeClr val="accent6"/>
            </a:solidFill>
            <a:ln w="9525" cap="flat">
              <a:noFill/>
              <a:prstDash val="solid"/>
              <a:miter/>
            </a:ln>
          </p:spPr>
          <p:txBody>
            <a:bodyPr rtlCol="0" anchor="ctr"/>
            <a:lstStyle/>
            <a:p>
              <a:pPr algn="r" rtl="1"/>
              <a:endParaRPr lang="en-US">
                <a:cs typeface="B Nazanin" panose="00000700000000000000" pitchFamily="2" charset="-78"/>
              </a:endParaRPr>
            </a:p>
          </p:txBody>
        </p:sp>
        <p:sp>
          <p:nvSpPr>
            <p:cNvPr id="38" name="Freeform: Shape 37">
              <a:extLst>
                <a:ext uri="{FF2B5EF4-FFF2-40B4-BE49-F238E27FC236}">
                  <a16:creationId xmlns:a16="http://schemas.microsoft.com/office/drawing/2014/main" id="{938892E2-A12D-4D44-803D-D5FB450CB61D}"/>
                </a:ext>
              </a:extLst>
            </p:cNvPr>
            <p:cNvSpPr/>
            <p:nvPr/>
          </p:nvSpPr>
          <p:spPr>
            <a:xfrm>
              <a:off x="5157281" y="4202843"/>
              <a:ext cx="129452" cy="129452"/>
            </a:xfrm>
            <a:custGeom>
              <a:avLst/>
              <a:gdLst>
                <a:gd name="connsiteX0" fmla="*/ 306750 w 600075"/>
                <a:gd name="connsiteY0" fmla="*/ 5 h 600075"/>
                <a:gd name="connsiteX1" fmla="*/ 603929 w 600075"/>
                <a:gd name="connsiteY1" fmla="*/ 303853 h 600075"/>
                <a:gd name="connsiteX2" fmla="*/ 301035 w 600075"/>
                <a:gd name="connsiteY2" fmla="*/ 603890 h 600075"/>
                <a:gd name="connsiteX3" fmla="*/ 44 w 600075"/>
                <a:gd name="connsiteY3" fmla="*/ 295280 h 600075"/>
                <a:gd name="connsiteX4" fmla="*/ 306750 w 600075"/>
                <a:gd name="connsiteY4" fmla="*/ 5 h 600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075" h="600075">
                  <a:moveTo>
                    <a:pt x="306750" y="5"/>
                  </a:moveTo>
                  <a:cubicBezTo>
                    <a:pt x="472485" y="1910"/>
                    <a:pt x="605835" y="138118"/>
                    <a:pt x="603929" y="303853"/>
                  </a:cubicBezTo>
                  <a:cubicBezTo>
                    <a:pt x="602977" y="469588"/>
                    <a:pt x="466769" y="603890"/>
                    <a:pt x="301035" y="603890"/>
                  </a:cubicBezTo>
                  <a:cubicBezTo>
                    <a:pt x="132442" y="603890"/>
                    <a:pt x="-2813" y="464825"/>
                    <a:pt x="44" y="295280"/>
                  </a:cubicBezTo>
                  <a:cubicBezTo>
                    <a:pt x="2902" y="129545"/>
                    <a:pt x="139110" y="-947"/>
                    <a:pt x="306750" y="5"/>
                  </a:cubicBezTo>
                  <a:close/>
                </a:path>
              </a:pathLst>
            </a:custGeom>
            <a:solidFill>
              <a:schemeClr val="bg1"/>
            </a:solidFill>
            <a:ln w="9525" cap="flat">
              <a:noFill/>
              <a:prstDash val="solid"/>
              <a:miter/>
            </a:ln>
          </p:spPr>
          <p:txBody>
            <a:bodyPr rtlCol="0" anchor="ctr"/>
            <a:lstStyle/>
            <a:p>
              <a:pPr algn="r" rtl="1"/>
              <a:endParaRPr lang="en-US">
                <a:cs typeface="B Nazanin" panose="00000700000000000000" pitchFamily="2" charset="-78"/>
              </a:endParaRPr>
            </a:p>
          </p:txBody>
        </p:sp>
      </p:grpSp>
      <p:grpSp>
        <p:nvGrpSpPr>
          <p:cNvPr id="39" name="Graphic 3">
            <a:extLst>
              <a:ext uri="{FF2B5EF4-FFF2-40B4-BE49-F238E27FC236}">
                <a16:creationId xmlns:a16="http://schemas.microsoft.com/office/drawing/2014/main" id="{E4ABA704-51EE-4252-8F43-CD658F5E74D5}"/>
              </a:ext>
            </a:extLst>
          </p:cNvPr>
          <p:cNvGrpSpPr/>
          <p:nvPr/>
        </p:nvGrpSpPr>
        <p:grpSpPr>
          <a:xfrm>
            <a:off x="1316249" y="3059379"/>
            <a:ext cx="654377" cy="720643"/>
            <a:chOff x="4214812" y="1357312"/>
            <a:chExt cx="3762375" cy="4143375"/>
          </a:xfrm>
        </p:grpSpPr>
        <p:sp>
          <p:nvSpPr>
            <p:cNvPr id="40" name="Freeform: Shape 39">
              <a:extLst>
                <a:ext uri="{FF2B5EF4-FFF2-40B4-BE49-F238E27FC236}">
                  <a16:creationId xmlns:a16="http://schemas.microsoft.com/office/drawing/2014/main" id="{DD40BF3D-ACB7-4256-9C22-45208E0A6EEF}"/>
                </a:ext>
              </a:extLst>
            </p:cNvPr>
            <p:cNvSpPr/>
            <p:nvPr/>
          </p:nvSpPr>
          <p:spPr>
            <a:xfrm>
              <a:off x="4540567" y="4509134"/>
              <a:ext cx="1143000" cy="238125"/>
            </a:xfrm>
            <a:custGeom>
              <a:avLst/>
              <a:gdLst>
                <a:gd name="connsiteX0" fmla="*/ 0 w 1143000"/>
                <a:gd name="connsiteY0" fmla="*/ 0 h 238125"/>
                <a:gd name="connsiteX1" fmla="*/ 848678 w 1143000"/>
                <a:gd name="connsiteY1" fmla="*/ 200025 h 238125"/>
                <a:gd name="connsiteX2" fmla="*/ 876300 w 1143000"/>
                <a:gd name="connsiteY2" fmla="*/ 207645 h 238125"/>
                <a:gd name="connsiteX3" fmla="*/ 1149667 w 1143000"/>
                <a:gd name="connsiteY3" fmla="*/ 240030 h 238125"/>
                <a:gd name="connsiteX4" fmla="*/ 893445 w 1143000"/>
                <a:gd name="connsiteY4" fmla="*/ 175260 h 238125"/>
                <a:gd name="connsiteX5" fmla="*/ 0 w 1143000"/>
                <a:gd name="connsiteY5" fmla="*/ 0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3000" h="238125">
                  <a:moveTo>
                    <a:pt x="0" y="0"/>
                  </a:moveTo>
                  <a:cubicBezTo>
                    <a:pt x="273368" y="107633"/>
                    <a:pt x="557212" y="167640"/>
                    <a:pt x="848678" y="200025"/>
                  </a:cubicBezTo>
                  <a:cubicBezTo>
                    <a:pt x="858203" y="202883"/>
                    <a:pt x="868680" y="207645"/>
                    <a:pt x="876300" y="207645"/>
                  </a:cubicBezTo>
                  <a:cubicBezTo>
                    <a:pt x="956310" y="227647"/>
                    <a:pt x="1040130" y="230505"/>
                    <a:pt x="1149667" y="240030"/>
                  </a:cubicBezTo>
                  <a:cubicBezTo>
                    <a:pt x="1047750" y="192405"/>
                    <a:pt x="967740" y="189547"/>
                    <a:pt x="893445" y="175260"/>
                  </a:cubicBezTo>
                  <a:cubicBezTo>
                    <a:pt x="594360" y="117158"/>
                    <a:pt x="298133" y="57150"/>
                    <a:pt x="0" y="0"/>
                  </a:cubicBezTo>
                  <a:close/>
                </a:path>
              </a:pathLst>
            </a:custGeom>
            <a:noFill/>
            <a:ln w="9525" cap="flat">
              <a:noFill/>
              <a:prstDash val="solid"/>
              <a:miter/>
            </a:ln>
          </p:spPr>
          <p:txBody>
            <a:bodyPr rtlCol="0" anchor="ctr"/>
            <a:lstStyle/>
            <a:p>
              <a:pPr algn="r" rtl="1"/>
              <a:endParaRPr lang="en-US">
                <a:cs typeface="B Nazanin" panose="00000700000000000000" pitchFamily="2" charset="-78"/>
              </a:endParaRPr>
            </a:p>
          </p:txBody>
        </p:sp>
        <p:sp>
          <p:nvSpPr>
            <p:cNvPr id="41" name="Freeform: Shape 40">
              <a:extLst>
                <a:ext uri="{FF2B5EF4-FFF2-40B4-BE49-F238E27FC236}">
                  <a16:creationId xmlns:a16="http://schemas.microsoft.com/office/drawing/2014/main" id="{0D04881A-023A-46F7-910E-4789291533C7}"/>
                </a:ext>
              </a:extLst>
            </p:cNvPr>
            <p:cNvSpPr/>
            <p:nvPr/>
          </p:nvSpPr>
          <p:spPr>
            <a:xfrm>
              <a:off x="6081712" y="2087879"/>
              <a:ext cx="238125" cy="571500"/>
            </a:xfrm>
            <a:custGeom>
              <a:avLst/>
              <a:gdLst>
                <a:gd name="connsiteX0" fmla="*/ 228600 w 238125"/>
                <a:gd name="connsiteY0" fmla="*/ 0 h 571500"/>
                <a:gd name="connsiteX1" fmla="*/ 0 w 238125"/>
                <a:gd name="connsiteY1" fmla="*/ 580073 h 571500"/>
                <a:gd name="connsiteX2" fmla="*/ 228600 w 238125"/>
                <a:gd name="connsiteY2" fmla="*/ 0 h 571500"/>
              </a:gdLst>
              <a:ahLst/>
              <a:cxnLst>
                <a:cxn ang="0">
                  <a:pos x="connsiteX0" y="connsiteY0"/>
                </a:cxn>
                <a:cxn ang="0">
                  <a:pos x="connsiteX1" y="connsiteY1"/>
                </a:cxn>
                <a:cxn ang="0">
                  <a:pos x="connsiteX2" y="connsiteY2"/>
                </a:cxn>
              </a:cxnLst>
              <a:rect l="l" t="t" r="r" b="b"/>
              <a:pathLst>
                <a:path w="238125" h="571500">
                  <a:moveTo>
                    <a:pt x="228600" y="0"/>
                  </a:moveTo>
                  <a:cubicBezTo>
                    <a:pt x="213360" y="237173"/>
                    <a:pt x="128588" y="418148"/>
                    <a:pt x="0" y="580073"/>
                  </a:cubicBezTo>
                  <a:cubicBezTo>
                    <a:pt x="185738" y="467678"/>
                    <a:pt x="282892" y="232410"/>
                    <a:pt x="228600" y="0"/>
                  </a:cubicBezTo>
                  <a:close/>
                </a:path>
              </a:pathLst>
            </a:custGeom>
            <a:noFill/>
            <a:ln w="9525" cap="flat">
              <a:noFill/>
              <a:prstDash val="solid"/>
              <a:miter/>
            </a:ln>
          </p:spPr>
          <p:txBody>
            <a:bodyPr rtlCol="0" anchor="ctr"/>
            <a:lstStyle/>
            <a:p>
              <a:pPr algn="r" rtl="1"/>
              <a:endParaRPr lang="en-US">
                <a:cs typeface="B Nazanin" panose="00000700000000000000" pitchFamily="2" charset="-78"/>
              </a:endParaRPr>
            </a:p>
          </p:txBody>
        </p:sp>
        <p:sp>
          <p:nvSpPr>
            <p:cNvPr id="42" name="Freeform: Shape 41">
              <a:extLst>
                <a:ext uri="{FF2B5EF4-FFF2-40B4-BE49-F238E27FC236}">
                  <a16:creationId xmlns:a16="http://schemas.microsoft.com/office/drawing/2014/main" id="{BC5CB825-3F41-469F-A9C6-35DBA387F91E}"/>
                </a:ext>
              </a:extLst>
            </p:cNvPr>
            <p:cNvSpPr/>
            <p:nvPr/>
          </p:nvSpPr>
          <p:spPr>
            <a:xfrm>
              <a:off x="5597842" y="3106102"/>
              <a:ext cx="247650" cy="400050"/>
            </a:xfrm>
            <a:custGeom>
              <a:avLst/>
              <a:gdLst>
                <a:gd name="connsiteX0" fmla="*/ 0 w 247650"/>
                <a:gd name="connsiteY0" fmla="*/ 0 h 400050"/>
                <a:gd name="connsiteX1" fmla="*/ 246698 w 247650"/>
                <a:gd name="connsiteY1" fmla="*/ 404813 h 400050"/>
                <a:gd name="connsiteX2" fmla="*/ 0 w 247650"/>
                <a:gd name="connsiteY2" fmla="*/ 0 h 400050"/>
              </a:gdLst>
              <a:ahLst/>
              <a:cxnLst>
                <a:cxn ang="0">
                  <a:pos x="connsiteX0" y="connsiteY0"/>
                </a:cxn>
                <a:cxn ang="0">
                  <a:pos x="connsiteX1" y="connsiteY1"/>
                </a:cxn>
                <a:cxn ang="0">
                  <a:pos x="connsiteX2" y="connsiteY2"/>
                </a:cxn>
              </a:cxnLst>
              <a:rect l="l" t="t" r="r" b="b"/>
              <a:pathLst>
                <a:path w="247650" h="400050">
                  <a:moveTo>
                    <a:pt x="0" y="0"/>
                  </a:moveTo>
                  <a:cubicBezTo>
                    <a:pt x="124778" y="107632"/>
                    <a:pt x="194310" y="252413"/>
                    <a:pt x="246698" y="404813"/>
                  </a:cubicBezTo>
                  <a:cubicBezTo>
                    <a:pt x="261938" y="212407"/>
                    <a:pt x="166688" y="84772"/>
                    <a:pt x="0" y="0"/>
                  </a:cubicBezTo>
                  <a:close/>
                </a:path>
              </a:pathLst>
            </a:custGeom>
            <a:noFill/>
            <a:ln w="9525" cap="flat">
              <a:noFill/>
              <a:prstDash val="solid"/>
              <a:miter/>
            </a:ln>
          </p:spPr>
          <p:txBody>
            <a:bodyPr rtlCol="0" anchor="ctr"/>
            <a:lstStyle/>
            <a:p>
              <a:pPr algn="r" rtl="1"/>
              <a:endParaRPr lang="en-US">
                <a:cs typeface="B Nazanin" panose="00000700000000000000" pitchFamily="2" charset="-78"/>
              </a:endParaRPr>
            </a:p>
          </p:txBody>
        </p:sp>
        <p:sp>
          <p:nvSpPr>
            <p:cNvPr id="43" name="Freeform: Shape 42">
              <a:extLst>
                <a:ext uri="{FF2B5EF4-FFF2-40B4-BE49-F238E27FC236}">
                  <a16:creationId xmlns:a16="http://schemas.microsoft.com/office/drawing/2014/main" id="{E6076B2D-4341-4416-80B6-A3463B4AF73E}"/>
                </a:ext>
              </a:extLst>
            </p:cNvPr>
            <p:cNvSpPr/>
            <p:nvPr/>
          </p:nvSpPr>
          <p:spPr>
            <a:xfrm>
              <a:off x="6571297" y="4056697"/>
              <a:ext cx="390525" cy="133350"/>
            </a:xfrm>
            <a:custGeom>
              <a:avLst/>
              <a:gdLst>
                <a:gd name="connsiteX0" fmla="*/ 396240 w 390525"/>
                <a:gd name="connsiteY0" fmla="*/ 0 h 133350"/>
                <a:gd name="connsiteX1" fmla="*/ 0 w 390525"/>
                <a:gd name="connsiteY1" fmla="*/ 132397 h 133350"/>
                <a:gd name="connsiteX2" fmla="*/ 396240 w 390525"/>
                <a:gd name="connsiteY2" fmla="*/ 0 h 133350"/>
              </a:gdLst>
              <a:ahLst/>
              <a:cxnLst>
                <a:cxn ang="0">
                  <a:pos x="connsiteX0" y="connsiteY0"/>
                </a:cxn>
                <a:cxn ang="0">
                  <a:pos x="connsiteX1" y="connsiteY1"/>
                </a:cxn>
                <a:cxn ang="0">
                  <a:pos x="connsiteX2" y="connsiteY2"/>
                </a:cxn>
              </a:cxnLst>
              <a:rect l="l" t="t" r="r" b="b"/>
              <a:pathLst>
                <a:path w="390525" h="133350">
                  <a:moveTo>
                    <a:pt x="396240" y="0"/>
                  </a:moveTo>
                  <a:cubicBezTo>
                    <a:pt x="266700" y="52388"/>
                    <a:pt x="137160" y="102870"/>
                    <a:pt x="0" y="132397"/>
                  </a:cubicBezTo>
                  <a:cubicBezTo>
                    <a:pt x="157163" y="161925"/>
                    <a:pt x="281940" y="100013"/>
                    <a:pt x="396240" y="0"/>
                  </a:cubicBezTo>
                  <a:close/>
                </a:path>
              </a:pathLst>
            </a:custGeom>
            <a:noFill/>
            <a:ln w="9525" cap="flat">
              <a:noFill/>
              <a:prstDash val="solid"/>
              <a:miter/>
            </a:ln>
          </p:spPr>
          <p:txBody>
            <a:bodyPr rtlCol="0" anchor="ctr"/>
            <a:lstStyle/>
            <a:p>
              <a:pPr algn="r" rtl="1"/>
              <a:endParaRPr lang="en-US">
                <a:cs typeface="B Nazanin" panose="00000700000000000000" pitchFamily="2" charset="-78"/>
              </a:endParaRPr>
            </a:p>
          </p:txBody>
        </p:sp>
        <p:sp>
          <p:nvSpPr>
            <p:cNvPr id="44" name="Freeform: Shape 43">
              <a:extLst>
                <a:ext uri="{FF2B5EF4-FFF2-40B4-BE49-F238E27FC236}">
                  <a16:creationId xmlns:a16="http://schemas.microsoft.com/office/drawing/2014/main" id="{629B14EA-432C-46BE-8E7D-FF6B5D6809BC}"/>
                </a:ext>
              </a:extLst>
            </p:cNvPr>
            <p:cNvSpPr/>
            <p:nvPr/>
          </p:nvSpPr>
          <p:spPr>
            <a:xfrm>
              <a:off x="6255067" y="4546282"/>
              <a:ext cx="1495425" cy="428625"/>
            </a:xfrm>
            <a:custGeom>
              <a:avLst/>
              <a:gdLst>
                <a:gd name="connsiteX0" fmla="*/ 1496377 w 1495425"/>
                <a:gd name="connsiteY0" fmla="*/ 0 h 428625"/>
                <a:gd name="connsiteX1" fmla="*/ 0 w 1495425"/>
                <a:gd name="connsiteY1" fmla="*/ 435293 h 428625"/>
                <a:gd name="connsiteX2" fmla="*/ 1496377 w 1495425"/>
                <a:gd name="connsiteY2" fmla="*/ 0 h 428625"/>
              </a:gdLst>
              <a:ahLst/>
              <a:cxnLst>
                <a:cxn ang="0">
                  <a:pos x="connsiteX0" y="connsiteY0"/>
                </a:cxn>
                <a:cxn ang="0">
                  <a:pos x="connsiteX1" y="connsiteY1"/>
                </a:cxn>
                <a:cxn ang="0">
                  <a:pos x="connsiteX2" y="connsiteY2"/>
                </a:cxn>
              </a:cxnLst>
              <a:rect l="l" t="t" r="r" b="b"/>
              <a:pathLst>
                <a:path w="1495425" h="428625">
                  <a:moveTo>
                    <a:pt x="1496377" y="0"/>
                  </a:moveTo>
                  <a:cubicBezTo>
                    <a:pt x="1177290" y="22860"/>
                    <a:pt x="283845" y="282893"/>
                    <a:pt x="0" y="435293"/>
                  </a:cubicBezTo>
                  <a:cubicBezTo>
                    <a:pt x="495300" y="285750"/>
                    <a:pt x="993458" y="132398"/>
                    <a:pt x="1496377" y="0"/>
                  </a:cubicBezTo>
                  <a:close/>
                </a:path>
              </a:pathLst>
            </a:custGeom>
            <a:noFill/>
            <a:ln w="9525" cap="flat">
              <a:noFill/>
              <a:prstDash val="solid"/>
              <a:miter/>
            </a:ln>
          </p:spPr>
          <p:txBody>
            <a:bodyPr rtlCol="0" anchor="ctr"/>
            <a:lstStyle/>
            <a:p>
              <a:pPr algn="r" rtl="1"/>
              <a:endParaRPr lang="en-US">
                <a:cs typeface="B Nazanin" panose="00000700000000000000" pitchFamily="2" charset="-78"/>
              </a:endParaRPr>
            </a:p>
          </p:txBody>
        </p:sp>
        <p:sp>
          <p:nvSpPr>
            <p:cNvPr id="45" name="Freeform: Shape 44">
              <a:extLst>
                <a:ext uri="{FF2B5EF4-FFF2-40B4-BE49-F238E27FC236}">
                  <a16:creationId xmlns:a16="http://schemas.microsoft.com/office/drawing/2014/main" id="{E333555C-4873-4FBC-965C-E14C8EE24EE4}"/>
                </a:ext>
              </a:extLst>
            </p:cNvPr>
            <p:cNvSpPr/>
            <p:nvPr/>
          </p:nvSpPr>
          <p:spPr>
            <a:xfrm>
              <a:off x="4533433" y="2809824"/>
              <a:ext cx="1371600" cy="1095375"/>
            </a:xfrm>
            <a:custGeom>
              <a:avLst/>
              <a:gdLst>
                <a:gd name="connsiteX0" fmla="*/ 1373019 w 1371600"/>
                <a:gd name="connsiteY0" fmla="*/ 781101 h 1095375"/>
                <a:gd name="connsiteX1" fmla="*/ 1099652 w 1371600"/>
                <a:gd name="connsiteY1" fmla="*/ 248653 h 1095375"/>
                <a:gd name="connsiteX2" fmla="*/ 569109 w 1371600"/>
                <a:gd name="connsiteY2" fmla="*/ 11480 h 1095375"/>
                <a:gd name="connsiteX3" fmla="*/ 41424 w 1371600"/>
                <a:gd name="connsiteY3" fmla="*/ 203885 h 1095375"/>
                <a:gd name="connsiteX4" fmla="*/ 163344 w 1371600"/>
                <a:gd name="connsiteY4" fmla="*/ 742048 h 1095375"/>
                <a:gd name="connsiteX5" fmla="*/ 785327 w 1371600"/>
                <a:gd name="connsiteY5" fmla="*/ 1089711 h 1095375"/>
                <a:gd name="connsiteX6" fmla="*/ 1255862 w 1371600"/>
                <a:gd name="connsiteY6" fmla="*/ 984935 h 1095375"/>
                <a:gd name="connsiteX7" fmla="*/ 1328252 w 1371600"/>
                <a:gd name="connsiteY7" fmla="*/ 923023 h 1095375"/>
                <a:gd name="connsiteX8" fmla="*/ 1374924 w 1371600"/>
                <a:gd name="connsiteY8" fmla="*/ 821106 h 1095375"/>
                <a:gd name="connsiteX9" fmla="*/ 1373019 w 1371600"/>
                <a:gd name="connsiteY9" fmla="*/ 781101 h 1095375"/>
                <a:gd name="connsiteX10" fmla="*/ 1311107 w 1371600"/>
                <a:gd name="connsiteY10" fmla="*/ 701091 h 1095375"/>
                <a:gd name="connsiteX11" fmla="*/ 1064409 w 1371600"/>
                <a:gd name="connsiteY11" fmla="*/ 296278 h 1095375"/>
                <a:gd name="connsiteX12" fmla="*/ 1311107 w 1371600"/>
                <a:gd name="connsiteY12" fmla="*/ 701091 h 10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71600" h="1095375">
                  <a:moveTo>
                    <a:pt x="1373019" y="781101"/>
                  </a:moveTo>
                  <a:cubicBezTo>
                    <a:pt x="1382544" y="550596"/>
                    <a:pt x="1273007" y="382955"/>
                    <a:pt x="1099652" y="248653"/>
                  </a:cubicBezTo>
                  <a:cubicBezTo>
                    <a:pt x="942489" y="128638"/>
                    <a:pt x="763419" y="48628"/>
                    <a:pt x="569109" y="11480"/>
                  </a:cubicBezTo>
                  <a:cubicBezTo>
                    <a:pt x="347177" y="-31382"/>
                    <a:pt x="130959" y="48628"/>
                    <a:pt x="41424" y="203885"/>
                  </a:cubicBezTo>
                  <a:cubicBezTo>
                    <a:pt x="-43348" y="348666"/>
                    <a:pt x="4277" y="576313"/>
                    <a:pt x="163344" y="742048"/>
                  </a:cubicBezTo>
                  <a:cubicBezTo>
                    <a:pt x="332889" y="922071"/>
                    <a:pt x="544344" y="1039228"/>
                    <a:pt x="785327" y="1089711"/>
                  </a:cubicBezTo>
                  <a:cubicBezTo>
                    <a:pt x="952014" y="1124953"/>
                    <a:pt x="1116797" y="1102093"/>
                    <a:pt x="1255862" y="984935"/>
                  </a:cubicBezTo>
                  <a:cubicBezTo>
                    <a:pt x="1279674" y="966838"/>
                    <a:pt x="1297772" y="928738"/>
                    <a:pt x="1328252" y="923023"/>
                  </a:cubicBezTo>
                  <a:lnTo>
                    <a:pt x="1374924" y="821106"/>
                  </a:lnTo>
                  <a:cubicBezTo>
                    <a:pt x="1373972" y="806818"/>
                    <a:pt x="1373019" y="793483"/>
                    <a:pt x="1373019" y="781101"/>
                  </a:cubicBezTo>
                  <a:close/>
                  <a:moveTo>
                    <a:pt x="1311107" y="701091"/>
                  </a:moveTo>
                  <a:cubicBezTo>
                    <a:pt x="1258719" y="548691"/>
                    <a:pt x="1189187" y="403910"/>
                    <a:pt x="1064409" y="296278"/>
                  </a:cubicBezTo>
                  <a:cubicBezTo>
                    <a:pt x="1231097" y="381051"/>
                    <a:pt x="1326347" y="508685"/>
                    <a:pt x="1311107" y="701091"/>
                  </a:cubicBezTo>
                  <a:close/>
                </a:path>
              </a:pathLst>
            </a:custGeom>
            <a:solidFill>
              <a:schemeClr val="accent2">
                <a:lumMod val="50000"/>
              </a:schemeClr>
            </a:solidFill>
            <a:ln w="9525" cap="flat">
              <a:noFill/>
              <a:prstDash val="solid"/>
              <a:miter/>
            </a:ln>
          </p:spPr>
          <p:txBody>
            <a:bodyPr rtlCol="0" anchor="ctr"/>
            <a:lstStyle/>
            <a:p>
              <a:pPr algn="r" rtl="1"/>
              <a:endParaRPr lang="en-US">
                <a:cs typeface="B Nazanin" panose="00000700000000000000" pitchFamily="2" charset="-78"/>
              </a:endParaRPr>
            </a:p>
          </p:txBody>
        </p:sp>
        <p:sp>
          <p:nvSpPr>
            <p:cNvPr id="46" name="Freeform: Shape 45">
              <a:extLst>
                <a:ext uri="{FF2B5EF4-FFF2-40B4-BE49-F238E27FC236}">
                  <a16:creationId xmlns:a16="http://schemas.microsoft.com/office/drawing/2014/main" id="{E18ED6FA-3F92-4BC6-B1F6-FCD8017A3596}"/>
                </a:ext>
              </a:extLst>
            </p:cNvPr>
            <p:cNvSpPr/>
            <p:nvPr/>
          </p:nvSpPr>
          <p:spPr>
            <a:xfrm>
              <a:off x="6196012" y="3105154"/>
              <a:ext cx="1228725" cy="1152525"/>
            </a:xfrm>
            <a:custGeom>
              <a:avLst/>
              <a:gdLst>
                <a:gd name="connsiteX0" fmla="*/ 81915 w 1228725"/>
                <a:gd name="connsiteY0" fmla="*/ 1063939 h 1152525"/>
                <a:gd name="connsiteX1" fmla="*/ 330517 w 1228725"/>
                <a:gd name="connsiteY1" fmla="*/ 1156331 h 1152525"/>
                <a:gd name="connsiteX2" fmla="*/ 1177290 w 1228725"/>
                <a:gd name="connsiteY2" fmla="*/ 653411 h 1152525"/>
                <a:gd name="connsiteX3" fmla="*/ 1214438 w 1228725"/>
                <a:gd name="connsiteY3" fmla="*/ 561018 h 1152525"/>
                <a:gd name="connsiteX4" fmla="*/ 788670 w 1228725"/>
                <a:gd name="connsiteY4" fmla="*/ 948 h 1152525"/>
                <a:gd name="connsiteX5" fmla="*/ 9525 w 1228725"/>
                <a:gd name="connsiteY5" fmla="*/ 788666 h 1152525"/>
                <a:gd name="connsiteX6" fmla="*/ 1905 w 1228725"/>
                <a:gd name="connsiteY6" fmla="*/ 913443 h 1152525"/>
                <a:gd name="connsiteX7" fmla="*/ 0 w 1228725"/>
                <a:gd name="connsiteY7" fmla="*/ 921064 h 1152525"/>
                <a:gd name="connsiteX8" fmla="*/ 57150 w 1228725"/>
                <a:gd name="connsiteY8" fmla="*/ 1042031 h 1152525"/>
                <a:gd name="connsiteX9" fmla="*/ 81915 w 1228725"/>
                <a:gd name="connsiteY9" fmla="*/ 1063939 h 1152525"/>
                <a:gd name="connsiteX10" fmla="*/ 771525 w 1228725"/>
                <a:gd name="connsiteY10" fmla="*/ 951543 h 1152525"/>
                <a:gd name="connsiteX11" fmla="*/ 375285 w 1228725"/>
                <a:gd name="connsiteY11" fmla="*/ 1083941 h 1152525"/>
                <a:gd name="connsiteX12" fmla="*/ 771525 w 1228725"/>
                <a:gd name="connsiteY12" fmla="*/ 951543 h 115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28725" h="1152525">
                  <a:moveTo>
                    <a:pt x="81915" y="1063939"/>
                  </a:moveTo>
                  <a:cubicBezTo>
                    <a:pt x="146685" y="1136328"/>
                    <a:pt x="236220" y="1163951"/>
                    <a:pt x="330517" y="1156331"/>
                  </a:cubicBezTo>
                  <a:cubicBezTo>
                    <a:pt x="691515" y="1125851"/>
                    <a:pt x="972503" y="951543"/>
                    <a:pt x="1177290" y="653411"/>
                  </a:cubicBezTo>
                  <a:cubicBezTo>
                    <a:pt x="1194435" y="625788"/>
                    <a:pt x="1209675" y="593403"/>
                    <a:pt x="1214438" y="561018"/>
                  </a:cubicBezTo>
                  <a:cubicBezTo>
                    <a:pt x="1286828" y="153348"/>
                    <a:pt x="1174432" y="-14292"/>
                    <a:pt x="788670" y="948"/>
                  </a:cubicBezTo>
                  <a:cubicBezTo>
                    <a:pt x="415290" y="16188"/>
                    <a:pt x="34290" y="400998"/>
                    <a:pt x="9525" y="788666"/>
                  </a:cubicBezTo>
                  <a:cubicBezTo>
                    <a:pt x="6667" y="831528"/>
                    <a:pt x="12383" y="873439"/>
                    <a:pt x="1905" y="913443"/>
                  </a:cubicBezTo>
                  <a:cubicBezTo>
                    <a:pt x="953" y="916301"/>
                    <a:pt x="0" y="918206"/>
                    <a:pt x="0" y="921064"/>
                  </a:cubicBezTo>
                  <a:lnTo>
                    <a:pt x="57150" y="1042031"/>
                  </a:lnTo>
                  <a:cubicBezTo>
                    <a:pt x="64770" y="1046793"/>
                    <a:pt x="73342" y="1054414"/>
                    <a:pt x="81915" y="1063939"/>
                  </a:cubicBezTo>
                  <a:close/>
                  <a:moveTo>
                    <a:pt x="771525" y="951543"/>
                  </a:moveTo>
                  <a:cubicBezTo>
                    <a:pt x="657225" y="1051556"/>
                    <a:pt x="532447" y="1114421"/>
                    <a:pt x="375285" y="1083941"/>
                  </a:cubicBezTo>
                  <a:cubicBezTo>
                    <a:pt x="512445" y="1053461"/>
                    <a:pt x="641985" y="1003931"/>
                    <a:pt x="771525" y="951543"/>
                  </a:cubicBezTo>
                  <a:close/>
                </a:path>
              </a:pathLst>
            </a:custGeom>
            <a:solidFill>
              <a:schemeClr val="accent2">
                <a:lumMod val="50000"/>
              </a:schemeClr>
            </a:solidFill>
            <a:ln w="9525" cap="flat">
              <a:noFill/>
              <a:prstDash val="solid"/>
              <a:miter/>
            </a:ln>
          </p:spPr>
          <p:txBody>
            <a:bodyPr rtlCol="0" anchor="ctr"/>
            <a:lstStyle/>
            <a:p>
              <a:pPr algn="r" rtl="1"/>
              <a:endParaRPr lang="en-US" dirty="0">
                <a:cs typeface="B Nazanin" panose="00000700000000000000" pitchFamily="2" charset="-78"/>
              </a:endParaRPr>
            </a:p>
          </p:txBody>
        </p:sp>
        <p:sp>
          <p:nvSpPr>
            <p:cNvPr id="47" name="Freeform: Shape 46">
              <a:extLst>
                <a:ext uri="{FF2B5EF4-FFF2-40B4-BE49-F238E27FC236}">
                  <a16:creationId xmlns:a16="http://schemas.microsoft.com/office/drawing/2014/main" id="{19B2B2BB-B9A9-4E26-9D8E-75D5F1AA0F69}"/>
                </a:ext>
              </a:extLst>
            </p:cNvPr>
            <p:cNvSpPr/>
            <p:nvPr/>
          </p:nvSpPr>
          <p:spPr>
            <a:xfrm>
              <a:off x="4216819" y="2820352"/>
              <a:ext cx="3752850" cy="2676525"/>
            </a:xfrm>
            <a:custGeom>
              <a:avLst/>
              <a:gdLst>
                <a:gd name="connsiteX0" fmla="*/ 3756558 w 3752850"/>
                <a:gd name="connsiteY0" fmla="*/ 1681163 h 2676525"/>
                <a:gd name="connsiteX1" fmla="*/ 3664166 w 3752850"/>
                <a:gd name="connsiteY1" fmla="*/ 1638300 h 2676525"/>
                <a:gd name="connsiteX2" fmla="*/ 3330791 w 3752850"/>
                <a:gd name="connsiteY2" fmla="*/ 1598295 h 2676525"/>
                <a:gd name="connsiteX3" fmla="*/ 2148738 w 3752850"/>
                <a:gd name="connsiteY3" fmla="*/ 1925955 h 2676525"/>
                <a:gd name="connsiteX4" fmla="*/ 1914423 w 3752850"/>
                <a:gd name="connsiteY4" fmla="*/ 2150745 h 2676525"/>
                <a:gd name="connsiteX5" fmla="*/ 1812506 w 3752850"/>
                <a:gd name="connsiteY5" fmla="*/ 2181225 h 2676525"/>
                <a:gd name="connsiteX6" fmla="*/ 1784883 w 3752850"/>
                <a:gd name="connsiteY6" fmla="*/ 2093595 h 2676525"/>
                <a:gd name="connsiteX7" fmla="*/ 1807743 w 3752850"/>
                <a:gd name="connsiteY7" fmla="*/ 1618298 h 2676525"/>
                <a:gd name="connsiteX8" fmla="*/ 1929663 w 3752850"/>
                <a:gd name="connsiteY8" fmla="*/ 1355407 h 2676525"/>
                <a:gd name="connsiteX9" fmla="*/ 2037296 w 3752850"/>
                <a:gd name="connsiteY9" fmla="*/ 1325880 h 2676525"/>
                <a:gd name="connsiteX10" fmla="*/ 1980146 w 3752850"/>
                <a:gd name="connsiteY10" fmla="*/ 1204913 h 2676525"/>
                <a:gd name="connsiteX11" fmla="*/ 1847748 w 3752850"/>
                <a:gd name="connsiteY11" fmla="*/ 1324928 h 2676525"/>
                <a:gd name="connsiteX12" fmla="*/ 1818221 w 3752850"/>
                <a:gd name="connsiteY12" fmla="*/ 1194435 h 2676525"/>
                <a:gd name="connsiteX13" fmla="*/ 1756308 w 3752850"/>
                <a:gd name="connsiteY13" fmla="*/ 71438 h 2676525"/>
                <a:gd name="connsiteX14" fmla="*/ 1762976 w 3752850"/>
                <a:gd name="connsiteY14" fmla="*/ 0 h 2676525"/>
                <a:gd name="connsiteX15" fmla="*/ 1649628 w 3752850"/>
                <a:gd name="connsiteY15" fmla="*/ 2857 h 2676525"/>
                <a:gd name="connsiteX16" fmla="*/ 1702016 w 3752850"/>
                <a:gd name="connsiteY16" fmla="*/ 103822 h 2676525"/>
                <a:gd name="connsiteX17" fmla="*/ 1711541 w 3752850"/>
                <a:gd name="connsiteY17" fmla="*/ 849630 h 2676525"/>
                <a:gd name="connsiteX18" fmla="*/ 1696301 w 3752850"/>
                <a:gd name="connsiteY18" fmla="*/ 832485 h 2676525"/>
                <a:gd name="connsiteX19" fmla="*/ 1693443 w 3752850"/>
                <a:gd name="connsiteY19" fmla="*/ 808672 h 2676525"/>
                <a:gd name="connsiteX20" fmla="*/ 1646771 w 3752850"/>
                <a:gd name="connsiteY20" fmla="*/ 910590 h 2676525"/>
                <a:gd name="connsiteX21" fmla="*/ 1685823 w 3752850"/>
                <a:gd name="connsiteY21" fmla="*/ 920115 h 2676525"/>
                <a:gd name="connsiteX22" fmla="*/ 1738211 w 3752850"/>
                <a:gd name="connsiteY22" fmla="*/ 1052513 h 2676525"/>
                <a:gd name="connsiteX23" fmla="*/ 1708683 w 3752850"/>
                <a:gd name="connsiteY23" fmla="*/ 1803082 h 2676525"/>
                <a:gd name="connsiteX24" fmla="*/ 1554378 w 3752850"/>
                <a:gd name="connsiteY24" fmla="*/ 1870710 h 2676525"/>
                <a:gd name="connsiteX25" fmla="*/ 1435316 w 3752850"/>
                <a:gd name="connsiteY25" fmla="*/ 1783080 h 2676525"/>
                <a:gd name="connsiteX26" fmla="*/ 108483 w 3752850"/>
                <a:gd name="connsiteY26" fmla="*/ 1543050 h 2676525"/>
                <a:gd name="connsiteX27" fmla="*/ 1803 w 3752850"/>
                <a:gd name="connsiteY27" fmla="*/ 1593532 h 2676525"/>
                <a:gd name="connsiteX28" fmla="*/ 76098 w 3752850"/>
                <a:gd name="connsiteY28" fmla="*/ 1698307 h 2676525"/>
                <a:gd name="connsiteX29" fmla="*/ 1278153 w 3752850"/>
                <a:gd name="connsiteY29" fmla="*/ 2038350 h 2676525"/>
                <a:gd name="connsiteX30" fmla="*/ 1529613 w 3752850"/>
                <a:gd name="connsiteY30" fmla="*/ 1967865 h 2676525"/>
                <a:gd name="connsiteX31" fmla="*/ 1674393 w 3752850"/>
                <a:gd name="connsiteY31" fmla="*/ 2080260 h 2676525"/>
                <a:gd name="connsiteX32" fmla="*/ 1622006 w 3752850"/>
                <a:gd name="connsiteY32" fmla="*/ 2587942 h 2676525"/>
                <a:gd name="connsiteX33" fmla="*/ 1663916 w 3752850"/>
                <a:gd name="connsiteY33" fmla="*/ 2670810 h 2676525"/>
                <a:gd name="connsiteX34" fmla="*/ 1761071 w 3752850"/>
                <a:gd name="connsiteY34" fmla="*/ 2580323 h 2676525"/>
                <a:gd name="connsiteX35" fmla="*/ 2064918 w 3752850"/>
                <a:gd name="connsiteY35" fmla="*/ 2247900 h 2676525"/>
                <a:gd name="connsiteX36" fmla="*/ 3703218 w 3752850"/>
                <a:gd name="connsiteY36" fmla="*/ 1757363 h 2676525"/>
                <a:gd name="connsiteX37" fmla="*/ 3756558 w 3752850"/>
                <a:gd name="connsiteY37" fmla="*/ 1681163 h 2676525"/>
                <a:gd name="connsiteX38" fmla="*/ 1200048 w 3752850"/>
                <a:gd name="connsiteY38" fmla="*/ 1896428 h 2676525"/>
                <a:gd name="connsiteX39" fmla="*/ 1172426 w 3752850"/>
                <a:gd name="connsiteY39" fmla="*/ 1888807 h 2676525"/>
                <a:gd name="connsiteX40" fmla="*/ 323748 w 3752850"/>
                <a:gd name="connsiteY40" fmla="*/ 1688782 h 2676525"/>
                <a:gd name="connsiteX41" fmla="*/ 1217193 w 3752850"/>
                <a:gd name="connsiteY41" fmla="*/ 1864042 h 2676525"/>
                <a:gd name="connsiteX42" fmla="*/ 1473416 w 3752850"/>
                <a:gd name="connsiteY42" fmla="*/ 1928813 h 2676525"/>
                <a:gd name="connsiteX43" fmla="*/ 1200048 w 3752850"/>
                <a:gd name="connsiteY43" fmla="*/ 1896428 h 2676525"/>
                <a:gd name="connsiteX44" fmla="*/ 2038248 w 3752850"/>
                <a:gd name="connsiteY44" fmla="*/ 2161223 h 2676525"/>
                <a:gd name="connsiteX45" fmla="*/ 3534626 w 3752850"/>
                <a:gd name="connsiteY45" fmla="*/ 1725930 h 2676525"/>
                <a:gd name="connsiteX46" fmla="*/ 2038248 w 3752850"/>
                <a:gd name="connsiteY46" fmla="*/ 2161223 h 2676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752850" h="2676525">
                  <a:moveTo>
                    <a:pt x="3756558" y="1681163"/>
                  </a:moveTo>
                  <a:cubicBezTo>
                    <a:pt x="3747033" y="1636395"/>
                    <a:pt x="3699408" y="1644015"/>
                    <a:pt x="3664166" y="1638300"/>
                  </a:cubicBezTo>
                  <a:cubicBezTo>
                    <a:pt x="3551771" y="1623060"/>
                    <a:pt x="3442233" y="1603057"/>
                    <a:pt x="3330791" y="1598295"/>
                  </a:cubicBezTo>
                  <a:cubicBezTo>
                    <a:pt x="2900261" y="1575435"/>
                    <a:pt x="2494496" y="1641157"/>
                    <a:pt x="2148738" y="1925955"/>
                  </a:cubicBezTo>
                  <a:cubicBezTo>
                    <a:pt x="2066823" y="1993582"/>
                    <a:pt x="1991576" y="2076450"/>
                    <a:pt x="1914423" y="2150745"/>
                  </a:cubicBezTo>
                  <a:cubicBezTo>
                    <a:pt x="1884896" y="2181225"/>
                    <a:pt x="1852511" y="2195513"/>
                    <a:pt x="1812506" y="2181225"/>
                  </a:cubicBezTo>
                  <a:cubicBezTo>
                    <a:pt x="1772501" y="2165985"/>
                    <a:pt x="1784883" y="2124075"/>
                    <a:pt x="1784883" y="2093595"/>
                  </a:cubicBezTo>
                  <a:cubicBezTo>
                    <a:pt x="1792503" y="1936432"/>
                    <a:pt x="1807743" y="1778317"/>
                    <a:pt x="1807743" y="1618298"/>
                  </a:cubicBezTo>
                  <a:cubicBezTo>
                    <a:pt x="1807743" y="1507807"/>
                    <a:pt x="1852511" y="1430655"/>
                    <a:pt x="1929663" y="1355407"/>
                  </a:cubicBezTo>
                  <a:cubicBezTo>
                    <a:pt x="1966811" y="1317307"/>
                    <a:pt x="1997291" y="1297305"/>
                    <a:pt x="2037296" y="1325880"/>
                  </a:cubicBezTo>
                  <a:lnTo>
                    <a:pt x="1980146" y="1204913"/>
                  </a:lnTo>
                  <a:cubicBezTo>
                    <a:pt x="1960143" y="1271588"/>
                    <a:pt x="1905851" y="1326832"/>
                    <a:pt x="1847748" y="1324928"/>
                  </a:cubicBezTo>
                  <a:cubicBezTo>
                    <a:pt x="1795361" y="1322070"/>
                    <a:pt x="1820126" y="1240155"/>
                    <a:pt x="1818221" y="1194435"/>
                  </a:cubicBezTo>
                  <a:cubicBezTo>
                    <a:pt x="1815363" y="819150"/>
                    <a:pt x="1813458" y="443865"/>
                    <a:pt x="1756308" y="71438"/>
                  </a:cubicBezTo>
                  <a:cubicBezTo>
                    <a:pt x="1751546" y="40957"/>
                    <a:pt x="1753451" y="19050"/>
                    <a:pt x="1762976" y="0"/>
                  </a:cubicBezTo>
                  <a:lnTo>
                    <a:pt x="1649628" y="2857"/>
                  </a:lnTo>
                  <a:cubicBezTo>
                    <a:pt x="1675346" y="29527"/>
                    <a:pt x="1689633" y="62865"/>
                    <a:pt x="1702016" y="103822"/>
                  </a:cubicBezTo>
                  <a:cubicBezTo>
                    <a:pt x="1769643" y="348615"/>
                    <a:pt x="1734401" y="599122"/>
                    <a:pt x="1711541" y="849630"/>
                  </a:cubicBezTo>
                  <a:cubicBezTo>
                    <a:pt x="1706778" y="844868"/>
                    <a:pt x="1699158" y="837247"/>
                    <a:pt x="1696301" y="832485"/>
                  </a:cubicBezTo>
                  <a:cubicBezTo>
                    <a:pt x="1695348" y="824865"/>
                    <a:pt x="1694396" y="817245"/>
                    <a:pt x="1693443" y="808672"/>
                  </a:cubicBezTo>
                  <a:lnTo>
                    <a:pt x="1646771" y="910590"/>
                  </a:lnTo>
                  <a:cubicBezTo>
                    <a:pt x="1658201" y="908685"/>
                    <a:pt x="1670583" y="910590"/>
                    <a:pt x="1685823" y="920115"/>
                  </a:cubicBezTo>
                  <a:cubicBezTo>
                    <a:pt x="1733448" y="950595"/>
                    <a:pt x="1740116" y="1000125"/>
                    <a:pt x="1738211" y="1052513"/>
                  </a:cubicBezTo>
                  <a:cubicBezTo>
                    <a:pt x="1728686" y="1303020"/>
                    <a:pt x="1721066" y="1552575"/>
                    <a:pt x="1708683" y="1803082"/>
                  </a:cubicBezTo>
                  <a:cubicBezTo>
                    <a:pt x="1703921" y="1918335"/>
                    <a:pt x="1654391" y="1938338"/>
                    <a:pt x="1554378" y="1870710"/>
                  </a:cubicBezTo>
                  <a:cubicBezTo>
                    <a:pt x="1514373" y="1843088"/>
                    <a:pt x="1474368" y="1810703"/>
                    <a:pt x="1435316" y="1783080"/>
                  </a:cubicBezTo>
                  <a:cubicBezTo>
                    <a:pt x="1032408" y="1492567"/>
                    <a:pt x="586638" y="1427798"/>
                    <a:pt x="108483" y="1543050"/>
                  </a:cubicBezTo>
                  <a:cubicBezTo>
                    <a:pt x="68478" y="1553528"/>
                    <a:pt x="14186" y="1553528"/>
                    <a:pt x="1803" y="1593532"/>
                  </a:cubicBezTo>
                  <a:cubicBezTo>
                    <a:pt x="-10579" y="1644015"/>
                    <a:pt x="43713" y="1668780"/>
                    <a:pt x="76098" y="1698307"/>
                  </a:cubicBezTo>
                  <a:cubicBezTo>
                    <a:pt x="421856" y="2010728"/>
                    <a:pt x="815238" y="2150745"/>
                    <a:pt x="1278153" y="2038350"/>
                  </a:cubicBezTo>
                  <a:cubicBezTo>
                    <a:pt x="1362926" y="2018348"/>
                    <a:pt x="1444841" y="1990725"/>
                    <a:pt x="1529613" y="1967865"/>
                  </a:cubicBezTo>
                  <a:cubicBezTo>
                    <a:pt x="1654391" y="1932623"/>
                    <a:pt x="1681061" y="1952625"/>
                    <a:pt x="1674393" y="2080260"/>
                  </a:cubicBezTo>
                  <a:cubicBezTo>
                    <a:pt x="1664868" y="2250758"/>
                    <a:pt x="1657248" y="2420303"/>
                    <a:pt x="1622006" y="2587942"/>
                  </a:cubicBezTo>
                  <a:cubicBezTo>
                    <a:pt x="1612481" y="2632710"/>
                    <a:pt x="1617243" y="2663190"/>
                    <a:pt x="1663916" y="2670810"/>
                  </a:cubicBezTo>
                  <a:cubicBezTo>
                    <a:pt x="1728686" y="2681288"/>
                    <a:pt x="1773453" y="2693670"/>
                    <a:pt x="1761071" y="2580323"/>
                  </a:cubicBezTo>
                  <a:cubicBezTo>
                    <a:pt x="1723923" y="2249805"/>
                    <a:pt x="1738211" y="2189798"/>
                    <a:pt x="2064918" y="2247900"/>
                  </a:cubicBezTo>
                  <a:cubicBezTo>
                    <a:pt x="2686901" y="2355533"/>
                    <a:pt x="3242208" y="2203133"/>
                    <a:pt x="3703218" y="1757363"/>
                  </a:cubicBezTo>
                  <a:cubicBezTo>
                    <a:pt x="3724173" y="1736407"/>
                    <a:pt x="3763226" y="1716405"/>
                    <a:pt x="3756558" y="1681163"/>
                  </a:cubicBezTo>
                  <a:close/>
                  <a:moveTo>
                    <a:pt x="1200048" y="1896428"/>
                  </a:moveTo>
                  <a:cubicBezTo>
                    <a:pt x="1192428" y="1896428"/>
                    <a:pt x="1182903" y="1891665"/>
                    <a:pt x="1172426" y="1888807"/>
                  </a:cubicBezTo>
                  <a:cubicBezTo>
                    <a:pt x="880961" y="1856423"/>
                    <a:pt x="597116" y="1796415"/>
                    <a:pt x="323748" y="1688782"/>
                  </a:cubicBezTo>
                  <a:cubicBezTo>
                    <a:pt x="622833" y="1745932"/>
                    <a:pt x="919061" y="1805940"/>
                    <a:pt x="1217193" y="1864042"/>
                  </a:cubicBezTo>
                  <a:cubicBezTo>
                    <a:pt x="1291488" y="1879282"/>
                    <a:pt x="1371498" y="1881188"/>
                    <a:pt x="1473416" y="1928813"/>
                  </a:cubicBezTo>
                  <a:cubicBezTo>
                    <a:pt x="1363878" y="1918335"/>
                    <a:pt x="1279106" y="1916430"/>
                    <a:pt x="1200048" y="1896428"/>
                  </a:cubicBezTo>
                  <a:close/>
                  <a:moveTo>
                    <a:pt x="2038248" y="2161223"/>
                  </a:moveTo>
                  <a:cubicBezTo>
                    <a:pt x="2322093" y="2008823"/>
                    <a:pt x="3215538" y="1748790"/>
                    <a:pt x="3534626" y="1725930"/>
                  </a:cubicBezTo>
                  <a:cubicBezTo>
                    <a:pt x="3031706" y="1858328"/>
                    <a:pt x="2533548" y="2011680"/>
                    <a:pt x="2038248" y="2161223"/>
                  </a:cubicBezTo>
                  <a:close/>
                </a:path>
              </a:pathLst>
            </a:custGeom>
            <a:solidFill>
              <a:schemeClr val="accent2">
                <a:lumMod val="75000"/>
              </a:schemeClr>
            </a:solidFill>
            <a:ln w="9525" cap="flat">
              <a:noFill/>
              <a:prstDash val="solid"/>
              <a:miter/>
            </a:ln>
          </p:spPr>
          <p:txBody>
            <a:bodyPr rtlCol="0" anchor="ctr"/>
            <a:lstStyle/>
            <a:p>
              <a:pPr algn="r" rtl="1"/>
              <a:endParaRPr lang="en-US" dirty="0">
                <a:cs typeface="B Nazanin" panose="00000700000000000000" pitchFamily="2" charset="-78"/>
              </a:endParaRPr>
            </a:p>
          </p:txBody>
        </p:sp>
        <p:sp>
          <p:nvSpPr>
            <p:cNvPr id="48" name="Freeform: Shape 47">
              <a:extLst>
                <a:ext uri="{FF2B5EF4-FFF2-40B4-BE49-F238E27FC236}">
                  <a16:creationId xmlns:a16="http://schemas.microsoft.com/office/drawing/2014/main" id="{62F5D5FB-40D1-4A85-B3CD-840496724BEB}"/>
                </a:ext>
              </a:extLst>
            </p:cNvPr>
            <p:cNvSpPr/>
            <p:nvPr/>
          </p:nvSpPr>
          <p:spPr>
            <a:xfrm>
              <a:off x="5434753" y="1357191"/>
              <a:ext cx="942975" cy="1466850"/>
            </a:xfrm>
            <a:custGeom>
              <a:avLst/>
              <a:gdLst>
                <a:gd name="connsiteX0" fmla="*/ 606954 w 942975"/>
                <a:gd name="connsiteY0" fmla="*/ 1410773 h 1466850"/>
                <a:gd name="connsiteX1" fmla="*/ 883179 w 942975"/>
                <a:gd name="connsiteY1" fmla="*/ 1087876 h 1466850"/>
                <a:gd name="connsiteX2" fmla="*/ 900324 w 942975"/>
                <a:gd name="connsiteY2" fmla="*/ 412553 h 1466850"/>
                <a:gd name="connsiteX3" fmla="*/ 462174 w 942975"/>
                <a:gd name="connsiteY3" fmla="*/ 121 h 1466850"/>
                <a:gd name="connsiteX4" fmla="*/ 26882 w 942975"/>
                <a:gd name="connsiteY4" fmla="*/ 447796 h 1466850"/>
                <a:gd name="connsiteX5" fmla="*/ 101177 w 942975"/>
                <a:gd name="connsiteY5" fmla="*/ 1170743 h 1466850"/>
                <a:gd name="connsiteX6" fmla="*/ 360257 w 942975"/>
                <a:gd name="connsiteY6" fmla="*/ 1426013 h 1466850"/>
                <a:gd name="connsiteX7" fmla="*/ 429789 w 942975"/>
                <a:gd name="connsiteY7" fmla="*/ 1467923 h 1466850"/>
                <a:gd name="connsiteX8" fmla="*/ 543137 w 942975"/>
                <a:gd name="connsiteY8" fmla="*/ 1465066 h 1466850"/>
                <a:gd name="connsiteX9" fmla="*/ 606954 w 942975"/>
                <a:gd name="connsiteY9" fmla="*/ 1410773 h 1466850"/>
                <a:gd name="connsiteX10" fmla="*/ 875559 w 942975"/>
                <a:gd name="connsiteY10" fmla="*/ 730688 h 1466850"/>
                <a:gd name="connsiteX11" fmla="*/ 646959 w 942975"/>
                <a:gd name="connsiteY11" fmla="*/ 1310761 h 1466850"/>
                <a:gd name="connsiteX12" fmla="*/ 875559 w 942975"/>
                <a:gd name="connsiteY12" fmla="*/ 730688 h 146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2975" h="1466850">
                  <a:moveTo>
                    <a:pt x="606954" y="1410773"/>
                  </a:moveTo>
                  <a:cubicBezTo>
                    <a:pt x="746019" y="1343146"/>
                    <a:pt x="833649" y="1230751"/>
                    <a:pt x="883179" y="1087876"/>
                  </a:cubicBezTo>
                  <a:cubicBezTo>
                    <a:pt x="957474" y="864991"/>
                    <a:pt x="969857" y="637343"/>
                    <a:pt x="900324" y="412553"/>
                  </a:cubicBezTo>
                  <a:cubicBezTo>
                    <a:pt x="835554" y="192526"/>
                    <a:pt x="624099" y="-5594"/>
                    <a:pt x="462174" y="121"/>
                  </a:cubicBezTo>
                  <a:cubicBezTo>
                    <a:pt x="290724" y="4883"/>
                    <a:pt x="76412" y="220148"/>
                    <a:pt x="26882" y="447796"/>
                  </a:cubicBezTo>
                  <a:cubicBezTo>
                    <a:pt x="-27411" y="695446"/>
                    <a:pt x="2117" y="938333"/>
                    <a:pt x="101177" y="1170743"/>
                  </a:cubicBezTo>
                  <a:cubicBezTo>
                    <a:pt x="150707" y="1287901"/>
                    <a:pt x="235479" y="1383151"/>
                    <a:pt x="360257" y="1426013"/>
                  </a:cubicBezTo>
                  <a:cubicBezTo>
                    <a:pt x="390737" y="1436491"/>
                    <a:pt x="412644" y="1449826"/>
                    <a:pt x="429789" y="1467923"/>
                  </a:cubicBezTo>
                  <a:lnTo>
                    <a:pt x="543137" y="1465066"/>
                  </a:lnTo>
                  <a:cubicBezTo>
                    <a:pt x="553614" y="1442206"/>
                    <a:pt x="574569" y="1426013"/>
                    <a:pt x="606954" y="1410773"/>
                  </a:cubicBezTo>
                  <a:close/>
                  <a:moveTo>
                    <a:pt x="875559" y="730688"/>
                  </a:moveTo>
                  <a:cubicBezTo>
                    <a:pt x="929852" y="963098"/>
                    <a:pt x="833649" y="1198366"/>
                    <a:pt x="646959" y="1310761"/>
                  </a:cubicBezTo>
                  <a:cubicBezTo>
                    <a:pt x="775547" y="1147883"/>
                    <a:pt x="860319" y="967861"/>
                    <a:pt x="875559" y="730688"/>
                  </a:cubicBezTo>
                  <a:close/>
                </a:path>
              </a:pathLst>
            </a:custGeom>
            <a:solidFill>
              <a:schemeClr val="accent2">
                <a:lumMod val="50000"/>
              </a:schemeClr>
            </a:solidFill>
            <a:ln w="9525" cap="flat">
              <a:noFill/>
              <a:prstDash val="solid"/>
              <a:miter/>
            </a:ln>
          </p:spPr>
          <p:txBody>
            <a:bodyPr rtlCol="0" anchor="ctr"/>
            <a:lstStyle/>
            <a:p>
              <a:pPr algn="r" rtl="1"/>
              <a:endParaRPr lang="en-US">
                <a:cs typeface="B Nazanin" panose="00000700000000000000" pitchFamily="2" charset="-78"/>
              </a:endParaRPr>
            </a:p>
          </p:txBody>
        </p:sp>
      </p:grpSp>
      <p:grpSp>
        <p:nvGrpSpPr>
          <p:cNvPr id="30" name="Grupo 29">
            <a:extLst>
              <a:ext uri="{FF2B5EF4-FFF2-40B4-BE49-F238E27FC236}">
                <a16:creationId xmlns:a16="http://schemas.microsoft.com/office/drawing/2014/main" id="{7CCDFCC5-0EA5-40D7-AC6E-4CDDF96A3ECD}"/>
              </a:ext>
            </a:extLst>
          </p:cNvPr>
          <p:cNvGrpSpPr/>
          <p:nvPr/>
        </p:nvGrpSpPr>
        <p:grpSpPr>
          <a:xfrm>
            <a:off x="11145135" y="5900654"/>
            <a:ext cx="736601" cy="617538"/>
            <a:chOff x="11299825" y="6099175"/>
            <a:chExt cx="736601" cy="617538"/>
          </a:xfrm>
        </p:grpSpPr>
        <p:sp>
          <p:nvSpPr>
            <p:cNvPr id="31" name="Freeform 5">
              <a:extLst>
                <a:ext uri="{FF2B5EF4-FFF2-40B4-BE49-F238E27FC236}">
                  <a16:creationId xmlns:a16="http://schemas.microsoft.com/office/drawing/2014/main" id="{80E63D3C-9DAB-4A89-BE41-F382463DC694}"/>
                </a:ext>
              </a:extLst>
            </p:cNvPr>
            <p:cNvSpPr>
              <a:spLocks/>
            </p:cNvSpPr>
            <p:nvPr/>
          </p:nvSpPr>
          <p:spPr bwMode="auto">
            <a:xfrm>
              <a:off x="11339513" y="6394450"/>
              <a:ext cx="696913" cy="268288"/>
            </a:xfrm>
            <a:custGeom>
              <a:avLst/>
              <a:gdLst>
                <a:gd name="T0" fmla="*/ 220 w 484"/>
                <a:gd name="T1" fmla="*/ 64 h 186"/>
                <a:gd name="T2" fmla="*/ 232 w 484"/>
                <a:gd name="T3" fmla="*/ 118 h 186"/>
                <a:gd name="T4" fmla="*/ 266 w 484"/>
                <a:gd name="T5" fmla="*/ 58 h 186"/>
                <a:gd name="T6" fmla="*/ 269 w 484"/>
                <a:gd name="T7" fmla="*/ 109 h 186"/>
                <a:gd name="T8" fmla="*/ 275 w 484"/>
                <a:gd name="T9" fmla="*/ 62 h 186"/>
                <a:gd name="T10" fmla="*/ 312 w 484"/>
                <a:gd name="T11" fmla="*/ 49 h 186"/>
                <a:gd name="T12" fmla="*/ 323 w 484"/>
                <a:gd name="T13" fmla="*/ 98 h 186"/>
                <a:gd name="T14" fmla="*/ 321 w 484"/>
                <a:gd name="T15" fmla="*/ 51 h 186"/>
                <a:gd name="T16" fmla="*/ 352 w 484"/>
                <a:gd name="T17" fmla="*/ 41 h 186"/>
                <a:gd name="T18" fmla="*/ 356 w 484"/>
                <a:gd name="T19" fmla="*/ 54 h 186"/>
                <a:gd name="T20" fmla="*/ 360 w 484"/>
                <a:gd name="T21" fmla="*/ 90 h 186"/>
                <a:gd name="T22" fmla="*/ 364 w 484"/>
                <a:gd name="T23" fmla="*/ 38 h 186"/>
                <a:gd name="T24" fmla="*/ 396 w 484"/>
                <a:gd name="T25" fmla="*/ 82 h 186"/>
                <a:gd name="T26" fmla="*/ 404 w 484"/>
                <a:gd name="T27" fmla="*/ 72 h 186"/>
                <a:gd name="T28" fmla="*/ 404 w 484"/>
                <a:gd name="T29" fmla="*/ 28 h 186"/>
                <a:gd name="T30" fmla="*/ 432 w 484"/>
                <a:gd name="T31" fmla="*/ 71 h 186"/>
                <a:gd name="T32" fmla="*/ 439 w 484"/>
                <a:gd name="T33" fmla="*/ 17 h 186"/>
                <a:gd name="T34" fmla="*/ 479 w 484"/>
                <a:gd name="T35" fmla="*/ 2 h 186"/>
                <a:gd name="T36" fmla="*/ 480 w 484"/>
                <a:gd name="T37" fmla="*/ 119 h 186"/>
                <a:gd name="T38" fmla="*/ 333 w 484"/>
                <a:gd name="T39" fmla="*/ 159 h 186"/>
                <a:gd name="T40" fmla="*/ 166 w 484"/>
                <a:gd name="T41" fmla="*/ 180 h 186"/>
                <a:gd name="T42" fmla="*/ 48 w 484"/>
                <a:gd name="T43" fmla="*/ 186 h 186"/>
                <a:gd name="T44" fmla="*/ 27 w 484"/>
                <a:gd name="T45" fmla="*/ 127 h 186"/>
                <a:gd name="T46" fmla="*/ 0 w 484"/>
                <a:gd name="T47" fmla="*/ 80 h 186"/>
                <a:gd name="T48" fmla="*/ 45 w 484"/>
                <a:gd name="T49" fmla="*/ 132 h 186"/>
                <a:gd name="T50" fmla="*/ 52 w 484"/>
                <a:gd name="T51" fmla="*/ 77 h 186"/>
                <a:gd name="T52" fmla="*/ 91 w 484"/>
                <a:gd name="T53" fmla="*/ 127 h 186"/>
                <a:gd name="T54" fmla="*/ 98 w 484"/>
                <a:gd name="T55" fmla="*/ 75 h 186"/>
                <a:gd name="T56" fmla="*/ 133 w 484"/>
                <a:gd name="T57" fmla="*/ 122 h 186"/>
                <a:gd name="T58" fmla="*/ 140 w 484"/>
                <a:gd name="T59" fmla="*/ 72 h 186"/>
                <a:gd name="T60" fmla="*/ 181 w 484"/>
                <a:gd name="T61" fmla="*/ 118 h 186"/>
                <a:gd name="T62" fmla="*/ 189 w 484"/>
                <a:gd name="T63" fmla="*/ 111 h 186"/>
                <a:gd name="T64" fmla="*/ 187 w 484"/>
                <a:gd name="T65" fmla="*/ 6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4" h="186">
                  <a:moveTo>
                    <a:pt x="187" y="68"/>
                  </a:moveTo>
                  <a:cubicBezTo>
                    <a:pt x="198" y="66"/>
                    <a:pt x="209" y="65"/>
                    <a:pt x="220" y="64"/>
                  </a:cubicBezTo>
                  <a:cubicBezTo>
                    <a:pt x="221" y="82"/>
                    <a:pt x="222" y="100"/>
                    <a:pt x="223" y="118"/>
                  </a:cubicBezTo>
                  <a:cubicBezTo>
                    <a:pt x="226" y="118"/>
                    <a:pt x="229" y="118"/>
                    <a:pt x="232" y="118"/>
                  </a:cubicBezTo>
                  <a:cubicBezTo>
                    <a:pt x="231" y="100"/>
                    <a:pt x="230" y="81"/>
                    <a:pt x="229" y="63"/>
                  </a:cubicBezTo>
                  <a:cubicBezTo>
                    <a:pt x="241" y="61"/>
                    <a:pt x="253" y="59"/>
                    <a:pt x="266" y="58"/>
                  </a:cubicBezTo>
                  <a:cubicBezTo>
                    <a:pt x="266" y="75"/>
                    <a:pt x="267" y="92"/>
                    <a:pt x="268" y="109"/>
                  </a:cubicBezTo>
                  <a:cubicBezTo>
                    <a:pt x="269" y="109"/>
                    <a:pt x="269" y="109"/>
                    <a:pt x="269" y="109"/>
                  </a:cubicBezTo>
                  <a:cubicBezTo>
                    <a:pt x="277" y="109"/>
                    <a:pt x="277" y="109"/>
                    <a:pt x="277" y="101"/>
                  </a:cubicBezTo>
                  <a:cubicBezTo>
                    <a:pt x="276" y="88"/>
                    <a:pt x="276" y="75"/>
                    <a:pt x="275" y="62"/>
                  </a:cubicBezTo>
                  <a:cubicBezTo>
                    <a:pt x="275" y="60"/>
                    <a:pt x="275" y="58"/>
                    <a:pt x="275" y="56"/>
                  </a:cubicBezTo>
                  <a:cubicBezTo>
                    <a:pt x="287" y="54"/>
                    <a:pt x="299" y="52"/>
                    <a:pt x="312" y="49"/>
                  </a:cubicBezTo>
                  <a:cubicBezTo>
                    <a:pt x="313" y="66"/>
                    <a:pt x="314" y="82"/>
                    <a:pt x="314" y="99"/>
                  </a:cubicBezTo>
                  <a:cubicBezTo>
                    <a:pt x="318" y="99"/>
                    <a:pt x="320" y="98"/>
                    <a:pt x="323" y="98"/>
                  </a:cubicBezTo>
                  <a:cubicBezTo>
                    <a:pt x="323" y="97"/>
                    <a:pt x="324" y="96"/>
                    <a:pt x="323" y="96"/>
                  </a:cubicBezTo>
                  <a:cubicBezTo>
                    <a:pt x="323" y="81"/>
                    <a:pt x="322" y="66"/>
                    <a:pt x="321" y="51"/>
                  </a:cubicBezTo>
                  <a:cubicBezTo>
                    <a:pt x="321" y="48"/>
                    <a:pt x="322" y="47"/>
                    <a:pt x="325" y="47"/>
                  </a:cubicBezTo>
                  <a:cubicBezTo>
                    <a:pt x="334" y="45"/>
                    <a:pt x="343" y="43"/>
                    <a:pt x="352" y="41"/>
                  </a:cubicBezTo>
                  <a:cubicBezTo>
                    <a:pt x="353" y="41"/>
                    <a:pt x="354" y="41"/>
                    <a:pt x="355" y="40"/>
                  </a:cubicBezTo>
                  <a:cubicBezTo>
                    <a:pt x="355" y="45"/>
                    <a:pt x="355" y="50"/>
                    <a:pt x="356" y="54"/>
                  </a:cubicBezTo>
                  <a:cubicBezTo>
                    <a:pt x="356" y="65"/>
                    <a:pt x="357" y="76"/>
                    <a:pt x="357" y="87"/>
                  </a:cubicBezTo>
                  <a:cubicBezTo>
                    <a:pt x="357" y="90"/>
                    <a:pt x="358" y="91"/>
                    <a:pt x="360" y="90"/>
                  </a:cubicBezTo>
                  <a:cubicBezTo>
                    <a:pt x="362" y="90"/>
                    <a:pt x="364" y="90"/>
                    <a:pt x="366" y="90"/>
                  </a:cubicBezTo>
                  <a:cubicBezTo>
                    <a:pt x="366" y="73"/>
                    <a:pt x="365" y="55"/>
                    <a:pt x="364" y="38"/>
                  </a:cubicBezTo>
                  <a:cubicBezTo>
                    <a:pt x="374" y="36"/>
                    <a:pt x="383" y="33"/>
                    <a:pt x="393" y="31"/>
                  </a:cubicBezTo>
                  <a:cubicBezTo>
                    <a:pt x="394" y="48"/>
                    <a:pt x="395" y="65"/>
                    <a:pt x="396" y="82"/>
                  </a:cubicBezTo>
                  <a:cubicBezTo>
                    <a:pt x="399" y="81"/>
                    <a:pt x="401" y="81"/>
                    <a:pt x="404" y="81"/>
                  </a:cubicBezTo>
                  <a:cubicBezTo>
                    <a:pt x="404" y="78"/>
                    <a:pt x="404" y="75"/>
                    <a:pt x="404" y="72"/>
                  </a:cubicBezTo>
                  <a:cubicBezTo>
                    <a:pt x="404" y="58"/>
                    <a:pt x="403" y="44"/>
                    <a:pt x="402" y="31"/>
                  </a:cubicBezTo>
                  <a:cubicBezTo>
                    <a:pt x="402" y="30"/>
                    <a:pt x="403" y="28"/>
                    <a:pt x="404" y="28"/>
                  </a:cubicBezTo>
                  <a:cubicBezTo>
                    <a:pt x="412" y="25"/>
                    <a:pt x="421" y="23"/>
                    <a:pt x="429" y="20"/>
                  </a:cubicBezTo>
                  <a:cubicBezTo>
                    <a:pt x="430" y="37"/>
                    <a:pt x="431" y="54"/>
                    <a:pt x="432" y="71"/>
                  </a:cubicBezTo>
                  <a:cubicBezTo>
                    <a:pt x="435" y="71"/>
                    <a:pt x="438" y="70"/>
                    <a:pt x="441" y="70"/>
                  </a:cubicBezTo>
                  <a:cubicBezTo>
                    <a:pt x="440" y="52"/>
                    <a:pt x="439" y="35"/>
                    <a:pt x="439" y="17"/>
                  </a:cubicBezTo>
                  <a:cubicBezTo>
                    <a:pt x="452" y="11"/>
                    <a:pt x="466" y="6"/>
                    <a:pt x="479" y="0"/>
                  </a:cubicBezTo>
                  <a:cubicBezTo>
                    <a:pt x="479" y="0"/>
                    <a:pt x="479" y="1"/>
                    <a:pt x="479" y="2"/>
                  </a:cubicBezTo>
                  <a:cubicBezTo>
                    <a:pt x="481" y="39"/>
                    <a:pt x="482" y="76"/>
                    <a:pt x="484" y="113"/>
                  </a:cubicBezTo>
                  <a:cubicBezTo>
                    <a:pt x="484" y="116"/>
                    <a:pt x="484" y="118"/>
                    <a:pt x="480" y="119"/>
                  </a:cubicBezTo>
                  <a:cubicBezTo>
                    <a:pt x="453" y="127"/>
                    <a:pt x="427" y="136"/>
                    <a:pt x="399" y="143"/>
                  </a:cubicBezTo>
                  <a:cubicBezTo>
                    <a:pt x="378" y="149"/>
                    <a:pt x="355" y="154"/>
                    <a:pt x="333" y="159"/>
                  </a:cubicBezTo>
                  <a:cubicBezTo>
                    <a:pt x="304" y="165"/>
                    <a:pt x="274" y="170"/>
                    <a:pt x="245" y="173"/>
                  </a:cubicBezTo>
                  <a:cubicBezTo>
                    <a:pt x="218" y="175"/>
                    <a:pt x="192" y="178"/>
                    <a:pt x="166" y="180"/>
                  </a:cubicBezTo>
                  <a:cubicBezTo>
                    <a:pt x="146" y="181"/>
                    <a:pt x="127" y="182"/>
                    <a:pt x="107" y="183"/>
                  </a:cubicBezTo>
                  <a:cubicBezTo>
                    <a:pt x="87" y="184"/>
                    <a:pt x="67" y="185"/>
                    <a:pt x="48" y="186"/>
                  </a:cubicBezTo>
                  <a:cubicBezTo>
                    <a:pt x="44" y="186"/>
                    <a:pt x="43" y="185"/>
                    <a:pt x="42" y="182"/>
                  </a:cubicBezTo>
                  <a:cubicBezTo>
                    <a:pt x="38" y="163"/>
                    <a:pt x="34" y="145"/>
                    <a:pt x="27" y="127"/>
                  </a:cubicBezTo>
                  <a:cubicBezTo>
                    <a:pt x="20" y="111"/>
                    <a:pt x="12" y="96"/>
                    <a:pt x="2" y="82"/>
                  </a:cubicBezTo>
                  <a:cubicBezTo>
                    <a:pt x="1" y="82"/>
                    <a:pt x="1" y="81"/>
                    <a:pt x="0" y="80"/>
                  </a:cubicBezTo>
                  <a:cubicBezTo>
                    <a:pt x="14" y="79"/>
                    <a:pt x="28" y="79"/>
                    <a:pt x="43" y="78"/>
                  </a:cubicBezTo>
                  <a:cubicBezTo>
                    <a:pt x="43" y="96"/>
                    <a:pt x="44" y="114"/>
                    <a:pt x="45" y="132"/>
                  </a:cubicBezTo>
                  <a:cubicBezTo>
                    <a:pt x="48" y="132"/>
                    <a:pt x="51" y="132"/>
                    <a:pt x="54" y="132"/>
                  </a:cubicBezTo>
                  <a:cubicBezTo>
                    <a:pt x="53" y="114"/>
                    <a:pt x="53" y="96"/>
                    <a:pt x="52" y="77"/>
                  </a:cubicBezTo>
                  <a:cubicBezTo>
                    <a:pt x="64" y="77"/>
                    <a:pt x="76" y="76"/>
                    <a:pt x="89" y="75"/>
                  </a:cubicBezTo>
                  <a:cubicBezTo>
                    <a:pt x="89" y="92"/>
                    <a:pt x="90" y="109"/>
                    <a:pt x="91" y="127"/>
                  </a:cubicBezTo>
                  <a:cubicBezTo>
                    <a:pt x="94" y="126"/>
                    <a:pt x="97" y="126"/>
                    <a:pt x="100" y="126"/>
                  </a:cubicBezTo>
                  <a:cubicBezTo>
                    <a:pt x="99" y="109"/>
                    <a:pt x="99" y="92"/>
                    <a:pt x="98" y="75"/>
                  </a:cubicBezTo>
                  <a:cubicBezTo>
                    <a:pt x="109" y="74"/>
                    <a:pt x="120" y="73"/>
                    <a:pt x="131" y="72"/>
                  </a:cubicBezTo>
                  <a:cubicBezTo>
                    <a:pt x="132" y="89"/>
                    <a:pt x="132" y="105"/>
                    <a:pt x="133" y="122"/>
                  </a:cubicBezTo>
                  <a:cubicBezTo>
                    <a:pt x="136" y="122"/>
                    <a:pt x="139" y="122"/>
                    <a:pt x="142" y="122"/>
                  </a:cubicBezTo>
                  <a:cubicBezTo>
                    <a:pt x="141" y="105"/>
                    <a:pt x="141" y="88"/>
                    <a:pt x="140" y="72"/>
                  </a:cubicBezTo>
                  <a:cubicBezTo>
                    <a:pt x="153" y="71"/>
                    <a:pt x="165" y="70"/>
                    <a:pt x="178" y="68"/>
                  </a:cubicBezTo>
                  <a:cubicBezTo>
                    <a:pt x="179" y="85"/>
                    <a:pt x="180" y="101"/>
                    <a:pt x="181" y="118"/>
                  </a:cubicBezTo>
                  <a:cubicBezTo>
                    <a:pt x="181" y="118"/>
                    <a:pt x="181" y="118"/>
                    <a:pt x="181" y="118"/>
                  </a:cubicBezTo>
                  <a:cubicBezTo>
                    <a:pt x="190" y="119"/>
                    <a:pt x="190" y="119"/>
                    <a:pt x="189" y="111"/>
                  </a:cubicBezTo>
                  <a:cubicBezTo>
                    <a:pt x="189" y="98"/>
                    <a:pt x="188" y="85"/>
                    <a:pt x="187" y="72"/>
                  </a:cubicBezTo>
                  <a:cubicBezTo>
                    <a:pt x="187" y="70"/>
                    <a:pt x="187" y="69"/>
                    <a:pt x="187" y="6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32" name="Freeform 6">
              <a:extLst>
                <a:ext uri="{FF2B5EF4-FFF2-40B4-BE49-F238E27FC236}">
                  <a16:creationId xmlns:a16="http://schemas.microsoft.com/office/drawing/2014/main" id="{CF7B2707-7077-4BDA-8A67-C28A2C333F15}"/>
                </a:ext>
              </a:extLst>
            </p:cNvPr>
            <p:cNvSpPr>
              <a:spLocks/>
            </p:cNvSpPr>
            <p:nvPr/>
          </p:nvSpPr>
          <p:spPr bwMode="auto">
            <a:xfrm>
              <a:off x="11461750" y="6291263"/>
              <a:ext cx="461963" cy="198438"/>
            </a:xfrm>
            <a:custGeom>
              <a:avLst/>
              <a:gdLst>
                <a:gd name="T0" fmla="*/ 1 w 320"/>
                <a:gd name="T1" fmla="*/ 138 h 138"/>
                <a:gd name="T2" fmla="*/ 23 w 320"/>
                <a:gd name="T3" fmla="*/ 48 h 138"/>
                <a:gd name="T4" fmla="*/ 63 w 320"/>
                <a:gd name="T5" fmla="*/ 11 h 138"/>
                <a:gd name="T6" fmla="*/ 123 w 320"/>
                <a:gd name="T7" fmla="*/ 8 h 138"/>
                <a:gd name="T8" fmla="*/ 143 w 320"/>
                <a:gd name="T9" fmla="*/ 17 h 138"/>
                <a:gd name="T10" fmla="*/ 185 w 320"/>
                <a:gd name="T11" fmla="*/ 16 h 138"/>
                <a:gd name="T12" fmla="*/ 253 w 320"/>
                <a:gd name="T13" fmla="*/ 7 h 138"/>
                <a:gd name="T14" fmla="*/ 298 w 320"/>
                <a:gd name="T15" fmla="*/ 40 h 138"/>
                <a:gd name="T16" fmla="*/ 320 w 320"/>
                <a:gd name="T17" fmla="*/ 87 h 138"/>
                <a:gd name="T18" fmla="*/ 320 w 320"/>
                <a:gd name="T19" fmla="*/ 88 h 138"/>
                <a:gd name="T20" fmla="*/ 1 w 320"/>
                <a:gd name="T21"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138">
                  <a:moveTo>
                    <a:pt x="1" y="138"/>
                  </a:moveTo>
                  <a:cubicBezTo>
                    <a:pt x="0" y="106"/>
                    <a:pt x="6" y="76"/>
                    <a:pt x="23" y="48"/>
                  </a:cubicBezTo>
                  <a:cubicBezTo>
                    <a:pt x="33" y="32"/>
                    <a:pt x="45" y="19"/>
                    <a:pt x="63" y="11"/>
                  </a:cubicBezTo>
                  <a:cubicBezTo>
                    <a:pt x="82" y="2"/>
                    <a:pt x="102" y="1"/>
                    <a:pt x="123" y="8"/>
                  </a:cubicBezTo>
                  <a:cubicBezTo>
                    <a:pt x="130" y="10"/>
                    <a:pt x="136" y="14"/>
                    <a:pt x="143" y="17"/>
                  </a:cubicBezTo>
                  <a:cubicBezTo>
                    <a:pt x="157" y="25"/>
                    <a:pt x="171" y="24"/>
                    <a:pt x="185" y="16"/>
                  </a:cubicBezTo>
                  <a:cubicBezTo>
                    <a:pt x="206" y="4"/>
                    <a:pt x="229" y="0"/>
                    <a:pt x="253" y="7"/>
                  </a:cubicBezTo>
                  <a:cubicBezTo>
                    <a:pt x="272" y="12"/>
                    <a:pt x="286" y="24"/>
                    <a:pt x="298" y="40"/>
                  </a:cubicBezTo>
                  <a:cubicBezTo>
                    <a:pt x="308" y="54"/>
                    <a:pt x="316" y="70"/>
                    <a:pt x="320" y="87"/>
                  </a:cubicBezTo>
                  <a:cubicBezTo>
                    <a:pt x="320" y="87"/>
                    <a:pt x="320" y="88"/>
                    <a:pt x="320" y="88"/>
                  </a:cubicBezTo>
                  <a:cubicBezTo>
                    <a:pt x="216" y="119"/>
                    <a:pt x="109" y="133"/>
                    <a:pt x="1" y="13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33" name="Freeform 7">
              <a:extLst>
                <a:ext uri="{FF2B5EF4-FFF2-40B4-BE49-F238E27FC236}">
                  <a16:creationId xmlns:a16="http://schemas.microsoft.com/office/drawing/2014/main" id="{16ACB64A-3578-4A7F-A8DF-93D30CF7B7DF}"/>
                </a:ext>
              </a:extLst>
            </p:cNvPr>
            <p:cNvSpPr>
              <a:spLocks/>
            </p:cNvSpPr>
            <p:nvPr/>
          </p:nvSpPr>
          <p:spPr bwMode="auto">
            <a:xfrm>
              <a:off x="11503025" y="6099175"/>
              <a:ext cx="192088" cy="190500"/>
            </a:xfrm>
            <a:custGeom>
              <a:avLst/>
              <a:gdLst>
                <a:gd name="T0" fmla="*/ 115 w 134"/>
                <a:gd name="T1" fmla="*/ 123 h 132"/>
                <a:gd name="T2" fmla="*/ 43 w 134"/>
                <a:gd name="T3" fmla="*/ 32 h 132"/>
                <a:gd name="T4" fmla="*/ 42 w 134"/>
                <a:gd name="T5" fmla="*/ 33 h 132"/>
                <a:gd name="T6" fmla="*/ 49 w 134"/>
                <a:gd name="T7" fmla="*/ 38 h 132"/>
                <a:gd name="T8" fmla="*/ 56 w 134"/>
                <a:gd name="T9" fmla="*/ 43 h 132"/>
                <a:gd name="T10" fmla="*/ 101 w 134"/>
                <a:gd name="T11" fmla="*/ 107 h 132"/>
                <a:gd name="T12" fmla="*/ 103 w 134"/>
                <a:gd name="T13" fmla="*/ 120 h 132"/>
                <a:gd name="T14" fmla="*/ 95 w 134"/>
                <a:gd name="T15" fmla="*/ 131 h 132"/>
                <a:gd name="T16" fmla="*/ 68 w 134"/>
                <a:gd name="T17" fmla="*/ 128 h 132"/>
                <a:gd name="T18" fmla="*/ 18 w 134"/>
                <a:gd name="T19" fmla="*/ 84 h 132"/>
                <a:gd name="T20" fmla="*/ 2 w 134"/>
                <a:gd name="T21" fmla="*/ 28 h 132"/>
                <a:gd name="T22" fmla="*/ 1 w 134"/>
                <a:gd name="T23" fmla="*/ 12 h 132"/>
                <a:gd name="T24" fmla="*/ 12 w 134"/>
                <a:gd name="T25" fmla="*/ 1 h 132"/>
                <a:gd name="T26" fmla="*/ 71 w 134"/>
                <a:gd name="T27" fmla="*/ 14 h 132"/>
                <a:gd name="T28" fmla="*/ 110 w 134"/>
                <a:gd name="T29" fmla="*/ 37 h 132"/>
                <a:gd name="T30" fmla="*/ 132 w 134"/>
                <a:gd name="T31" fmla="*/ 81 h 132"/>
                <a:gd name="T32" fmla="*/ 120 w 134"/>
                <a:gd name="T33" fmla="*/ 119 h 132"/>
                <a:gd name="T34" fmla="*/ 115 w 134"/>
                <a:gd name="T35" fmla="*/ 12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 h="132">
                  <a:moveTo>
                    <a:pt x="115" y="123"/>
                  </a:moveTo>
                  <a:cubicBezTo>
                    <a:pt x="103" y="83"/>
                    <a:pt x="81" y="51"/>
                    <a:pt x="43" y="32"/>
                  </a:cubicBezTo>
                  <a:cubicBezTo>
                    <a:pt x="43" y="32"/>
                    <a:pt x="43" y="32"/>
                    <a:pt x="42" y="33"/>
                  </a:cubicBezTo>
                  <a:cubicBezTo>
                    <a:pt x="45" y="34"/>
                    <a:pt x="47" y="36"/>
                    <a:pt x="49" y="38"/>
                  </a:cubicBezTo>
                  <a:cubicBezTo>
                    <a:pt x="52" y="39"/>
                    <a:pt x="54" y="41"/>
                    <a:pt x="56" y="43"/>
                  </a:cubicBezTo>
                  <a:cubicBezTo>
                    <a:pt x="77" y="60"/>
                    <a:pt x="93" y="81"/>
                    <a:pt x="101" y="107"/>
                  </a:cubicBezTo>
                  <a:cubicBezTo>
                    <a:pt x="102" y="112"/>
                    <a:pt x="103" y="116"/>
                    <a:pt x="103" y="120"/>
                  </a:cubicBezTo>
                  <a:cubicBezTo>
                    <a:pt x="104" y="127"/>
                    <a:pt x="101" y="130"/>
                    <a:pt x="95" y="131"/>
                  </a:cubicBezTo>
                  <a:cubicBezTo>
                    <a:pt x="85" y="132"/>
                    <a:pt x="76" y="131"/>
                    <a:pt x="68" y="128"/>
                  </a:cubicBezTo>
                  <a:cubicBezTo>
                    <a:pt x="46" y="119"/>
                    <a:pt x="29" y="105"/>
                    <a:pt x="18" y="84"/>
                  </a:cubicBezTo>
                  <a:cubicBezTo>
                    <a:pt x="10" y="66"/>
                    <a:pt x="5" y="47"/>
                    <a:pt x="2" y="28"/>
                  </a:cubicBezTo>
                  <a:cubicBezTo>
                    <a:pt x="2" y="23"/>
                    <a:pt x="1" y="17"/>
                    <a:pt x="1" y="12"/>
                  </a:cubicBezTo>
                  <a:cubicBezTo>
                    <a:pt x="0" y="4"/>
                    <a:pt x="4" y="0"/>
                    <a:pt x="12" y="1"/>
                  </a:cubicBezTo>
                  <a:cubicBezTo>
                    <a:pt x="32" y="4"/>
                    <a:pt x="52" y="7"/>
                    <a:pt x="71" y="14"/>
                  </a:cubicBezTo>
                  <a:cubicBezTo>
                    <a:pt x="85" y="19"/>
                    <a:pt x="99" y="26"/>
                    <a:pt x="110" y="37"/>
                  </a:cubicBezTo>
                  <a:cubicBezTo>
                    <a:pt x="121" y="50"/>
                    <a:pt x="130" y="64"/>
                    <a:pt x="132" y="81"/>
                  </a:cubicBezTo>
                  <a:cubicBezTo>
                    <a:pt x="134" y="96"/>
                    <a:pt x="130" y="109"/>
                    <a:pt x="120" y="119"/>
                  </a:cubicBezTo>
                  <a:cubicBezTo>
                    <a:pt x="119" y="121"/>
                    <a:pt x="117" y="122"/>
                    <a:pt x="115" y="12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9" name="Freeform 8">
              <a:extLst>
                <a:ext uri="{FF2B5EF4-FFF2-40B4-BE49-F238E27FC236}">
                  <a16:creationId xmlns:a16="http://schemas.microsoft.com/office/drawing/2014/main" id="{213EE40E-FA71-4FF6-B214-E8BE77165835}"/>
                </a:ext>
              </a:extLst>
            </p:cNvPr>
            <p:cNvSpPr>
              <a:spLocks/>
            </p:cNvSpPr>
            <p:nvPr/>
          </p:nvSpPr>
          <p:spPr bwMode="auto">
            <a:xfrm>
              <a:off x="11299825" y="6316663"/>
              <a:ext cx="171450" cy="177800"/>
            </a:xfrm>
            <a:custGeom>
              <a:avLst/>
              <a:gdLst>
                <a:gd name="T0" fmla="*/ 119 w 119"/>
                <a:gd name="T1" fmla="*/ 44 h 123"/>
                <a:gd name="T2" fmla="*/ 105 w 119"/>
                <a:gd name="T3" fmla="*/ 121 h 123"/>
                <a:gd name="T4" fmla="*/ 97 w 119"/>
                <a:gd name="T5" fmla="*/ 121 h 123"/>
                <a:gd name="T6" fmla="*/ 58 w 119"/>
                <a:gd name="T7" fmla="*/ 123 h 123"/>
                <a:gd name="T8" fmla="*/ 49 w 119"/>
                <a:gd name="T9" fmla="*/ 122 h 123"/>
                <a:gd name="T10" fmla="*/ 6 w 119"/>
                <a:gd name="T11" fmla="*/ 101 h 123"/>
                <a:gd name="T12" fmla="*/ 4 w 119"/>
                <a:gd name="T13" fmla="*/ 98 h 123"/>
                <a:gd name="T14" fmla="*/ 0 w 119"/>
                <a:gd name="T15" fmla="*/ 2 h 123"/>
                <a:gd name="T16" fmla="*/ 0 w 119"/>
                <a:gd name="T17" fmla="*/ 0 h 123"/>
                <a:gd name="T18" fmla="*/ 119 w 119"/>
                <a:gd name="T19" fmla="*/ 4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23">
                  <a:moveTo>
                    <a:pt x="119" y="44"/>
                  </a:moveTo>
                  <a:cubicBezTo>
                    <a:pt x="108" y="68"/>
                    <a:pt x="104" y="94"/>
                    <a:pt x="105" y="121"/>
                  </a:cubicBezTo>
                  <a:cubicBezTo>
                    <a:pt x="102" y="121"/>
                    <a:pt x="100" y="121"/>
                    <a:pt x="97" y="121"/>
                  </a:cubicBezTo>
                  <a:cubicBezTo>
                    <a:pt x="84" y="122"/>
                    <a:pt x="71" y="123"/>
                    <a:pt x="58" y="123"/>
                  </a:cubicBezTo>
                  <a:cubicBezTo>
                    <a:pt x="55" y="123"/>
                    <a:pt x="52" y="123"/>
                    <a:pt x="49" y="122"/>
                  </a:cubicBezTo>
                  <a:cubicBezTo>
                    <a:pt x="35" y="115"/>
                    <a:pt x="20" y="108"/>
                    <a:pt x="6" y="101"/>
                  </a:cubicBezTo>
                  <a:cubicBezTo>
                    <a:pt x="5" y="101"/>
                    <a:pt x="4" y="99"/>
                    <a:pt x="4" y="98"/>
                  </a:cubicBezTo>
                  <a:cubicBezTo>
                    <a:pt x="2" y="66"/>
                    <a:pt x="1" y="34"/>
                    <a:pt x="0" y="2"/>
                  </a:cubicBezTo>
                  <a:cubicBezTo>
                    <a:pt x="0" y="1"/>
                    <a:pt x="0" y="1"/>
                    <a:pt x="0" y="0"/>
                  </a:cubicBezTo>
                  <a:cubicBezTo>
                    <a:pt x="39" y="15"/>
                    <a:pt x="78" y="32"/>
                    <a:pt x="119" y="44"/>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50" name="Freeform 9">
              <a:extLst>
                <a:ext uri="{FF2B5EF4-FFF2-40B4-BE49-F238E27FC236}">
                  <a16:creationId xmlns:a16="http://schemas.microsoft.com/office/drawing/2014/main" id="{C19F9301-7A42-401C-8B20-2E3B3A672D5B}"/>
                </a:ext>
              </a:extLst>
            </p:cNvPr>
            <p:cNvSpPr>
              <a:spLocks/>
            </p:cNvSpPr>
            <p:nvPr/>
          </p:nvSpPr>
          <p:spPr bwMode="auto">
            <a:xfrm>
              <a:off x="11547475" y="6621463"/>
              <a:ext cx="342900" cy="95250"/>
            </a:xfrm>
            <a:custGeom>
              <a:avLst/>
              <a:gdLst>
                <a:gd name="T0" fmla="*/ 238 w 238"/>
                <a:gd name="T1" fmla="*/ 1 h 66"/>
                <a:gd name="T2" fmla="*/ 225 w 238"/>
                <a:gd name="T3" fmla="*/ 18 h 66"/>
                <a:gd name="T4" fmla="*/ 177 w 238"/>
                <a:gd name="T5" fmla="*/ 54 h 66"/>
                <a:gd name="T6" fmla="*/ 142 w 238"/>
                <a:gd name="T7" fmla="*/ 64 h 66"/>
                <a:gd name="T8" fmla="*/ 109 w 238"/>
                <a:gd name="T9" fmla="*/ 53 h 66"/>
                <a:gd name="T10" fmla="*/ 101 w 238"/>
                <a:gd name="T11" fmla="*/ 53 h 66"/>
                <a:gd name="T12" fmla="*/ 47 w 238"/>
                <a:gd name="T13" fmla="*/ 60 h 66"/>
                <a:gd name="T14" fmla="*/ 1 w 238"/>
                <a:gd name="T15" fmla="*/ 35 h 66"/>
                <a:gd name="T16" fmla="*/ 0 w 238"/>
                <a:gd name="T17" fmla="*/ 33 h 66"/>
                <a:gd name="T18" fmla="*/ 238 w 238"/>
                <a:gd name="T19" fmla="*/ 0 h 66"/>
                <a:gd name="T20" fmla="*/ 238 w 238"/>
                <a:gd name="T21"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8" h="66">
                  <a:moveTo>
                    <a:pt x="238" y="1"/>
                  </a:moveTo>
                  <a:cubicBezTo>
                    <a:pt x="234" y="7"/>
                    <a:pt x="230" y="12"/>
                    <a:pt x="225" y="18"/>
                  </a:cubicBezTo>
                  <a:cubicBezTo>
                    <a:pt x="211" y="33"/>
                    <a:pt x="195" y="45"/>
                    <a:pt x="177" y="54"/>
                  </a:cubicBezTo>
                  <a:cubicBezTo>
                    <a:pt x="166" y="59"/>
                    <a:pt x="155" y="63"/>
                    <a:pt x="142" y="64"/>
                  </a:cubicBezTo>
                  <a:cubicBezTo>
                    <a:pt x="130" y="64"/>
                    <a:pt x="119" y="60"/>
                    <a:pt x="109" y="53"/>
                  </a:cubicBezTo>
                  <a:cubicBezTo>
                    <a:pt x="106" y="52"/>
                    <a:pt x="104" y="51"/>
                    <a:pt x="101" y="53"/>
                  </a:cubicBezTo>
                  <a:cubicBezTo>
                    <a:pt x="84" y="65"/>
                    <a:pt x="66" y="66"/>
                    <a:pt x="47" y="60"/>
                  </a:cubicBezTo>
                  <a:cubicBezTo>
                    <a:pt x="30" y="55"/>
                    <a:pt x="15" y="46"/>
                    <a:pt x="1" y="35"/>
                  </a:cubicBezTo>
                  <a:cubicBezTo>
                    <a:pt x="1" y="34"/>
                    <a:pt x="1" y="34"/>
                    <a:pt x="0" y="33"/>
                  </a:cubicBezTo>
                  <a:cubicBezTo>
                    <a:pt x="81" y="29"/>
                    <a:pt x="160" y="21"/>
                    <a:pt x="238" y="0"/>
                  </a:cubicBezTo>
                  <a:cubicBezTo>
                    <a:pt x="238" y="0"/>
                    <a:pt x="238" y="1"/>
                    <a:pt x="238" y="1"/>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51" name="Freeform 10">
              <a:extLst>
                <a:ext uri="{FF2B5EF4-FFF2-40B4-BE49-F238E27FC236}">
                  <a16:creationId xmlns:a16="http://schemas.microsoft.com/office/drawing/2014/main" id="{AE63B173-D3C5-455B-97E1-1DF776406E66}"/>
                </a:ext>
              </a:extLst>
            </p:cNvPr>
            <p:cNvSpPr>
              <a:spLocks/>
            </p:cNvSpPr>
            <p:nvPr/>
          </p:nvSpPr>
          <p:spPr bwMode="auto">
            <a:xfrm>
              <a:off x="11904663" y="6340475"/>
              <a:ext cx="119063" cy="76200"/>
            </a:xfrm>
            <a:custGeom>
              <a:avLst/>
              <a:gdLst>
                <a:gd name="T0" fmla="*/ 0 w 83"/>
                <a:gd name="T1" fmla="*/ 3 h 53"/>
                <a:gd name="T2" fmla="*/ 11 w 83"/>
                <a:gd name="T3" fmla="*/ 2 h 53"/>
                <a:gd name="T4" fmla="*/ 60 w 83"/>
                <a:gd name="T5" fmla="*/ 4 h 53"/>
                <a:gd name="T6" fmla="*/ 76 w 83"/>
                <a:gd name="T7" fmla="*/ 12 h 53"/>
                <a:gd name="T8" fmla="*/ 75 w 83"/>
                <a:gd name="T9" fmla="*/ 31 h 53"/>
                <a:gd name="T10" fmla="*/ 39 w 83"/>
                <a:gd name="T11" fmla="*/ 48 h 53"/>
                <a:gd name="T12" fmla="*/ 22 w 83"/>
                <a:gd name="T13" fmla="*/ 53 h 53"/>
                <a:gd name="T14" fmla="*/ 0 w 83"/>
                <a:gd name="T15" fmla="*/ 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53">
                  <a:moveTo>
                    <a:pt x="0" y="3"/>
                  </a:moveTo>
                  <a:cubicBezTo>
                    <a:pt x="4" y="2"/>
                    <a:pt x="7" y="2"/>
                    <a:pt x="11" y="2"/>
                  </a:cubicBezTo>
                  <a:cubicBezTo>
                    <a:pt x="27" y="1"/>
                    <a:pt x="44" y="0"/>
                    <a:pt x="60" y="4"/>
                  </a:cubicBezTo>
                  <a:cubicBezTo>
                    <a:pt x="66" y="6"/>
                    <a:pt x="71" y="8"/>
                    <a:pt x="76" y="12"/>
                  </a:cubicBezTo>
                  <a:cubicBezTo>
                    <a:pt x="83" y="18"/>
                    <a:pt x="83" y="26"/>
                    <a:pt x="75" y="31"/>
                  </a:cubicBezTo>
                  <a:cubicBezTo>
                    <a:pt x="64" y="39"/>
                    <a:pt x="52" y="43"/>
                    <a:pt x="39" y="48"/>
                  </a:cubicBezTo>
                  <a:cubicBezTo>
                    <a:pt x="34" y="49"/>
                    <a:pt x="28" y="51"/>
                    <a:pt x="22" y="53"/>
                  </a:cubicBezTo>
                  <a:cubicBezTo>
                    <a:pt x="18" y="35"/>
                    <a:pt x="11" y="18"/>
                    <a:pt x="0" y="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52" name="Freeform 11">
              <a:extLst>
                <a:ext uri="{FF2B5EF4-FFF2-40B4-BE49-F238E27FC236}">
                  <a16:creationId xmlns:a16="http://schemas.microsoft.com/office/drawing/2014/main" id="{A1617DD7-3760-4064-B257-6E5F31438268}"/>
                </a:ext>
              </a:extLst>
            </p:cNvPr>
            <p:cNvSpPr>
              <a:spLocks/>
            </p:cNvSpPr>
            <p:nvPr/>
          </p:nvSpPr>
          <p:spPr bwMode="auto">
            <a:xfrm>
              <a:off x="11690350" y="6176963"/>
              <a:ext cx="82550" cy="134938"/>
            </a:xfrm>
            <a:custGeom>
              <a:avLst/>
              <a:gdLst>
                <a:gd name="T0" fmla="*/ 1 w 58"/>
                <a:gd name="T1" fmla="*/ 87 h 93"/>
                <a:gd name="T2" fmla="*/ 20 w 58"/>
                <a:gd name="T3" fmla="*/ 33 h 93"/>
                <a:gd name="T4" fmla="*/ 37 w 58"/>
                <a:gd name="T5" fmla="*/ 9 h 93"/>
                <a:gd name="T6" fmla="*/ 39 w 58"/>
                <a:gd name="T7" fmla="*/ 4 h 93"/>
                <a:gd name="T8" fmla="*/ 46 w 58"/>
                <a:gd name="T9" fmla="*/ 0 h 93"/>
                <a:gd name="T10" fmla="*/ 52 w 58"/>
                <a:gd name="T11" fmla="*/ 2 h 93"/>
                <a:gd name="T12" fmla="*/ 56 w 58"/>
                <a:gd name="T13" fmla="*/ 10 h 93"/>
                <a:gd name="T14" fmla="*/ 46 w 58"/>
                <a:gd name="T15" fmla="*/ 30 h 93"/>
                <a:gd name="T16" fmla="*/ 27 w 58"/>
                <a:gd name="T17" fmla="*/ 57 h 93"/>
                <a:gd name="T18" fmla="*/ 19 w 58"/>
                <a:gd name="T19" fmla="*/ 86 h 93"/>
                <a:gd name="T20" fmla="*/ 16 w 58"/>
                <a:gd name="T21" fmla="*/ 91 h 93"/>
                <a:gd name="T22" fmla="*/ 6 w 58"/>
                <a:gd name="T23" fmla="*/ 92 h 93"/>
                <a:gd name="T24" fmla="*/ 1 w 58"/>
                <a:gd name="T25" fmla="*/ 8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3">
                  <a:moveTo>
                    <a:pt x="1" y="87"/>
                  </a:moveTo>
                  <a:cubicBezTo>
                    <a:pt x="0" y="67"/>
                    <a:pt x="8" y="49"/>
                    <a:pt x="20" y="33"/>
                  </a:cubicBezTo>
                  <a:cubicBezTo>
                    <a:pt x="26" y="25"/>
                    <a:pt x="31" y="17"/>
                    <a:pt x="37" y="9"/>
                  </a:cubicBezTo>
                  <a:cubicBezTo>
                    <a:pt x="38" y="8"/>
                    <a:pt x="39" y="6"/>
                    <a:pt x="39" y="4"/>
                  </a:cubicBezTo>
                  <a:cubicBezTo>
                    <a:pt x="41" y="1"/>
                    <a:pt x="43" y="0"/>
                    <a:pt x="46" y="0"/>
                  </a:cubicBezTo>
                  <a:cubicBezTo>
                    <a:pt x="48" y="1"/>
                    <a:pt x="50" y="1"/>
                    <a:pt x="52" y="2"/>
                  </a:cubicBezTo>
                  <a:cubicBezTo>
                    <a:pt x="56" y="3"/>
                    <a:pt x="58" y="6"/>
                    <a:pt x="56" y="10"/>
                  </a:cubicBezTo>
                  <a:cubicBezTo>
                    <a:pt x="53" y="17"/>
                    <a:pt x="50" y="23"/>
                    <a:pt x="46" y="30"/>
                  </a:cubicBezTo>
                  <a:cubicBezTo>
                    <a:pt x="40" y="39"/>
                    <a:pt x="33" y="48"/>
                    <a:pt x="27" y="57"/>
                  </a:cubicBezTo>
                  <a:cubicBezTo>
                    <a:pt x="21" y="66"/>
                    <a:pt x="19" y="76"/>
                    <a:pt x="19" y="86"/>
                  </a:cubicBezTo>
                  <a:cubicBezTo>
                    <a:pt x="19" y="89"/>
                    <a:pt x="18" y="90"/>
                    <a:pt x="16" y="91"/>
                  </a:cubicBezTo>
                  <a:cubicBezTo>
                    <a:pt x="12" y="91"/>
                    <a:pt x="9" y="92"/>
                    <a:pt x="6" y="92"/>
                  </a:cubicBezTo>
                  <a:cubicBezTo>
                    <a:pt x="0" y="93"/>
                    <a:pt x="0" y="93"/>
                    <a:pt x="1" y="87"/>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grpSp>
      <p:grpSp>
        <p:nvGrpSpPr>
          <p:cNvPr id="53" name="Grupo 52">
            <a:extLst>
              <a:ext uri="{FF2B5EF4-FFF2-40B4-BE49-F238E27FC236}">
                <a16:creationId xmlns:a16="http://schemas.microsoft.com/office/drawing/2014/main" id="{3469989F-2AD8-40A1-A806-A89E9DB56E9C}"/>
              </a:ext>
            </a:extLst>
          </p:cNvPr>
          <p:cNvGrpSpPr/>
          <p:nvPr/>
        </p:nvGrpSpPr>
        <p:grpSpPr>
          <a:xfrm rot="10800000">
            <a:off x="120811" y="6612571"/>
            <a:ext cx="11775915" cy="145782"/>
            <a:chOff x="120811" y="6612571"/>
            <a:chExt cx="11775915" cy="145782"/>
          </a:xfrm>
        </p:grpSpPr>
        <p:cxnSp>
          <p:nvCxnSpPr>
            <p:cNvPr id="54" name="Conector recto 53">
              <a:extLst>
                <a:ext uri="{FF2B5EF4-FFF2-40B4-BE49-F238E27FC236}">
                  <a16:creationId xmlns:a16="http://schemas.microsoft.com/office/drawing/2014/main" id="{DC2878A2-5F99-4C99-9C8F-A1DF41BA1A96}"/>
                </a:ext>
              </a:extLst>
            </p:cNvPr>
            <p:cNvCxnSpPr>
              <a:cxnSpLocks/>
            </p:cNvCxnSpPr>
            <p:nvPr/>
          </p:nvCxnSpPr>
          <p:spPr>
            <a:xfrm>
              <a:off x="6550702" y="6672530"/>
              <a:ext cx="5346024" cy="0"/>
            </a:xfrm>
            <a:prstGeom prst="line">
              <a:avLst/>
            </a:prstGeom>
            <a:ln w="28575">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5" name="Rectángulo 54">
              <a:extLst>
                <a:ext uri="{FF2B5EF4-FFF2-40B4-BE49-F238E27FC236}">
                  <a16:creationId xmlns:a16="http://schemas.microsoft.com/office/drawing/2014/main" id="{2D988CB9-25C2-44C0-8385-C57BE2353E35}"/>
                </a:ext>
              </a:extLst>
            </p:cNvPr>
            <p:cNvSpPr/>
            <p:nvPr/>
          </p:nvSpPr>
          <p:spPr>
            <a:xfrm>
              <a:off x="120811" y="6612571"/>
              <a:ext cx="7224369" cy="14578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700000000000000" pitchFamily="2" charset="-78"/>
              </a:endParaRPr>
            </a:p>
          </p:txBody>
        </p:sp>
      </p:grpSp>
    </p:spTree>
    <p:extLst>
      <p:ext uri="{BB962C8B-B14F-4D97-AF65-F5344CB8AC3E}">
        <p14:creationId xmlns:p14="http://schemas.microsoft.com/office/powerpoint/2010/main" val="4018867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t>سبک اینفوگرافیک</a:t>
            </a:r>
            <a:endParaRPr lang="en-US" dirty="0"/>
          </a:p>
        </p:txBody>
      </p:sp>
      <p:sp>
        <p:nvSpPr>
          <p:cNvPr id="3" name="Bent Arrow 4">
            <a:extLst>
              <a:ext uri="{FF2B5EF4-FFF2-40B4-BE49-F238E27FC236}">
                <a16:creationId xmlns:a16="http://schemas.microsoft.com/office/drawing/2014/main" id="{FE403A17-5C01-4556-958B-C91E9E7634C3}"/>
              </a:ext>
            </a:extLst>
          </p:cNvPr>
          <p:cNvSpPr/>
          <p:nvPr/>
        </p:nvSpPr>
        <p:spPr>
          <a:xfrm rot="5400000">
            <a:off x="3606332" y="3973361"/>
            <a:ext cx="626554" cy="1980000"/>
          </a:xfrm>
          <a:prstGeom prst="ben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schemeClr val="tx1"/>
              </a:solidFill>
            </a:endParaRPr>
          </a:p>
        </p:txBody>
      </p:sp>
      <p:sp>
        <p:nvSpPr>
          <p:cNvPr id="4" name="Bent Arrow 5">
            <a:extLst>
              <a:ext uri="{FF2B5EF4-FFF2-40B4-BE49-F238E27FC236}">
                <a16:creationId xmlns:a16="http://schemas.microsoft.com/office/drawing/2014/main" id="{A862C484-BC02-4F73-9AB9-FF631A801431}"/>
              </a:ext>
            </a:extLst>
          </p:cNvPr>
          <p:cNvSpPr/>
          <p:nvPr/>
        </p:nvSpPr>
        <p:spPr>
          <a:xfrm rot="5400000">
            <a:off x="5200496" y="3650383"/>
            <a:ext cx="626558" cy="1923540"/>
          </a:xfrm>
          <a:prstGeom prst="ben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schemeClr val="tx1"/>
              </a:solidFill>
            </a:endParaRPr>
          </a:p>
        </p:txBody>
      </p:sp>
      <p:sp>
        <p:nvSpPr>
          <p:cNvPr id="5" name="Bent Arrow 6">
            <a:extLst>
              <a:ext uri="{FF2B5EF4-FFF2-40B4-BE49-F238E27FC236}">
                <a16:creationId xmlns:a16="http://schemas.microsoft.com/office/drawing/2014/main" id="{49C40765-954E-42C1-B1EF-55F165ECE3D7}"/>
              </a:ext>
            </a:extLst>
          </p:cNvPr>
          <p:cNvSpPr/>
          <p:nvPr/>
        </p:nvSpPr>
        <p:spPr>
          <a:xfrm rot="5400000">
            <a:off x="6701318" y="3323436"/>
            <a:ext cx="626558" cy="1847338"/>
          </a:xfrm>
          <a:prstGeom prst="ben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schemeClr val="tx1"/>
              </a:solidFill>
            </a:endParaRPr>
          </a:p>
        </p:txBody>
      </p:sp>
      <p:sp>
        <p:nvSpPr>
          <p:cNvPr id="6" name="Bent Arrow 7">
            <a:extLst>
              <a:ext uri="{FF2B5EF4-FFF2-40B4-BE49-F238E27FC236}">
                <a16:creationId xmlns:a16="http://schemas.microsoft.com/office/drawing/2014/main" id="{D41DAF75-3A04-4066-BF7C-0B00A9CE41A1}"/>
              </a:ext>
            </a:extLst>
          </p:cNvPr>
          <p:cNvSpPr/>
          <p:nvPr/>
        </p:nvSpPr>
        <p:spPr>
          <a:xfrm rot="5400000">
            <a:off x="8236690" y="2969194"/>
            <a:ext cx="626558" cy="1824010"/>
          </a:xfrm>
          <a:prstGeom prst="ben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schemeClr val="tx1"/>
              </a:solidFill>
            </a:endParaRPr>
          </a:p>
        </p:txBody>
      </p:sp>
      <p:sp>
        <p:nvSpPr>
          <p:cNvPr id="7" name="Bent Arrow 8">
            <a:extLst>
              <a:ext uri="{FF2B5EF4-FFF2-40B4-BE49-F238E27FC236}">
                <a16:creationId xmlns:a16="http://schemas.microsoft.com/office/drawing/2014/main" id="{4F3613B3-7DE1-4DDC-9F32-3DC61D9BBF3B}"/>
              </a:ext>
            </a:extLst>
          </p:cNvPr>
          <p:cNvSpPr/>
          <p:nvPr/>
        </p:nvSpPr>
        <p:spPr>
          <a:xfrm rot="5400000">
            <a:off x="9765204" y="2630008"/>
            <a:ext cx="626555" cy="1796940"/>
          </a:xfrm>
          <a:prstGeom prst="ben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solidFill>
                <a:schemeClr val="tx1"/>
              </a:solidFill>
            </a:endParaRPr>
          </a:p>
        </p:txBody>
      </p:sp>
      <p:sp>
        <p:nvSpPr>
          <p:cNvPr id="8" name="Pentagon 9">
            <a:extLst>
              <a:ext uri="{FF2B5EF4-FFF2-40B4-BE49-F238E27FC236}">
                <a16:creationId xmlns:a16="http://schemas.microsoft.com/office/drawing/2014/main" id="{EA62BD55-84AE-45C3-A2AB-6DC50B4A665F}"/>
              </a:ext>
            </a:extLst>
          </p:cNvPr>
          <p:cNvSpPr/>
          <p:nvPr/>
        </p:nvSpPr>
        <p:spPr>
          <a:xfrm>
            <a:off x="8969371" y="1809524"/>
            <a:ext cx="2133027" cy="1368000"/>
          </a:xfrm>
          <a:prstGeom prst="homePlate">
            <a:avLst>
              <a:gd name="adj" fmla="val 30642"/>
            </a:avLst>
          </a:prstGeom>
          <a:solidFill>
            <a:schemeClr val="bg1"/>
          </a:solidFill>
          <a:ln w="762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9" name="Rectangle 8">
            <a:extLst>
              <a:ext uri="{FF2B5EF4-FFF2-40B4-BE49-F238E27FC236}">
                <a16:creationId xmlns:a16="http://schemas.microsoft.com/office/drawing/2014/main" id="{BB290BBC-6978-42A9-A315-1B8761847BDC}"/>
              </a:ext>
            </a:extLst>
          </p:cNvPr>
          <p:cNvSpPr/>
          <p:nvPr/>
        </p:nvSpPr>
        <p:spPr>
          <a:xfrm>
            <a:off x="7188778" y="1809524"/>
            <a:ext cx="1980000" cy="1728000"/>
          </a:xfrm>
          <a:prstGeom prst="rect">
            <a:avLst/>
          </a:prstGeom>
          <a:solidFill>
            <a:schemeClr val="bg1"/>
          </a:solidFill>
          <a:ln w="762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10" name="Rectangle 9">
            <a:extLst>
              <a:ext uri="{FF2B5EF4-FFF2-40B4-BE49-F238E27FC236}">
                <a16:creationId xmlns:a16="http://schemas.microsoft.com/office/drawing/2014/main" id="{70B3C65C-9A82-43FB-ACBC-758A84C40F38}"/>
              </a:ext>
            </a:extLst>
          </p:cNvPr>
          <p:cNvSpPr/>
          <p:nvPr/>
        </p:nvSpPr>
        <p:spPr>
          <a:xfrm>
            <a:off x="5649852" y="1809524"/>
            <a:ext cx="1980000" cy="2088000"/>
          </a:xfrm>
          <a:prstGeom prst="rect">
            <a:avLst/>
          </a:prstGeom>
          <a:solidFill>
            <a:schemeClr val="bg1"/>
          </a:solid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11" name="Rectangle 10">
            <a:extLst>
              <a:ext uri="{FF2B5EF4-FFF2-40B4-BE49-F238E27FC236}">
                <a16:creationId xmlns:a16="http://schemas.microsoft.com/office/drawing/2014/main" id="{0BF13ABF-0850-4937-A9D8-997174B8E8FF}"/>
              </a:ext>
            </a:extLst>
          </p:cNvPr>
          <p:cNvSpPr/>
          <p:nvPr/>
        </p:nvSpPr>
        <p:spPr>
          <a:xfrm>
            <a:off x="4110928" y="1809524"/>
            <a:ext cx="1980000" cy="2448000"/>
          </a:xfrm>
          <a:prstGeom prst="rect">
            <a:avLst/>
          </a:prstGeom>
          <a:solidFill>
            <a:schemeClr val="bg1"/>
          </a:solid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p>
        </p:txBody>
      </p:sp>
      <p:sp>
        <p:nvSpPr>
          <p:cNvPr id="12" name="Rectangle 11">
            <a:extLst>
              <a:ext uri="{FF2B5EF4-FFF2-40B4-BE49-F238E27FC236}">
                <a16:creationId xmlns:a16="http://schemas.microsoft.com/office/drawing/2014/main" id="{5CC846B1-73CE-4B78-834D-B1D9249F1DE0}"/>
              </a:ext>
            </a:extLst>
          </p:cNvPr>
          <p:cNvSpPr/>
          <p:nvPr/>
        </p:nvSpPr>
        <p:spPr>
          <a:xfrm>
            <a:off x="2572004" y="1809524"/>
            <a:ext cx="1980000" cy="2808000"/>
          </a:xfrm>
          <a:prstGeom prst="rect">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p>
        </p:txBody>
      </p:sp>
      <p:grpSp>
        <p:nvGrpSpPr>
          <p:cNvPr id="13" name="Group 12">
            <a:extLst>
              <a:ext uri="{FF2B5EF4-FFF2-40B4-BE49-F238E27FC236}">
                <a16:creationId xmlns:a16="http://schemas.microsoft.com/office/drawing/2014/main" id="{E16C6E59-E87B-4446-8C12-95F33BB332D2}"/>
              </a:ext>
            </a:extLst>
          </p:cNvPr>
          <p:cNvGrpSpPr/>
          <p:nvPr/>
        </p:nvGrpSpPr>
        <p:grpSpPr>
          <a:xfrm>
            <a:off x="3000340" y="1946144"/>
            <a:ext cx="1461690" cy="2031326"/>
            <a:chOff x="6210996" y="1433695"/>
            <a:chExt cx="1712589" cy="1445134"/>
          </a:xfrm>
        </p:grpSpPr>
        <p:sp>
          <p:nvSpPr>
            <p:cNvPr id="14" name="TextBox 13">
              <a:extLst>
                <a:ext uri="{FF2B5EF4-FFF2-40B4-BE49-F238E27FC236}">
                  <a16:creationId xmlns:a16="http://schemas.microsoft.com/office/drawing/2014/main" id="{88171F7C-3874-46BD-8797-2E504F8E9353}"/>
                </a:ext>
              </a:extLst>
            </p:cNvPr>
            <p:cNvSpPr txBox="1"/>
            <p:nvPr/>
          </p:nvSpPr>
          <p:spPr>
            <a:xfrm>
              <a:off x="6211000" y="1433695"/>
              <a:ext cx="1712585" cy="197064"/>
            </a:xfrm>
            <a:prstGeom prst="rect">
              <a:avLst/>
            </a:prstGeom>
            <a:noFill/>
          </p:spPr>
          <p:txBody>
            <a:bodyPr wrap="square" rtlCol="0">
              <a:spAutoFit/>
            </a:bodyPr>
            <a:lstStyle/>
            <a:p>
              <a:pPr algn="r"/>
              <a:r>
                <a:rPr lang="fa-IR" altLang="ko-KR" sz="1200" b="1" dirty="0">
                  <a:solidFill>
                    <a:schemeClr val="tx1">
                      <a:lumMod val="65000"/>
                      <a:lumOff val="35000"/>
                    </a:schemeClr>
                  </a:solidFill>
                  <a:cs typeface="Arial" pitchFamily="34" charset="0"/>
                </a:rPr>
                <a:t>متن شما در اینجا</a:t>
              </a:r>
              <a:endParaRPr lang="ko-KR" altLang="en-US" sz="1200" b="1" dirty="0">
                <a:solidFill>
                  <a:schemeClr val="tx1">
                    <a:lumMod val="65000"/>
                    <a:lumOff val="35000"/>
                  </a:schemeClr>
                </a:solidFill>
                <a:cs typeface="Arial" pitchFamily="34" charset="0"/>
              </a:endParaRPr>
            </a:p>
          </p:txBody>
        </p:sp>
        <p:sp>
          <p:nvSpPr>
            <p:cNvPr id="15" name="TextBox 14">
              <a:extLst>
                <a:ext uri="{FF2B5EF4-FFF2-40B4-BE49-F238E27FC236}">
                  <a16:creationId xmlns:a16="http://schemas.microsoft.com/office/drawing/2014/main" id="{1BFB2581-FD75-4854-B70E-31F67C6EB36D}"/>
                </a:ext>
              </a:extLst>
            </p:cNvPr>
            <p:cNvSpPr txBox="1"/>
            <p:nvPr/>
          </p:nvSpPr>
          <p:spPr>
            <a:xfrm>
              <a:off x="6210996" y="1630759"/>
              <a:ext cx="1712585" cy="1248070"/>
            </a:xfrm>
            <a:prstGeom prst="rect">
              <a:avLst/>
            </a:prstGeom>
            <a:noFill/>
          </p:spPr>
          <p:txBody>
            <a:bodyPr wrap="square" rtlCol="0">
              <a:spAutoFit/>
            </a:bodyPr>
            <a:lstStyle/>
            <a:p>
              <a:pPr algn="r"/>
              <a:r>
                <a:rPr lang="fa-IR" altLang="ko-KR" sz="1200" dirty="0">
                  <a:solidFill>
                    <a:schemeClr val="tx1">
                      <a:lumMod val="65000"/>
                      <a:lumOff val="35000"/>
                    </a:schemeClr>
                  </a:solidFill>
                  <a:cs typeface="Arial" pitchFamily="34" charset="0"/>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a:t>
              </a:r>
              <a:endParaRPr lang="ko-KR" altLang="en-US" sz="1200" dirty="0">
                <a:solidFill>
                  <a:schemeClr val="tx1">
                    <a:lumMod val="75000"/>
                    <a:lumOff val="25000"/>
                  </a:schemeClr>
                </a:solidFill>
                <a:cs typeface="Arial" pitchFamily="34" charset="0"/>
              </a:endParaRPr>
            </a:p>
          </p:txBody>
        </p:sp>
      </p:grpSp>
      <p:grpSp>
        <p:nvGrpSpPr>
          <p:cNvPr id="16" name="Group 15">
            <a:extLst>
              <a:ext uri="{FF2B5EF4-FFF2-40B4-BE49-F238E27FC236}">
                <a16:creationId xmlns:a16="http://schemas.microsoft.com/office/drawing/2014/main" id="{35599563-1E71-4728-AB21-894DA0A44563}"/>
              </a:ext>
            </a:extLst>
          </p:cNvPr>
          <p:cNvGrpSpPr/>
          <p:nvPr/>
        </p:nvGrpSpPr>
        <p:grpSpPr>
          <a:xfrm>
            <a:off x="4518908" y="1946144"/>
            <a:ext cx="1455155" cy="2215993"/>
            <a:chOff x="6210996" y="1433695"/>
            <a:chExt cx="1712589" cy="1576507"/>
          </a:xfrm>
        </p:grpSpPr>
        <p:sp>
          <p:nvSpPr>
            <p:cNvPr id="17" name="TextBox 16">
              <a:extLst>
                <a:ext uri="{FF2B5EF4-FFF2-40B4-BE49-F238E27FC236}">
                  <a16:creationId xmlns:a16="http://schemas.microsoft.com/office/drawing/2014/main" id="{B233E13D-226E-4EF2-A22C-308883550B55}"/>
                </a:ext>
              </a:extLst>
            </p:cNvPr>
            <p:cNvSpPr txBox="1"/>
            <p:nvPr/>
          </p:nvSpPr>
          <p:spPr>
            <a:xfrm>
              <a:off x="6211000" y="1433695"/>
              <a:ext cx="1712585" cy="197063"/>
            </a:xfrm>
            <a:prstGeom prst="rect">
              <a:avLst/>
            </a:prstGeom>
            <a:noFill/>
          </p:spPr>
          <p:txBody>
            <a:bodyPr wrap="square" rtlCol="0">
              <a:spAutoFit/>
            </a:bodyPr>
            <a:lstStyle/>
            <a:p>
              <a:pPr algn="r"/>
              <a:r>
                <a:rPr lang="fa-IR" altLang="ko-KR" sz="1200" b="1" dirty="0">
                  <a:solidFill>
                    <a:schemeClr val="tx1">
                      <a:lumMod val="65000"/>
                      <a:lumOff val="35000"/>
                    </a:schemeClr>
                  </a:solidFill>
                  <a:cs typeface="Arial" pitchFamily="34" charset="0"/>
                </a:rPr>
                <a:t>متن شما در اینجا</a:t>
              </a:r>
              <a:endParaRPr lang="ko-KR" altLang="en-US" sz="1200" b="1" dirty="0">
                <a:solidFill>
                  <a:schemeClr val="tx1">
                    <a:lumMod val="65000"/>
                    <a:lumOff val="35000"/>
                  </a:schemeClr>
                </a:solidFill>
                <a:cs typeface="Arial" pitchFamily="34" charset="0"/>
              </a:endParaRPr>
            </a:p>
          </p:txBody>
        </p:sp>
        <p:sp>
          <p:nvSpPr>
            <p:cNvPr id="18" name="TextBox 17">
              <a:extLst>
                <a:ext uri="{FF2B5EF4-FFF2-40B4-BE49-F238E27FC236}">
                  <a16:creationId xmlns:a16="http://schemas.microsoft.com/office/drawing/2014/main" id="{25A034E5-C545-413B-87D8-7D06C677C263}"/>
                </a:ext>
              </a:extLst>
            </p:cNvPr>
            <p:cNvSpPr txBox="1"/>
            <p:nvPr/>
          </p:nvSpPr>
          <p:spPr>
            <a:xfrm>
              <a:off x="6210996" y="1630759"/>
              <a:ext cx="1712587" cy="1379443"/>
            </a:xfrm>
            <a:prstGeom prst="rect">
              <a:avLst/>
            </a:prstGeom>
            <a:noFill/>
          </p:spPr>
          <p:txBody>
            <a:bodyPr wrap="square" rtlCol="0">
              <a:spAutoFit/>
            </a:bodyPr>
            <a:lstStyle/>
            <a:p>
              <a:pPr algn="r"/>
              <a:r>
                <a:rPr lang="fa-IR" altLang="ko-KR" sz="1200" dirty="0">
                  <a:solidFill>
                    <a:schemeClr val="tx1">
                      <a:lumMod val="65000"/>
                      <a:lumOff val="35000"/>
                    </a:schemeClr>
                  </a:solidFill>
                  <a:cs typeface="Arial" pitchFamily="34" charset="0"/>
                </a:rPr>
                <a:t>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یک </a:t>
              </a:r>
              <a:r>
                <a:rPr lang="en-US" altLang="ko-KR" sz="1200" dirty="0">
                  <a:solidFill>
                    <a:schemeClr val="tx1">
                      <a:lumMod val="65000"/>
                      <a:lumOff val="35000"/>
                    </a:schemeClr>
                  </a:solidFill>
                  <a:cs typeface="Arial" pitchFamily="34" charset="0"/>
                </a:rPr>
                <a:t>zing </a:t>
              </a:r>
              <a:r>
                <a:rPr lang="fa-IR" altLang="ko-KR" sz="1200" dirty="0">
                  <a:solidFill>
                    <a:schemeClr val="tx1">
                      <a:lumMod val="65000"/>
                      <a:lumOff val="35000"/>
                    </a:schemeClr>
                  </a:solidFill>
                  <a:cs typeface="Arial" pitchFamily="34" charset="0"/>
                </a:rPr>
                <a:t>منحصر به فرد اضافه کنید.</a:t>
              </a:r>
              <a:endParaRPr lang="ko-KR" altLang="en-US" sz="1200" dirty="0">
                <a:solidFill>
                  <a:schemeClr val="tx1">
                    <a:lumMod val="65000"/>
                    <a:lumOff val="35000"/>
                  </a:schemeClr>
                </a:solidFill>
                <a:cs typeface="Arial" pitchFamily="34" charset="0"/>
              </a:endParaRPr>
            </a:p>
          </p:txBody>
        </p:sp>
      </p:grpSp>
      <p:grpSp>
        <p:nvGrpSpPr>
          <p:cNvPr id="19" name="Group 18">
            <a:extLst>
              <a:ext uri="{FF2B5EF4-FFF2-40B4-BE49-F238E27FC236}">
                <a16:creationId xmlns:a16="http://schemas.microsoft.com/office/drawing/2014/main" id="{F3DFE659-C8F4-494C-AC1D-1245D6A27322}"/>
              </a:ext>
            </a:extLst>
          </p:cNvPr>
          <p:cNvGrpSpPr/>
          <p:nvPr/>
        </p:nvGrpSpPr>
        <p:grpSpPr>
          <a:xfrm>
            <a:off x="6057835" y="1946142"/>
            <a:ext cx="1482851" cy="1661994"/>
            <a:chOff x="6210996" y="1433695"/>
            <a:chExt cx="1712589" cy="1182382"/>
          </a:xfrm>
        </p:grpSpPr>
        <p:sp>
          <p:nvSpPr>
            <p:cNvPr id="20" name="TextBox 19">
              <a:extLst>
                <a:ext uri="{FF2B5EF4-FFF2-40B4-BE49-F238E27FC236}">
                  <a16:creationId xmlns:a16="http://schemas.microsoft.com/office/drawing/2014/main" id="{3BB4B970-B3D0-4CA0-A463-BF7CE67FE1B8}"/>
                </a:ext>
              </a:extLst>
            </p:cNvPr>
            <p:cNvSpPr txBox="1"/>
            <p:nvPr/>
          </p:nvSpPr>
          <p:spPr>
            <a:xfrm>
              <a:off x="6210999" y="1433695"/>
              <a:ext cx="1712586" cy="197064"/>
            </a:xfrm>
            <a:prstGeom prst="rect">
              <a:avLst/>
            </a:prstGeom>
            <a:noFill/>
          </p:spPr>
          <p:txBody>
            <a:bodyPr wrap="square" rtlCol="0">
              <a:spAutoFit/>
            </a:bodyPr>
            <a:lstStyle/>
            <a:p>
              <a:pPr algn="r"/>
              <a:r>
                <a:rPr lang="fa-IR" altLang="ko-KR" sz="1200" b="1" dirty="0">
                  <a:solidFill>
                    <a:schemeClr val="tx1">
                      <a:lumMod val="65000"/>
                      <a:lumOff val="35000"/>
                    </a:schemeClr>
                  </a:solidFill>
                  <a:cs typeface="Arial" pitchFamily="34" charset="0"/>
                </a:rPr>
                <a:t>متن شما در اینجا</a:t>
              </a:r>
              <a:endParaRPr lang="ko-KR" altLang="en-US" sz="1200" b="1" dirty="0">
                <a:solidFill>
                  <a:schemeClr val="tx1">
                    <a:lumMod val="65000"/>
                    <a:lumOff val="35000"/>
                  </a:schemeClr>
                </a:solidFill>
                <a:cs typeface="Arial" pitchFamily="34" charset="0"/>
              </a:endParaRPr>
            </a:p>
          </p:txBody>
        </p:sp>
        <p:sp>
          <p:nvSpPr>
            <p:cNvPr id="21" name="TextBox 20">
              <a:extLst>
                <a:ext uri="{FF2B5EF4-FFF2-40B4-BE49-F238E27FC236}">
                  <a16:creationId xmlns:a16="http://schemas.microsoft.com/office/drawing/2014/main" id="{83B909C7-F96B-42A4-A880-762E29F42C93}"/>
                </a:ext>
              </a:extLst>
            </p:cNvPr>
            <p:cNvSpPr txBox="1"/>
            <p:nvPr/>
          </p:nvSpPr>
          <p:spPr>
            <a:xfrm>
              <a:off x="6210996" y="1630759"/>
              <a:ext cx="1712586" cy="985318"/>
            </a:xfrm>
            <a:prstGeom prst="rect">
              <a:avLst/>
            </a:prstGeom>
            <a:noFill/>
          </p:spPr>
          <p:txBody>
            <a:bodyPr wrap="square" rtlCol="0">
              <a:spAutoFit/>
            </a:bodyPr>
            <a:lstStyle/>
            <a:p>
              <a:pPr algn="r"/>
              <a:r>
                <a:rPr lang="fa-IR" altLang="ko-KR" sz="1200" dirty="0">
                  <a:solidFill>
                    <a:schemeClr val="tx1">
                      <a:lumMod val="65000"/>
                      <a:lumOff val="35000"/>
                    </a:schemeClr>
                  </a:solidFill>
                  <a:cs typeface="Arial" pitchFamily="34" charset="0"/>
                </a:rPr>
                <a:t>شما به سادگی می توانید مخاطبان خود را تحت تاثیر قرار دهید و به ارائه های خود جذابیت و زیبایی بی نظیری اضافه کنید. آسان برای تغییر رنگ، عکس.</a:t>
              </a:r>
              <a:endParaRPr lang="ko-KR" altLang="en-US" sz="1200" dirty="0">
                <a:solidFill>
                  <a:schemeClr val="tx1">
                    <a:lumMod val="65000"/>
                    <a:lumOff val="35000"/>
                  </a:schemeClr>
                </a:solidFill>
                <a:cs typeface="Arial" pitchFamily="34" charset="0"/>
              </a:endParaRPr>
            </a:p>
          </p:txBody>
        </p:sp>
      </p:grpSp>
      <p:grpSp>
        <p:nvGrpSpPr>
          <p:cNvPr id="22" name="Group 21">
            <a:extLst>
              <a:ext uri="{FF2B5EF4-FFF2-40B4-BE49-F238E27FC236}">
                <a16:creationId xmlns:a16="http://schemas.microsoft.com/office/drawing/2014/main" id="{760F4B33-81FF-42B7-A9BE-7CA625887F76}"/>
              </a:ext>
            </a:extLst>
          </p:cNvPr>
          <p:cNvGrpSpPr/>
          <p:nvPr/>
        </p:nvGrpSpPr>
        <p:grpSpPr>
          <a:xfrm>
            <a:off x="7623272" y="1946143"/>
            <a:ext cx="1438498" cy="1477329"/>
            <a:chOff x="6210996" y="1433695"/>
            <a:chExt cx="1712589" cy="1051006"/>
          </a:xfrm>
        </p:grpSpPr>
        <p:sp>
          <p:nvSpPr>
            <p:cNvPr id="23" name="TextBox 22">
              <a:extLst>
                <a:ext uri="{FF2B5EF4-FFF2-40B4-BE49-F238E27FC236}">
                  <a16:creationId xmlns:a16="http://schemas.microsoft.com/office/drawing/2014/main" id="{91DDD31B-91CB-49E7-8B83-2BA0508D5A7D}"/>
                </a:ext>
              </a:extLst>
            </p:cNvPr>
            <p:cNvSpPr txBox="1"/>
            <p:nvPr/>
          </p:nvSpPr>
          <p:spPr>
            <a:xfrm>
              <a:off x="6211000" y="1433695"/>
              <a:ext cx="1712585" cy="197063"/>
            </a:xfrm>
            <a:prstGeom prst="rect">
              <a:avLst/>
            </a:prstGeom>
            <a:noFill/>
          </p:spPr>
          <p:txBody>
            <a:bodyPr wrap="square" rtlCol="0">
              <a:spAutoFit/>
            </a:bodyPr>
            <a:lstStyle/>
            <a:p>
              <a:pPr algn="r"/>
              <a:r>
                <a:rPr lang="fa-IR" altLang="ko-KR" sz="1200" b="1" dirty="0">
                  <a:solidFill>
                    <a:schemeClr val="tx1">
                      <a:lumMod val="65000"/>
                      <a:lumOff val="35000"/>
                    </a:schemeClr>
                  </a:solidFill>
                  <a:cs typeface="Arial" pitchFamily="34" charset="0"/>
                </a:rPr>
                <a:t>متن شما در اینجا</a:t>
              </a:r>
              <a:endParaRPr lang="ko-KR" altLang="en-US" sz="1200" b="1" dirty="0">
                <a:solidFill>
                  <a:schemeClr val="tx1">
                    <a:lumMod val="65000"/>
                    <a:lumOff val="35000"/>
                  </a:schemeClr>
                </a:solidFill>
                <a:cs typeface="Arial" pitchFamily="34" charset="0"/>
              </a:endParaRPr>
            </a:p>
          </p:txBody>
        </p:sp>
        <p:sp>
          <p:nvSpPr>
            <p:cNvPr id="24" name="TextBox 23">
              <a:extLst>
                <a:ext uri="{FF2B5EF4-FFF2-40B4-BE49-F238E27FC236}">
                  <a16:creationId xmlns:a16="http://schemas.microsoft.com/office/drawing/2014/main" id="{BF4BDB26-533B-4C69-9BF6-E7D9047B0003}"/>
                </a:ext>
              </a:extLst>
            </p:cNvPr>
            <p:cNvSpPr txBox="1"/>
            <p:nvPr/>
          </p:nvSpPr>
          <p:spPr>
            <a:xfrm>
              <a:off x="6210996" y="1630759"/>
              <a:ext cx="1712585" cy="853942"/>
            </a:xfrm>
            <a:prstGeom prst="rect">
              <a:avLst/>
            </a:prstGeom>
            <a:noFill/>
          </p:spPr>
          <p:txBody>
            <a:bodyPr wrap="square" rtlCol="0">
              <a:spAutoFit/>
            </a:bodyPr>
            <a:lstStyle/>
            <a:p>
              <a:pPr algn="r"/>
              <a:r>
                <a:rPr lang="fa-IR" altLang="ko-KR" sz="1200" dirty="0">
                  <a:solidFill>
                    <a:schemeClr val="tx1">
                      <a:lumMod val="65000"/>
                      <a:lumOff val="35000"/>
                    </a:schemeClr>
                  </a:solidFill>
                  <a:cs typeface="Arial" pitchFamily="34" charset="0"/>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65000"/>
                    <a:lumOff val="35000"/>
                  </a:schemeClr>
                </a:solidFill>
                <a:cs typeface="Arial" pitchFamily="34" charset="0"/>
              </a:endParaRPr>
            </a:p>
          </p:txBody>
        </p:sp>
      </p:grpSp>
      <p:grpSp>
        <p:nvGrpSpPr>
          <p:cNvPr id="25" name="Group 24">
            <a:extLst>
              <a:ext uri="{FF2B5EF4-FFF2-40B4-BE49-F238E27FC236}">
                <a16:creationId xmlns:a16="http://schemas.microsoft.com/office/drawing/2014/main" id="{72CDF9AF-A8A4-4398-B647-9430C25037F2}"/>
              </a:ext>
            </a:extLst>
          </p:cNvPr>
          <p:cNvGrpSpPr/>
          <p:nvPr/>
        </p:nvGrpSpPr>
        <p:grpSpPr>
          <a:xfrm>
            <a:off x="9206089" y="1946143"/>
            <a:ext cx="1456096" cy="1292662"/>
            <a:chOff x="6210996" y="1433695"/>
            <a:chExt cx="1712589" cy="919630"/>
          </a:xfrm>
        </p:grpSpPr>
        <p:sp>
          <p:nvSpPr>
            <p:cNvPr id="26" name="TextBox 25">
              <a:extLst>
                <a:ext uri="{FF2B5EF4-FFF2-40B4-BE49-F238E27FC236}">
                  <a16:creationId xmlns:a16="http://schemas.microsoft.com/office/drawing/2014/main" id="{2508F1EF-30DE-4BE0-AC96-43FF5A84E27E}"/>
                </a:ext>
              </a:extLst>
            </p:cNvPr>
            <p:cNvSpPr txBox="1"/>
            <p:nvPr/>
          </p:nvSpPr>
          <p:spPr>
            <a:xfrm>
              <a:off x="6211000" y="1433695"/>
              <a:ext cx="1712585" cy="197064"/>
            </a:xfrm>
            <a:prstGeom prst="rect">
              <a:avLst/>
            </a:prstGeom>
            <a:noFill/>
          </p:spPr>
          <p:txBody>
            <a:bodyPr wrap="square" rtlCol="0">
              <a:spAutoFit/>
            </a:bodyPr>
            <a:lstStyle/>
            <a:p>
              <a:pPr algn="r"/>
              <a:r>
                <a:rPr lang="fa-IR" altLang="ko-KR" sz="1200" b="1" dirty="0">
                  <a:solidFill>
                    <a:schemeClr val="tx1">
                      <a:lumMod val="65000"/>
                      <a:lumOff val="35000"/>
                    </a:schemeClr>
                  </a:solidFill>
                  <a:cs typeface="Arial" pitchFamily="34" charset="0"/>
                </a:rPr>
                <a:t>متن شما در اینجا</a:t>
              </a:r>
              <a:endParaRPr lang="ko-KR" altLang="en-US" sz="1200" b="1" dirty="0">
                <a:solidFill>
                  <a:schemeClr val="tx1">
                    <a:lumMod val="65000"/>
                    <a:lumOff val="35000"/>
                  </a:schemeClr>
                </a:solidFill>
                <a:cs typeface="Arial" pitchFamily="34" charset="0"/>
              </a:endParaRPr>
            </a:p>
          </p:txBody>
        </p:sp>
        <p:sp>
          <p:nvSpPr>
            <p:cNvPr id="27" name="TextBox 26">
              <a:extLst>
                <a:ext uri="{FF2B5EF4-FFF2-40B4-BE49-F238E27FC236}">
                  <a16:creationId xmlns:a16="http://schemas.microsoft.com/office/drawing/2014/main" id="{1E3F1FD5-69BB-4520-BB78-65F23B511EE1}"/>
                </a:ext>
              </a:extLst>
            </p:cNvPr>
            <p:cNvSpPr txBox="1"/>
            <p:nvPr/>
          </p:nvSpPr>
          <p:spPr>
            <a:xfrm>
              <a:off x="6210996" y="1630759"/>
              <a:ext cx="1712585" cy="722566"/>
            </a:xfrm>
            <a:prstGeom prst="rect">
              <a:avLst/>
            </a:prstGeom>
            <a:noFill/>
          </p:spPr>
          <p:txBody>
            <a:bodyPr wrap="square" rtlCol="0">
              <a:spAutoFit/>
            </a:bodyPr>
            <a:lstStyle/>
            <a:p>
              <a:pPr algn="r"/>
              <a:r>
                <a:rPr lang="fa-IR" altLang="ko-KR" sz="1200" dirty="0">
                  <a:solidFill>
                    <a:schemeClr val="tx1">
                      <a:lumMod val="65000"/>
                      <a:lumOff val="35000"/>
                    </a:schemeClr>
                  </a:solidFill>
                  <a:cs typeface="Arial" pitchFamily="34" charset="0"/>
                </a:rPr>
                <a:t>شما به سادگی می توانید مخاطبان خود را تحت تاثیر قرار دهید و یک </a:t>
              </a:r>
              <a:r>
                <a:rPr lang="en-US" altLang="ko-KR" sz="1200" dirty="0">
                  <a:solidFill>
                    <a:schemeClr val="tx1">
                      <a:lumMod val="65000"/>
                      <a:lumOff val="35000"/>
                    </a:schemeClr>
                  </a:solidFill>
                  <a:cs typeface="Arial" pitchFamily="34" charset="0"/>
                </a:rPr>
                <a:t>zing </a:t>
              </a:r>
              <a:r>
                <a:rPr lang="fa-IR" altLang="ko-KR" sz="1200" dirty="0">
                  <a:solidFill>
                    <a:schemeClr val="tx1">
                      <a:lumMod val="65000"/>
                      <a:lumOff val="35000"/>
                    </a:schemeClr>
                  </a:solidFill>
                  <a:cs typeface="Arial" pitchFamily="34" charset="0"/>
                </a:rPr>
                <a:t>منحصر به فرد اضافه کنید.</a:t>
              </a:r>
              <a:endParaRPr lang="ko-KR" altLang="en-US" sz="1200" dirty="0">
                <a:solidFill>
                  <a:schemeClr val="tx1">
                    <a:lumMod val="65000"/>
                    <a:lumOff val="35000"/>
                  </a:schemeClr>
                </a:solidFill>
                <a:cs typeface="Arial" pitchFamily="34" charset="0"/>
              </a:endParaRPr>
            </a:p>
          </p:txBody>
        </p:sp>
      </p:grpSp>
      <p:grpSp>
        <p:nvGrpSpPr>
          <p:cNvPr id="28" name="Group 27">
            <a:extLst>
              <a:ext uri="{FF2B5EF4-FFF2-40B4-BE49-F238E27FC236}">
                <a16:creationId xmlns:a16="http://schemas.microsoft.com/office/drawing/2014/main" id="{06F2C79E-2805-47C7-A255-F537C5D1CF5C}"/>
              </a:ext>
            </a:extLst>
          </p:cNvPr>
          <p:cNvGrpSpPr/>
          <p:nvPr/>
        </p:nvGrpSpPr>
        <p:grpSpPr>
          <a:xfrm>
            <a:off x="3536389" y="5310266"/>
            <a:ext cx="1705439" cy="678649"/>
            <a:chOff x="3233965" y="1954419"/>
            <a:chExt cx="1446171" cy="678649"/>
          </a:xfrm>
        </p:grpSpPr>
        <p:sp>
          <p:nvSpPr>
            <p:cNvPr id="29" name="TextBox 28">
              <a:extLst>
                <a:ext uri="{FF2B5EF4-FFF2-40B4-BE49-F238E27FC236}">
                  <a16:creationId xmlns:a16="http://schemas.microsoft.com/office/drawing/2014/main" id="{FD3AE980-1642-4CF5-80EE-43FCD8DA0D31}"/>
                </a:ext>
              </a:extLst>
            </p:cNvPr>
            <p:cNvSpPr txBox="1"/>
            <p:nvPr/>
          </p:nvSpPr>
          <p:spPr>
            <a:xfrm>
              <a:off x="3233965" y="1954419"/>
              <a:ext cx="1436646" cy="276999"/>
            </a:xfrm>
            <a:prstGeom prst="rect">
              <a:avLst/>
            </a:prstGeom>
            <a:noFill/>
          </p:spPr>
          <p:txBody>
            <a:bodyPr wrap="square" rtlCol="0">
              <a:spAutoFit/>
            </a:bodyPr>
            <a:lstStyle/>
            <a:p>
              <a:pPr algn="r"/>
              <a:r>
                <a:rPr lang="fa-IR" altLang="ko-KR" sz="1200" b="1" dirty="0">
                  <a:solidFill>
                    <a:schemeClr val="tx1">
                      <a:lumMod val="65000"/>
                      <a:lumOff val="35000"/>
                    </a:schemeClr>
                  </a:solidFill>
                  <a:cs typeface="Arial" pitchFamily="34" charset="0"/>
                </a:rPr>
                <a:t>اضافه کردن متن</a:t>
              </a:r>
              <a:endParaRPr lang="ko-KR" altLang="en-US" sz="1200" b="1" dirty="0">
                <a:solidFill>
                  <a:schemeClr val="tx1">
                    <a:lumMod val="65000"/>
                    <a:lumOff val="35000"/>
                  </a:schemeClr>
                </a:solidFill>
                <a:cs typeface="Arial" pitchFamily="34" charset="0"/>
              </a:endParaRPr>
            </a:p>
          </p:txBody>
        </p:sp>
        <p:sp>
          <p:nvSpPr>
            <p:cNvPr id="30" name="TextBox 29">
              <a:extLst>
                <a:ext uri="{FF2B5EF4-FFF2-40B4-BE49-F238E27FC236}">
                  <a16:creationId xmlns:a16="http://schemas.microsoft.com/office/drawing/2014/main" id="{C59B9A6B-DC88-428C-ABED-974300EC84C4}"/>
                </a:ext>
              </a:extLst>
            </p:cNvPr>
            <p:cNvSpPr txBox="1"/>
            <p:nvPr/>
          </p:nvSpPr>
          <p:spPr>
            <a:xfrm>
              <a:off x="3243490" y="2171403"/>
              <a:ext cx="1436646" cy="461665"/>
            </a:xfrm>
            <a:prstGeom prst="rect">
              <a:avLst/>
            </a:prstGeom>
            <a:noFill/>
          </p:spPr>
          <p:txBody>
            <a:bodyPr wrap="square" rtlCol="0">
              <a:spAutoFit/>
            </a:bodyPr>
            <a:lstStyle/>
            <a:p>
              <a:pPr algn="ctr"/>
              <a:r>
                <a:rPr lang="fa-IR" altLang="ko-KR" sz="1200" dirty="0">
                  <a:solidFill>
                    <a:schemeClr val="tx1">
                      <a:lumMod val="65000"/>
                      <a:lumOff val="35000"/>
                    </a:schemeClr>
                  </a:solidFill>
                  <a:cs typeface="Arial" pitchFamily="34" charset="0"/>
                </a:rPr>
                <a:t>پاورپوینت ساده </a:t>
              </a:r>
            </a:p>
            <a:p>
              <a:pPr algn="ctr"/>
              <a:r>
                <a:rPr lang="fa-IR" altLang="ko-KR" sz="1200" dirty="0">
                  <a:solidFill>
                    <a:schemeClr val="tx1">
                      <a:lumMod val="65000"/>
                      <a:lumOff val="35000"/>
                    </a:schemeClr>
                  </a:solidFill>
                  <a:cs typeface="Arial" pitchFamily="34" charset="0"/>
                </a:rPr>
                <a:t> ارائه</a:t>
              </a:r>
              <a:endParaRPr lang="ko-KR" altLang="en-US" sz="1200" dirty="0">
                <a:solidFill>
                  <a:schemeClr val="tx1">
                    <a:lumMod val="65000"/>
                    <a:lumOff val="35000"/>
                  </a:schemeClr>
                </a:solidFill>
                <a:cs typeface="Arial" pitchFamily="34" charset="0"/>
              </a:endParaRPr>
            </a:p>
          </p:txBody>
        </p:sp>
      </p:grpSp>
      <p:grpSp>
        <p:nvGrpSpPr>
          <p:cNvPr id="31" name="Group 30">
            <a:extLst>
              <a:ext uri="{FF2B5EF4-FFF2-40B4-BE49-F238E27FC236}">
                <a16:creationId xmlns:a16="http://schemas.microsoft.com/office/drawing/2014/main" id="{523BC598-B758-4EEE-B7D0-E8FA3504E13E}"/>
              </a:ext>
            </a:extLst>
          </p:cNvPr>
          <p:cNvGrpSpPr/>
          <p:nvPr/>
        </p:nvGrpSpPr>
        <p:grpSpPr>
          <a:xfrm>
            <a:off x="5047034" y="4963500"/>
            <a:ext cx="1705439" cy="863315"/>
            <a:chOff x="3233965" y="1954419"/>
            <a:chExt cx="1446171" cy="863315"/>
          </a:xfrm>
        </p:grpSpPr>
        <p:sp>
          <p:nvSpPr>
            <p:cNvPr id="32" name="TextBox 31">
              <a:extLst>
                <a:ext uri="{FF2B5EF4-FFF2-40B4-BE49-F238E27FC236}">
                  <a16:creationId xmlns:a16="http://schemas.microsoft.com/office/drawing/2014/main" id="{A17A825A-52D3-4E72-9FC3-1A0C48F23607}"/>
                </a:ext>
              </a:extLst>
            </p:cNvPr>
            <p:cNvSpPr txBox="1"/>
            <p:nvPr/>
          </p:nvSpPr>
          <p:spPr>
            <a:xfrm>
              <a:off x="3233965" y="1954419"/>
              <a:ext cx="1436646" cy="276999"/>
            </a:xfrm>
            <a:prstGeom prst="rect">
              <a:avLst/>
            </a:prstGeom>
            <a:noFill/>
          </p:spPr>
          <p:txBody>
            <a:bodyPr wrap="square" rtlCol="0">
              <a:spAutoFit/>
            </a:bodyPr>
            <a:lstStyle/>
            <a:p>
              <a:pPr algn="r"/>
              <a:r>
                <a:rPr lang="fa-IR" altLang="ko-KR" sz="1200" b="1" dirty="0">
                  <a:solidFill>
                    <a:schemeClr val="tx1">
                      <a:lumMod val="65000"/>
                      <a:lumOff val="35000"/>
                    </a:schemeClr>
                  </a:solidFill>
                  <a:cs typeface="Arial" pitchFamily="34" charset="0"/>
                </a:rPr>
                <a:t>اضافه کردن متن</a:t>
              </a:r>
              <a:endParaRPr lang="ko-KR" altLang="en-US" sz="1200" b="1" dirty="0">
                <a:solidFill>
                  <a:schemeClr val="tx1">
                    <a:lumMod val="65000"/>
                    <a:lumOff val="35000"/>
                  </a:schemeClr>
                </a:solidFill>
                <a:cs typeface="Arial" pitchFamily="34" charset="0"/>
              </a:endParaRPr>
            </a:p>
          </p:txBody>
        </p:sp>
        <p:sp>
          <p:nvSpPr>
            <p:cNvPr id="33" name="TextBox 32">
              <a:extLst>
                <a:ext uri="{FF2B5EF4-FFF2-40B4-BE49-F238E27FC236}">
                  <a16:creationId xmlns:a16="http://schemas.microsoft.com/office/drawing/2014/main" id="{53FB597C-5BB9-4568-A684-4253A606A45F}"/>
                </a:ext>
              </a:extLst>
            </p:cNvPr>
            <p:cNvSpPr txBox="1"/>
            <p:nvPr/>
          </p:nvSpPr>
          <p:spPr>
            <a:xfrm>
              <a:off x="3243490" y="2171403"/>
              <a:ext cx="1436646" cy="646331"/>
            </a:xfrm>
            <a:prstGeom prst="rect">
              <a:avLst/>
            </a:prstGeom>
            <a:noFill/>
          </p:spPr>
          <p:txBody>
            <a:bodyPr wrap="square" rtlCol="0">
              <a:spAutoFit/>
            </a:bodyPr>
            <a:lstStyle/>
            <a:p>
              <a:pPr algn="ctr"/>
              <a:r>
                <a:rPr lang="en-US" altLang="ko-KR" sz="1200" dirty="0">
                  <a:solidFill>
                    <a:schemeClr val="tx1">
                      <a:lumMod val="65000"/>
                      <a:lumOff val="35000"/>
                    </a:schemeClr>
                  </a:solidFill>
                  <a:cs typeface="Arial" pitchFamily="34" charset="0"/>
                </a:rPr>
                <a:t>Simple Pow</a:t>
              </a:r>
              <a:r>
                <a:rPr lang="fa-IR" altLang="ko-KR" sz="1200" dirty="0">
                  <a:solidFill>
                    <a:schemeClr val="tx1">
                      <a:lumMod val="65000"/>
                      <a:lumOff val="35000"/>
                    </a:schemeClr>
                  </a:solidFill>
                  <a:cs typeface="Arial" pitchFamily="34" charset="0"/>
                </a:rPr>
                <a:t>پاورپوینت ساده </a:t>
              </a:r>
            </a:p>
            <a:p>
              <a:pPr algn="ctr"/>
              <a:r>
                <a:rPr lang="fa-IR" altLang="ko-KR" sz="1200" dirty="0">
                  <a:solidFill>
                    <a:schemeClr val="tx1">
                      <a:lumMod val="65000"/>
                      <a:lumOff val="35000"/>
                    </a:schemeClr>
                  </a:solidFill>
                  <a:cs typeface="Arial" pitchFamily="34" charset="0"/>
                </a:rPr>
                <a:t> ارائه</a:t>
              </a:r>
              <a:endParaRPr lang="ko-KR" altLang="en-US" sz="1200" dirty="0">
                <a:solidFill>
                  <a:schemeClr val="tx1">
                    <a:lumMod val="65000"/>
                    <a:lumOff val="35000"/>
                  </a:schemeClr>
                </a:solidFill>
                <a:cs typeface="Arial" pitchFamily="34" charset="0"/>
              </a:endParaRPr>
            </a:p>
          </p:txBody>
        </p:sp>
      </p:grpSp>
      <p:grpSp>
        <p:nvGrpSpPr>
          <p:cNvPr id="34" name="Group 33">
            <a:extLst>
              <a:ext uri="{FF2B5EF4-FFF2-40B4-BE49-F238E27FC236}">
                <a16:creationId xmlns:a16="http://schemas.microsoft.com/office/drawing/2014/main" id="{32A48F39-ACBA-4669-A6BA-68672073C9FA}"/>
              </a:ext>
            </a:extLst>
          </p:cNvPr>
          <p:cNvGrpSpPr/>
          <p:nvPr/>
        </p:nvGrpSpPr>
        <p:grpSpPr>
          <a:xfrm>
            <a:off x="6557679" y="4616734"/>
            <a:ext cx="1705439" cy="678649"/>
            <a:chOff x="3233965" y="1954419"/>
            <a:chExt cx="1446171" cy="678649"/>
          </a:xfrm>
        </p:grpSpPr>
        <p:sp>
          <p:nvSpPr>
            <p:cNvPr id="35" name="TextBox 34">
              <a:extLst>
                <a:ext uri="{FF2B5EF4-FFF2-40B4-BE49-F238E27FC236}">
                  <a16:creationId xmlns:a16="http://schemas.microsoft.com/office/drawing/2014/main" id="{5F159361-BB48-4168-B838-746EB80FF4D8}"/>
                </a:ext>
              </a:extLst>
            </p:cNvPr>
            <p:cNvSpPr txBox="1"/>
            <p:nvPr/>
          </p:nvSpPr>
          <p:spPr>
            <a:xfrm>
              <a:off x="3233965" y="1954419"/>
              <a:ext cx="1436646" cy="276999"/>
            </a:xfrm>
            <a:prstGeom prst="rect">
              <a:avLst/>
            </a:prstGeom>
            <a:noFill/>
          </p:spPr>
          <p:txBody>
            <a:bodyPr wrap="square" rtlCol="0">
              <a:spAutoFit/>
            </a:bodyPr>
            <a:lstStyle/>
            <a:p>
              <a:pPr algn="r"/>
              <a:r>
                <a:rPr lang="fa-IR" altLang="ko-KR" sz="1200" b="1" dirty="0">
                  <a:solidFill>
                    <a:schemeClr val="tx1">
                      <a:lumMod val="65000"/>
                      <a:lumOff val="35000"/>
                    </a:schemeClr>
                  </a:solidFill>
                  <a:cs typeface="Arial" pitchFamily="34" charset="0"/>
                </a:rPr>
                <a:t>اضافه کردن متن</a:t>
              </a:r>
              <a:endParaRPr lang="ko-KR" altLang="en-US" sz="1200" b="1" dirty="0">
                <a:solidFill>
                  <a:schemeClr val="tx1">
                    <a:lumMod val="65000"/>
                    <a:lumOff val="35000"/>
                  </a:schemeClr>
                </a:solidFill>
                <a:cs typeface="Arial" pitchFamily="34" charset="0"/>
              </a:endParaRPr>
            </a:p>
          </p:txBody>
        </p:sp>
        <p:sp>
          <p:nvSpPr>
            <p:cNvPr id="36" name="TextBox 35">
              <a:extLst>
                <a:ext uri="{FF2B5EF4-FFF2-40B4-BE49-F238E27FC236}">
                  <a16:creationId xmlns:a16="http://schemas.microsoft.com/office/drawing/2014/main" id="{BB11BC54-9668-4771-AE66-5B1F81D28DCA}"/>
                </a:ext>
              </a:extLst>
            </p:cNvPr>
            <p:cNvSpPr txBox="1"/>
            <p:nvPr/>
          </p:nvSpPr>
          <p:spPr>
            <a:xfrm>
              <a:off x="3243490" y="2171403"/>
              <a:ext cx="1436646" cy="461665"/>
            </a:xfrm>
            <a:prstGeom prst="rect">
              <a:avLst/>
            </a:prstGeom>
            <a:noFill/>
          </p:spPr>
          <p:txBody>
            <a:bodyPr wrap="square" rtlCol="0">
              <a:spAutoFit/>
            </a:bodyPr>
            <a:lstStyle/>
            <a:p>
              <a:pPr algn="ctr"/>
              <a:r>
                <a:rPr lang="fa-IR" altLang="ko-KR" sz="1200" dirty="0">
                  <a:solidFill>
                    <a:schemeClr val="tx1">
                      <a:lumMod val="65000"/>
                      <a:lumOff val="35000"/>
                    </a:schemeClr>
                  </a:solidFill>
                  <a:cs typeface="Arial" pitchFamily="34" charset="0"/>
                </a:rPr>
                <a:t>پاورپوینت ساده </a:t>
              </a:r>
            </a:p>
            <a:p>
              <a:pPr algn="ctr"/>
              <a:r>
                <a:rPr lang="fa-IR" altLang="ko-KR" sz="1200" dirty="0">
                  <a:solidFill>
                    <a:schemeClr val="tx1">
                      <a:lumMod val="65000"/>
                      <a:lumOff val="35000"/>
                    </a:schemeClr>
                  </a:solidFill>
                  <a:cs typeface="Arial" pitchFamily="34" charset="0"/>
                </a:rPr>
                <a:t> ارائه</a:t>
              </a:r>
              <a:endParaRPr lang="ko-KR" altLang="en-US" sz="1200" dirty="0">
                <a:solidFill>
                  <a:schemeClr val="tx1">
                    <a:lumMod val="65000"/>
                    <a:lumOff val="35000"/>
                  </a:schemeClr>
                </a:solidFill>
                <a:cs typeface="Arial" pitchFamily="34" charset="0"/>
              </a:endParaRPr>
            </a:p>
          </p:txBody>
        </p:sp>
      </p:grpSp>
      <p:grpSp>
        <p:nvGrpSpPr>
          <p:cNvPr id="37" name="Group 36">
            <a:extLst>
              <a:ext uri="{FF2B5EF4-FFF2-40B4-BE49-F238E27FC236}">
                <a16:creationId xmlns:a16="http://schemas.microsoft.com/office/drawing/2014/main" id="{41D1E99B-03CD-4E5F-B9CD-ED3AC5BF1D66}"/>
              </a:ext>
            </a:extLst>
          </p:cNvPr>
          <p:cNvGrpSpPr/>
          <p:nvPr/>
        </p:nvGrpSpPr>
        <p:grpSpPr>
          <a:xfrm>
            <a:off x="8068324" y="4269968"/>
            <a:ext cx="1705439" cy="863315"/>
            <a:chOff x="3233965" y="1954419"/>
            <a:chExt cx="1446171" cy="863315"/>
          </a:xfrm>
        </p:grpSpPr>
        <p:sp>
          <p:nvSpPr>
            <p:cNvPr id="38" name="TextBox 37">
              <a:extLst>
                <a:ext uri="{FF2B5EF4-FFF2-40B4-BE49-F238E27FC236}">
                  <a16:creationId xmlns:a16="http://schemas.microsoft.com/office/drawing/2014/main" id="{433F98D7-452C-4ADF-B3D4-8A37AD7D2F6B}"/>
                </a:ext>
              </a:extLst>
            </p:cNvPr>
            <p:cNvSpPr txBox="1"/>
            <p:nvPr/>
          </p:nvSpPr>
          <p:spPr>
            <a:xfrm>
              <a:off x="3233965" y="1954419"/>
              <a:ext cx="1436646" cy="276999"/>
            </a:xfrm>
            <a:prstGeom prst="rect">
              <a:avLst/>
            </a:prstGeom>
            <a:noFill/>
          </p:spPr>
          <p:txBody>
            <a:bodyPr wrap="square" rtlCol="0">
              <a:spAutoFit/>
            </a:bodyPr>
            <a:lstStyle/>
            <a:p>
              <a:pPr algn="r"/>
              <a:r>
                <a:rPr lang="fa-IR" altLang="ko-KR" sz="1200" b="1" dirty="0">
                  <a:solidFill>
                    <a:schemeClr val="tx1">
                      <a:lumMod val="65000"/>
                      <a:lumOff val="35000"/>
                    </a:schemeClr>
                  </a:solidFill>
                  <a:cs typeface="Arial" pitchFamily="34" charset="0"/>
                </a:rPr>
                <a:t>اضافه کردن متن</a:t>
              </a:r>
              <a:endParaRPr lang="ko-KR" altLang="en-US" sz="1200" b="1" dirty="0">
                <a:solidFill>
                  <a:schemeClr val="tx1">
                    <a:lumMod val="65000"/>
                    <a:lumOff val="35000"/>
                  </a:schemeClr>
                </a:solidFill>
                <a:cs typeface="Arial" pitchFamily="34" charset="0"/>
              </a:endParaRPr>
            </a:p>
          </p:txBody>
        </p:sp>
        <p:sp>
          <p:nvSpPr>
            <p:cNvPr id="39" name="TextBox 38">
              <a:extLst>
                <a:ext uri="{FF2B5EF4-FFF2-40B4-BE49-F238E27FC236}">
                  <a16:creationId xmlns:a16="http://schemas.microsoft.com/office/drawing/2014/main" id="{409B1CC3-E6BA-4F29-8086-8840E728716C}"/>
                </a:ext>
              </a:extLst>
            </p:cNvPr>
            <p:cNvSpPr txBox="1"/>
            <p:nvPr/>
          </p:nvSpPr>
          <p:spPr>
            <a:xfrm>
              <a:off x="3243490" y="2171403"/>
              <a:ext cx="1436646" cy="646331"/>
            </a:xfrm>
            <a:prstGeom prst="rect">
              <a:avLst/>
            </a:prstGeom>
            <a:noFill/>
          </p:spPr>
          <p:txBody>
            <a:bodyPr wrap="square" rtlCol="0">
              <a:spAutoFit/>
            </a:bodyPr>
            <a:lstStyle/>
            <a:p>
              <a:pPr algn="ctr"/>
              <a:r>
                <a:rPr lang="en-US" altLang="ko-KR" sz="1200" dirty="0">
                  <a:solidFill>
                    <a:schemeClr val="tx1">
                      <a:lumMod val="65000"/>
                      <a:lumOff val="35000"/>
                    </a:schemeClr>
                  </a:solidFill>
                  <a:cs typeface="Arial" pitchFamily="34" charset="0"/>
                </a:rPr>
                <a:t>Simple PowerPoint Prese</a:t>
              </a:r>
              <a:r>
                <a:rPr lang="fa-IR" altLang="ko-KR" sz="1200" dirty="0">
                  <a:solidFill>
                    <a:schemeClr val="tx1">
                      <a:lumMod val="65000"/>
                      <a:lumOff val="35000"/>
                    </a:schemeClr>
                  </a:solidFill>
                  <a:cs typeface="Arial" pitchFamily="34" charset="0"/>
                </a:rPr>
                <a:t>پاورپوینت ساده </a:t>
              </a:r>
            </a:p>
            <a:p>
              <a:pPr algn="ctr"/>
              <a:r>
                <a:rPr lang="fa-IR" altLang="ko-KR" sz="1200" dirty="0">
                  <a:solidFill>
                    <a:schemeClr val="tx1">
                      <a:lumMod val="65000"/>
                      <a:lumOff val="35000"/>
                    </a:schemeClr>
                  </a:solidFill>
                  <a:cs typeface="Arial" pitchFamily="34" charset="0"/>
                </a:rPr>
                <a:t> ارائه</a:t>
              </a:r>
              <a:endParaRPr lang="ko-KR" altLang="en-US" sz="1200" dirty="0">
                <a:solidFill>
                  <a:schemeClr val="tx1">
                    <a:lumMod val="65000"/>
                    <a:lumOff val="35000"/>
                  </a:schemeClr>
                </a:solidFill>
                <a:cs typeface="Arial" pitchFamily="34" charset="0"/>
              </a:endParaRPr>
            </a:p>
          </p:txBody>
        </p:sp>
      </p:grpSp>
      <p:grpSp>
        <p:nvGrpSpPr>
          <p:cNvPr id="40" name="Group 39">
            <a:extLst>
              <a:ext uri="{FF2B5EF4-FFF2-40B4-BE49-F238E27FC236}">
                <a16:creationId xmlns:a16="http://schemas.microsoft.com/office/drawing/2014/main" id="{B8C5D92C-8ACB-4983-94C4-43AE1AD511E6}"/>
              </a:ext>
            </a:extLst>
          </p:cNvPr>
          <p:cNvGrpSpPr/>
          <p:nvPr/>
        </p:nvGrpSpPr>
        <p:grpSpPr>
          <a:xfrm>
            <a:off x="9578968" y="3923202"/>
            <a:ext cx="1705439" cy="678649"/>
            <a:chOff x="3233965" y="1954419"/>
            <a:chExt cx="1446171" cy="678649"/>
          </a:xfrm>
        </p:grpSpPr>
        <p:sp>
          <p:nvSpPr>
            <p:cNvPr id="41" name="TextBox 40">
              <a:extLst>
                <a:ext uri="{FF2B5EF4-FFF2-40B4-BE49-F238E27FC236}">
                  <a16:creationId xmlns:a16="http://schemas.microsoft.com/office/drawing/2014/main" id="{5B8D9D61-75E5-474E-B0DD-E4067ACF575C}"/>
                </a:ext>
              </a:extLst>
            </p:cNvPr>
            <p:cNvSpPr txBox="1"/>
            <p:nvPr/>
          </p:nvSpPr>
          <p:spPr>
            <a:xfrm>
              <a:off x="3233965" y="1954419"/>
              <a:ext cx="1436646" cy="276999"/>
            </a:xfrm>
            <a:prstGeom prst="rect">
              <a:avLst/>
            </a:prstGeom>
            <a:noFill/>
          </p:spPr>
          <p:txBody>
            <a:bodyPr wrap="square" rtlCol="0">
              <a:spAutoFit/>
            </a:bodyPr>
            <a:lstStyle/>
            <a:p>
              <a:pPr algn="r"/>
              <a:r>
                <a:rPr lang="fa-IR" altLang="ko-KR" sz="1200" b="1" dirty="0">
                  <a:solidFill>
                    <a:schemeClr val="tx1">
                      <a:lumMod val="65000"/>
                      <a:lumOff val="35000"/>
                    </a:schemeClr>
                  </a:solidFill>
                  <a:cs typeface="Arial" pitchFamily="34" charset="0"/>
                </a:rPr>
                <a:t>اضافه کردن متن</a:t>
              </a:r>
              <a:endParaRPr lang="ko-KR" altLang="en-US" sz="1200" b="1" dirty="0">
                <a:solidFill>
                  <a:schemeClr val="tx1">
                    <a:lumMod val="65000"/>
                    <a:lumOff val="35000"/>
                  </a:schemeClr>
                </a:solidFill>
                <a:cs typeface="Arial" pitchFamily="34" charset="0"/>
              </a:endParaRPr>
            </a:p>
          </p:txBody>
        </p:sp>
        <p:sp>
          <p:nvSpPr>
            <p:cNvPr id="42" name="TextBox 41">
              <a:extLst>
                <a:ext uri="{FF2B5EF4-FFF2-40B4-BE49-F238E27FC236}">
                  <a16:creationId xmlns:a16="http://schemas.microsoft.com/office/drawing/2014/main" id="{F428AE04-22CE-4824-B9E6-12A00FA91103}"/>
                </a:ext>
              </a:extLst>
            </p:cNvPr>
            <p:cNvSpPr txBox="1"/>
            <p:nvPr/>
          </p:nvSpPr>
          <p:spPr>
            <a:xfrm>
              <a:off x="3243490" y="2171403"/>
              <a:ext cx="1436646" cy="461665"/>
            </a:xfrm>
            <a:prstGeom prst="rect">
              <a:avLst/>
            </a:prstGeom>
            <a:noFill/>
          </p:spPr>
          <p:txBody>
            <a:bodyPr wrap="square" rtlCol="0">
              <a:spAutoFit/>
            </a:bodyPr>
            <a:lstStyle/>
            <a:p>
              <a:pPr algn="ctr"/>
              <a:r>
                <a:rPr lang="fa-IR" altLang="ko-KR" sz="1200" dirty="0">
                  <a:solidFill>
                    <a:schemeClr val="tx1">
                      <a:lumMod val="65000"/>
                      <a:lumOff val="35000"/>
                    </a:schemeClr>
                  </a:solidFill>
                  <a:cs typeface="Arial" pitchFamily="34" charset="0"/>
                </a:rPr>
                <a:t>پاورپوینت ساده </a:t>
              </a:r>
            </a:p>
            <a:p>
              <a:pPr algn="ctr"/>
              <a:r>
                <a:rPr lang="fa-IR" altLang="ko-KR" sz="1200" dirty="0">
                  <a:solidFill>
                    <a:schemeClr val="tx1">
                      <a:lumMod val="65000"/>
                      <a:lumOff val="35000"/>
                    </a:schemeClr>
                  </a:solidFill>
                  <a:cs typeface="Arial" pitchFamily="34" charset="0"/>
                </a:rPr>
                <a:t> ارائه</a:t>
              </a:r>
              <a:endParaRPr lang="ko-KR" altLang="en-US" sz="1200" dirty="0">
                <a:solidFill>
                  <a:schemeClr val="tx1">
                    <a:lumMod val="65000"/>
                    <a:lumOff val="35000"/>
                  </a:schemeClr>
                </a:solidFill>
                <a:cs typeface="Arial" pitchFamily="34" charset="0"/>
              </a:endParaRPr>
            </a:p>
          </p:txBody>
        </p:sp>
      </p:grpSp>
      <p:sp>
        <p:nvSpPr>
          <p:cNvPr id="43" name="Bent Arrow 4">
            <a:extLst>
              <a:ext uri="{FF2B5EF4-FFF2-40B4-BE49-F238E27FC236}">
                <a16:creationId xmlns:a16="http://schemas.microsoft.com/office/drawing/2014/main" id="{D9D03E4E-9FBD-467B-BA61-5084755FEE84}"/>
              </a:ext>
            </a:extLst>
          </p:cNvPr>
          <p:cNvSpPr/>
          <p:nvPr/>
        </p:nvSpPr>
        <p:spPr>
          <a:xfrm rot="5400000">
            <a:off x="1957328" y="4187772"/>
            <a:ext cx="626554" cy="2264874"/>
          </a:xfrm>
          <a:prstGeom prst="ben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schemeClr val="tx1"/>
              </a:solidFill>
            </a:endParaRPr>
          </a:p>
        </p:txBody>
      </p:sp>
      <p:sp>
        <p:nvSpPr>
          <p:cNvPr id="44" name="Rectangle 13">
            <a:extLst>
              <a:ext uri="{FF2B5EF4-FFF2-40B4-BE49-F238E27FC236}">
                <a16:creationId xmlns:a16="http://schemas.microsoft.com/office/drawing/2014/main" id="{7AB5980E-E84A-4DEE-BD73-531E66B738DE}"/>
              </a:ext>
            </a:extLst>
          </p:cNvPr>
          <p:cNvSpPr/>
          <p:nvPr/>
        </p:nvSpPr>
        <p:spPr>
          <a:xfrm>
            <a:off x="1177080" y="1805460"/>
            <a:ext cx="1836000" cy="3168000"/>
          </a:xfrm>
          <a:prstGeom prst="rect">
            <a:avLst/>
          </a:prstGeom>
          <a:solidFill>
            <a:schemeClr val="bg1"/>
          </a:solidFill>
          <a:ln w="762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p>
        </p:txBody>
      </p:sp>
      <p:grpSp>
        <p:nvGrpSpPr>
          <p:cNvPr id="45" name="Group 14">
            <a:extLst>
              <a:ext uri="{FF2B5EF4-FFF2-40B4-BE49-F238E27FC236}">
                <a16:creationId xmlns:a16="http://schemas.microsoft.com/office/drawing/2014/main" id="{AD90A0D0-B9AA-482A-A2AA-E594EC7BAFA2}"/>
              </a:ext>
            </a:extLst>
          </p:cNvPr>
          <p:cNvGrpSpPr/>
          <p:nvPr/>
        </p:nvGrpSpPr>
        <p:grpSpPr>
          <a:xfrm>
            <a:off x="1238759" y="1946145"/>
            <a:ext cx="1633967" cy="2215991"/>
            <a:chOff x="6210996" y="1433695"/>
            <a:chExt cx="1712589" cy="1576509"/>
          </a:xfrm>
        </p:grpSpPr>
        <p:sp>
          <p:nvSpPr>
            <p:cNvPr id="46" name="TextBox 45">
              <a:extLst>
                <a:ext uri="{FF2B5EF4-FFF2-40B4-BE49-F238E27FC236}">
                  <a16:creationId xmlns:a16="http://schemas.microsoft.com/office/drawing/2014/main" id="{956508B1-482E-48A2-99A8-200CD7071274}"/>
                </a:ext>
              </a:extLst>
            </p:cNvPr>
            <p:cNvSpPr txBox="1"/>
            <p:nvPr/>
          </p:nvSpPr>
          <p:spPr>
            <a:xfrm>
              <a:off x="6210999" y="1433695"/>
              <a:ext cx="1712586" cy="197064"/>
            </a:xfrm>
            <a:prstGeom prst="rect">
              <a:avLst/>
            </a:prstGeom>
            <a:noFill/>
          </p:spPr>
          <p:txBody>
            <a:bodyPr wrap="square" rtlCol="0">
              <a:spAutoFit/>
            </a:bodyPr>
            <a:lstStyle/>
            <a:p>
              <a:pPr algn="r"/>
              <a:r>
                <a:rPr lang="fa-IR" altLang="ko-KR" sz="1200" b="1" dirty="0">
                  <a:solidFill>
                    <a:schemeClr val="tx1">
                      <a:lumMod val="65000"/>
                      <a:lumOff val="35000"/>
                    </a:schemeClr>
                  </a:solidFill>
                  <a:cs typeface="Arial" pitchFamily="34" charset="0"/>
                </a:rPr>
                <a:t>متن شما در اینجا</a:t>
              </a:r>
              <a:endParaRPr lang="ko-KR" altLang="en-US" sz="1200" b="1" dirty="0">
                <a:solidFill>
                  <a:schemeClr val="tx1">
                    <a:lumMod val="65000"/>
                    <a:lumOff val="35000"/>
                  </a:schemeClr>
                </a:solidFill>
                <a:cs typeface="Arial" pitchFamily="34" charset="0"/>
              </a:endParaRPr>
            </a:p>
          </p:txBody>
        </p:sp>
        <p:sp>
          <p:nvSpPr>
            <p:cNvPr id="47" name="TextBox 46">
              <a:extLst>
                <a:ext uri="{FF2B5EF4-FFF2-40B4-BE49-F238E27FC236}">
                  <a16:creationId xmlns:a16="http://schemas.microsoft.com/office/drawing/2014/main" id="{9805C80A-E207-4A56-8162-A8D961C1BA2B}"/>
                </a:ext>
              </a:extLst>
            </p:cNvPr>
            <p:cNvSpPr txBox="1"/>
            <p:nvPr/>
          </p:nvSpPr>
          <p:spPr>
            <a:xfrm>
              <a:off x="6210996" y="1630759"/>
              <a:ext cx="1712585" cy="1379445"/>
            </a:xfrm>
            <a:prstGeom prst="rect">
              <a:avLst/>
            </a:prstGeom>
            <a:noFill/>
          </p:spPr>
          <p:txBody>
            <a:bodyPr wrap="square" rtlCol="0">
              <a:spAutoFit/>
            </a:bodyPr>
            <a:lstStyle/>
            <a:p>
              <a:pPr algn="r"/>
              <a:r>
                <a:rPr lang="fa-IR" altLang="ko-KR" sz="1200" dirty="0">
                  <a:solidFill>
                    <a:schemeClr val="tx1">
                      <a:lumMod val="65000"/>
                      <a:lumOff val="35000"/>
                    </a:schemeClr>
                  </a:solidFill>
                  <a:cs typeface="Arial" pitchFamily="34" charset="0"/>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a:t>
              </a:r>
              <a:endParaRPr lang="ko-KR" altLang="en-US" sz="1200" dirty="0">
                <a:solidFill>
                  <a:schemeClr val="tx1">
                    <a:lumMod val="75000"/>
                    <a:lumOff val="25000"/>
                  </a:schemeClr>
                </a:solidFill>
                <a:cs typeface="Arial" pitchFamily="34" charset="0"/>
              </a:endParaRPr>
            </a:p>
          </p:txBody>
        </p:sp>
      </p:grpSp>
      <p:grpSp>
        <p:nvGrpSpPr>
          <p:cNvPr id="48" name="Group 29">
            <a:extLst>
              <a:ext uri="{FF2B5EF4-FFF2-40B4-BE49-F238E27FC236}">
                <a16:creationId xmlns:a16="http://schemas.microsoft.com/office/drawing/2014/main" id="{217C1917-2D54-46E4-9396-C4234F153CD3}"/>
              </a:ext>
            </a:extLst>
          </p:cNvPr>
          <p:cNvGrpSpPr/>
          <p:nvPr/>
        </p:nvGrpSpPr>
        <p:grpSpPr>
          <a:xfrm>
            <a:off x="2025744" y="5657032"/>
            <a:ext cx="1705439" cy="678649"/>
            <a:chOff x="3233965" y="1954419"/>
            <a:chExt cx="1446171" cy="678649"/>
          </a:xfrm>
        </p:grpSpPr>
        <p:sp>
          <p:nvSpPr>
            <p:cNvPr id="49" name="TextBox 48">
              <a:extLst>
                <a:ext uri="{FF2B5EF4-FFF2-40B4-BE49-F238E27FC236}">
                  <a16:creationId xmlns:a16="http://schemas.microsoft.com/office/drawing/2014/main" id="{9B5EE9CF-996F-49E9-97F5-84CBC3403105}"/>
                </a:ext>
              </a:extLst>
            </p:cNvPr>
            <p:cNvSpPr txBox="1"/>
            <p:nvPr/>
          </p:nvSpPr>
          <p:spPr>
            <a:xfrm>
              <a:off x="3233965" y="1954419"/>
              <a:ext cx="1436646" cy="276999"/>
            </a:xfrm>
            <a:prstGeom prst="rect">
              <a:avLst/>
            </a:prstGeom>
            <a:noFill/>
          </p:spPr>
          <p:txBody>
            <a:bodyPr wrap="square" rtlCol="0">
              <a:spAutoFit/>
            </a:bodyPr>
            <a:lstStyle/>
            <a:p>
              <a:pPr algn="r"/>
              <a:r>
                <a:rPr lang="fa-IR" altLang="ko-KR" sz="1200" b="1" dirty="0">
                  <a:solidFill>
                    <a:schemeClr val="tx1">
                      <a:lumMod val="65000"/>
                      <a:lumOff val="35000"/>
                    </a:schemeClr>
                  </a:solidFill>
                  <a:cs typeface="Arial" pitchFamily="34" charset="0"/>
                </a:rPr>
                <a:t>اضافه کردن متن</a:t>
              </a:r>
              <a:endParaRPr lang="ko-KR" altLang="en-US" sz="1200" b="1" dirty="0">
                <a:solidFill>
                  <a:schemeClr val="tx1">
                    <a:lumMod val="65000"/>
                    <a:lumOff val="35000"/>
                  </a:schemeClr>
                </a:solidFill>
                <a:cs typeface="Arial" pitchFamily="34" charset="0"/>
              </a:endParaRPr>
            </a:p>
          </p:txBody>
        </p:sp>
        <p:sp>
          <p:nvSpPr>
            <p:cNvPr id="50" name="TextBox 49">
              <a:extLst>
                <a:ext uri="{FF2B5EF4-FFF2-40B4-BE49-F238E27FC236}">
                  <a16:creationId xmlns:a16="http://schemas.microsoft.com/office/drawing/2014/main" id="{41EC0AF7-E924-4987-A299-55EFFE907838}"/>
                </a:ext>
              </a:extLst>
            </p:cNvPr>
            <p:cNvSpPr txBox="1"/>
            <p:nvPr/>
          </p:nvSpPr>
          <p:spPr>
            <a:xfrm>
              <a:off x="3243490" y="2171403"/>
              <a:ext cx="1436646" cy="461665"/>
            </a:xfrm>
            <a:prstGeom prst="rect">
              <a:avLst/>
            </a:prstGeom>
            <a:noFill/>
          </p:spPr>
          <p:txBody>
            <a:bodyPr wrap="square" rtlCol="0">
              <a:spAutoFit/>
            </a:bodyPr>
            <a:lstStyle/>
            <a:p>
              <a:pPr algn="ctr"/>
              <a:r>
                <a:rPr lang="fa-IR" altLang="ko-KR" sz="1200" dirty="0">
                  <a:solidFill>
                    <a:schemeClr val="tx1">
                      <a:lumMod val="65000"/>
                      <a:lumOff val="35000"/>
                    </a:schemeClr>
                  </a:solidFill>
                  <a:cs typeface="Arial" pitchFamily="34" charset="0"/>
                </a:rPr>
                <a:t>پاورپوینت ساده </a:t>
              </a:r>
            </a:p>
            <a:p>
              <a:pPr algn="ctr"/>
              <a:r>
                <a:rPr lang="fa-IR" altLang="ko-KR" sz="1200" dirty="0">
                  <a:solidFill>
                    <a:schemeClr val="tx1">
                      <a:lumMod val="65000"/>
                      <a:lumOff val="35000"/>
                    </a:schemeClr>
                  </a:solidFill>
                  <a:cs typeface="Arial" pitchFamily="34" charset="0"/>
                </a:rPr>
                <a:t> ارائه</a:t>
              </a:r>
              <a:endParaRPr lang="ko-KR" altLang="en-US" sz="1200" dirty="0">
                <a:solidFill>
                  <a:schemeClr val="tx1">
                    <a:lumMod val="65000"/>
                    <a:lumOff val="35000"/>
                  </a:schemeClr>
                </a:solidFill>
                <a:cs typeface="Arial" pitchFamily="34" charset="0"/>
              </a:endParaRPr>
            </a:p>
          </p:txBody>
        </p:sp>
      </p:grpSp>
    </p:spTree>
    <p:extLst>
      <p:ext uri="{BB962C8B-B14F-4D97-AF65-F5344CB8AC3E}">
        <p14:creationId xmlns:p14="http://schemas.microsoft.com/office/powerpoint/2010/main" val="130978265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84AF33B-2CA0-4ADC-A20C-8B54740D286C}"/>
              </a:ext>
            </a:extLst>
          </p:cNvPr>
          <p:cNvSpPr/>
          <p:nvPr/>
        </p:nvSpPr>
        <p:spPr>
          <a:xfrm>
            <a:off x="5102830" y="4972691"/>
            <a:ext cx="1417834" cy="14178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B4B3CC81-41F8-4185-A0B7-B302382BFBAC}"/>
              </a:ext>
            </a:extLst>
          </p:cNvPr>
          <p:cNvSpPr/>
          <p:nvPr/>
        </p:nvSpPr>
        <p:spPr>
          <a:xfrm>
            <a:off x="6520664" y="4972691"/>
            <a:ext cx="1417834" cy="14178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4219074-F286-4AC6-9BA0-9D1261EDEFDC}"/>
              </a:ext>
            </a:extLst>
          </p:cNvPr>
          <p:cNvSpPr/>
          <p:nvPr/>
        </p:nvSpPr>
        <p:spPr>
          <a:xfrm>
            <a:off x="7938498" y="4972691"/>
            <a:ext cx="1417834" cy="141783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FDECE9C9-94B2-486C-93D4-BC34E20F58DB}"/>
              </a:ext>
            </a:extLst>
          </p:cNvPr>
          <p:cNvSpPr/>
          <p:nvPr/>
        </p:nvSpPr>
        <p:spPr>
          <a:xfrm>
            <a:off x="9356332" y="4972691"/>
            <a:ext cx="1417834" cy="141783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239A5869-3B0F-43C0-B63E-E02A25305697}"/>
              </a:ext>
            </a:extLst>
          </p:cNvPr>
          <p:cNvSpPr/>
          <p:nvPr/>
        </p:nvSpPr>
        <p:spPr>
          <a:xfrm>
            <a:off x="10774166" y="4972691"/>
            <a:ext cx="1417834" cy="141783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68F118D5-BD79-4B95-BC2B-43DA0F780E0E}"/>
              </a:ext>
            </a:extLst>
          </p:cNvPr>
          <p:cNvGrpSpPr/>
          <p:nvPr/>
        </p:nvGrpSpPr>
        <p:grpSpPr>
          <a:xfrm>
            <a:off x="5330880" y="5323233"/>
            <a:ext cx="1169171" cy="532083"/>
            <a:chOff x="3241923" y="1916319"/>
            <a:chExt cx="1169171" cy="532083"/>
          </a:xfrm>
        </p:grpSpPr>
        <p:sp>
          <p:nvSpPr>
            <p:cNvPr id="9" name="TextBox 8">
              <a:extLst>
                <a:ext uri="{FF2B5EF4-FFF2-40B4-BE49-F238E27FC236}">
                  <a16:creationId xmlns:a16="http://schemas.microsoft.com/office/drawing/2014/main" id="{9E71C9B5-1631-4A18-9895-6F31F036B092}"/>
                </a:ext>
              </a:extLst>
            </p:cNvPr>
            <p:cNvSpPr txBox="1"/>
            <p:nvPr/>
          </p:nvSpPr>
          <p:spPr>
            <a:xfrm>
              <a:off x="3241923" y="1916319"/>
              <a:ext cx="1169171" cy="307777"/>
            </a:xfrm>
            <a:prstGeom prst="rect">
              <a:avLst/>
            </a:prstGeom>
            <a:noFill/>
          </p:spPr>
          <p:txBody>
            <a:bodyPr wrap="square" rtlCol="0">
              <a:spAutoFit/>
            </a:bodyPr>
            <a:lstStyle/>
            <a:p>
              <a:pPr algn="r"/>
              <a:r>
                <a:rPr lang="fa-IR" altLang="ko-KR" sz="1400" b="1" dirty="0">
                  <a:solidFill>
                    <a:schemeClr val="bg1"/>
                  </a:solidFill>
                  <a:cs typeface="Arial" pitchFamily="34" charset="0"/>
                </a:rPr>
                <a:t>اضافه کردن متن</a:t>
              </a:r>
              <a:endParaRPr lang="ko-KR" altLang="en-US" sz="1400" b="1" dirty="0">
                <a:solidFill>
                  <a:schemeClr val="bg1"/>
                </a:solidFill>
                <a:cs typeface="Arial" pitchFamily="34" charset="0"/>
              </a:endParaRPr>
            </a:p>
          </p:txBody>
        </p:sp>
        <p:sp>
          <p:nvSpPr>
            <p:cNvPr id="10" name="TextBox 9">
              <a:extLst>
                <a:ext uri="{FF2B5EF4-FFF2-40B4-BE49-F238E27FC236}">
                  <a16:creationId xmlns:a16="http://schemas.microsoft.com/office/drawing/2014/main" id="{357DF396-6E3F-487E-B292-24F7FC66E2C4}"/>
                </a:ext>
              </a:extLst>
            </p:cNvPr>
            <p:cNvSpPr txBox="1"/>
            <p:nvPr/>
          </p:nvSpPr>
          <p:spPr>
            <a:xfrm>
              <a:off x="3243488" y="2171403"/>
              <a:ext cx="1062005" cy="276999"/>
            </a:xfrm>
            <a:prstGeom prst="rect">
              <a:avLst/>
            </a:prstGeom>
            <a:noFill/>
          </p:spPr>
          <p:txBody>
            <a:bodyPr wrap="square" rtlCol="0">
              <a:spAutoFit/>
            </a:bodyPr>
            <a:lstStyle/>
            <a:p>
              <a:pPr algn="r"/>
              <a:r>
                <a:rPr lang="fa-IR" altLang="ko-KR" sz="1200" dirty="0">
                  <a:solidFill>
                    <a:schemeClr val="bg1"/>
                  </a:solidFill>
                  <a:cs typeface="Arial" pitchFamily="34" charset="0"/>
                </a:rPr>
                <a:t>ساده  پاورپوینت</a:t>
              </a:r>
              <a:endParaRPr lang="ko-KR" altLang="en-US" sz="1200" dirty="0">
                <a:solidFill>
                  <a:schemeClr val="bg1"/>
                </a:solidFill>
                <a:cs typeface="Arial" pitchFamily="34" charset="0"/>
              </a:endParaRPr>
            </a:p>
          </p:txBody>
        </p:sp>
      </p:grpSp>
      <p:grpSp>
        <p:nvGrpSpPr>
          <p:cNvPr id="11" name="Group 10">
            <a:extLst>
              <a:ext uri="{FF2B5EF4-FFF2-40B4-BE49-F238E27FC236}">
                <a16:creationId xmlns:a16="http://schemas.microsoft.com/office/drawing/2014/main" id="{DAC4679D-5085-444F-B8E7-E4A24A60249A}"/>
              </a:ext>
            </a:extLst>
          </p:cNvPr>
          <p:cNvGrpSpPr/>
          <p:nvPr/>
        </p:nvGrpSpPr>
        <p:grpSpPr>
          <a:xfrm>
            <a:off x="6533067" y="5323233"/>
            <a:ext cx="1295385" cy="716749"/>
            <a:chOff x="3026276" y="1916319"/>
            <a:chExt cx="1295385" cy="716749"/>
          </a:xfrm>
        </p:grpSpPr>
        <p:sp>
          <p:nvSpPr>
            <p:cNvPr id="12" name="TextBox 11">
              <a:extLst>
                <a:ext uri="{FF2B5EF4-FFF2-40B4-BE49-F238E27FC236}">
                  <a16:creationId xmlns:a16="http://schemas.microsoft.com/office/drawing/2014/main" id="{D410C834-4D71-473F-8641-FC9A75AA1C7C}"/>
                </a:ext>
              </a:extLst>
            </p:cNvPr>
            <p:cNvSpPr txBox="1"/>
            <p:nvPr/>
          </p:nvSpPr>
          <p:spPr>
            <a:xfrm>
              <a:off x="3026276" y="1916319"/>
              <a:ext cx="1295385" cy="307777"/>
            </a:xfrm>
            <a:prstGeom prst="rect">
              <a:avLst/>
            </a:prstGeom>
            <a:noFill/>
          </p:spPr>
          <p:txBody>
            <a:bodyPr wrap="square" rtlCol="0">
              <a:spAutoFit/>
            </a:bodyPr>
            <a:lstStyle/>
            <a:p>
              <a:pPr algn="r"/>
              <a:r>
                <a:rPr lang="fa-IR" altLang="ko-KR" sz="1400" b="1" dirty="0">
                  <a:solidFill>
                    <a:schemeClr val="bg1"/>
                  </a:solidFill>
                  <a:cs typeface="Arial" pitchFamily="34" charset="0"/>
                </a:rPr>
                <a:t>اضافه کردن متن</a:t>
              </a:r>
              <a:endParaRPr lang="ko-KR" altLang="en-US" sz="1400" b="1" dirty="0">
                <a:solidFill>
                  <a:schemeClr val="bg1"/>
                </a:solidFill>
                <a:cs typeface="Arial" pitchFamily="34" charset="0"/>
              </a:endParaRPr>
            </a:p>
          </p:txBody>
        </p:sp>
        <p:sp>
          <p:nvSpPr>
            <p:cNvPr id="13" name="TextBox 12">
              <a:extLst>
                <a:ext uri="{FF2B5EF4-FFF2-40B4-BE49-F238E27FC236}">
                  <a16:creationId xmlns:a16="http://schemas.microsoft.com/office/drawing/2014/main" id="{5C07C872-D003-4EB6-8527-C043EC993EC2}"/>
                </a:ext>
              </a:extLst>
            </p:cNvPr>
            <p:cNvSpPr txBox="1"/>
            <p:nvPr/>
          </p:nvSpPr>
          <p:spPr>
            <a:xfrm>
              <a:off x="3243488" y="2171403"/>
              <a:ext cx="968129" cy="461665"/>
            </a:xfrm>
            <a:prstGeom prst="rect">
              <a:avLst/>
            </a:prstGeom>
            <a:noFill/>
          </p:spPr>
          <p:txBody>
            <a:bodyPr wrap="square" rtlCol="0">
              <a:spAutoFit/>
            </a:bodyPr>
            <a:lstStyle/>
            <a:p>
              <a:pPr algn="r"/>
              <a:r>
                <a:rPr lang="fa-IR" altLang="ko-KR" sz="1200" dirty="0">
                  <a:solidFill>
                    <a:schemeClr val="bg1"/>
                  </a:solidFill>
                  <a:cs typeface="Arial" pitchFamily="34" charset="0"/>
                </a:rPr>
                <a:t>ساده  پاورپوینت</a:t>
              </a:r>
              <a:endParaRPr lang="ko-KR" altLang="en-US" sz="1200" dirty="0">
                <a:solidFill>
                  <a:schemeClr val="bg1"/>
                </a:solidFill>
                <a:cs typeface="Arial" pitchFamily="34" charset="0"/>
              </a:endParaRPr>
            </a:p>
          </p:txBody>
        </p:sp>
      </p:grpSp>
      <p:grpSp>
        <p:nvGrpSpPr>
          <p:cNvPr id="14" name="Group 13">
            <a:extLst>
              <a:ext uri="{FF2B5EF4-FFF2-40B4-BE49-F238E27FC236}">
                <a16:creationId xmlns:a16="http://schemas.microsoft.com/office/drawing/2014/main" id="{0F35C3FF-5A6D-48A6-87FA-B2A5FFFF1D65}"/>
              </a:ext>
            </a:extLst>
          </p:cNvPr>
          <p:cNvGrpSpPr/>
          <p:nvPr/>
        </p:nvGrpSpPr>
        <p:grpSpPr>
          <a:xfrm>
            <a:off x="8007806" y="5323233"/>
            <a:ext cx="1279217" cy="716749"/>
            <a:chOff x="3083181" y="1916319"/>
            <a:chExt cx="1279217" cy="716749"/>
          </a:xfrm>
        </p:grpSpPr>
        <p:sp>
          <p:nvSpPr>
            <p:cNvPr id="15" name="TextBox 14">
              <a:extLst>
                <a:ext uri="{FF2B5EF4-FFF2-40B4-BE49-F238E27FC236}">
                  <a16:creationId xmlns:a16="http://schemas.microsoft.com/office/drawing/2014/main" id="{FD1F04A6-6F67-497E-9C7A-E612BF400571}"/>
                </a:ext>
              </a:extLst>
            </p:cNvPr>
            <p:cNvSpPr txBox="1"/>
            <p:nvPr/>
          </p:nvSpPr>
          <p:spPr>
            <a:xfrm>
              <a:off x="3083181" y="1916319"/>
              <a:ext cx="1279217" cy="307777"/>
            </a:xfrm>
            <a:prstGeom prst="rect">
              <a:avLst/>
            </a:prstGeom>
            <a:noFill/>
          </p:spPr>
          <p:txBody>
            <a:bodyPr wrap="square" rtlCol="0">
              <a:spAutoFit/>
            </a:bodyPr>
            <a:lstStyle/>
            <a:p>
              <a:pPr algn="r"/>
              <a:r>
                <a:rPr lang="fa-IR" altLang="ko-KR" sz="1400" b="1" dirty="0">
                  <a:solidFill>
                    <a:schemeClr val="bg1"/>
                  </a:solidFill>
                  <a:cs typeface="Arial" pitchFamily="34" charset="0"/>
                </a:rPr>
                <a:t>اضافه کردن متن</a:t>
              </a:r>
              <a:endParaRPr lang="ko-KR" altLang="en-US" sz="1400" b="1" dirty="0">
                <a:solidFill>
                  <a:schemeClr val="bg1"/>
                </a:solidFill>
                <a:cs typeface="Arial" pitchFamily="34" charset="0"/>
              </a:endParaRPr>
            </a:p>
          </p:txBody>
        </p:sp>
        <p:sp>
          <p:nvSpPr>
            <p:cNvPr id="16" name="TextBox 15">
              <a:extLst>
                <a:ext uri="{FF2B5EF4-FFF2-40B4-BE49-F238E27FC236}">
                  <a16:creationId xmlns:a16="http://schemas.microsoft.com/office/drawing/2014/main" id="{553EC59D-D179-4FFB-8FA9-207D8A2C41AC}"/>
                </a:ext>
              </a:extLst>
            </p:cNvPr>
            <p:cNvSpPr txBox="1"/>
            <p:nvPr/>
          </p:nvSpPr>
          <p:spPr>
            <a:xfrm>
              <a:off x="3243488" y="2171403"/>
              <a:ext cx="968129" cy="461665"/>
            </a:xfrm>
            <a:prstGeom prst="rect">
              <a:avLst/>
            </a:prstGeom>
            <a:noFill/>
          </p:spPr>
          <p:txBody>
            <a:bodyPr wrap="square" rtlCol="0">
              <a:spAutoFit/>
            </a:bodyPr>
            <a:lstStyle/>
            <a:p>
              <a:pPr algn="r"/>
              <a:r>
                <a:rPr lang="fa-IR" altLang="ko-KR" sz="1200" dirty="0">
                  <a:solidFill>
                    <a:schemeClr val="bg1"/>
                  </a:solidFill>
                  <a:cs typeface="Arial" pitchFamily="34" charset="0"/>
                </a:rPr>
                <a:t>ساده  پاورپوینت</a:t>
              </a:r>
              <a:endParaRPr lang="ko-KR" altLang="en-US" sz="1200" dirty="0">
                <a:solidFill>
                  <a:schemeClr val="bg1"/>
                </a:solidFill>
                <a:cs typeface="Arial" pitchFamily="34" charset="0"/>
              </a:endParaRPr>
            </a:p>
          </p:txBody>
        </p:sp>
      </p:grpSp>
      <p:grpSp>
        <p:nvGrpSpPr>
          <p:cNvPr id="17" name="Group 16">
            <a:extLst>
              <a:ext uri="{FF2B5EF4-FFF2-40B4-BE49-F238E27FC236}">
                <a16:creationId xmlns:a16="http://schemas.microsoft.com/office/drawing/2014/main" id="{67A41EF0-45E4-4BA2-B28C-143780D805CB}"/>
              </a:ext>
            </a:extLst>
          </p:cNvPr>
          <p:cNvGrpSpPr/>
          <p:nvPr/>
        </p:nvGrpSpPr>
        <p:grpSpPr>
          <a:xfrm>
            <a:off x="9356331" y="5323233"/>
            <a:ext cx="1197745" cy="716749"/>
            <a:chOff x="3013872" y="1916319"/>
            <a:chExt cx="1197745" cy="716749"/>
          </a:xfrm>
        </p:grpSpPr>
        <p:sp>
          <p:nvSpPr>
            <p:cNvPr id="18" name="TextBox 17">
              <a:extLst>
                <a:ext uri="{FF2B5EF4-FFF2-40B4-BE49-F238E27FC236}">
                  <a16:creationId xmlns:a16="http://schemas.microsoft.com/office/drawing/2014/main" id="{457E854C-8256-4063-B292-E532DABF0A99}"/>
                </a:ext>
              </a:extLst>
            </p:cNvPr>
            <p:cNvSpPr txBox="1"/>
            <p:nvPr/>
          </p:nvSpPr>
          <p:spPr>
            <a:xfrm>
              <a:off x="3013872" y="1916319"/>
              <a:ext cx="1178696" cy="307777"/>
            </a:xfrm>
            <a:prstGeom prst="rect">
              <a:avLst/>
            </a:prstGeom>
            <a:noFill/>
          </p:spPr>
          <p:txBody>
            <a:bodyPr wrap="square" rtlCol="0">
              <a:spAutoFit/>
            </a:bodyPr>
            <a:lstStyle/>
            <a:p>
              <a:pPr algn="r"/>
              <a:r>
                <a:rPr lang="fa-IR" altLang="ko-KR" sz="1400" b="1" dirty="0">
                  <a:solidFill>
                    <a:schemeClr val="bg1"/>
                  </a:solidFill>
                  <a:cs typeface="Arial" pitchFamily="34" charset="0"/>
                </a:rPr>
                <a:t>اضافه کردن متن</a:t>
              </a:r>
              <a:endParaRPr lang="ko-KR" altLang="en-US" sz="1400" b="1" dirty="0">
                <a:solidFill>
                  <a:schemeClr val="bg1"/>
                </a:solidFill>
                <a:cs typeface="Arial" pitchFamily="34" charset="0"/>
              </a:endParaRPr>
            </a:p>
          </p:txBody>
        </p:sp>
        <p:sp>
          <p:nvSpPr>
            <p:cNvPr id="19" name="TextBox 18">
              <a:extLst>
                <a:ext uri="{FF2B5EF4-FFF2-40B4-BE49-F238E27FC236}">
                  <a16:creationId xmlns:a16="http://schemas.microsoft.com/office/drawing/2014/main" id="{2F4473FF-2314-4E61-8A22-0154772D4271}"/>
                </a:ext>
              </a:extLst>
            </p:cNvPr>
            <p:cNvSpPr txBox="1"/>
            <p:nvPr/>
          </p:nvSpPr>
          <p:spPr>
            <a:xfrm>
              <a:off x="3243488" y="2171403"/>
              <a:ext cx="968129" cy="461665"/>
            </a:xfrm>
            <a:prstGeom prst="rect">
              <a:avLst/>
            </a:prstGeom>
            <a:noFill/>
          </p:spPr>
          <p:txBody>
            <a:bodyPr wrap="square" rtlCol="0">
              <a:spAutoFit/>
            </a:bodyPr>
            <a:lstStyle/>
            <a:p>
              <a:pPr algn="r"/>
              <a:r>
                <a:rPr lang="fa-IR" altLang="ko-KR" sz="1200" dirty="0">
                  <a:solidFill>
                    <a:schemeClr val="bg1"/>
                  </a:solidFill>
                  <a:cs typeface="Arial" pitchFamily="34" charset="0"/>
                </a:rPr>
                <a:t>ساده  پاورپوینت</a:t>
              </a:r>
              <a:endParaRPr lang="ko-KR" altLang="en-US" sz="1200" dirty="0">
                <a:solidFill>
                  <a:schemeClr val="bg1"/>
                </a:solidFill>
                <a:cs typeface="Arial" pitchFamily="34" charset="0"/>
              </a:endParaRPr>
            </a:p>
          </p:txBody>
        </p:sp>
      </p:grpSp>
      <p:grpSp>
        <p:nvGrpSpPr>
          <p:cNvPr id="20" name="Group 19">
            <a:extLst>
              <a:ext uri="{FF2B5EF4-FFF2-40B4-BE49-F238E27FC236}">
                <a16:creationId xmlns:a16="http://schemas.microsoft.com/office/drawing/2014/main" id="{3461DA17-D151-4630-B83E-3CE0C761E785}"/>
              </a:ext>
            </a:extLst>
          </p:cNvPr>
          <p:cNvGrpSpPr/>
          <p:nvPr/>
        </p:nvGrpSpPr>
        <p:grpSpPr>
          <a:xfrm>
            <a:off x="10793215" y="5323233"/>
            <a:ext cx="1178695" cy="716749"/>
            <a:chOff x="3032922" y="1916319"/>
            <a:chExt cx="1178695" cy="716749"/>
          </a:xfrm>
        </p:grpSpPr>
        <p:sp>
          <p:nvSpPr>
            <p:cNvPr id="21" name="TextBox 20">
              <a:extLst>
                <a:ext uri="{FF2B5EF4-FFF2-40B4-BE49-F238E27FC236}">
                  <a16:creationId xmlns:a16="http://schemas.microsoft.com/office/drawing/2014/main" id="{C3DD8D82-8F5F-4FAF-BA59-0917E680A532}"/>
                </a:ext>
              </a:extLst>
            </p:cNvPr>
            <p:cNvSpPr txBox="1"/>
            <p:nvPr/>
          </p:nvSpPr>
          <p:spPr>
            <a:xfrm>
              <a:off x="3032922" y="1916319"/>
              <a:ext cx="1159646" cy="307777"/>
            </a:xfrm>
            <a:prstGeom prst="rect">
              <a:avLst/>
            </a:prstGeom>
            <a:noFill/>
          </p:spPr>
          <p:txBody>
            <a:bodyPr wrap="square" rtlCol="0">
              <a:spAutoFit/>
            </a:bodyPr>
            <a:lstStyle/>
            <a:p>
              <a:pPr algn="r"/>
              <a:r>
                <a:rPr lang="fa-IR" altLang="ko-KR" sz="1400" b="1" dirty="0">
                  <a:solidFill>
                    <a:schemeClr val="bg1"/>
                  </a:solidFill>
                  <a:cs typeface="Arial" pitchFamily="34" charset="0"/>
                </a:rPr>
                <a:t>اضافه کردن متن</a:t>
              </a:r>
              <a:endParaRPr lang="ko-KR" altLang="en-US" sz="1400" b="1" dirty="0">
                <a:solidFill>
                  <a:schemeClr val="bg1"/>
                </a:solidFill>
                <a:cs typeface="Arial" pitchFamily="34" charset="0"/>
              </a:endParaRPr>
            </a:p>
          </p:txBody>
        </p:sp>
        <p:sp>
          <p:nvSpPr>
            <p:cNvPr id="22" name="TextBox 21">
              <a:extLst>
                <a:ext uri="{FF2B5EF4-FFF2-40B4-BE49-F238E27FC236}">
                  <a16:creationId xmlns:a16="http://schemas.microsoft.com/office/drawing/2014/main" id="{3708842C-DAF4-4614-8F94-3C66CF7082E8}"/>
                </a:ext>
              </a:extLst>
            </p:cNvPr>
            <p:cNvSpPr txBox="1"/>
            <p:nvPr/>
          </p:nvSpPr>
          <p:spPr>
            <a:xfrm>
              <a:off x="3243488" y="2171403"/>
              <a:ext cx="968129" cy="461665"/>
            </a:xfrm>
            <a:prstGeom prst="rect">
              <a:avLst/>
            </a:prstGeom>
            <a:noFill/>
          </p:spPr>
          <p:txBody>
            <a:bodyPr wrap="square" rtlCol="0">
              <a:spAutoFit/>
            </a:bodyPr>
            <a:lstStyle/>
            <a:p>
              <a:pPr algn="r"/>
              <a:r>
                <a:rPr lang="fa-IR" altLang="ko-KR" sz="1200" dirty="0">
                  <a:solidFill>
                    <a:schemeClr val="bg1"/>
                  </a:solidFill>
                  <a:cs typeface="Arial" pitchFamily="34" charset="0"/>
                </a:rPr>
                <a:t>ساده  پاورپوینت</a:t>
              </a:r>
              <a:endParaRPr lang="ko-KR" altLang="en-US" sz="1200" dirty="0">
                <a:solidFill>
                  <a:schemeClr val="bg1"/>
                </a:solidFill>
                <a:cs typeface="Arial" pitchFamily="34" charset="0"/>
              </a:endParaRPr>
            </a:p>
          </p:txBody>
        </p:sp>
      </p:grpSp>
      <p:sp>
        <p:nvSpPr>
          <p:cNvPr id="23" name="TextBox 22">
            <a:extLst>
              <a:ext uri="{FF2B5EF4-FFF2-40B4-BE49-F238E27FC236}">
                <a16:creationId xmlns:a16="http://schemas.microsoft.com/office/drawing/2014/main" id="{971AAC03-8084-477D-A5BA-5631978E3CF5}"/>
              </a:ext>
            </a:extLst>
          </p:cNvPr>
          <p:cNvSpPr txBox="1"/>
          <p:nvPr/>
        </p:nvSpPr>
        <p:spPr>
          <a:xfrm>
            <a:off x="648130" y="2066206"/>
            <a:ext cx="3975398" cy="1569660"/>
          </a:xfrm>
          <a:prstGeom prst="rect">
            <a:avLst/>
          </a:prstGeom>
          <a:noFill/>
        </p:spPr>
        <p:txBody>
          <a:bodyPr wrap="square" rtlCol="0" anchor="ctr">
            <a:spAutoFit/>
          </a:bodyPr>
          <a:lstStyle/>
          <a:p>
            <a:r>
              <a:rPr lang="fa-IR" altLang="ko-KR" sz="3200" dirty="0">
                <a:solidFill>
                  <a:schemeClr val="accent3"/>
                </a:solidFill>
                <a:latin typeface="+mj-lt"/>
                <a:cs typeface="Arial" pitchFamily="34" charset="0"/>
              </a:rPr>
              <a:t>طرح بندی </a:t>
            </a:r>
            <a:r>
              <a:rPr lang="en-GB" altLang="ko-KR" sz="3200" dirty="0">
                <a:solidFill>
                  <a:schemeClr val="accent3"/>
                </a:solidFill>
                <a:latin typeface="+mj-lt"/>
                <a:cs typeface="Arial" pitchFamily="34" charset="0"/>
              </a:rPr>
              <a:t>ALLPPT</a:t>
            </a:r>
            <a:r>
              <a:rPr lang="fa-IR" altLang="ko-KR" sz="3200" dirty="0">
                <a:solidFill>
                  <a:schemeClr val="accent3"/>
                </a:solidFill>
                <a:latin typeface="+mj-lt"/>
                <a:cs typeface="Arial" pitchFamily="34" charset="0"/>
              </a:rPr>
              <a:t>اسلاید متن را پاک کنیدبرای ارائه شما</a:t>
            </a:r>
            <a:endParaRPr lang="ko-KR" altLang="en-US" sz="3200" dirty="0">
              <a:latin typeface="+mj-lt"/>
              <a:cs typeface="Arial" pitchFamily="34" charset="0"/>
            </a:endParaRPr>
          </a:p>
        </p:txBody>
      </p:sp>
      <p:sp>
        <p:nvSpPr>
          <p:cNvPr id="24" name="TextBox 23">
            <a:extLst>
              <a:ext uri="{FF2B5EF4-FFF2-40B4-BE49-F238E27FC236}">
                <a16:creationId xmlns:a16="http://schemas.microsoft.com/office/drawing/2014/main" id="{FFCBF27E-16B8-42D1-9A27-AB94D35DC154}"/>
              </a:ext>
            </a:extLst>
          </p:cNvPr>
          <p:cNvSpPr txBox="1"/>
          <p:nvPr/>
        </p:nvSpPr>
        <p:spPr>
          <a:xfrm>
            <a:off x="648129" y="3801682"/>
            <a:ext cx="3975398" cy="2246769"/>
          </a:xfrm>
          <a:prstGeom prst="rect">
            <a:avLst/>
          </a:prstGeom>
          <a:noFill/>
        </p:spPr>
        <p:txBody>
          <a:bodyPr wrap="square" rtlCol="0">
            <a:spAutoFit/>
          </a:bodyPr>
          <a:lstStyle/>
          <a:p>
            <a:pPr algn="r" rtl="1"/>
            <a:r>
              <a:rPr lang="fa-IR" altLang="ko-KR" sz="1400" dirty="0">
                <a:cs typeface="Arial" pitchFamily="34" charset="0"/>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a:t>
            </a:r>
          </a:p>
          <a:p>
            <a:pPr algn="r" rtl="1"/>
            <a:endParaRPr lang="en-US" altLang="ko-KR" sz="1400" dirty="0">
              <a:cs typeface="Arial" pitchFamily="34" charset="0"/>
            </a:endParaRPr>
          </a:p>
          <a:p>
            <a:pPr algn="r" rtl="1"/>
            <a:r>
              <a:rPr lang="fa-IR" altLang="ko-KR" sz="1400" dirty="0">
                <a:cs typeface="Arial" pitchFamily="34" charset="0"/>
              </a:rPr>
              <a:t>ارائه پاورپوینت مدرنی را دریافت کنید که به زیبایی طراحی شده است.</a:t>
            </a:r>
            <a:endParaRPr lang="en-US" altLang="ko-KR" sz="1400" dirty="0">
              <a:cs typeface="Arial" pitchFamily="34" charset="0"/>
            </a:endParaRPr>
          </a:p>
        </p:txBody>
      </p:sp>
      <p:sp>
        <p:nvSpPr>
          <p:cNvPr id="25" name="Picture Placeholder 24">
            <a:extLst>
              <a:ext uri="{FF2B5EF4-FFF2-40B4-BE49-F238E27FC236}">
                <a16:creationId xmlns:a16="http://schemas.microsoft.com/office/drawing/2014/main" id="{9F1A224D-1C13-49B9-AF7D-046FFAE1EDDF}"/>
              </a:ext>
            </a:extLst>
          </p:cNvPr>
          <p:cNvSpPr>
            <a:spLocks noGrp="1"/>
          </p:cNvSpPr>
          <p:nvPr>
            <p:ph type="pic" idx="15"/>
          </p:nvPr>
        </p:nvSpPr>
        <p:spPr/>
        <p:txBody>
          <a:bodyPr/>
          <a:lstStyle/>
          <a:p>
            <a:endParaRPr lang="en-US" dirty="0"/>
          </a:p>
        </p:txBody>
      </p:sp>
    </p:spTree>
    <p:extLst>
      <p:ext uri="{BB962C8B-B14F-4D97-AF65-F5344CB8AC3E}">
        <p14:creationId xmlns:p14="http://schemas.microsoft.com/office/powerpoint/2010/main" val="158517181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자유형: 도형 49">
            <a:extLst>
              <a:ext uri="{FF2B5EF4-FFF2-40B4-BE49-F238E27FC236}">
                <a16:creationId xmlns:a16="http://schemas.microsoft.com/office/drawing/2014/main" id="{55E17013-821F-4672-B366-2AF8B95B2453}"/>
              </a:ext>
            </a:extLst>
          </p:cNvPr>
          <p:cNvSpPr/>
          <p:nvPr/>
        </p:nvSpPr>
        <p:spPr>
          <a:xfrm>
            <a:off x="3" y="-26997"/>
            <a:ext cx="6242344" cy="6884997"/>
          </a:xfrm>
          <a:custGeom>
            <a:avLst/>
            <a:gdLst>
              <a:gd name="connsiteX0" fmla="*/ 2559354 w 5989681"/>
              <a:gd name="connsiteY0" fmla="*/ 1 h 6884997"/>
              <a:gd name="connsiteX1" fmla="*/ 5989681 w 5989681"/>
              <a:gd name="connsiteY1" fmla="*/ 3430328 h 6884997"/>
              <a:gd name="connsiteX2" fmla="*/ 2559354 w 5989681"/>
              <a:gd name="connsiteY2" fmla="*/ 6860655 h 6884997"/>
              <a:gd name="connsiteX3" fmla="*/ 0 w 5989681"/>
              <a:gd name="connsiteY3" fmla="*/ 0 h 6884997"/>
              <a:gd name="connsiteX4" fmla="*/ 2559353 w 5989681"/>
              <a:gd name="connsiteY4" fmla="*/ 0 h 6884997"/>
              <a:gd name="connsiteX5" fmla="*/ 2559353 w 5989681"/>
              <a:gd name="connsiteY5" fmla="*/ 6884997 h 6884997"/>
              <a:gd name="connsiteX6" fmla="*/ 0 w 5989681"/>
              <a:gd name="connsiteY6" fmla="*/ 6884997 h 6884997"/>
              <a:gd name="connsiteX0" fmla="*/ 2812017 w 6242344"/>
              <a:gd name="connsiteY0" fmla="*/ 1 h 6884997"/>
              <a:gd name="connsiteX1" fmla="*/ 6242344 w 6242344"/>
              <a:gd name="connsiteY1" fmla="*/ 3430328 h 6884997"/>
              <a:gd name="connsiteX2" fmla="*/ 2812017 w 6242344"/>
              <a:gd name="connsiteY2" fmla="*/ 6860655 h 6884997"/>
              <a:gd name="connsiteX3" fmla="*/ 2812017 w 6242344"/>
              <a:gd name="connsiteY3" fmla="*/ 1 h 6884997"/>
              <a:gd name="connsiteX4" fmla="*/ 0 w 6242344"/>
              <a:gd name="connsiteY4" fmla="*/ 24063 h 6884997"/>
              <a:gd name="connsiteX5" fmla="*/ 2812016 w 6242344"/>
              <a:gd name="connsiteY5" fmla="*/ 0 h 6884997"/>
              <a:gd name="connsiteX6" fmla="*/ 2812016 w 6242344"/>
              <a:gd name="connsiteY6" fmla="*/ 6884997 h 6884997"/>
              <a:gd name="connsiteX7" fmla="*/ 252663 w 6242344"/>
              <a:gd name="connsiteY7" fmla="*/ 6884997 h 6884997"/>
              <a:gd name="connsiteX8" fmla="*/ 0 w 6242344"/>
              <a:gd name="connsiteY8" fmla="*/ 24063 h 6884997"/>
              <a:gd name="connsiteX0" fmla="*/ 2812017 w 6242344"/>
              <a:gd name="connsiteY0" fmla="*/ 1 h 6884997"/>
              <a:gd name="connsiteX1" fmla="*/ 6242344 w 6242344"/>
              <a:gd name="connsiteY1" fmla="*/ 3430328 h 6884997"/>
              <a:gd name="connsiteX2" fmla="*/ 2812017 w 6242344"/>
              <a:gd name="connsiteY2" fmla="*/ 6860655 h 6884997"/>
              <a:gd name="connsiteX3" fmla="*/ 2812017 w 6242344"/>
              <a:gd name="connsiteY3" fmla="*/ 1 h 6884997"/>
              <a:gd name="connsiteX4" fmla="*/ 0 w 6242344"/>
              <a:gd name="connsiteY4" fmla="*/ 24063 h 6884997"/>
              <a:gd name="connsiteX5" fmla="*/ 2812016 w 6242344"/>
              <a:gd name="connsiteY5" fmla="*/ 0 h 6884997"/>
              <a:gd name="connsiteX6" fmla="*/ 2812016 w 6242344"/>
              <a:gd name="connsiteY6" fmla="*/ 6884997 h 6884997"/>
              <a:gd name="connsiteX7" fmla="*/ 12032 w 6242344"/>
              <a:gd name="connsiteY7" fmla="*/ 6860934 h 6884997"/>
              <a:gd name="connsiteX8" fmla="*/ 0 w 6242344"/>
              <a:gd name="connsiteY8" fmla="*/ 24063 h 6884997"/>
              <a:gd name="connsiteX0" fmla="*/ 2812017 w 6242344"/>
              <a:gd name="connsiteY0" fmla="*/ 1 h 6884997"/>
              <a:gd name="connsiteX1" fmla="*/ 6242344 w 6242344"/>
              <a:gd name="connsiteY1" fmla="*/ 3430328 h 6884997"/>
              <a:gd name="connsiteX2" fmla="*/ 2812017 w 6242344"/>
              <a:gd name="connsiteY2" fmla="*/ 6860655 h 6884997"/>
              <a:gd name="connsiteX3" fmla="*/ 2812017 w 6242344"/>
              <a:gd name="connsiteY3" fmla="*/ 1 h 6884997"/>
              <a:gd name="connsiteX4" fmla="*/ 0 w 6242344"/>
              <a:gd name="connsiteY4" fmla="*/ 24063 h 6884997"/>
              <a:gd name="connsiteX5" fmla="*/ 2812016 w 6242344"/>
              <a:gd name="connsiteY5" fmla="*/ 0 h 6884997"/>
              <a:gd name="connsiteX6" fmla="*/ 2812016 w 6242344"/>
              <a:gd name="connsiteY6" fmla="*/ 6884997 h 6884997"/>
              <a:gd name="connsiteX7" fmla="*/ 12032 w 6242344"/>
              <a:gd name="connsiteY7" fmla="*/ 6860934 h 6884997"/>
              <a:gd name="connsiteX8" fmla="*/ 0 w 6242344"/>
              <a:gd name="connsiteY8" fmla="*/ 24063 h 6884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42344" h="6884997">
                <a:moveTo>
                  <a:pt x="2812017" y="1"/>
                </a:moveTo>
                <a:lnTo>
                  <a:pt x="6242344" y="3430328"/>
                </a:lnTo>
                <a:lnTo>
                  <a:pt x="2812017" y="6860655"/>
                </a:lnTo>
                <a:lnTo>
                  <a:pt x="2812017" y="1"/>
                </a:lnTo>
                <a:close/>
                <a:moveTo>
                  <a:pt x="0" y="24063"/>
                </a:moveTo>
                <a:lnTo>
                  <a:pt x="2812016" y="0"/>
                </a:lnTo>
                <a:lnTo>
                  <a:pt x="2812016" y="6884997"/>
                </a:lnTo>
                <a:lnTo>
                  <a:pt x="12032" y="6860934"/>
                </a:lnTo>
                <a:cubicBezTo>
                  <a:pt x="12032" y="4565935"/>
                  <a:pt x="0" y="2319062"/>
                  <a:pt x="0" y="24063"/>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700000000000000" pitchFamily="2" charset="-78"/>
            </a:endParaRPr>
          </a:p>
        </p:txBody>
      </p:sp>
      <p:sp>
        <p:nvSpPr>
          <p:cNvPr id="17" name="자유형: 도형 47">
            <a:extLst>
              <a:ext uri="{FF2B5EF4-FFF2-40B4-BE49-F238E27FC236}">
                <a16:creationId xmlns:a16="http://schemas.microsoft.com/office/drawing/2014/main" id="{1F37132E-CF7C-44B3-BF57-DB42BB6F4FD3}"/>
              </a:ext>
            </a:extLst>
          </p:cNvPr>
          <p:cNvSpPr/>
          <p:nvPr/>
        </p:nvSpPr>
        <p:spPr>
          <a:xfrm rot="13500000">
            <a:off x="-2228558" y="486194"/>
            <a:ext cx="5882683" cy="5882683"/>
          </a:xfrm>
          <a:custGeom>
            <a:avLst/>
            <a:gdLst>
              <a:gd name="connsiteX0" fmla="*/ 4856856 w 5882683"/>
              <a:gd name="connsiteY0" fmla="*/ 5882683 h 5882683"/>
              <a:gd name="connsiteX1" fmla="*/ 5641 w 5882683"/>
              <a:gd name="connsiteY1" fmla="*/ 5882683 h 5882683"/>
              <a:gd name="connsiteX2" fmla="*/ 5641 w 5882683"/>
              <a:gd name="connsiteY2" fmla="*/ 1031468 h 5882683"/>
              <a:gd name="connsiteX3" fmla="*/ 5882683 w 5882683"/>
              <a:gd name="connsiteY3" fmla="*/ 4856856 h 5882683"/>
              <a:gd name="connsiteX4" fmla="*/ 4856857 w 5882683"/>
              <a:gd name="connsiteY4" fmla="*/ 5882683 h 5882683"/>
              <a:gd name="connsiteX5" fmla="*/ 0 w 5882683"/>
              <a:gd name="connsiteY5" fmla="*/ 1025827 h 5882683"/>
              <a:gd name="connsiteX6" fmla="*/ 1025827 w 5882683"/>
              <a:gd name="connsiteY6" fmla="*/ 0 h 5882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82683" h="5882683">
                <a:moveTo>
                  <a:pt x="4856856" y="5882683"/>
                </a:moveTo>
                <a:lnTo>
                  <a:pt x="5641" y="5882683"/>
                </a:lnTo>
                <a:lnTo>
                  <a:pt x="5641" y="1031468"/>
                </a:lnTo>
                <a:close/>
                <a:moveTo>
                  <a:pt x="5882683" y="4856856"/>
                </a:moveTo>
                <a:lnTo>
                  <a:pt x="4856857" y="5882683"/>
                </a:lnTo>
                <a:lnTo>
                  <a:pt x="0" y="1025827"/>
                </a:lnTo>
                <a:lnTo>
                  <a:pt x="1025827"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700000000000000" pitchFamily="2" charset="-78"/>
            </a:endParaRPr>
          </a:p>
        </p:txBody>
      </p:sp>
      <p:sp>
        <p:nvSpPr>
          <p:cNvPr id="18" name="직각 삼각형 3">
            <a:extLst>
              <a:ext uri="{FF2B5EF4-FFF2-40B4-BE49-F238E27FC236}">
                <a16:creationId xmlns:a16="http://schemas.microsoft.com/office/drawing/2014/main" id="{F63485AC-7A61-4734-A472-1DD377FA4355}"/>
              </a:ext>
            </a:extLst>
          </p:cNvPr>
          <p:cNvSpPr/>
          <p:nvPr/>
        </p:nvSpPr>
        <p:spPr>
          <a:xfrm rot="13500000">
            <a:off x="-2425608" y="989895"/>
            <a:ext cx="4851215" cy="4851215"/>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700000000000000" pitchFamily="2" charset="-78"/>
            </a:endParaRPr>
          </a:p>
        </p:txBody>
      </p:sp>
      <p:sp>
        <p:nvSpPr>
          <p:cNvPr id="19" name="직각 삼각형 45">
            <a:extLst>
              <a:ext uri="{FF2B5EF4-FFF2-40B4-BE49-F238E27FC236}">
                <a16:creationId xmlns:a16="http://schemas.microsoft.com/office/drawing/2014/main" id="{8B0B55C8-255B-465B-A7CA-D880D1C4C872}"/>
              </a:ext>
            </a:extLst>
          </p:cNvPr>
          <p:cNvSpPr/>
          <p:nvPr/>
        </p:nvSpPr>
        <p:spPr>
          <a:xfrm rot="13500000">
            <a:off x="-1497592" y="1931273"/>
            <a:ext cx="2968459" cy="2968459"/>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700000000000000" pitchFamily="2" charset="-78"/>
            </a:endParaRPr>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a:xfrm>
            <a:off x="4438436" y="339509"/>
            <a:ext cx="7458290" cy="724247"/>
          </a:xfrm>
        </p:spPr>
        <p:txBody>
          <a:bodyPr/>
          <a:lstStyle/>
          <a:p>
            <a:pPr algn="l"/>
            <a:r>
              <a:rPr lang="fa-IR" dirty="0">
                <a:cs typeface="B Nazanin" panose="00000700000000000000" pitchFamily="2" charset="-78"/>
              </a:rPr>
              <a:t>سبک اینفوگرافیک</a:t>
            </a:r>
            <a:endParaRPr lang="en-US" dirty="0">
              <a:cs typeface="B Nazanin" panose="00000700000000000000" pitchFamily="2" charset="-78"/>
            </a:endParaRPr>
          </a:p>
        </p:txBody>
      </p:sp>
      <p:sp>
        <p:nvSpPr>
          <p:cNvPr id="4" name="TextBox 3">
            <a:extLst>
              <a:ext uri="{FF2B5EF4-FFF2-40B4-BE49-F238E27FC236}">
                <a16:creationId xmlns:a16="http://schemas.microsoft.com/office/drawing/2014/main" id="{FEA09479-7321-48A6-98EC-3C1B571CC3B1}"/>
              </a:ext>
            </a:extLst>
          </p:cNvPr>
          <p:cNvSpPr txBox="1"/>
          <p:nvPr/>
        </p:nvSpPr>
        <p:spPr>
          <a:xfrm rot="18900000">
            <a:off x="5139884" y="3127120"/>
            <a:ext cx="960339" cy="707886"/>
          </a:xfrm>
          <a:prstGeom prst="rect">
            <a:avLst/>
          </a:prstGeom>
          <a:noFill/>
        </p:spPr>
        <p:txBody>
          <a:bodyPr wrap="square" rtlCol="0">
            <a:spAutoFit/>
          </a:bodyPr>
          <a:lstStyle/>
          <a:p>
            <a:pPr algn="ctr"/>
            <a:r>
              <a:rPr lang="en-US" altLang="ko-KR" sz="4000" b="1" dirty="0">
                <a:ln w="12700">
                  <a:solidFill>
                    <a:schemeClr val="bg1"/>
                  </a:solidFill>
                </a:ln>
                <a:solidFill>
                  <a:schemeClr val="bg1"/>
                </a:solidFill>
                <a:cs typeface="B Nazanin" panose="00000700000000000000" pitchFamily="2" charset="-78"/>
              </a:rPr>
              <a:t>01</a:t>
            </a:r>
            <a:endParaRPr lang="ko-KR" altLang="en-US" sz="4000" b="1" dirty="0">
              <a:ln w="12700">
                <a:solidFill>
                  <a:schemeClr val="bg1"/>
                </a:solidFill>
              </a:ln>
              <a:solidFill>
                <a:schemeClr val="bg1"/>
              </a:solidFill>
              <a:cs typeface="B Nazanin" panose="00000700000000000000" pitchFamily="2" charset="-78"/>
            </a:endParaRPr>
          </a:p>
        </p:txBody>
      </p:sp>
      <p:sp>
        <p:nvSpPr>
          <p:cNvPr id="5" name="TextBox 4">
            <a:extLst>
              <a:ext uri="{FF2B5EF4-FFF2-40B4-BE49-F238E27FC236}">
                <a16:creationId xmlns:a16="http://schemas.microsoft.com/office/drawing/2014/main" id="{82C93B22-FC83-453A-A56C-3E5E78F4010E}"/>
              </a:ext>
            </a:extLst>
          </p:cNvPr>
          <p:cNvSpPr txBox="1"/>
          <p:nvPr/>
        </p:nvSpPr>
        <p:spPr>
          <a:xfrm rot="18900000">
            <a:off x="3763994" y="3127120"/>
            <a:ext cx="960339" cy="707886"/>
          </a:xfrm>
          <a:prstGeom prst="rect">
            <a:avLst/>
          </a:prstGeom>
          <a:noFill/>
        </p:spPr>
        <p:txBody>
          <a:bodyPr wrap="square" rtlCol="0">
            <a:spAutoFit/>
          </a:bodyPr>
          <a:lstStyle/>
          <a:p>
            <a:pPr algn="ctr"/>
            <a:r>
              <a:rPr lang="en-US" altLang="ko-KR" sz="4000" b="1" dirty="0">
                <a:ln w="12700">
                  <a:solidFill>
                    <a:schemeClr val="bg1"/>
                  </a:solidFill>
                </a:ln>
                <a:solidFill>
                  <a:schemeClr val="bg1"/>
                </a:solidFill>
                <a:cs typeface="B Nazanin" panose="00000700000000000000" pitchFamily="2" charset="-78"/>
              </a:rPr>
              <a:t>02</a:t>
            </a:r>
            <a:endParaRPr lang="ko-KR" altLang="en-US" sz="4000" b="1" dirty="0">
              <a:ln w="12700">
                <a:solidFill>
                  <a:schemeClr val="bg1"/>
                </a:solidFill>
              </a:ln>
              <a:solidFill>
                <a:schemeClr val="bg1"/>
              </a:solidFill>
              <a:cs typeface="B Nazanin" panose="00000700000000000000" pitchFamily="2" charset="-78"/>
            </a:endParaRPr>
          </a:p>
        </p:txBody>
      </p:sp>
      <p:grpSp>
        <p:nvGrpSpPr>
          <p:cNvPr id="6" name="그룹 6">
            <a:extLst>
              <a:ext uri="{FF2B5EF4-FFF2-40B4-BE49-F238E27FC236}">
                <a16:creationId xmlns:a16="http://schemas.microsoft.com/office/drawing/2014/main" id="{11C1DB8D-3E51-4735-9ADE-02A263A9CBAE}"/>
              </a:ext>
            </a:extLst>
          </p:cNvPr>
          <p:cNvGrpSpPr/>
          <p:nvPr/>
        </p:nvGrpSpPr>
        <p:grpSpPr>
          <a:xfrm rot="18900000">
            <a:off x="2639008" y="4404401"/>
            <a:ext cx="2922430" cy="868932"/>
            <a:chOff x="2658056" y="4528224"/>
            <a:chExt cx="2922430" cy="868932"/>
          </a:xfrm>
        </p:grpSpPr>
        <p:sp>
          <p:nvSpPr>
            <p:cNvPr id="7" name="TextBox 6">
              <a:extLst>
                <a:ext uri="{FF2B5EF4-FFF2-40B4-BE49-F238E27FC236}">
                  <a16:creationId xmlns:a16="http://schemas.microsoft.com/office/drawing/2014/main" id="{2D489A0E-26AC-42E9-B2E1-E0A34EFACDED}"/>
                </a:ext>
              </a:extLst>
            </p:cNvPr>
            <p:cNvSpPr txBox="1"/>
            <p:nvPr/>
          </p:nvSpPr>
          <p:spPr>
            <a:xfrm>
              <a:off x="2658057" y="4528224"/>
              <a:ext cx="2922429" cy="276999"/>
            </a:xfrm>
            <a:prstGeom prst="rect">
              <a:avLst/>
            </a:prstGeom>
            <a:noFill/>
          </p:spPr>
          <p:txBody>
            <a:bodyPr wrap="square" rtlCol="0" anchor="ctr">
              <a:spAutoFit/>
            </a:bodyPr>
            <a:lstStyle/>
            <a:p>
              <a:pPr algn="r"/>
              <a:r>
                <a:rPr lang="fa-IR" altLang="ko-KR" sz="1200" b="1" dirty="0">
                  <a:solidFill>
                    <a:schemeClr val="bg1"/>
                  </a:solidFill>
                  <a:cs typeface="B Nazanin" panose="00000700000000000000" pitchFamily="2" charset="-78"/>
                </a:rPr>
                <a:t>متن را اینجا بنویسید</a:t>
              </a:r>
              <a:endParaRPr lang="ko-KR" altLang="en-US" sz="1200" b="1" dirty="0">
                <a:solidFill>
                  <a:schemeClr val="bg1"/>
                </a:solidFill>
                <a:cs typeface="B Nazanin" panose="00000700000000000000" pitchFamily="2" charset="-78"/>
              </a:endParaRPr>
            </a:p>
          </p:txBody>
        </p:sp>
        <p:sp>
          <p:nvSpPr>
            <p:cNvPr id="8" name="TextBox 7">
              <a:extLst>
                <a:ext uri="{FF2B5EF4-FFF2-40B4-BE49-F238E27FC236}">
                  <a16:creationId xmlns:a16="http://schemas.microsoft.com/office/drawing/2014/main" id="{5EE23B5F-E9DB-4E43-B2EA-59D499E04566}"/>
                </a:ext>
              </a:extLst>
            </p:cNvPr>
            <p:cNvSpPr txBox="1"/>
            <p:nvPr/>
          </p:nvSpPr>
          <p:spPr>
            <a:xfrm>
              <a:off x="2658056" y="4750825"/>
              <a:ext cx="2911803" cy="646331"/>
            </a:xfrm>
            <a:prstGeom prst="rect">
              <a:avLst/>
            </a:prstGeom>
            <a:noFill/>
          </p:spPr>
          <p:txBody>
            <a:bodyPr wrap="square" rtlCol="0">
              <a:spAutoFit/>
            </a:bodyPr>
            <a:lstStyle/>
            <a:p>
              <a:pPr algn="r"/>
              <a:r>
                <a:rPr lang="fa-IR" altLang="ko-KR" sz="1200" dirty="0">
                  <a:solidFill>
                    <a:schemeClr val="bg1"/>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cs typeface="B Nazanin" panose="00000700000000000000" pitchFamily="2" charset="-78"/>
              </a:endParaRPr>
            </a:p>
          </p:txBody>
        </p:sp>
      </p:grpSp>
      <p:grpSp>
        <p:nvGrpSpPr>
          <p:cNvPr id="9" name="그룹 8">
            <a:extLst>
              <a:ext uri="{FF2B5EF4-FFF2-40B4-BE49-F238E27FC236}">
                <a16:creationId xmlns:a16="http://schemas.microsoft.com/office/drawing/2014/main" id="{4EADC0A6-F147-452A-A51C-287B61D7F530}"/>
              </a:ext>
            </a:extLst>
          </p:cNvPr>
          <p:cNvGrpSpPr/>
          <p:nvPr/>
        </p:nvGrpSpPr>
        <p:grpSpPr>
          <a:xfrm rot="18900000">
            <a:off x="1257780" y="4404401"/>
            <a:ext cx="2922429" cy="868934"/>
            <a:chOff x="1403331" y="4528222"/>
            <a:chExt cx="2922429" cy="868934"/>
          </a:xfrm>
        </p:grpSpPr>
        <p:sp>
          <p:nvSpPr>
            <p:cNvPr id="10" name="TextBox 9">
              <a:extLst>
                <a:ext uri="{FF2B5EF4-FFF2-40B4-BE49-F238E27FC236}">
                  <a16:creationId xmlns:a16="http://schemas.microsoft.com/office/drawing/2014/main" id="{9B992E88-BB6D-4C93-B291-59F6B3F975F1}"/>
                </a:ext>
              </a:extLst>
            </p:cNvPr>
            <p:cNvSpPr txBox="1"/>
            <p:nvPr/>
          </p:nvSpPr>
          <p:spPr>
            <a:xfrm>
              <a:off x="1403331" y="4528222"/>
              <a:ext cx="2922429" cy="276999"/>
            </a:xfrm>
            <a:prstGeom prst="rect">
              <a:avLst/>
            </a:prstGeom>
            <a:noFill/>
          </p:spPr>
          <p:txBody>
            <a:bodyPr wrap="square" rtlCol="0" anchor="ctr">
              <a:spAutoFit/>
            </a:bodyPr>
            <a:lstStyle/>
            <a:p>
              <a:pPr algn="r"/>
              <a:r>
                <a:rPr lang="fa-IR" altLang="ko-KR" sz="1200" b="1" dirty="0">
                  <a:solidFill>
                    <a:schemeClr val="bg1"/>
                  </a:solidFill>
                  <a:cs typeface="B Nazanin" panose="00000700000000000000" pitchFamily="2" charset="-78"/>
                </a:rPr>
                <a:t>متن را اینجا بنویسید</a:t>
              </a:r>
              <a:endParaRPr lang="ko-KR" altLang="en-US" sz="1200" b="1" dirty="0">
                <a:solidFill>
                  <a:schemeClr val="bg1"/>
                </a:solidFill>
                <a:cs typeface="B Nazanin" panose="00000700000000000000" pitchFamily="2" charset="-78"/>
              </a:endParaRPr>
            </a:p>
          </p:txBody>
        </p:sp>
        <p:sp>
          <p:nvSpPr>
            <p:cNvPr id="11" name="TextBox 10">
              <a:extLst>
                <a:ext uri="{FF2B5EF4-FFF2-40B4-BE49-F238E27FC236}">
                  <a16:creationId xmlns:a16="http://schemas.microsoft.com/office/drawing/2014/main" id="{E849A6F6-7975-447D-A5E0-94C855112907}"/>
                </a:ext>
              </a:extLst>
            </p:cNvPr>
            <p:cNvSpPr txBox="1"/>
            <p:nvPr/>
          </p:nvSpPr>
          <p:spPr>
            <a:xfrm>
              <a:off x="1403333" y="4750825"/>
              <a:ext cx="2911803" cy="646331"/>
            </a:xfrm>
            <a:prstGeom prst="rect">
              <a:avLst/>
            </a:prstGeom>
            <a:noFill/>
          </p:spPr>
          <p:txBody>
            <a:bodyPr wrap="square" rtlCol="0">
              <a:spAutoFit/>
            </a:bodyPr>
            <a:lstStyle/>
            <a:p>
              <a:pPr algn="r"/>
              <a:r>
                <a:rPr lang="fa-IR" altLang="ko-KR" sz="1200" dirty="0">
                  <a:solidFill>
                    <a:schemeClr val="bg1"/>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cs typeface="B Nazanin" panose="00000700000000000000" pitchFamily="2" charset="-78"/>
              </a:endParaRPr>
            </a:p>
          </p:txBody>
        </p:sp>
      </p:grpSp>
      <p:sp>
        <p:nvSpPr>
          <p:cNvPr id="12" name="TextBox 11">
            <a:extLst>
              <a:ext uri="{FF2B5EF4-FFF2-40B4-BE49-F238E27FC236}">
                <a16:creationId xmlns:a16="http://schemas.microsoft.com/office/drawing/2014/main" id="{2207892A-B76B-4700-80D0-9E60CA152A48}"/>
              </a:ext>
            </a:extLst>
          </p:cNvPr>
          <p:cNvSpPr txBox="1"/>
          <p:nvPr/>
        </p:nvSpPr>
        <p:spPr>
          <a:xfrm rot="18900000">
            <a:off x="2341727" y="3127120"/>
            <a:ext cx="960339" cy="707886"/>
          </a:xfrm>
          <a:prstGeom prst="rect">
            <a:avLst/>
          </a:prstGeom>
          <a:noFill/>
        </p:spPr>
        <p:txBody>
          <a:bodyPr wrap="square" rtlCol="0">
            <a:spAutoFit/>
          </a:bodyPr>
          <a:lstStyle/>
          <a:p>
            <a:pPr algn="ctr"/>
            <a:r>
              <a:rPr lang="en-US" altLang="ko-KR" sz="4000" b="1" dirty="0">
                <a:ln w="12700">
                  <a:solidFill>
                    <a:schemeClr val="bg1"/>
                  </a:solidFill>
                </a:ln>
                <a:solidFill>
                  <a:schemeClr val="bg1"/>
                </a:solidFill>
                <a:cs typeface="B Nazanin" panose="00000700000000000000" pitchFamily="2" charset="-78"/>
              </a:rPr>
              <a:t>03</a:t>
            </a:r>
            <a:endParaRPr lang="ko-KR" altLang="en-US" sz="4000" b="1" dirty="0">
              <a:ln w="12700">
                <a:solidFill>
                  <a:schemeClr val="bg1"/>
                </a:solidFill>
              </a:ln>
              <a:solidFill>
                <a:schemeClr val="bg1"/>
              </a:solidFill>
              <a:cs typeface="B Nazanin" panose="00000700000000000000" pitchFamily="2" charset="-78"/>
            </a:endParaRPr>
          </a:p>
        </p:txBody>
      </p:sp>
      <p:grpSp>
        <p:nvGrpSpPr>
          <p:cNvPr id="13" name="그룹 7">
            <a:extLst>
              <a:ext uri="{FF2B5EF4-FFF2-40B4-BE49-F238E27FC236}">
                <a16:creationId xmlns:a16="http://schemas.microsoft.com/office/drawing/2014/main" id="{3846D5F1-985C-45DF-AD6E-D9C0D7C1EDF5}"/>
              </a:ext>
            </a:extLst>
          </p:cNvPr>
          <p:cNvGrpSpPr/>
          <p:nvPr/>
        </p:nvGrpSpPr>
        <p:grpSpPr>
          <a:xfrm rot="18900000">
            <a:off x="-123445" y="4404401"/>
            <a:ext cx="2922431" cy="868932"/>
            <a:chOff x="-104396" y="4528224"/>
            <a:chExt cx="2922431" cy="868932"/>
          </a:xfrm>
        </p:grpSpPr>
        <p:sp>
          <p:nvSpPr>
            <p:cNvPr id="14" name="TextBox 13">
              <a:extLst>
                <a:ext uri="{FF2B5EF4-FFF2-40B4-BE49-F238E27FC236}">
                  <a16:creationId xmlns:a16="http://schemas.microsoft.com/office/drawing/2014/main" id="{0BE81979-20EF-4684-ABA6-68A43B37D9C9}"/>
                </a:ext>
              </a:extLst>
            </p:cNvPr>
            <p:cNvSpPr txBox="1"/>
            <p:nvPr/>
          </p:nvSpPr>
          <p:spPr>
            <a:xfrm>
              <a:off x="-104396" y="4528224"/>
              <a:ext cx="2922429" cy="276999"/>
            </a:xfrm>
            <a:prstGeom prst="rect">
              <a:avLst/>
            </a:prstGeom>
            <a:noFill/>
          </p:spPr>
          <p:txBody>
            <a:bodyPr wrap="square" rtlCol="0" anchor="ctr">
              <a:spAutoFit/>
            </a:bodyPr>
            <a:lstStyle/>
            <a:p>
              <a:pPr algn="r"/>
              <a:r>
                <a:rPr lang="fa-IR" altLang="ko-KR" sz="1200" b="1" dirty="0">
                  <a:solidFill>
                    <a:schemeClr val="bg1"/>
                  </a:solidFill>
                  <a:cs typeface="B Nazanin" panose="00000700000000000000" pitchFamily="2" charset="-78"/>
                </a:rPr>
                <a:t>متن را اینجا بنویسید</a:t>
              </a:r>
              <a:endParaRPr lang="ko-KR" altLang="en-US" sz="1200" b="1" dirty="0">
                <a:solidFill>
                  <a:schemeClr val="bg1"/>
                </a:solidFill>
                <a:cs typeface="B Nazanin" panose="00000700000000000000" pitchFamily="2" charset="-78"/>
              </a:endParaRPr>
            </a:p>
          </p:txBody>
        </p:sp>
        <p:sp>
          <p:nvSpPr>
            <p:cNvPr id="15" name="TextBox 14">
              <a:extLst>
                <a:ext uri="{FF2B5EF4-FFF2-40B4-BE49-F238E27FC236}">
                  <a16:creationId xmlns:a16="http://schemas.microsoft.com/office/drawing/2014/main" id="{8384897A-E712-4165-915A-FD6ABFD84D7E}"/>
                </a:ext>
              </a:extLst>
            </p:cNvPr>
            <p:cNvSpPr txBox="1"/>
            <p:nvPr/>
          </p:nvSpPr>
          <p:spPr>
            <a:xfrm>
              <a:off x="-93768" y="4750825"/>
              <a:ext cx="2911803" cy="646331"/>
            </a:xfrm>
            <a:prstGeom prst="rect">
              <a:avLst/>
            </a:prstGeom>
            <a:noFill/>
          </p:spPr>
          <p:txBody>
            <a:bodyPr wrap="square" rtlCol="0">
              <a:spAutoFit/>
            </a:bodyPr>
            <a:lstStyle/>
            <a:p>
              <a:pPr algn="r"/>
              <a:r>
                <a:rPr lang="fa-IR" altLang="ko-KR" sz="1200" dirty="0">
                  <a:solidFill>
                    <a:schemeClr val="bg1"/>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cs typeface="B Nazanin" panose="00000700000000000000" pitchFamily="2" charset="-78"/>
              </a:endParaRPr>
            </a:p>
          </p:txBody>
        </p:sp>
      </p:grpSp>
      <p:grpSp>
        <p:nvGrpSpPr>
          <p:cNvPr id="20" name="Group 19">
            <a:extLst>
              <a:ext uri="{FF2B5EF4-FFF2-40B4-BE49-F238E27FC236}">
                <a16:creationId xmlns:a16="http://schemas.microsoft.com/office/drawing/2014/main" id="{891A01BB-792B-4570-9044-8F6B01489ABF}"/>
              </a:ext>
            </a:extLst>
          </p:cNvPr>
          <p:cNvGrpSpPr/>
          <p:nvPr/>
        </p:nvGrpSpPr>
        <p:grpSpPr>
          <a:xfrm>
            <a:off x="5233614" y="5329912"/>
            <a:ext cx="1952493" cy="1088782"/>
            <a:chOff x="395534" y="3737445"/>
            <a:chExt cx="3972999" cy="1088782"/>
          </a:xfrm>
        </p:grpSpPr>
        <p:sp>
          <p:nvSpPr>
            <p:cNvPr id="21" name="TextBox 20">
              <a:extLst>
                <a:ext uri="{FF2B5EF4-FFF2-40B4-BE49-F238E27FC236}">
                  <a16:creationId xmlns:a16="http://schemas.microsoft.com/office/drawing/2014/main" id="{960D7DB6-EA7E-4186-B0B5-D98D1C0C7072}"/>
                </a:ext>
              </a:extLst>
            </p:cNvPr>
            <p:cNvSpPr txBox="1"/>
            <p:nvPr/>
          </p:nvSpPr>
          <p:spPr>
            <a:xfrm>
              <a:off x="395534" y="3737445"/>
              <a:ext cx="3972999" cy="276999"/>
            </a:xfrm>
            <a:prstGeom prst="rect">
              <a:avLst/>
            </a:prstGeom>
            <a:solidFill>
              <a:schemeClr val="accent2"/>
            </a:solidFill>
          </p:spPr>
          <p:txBody>
            <a:bodyPr wrap="square" rtlCol="0" anchor="ctr">
              <a:spAutoFit/>
            </a:bodyPr>
            <a:lstStyle/>
            <a:p>
              <a:pPr algn="ctr"/>
              <a:r>
                <a:rPr lang="fa-IR" altLang="ko-KR" sz="1200" b="1" dirty="0">
                  <a:solidFill>
                    <a:schemeClr val="bg1"/>
                  </a:solidFill>
                  <a:cs typeface="B Nazanin" panose="00000700000000000000" pitchFamily="2" charset="-78"/>
                </a:rPr>
                <a:t>متن را اینجا بنویسید</a:t>
              </a:r>
              <a:endParaRPr lang="ko-KR" altLang="en-US" sz="1200" b="1" dirty="0">
                <a:solidFill>
                  <a:schemeClr val="bg1"/>
                </a:solidFill>
                <a:cs typeface="B Nazanin" panose="00000700000000000000" pitchFamily="2" charset="-78"/>
              </a:endParaRPr>
            </a:p>
          </p:txBody>
        </p:sp>
        <p:sp>
          <p:nvSpPr>
            <p:cNvPr id="22" name="TextBox 21">
              <a:extLst>
                <a:ext uri="{FF2B5EF4-FFF2-40B4-BE49-F238E27FC236}">
                  <a16:creationId xmlns:a16="http://schemas.microsoft.com/office/drawing/2014/main" id="{E4F6D042-4BB7-43B9-917D-83E9FD332629}"/>
                </a:ext>
              </a:extLst>
            </p:cNvPr>
            <p:cNvSpPr txBox="1"/>
            <p:nvPr/>
          </p:nvSpPr>
          <p:spPr>
            <a:xfrm>
              <a:off x="395536" y="3995230"/>
              <a:ext cx="3972997"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700000000000000" pitchFamily="2" charset="-78"/>
              </a:endParaRPr>
            </a:p>
          </p:txBody>
        </p:sp>
      </p:grpSp>
      <p:grpSp>
        <p:nvGrpSpPr>
          <p:cNvPr id="23" name="Group 30">
            <a:extLst>
              <a:ext uri="{FF2B5EF4-FFF2-40B4-BE49-F238E27FC236}">
                <a16:creationId xmlns:a16="http://schemas.microsoft.com/office/drawing/2014/main" id="{63F576F9-0AEF-48A8-8A36-E7C91B8C6B51}"/>
              </a:ext>
            </a:extLst>
          </p:cNvPr>
          <p:cNvGrpSpPr/>
          <p:nvPr/>
        </p:nvGrpSpPr>
        <p:grpSpPr>
          <a:xfrm>
            <a:off x="7461433" y="5329912"/>
            <a:ext cx="1952493" cy="1088782"/>
            <a:chOff x="395534" y="3737445"/>
            <a:chExt cx="3972999" cy="1088782"/>
          </a:xfrm>
        </p:grpSpPr>
        <p:sp>
          <p:nvSpPr>
            <p:cNvPr id="24" name="TextBox 23">
              <a:extLst>
                <a:ext uri="{FF2B5EF4-FFF2-40B4-BE49-F238E27FC236}">
                  <a16:creationId xmlns:a16="http://schemas.microsoft.com/office/drawing/2014/main" id="{45EFE213-8C4A-4FB4-9477-FA4D93F0AECB}"/>
                </a:ext>
              </a:extLst>
            </p:cNvPr>
            <p:cNvSpPr txBox="1"/>
            <p:nvPr/>
          </p:nvSpPr>
          <p:spPr>
            <a:xfrm>
              <a:off x="395534" y="3737445"/>
              <a:ext cx="3972999" cy="276999"/>
            </a:xfrm>
            <a:prstGeom prst="rect">
              <a:avLst/>
            </a:prstGeom>
            <a:solidFill>
              <a:schemeClr val="accent3"/>
            </a:solidFill>
          </p:spPr>
          <p:txBody>
            <a:bodyPr wrap="square" rtlCol="0" anchor="ctr">
              <a:spAutoFit/>
            </a:bodyPr>
            <a:lstStyle/>
            <a:p>
              <a:pPr algn="ctr"/>
              <a:r>
                <a:rPr lang="fa-IR" altLang="ko-KR" sz="1200" b="1" dirty="0">
                  <a:solidFill>
                    <a:schemeClr val="bg1"/>
                  </a:solidFill>
                  <a:cs typeface="B Nazanin" panose="00000700000000000000" pitchFamily="2" charset="-78"/>
                </a:rPr>
                <a:t>متن را اینجا بنویسید</a:t>
              </a:r>
              <a:endParaRPr lang="ko-KR" altLang="en-US" sz="1200" b="1" dirty="0">
                <a:solidFill>
                  <a:schemeClr val="bg1"/>
                </a:solidFill>
                <a:cs typeface="B Nazanin" panose="00000700000000000000" pitchFamily="2" charset="-78"/>
              </a:endParaRPr>
            </a:p>
          </p:txBody>
        </p:sp>
        <p:sp>
          <p:nvSpPr>
            <p:cNvPr id="25" name="TextBox 24">
              <a:extLst>
                <a:ext uri="{FF2B5EF4-FFF2-40B4-BE49-F238E27FC236}">
                  <a16:creationId xmlns:a16="http://schemas.microsoft.com/office/drawing/2014/main" id="{F0D4E5F0-6930-45C1-95D7-35AC6EE2C9EE}"/>
                </a:ext>
              </a:extLst>
            </p:cNvPr>
            <p:cNvSpPr txBox="1"/>
            <p:nvPr/>
          </p:nvSpPr>
          <p:spPr>
            <a:xfrm>
              <a:off x="395536" y="3995230"/>
              <a:ext cx="3972997"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700000000000000" pitchFamily="2" charset="-78"/>
              </a:endParaRPr>
            </a:p>
          </p:txBody>
        </p:sp>
      </p:grpSp>
      <p:grpSp>
        <p:nvGrpSpPr>
          <p:cNvPr id="26" name="Group 33">
            <a:extLst>
              <a:ext uri="{FF2B5EF4-FFF2-40B4-BE49-F238E27FC236}">
                <a16:creationId xmlns:a16="http://schemas.microsoft.com/office/drawing/2014/main" id="{6E87C8EC-DE1F-4134-B75C-58B81F1A9223}"/>
              </a:ext>
            </a:extLst>
          </p:cNvPr>
          <p:cNvGrpSpPr/>
          <p:nvPr/>
        </p:nvGrpSpPr>
        <p:grpSpPr>
          <a:xfrm>
            <a:off x="9689252" y="5329912"/>
            <a:ext cx="1952493" cy="1088782"/>
            <a:chOff x="395534" y="3737445"/>
            <a:chExt cx="3972999" cy="1088782"/>
          </a:xfrm>
        </p:grpSpPr>
        <p:sp>
          <p:nvSpPr>
            <p:cNvPr id="27" name="TextBox 26">
              <a:extLst>
                <a:ext uri="{FF2B5EF4-FFF2-40B4-BE49-F238E27FC236}">
                  <a16:creationId xmlns:a16="http://schemas.microsoft.com/office/drawing/2014/main" id="{00D00C24-23FB-465E-A8D7-AC8CECB2F636}"/>
                </a:ext>
              </a:extLst>
            </p:cNvPr>
            <p:cNvSpPr txBox="1"/>
            <p:nvPr/>
          </p:nvSpPr>
          <p:spPr>
            <a:xfrm>
              <a:off x="395534" y="3737445"/>
              <a:ext cx="3972999" cy="276999"/>
            </a:xfrm>
            <a:prstGeom prst="rect">
              <a:avLst/>
            </a:prstGeom>
            <a:solidFill>
              <a:schemeClr val="accent4"/>
            </a:solidFill>
          </p:spPr>
          <p:txBody>
            <a:bodyPr wrap="square" rtlCol="0" anchor="ctr">
              <a:spAutoFit/>
            </a:bodyPr>
            <a:lstStyle/>
            <a:p>
              <a:pPr algn="ctr"/>
              <a:r>
                <a:rPr lang="fa-IR" altLang="ko-KR" sz="1200" b="1" dirty="0">
                  <a:solidFill>
                    <a:schemeClr val="bg1"/>
                  </a:solidFill>
                  <a:cs typeface="B Nazanin" panose="00000700000000000000" pitchFamily="2" charset="-78"/>
                </a:rPr>
                <a:t>متن را اینجا بنویسید</a:t>
              </a:r>
              <a:endParaRPr lang="ko-KR" altLang="en-US" sz="1200" b="1" dirty="0">
                <a:solidFill>
                  <a:schemeClr val="bg1"/>
                </a:solidFill>
                <a:cs typeface="B Nazanin" panose="00000700000000000000" pitchFamily="2" charset="-78"/>
              </a:endParaRPr>
            </a:p>
          </p:txBody>
        </p:sp>
        <p:sp>
          <p:nvSpPr>
            <p:cNvPr id="28" name="TextBox 27">
              <a:extLst>
                <a:ext uri="{FF2B5EF4-FFF2-40B4-BE49-F238E27FC236}">
                  <a16:creationId xmlns:a16="http://schemas.microsoft.com/office/drawing/2014/main" id="{9012F339-9C12-43DC-81DB-7922A3D437E2}"/>
                </a:ext>
              </a:extLst>
            </p:cNvPr>
            <p:cNvSpPr txBox="1"/>
            <p:nvPr/>
          </p:nvSpPr>
          <p:spPr>
            <a:xfrm>
              <a:off x="395536" y="3995230"/>
              <a:ext cx="3972997"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700000000000000" pitchFamily="2" charset="-78"/>
              </a:endParaRPr>
            </a:p>
          </p:txBody>
        </p:sp>
      </p:grpSp>
      <p:grpSp>
        <p:nvGrpSpPr>
          <p:cNvPr id="29" name="Group 28">
            <a:extLst>
              <a:ext uri="{FF2B5EF4-FFF2-40B4-BE49-F238E27FC236}">
                <a16:creationId xmlns:a16="http://schemas.microsoft.com/office/drawing/2014/main" id="{C8BA1983-712C-42C6-8371-4F793183DED3}"/>
              </a:ext>
            </a:extLst>
          </p:cNvPr>
          <p:cNvGrpSpPr/>
          <p:nvPr/>
        </p:nvGrpSpPr>
        <p:grpSpPr>
          <a:xfrm>
            <a:off x="6645918" y="1515287"/>
            <a:ext cx="4995827" cy="1006371"/>
            <a:chOff x="4822352" y="1916832"/>
            <a:chExt cx="3422056" cy="1006371"/>
          </a:xfrm>
        </p:grpSpPr>
        <p:sp>
          <p:nvSpPr>
            <p:cNvPr id="30" name="Text Placeholder 10">
              <a:extLst>
                <a:ext uri="{FF2B5EF4-FFF2-40B4-BE49-F238E27FC236}">
                  <a16:creationId xmlns:a16="http://schemas.microsoft.com/office/drawing/2014/main" id="{EAFE9D98-54FF-46C1-A7C5-00FED9C0A182}"/>
                </a:ext>
              </a:extLst>
            </p:cNvPr>
            <p:cNvSpPr txBox="1">
              <a:spLocks/>
            </p:cNvSpPr>
            <p:nvPr/>
          </p:nvSpPr>
          <p:spPr>
            <a:xfrm>
              <a:off x="4822352" y="1916832"/>
              <a:ext cx="3422056" cy="360040"/>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10000"/>
                </a:lnSpc>
                <a:buNone/>
              </a:pPr>
              <a:r>
                <a:rPr lang="fa-IR" altLang="ko-KR" sz="2000" b="1" dirty="0">
                  <a:solidFill>
                    <a:schemeClr val="accent1"/>
                  </a:solidFill>
                  <a:cs typeface="B Nazanin" panose="00000700000000000000" pitchFamily="2" charset="-78"/>
                </a:rPr>
                <a:t>نمونه کارها طراحی شده است</a:t>
              </a:r>
              <a:endParaRPr lang="en-US" altLang="ko-KR" sz="2000" b="1" dirty="0">
                <a:solidFill>
                  <a:schemeClr val="accent1"/>
                </a:solidFill>
                <a:cs typeface="B Nazanin" panose="00000700000000000000" pitchFamily="2" charset="-78"/>
              </a:endParaRPr>
            </a:p>
          </p:txBody>
        </p:sp>
        <p:sp>
          <p:nvSpPr>
            <p:cNvPr id="31" name="TextBox 30">
              <a:extLst>
                <a:ext uri="{FF2B5EF4-FFF2-40B4-BE49-F238E27FC236}">
                  <a16:creationId xmlns:a16="http://schemas.microsoft.com/office/drawing/2014/main" id="{05347C5E-7BAD-4B49-89CD-AFCDD59D2D3C}"/>
                </a:ext>
              </a:extLst>
            </p:cNvPr>
            <p:cNvSpPr txBox="1"/>
            <p:nvPr/>
          </p:nvSpPr>
          <p:spPr>
            <a:xfrm>
              <a:off x="4822352" y="2276872"/>
              <a:ext cx="3422056" cy="646331"/>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700000000000000" pitchFamily="2" charset="-78"/>
              </a:endParaRPr>
            </a:p>
          </p:txBody>
        </p:sp>
      </p:grpSp>
      <p:sp>
        <p:nvSpPr>
          <p:cNvPr id="33" name="TextBox 32">
            <a:extLst>
              <a:ext uri="{FF2B5EF4-FFF2-40B4-BE49-F238E27FC236}">
                <a16:creationId xmlns:a16="http://schemas.microsoft.com/office/drawing/2014/main" id="{FFCCE8BB-DC63-4346-A3A3-03A9724C353B}"/>
              </a:ext>
            </a:extLst>
          </p:cNvPr>
          <p:cNvSpPr txBox="1"/>
          <p:nvPr/>
        </p:nvSpPr>
        <p:spPr>
          <a:xfrm>
            <a:off x="9330271" y="2861369"/>
            <a:ext cx="1300314" cy="923330"/>
          </a:xfrm>
          <a:prstGeom prst="rect">
            <a:avLst/>
          </a:prstGeom>
          <a:noFill/>
        </p:spPr>
        <p:txBody>
          <a:bodyPr wrap="square" rtlCol="0">
            <a:spAutoFit/>
          </a:bodyPr>
          <a:lstStyle/>
          <a:p>
            <a:pPr algn="r"/>
            <a:r>
              <a:rPr lang="en-US" altLang="ko-KR" sz="5400" b="1" dirty="0">
                <a:ln w="12700">
                  <a:solidFill>
                    <a:schemeClr val="bg1"/>
                  </a:solidFill>
                </a:ln>
                <a:solidFill>
                  <a:schemeClr val="accent3"/>
                </a:solidFill>
                <a:cs typeface="B Nazanin" panose="00000700000000000000" pitchFamily="2" charset="-78"/>
              </a:rPr>
              <a:t>40</a:t>
            </a:r>
            <a:r>
              <a:rPr lang="en-US" altLang="ko-KR" sz="2400" b="1" dirty="0">
                <a:ln w="12700">
                  <a:solidFill>
                    <a:schemeClr val="bg1"/>
                  </a:solidFill>
                </a:ln>
                <a:solidFill>
                  <a:schemeClr val="accent3"/>
                </a:solidFill>
                <a:cs typeface="B Nazanin" panose="00000700000000000000" pitchFamily="2" charset="-78"/>
              </a:rPr>
              <a:t>%</a:t>
            </a:r>
            <a:endParaRPr lang="ko-KR" altLang="en-US" sz="2400" b="1" dirty="0">
              <a:ln w="12700">
                <a:solidFill>
                  <a:schemeClr val="bg1"/>
                </a:solidFill>
              </a:ln>
              <a:solidFill>
                <a:schemeClr val="accent3"/>
              </a:solidFill>
              <a:cs typeface="B Nazanin" panose="00000700000000000000" pitchFamily="2" charset="-78"/>
            </a:endParaRPr>
          </a:p>
        </p:txBody>
      </p:sp>
      <p:sp>
        <p:nvSpPr>
          <p:cNvPr id="34" name="Down Arrow 4">
            <a:extLst>
              <a:ext uri="{FF2B5EF4-FFF2-40B4-BE49-F238E27FC236}">
                <a16:creationId xmlns:a16="http://schemas.microsoft.com/office/drawing/2014/main" id="{B49F68B6-074C-48D8-9452-6EC4BF28FBF5}"/>
              </a:ext>
            </a:extLst>
          </p:cNvPr>
          <p:cNvSpPr/>
          <p:nvPr/>
        </p:nvSpPr>
        <p:spPr>
          <a:xfrm rot="10800000">
            <a:off x="10814827" y="2926969"/>
            <a:ext cx="582983" cy="792128"/>
          </a:xfrm>
          <a:prstGeom prst="down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700000000000000" pitchFamily="2" charset="-78"/>
            </a:endParaRPr>
          </a:p>
        </p:txBody>
      </p:sp>
      <p:grpSp>
        <p:nvGrpSpPr>
          <p:cNvPr id="35" name="Group 34">
            <a:extLst>
              <a:ext uri="{FF2B5EF4-FFF2-40B4-BE49-F238E27FC236}">
                <a16:creationId xmlns:a16="http://schemas.microsoft.com/office/drawing/2014/main" id="{70E9C55E-909E-4EE0-98D8-A48592A9C31A}"/>
              </a:ext>
            </a:extLst>
          </p:cNvPr>
          <p:cNvGrpSpPr/>
          <p:nvPr/>
        </p:nvGrpSpPr>
        <p:grpSpPr>
          <a:xfrm>
            <a:off x="7217594" y="2967449"/>
            <a:ext cx="1928437" cy="711174"/>
            <a:chOff x="3131840" y="2220253"/>
            <a:chExt cx="3096344" cy="711174"/>
          </a:xfrm>
        </p:grpSpPr>
        <p:sp>
          <p:nvSpPr>
            <p:cNvPr id="40" name="TextBox 39">
              <a:extLst>
                <a:ext uri="{FF2B5EF4-FFF2-40B4-BE49-F238E27FC236}">
                  <a16:creationId xmlns:a16="http://schemas.microsoft.com/office/drawing/2014/main" id="{AD26A782-E653-4F92-A9DA-19A95FAE6A14}"/>
                </a:ext>
              </a:extLst>
            </p:cNvPr>
            <p:cNvSpPr txBox="1"/>
            <p:nvPr/>
          </p:nvSpPr>
          <p:spPr>
            <a:xfrm>
              <a:off x="3131840" y="2220253"/>
              <a:ext cx="3096344" cy="276999"/>
            </a:xfrm>
            <a:prstGeom prst="rect">
              <a:avLst/>
            </a:prstGeom>
            <a:noFill/>
          </p:spPr>
          <p:txBody>
            <a:bodyPr wrap="square" rtlCol="0" anchor="ctr">
              <a:spAutoFit/>
            </a:bodyPr>
            <a:lstStyle/>
            <a:p>
              <a:pPr algn="r"/>
              <a:r>
                <a:rPr lang="fa-IR" altLang="ko-KR" sz="1200" b="1" dirty="0">
                  <a:solidFill>
                    <a:schemeClr val="tx1">
                      <a:lumMod val="75000"/>
                      <a:lumOff val="25000"/>
                    </a:schemeClr>
                  </a:solidFill>
                  <a:cs typeface="B Nazanin" panose="00000700000000000000" pitchFamily="2" charset="-78"/>
                </a:rPr>
                <a:t>متن را اینجا بنویسید</a:t>
              </a:r>
              <a:endParaRPr lang="ko-KR" altLang="en-US" sz="1200" b="1" dirty="0">
                <a:solidFill>
                  <a:schemeClr val="tx1">
                    <a:lumMod val="75000"/>
                    <a:lumOff val="25000"/>
                  </a:schemeClr>
                </a:solidFill>
                <a:cs typeface="B Nazanin" panose="00000700000000000000" pitchFamily="2" charset="-78"/>
              </a:endParaRPr>
            </a:p>
          </p:txBody>
        </p:sp>
        <p:sp>
          <p:nvSpPr>
            <p:cNvPr id="41" name="TextBox 40">
              <a:extLst>
                <a:ext uri="{FF2B5EF4-FFF2-40B4-BE49-F238E27FC236}">
                  <a16:creationId xmlns:a16="http://schemas.microsoft.com/office/drawing/2014/main" id="{791BB063-B584-4E6B-90ED-570839557B17}"/>
                </a:ext>
              </a:extLst>
            </p:cNvPr>
            <p:cNvSpPr txBox="1"/>
            <p:nvPr/>
          </p:nvSpPr>
          <p:spPr>
            <a:xfrm>
              <a:off x="3131840" y="2469762"/>
              <a:ext cx="3096344" cy="461665"/>
            </a:xfrm>
            <a:prstGeom prst="rect">
              <a:avLst/>
            </a:prstGeom>
            <a:noFill/>
          </p:spPr>
          <p:txBody>
            <a:bodyPr wrap="square" rtlCol="0">
              <a:spAutoFit/>
            </a:bodyPr>
            <a:lstStyle/>
            <a:p>
              <a:pPr algn="r"/>
              <a:r>
                <a:rPr lang="fa-IR" altLang="ko-KR" sz="1200" b="1" dirty="0">
                  <a:solidFill>
                    <a:schemeClr val="tx1">
                      <a:lumMod val="75000"/>
                      <a:lumOff val="25000"/>
                    </a:schemeClr>
                  </a:solidFill>
                  <a:cs typeface="B Nazanin" panose="00000700000000000000" pitchFamily="2" charset="-78"/>
                </a:rPr>
                <a:t>آسان برای تغییر رنگ، عکس و متن.</a:t>
              </a:r>
              <a:endParaRPr lang="en-US" altLang="ko-KR" sz="1200" b="1" dirty="0">
                <a:solidFill>
                  <a:schemeClr val="tx1">
                    <a:lumMod val="75000"/>
                    <a:lumOff val="25000"/>
                  </a:schemeClr>
                </a:solidFill>
                <a:cs typeface="B Nazanin" panose="00000700000000000000" pitchFamily="2" charset="-78"/>
              </a:endParaRPr>
            </a:p>
          </p:txBody>
        </p:sp>
      </p:grpSp>
      <p:grpSp>
        <p:nvGrpSpPr>
          <p:cNvPr id="42" name="Group 41">
            <a:extLst>
              <a:ext uri="{FF2B5EF4-FFF2-40B4-BE49-F238E27FC236}">
                <a16:creationId xmlns:a16="http://schemas.microsoft.com/office/drawing/2014/main" id="{08215444-17F5-4DF2-90A7-CBFE3A073CCA}"/>
              </a:ext>
            </a:extLst>
          </p:cNvPr>
          <p:cNvGrpSpPr/>
          <p:nvPr/>
        </p:nvGrpSpPr>
        <p:grpSpPr>
          <a:xfrm>
            <a:off x="6645918" y="3862167"/>
            <a:ext cx="4995827" cy="821705"/>
            <a:chOff x="4822352" y="1916832"/>
            <a:chExt cx="3422056" cy="821705"/>
          </a:xfrm>
        </p:grpSpPr>
        <p:sp>
          <p:nvSpPr>
            <p:cNvPr id="43" name="Text Placeholder 10">
              <a:extLst>
                <a:ext uri="{FF2B5EF4-FFF2-40B4-BE49-F238E27FC236}">
                  <a16:creationId xmlns:a16="http://schemas.microsoft.com/office/drawing/2014/main" id="{26C17C60-0BF8-4BC4-B5AD-E064F51F9651}"/>
                </a:ext>
              </a:extLst>
            </p:cNvPr>
            <p:cNvSpPr txBox="1">
              <a:spLocks/>
            </p:cNvSpPr>
            <p:nvPr/>
          </p:nvSpPr>
          <p:spPr>
            <a:xfrm>
              <a:off x="4822352" y="1916832"/>
              <a:ext cx="3422056" cy="360040"/>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10000"/>
                </a:lnSpc>
                <a:buNone/>
              </a:pPr>
              <a:r>
                <a:rPr lang="fa-IR" altLang="ko-KR" sz="2000" b="1" dirty="0">
                  <a:solidFill>
                    <a:schemeClr val="accent2"/>
                  </a:solidFill>
                  <a:cs typeface="B Nazanin" panose="00000700000000000000" pitchFamily="2" charset="-78"/>
                </a:rPr>
                <a:t>نمونه کارها ساده طراحی شده است</a:t>
              </a:r>
              <a:endParaRPr lang="en-US" altLang="ko-KR" sz="2000" b="1" dirty="0">
                <a:solidFill>
                  <a:schemeClr val="accent2"/>
                </a:solidFill>
                <a:cs typeface="B Nazanin" panose="00000700000000000000" pitchFamily="2" charset="-78"/>
              </a:endParaRPr>
            </a:p>
          </p:txBody>
        </p:sp>
        <p:sp>
          <p:nvSpPr>
            <p:cNvPr id="44" name="TextBox 43">
              <a:extLst>
                <a:ext uri="{FF2B5EF4-FFF2-40B4-BE49-F238E27FC236}">
                  <a16:creationId xmlns:a16="http://schemas.microsoft.com/office/drawing/2014/main" id="{77D82AEC-C75B-46D2-B20E-4DB63CF4D973}"/>
                </a:ext>
              </a:extLst>
            </p:cNvPr>
            <p:cNvSpPr txBox="1"/>
            <p:nvPr/>
          </p:nvSpPr>
          <p:spPr>
            <a:xfrm>
              <a:off x="4822352" y="2276872"/>
              <a:ext cx="3422056" cy="461665"/>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700000000000000" pitchFamily="2" charset="-78"/>
              </a:endParaRPr>
            </a:p>
          </p:txBody>
        </p:sp>
      </p:grpSp>
      <p:grpSp>
        <p:nvGrpSpPr>
          <p:cNvPr id="45" name="Graphic 3">
            <a:extLst>
              <a:ext uri="{FF2B5EF4-FFF2-40B4-BE49-F238E27FC236}">
                <a16:creationId xmlns:a16="http://schemas.microsoft.com/office/drawing/2014/main" id="{F6B02FFA-BEFE-4FB1-9D27-2913498BC348}"/>
              </a:ext>
            </a:extLst>
          </p:cNvPr>
          <p:cNvGrpSpPr/>
          <p:nvPr/>
        </p:nvGrpSpPr>
        <p:grpSpPr>
          <a:xfrm rot="10800000">
            <a:off x="566432" y="3062973"/>
            <a:ext cx="756188" cy="832764"/>
            <a:chOff x="4214812" y="1357312"/>
            <a:chExt cx="3762375" cy="4143375"/>
          </a:xfrm>
          <a:solidFill>
            <a:schemeClr val="bg1"/>
          </a:solidFill>
        </p:grpSpPr>
        <p:sp>
          <p:nvSpPr>
            <p:cNvPr id="46" name="Freeform: Shape 45">
              <a:extLst>
                <a:ext uri="{FF2B5EF4-FFF2-40B4-BE49-F238E27FC236}">
                  <a16:creationId xmlns:a16="http://schemas.microsoft.com/office/drawing/2014/main" id="{CD08E07B-B232-49A4-9F59-950D19AFB2B6}"/>
                </a:ext>
              </a:extLst>
            </p:cNvPr>
            <p:cNvSpPr/>
            <p:nvPr/>
          </p:nvSpPr>
          <p:spPr>
            <a:xfrm>
              <a:off x="4540567" y="4509134"/>
              <a:ext cx="1143000" cy="238125"/>
            </a:xfrm>
            <a:custGeom>
              <a:avLst/>
              <a:gdLst>
                <a:gd name="connsiteX0" fmla="*/ 0 w 1143000"/>
                <a:gd name="connsiteY0" fmla="*/ 0 h 238125"/>
                <a:gd name="connsiteX1" fmla="*/ 848678 w 1143000"/>
                <a:gd name="connsiteY1" fmla="*/ 200025 h 238125"/>
                <a:gd name="connsiteX2" fmla="*/ 876300 w 1143000"/>
                <a:gd name="connsiteY2" fmla="*/ 207645 h 238125"/>
                <a:gd name="connsiteX3" fmla="*/ 1149667 w 1143000"/>
                <a:gd name="connsiteY3" fmla="*/ 240030 h 238125"/>
                <a:gd name="connsiteX4" fmla="*/ 893445 w 1143000"/>
                <a:gd name="connsiteY4" fmla="*/ 175260 h 238125"/>
                <a:gd name="connsiteX5" fmla="*/ 0 w 1143000"/>
                <a:gd name="connsiteY5" fmla="*/ 0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3000" h="238125">
                  <a:moveTo>
                    <a:pt x="0" y="0"/>
                  </a:moveTo>
                  <a:cubicBezTo>
                    <a:pt x="273368" y="107633"/>
                    <a:pt x="557212" y="167640"/>
                    <a:pt x="848678" y="200025"/>
                  </a:cubicBezTo>
                  <a:cubicBezTo>
                    <a:pt x="858203" y="202883"/>
                    <a:pt x="868680" y="207645"/>
                    <a:pt x="876300" y="207645"/>
                  </a:cubicBezTo>
                  <a:cubicBezTo>
                    <a:pt x="956310" y="227647"/>
                    <a:pt x="1040130" y="230505"/>
                    <a:pt x="1149667" y="240030"/>
                  </a:cubicBezTo>
                  <a:cubicBezTo>
                    <a:pt x="1047750" y="192405"/>
                    <a:pt x="967740" y="189547"/>
                    <a:pt x="893445" y="175260"/>
                  </a:cubicBezTo>
                  <a:cubicBezTo>
                    <a:pt x="594360" y="117158"/>
                    <a:pt x="298133" y="57150"/>
                    <a:pt x="0" y="0"/>
                  </a:cubicBezTo>
                  <a:close/>
                </a:path>
              </a:pathLst>
            </a:custGeom>
            <a:grpFill/>
            <a:ln w="9525" cap="flat">
              <a:noFill/>
              <a:prstDash val="solid"/>
              <a:miter/>
            </a:ln>
          </p:spPr>
          <p:txBody>
            <a:bodyPr rtlCol="0" anchor="ctr"/>
            <a:lstStyle/>
            <a:p>
              <a:endParaRPr lang="en-US">
                <a:cs typeface="B Nazanin" panose="00000700000000000000" pitchFamily="2" charset="-78"/>
              </a:endParaRPr>
            </a:p>
          </p:txBody>
        </p:sp>
        <p:sp>
          <p:nvSpPr>
            <p:cNvPr id="47" name="Freeform: Shape 46">
              <a:extLst>
                <a:ext uri="{FF2B5EF4-FFF2-40B4-BE49-F238E27FC236}">
                  <a16:creationId xmlns:a16="http://schemas.microsoft.com/office/drawing/2014/main" id="{E6F10244-05D1-467E-92BE-B94042FC8919}"/>
                </a:ext>
              </a:extLst>
            </p:cNvPr>
            <p:cNvSpPr/>
            <p:nvPr/>
          </p:nvSpPr>
          <p:spPr>
            <a:xfrm>
              <a:off x="6081712" y="2087879"/>
              <a:ext cx="238125" cy="571500"/>
            </a:xfrm>
            <a:custGeom>
              <a:avLst/>
              <a:gdLst>
                <a:gd name="connsiteX0" fmla="*/ 228600 w 238125"/>
                <a:gd name="connsiteY0" fmla="*/ 0 h 571500"/>
                <a:gd name="connsiteX1" fmla="*/ 0 w 238125"/>
                <a:gd name="connsiteY1" fmla="*/ 580073 h 571500"/>
                <a:gd name="connsiteX2" fmla="*/ 228600 w 238125"/>
                <a:gd name="connsiteY2" fmla="*/ 0 h 571500"/>
              </a:gdLst>
              <a:ahLst/>
              <a:cxnLst>
                <a:cxn ang="0">
                  <a:pos x="connsiteX0" y="connsiteY0"/>
                </a:cxn>
                <a:cxn ang="0">
                  <a:pos x="connsiteX1" y="connsiteY1"/>
                </a:cxn>
                <a:cxn ang="0">
                  <a:pos x="connsiteX2" y="connsiteY2"/>
                </a:cxn>
              </a:cxnLst>
              <a:rect l="l" t="t" r="r" b="b"/>
              <a:pathLst>
                <a:path w="238125" h="571500">
                  <a:moveTo>
                    <a:pt x="228600" y="0"/>
                  </a:moveTo>
                  <a:cubicBezTo>
                    <a:pt x="213360" y="237173"/>
                    <a:pt x="128588" y="418148"/>
                    <a:pt x="0" y="580073"/>
                  </a:cubicBezTo>
                  <a:cubicBezTo>
                    <a:pt x="185738" y="467678"/>
                    <a:pt x="282892" y="232410"/>
                    <a:pt x="228600" y="0"/>
                  </a:cubicBezTo>
                  <a:close/>
                </a:path>
              </a:pathLst>
            </a:custGeom>
            <a:grpFill/>
            <a:ln w="9525" cap="flat">
              <a:noFill/>
              <a:prstDash val="solid"/>
              <a:miter/>
            </a:ln>
          </p:spPr>
          <p:txBody>
            <a:bodyPr rtlCol="0" anchor="ctr"/>
            <a:lstStyle/>
            <a:p>
              <a:endParaRPr lang="en-US">
                <a:cs typeface="B Nazanin" panose="00000700000000000000" pitchFamily="2" charset="-78"/>
              </a:endParaRPr>
            </a:p>
          </p:txBody>
        </p:sp>
        <p:sp>
          <p:nvSpPr>
            <p:cNvPr id="48" name="Freeform: Shape 47">
              <a:extLst>
                <a:ext uri="{FF2B5EF4-FFF2-40B4-BE49-F238E27FC236}">
                  <a16:creationId xmlns:a16="http://schemas.microsoft.com/office/drawing/2014/main" id="{B892345D-0577-4018-98BB-7C3CDCDB5713}"/>
                </a:ext>
              </a:extLst>
            </p:cNvPr>
            <p:cNvSpPr/>
            <p:nvPr/>
          </p:nvSpPr>
          <p:spPr>
            <a:xfrm>
              <a:off x="5597842" y="3106102"/>
              <a:ext cx="247650" cy="400050"/>
            </a:xfrm>
            <a:custGeom>
              <a:avLst/>
              <a:gdLst>
                <a:gd name="connsiteX0" fmla="*/ 0 w 247650"/>
                <a:gd name="connsiteY0" fmla="*/ 0 h 400050"/>
                <a:gd name="connsiteX1" fmla="*/ 246698 w 247650"/>
                <a:gd name="connsiteY1" fmla="*/ 404813 h 400050"/>
                <a:gd name="connsiteX2" fmla="*/ 0 w 247650"/>
                <a:gd name="connsiteY2" fmla="*/ 0 h 400050"/>
              </a:gdLst>
              <a:ahLst/>
              <a:cxnLst>
                <a:cxn ang="0">
                  <a:pos x="connsiteX0" y="connsiteY0"/>
                </a:cxn>
                <a:cxn ang="0">
                  <a:pos x="connsiteX1" y="connsiteY1"/>
                </a:cxn>
                <a:cxn ang="0">
                  <a:pos x="connsiteX2" y="connsiteY2"/>
                </a:cxn>
              </a:cxnLst>
              <a:rect l="l" t="t" r="r" b="b"/>
              <a:pathLst>
                <a:path w="247650" h="400050">
                  <a:moveTo>
                    <a:pt x="0" y="0"/>
                  </a:moveTo>
                  <a:cubicBezTo>
                    <a:pt x="124778" y="107632"/>
                    <a:pt x="194310" y="252413"/>
                    <a:pt x="246698" y="404813"/>
                  </a:cubicBezTo>
                  <a:cubicBezTo>
                    <a:pt x="261938" y="212407"/>
                    <a:pt x="166688" y="84772"/>
                    <a:pt x="0" y="0"/>
                  </a:cubicBezTo>
                  <a:close/>
                </a:path>
              </a:pathLst>
            </a:custGeom>
            <a:grpFill/>
            <a:ln w="9525" cap="flat">
              <a:noFill/>
              <a:prstDash val="solid"/>
              <a:miter/>
            </a:ln>
          </p:spPr>
          <p:txBody>
            <a:bodyPr rtlCol="0" anchor="ctr"/>
            <a:lstStyle/>
            <a:p>
              <a:endParaRPr lang="en-US">
                <a:cs typeface="B Nazanin" panose="00000700000000000000" pitchFamily="2" charset="-78"/>
              </a:endParaRPr>
            </a:p>
          </p:txBody>
        </p:sp>
        <p:sp>
          <p:nvSpPr>
            <p:cNvPr id="49" name="Freeform: Shape 48">
              <a:extLst>
                <a:ext uri="{FF2B5EF4-FFF2-40B4-BE49-F238E27FC236}">
                  <a16:creationId xmlns:a16="http://schemas.microsoft.com/office/drawing/2014/main" id="{C88A1A59-E032-434B-BE13-CDEA77C4B481}"/>
                </a:ext>
              </a:extLst>
            </p:cNvPr>
            <p:cNvSpPr/>
            <p:nvPr/>
          </p:nvSpPr>
          <p:spPr>
            <a:xfrm>
              <a:off x="6571297" y="4056697"/>
              <a:ext cx="390525" cy="133350"/>
            </a:xfrm>
            <a:custGeom>
              <a:avLst/>
              <a:gdLst>
                <a:gd name="connsiteX0" fmla="*/ 396240 w 390525"/>
                <a:gd name="connsiteY0" fmla="*/ 0 h 133350"/>
                <a:gd name="connsiteX1" fmla="*/ 0 w 390525"/>
                <a:gd name="connsiteY1" fmla="*/ 132397 h 133350"/>
                <a:gd name="connsiteX2" fmla="*/ 396240 w 390525"/>
                <a:gd name="connsiteY2" fmla="*/ 0 h 133350"/>
              </a:gdLst>
              <a:ahLst/>
              <a:cxnLst>
                <a:cxn ang="0">
                  <a:pos x="connsiteX0" y="connsiteY0"/>
                </a:cxn>
                <a:cxn ang="0">
                  <a:pos x="connsiteX1" y="connsiteY1"/>
                </a:cxn>
                <a:cxn ang="0">
                  <a:pos x="connsiteX2" y="connsiteY2"/>
                </a:cxn>
              </a:cxnLst>
              <a:rect l="l" t="t" r="r" b="b"/>
              <a:pathLst>
                <a:path w="390525" h="133350">
                  <a:moveTo>
                    <a:pt x="396240" y="0"/>
                  </a:moveTo>
                  <a:cubicBezTo>
                    <a:pt x="266700" y="52388"/>
                    <a:pt x="137160" y="102870"/>
                    <a:pt x="0" y="132397"/>
                  </a:cubicBezTo>
                  <a:cubicBezTo>
                    <a:pt x="157163" y="161925"/>
                    <a:pt x="281940" y="100013"/>
                    <a:pt x="396240" y="0"/>
                  </a:cubicBezTo>
                  <a:close/>
                </a:path>
              </a:pathLst>
            </a:custGeom>
            <a:grpFill/>
            <a:ln w="9525" cap="flat">
              <a:noFill/>
              <a:prstDash val="solid"/>
              <a:miter/>
            </a:ln>
          </p:spPr>
          <p:txBody>
            <a:bodyPr rtlCol="0" anchor="ctr"/>
            <a:lstStyle/>
            <a:p>
              <a:endParaRPr lang="en-US">
                <a:cs typeface="B Nazanin" panose="00000700000000000000" pitchFamily="2" charset="-78"/>
              </a:endParaRPr>
            </a:p>
          </p:txBody>
        </p:sp>
        <p:sp>
          <p:nvSpPr>
            <p:cNvPr id="50" name="Freeform: Shape 49">
              <a:extLst>
                <a:ext uri="{FF2B5EF4-FFF2-40B4-BE49-F238E27FC236}">
                  <a16:creationId xmlns:a16="http://schemas.microsoft.com/office/drawing/2014/main" id="{9300F553-C1B1-4830-ACE4-DDB56014EF09}"/>
                </a:ext>
              </a:extLst>
            </p:cNvPr>
            <p:cNvSpPr/>
            <p:nvPr/>
          </p:nvSpPr>
          <p:spPr>
            <a:xfrm>
              <a:off x="6255067" y="4546282"/>
              <a:ext cx="1495425" cy="428625"/>
            </a:xfrm>
            <a:custGeom>
              <a:avLst/>
              <a:gdLst>
                <a:gd name="connsiteX0" fmla="*/ 1496377 w 1495425"/>
                <a:gd name="connsiteY0" fmla="*/ 0 h 428625"/>
                <a:gd name="connsiteX1" fmla="*/ 0 w 1495425"/>
                <a:gd name="connsiteY1" fmla="*/ 435293 h 428625"/>
                <a:gd name="connsiteX2" fmla="*/ 1496377 w 1495425"/>
                <a:gd name="connsiteY2" fmla="*/ 0 h 428625"/>
              </a:gdLst>
              <a:ahLst/>
              <a:cxnLst>
                <a:cxn ang="0">
                  <a:pos x="connsiteX0" y="connsiteY0"/>
                </a:cxn>
                <a:cxn ang="0">
                  <a:pos x="connsiteX1" y="connsiteY1"/>
                </a:cxn>
                <a:cxn ang="0">
                  <a:pos x="connsiteX2" y="connsiteY2"/>
                </a:cxn>
              </a:cxnLst>
              <a:rect l="l" t="t" r="r" b="b"/>
              <a:pathLst>
                <a:path w="1495425" h="428625">
                  <a:moveTo>
                    <a:pt x="1496377" y="0"/>
                  </a:moveTo>
                  <a:cubicBezTo>
                    <a:pt x="1177290" y="22860"/>
                    <a:pt x="283845" y="282893"/>
                    <a:pt x="0" y="435293"/>
                  </a:cubicBezTo>
                  <a:cubicBezTo>
                    <a:pt x="495300" y="285750"/>
                    <a:pt x="993458" y="132398"/>
                    <a:pt x="1496377" y="0"/>
                  </a:cubicBezTo>
                  <a:close/>
                </a:path>
              </a:pathLst>
            </a:custGeom>
            <a:grpFill/>
            <a:ln w="9525" cap="flat">
              <a:noFill/>
              <a:prstDash val="solid"/>
              <a:miter/>
            </a:ln>
          </p:spPr>
          <p:txBody>
            <a:bodyPr rtlCol="0" anchor="ctr"/>
            <a:lstStyle/>
            <a:p>
              <a:endParaRPr lang="en-US">
                <a:cs typeface="B Nazanin" panose="00000700000000000000" pitchFamily="2" charset="-78"/>
              </a:endParaRPr>
            </a:p>
          </p:txBody>
        </p:sp>
        <p:sp>
          <p:nvSpPr>
            <p:cNvPr id="51" name="Freeform: Shape 50">
              <a:extLst>
                <a:ext uri="{FF2B5EF4-FFF2-40B4-BE49-F238E27FC236}">
                  <a16:creationId xmlns:a16="http://schemas.microsoft.com/office/drawing/2014/main" id="{897C00A1-E565-4A72-9241-DD03D28B1F66}"/>
                </a:ext>
              </a:extLst>
            </p:cNvPr>
            <p:cNvSpPr/>
            <p:nvPr/>
          </p:nvSpPr>
          <p:spPr>
            <a:xfrm>
              <a:off x="4533433" y="2809824"/>
              <a:ext cx="1371600" cy="1095375"/>
            </a:xfrm>
            <a:custGeom>
              <a:avLst/>
              <a:gdLst>
                <a:gd name="connsiteX0" fmla="*/ 1373019 w 1371600"/>
                <a:gd name="connsiteY0" fmla="*/ 781101 h 1095375"/>
                <a:gd name="connsiteX1" fmla="*/ 1099652 w 1371600"/>
                <a:gd name="connsiteY1" fmla="*/ 248653 h 1095375"/>
                <a:gd name="connsiteX2" fmla="*/ 569109 w 1371600"/>
                <a:gd name="connsiteY2" fmla="*/ 11480 h 1095375"/>
                <a:gd name="connsiteX3" fmla="*/ 41424 w 1371600"/>
                <a:gd name="connsiteY3" fmla="*/ 203885 h 1095375"/>
                <a:gd name="connsiteX4" fmla="*/ 163344 w 1371600"/>
                <a:gd name="connsiteY4" fmla="*/ 742048 h 1095375"/>
                <a:gd name="connsiteX5" fmla="*/ 785327 w 1371600"/>
                <a:gd name="connsiteY5" fmla="*/ 1089711 h 1095375"/>
                <a:gd name="connsiteX6" fmla="*/ 1255862 w 1371600"/>
                <a:gd name="connsiteY6" fmla="*/ 984935 h 1095375"/>
                <a:gd name="connsiteX7" fmla="*/ 1328252 w 1371600"/>
                <a:gd name="connsiteY7" fmla="*/ 923023 h 1095375"/>
                <a:gd name="connsiteX8" fmla="*/ 1374924 w 1371600"/>
                <a:gd name="connsiteY8" fmla="*/ 821106 h 1095375"/>
                <a:gd name="connsiteX9" fmla="*/ 1373019 w 1371600"/>
                <a:gd name="connsiteY9" fmla="*/ 781101 h 1095375"/>
                <a:gd name="connsiteX10" fmla="*/ 1311107 w 1371600"/>
                <a:gd name="connsiteY10" fmla="*/ 701091 h 1095375"/>
                <a:gd name="connsiteX11" fmla="*/ 1064409 w 1371600"/>
                <a:gd name="connsiteY11" fmla="*/ 296278 h 1095375"/>
                <a:gd name="connsiteX12" fmla="*/ 1311107 w 1371600"/>
                <a:gd name="connsiteY12" fmla="*/ 701091 h 10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71600" h="1095375">
                  <a:moveTo>
                    <a:pt x="1373019" y="781101"/>
                  </a:moveTo>
                  <a:cubicBezTo>
                    <a:pt x="1382544" y="550596"/>
                    <a:pt x="1273007" y="382955"/>
                    <a:pt x="1099652" y="248653"/>
                  </a:cubicBezTo>
                  <a:cubicBezTo>
                    <a:pt x="942489" y="128638"/>
                    <a:pt x="763419" y="48628"/>
                    <a:pt x="569109" y="11480"/>
                  </a:cubicBezTo>
                  <a:cubicBezTo>
                    <a:pt x="347177" y="-31382"/>
                    <a:pt x="130959" y="48628"/>
                    <a:pt x="41424" y="203885"/>
                  </a:cubicBezTo>
                  <a:cubicBezTo>
                    <a:pt x="-43348" y="348666"/>
                    <a:pt x="4277" y="576313"/>
                    <a:pt x="163344" y="742048"/>
                  </a:cubicBezTo>
                  <a:cubicBezTo>
                    <a:pt x="332889" y="922071"/>
                    <a:pt x="544344" y="1039228"/>
                    <a:pt x="785327" y="1089711"/>
                  </a:cubicBezTo>
                  <a:cubicBezTo>
                    <a:pt x="952014" y="1124953"/>
                    <a:pt x="1116797" y="1102093"/>
                    <a:pt x="1255862" y="984935"/>
                  </a:cubicBezTo>
                  <a:cubicBezTo>
                    <a:pt x="1279674" y="966838"/>
                    <a:pt x="1297772" y="928738"/>
                    <a:pt x="1328252" y="923023"/>
                  </a:cubicBezTo>
                  <a:lnTo>
                    <a:pt x="1374924" y="821106"/>
                  </a:lnTo>
                  <a:cubicBezTo>
                    <a:pt x="1373972" y="806818"/>
                    <a:pt x="1373019" y="793483"/>
                    <a:pt x="1373019" y="781101"/>
                  </a:cubicBezTo>
                  <a:close/>
                  <a:moveTo>
                    <a:pt x="1311107" y="701091"/>
                  </a:moveTo>
                  <a:cubicBezTo>
                    <a:pt x="1258719" y="548691"/>
                    <a:pt x="1189187" y="403910"/>
                    <a:pt x="1064409" y="296278"/>
                  </a:cubicBezTo>
                  <a:cubicBezTo>
                    <a:pt x="1231097" y="381051"/>
                    <a:pt x="1326347" y="508685"/>
                    <a:pt x="1311107" y="701091"/>
                  </a:cubicBezTo>
                  <a:close/>
                </a:path>
              </a:pathLst>
            </a:custGeom>
            <a:grpFill/>
            <a:ln w="9525" cap="flat">
              <a:noFill/>
              <a:prstDash val="solid"/>
              <a:miter/>
            </a:ln>
          </p:spPr>
          <p:txBody>
            <a:bodyPr rtlCol="0" anchor="ctr"/>
            <a:lstStyle/>
            <a:p>
              <a:endParaRPr lang="en-US">
                <a:cs typeface="B Nazanin" panose="00000700000000000000" pitchFamily="2" charset="-78"/>
              </a:endParaRPr>
            </a:p>
          </p:txBody>
        </p:sp>
        <p:sp>
          <p:nvSpPr>
            <p:cNvPr id="52" name="Freeform: Shape 51">
              <a:extLst>
                <a:ext uri="{FF2B5EF4-FFF2-40B4-BE49-F238E27FC236}">
                  <a16:creationId xmlns:a16="http://schemas.microsoft.com/office/drawing/2014/main" id="{C218EB6A-9138-47CF-AED9-B7EC788D166E}"/>
                </a:ext>
              </a:extLst>
            </p:cNvPr>
            <p:cNvSpPr/>
            <p:nvPr/>
          </p:nvSpPr>
          <p:spPr>
            <a:xfrm>
              <a:off x="6196012" y="3105154"/>
              <a:ext cx="1228725" cy="1152525"/>
            </a:xfrm>
            <a:custGeom>
              <a:avLst/>
              <a:gdLst>
                <a:gd name="connsiteX0" fmla="*/ 81915 w 1228725"/>
                <a:gd name="connsiteY0" fmla="*/ 1063939 h 1152525"/>
                <a:gd name="connsiteX1" fmla="*/ 330517 w 1228725"/>
                <a:gd name="connsiteY1" fmla="*/ 1156331 h 1152525"/>
                <a:gd name="connsiteX2" fmla="*/ 1177290 w 1228725"/>
                <a:gd name="connsiteY2" fmla="*/ 653411 h 1152525"/>
                <a:gd name="connsiteX3" fmla="*/ 1214438 w 1228725"/>
                <a:gd name="connsiteY3" fmla="*/ 561018 h 1152525"/>
                <a:gd name="connsiteX4" fmla="*/ 788670 w 1228725"/>
                <a:gd name="connsiteY4" fmla="*/ 948 h 1152525"/>
                <a:gd name="connsiteX5" fmla="*/ 9525 w 1228725"/>
                <a:gd name="connsiteY5" fmla="*/ 788666 h 1152525"/>
                <a:gd name="connsiteX6" fmla="*/ 1905 w 1228725"/>
                <a:gd name="connsiteY6" fmla="*/ 913443 h 1152525"/>
                <a:gd name="connsiteX7" fmla="*/ 0 w 1228725"/>
                <a:gd name="connsiteY7" fmla="*/ 921064 h 1152525"/>
                <a:gd name="connsiteX8" fmla="*/ 57150 w 1228725"/>
                <a:gd name="connsiteY8" fmla="*/ 1042031 h 1152525"/>
                <a:gd name="connsiteX9" fmla="*/ 81915 w 1228725"/>
                <a:gd name="connsiteY9" fmla="*/ 1063939 h 1152525"/>
                <a:gd name="connsiteX10" fmla="*/ 771525 w 1228725"/>
                <a:gd name="connsiteY10" fmla="*/ 951543 h 1152525"/>
                <a:gd name="connsiteX11" fmla="*/ 375285 w 1228725"/>
                <a:gd name="connsiteY11" fmla="*/ 1083941 h 1152525"/>
                <a:gd name="connsiteX12" fmla="*/ 771525 w 1228725"/>
                <a:gd name="connsiteY12" fmla="*/ 951543 h 115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28725" h="1152525">
                  <a:moveTo>
                    <a:pt x="81915" y="1063939"/>
                  </a:moveTo>
                  <a:cubicBezTo>
                    <a:pt x="146685" y="1136328"/>
                    <a:pt x="236220" y="1163951"/>
                    <a:pt x="330517" y="1156331"/>
                  </a:cubicBezTo>
                  <a:cubicBezTo>
                    <a:pt x="691515" y="1125851"/>
                    <a:pt x="972503" y="951543"/>
                    <a:pt x="1177290" y="653411"/>
                  </a:cubicBezTo>
                  <a:cubicBezTo>
                    <a:pt x="1194435" y="625788"/>
                    <a:pt x="1209675" y="593403"/>
                    <a:pt x="1214438" y="561018"/>
                  </a:cubicBezTo>
                  <a:cubicBezTo>
                    <a:pt x="1286828" y="153348"/>
                    <a:pt x="1174432" y="-14292"/>
                    <a:pt x="788670" y="948"/>
                  </a:cubicBezTo>
                  <a:cubicBezTo>
                    <a:pt x="415290" y="16188"/>
                    <a:pt x="34290" y="400998"/>
                    <a:pt x="9525" y="788666"/>
                  </a:cubicBezTo>
                  <a:cubicBezTo>
                    <a:pt x="6667" y="831528"/>
                    <a:pt x="12383" y="873439"/>
                    <a:pt x="1905" y="913443"/>
                  </a:cubicBezTo>
                  <a:cubicBezTo>
                    <a:pt x="953" y="916301"/>
                    <a:pt x="0" y="918206"/>
                    <a:pt x="0" y="921064"/>
                  </a:cubicBezTo>
                  <a:lnTo>
                    <a:pt x="57150" y="1042031"/>
                  </a:lnTo>
                  <a:cubicBezTo>
                    <a:pt x="64770" y="1046793"/>
                    <a:pt x="73342" y="1054414"/>
                    <a:pt x="81915" y="1063939"/>
                  </a:cubicBezTo>
                  <a:close/>
                  <a:moveTo>
                    <a:pt x="771525" y="951543"/>
                  </a:moveTo>
                  <a:cubicBezTo>
                    <a:pt x="657225" y="1051556"/>
                    <a:pt x="532447" y="1114421"/>
                    <a:pt x="375285" y="1083941"/>
                  </a:cubicBezTo>
                  <a:cubicBezTo>
                    <a:pt x="512445" y="1053461"/>
                    <a:pt x="641985" y="1003931"/>
                    <a:pt x="771525" y="951543"/>
                  </a:cubicBezTo>
                  <a:close/>
                </a:path>
              </a:pathLst>
            </a:custGeom>
            <a:grpFill/>
            <a:ln w="9525" cap="flat">
              <a:noFill/>
              <a:prstDash val="solid"/>
              <a:miter/>
            </a:ln>
          </p:spPr>
          <p:txBody>
            <a:bodyPr rtlCol="0" anchor="ctr"/>
            <a:lstStyle/>
            <a:p>
              <a:endParaRPr lang="en-US" dirty="0">
                <a:cs typeface="B Nazanin" panose="00000700000000000000" pitchFamily="2" charset="-78"/>
              </a:endParaRPr>
            </a:p>
          </p:txBody>
        </p:sp>
        <p:sp>
          <p:nvSpPr>
            <p:cNvPr id="53" name="Freeform: Shape 52">
              <a:extLst>
                <a:ext uri="{FF2B5EF4-FFF2-40B4-BE49-F238E27FC236}">
                  <a16:creationId xmlns:a16="http://schemas.microsoft.com/office/drawing/2014/main" id="{313B87B2-00F0-4641-A09B-42005E748C88}"/>
                </a:ext>
              </a:extLst>
            </p:cNvPr>
            <p:cNvSpPr/>
            <p:nvPr/>
          </p:nvSpPr>
          <p:spPr>
            <a:xfrm>
              <a:off x="4216819" y="2820352"/>
              <a:ext cx="3752850" cy="2676525"/>
            </a:xfrm>
            <a:custGeom>
              <a:avLst/>
              <a:gdLst>
                <a:gd name="connsiteX0" fmla="*/ 3756558 w 3752850"/>
                <a:gd name="connsiteY0" fmla="*/ 1681163 h 2676525"/>
                <a:gd name="connsiteX1" fmla="*/ 3664166 w 3752850"/>
                <a:gd name="connsiteY1" fmla="*/ 1638300 h 2676525"/>
                <a:gd name="connsiteX2" fmla="*/ 3330791 w 3752850"/>
                <a:gd name="connsiteY2" fmla="*/ 1598295 h 2676525"/>
                <a:gd name="connsiteX3" fmla="*/ 2148738 w 3752850"/>
                <a:gd name="connsiteY3" fmla="*/ 1925955 h 2676525"/>
                <a:gd name="connsiteX4" fmla="*/ 1914423 w 3752850"/>
                <a:gd name="connsiteY4" fmla="*/ 2150745 h 2676525"/>
                <a:gd name="connsiteX5" fmla="*/ 1812506 w 3752850"/>
                <a:gd name="connsiteY5" fmla="*/ 2181225 h 2676525"/>
                <a:gd name="connsiteX6" fmla="*/ 1784883 w 3752850"/>
                <a:gd name="connsiteY6" fmla="*/ 2093595 h 2676525"/>
                <a:gd name="connsiteX7" fmla="*/ 1807743 w 3752850"/>
                <a:gd name="connsiteY7" fmla="*/ 1618298 h 2676525"/>
                <a:gd name="connsiteX8" fmla="*/ 1929663 w 3752850"/>
                <a:gd name="connsiteY8" fmla="*/ 1355407 h 2676525"/>
                <a:gd name="connsiteX9" fmla="*/ 2037296 w 3752850"/>
                <a:gd name="connsiteY9" fmla="*/ 1325880 h 2676525"/>
                <a:gd name="connsiteX10" fmla="*/ 1980146 w 3752850"/>
                <a:gd name="connsiteY10" fmla="*/ 1204913 h 2676525"/>
                <a:gd name="connsiteX11" fmla="*/ 1847748 w 3752850"/>
                <a:gd name="connsiteY11" fmla="*/ 1324928 h 2676525"/>
                <a:gd name="connsiteX12" fmla="*/ 1818221 w 3752850"/>
                <a:gd name="connsiteY12" fmla="*/ 1194435 h 2676525"/>
                <a:gd name="connsiteX13" fmla="*/ 1756308 w 3752850"/>
                <a:gd name="connsiteY13" fmla="*/ 71438 h 2676525"/>
                <a:gd name="connsiteX14" fmla="*/ 1762976 w 3752850"/>
                <a:gd name="connsiteY14" fmla="*/ 0 h 2676525"/>
                <a:gd name="connsiteX15" fmla="*/ 1649628 w 3752850"/>
                <a:gd name="connsiteY15" fmla="*/ 2857 h 2676525"/>
                <a:gd name="connsiteX16" fmla="*/ 1702016 w 3752850"/>
                <a:gd name="connsiteY16" fmla="*/ 103822 h 2676525"/>
                <a:gd name="connsiteX17" fmla="*/ 1711541 w 3752850"/>
                <a:gd name="connsiteY17" fmla="*/ 849630 h 2676525"/>
                <a:gd name="connsiteX18" fmla="*/ 1696301 w 3752850"/>
                <a:gd name="connsiteY18" fmla="*/ 832485 h 2676525"/>
                <a:gd name="connsiteX19" fmla="*/ 1693443 w 3752850"/>
                <a:gd name="connsiteY19" fmla="*/ 808672 h 2676525"/>
                <a:gd name="connsiteX20" fmla="*/ 1646771 w 3752850"/>
                <a:gd name="connsiteY20" fmla="*/ 910590 h 2676525"/>
                <a:gd name="connsiteX21" fmla="*/ 1685823 w 3752850"/>
                <a:gd name="connsiteY21" fmla="*/ 920115 h 2676525"/>
                <a:gd name="connsiteX22" fmla="*/ 1738211 w 3752850"/>
                <a:gd name="connsiteY22" fmla="*/ 1052513 h 2676525"/>
                <a:gd name="connsiteX23" fmla="*/ 1708683 w 3752850"/>
                <a:gd name="connsiteY23" fmla="*/ 1803082 h 2676525"/>
                <a:gd name="connsiteX24" fmla="*/ 1554378 w 3752850"/>
                <a:gd name="connsiteY24" fmla="*/ 1870710 h 2676525"/>
                <a:gd name="connsiteX25" fmla="*/ 1435316 w 3752850"/>
                <a:gd name="connsiteY25" fmla="*/ 1783080 h 2676525"/>
                <a:gd name="connsiteX26" fmla="*/ 108483 w 3752850"/>
                <a:gd name="connsiteY26" fmla="*/ 1543050 h 2676525"/>
                <a:gd name="connsiteX27" fmla="*/ 1803 w 3752850"/>
                <a:gd name="connsiteY27" fmla="*/ 1593532 h 2676525"/>
                <a:gd name="connsiteX28" fmla="*/ 76098 w 3752850"/>
                <a:gd name="connsiteY28" fmla="*/ 1698307 h 2676525"/>
                <a:gd name="connsiteX29" fmla="*/ 1278153 w 3752850"/>
                <a:gd name="connsiteY29" fmla="*/ 2038350 h 2676525"/>
                <a:gd name="connsiteX30" fmla="*/ 1529613 w 3752850"/>
                <a:gd name="connsiteY30" fmla="*/ 1967865 h 2676525"/>
                <a:gd name="connsiteX31" fmla="*/ 1674393 w 3752850"/>
                <a:gd name="connsiteY31" fmla="*/ 2080260 h 2676525"/>
                <a:gd name="connsiteX32" fmla="*/ 1622006 w 3752850"/>
                <a:gd name="connsiteY32" fmla="*/ 2587942 h 2676525"/>
                <a:gd name="connsiteX33" fmla="*/ 1663916 w 3752850"/>
                <a:gd name="connsiteY33" fmla="*/ 2670810 h 2676525"/>
                <a:gd name="connsiteX34" fmla="*/ 1761071 w 3752850"/>
                <a:gd name="connsiteY34" fmla="*/ 2580323 h 2676525"/>
                <a:gd name="connsiteX35" fmla="*/ 2064918 w 3752850"/>
                <a:gd name="connsiteY35" fmla="*/ 2247900 h 2676525"/>
                <a:gd name="connsiteX36" fmla="*/ 3703218 w 3752850"/>
                <a:gd name="connsiteY36" fmla="*/ 1757363 h 2676525"/>
                <a:gd name="connsiteX37" fmla="*/ 3756558 w 3752850"/>
                <a:gd name="connsiteY37" fmla="*/ 1681163 h 2676525"/>
                <a:gd name="connsiteX38" fmla="*/ 1200048 w 3752850"/>
                <a:gd name="connsiteY38" fmla="*/ 1896428 h 2676525"/>
                <a:gd name="connsiteX39" fmla="*/ 1172426 w 3752850"/>
                <a:gd name="connsiteY39" fmla="*/ 1888807 h 2676525"/>
                <a:gd name="connsiteX40" fmla="*/ 323748 w 3752850"/>
                <a:gd name="connsiteY40" fmla="*/ 1688782 h 2676525"/>
                <a:gd name="connsiteX41" fmla="*/ 1217193 w 3752850"/>
                <a:gd name="connsiteY41" fmla="*/ 1864042 h 2676525"/>
                <a:gd name="connsiteX42" fmla="*/ 1473416 w 3752850"/>
                <a:gd name="connsiteY42" fmla="*/ 1928813 h 2676525"/>
                <a:gd name="connsiteX43" fmla="*/ 1200048 w 3752850"/>
                <a:gd name="connsiteY43" fmla="*/ 1896428 h 2676525"/>
                <a:gd name="connsiteX44" fmla="*/ 2038248 w 3752850"/>
                <a:gd name="connsiteY44" fmla="*/ 2161223 h 2676525"/>
                <a:gd name="connsiteX45" fmla="*/ 3534626 w 3752850"/>
                <a:gd name="connsiteY45" fmla="*/ 1725930 h 2676525"/>
                <a:gd name="connsiteX46" fmla="*/ 2038248 w 3752850"/>
                <a:gd name="connsiteY46" fmla="*/ 2161223 h 2676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752850" h="2676525">
                  <a:moveTo>
                    <a:pt x="3756558" y="1681163"/>
                  </a:moveTo>
                  <a:cubicBezTo>
                    <a:pt x="3747033" y="1636395"/>
                    <a:pt x="3699408" y="1644015"/>
                    <a:pt x="3664166" y="1638300"/>
                  </a:cubicBezTo>
                  <a:cubicBezTo>
                    <a:pt x="3551771" y="1623060"/>
                    <a:pt x="3442233" y="1603057"/>
                    <a:pt x="3330791" y="1598295"/>
                  </a:cubicBezTo>
                  <a:cubicBezTo>
                    <a:pt x="2900261" y="1575435"/>
                    <a:pt x="2494496" y="1641157"/>
                    <a:pt x="2148738" y="1925955"/>
                  </a:cubicBezTo>
                  <a:cubicBezTo>
                    <a:pt x="2066823" y="1993582"/>
                    <a:pt x="1991576" y="2076450"/>
                    <a:pt x="1914423" y="2150745"/>
                  </a:cubicBezTo>
                  <a:cubicBezTo>
                    <a:pt x="1884896" y="2181225"/>
                    <a:pt x="1852511" y="2195513"/>
                    <a:pt x="1812506" y="2181225"/>
                  </a:cubicBezTo>
                  <a:cubicBezTo>
                    <a:pt x="1772501" y="2165985"/>
                    <a:pt x="1784883" y="2124075"/>
                    <a:pt x="1784883" y="2093595"/>
                  </a:cubicBezTo>
                  <a:cubicBezTo>
                    <a:pt x="1792503" y="1936432"/>
                    <a:pt x="1807743" y="1778317"/>
                    <a:pt x="1807743" y="1618298"/>
                  </a:cubicBezTo>
                  <a:cubicBezTo>
                    <a:pt x="1807743" y="1507807"/>
                    <a:pt x="1852511" y="1430655"/>
                    <a:pt x="1929663" y="1355407"/>
                  </a:cubicBezTo>
                  <a:cubicBezTo>
                    <a:pt x="1966811" y="1317307"/>
                    <a:pt x="1997291" y="1297305"/>
                    <a:pt x="2037296" y="1325880"/>
                  </a:cubicBezTo>
                  <a:lnTo>
                    <a:pt x="1980146" y="1204913"/>
                  </a:lnTo>
                  <a:cubicBezTo>
                    <a:pt x="1960143" y="1271588"/>
                    <a:pt x="1905851" y="1326832"/>
                    <a:pt x="1847748" y="1324928"/>
                  </a:cubicBezTo>
                  <a:cubicBezTo>
                    <a:pt x="1795361" y="1322070"/>
                    <a:pt x="1820126" y="1240155"/>
                    <a:pt x="1818221" y="1194435"/>
                  </a:cubicBezTo>
                  <a:cubicBezTo>
                    <a:pt x="1815363" y="819150"/>
                    <a:pt x="1813458" y="443865"/>
                    <a:pt x="1756308" y="71438"/>
                  </a:cubicBezTo>
                  <a:cubicBezTo>
                    <a:pt x="1751546" y="40957"/>
                    <a:pt x="1753451" y="19050"/>
                    <a:pt x="1762976" y="0"/>
                  </a:cubicBezTo>
                  <a:lnTo>
                    <a:pt x="1649628" y="2857"/>
                  </a:lnTo>
                  <a:cubicBezTo>
                    <a:pt x="1675346" y="29527"/>
                    <a:pt x="1689633" y="62865"/>
                    <a:pt x="1702016" y="103822"/>
                  </a:cubicBezTo>
                  <a:cubicBezTo>
                    <a:pt x="1769643" y="348615"/>
                    <a:pt x="1734401" y="599122"/>
                    <a:pt x="1711541" y="849630"/>
                  </a:cubicBezTo>
                  <a:cubicBezTo>
                    <a:pt x="1706778" y="844868"/>
                    <a:pt x="1699158" y="837247"/>
                    <a:pt x="1696301" y="832485"/>
                  </a:cubicBezTo>
                  <a:cubicBezTo>
                    <a:pt x="1695348" y="824865"/>
                    <a:pt x="1694396" y="817245"/>
                    <a:pt x="1693443" y="808672"/>
                  </a:cubicBezTo>
                  <a:lnTo>
                    <a:pt x="1646771" y="910590"/>
                  </a:lnTo>
                  <a:cubicBezTo>
                    <a:pt x="1658201" y="908685"/>
                    <a:pt x="1670583" y="910590"/>
                    <a:pt x="1685823" y="920115"/>
                  </a:cubicBezTo>
                  <a:cubicBezTo>
                    <a:pt x="1733448" y="950595"/>
                    <a:pt x="1740116" y="1000125"/>
                    <a:pt x="1738211" y="1052513"/>
                  </a:cubicBezTo>
                  <a:cubicBezTo>
                    <a:pt x="1728686" y="1303020"/>
                    <a:pt x="1721066" y="1552575"/>
                    <a:pt x="1708683" y="1803082"/>
                  </a:cubicBezTo>
                  <a:cubicBezTo>
                    <a:pt x="1703921" y="1918335"/>
                    <a:pt x="1654391" y="1938338"/>
                    <a:pt x="1554378" y="1870710"/>
                  </a:cubicBezTo>
                  <a:cubicBezTo>
                    <a:pt x="1514373" y="1843088"/>
                    <a:pt x="1474368" y="1810703"/>
                    <a:pt x="1435316" y="1783080"/>
                  </a:cubicBezTo>
                  <a:cubicBezTo>
                    <a:pt x="1032408" y="1492567"/>
                    <a:pt x="586638" y="1427798"/>
                    <a:pt x="108483" y="1543050"/>
                  </a:cubicBezTo>
                  <a:cubicBezTo>
                    <a:pt x="68478" y="1553528"/>
                    <a:pt x="14186" y="1553528"/>
                    <a:pt x="1803" y="1593532"/>
                  </a:cubicBezTo>
                  <a:cubicBezTo>
                    <a:pt x="-10579" y="1644015"/>
                    <a:pt x="43713" y="1668780"/>
                    <a:pt x="76098" y="1698307"/>
                  </a:cubicBezTo>
                  <a:cubicBezTo>
                    <a:pt x="421856" y="2010728"/>
                    <a:pt x="815238" y="2150745"/>
                    <a:pt x="1278153" y="2038350"/>
                  </a:cubicBezTo>
                  <a:cubicBezTo>
                    <a:pt x="1362926" y="2018348"/>
                    <a:pt x="1444841" y="1990725"/>
                    <a:pt x="1529613" y="1967865"/>
                  </a:cubicBezTo>
                  <a:cubicBezTo>
                    <a:pt x="1654391" y="1932623"/>
                    <a:pt x="1681061" y="1952625"/>
                    <a:pt x="1674393" y="2080260"/>
                  </a:cubicBezTo>
                  <a:cubicBezTo>
                    <a:pt x="1664868" y="2250758"/>
                    <a:pt x="1657248" y="2420303"/>
                    <a:pt x="1622006" y="2587942"/>
                  </a:cubicBezTo>
                  <a:cubicBezTo>
                    <a:pt x="1612481" y="2632710"/>
                    <a:pt x="1617243" y="2663190"/>
                    <a:pt x="1663916" y="2670810"/>
                  </a:cubicBezTo>
                  <a:cubicBezTo>
                    <a:pt x="1728686" y="2681288"/>
                    <a:pt x="1773453" y="2693670"/>
                    <a:pt x="1761071" y="2580323"/>
                  </a:cubicBezTo>
                  <a:cubicBezTo>
                    <a:pt x="1723923" y="2249805"/>
                    <a:pt x="1738211" y="2189798"/>
                    <a:pt x="2064918" y="2247900"/>
                  </a:cubicBezTo>
                  <a:cubicBezTo>
                    <a:pt x="2686901" y="2355533"/>
                    <a:pt x="3242208" y="2203133"/>
                    <a:pt x="3703218" y="1757363"/>
                  </a:cubicBezTo>
                  <a:cubicBezTo>
                    <a:pt x="3724173" y="1736407"/>
                    <a:pt x="3763226" y="1716405"/>
                    <a:pt x="3756558" y="1681163"/>
                  </a:cubicBezTo>
                  <a:close/>
                  <a:moveTo>
                    <a:pt x="1200048" y="1896428"/>
                  </a:moveTo>
                  <a:cubicBezTo>
                    <a:pt x="1192428" y="1896428"/>
                    <a:pt x="1182903" y="1891665"/>
                    <a:pt x="1172426" y="1888807"/>
                  </a:cubicBezTo>
                  <a:cubicBezTo>
                    <a:pt x="880961" y="1856423"/>
                    <a:pt x="597116" y="1796415"/>
                    <a:pt x="323748" y="1688782"/>
                  </a:cubicBezTo>
                  <a:cubicBezTo>
                    <a:pt x="622833" y="1745932"/>
                    <a:pt x="919061" y="1805940"/>
                    <a:pt x="1217193" y="1864042"/>
                  </a:cubicBezTo>
                  <a:cubicBezTo>
                    <a:pt x="1291488" y="1879282"/>
                    <a:pt x="1371498" y="1881188"/>
                    <a:pt x="1473416" y="1928813"/>
                  </a:cubicBezTo>
                  <a:cubicBezTo>
                    <a:pt x="1363878" y="1918335"/>
                    <a:pt x="1279106" y="1916430"/>
                    <a:pt x="1200048" y="1896428"/>
                  </a:cubicBezTo>
                  <a:close/>
                  <a:moveTo>
                    <a:pt x="2038248" y="2161223"/>
                  </a:moveTo>
                  <a:cubicBezTo>
                    <a:pt x="2322093" y="2008823"/>
                    <a:pt x="3215538" y="1748790"/>
                    <a:pt x="3534626" y="1725930"/>
                  </a:cubicBezTo>
                  <a:cubicBezTo>
                    <a:pt x="3031706" y="1858328"/>
                    <a:pt x="2533548" y="2011680"/>
                    <a:pt x="2038248" y="2161223"/>
                  </a:cubicBezTo>
                  <a:close/>
                </a:path>
              </a:pathLst>
            </a:custGeom>
            <a:grpFill/>
            <a:ln w="9525" cap="flat">
              <a:noFill/>
              <a:prstDash val="solid"/>
              <a:miter/>
            </a:ln>
          </p:spPr>
          <p:txBody>
            <a:bodyPr rtlCol="0" anchor="ctr"/>
            <a:lstStyle/>
            <a:p>
              <a:endParaRPr lang="en-US">
                <a:cs typeface="B Nazanin" panose="00000700000000000000" pitchFamily="2" charset="-78"/>
              </a:endParaRPr>
            </a:p>
          </p:txBody>
        </p:sp>
        <p:sp>
          <p:nvSpPr>
            <p:cNvPr id="54" name="Freeform: Shape 53">
              <a:extLst>
                <a:ext uri="{FF2B5EF4-FFF2-40B4-BE49-F238E27FC236}">
                  <a16:creationId xmlns:a16="http://schemas.microsoft.com/office/drawing/2014/main" id="{63488DB8-4DC0-4868-8466-5D3FD9DEE0FC}"/>
                </a:ext>
              </a:extLst>
            </p:cNvPr>
            <p:cNvSpPr/>
            <p:nvPr/>
          </p:nvSpPr>
          <p:spPr>
            <a:xfrm>
              <a:off x="5434753" y="1357191"/>
              <a:ext cx="942975" cy="1466850"/>
            </a:xfrm>
            <a:custGeom>
              <a:avLst/>
              <a:gdLst>
                <a:gd name="connsiteX0" fmla="*/ 606954 w 942975"/>
                <a:gd name="connsiteY0" fmla="*/ 1410773 h 1466850"/>
                <a:gd name="connsiteX1" fmla="*/ 883179 w 942975"/>
                <a:gd name="connsiteY1" fmla="*/ 1087876 h 1466850"/>
                <a:gd name="connsiteX2" fmla="*/ 900324 w 942975"/>
                <a:gd name="connsiteY2" fmla="*/ 412553 h 1466850"/>
                <a:gd name="connsiteX3" fmla="*/ 462174 w 942975"/>
                <a:gd name="connsiteY3" fmla="*/ 121 h 1466850"/>
                <a:gd name="connsiteX4" fmla="*/ 26882 w 942975"/>
                <a:gd name="connsiteY4" fmla="*/ 447796 h 1466850"/>
                <a:gd name="connsiteX5" fmla="*/ 101177 w 942975"/>
                <a:gd name="connsiteY5" fmla="*/ 1170743 h 1466850"/>
                <a:gd name="connsiteX6" fmla="*/ 360257 w 942975"/>
                <a:gd name="connsiteY6" fmla="*/ 1426013 h 1466850"/>
                <a:gd name="connsiteX7" fmla="*/ 429789 w 942975"/>
                <a:gd name="connsiteY7" fmla="*/ 1467923 h 1466850"/>
                <a:gd name="connsiteX8" fmla="*/ 543137 w 942975"/>
                <a:gd name="connsiteY8" fmla="*/ 1465066 h 1466850"/>
                <a:gd name="connsiteX9" fmla="*/ 606954 w 942975"/>
                <a:gd name="connsiteY9" fmla="*/ 1410773 h 1466850"/>
                <a:gd name="connsiteX10" fmla="*/ 875559 w 942975"/>
                <a:gd name="connsiteY10" fmla="*/ 730688 h 1466850"/>
                <a:gd name="connsiteX11" fmla="*/ 646959 w 942975"/>
                <a:gd name="connsiteY11" fmla="*/ 1310761 h 1466850"/>
                <a:gd name="connsiteX12" fmla="*/ 875559 w 942975"/>
                <a:gd name="connsiteY12" fmla="*/ 730688 h 146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2975" h="1466850">
                  <a:moveTo>
                    <a:pt x="606954" y="1410773"/>
                  </a:moveTo>
                  <a:cubicBezTo>
                    <a:pt x="746019" y="1343146"/>
                    <a:pt x="833649" y="1230751"/>
                    <a:pt x="883179" y="1087876"/>
                  </a:cubicBezTo>
                  <a:cubicBezTo>
                    <a:pt x="957474" y="864991"/>
                    <a:pt x="969857" y="637343"/>
                    <a:pt x="900324" y="412553"/>
                  </a:cubicBezTo>
                  <a:cubicBezTo>
                    <a:pt x="835554" y="192526"/>
                    <a:pt x="624099" y="-5594"/>
                    <a:pt x="462174" y="121"/>
                  </a:cubicBezTo>
                  <a:cubicBezTo>
                    <a:pt x="290724" y="4883"/>
                    <a:pt x="76412" y="220148"/>
                    <a:pt x="26882" y="447796"/>
                  </a:cubicBezTo>
                  <a:cubicBezTo>
                    <a:pt x="-27411" y="695446"/>
                    <a:pt x="2117" y="938333"/>
                    <a:pt x="101177" y="1170743"/>
                  </a:cubicBezTo>
                  <a:cubicBezTo>
                    <a:pt x="150707" y="1287901"/>
                    <a:pt x="235479" y="1383151"/>
                    <a:pt x="360257" y="1426013"/>
                  </a:cubicBezTo>
                  <a:cubicBezTo>
                    <a:pt x="390737" y="1436491"/>
                    <a:pt x="412644" y="1449826"/>
                    <a:pt x="429789" y="1467923"/>
                  </a:cubicBezTo>
                  <a:lnTo>
                    <a:pt x="543137" y="1465066"/>
                  </a:lnTo>
                  <a:cubicBezTo>
                    <a:pt x="553614" y="1442206"/>
                    <a:pt x="574569" y="1426013"/>
                    <a:pt x="606954" y="1410773"/>
                  </a:cubicBezTo>
                  <a:close/>
                  <a:moveTo>
                    <a:pt x="875559" y="730688"/>
                  </a:moveTo>
                  <a:cubicBezTo>
                    <a:pt x="929852" y="963098"/>
                    <a:pt x="833649" y="1198366"/>
                    <a:pt x="646959" y="1310761"/>
                  </a:cubicBezTo>
                  <a:cubicBezTo>
                    <a:pt x="775547" y="1147883"/>
                    <a:pt x="860319" y="967861"/>
                    <a:pt x="875559" y="730688"/>
                  </a:cubicBezTo>
                  <a:close/>
                </a:path>
              </a:pathLst>
            </a:custGeom>
            <a:grpFill/>
            <a:ln w="9525" cap="flat">
              <a:noFill/>
              <a:prstDash val="solid"/>
              <a:miter/>
            </a:ln>
          </p:spPr>
          <p:txBody>
            <a:bodyPr rtlCol="0" anchor="ctr"/>
            <a:lstStyle/>
            <a:p>
              <a:endParaRPr lang="en-US">
                <a:cs typeface="B Nazanin" panose="00000700000000000000" pitchFamily="2" charset="-78"/>
              </a:endParaRPr>
            </a:p>
          </p:txBody>
        </p:sp>
      </p:grpSp>
    </p:spTree>
    <p:extLst>
      <p:ext uri="{BB962C8B-B14F-4D97-AF65-F5344CB8AC3E}">
        <p14:creationId xmlns:p14="http://schemas.microsoft.com/office/powerpoint/2010/main" val="223753452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reeform: Shape 34">
            <a:extLst>
              <a:ext uri="{FF2B5EF4-FFF2-40B4-BE49-F238E27FC236}">
                <a16:creationId xmlns:a16="http://schemas.microsoft.com/office/drawing/2014/main" id="{F698D9D4-30E7-4C13-B190-7FCE14060A09}"/>
              </a:ext>
            </a:extLst>
          </p:cNvPr>
          <p:cNvSpPr/>
          <p:nvPr/>
        </p:nvSpPr>
        <p:spPr>
          <a:xfrm>
            <a:off x="456467" y="494567"/>
            <a:ext cx="5648325" cy="5886450"/>
          </a:xfrm>
          <a:custGeom>
            <a:avLst/>
            <a:gdLst>
              <a:gd name="connsiteX0" fmla="*/ 5036506 w 5648325"/>
              <a:gd name="connsiteY0" fmla="*/ 0 h 5886450"/>
              <a:gd name="connsiteX1" fmla="*/ 5648325 w 5648325"/>
              <a:gd name="connsiteY1" fmla="*/ 0 h 5886450"/>
              <a:gd name="connsiteX2" fmla="*/ 5648325 w 5648325"/>
              <a:gd name="connsiteY2" fmla="*/ 384033 h 5886450"/>
              <a:gd name="connsiteX3" fmla="*/ 0 w 5648325"/>
              <a:gd name="connsiteY3" fmla="*/ 0 h 5886450"/>
              <a:gd name="connsiteX4" fmla="*/ 4800453 w 5648325"/>
              <a:gd name="connsiteY4" fmla="*/ 0 h 5886450"/>
              <a:gd name="connsiteX5" fmla="*/ 5648325 w 5648325"/>
              <a:gd name="connsiteY5" fmla="*/ 532202 h 5886450"/>
              <a:gd name="connsiteX6" fmla="*/ 5648325 w 5648325"/>
              <a:gd name="connsiteY6" fmla="*/ 5099837 h 5886450"/>
              <a:gd name="connsiteX7" fmla="*/ 4647524 w 5648325"/>
              <a:gd name="connsiteY7" fmla="*/ 5886450 h 5886450"/>
              <a:gd name="connsiteX8" fmla="*/ 0 w 5648325"/>
              <a:gd name="connsiteY8" fmla="*/ 5886450 h 5886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8325" h="5886450">
                <a:moveTo>
                  <a:pt x="5036506" y="0"/>
                </a:moveTo>
                <a:lnTo>
                  <a:pt x="5648325" y="0"/>
                </a:lnTo>
                <a:lnTo>
                  <a:pt x="5648325" y="384033"/>
                </a:lnTo>
                <a:close/>
                <a:moveTo>
                  <a:pt x="0" y="0"/>
                </a:moveTo>
                <a:lnTo>
                  <a:pt x="4800453" y="0"/>
                </a:lnTo>
                <a:lnTo>
                  <a:pt x="5648325" y="532202"/>
                </a:lnTo>
                <a:lnTo>
                  <a:pt x="5648325" y="5099837"/>
                </a:lnTo>
                <a:lnTo>
                  <a:pt x="4647524" y="5886450"/>
                </a:lnTo>
                <a:lnTo>
                  <a:pt x="0" y="5886450"/>
                </a:lnTo>
                <a:close/>
              </a:path>
            </a:pathLst>
          </a:cu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en-US">
              <a:cs typeface="B Nazanin" panose="00000700000000000000" pitchFamily="2" charset="-78"/>
            </a:endParaRPr>
          </a:p>
        </p:txBody>
      </p:sp>
      <p:sp>
        <p:nvSpPr>
          <p:cNvPr id="20" name="TextBox 19">
            <a:extLst>
              <a:ext uri="{FF2B5EF4-FFF2-40B4-BE49-F238E27FC236}">
                <a16:creationId xmlns:a16="http://schemas.microsoft.com/office/drawing/2014/main" id="{C90E0EEC-3585-46B0-8BD2-3A3F618A857B}"/>
              </a:ext>
            </a:extLst>
          </p:cNvPr>
          <p:cNvSpPr txBox="1"/>
          <p:nvPr/>
        </p:nvSpPr>
        <p:spPr>
          <a:xfrm>
            <a:off x="6738872" y="2392790"/>
            <a:ext cx="4444944" cy="923330"/>
          </a:xfrm>
          <a:prstGeom prst="rect">
            <a:avLst/>
          </a:prstGeom>
          <a:noFill/>
        </p:spPr>
        <p:txBody>
          <a:bodyPr wrap="square" rtlCol="0" anchor="ctr">
            <a:spAutoFit/>
          </a:bodyPr>
          <a:lstStyle/>
          <a:p>
            <a:pPr algn="l" rtl="1"/>
            <a:r>
              <a:rPr lang="fa-IR" altLang="ko-KR" sz="5400" dirty="0">
                <a:solidFill>
                  <a:schemeClr val="tx1">
                    <a:lumMod val="75000"/>
                    <a:lumOff val="25000"/>
                  </a:schemeClr>
                </a:solidFill>
                <a:cs typeface="B Nazanin" panose="00000700000000000000" pitchFamily="2" charset="-78"/>
              </a:rPr>
              <a:t>سبک دستور کار</a:t>
            </a:r>
            <a:endParaRPr lang="ko-KR" altLang="en-US" sz="5400" dirty="0">
              <a:solidFill>
                <a:schemeClr val="tx1">
                  <a:lumMod val="75000"/>
                  <a:lumOff val="25000"/>
                </a:schemeClr>
              </a:solidFill>
              <a:cs typeface="B Nazanin" panose="00000700000000000000" pitchFamily="2" charset="-78"/>
            </a:endParaRPr>
          </a:p>
        </p:txBody>
      </p:sp>
      <p:grpSp>
        <p:nvGrpSpPr>
          <p:cNvPr id="22" name="Group 21">
            <a:extLst>
              <a:ext uri="{FF2B5EF4-FFF2-40B4-BE49-F238E27FC236}">
                <a16:creationId xmlns:a16="http://schemas.microsoft.com/office/drawing/2014/main" id="{67A3E9CB-4D01-4F18-8160-240A82F5CD25}"/>
              </a:ext>
            </a:extLst>
          </p:cNvPr>
          <p:cNvGrpSpPr/>
          <p:nvPr/>
        </p:nvGrpSpPr>
        <p:grpSpPr>
          <a:xfrm>
            <a:off x="756138" y="869027"/>
            <a:ext cx="4815287" cy="1431781"/>
            <a:chOff x="756138" y="869027"/>
            <a:chExt cx="4815287" cy="1431781"/>
          </a:xfrm>
        </p:grpSpPr>
        <p:sp>
          <p:nvSpPr>
            <p:cNvPr id="7" name="TextBox 6">
              <a:extLst>
                <a:ext uri="{FF2B5EF4-FFF2-40B4-BE49-F238E27FC236}">
                  <a16:creationId xmlns:a16="http://schemas.microsoft.com/office/drawing/2014/main" id="{63F0868A-2B1A-4401-8EC4-5150EEF70C14}"/>
                </a:ext>
              </a:extLst>
            </p:cNvPr>
            <p:cNvSpPr txBox="1"/>
            <p:nvPr/>
          </p:nvSpPr>
          <p:spPr>
            <a:xfrm>
              <a:off x="756138" y="1100479"/>
              <a:ext cx="1292103" cy="1200329"/>
            </a:xfrm>
            <a:prstGeom prst="rect">
              <a:avLst/>
            </a:prstGeom>
            <a:noFill/>
          </p:spPr>
          <p:txBody>
            <a:bodyPr wrap="square" lIns="108000" rIns="108000" rtlCol="0">
              <a:spAutoFit/>
            </a:bodyPr>
            <a:lstStyle/>
            <a:p>
              <a:pPr algn="l" rtl="1"/>
              <a:r>
                <a:rPr lang="en-US" altLang="ko-KR" sz="7200" b="1" dirty="0">
                  <a:solidFill>
                    <a:schemeClr val="bg1"/>
                  </a:solidFill>
                  <a:cs typeface="B Nazanin" panose="00000700000000000000" pitchFamily="2" charset="-78"/>
                </a:rPr>
                <a:t>01</a:t>
              </a:r>
              <a:endParaRPr lang="ko-KR" altLang="en-US" sz="7200" b="1" dirty="0">
                <a:solidFill>
                  <a:schemeClr val="bg1"/>
                </a:solidFill>
                <a:cs typeface="B Nazanin" panose="00000700000000000000" pitchFamily="2" charset="-78"/>
              </a:endParaRPr>
            </a:p>
          </p:txBody>
        </p:sp>
        <p:grpSp>
          <p:nvGrpSpPr>
            <p:cNvPr id="2" name="Group 1">
              <a:extLst>
                <a:ext uri="{FF2B5EF4-FFF2-40B4-BE49-F238E27FC236}">
                  <a16:creationId xmlns:a16="http://schemas.microsoft.com/office/drawing/2014/main" id="{C9EA8D7C-B1E1-4E15-A422-B84BC26038B7}"/>
                </a:ext>
              </a:extLst>
            </p:cNvPr>
            <p:cNvGrpSpPr/>
            <p:nvPr/>
          </p:nvGrpSpPr>
          <p:grpSpPr>
            <a:xfrm>
              <a:off x="1730154" y="869027"/>
              <a:ext cx="3841271" cy="1252886"/>
              <a:chOff x="859716" y="940820"/>
              <a:chExt cx="3841271" cy="1252886"/>
            </a:xfrm>
          </p:grpSpPr>
          <p:sp>
            <p:nvSpPr>
              <p:cNvPr id="6" name="TextBox 5">
                <a:extLst>
                  <a:ext uri="{FF2B5EF4-FFF2-40B4-BE49-F238E27FC236}">
                    <a16:creationId xmlns:a16="http://schemas.microsoft.com/office/drawing/2014/main" id="{C6CA9A25-DC80-4BF8-AE67-3AA2EE8649BF}"/>
                  </a:ext>
                </a:extLst>
              </p:cNvPr>
              <p:cNvSpPr txBox="1"/>
              <p:nvPr/>
            </p:nvSpPr>
            <p:spPr>
              <a:xfrm>
                <a:off x="859716" y="940820"/>
                <a:ext cx="3841271" cy="338554"/>
              </a:xfrm>
              <a:prstGeom prst="rect">
                <a:avLst/>
              </a:prstGeom>
              <a:noFill/>
            </p:spPr>
            <p:txBody>
              <a:bodyPr wrap="square" lIns="108000" rIns="108000" rtlCol="0">
                <a:spAutoFit/>
              </a:bodyPr>
              <a:lstStyle/>
              <a:p>
                <a:pPr algn="r" rtl="1"/>
                <a:r>
                  <a:rPr lang="fa-IR" altLang="ko-KR" sz="1600" dirty="0">
                    <a:solidFill>
                      <a:schemeClr val="bg1"/>
                    </a:solidFill>
                    <a:cs typeface="B Nazanin" panose="00000700000000000000" pitchFamily="2" charset="-78"/>
                  </a:rPr>
                  <a:t>قالب پاورپوینت چاقی  قابل ویرایش می باشد</a:t>
                </a:r>
                <a:endParaRPr lang="ko-KR" altLang="en-US" sz="1600" b="1" dirty="0">
                  <a:solidFill>
                    <a:schemeClr val="bg1"/>
                  </a:solidFill>
                  <a:cs typeface="B Nazanin" panose="00000700000000000000" pitchFamily="2" charset="-78"/>
                </a:endParaRPr>
              </a:p>
            </p:txBody>
          </p:sp>
          <p:sp>
            <p:nvSpPr>
              <p:cNvPr id="21" name="TextBox 20">
                <a:extLst>
                  <a:ext uri="{FF2B5EF4-FFF2-40B4-BE49-F238E27FC236}">
                    <a16:creationId xmlns:a16="http://schemas.microsoft.com/office/drawing/2014/main" id="{A2BBB80D-F02D-4E09-8C20-2CF017BD12B4}"/>
                  </a:ext>
                </a:extLst>
              </p:cNvPr>
              <p:cNvSpPr txBox="1"/>
              <p:nvPr/>
            </p:nvSpPr>
            <p:spPr>
              <a:xfrm>
                <a:off x="1053147" y="1362709"/>
                <a:ext cx="3647840" cy="830997"/>
              </a:xfrm>
              <a:prstGeom prst="rect">
                <a:avLst/>
              </a:prstGeom>
              <a:noFill/>
            </p:spPr>
            <p:txBody>
              <a:bodyPr wrap="square" rtlCol="0" anchor="ctr">
                <a:spAutoFit/>
              </a:bodyPr>
              <a:lstStyle/>
              <a:p>
                <a:pPr marL="171459" indent="-171459" algn="r" rtl="1">
                  <a:buFont typeface="Wingdings" panose="05000000000000000000" pitchFamily="2" charset="2"/>
                  <a:buChar char="Ø"/>
                </a:pPr>
                <a:r>
                  <a:rPr lang="fa-IR" altLang="ko-KR" sz="1200" dirty="0">
                    <a:solidFill>
                      <a:schemeClr val="bg1"/>
                    </a:solidFill>
                    <a:cs typeface="B Nazanin" panose="00000700000000000000" pitchFamily="2" charset="-78"/>
                  </a:rPr>
                  <a:t>پاورپوینت ساده</a:t>
                </a:r>
              </a:p>
              <a:p>
                <a:pPr marL="171459" indent="-171459" algn="r" rtl="1">
                  <a:buFont typeface="Wingdings" panose="05000000000000000000" pitchFamily="2" charset="2"/>
                  <a:buChar char="Ø"/>
                </a:pPr>
                <a:r>
                  <a:rPr lang="fa-IR" altLang="ko-KR" sz="1200" dirty="0">
                    <a:solidFill>
                      <a:schemeClr val="bg1"/>
                    </a:solidFill>
                    <a:cs typeface="B Nazanin" panose="00000700000000000000" pitchFamily="2" charset="-78"/>
                  </a:rPr>
                  <a:t>آسان برای تغییر رنگ، عکس و متن.</a:t>
                </a:r>
              </a:p>
              <a:p>
                <a:pPr marL="171459" indent="-171459" algn="r" rtl="1">
                  <a:buFont typeface="Wingdings" panose="05000000000000000000" pitchFamily="2" charset="2"/>
                  <a:buChar char="Ø"/>
                </a:pPr>
                <a:r>
                  <a:rPr lang="fa-IR" altLang="ko-KR" sz="1200" dirty="0">
                    <a:solidFill>
                      <a:schemeClr val="bg1"/>
                    </a:solidFill>
                    <a:cs typeface="B Nazanin" panose="00000700000000000000" pitchFamily="2" charset="-78"/>
                  </a:rPr>
                  <a:t>ارائه پاورپوینت مدرنی را دریافت کنید که به زیبایی طراحی شده است.</a:t>
                </a:r>
                <a:endParaRPr lang="en-US" altLang="ko-KR" sz="1200" dirty="0">
                  <a:solidFill>
                    <a:schemeClr val="bg1"/>
                  </a:solidFill>
                  <a:cs typeface="B Nazanin" panose="00000700000000000000" pitchFamily="2" charset="-78"/>
                </a:endParaRPr>
              </a:p>
            </p:txBody>
          </p:sp>
        </p:grpSp>
      </p:grpSp>
      <p:grpSp>
        <p:nvGrpSpPr>
          <p:cNvPr id="24" name="Group 23">
            <a:extLst>
              <a:ext uri="{FF2B5EF4-FFF2-40B4-BE49-F238E27FC236}">
                <a16:creationId xmlns:a16="http://schemas.microsoft.com/office/drawing/2014/main" id="{D6A016B9-5FFA-489B-8A2F-8F6862D220DF}"/>
              </a:ext>
            </a:extLst>
          </p:cNvPr>
          <p:cNvGrpSpPr/>
          <p:nvPr/>
        </p:nvGrpSpPr>
        <p:grpSpPr>
          <a:xfrm>
            <a:off x="756138" y="2623003"/>
            <a:ext cx="4815287" cy="1431781"/>
            <a:chOff x="756138" y="869027"/>
            <a:chExt cx="4815287" cy="1431781"/>
          </a:xfrm>
        </p:grpSpPr>
        <p:sp>
          <p:nvSpPr>
            <p:cNvPr id="25" name="TextBox 24">
              <a:extLst>
                <a:ext uri="{FF2B5EF4-FFF2-40B4-BE49-F238E27FC236}">
                  <a16:creationId xmlns:a16="http://schemas.microsoft.com/office/drawing/2014/main" id="{D527C2D2-BDF6-43EB-9EFE-57C268D66173}"/>
                </a:ext>
              </a:extLst>
            </p:cNvPr>
            <p:cNvSpPr txBox="1"/>
            <p:nvPr/>
          </p:nvSpPr>
          <p:spPr>
            <a:xfrm>
              <a:off x="756138" y="1100479"/>
              <a:ext cx="1292103" cy="1200329"/>
            </a:xfrm>
            <a:prstGeom prst="rect">
              <a:avLst/>
            </a:prstGeom>
            <a:noFill/>
          </p:spPr>
          <p:txBody>
            <a:bodyPr wrap="square" lIns="108000" rIns="108000" rtlCol="0">
              <a:spAutoFit/>
            </a:bodyPr>
            <a:lstStyle/>
            <a:p>
              <a:pPr algn="l" rtl="1"/>
              <a:r>
                <a:rPr lang="en-US" altLang="ko-KR" sz="7200" b="1" dirty="0">
                  <a:solidFill>
                    <a:schemeClr val="bg1"/>
                  </a:solidFill>
                  <a:cs typeface="B Nazanin" panose="00000700000000000000" pitchFamily="2" charset="-78"/>
                </a:rPr>
                <a:t>02</a:t>
              </a:r>
              <a:endParaRPr lang="ko-KR" altLang="en-US" sz="7200" b="1" dirty="0">
                <a:solidFill>
                  <a:schemeClr val="bg1"/>
                </a:solidFill>
                <a:cs typeface="B Nazanin" panose="00000700000000000000" pitchFamily="2" charset="-78"/>
              </a:endParaRPr>
            </a:p>
          </p:txBody>
        </p:sp>
        <p:grpSp>
          <p:nvGrpSpPr>
            <p:cNvPr id="26" name="Group 25">
              <a:extLst>
                <a:ext uri="{FF2B5EF4-FFF2-40B4-BE49-F238E27FC236}">
                  <a16:creationId xmlns:a16="http://schemas.microsoft.com/office/drawing/2014/main" id="{11B0737B-CD41-4EE2-990B-81251F0EBA9C}"/>
                </a:ext>
              </a:extLst>
            </p:cNvPr>
            <p:cNvGrpSpPr/>
            <p:nvPr/>
          </p:nvGrpSpPr>
          <p:grpSpPr>
            <a:xfrm>
              <a:off x="1730154" y="869027"/>
              <a:ext cx="3841271" cy="1252886"/>
              <a:chOff x="859716" y="940820"/>
              <a:chExt cx="3841271" cy="1252886"/>
            </a:xfrm>
          </p:grpSpPr>
          <p:sp>
            <p:nvSpPr>
              <p:cNvPr id="27" name="TextBox 26">
                <a:extLst>
                  <a:ext uri="{FF2B5EF4-FFF2-40B4-BE49-F238E27FC236}">
                    <a16:creationId xmlns:a16="http://schemas.microsoft.com/office/drawing/2014/main" id="{01476D5E-9619-4460-85F4-4E262FEEBA38}"/>
                  </a:ext>
                </a:extLst>
              </p:cNvPr>
              <p:cNvSpPr txBox="1"/>
              <p:nvPr/>
            </p:nvSpPr>
            <p:spPr>
              <a:xfrm>
                <a:off x="859716" y="940820"/>
                <a:ext cx="3841271" cy="338554"/>
              </a:xfrm>
              <a:prstGeom prst="rect">
                <a:avLst/>
              </a:prstGeom>
              <a:noFill/>
            </p:spPr>
            <p:txBody>
              <a:bodyPr wrap="square" lIns="108000" rIns="108000" rtlCol="0">
                <a:spAutoFit/>
              </a:bodyPr>
              <a:lstStyle/>
              <a:p>
                <a:pPr algn="r" rtl="1"/>
                <a:r>
                  <a:rPr lang="fa-IR" altLang="ko-KR" sz="1600" dirty="0">
                    <a:solidFill>
                      <a:schemeClr val="bg1"/>
                    </a:solidFill>
                    <a:cs typeface="B Nazanin" panose="00000700000000000000" pitchFamily="2" charset="-78"/>
                  </a:rPr>
                  <a:t>قالب پاورپوینت چاقی  قابل ویرایش می باشد</a:t>
                </a:r>
                <a:endParaRPr lang="ko-KR" altLang="en-US" sz="1600" b="1" dirty="0">
                  <a:solidFill>
                    <a:schemeClr val="bg1"/>
                  </a:solidFill>
                  <a:cs typeface="B Nazanin" panose="00000700000000000000" pitchFamily="2" charset="-78"/>
                </a:endParaRPr>
              </a:p>
            </p:txBody>
          </p:sp>
          <p:sp>
            <p:nvSpPr>
              <p:cNvPr id="28" name="TextBox 27">
                <a:extLst>
                  <a:ext uri="{FF2B5EF4-FFF2-40B4-BE49-F238E27FC236}">
                    <a16:creationId xmlns:a16="http://schemas.microsoft.com/office/drawing/2014/main" id="{9824C6D3-0FDD-48CD-A386-D7A618DA9069}"/>
                  </a:ext>
                </a:extLst>
              </p:cNvPr>
              <p:cNvSpPr txBox="1"/>
              <p:nvPr/>
            </p:nvSpPr>
            <p:spPr>
              <a:xfrm>
                <a:off x="1053147" y="1362709"/>
                <a:ext cx="3647840" cy="830997"/>
              </a:xfrm>
              <a:prstGeom prst="rect">
                <a:avLst/>
              </a:prstGeom>
              <a:noFill/>
            </p:spPr>
            <p:txBody>
              <a:bodyPr wrap="square" rtlCol="0" anchor="ctr">
                <a:spAutoFit/>
              </a:bodyPr>
              <a:lstStyle/>
              <a:p>
                <a:pPr marL="171459" indent="-171459" algn="r" rtl="1">
                  <a:buFont typeface="Wingdings" panose="05000000000000000000" pitchFamily="2" charset="2"/>
                  <a:buChar char="Ø"/>
                </a:pPr>
                <a:r>
                  <a:rPr lang="fa-IR" altLang="ko-KR" sz="1200" dirty="0">
                    <a:solidFill>
                      <a:schemeClr val="bg1"/>
                    </a:solidFill>
                    <a:cs typeface="B Nazanin" panose="00000700000000000000" pitchFamily="2" charset="-78"/>
                  </a:rPr>
                  <a:t>پاورپوینت ساده</a:t>
                </a:r>
              </a:p>
              <a:p>
                <a:pPr marL="171459" indent="-171459" algn="r" rtl="1">
                  <a:buFont typeface="Wingdings" panose="05000000000000000000" pitchFamily="2" charset="2"/>
                  <a:buChar char="Ø"/>
                </a:pPr>
                <a:r>
                  <a:rPr lang="fa-IR" altLang="ko-KR" sz="1200" dirty="0">
                    <a:solidFill>
                      <a:schemeClr val="bg1"/>
                    </a:solidFill>
                    <a:cs typeface="B Nazanin" panose="00000700000000000000" pitchFamily="2" charset="-78"/>
                  </a:rPr>
                  <a:t>آسان برای تغییر رنگ، عکس و متن.</a:t>
                </a:r>
              </a:p>
              <a:p>
                <a:pPr marL="171459" indent="-171459" algn="r" rtl="1">
                  <a:buFont typeface="Wingdings" panose="05000000000000000000" pitchFamily="2" charset="2"/>
                  <a:buChar char="Ø"/>
                </a:pPr>
                <a:r>
                  <a:rPr lang="fa-IR" altLang="ko-KR" sz="1200" dirty="0">
                    <a:solidFill>
                      <a:schemeClr val="bg1"/>
                    </a:solidFill>
                    <a:cs typeface="B Nazanin" panose="00000700000000000000" pitchFamily="2" charset="-78"/>
                  </a:rPr>
                  <a:t>ارائه پاورپوینت مدرنی را دریافت کنید که به زیبایی طراحی شده است.</a:t>
                </a:r>
                <a:endParaRPr lang="en-US" altLang="ko-KR" sz="1200" dirty="0">
                  <a:solidFill>
                    <a:schemeClr val="bg1"/>
                  </a:solidFill>
                  <a:cs typeface="B Nazanin" panose="00000700000000000000" pitchFamily="2" charset="-78"/>
                </a:endParaRPr>
              </a:p>
            </p:txBody>
          </p:sp>
        </p:grpSp>
      </p:grpSp>
      <p:grpSp>
        <p:nvGrpSpPr>
          <p:cNvPr id="29" name="Group 28">
            <a:extLst>
              <a:ext uri="{FF2B5EF4-FFF2-40B4-BE49-F238E27FC236}">
                <a16:creationId xmlns:a16="http://schemas.microsoft.com/office/drawing/2014/main" id="{64B3825A-4BFF-44B1-A7C0-281D5B1C9785}"/>
              </a:ext>
            </a:extLst>
          </p:cNvPr>
          <p:cNvGrpSpPr/>
          <p:nvPr/>
        </p:nvGrpSpPr>
        <p:grpSpPr>
          <a:xfrm>
            <a:off x="756138" y="4376979"/>
            <a:ext cx="4815287" cy="1431781"/>
            <a:chOff x="756138" y="869027"/>
            <a:chExt cx="4815287" cy="1431781"/>
          </a:xfrm>
        </p:grpSpPr>
        <p:sp>
          <p:nvSpPr>
            <p:cNvPr id="30" name="TextBox 29">
              <a:extLst>
                <a:ext uri="{FF2B5EF4-FFF2-40B4-BE49-F238E27FC236}">
                  <a16:creationId xmlns:a16="http://schemas.microsoft.com/office/drawing/2014/main" id="{05ECD6CF-13CF-4428-ACC9-359C3A800116}"/>
                </a:ext>
              </a:extLst>
            </p:cNvPr>
            <p:cNvSpPr txBox="1"/>
            <p:nvPr/>
          </p:nvSpPr>
          <p:spPr>
            <a:xfrm>
              <a:off x="756138" y="1100479"/>
              <a:ext cx="1292103" cy="1200329"/>
            </a:xfrm>
            <a:prstGeom prst="rect">
              <a:avLst/>
            </a:prstGeom>
            <a:noFill/>
          </p:spPr>
          <p:txBody>
            <a:bodyPr wrap="square" lIns="108000" rIns="108000" rtlCol="0">
              <a:spAutoFit/>
            </a:bodyPr>
            <a:lstStyle/>
            <a:p>
              <a:pPr algn="l" rtl="1"/>
              <a:r>
                <a:rPr lang="en-US" altLang="ko-KR" sz="7200" b="1" dirty="0">
                  <a:solidFill>
                    <a:schemeClr val="bg1"/>
                  </a:solidFill>
                  <a:cs typeface="B Nazanin" panose="00000700000000000000" pitchFamily="2" charset="-78"/>
                </a:rPr>
                <a:t>03</a:t>
              </a:r>
              <a:endParaRPr lang="ko-KR" altLang="en-US" sz="7200" b="1" dirty="0">
                <a:solidFill>
                  <a:schemeClr val="bg1"/>
                </a:solidFill>
                <a:cs typeface="B Nazanin" panose="00000700000000000000" pitchFamily="2" charset="-78"/>
              </a:endParaRPr>
            </a:p>
          </p:txBody>
        </p:sp>
        <p:grpSp>
          <p:nvGrpSpPr>
            <p:cNvPr id="31" name="Group 30">
              <a:extLst>
                <a:ext uri="{FF2B5EF4-FFF2-40B4-BE49-F238E27FC236}">
                  <a16:creationId xmlns:a16="http://schemas.microsoft.com/office/drawing/2014/main" id="{E418528C-853D-4066-866B-61A8B96A14B1}"/>
                </a:ext>
              </a:extLst>
            </p:cNvPr>
            <p:cNvGrpSpPr/>
            <p:nvPr/>
          </p:nvGrpSpPr>
          <p:grpSpPr>
            <a:xfrm>
              <a:off x="1730154" y="869027"/>
              <a:ext cx="3841271" cy="1252886"/>
              <a:chOff x="859716" y="940820"/>
              <a:chExt cx="3841271" cy="1252886"/>
            </a:xfrm>
          </p:grpSpPr>
          <p:sp>
            <p:nvSpPr>
              <p:cNvPr id="32" name="TextBox 31">
                <a:extLst>
                  <a:ext uri="{FF2B5EF4-FFF2-40B4-BE49-F238E27FC236}">
                    <a16:creationId xmlns:a16="http://schemas.microsoft.com/office/drawing/2014/main" id="{DC9EBC1C-C502-4A3E-9526-F57644B5AD1B}"/>
                  </a:ext>
                </a:extLst>
              </p:cNvPr>
              <p:cNvSpPr txBox="1"/>
              <p:nvPr/>
            </p:nvSpPr>
            <p:spPr>
              <a:xfrm>
                <a:off x="859716" y="940820"/>
                <a:ext cx="3841271" cy="338554"/>
              </a:xfrm>
              <a:prstGeom prst="rect">
                <a:avLst/>
              </a:prstGeom>
              <a:noFill/>
            </p:spPr>
            <p:txBody>
              <a:bodyPr wrap="square" lIns="108000" rIns="108000" rtlCol="0">
                <a:spAutoFit/>
              </a:bodyPr>
              <a:lstStyle/>
              <a:p>
                <a:pPr algn="r" rtl="1"/>
                <a:r>
                  <a:rPr lang="fa-IR" altLang="ko-KR" sz="1600" dirty="0">
                    <a:solidFill>
                      <a:schemeClr val="bg1"/>
                    </a:solidFill>
                    <a:cs typeface="B Nazanin" panose="00000700000000000000" pitchFamily="2" charset="-78"/>
                  </a:rPr>
                  <a:t>قالب پاورپوینت چاقی  قابل ویرایش می باشد</a:t>
                </a:r>
                <a:endParaRPr lang="ko-KR" altLang="en-US" sz="1600" b="1" dirty="0">
                  <a:solidFill>
                    <a:schemeClr val="bg1"/>
                  </a:solidFill>
                  <a:cs typeface="B Nazanin" panose="00000700000000000000" pitchFamily="2" charset="-78"/>
                </a:endParaRPr>
              </a:p>
            </p:txBody>
          </p:sp>
          <p:sp>
            <p:nvSpPr>
              <p:cNvPr id="33" name="TextBox 32">
                <a:extLst>
                  <a:ext uri="{FF2B5EF4-FFF2-40B4-BE49-F238E27FC236}">
                    <a16:creationId xmlns:a16="http://schemas.microsoft.com/office/drawing/2014/main" id="{9901B6E3-6F24-42F4-9AA9-FE921A104E90}"/>
                  </a:ext>
                </a:extLst>
              </p:cNvPr>
              <p:cNvSpPr txBox="1"/>
              <p:nvPr/>
            </p:nvSpPr>
            <p:spPr>
              <a:xfrm>
                <a:off x="1053147" y="1362709"/>
                <a:ext cx="3647840" cy="830997"/>
              </a:xfrm>
              <a:prstGeom prst="rect">
                <a:avLst/>
              </a:prstGeom>
              <a:noFill/>
            </p:spPr>
            <p:txBody>
              <a:bodyPr wrap="square" rtlCol="0" anchor="ctr">
                <a:spAutoFit/>
              </a:bodyPr>
              <a:lstStyle/>
              <a:p>
                <a:pPr marL="171459" indent="-171459" algn="r" rtl="1">
                  <a:buFont typeface="Wingdings" panose="05000000000000000000" pitchFamily="2" charset="2"/>
                  <a:buChar char="Ø"/>
                </a:pPr>
                <a:r>
                  <a:rPr lang="fa-IR" altLang="ko-KR" sz="1200" dirty="0">
                    <a:solidFill>
                      <a:schemeClr val="bg1"/>
                    </a:solidFill>
                    <a:cs typeface="B Nazanin" panose="00000700000000000000" pitchFamily="2" charset="-78"/>
                  </a:rPr>
                  <a:t>پاورپوینت ساده</a:t>
                </a:r>
              </a:p>
              <a:p>
                <a:pPr marL="171459" indent="-171459" algn="r" rtl="1">
                  <a:buFont typeface="Wingdings" panose="05000000000000000000" pitchFamily="2" charset="2"/>
                  <a:buChar char="Ø"/>
                </a:pPr>
                <a:r>
                  <a:rPr lang="fa-IR" altLang="ko-KR" sz="1200" dirty="0">
                    <a:solidFill>
                      <a:schemeClr val="bg1"/>
                    </a:solidFill>
                    <a:cs typeface="B Nazanin" panose="00000700000000000000" pitchFamily="2" charset="-78"/>
                  </a:rPr>
                  <a:t>آسان برای تغییر رنگ، عکس و متن.</a:t>
                </a:r>
              </a:p>
              <a:p>
                <a:pPr marL="171459" indent="-171459" algn="r" rtl="1">
                  <a:buFont typeface="Wingdings" panose="05000000000000000000" pitchFamily="2" charset="2"/>
                  <a:buChar char="Ø"/>
                </a:pPr>
                <a:r>
                  <a:rPr lang="fa-IR" altLang="ko-KR" sz="1200" dirty="0">
                    <a:solidFill>
                      <a:schemeClr val="bg1"/>
                    </a:solidFill>
                    <a:cs typeface="B Nazanin" panose="00000700000000000000" pitchFamily="2" charset="-78"/>
                  </a:rPr>
                  <a:t>ارائه پاورپوینت مدرنی را دریافت کنید که به زیبایی طراحی شده است.</a:t>
                </a:r>
                <a:endParaRPr lang="en-US" altLang="ko-KR" sz="1200" dirty="0">
                  <a:solidFill>
                    <a:schemeClr val="bg1"/>
                  </a:solidFill>
                  <a:cs typeface="B Nazanin" panose="00000700000000000000" pitchFamily="2" charset="-78"/>
                </a:endParaRPr>
              </a:p>
            </p:txBody>
          </p:sp>
        </p:grpSp>
      </p:grpSp>
    </p:spTree>
    <p:extLst>
      <p:ext uri="{BB962C8B-B14F-4D97-AF65-F5344CB8AC3E}">
        <p14:creationId xmlns:p14="http://schemas.microsoft.com/office/powerpoint/2010/main" val="8993848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90715C1-D308-414C-B9D8-ED49A2ABF3E8}"/>
              </a:ext>
            </a:extLst>
          </p:cNvPr>
          <p:cNvSpPr txBox="1"/>
          <p:nvPr/>
        </p:nvSpPr>
        <p:spPr>
          <a:xfrm>
            <a:off x="566305" y="5016528"/>
            <a:ext cx="4594710" cy="1200329"/>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700000000000000" pitchFamily="2" charset="-78"/>
            </a:endParaRPr>
          </a:p>
        </p:txBody>
      </p:sp>
      <p:sp>
        <p:nvSpPr>
          <p:cNvPr id="3" name="TextBox 2">
            <a:extLst>
              <a:ext uri="{FF2B5EF4-FFF2-40B4-BE49-F238E27FC236}">
                <a16:creationId xmlns:a16="http://schemas.microsoft.com/office/drawing/2014/main" id="{76E971C3-0580-4E8A-BB52-6B0FBE26F2B2}"/>
              </a:ext>
            </a:extLst>
          </p:cNvPr>
          <p:cNvSpPr txBox="1"/>
          <p:nvPr/>
        </p:nvSpPr>
        <p:spPr>
          <a:xfrm>
            <a:off x="566305" y="3933918"/>
            <a:ext cx="2648722" cy="830997"/>
          </a:xfrm>
          <a:prstGeom prst="rect">
            <a:avLst/>
          </a:prstGeom>
          <a:noFill/>
        </p:spPr>
        <p:txBody>
          <a:bodyPr wrap="square" rtlCol="0">
            <a:spAutoFit/>
          </a:bodyPr>
          <a:lstStyle/>
          <a:p>
            <a:pPr algn="r" rtl="1"/>
            <a:r>
              <a:rPr lang="fa-IR" altLang="ko-KR" sz="2400" b="1" dirty="0">
                <a:solidFill>
                  <a:schemeClr val="accent6"/>
                </a:solidFill>
                <a:cs typeface="B Nazanin" panose="00000700000000000000" pitchFamily="2" charset="-78"/>
              </a:rPr>
              <a:t>نمونه کارها ساده طراحی شده است</a:t>
            </a:r>
            <a:endParaRPr lang="en-US" altLang="ko-KR" sz="2400" b="1" dirty="0">
              <a:solidFill>
                <a:schemeClr val="accent6"/>
              </a:solidFill>
              <a:cs typeface="B Nazanin" panose="00000700000000000000" pitchFamily="2" charset="-78"/>
            </a:endParaRPr>
          </a:p>
        </p:txBody>
      </p:sp>
      <p:sp>
        <p:nvSpPr>
          <p:cNvPr id="4" name="TextBox 3">
            <a:extLst>
              <a:ext uri="{FF2B5EF4-FFF2-40B4-BE49-F238E27FC236}">
                <a16:creationId xmlns:a16="http://schemas.microsoft.com/office/drawing/2014/main" id="{8E8220FE-D3BB-486A-836F-DBD126226F6D}"/>
              </a:ext>
            </a:extLst>
          </p:cNvPr>
          <p:cNvSpPr txBox="1"/>
          <p:nvPr/>
        </p:nvSpPr>
        <p:spPr>
          <a:xfrm>
            <a:off x="657155" y="456477"/>
            <a:ext cx="4413010" cy="1569660"/>
          </a:xfrm>
          <a:prstGeom prst="rect">
            <a:avLst/>
          </a:prstGeom>
          <a:noFill/>
        </p:spPr>
        <p:txBody>
          <a:bodyPr wrap="square" rtlCol="0" anchor="ctr">
            <a:spAutoFit/>
          </a:bodyPr>
          <a:lstStyle/>
          <a:p>
            <a:pPr algn="r" rtl="1"/>
            <a:r>
              <a:rPr lang="fa-IR" altLang="ko-KR" sz="3200" dirty="0">
                <a:solidFill>
                  <a:schemeClr val="accent4"/>
                </a:solidFill>
                <a:cs typeface="B Nazanin" panose="00000700000000000000" pitchFamily="2" charset="-78"/>
              </a:rPr>
              <a:t>طرح بندی </a:t>
            </a:r>
            <a:r>
              <a:rPr lang="en-GB" altLang="ko-KR" sz="3200" dirty="0">
                <a:solidFill>
                  <a:schemeClr val="accent4"/>
                </a:solidFill>
                <a:cs typeface="B Nazanin" panose="00000700000000000000" pitchFamily="2" charset="-78"/>
              </a:rPr>
              <a:t>ALLPPT</a:t>
            </a:r>
            <a:r>
              <a:rPr lang="fa-IR" altLang="ko-KR" sz="3200" dirty="0">
                <a:solidFill>
                  <a:schemeClr val="accent4"/>
                </a:solidFill>
                <a:cs typeface="B Nazanin" panose="00000700000000000000" pitchFamily="2" charset="-78"/>
              </a:rPr>
              <a:t>اسلاید متن را پاک کنید برای ارائه شما</a:t>
            </a:r>
            <a:endParaRPr lang="ko-KR" altLang="en-US" sz="3200" dirty="0">
              <a:cs typeface="B Nazanin" panose="00000700000000000000" pitchFamily="2" charset="-78"/>
            </a:endParaRPr>
          </a:p>
        </p:txBody>
      </p:sp>
    </p:spTree>
    <p:extLst>
      <p:ext uri="{BB962C8B-B14F-4D97-AF65-F5344CB8AC3E}">
        <p14:creationId xmlns:p14="http://schemas.microsoft.com/office/powerpoint/2010/main" val="32236654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700000000000000" pitchFamily="2" charset="-78"/>
              </a:rPr>
              <a:t>سبک اینفوگرافیک</a:t>
            </a:r>
            <a:endParaRPr lang="en-US" dirty="0">
              <a:cs typeface="B Nazanin" panose="00000700000000000000" pitchFamily="2" charset="-78"/>
            </a:endParaRPr>
          </a:p>
        </p:txBody>
      </p:sp>
      <p:graphicFrame>
        <p:nvGraphicFramePr>
          <p:cNvPr id="67" name="Chart 66">
            <a:extLst>
              <a:ext uri="{FF2B5EF4-FFF2-40B4-BE49-F238E27FC236}">
                <a16:creationId xmlns:a16="http://schemas.microsoft.com/office/drawing/2014/main" id="{5C9CDFA4-74A7-4C66-966A-9BF8C34D84BF}"/>
              </a:ext>
            </a:extLst>
          </p:cNvPr>
          <p:cNvGraphicFramePr/>
          <p:nvPr>
            <p:extLst>
              <p:ext uri="{D42A27DB-BD31-4B8C-83A1-F6EECF244321}">
                <p14:modId xmlns:p14="http://schemas.microsoft.com/office/powerpoint/2010/main" val="2206906561"/>
              </p:ext>
            </p:extLst>
          </p:nvPr>
        </p:nvGraphicFramePr>
        <p:xfrm>
          <a:off x="5879976" y="1815658"/>
          <a:ext cx="5402159" cy="4420304"/>
        </p:xfrm>
        <a:graphic>
          <a:graphicData uri="http://schemas.openxmlformats.org/drawingml/2006/chart">
            <c:chart xmlns:c="http://schemas.openxmlformats.org/drawingml/2006/chart" xmlns:r="http://schemas.openxmlformats.org/officeDocument/2006/relationships" r:id="rId2"/>
          </a:graphicData>
        </a:graphic>
      </p:graphicFrame>
      <p:sp>
        <p:nvSpPr>
          <p:cNvPr id="68" name="Rectangle 67">
            <a:extLst>
              <a:ext uri="{FF2B5EF4-FFF2-40B4-BE49-F238E27FC236}">
                <a16:creationId xmlns:a16="http://schemas.microsoft.com/office/drawing/2014/main" id="{3DC85EC4-649C-4D18-95EF-80F52F915E09}"/>
              </a:ext>
            </a:extLst>
          </p:cNvPr>
          <p:cNvSpPr/>
          <p:nvPr/>
        </p:nvSpPr>
        <p:spPr>
          <a:xfrm>
            <a:off x="909865" y="3126416"/>
            <a:ext cx="4572000" cy="10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cs typeface="B Nazanin" panose="00000700000000000000" pitchFamily="2" charset="-78"/>
            </a:endParaRPr>
          </a:p>
        </p:txBody>
      </p:sp>
      <p:sp>
        <p:nvSpPr>
          <p:cNvPr id="69" name="Rectangle 68">
            <a:extLst>
              <a:ext uri="{FF2B5EF4-FFF2-40B4-BE49-F238E27FC236}">
                <a16:creationId xmlns:a16="http://schemas.microsoft.com/office/drawing/2014/main" id="{B1DEC9B2-8111-42AF-8370-240CC4DF864D}"/>
              </a:ext>
            </a:extLst>
          </p:cNvPr>
          <p:cNvSpPr/>
          <p:nvPr/>
        </p:nvSpPr>
        <p:spPr>
          <a:xfrm>
            <a:off x="909865" y="5993284"/>
            <a:ext cx="4572000" cy="10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cs typeface="B Nazanin" panose="00000700000000000000" pitchFamily="2" charset="-78"/>
            </a:endParaRPr>
          </a:p>
        </p:txBody>
      </p:sp>
      <p:sp>
        <p:nvSpPr>
          <p:cNvPr id="70" name="TextBox 69">
            <a:extLst>
              <a:ext uri="{FF2B5EF4-FFF2-40B4-BE49-F238E27FC236}">
                <a16:creationId xmlns:a16="http://schemas.microsoft.com/office/drawing/2014/main" id="{A38D4B5B-F412-4D03-891E-20BE50BB1008}"/>
              </a:ext>
            </a:extLst>
          </p:cNvPr>
          <p:cNvSpPr txBox="1"/>
          <p:nvPr/>
        </p:nvSpPr>
        <p:spPr>
          <a:xfrm>
            <a:off x="909865" y="3407044"/>
            <a:ext cx="4747451" cy="461665"/>
          </a:xfrm>
          <a:prstGeom prst="rect">
            <a:avLst/>
          </a:prstGeom>
          <a:noFill/>
        </p:spPr>
        <p:txBody>
          <a:bodyPr wrap="square" rtlCol="0">
            <a:spAutoFit/>
          </a:bodyPr>
          <a:lstStyle/>
          <a:p>
            <a:pPr marL="171459" indent="-171459" algn="r" rtl="1">
              <a:buFont typeface="Arial" pitchFamily="34" charset="0"/>
              <a:buChar char="•"/>
            </a:pPr>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700000000000000" pitchFamily="2" charset="-78"/>
            </a:endParaRPr>
          </a:p>
        </p:txBody>
      </p:sp>
      <p:sp>
        <p:nvSpPr>
          <p:cNvPr id="71" name="TextBox 70">
            <a:extLst>
              <a:ext uri="{FF2B5EF4-FFF2-40B4-BE49-F238E27FC236}">
                <a16:creationId xmlns:a16="http://schemas.microsoft.com/office/drawing/2014/main" id="{114615CF-35BF-4D42-A995-7E89C0CAAF0D}"/>
              </a:ext>
            </a:extLst>
          </p:cNvPr>
          <p:cNvSpPr txBox="1"/>
          <p:nvPr/>
        </p:nvSpPr>
        <p:spPr>
          <a:xfrm>
            <a:off x="909865" y="4057430"/>
            <a:ext cx="4747451" cy="461665"/>
          </a:xfrm>
          <a:prstGeom prst="rect">
            <a:avLst/>
          </a:prstGeom>
          <a:noFill/>
        </p:spPr>
        <p:txBody>
          <a:bodyPr wrap="square" rtlCol="0">
            <a:spAutoFit/>
          </a:bodyPr>
          <a:lstStyle/>
          <a:p>
            <a:pPr marL="171459" indent="-171459" algn="r" rtl="1">
              <a:buFont typeface="Arial" pitchFamily="34" charset="0"/>
              <a:buChar char="•"/>
            </a:pPr>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700000000000000" pitchFamily="2" charset="-78"/>
            </a:endParaRPr>
          </a:p>
        </p:txBody>
      </p:sp>
      <p:sp>
        <p:nvSpPr>
          <p:cNvPr id="72" name="TextBox 71">
            <a:extLst>
              <a:ext uri="{FF2B5EF4-FFF2-40B4-BE49-F238E27FC236}">
                <a16:creationId xmlns:a16="http://schemas.microsoft.com/office/drawing/2014/main" id="{90051474-90F4-4525-A95D-3C7E715D8033}"/>
              </a:ext>
            </a:extLst>
          </p:cNvPr>
          <p:cNvSpPr txBox="1"/>
          <p:nvPr/>
        </p:nvSpPr>
        <p:spPr>
          <a:xfrm>
            <a:off x="909865" y="4707814"/>
            <a:ext cx="4747451" cy="461665"/>
          </a:xfrm>
          <a:prstGeom prst="rect">
            <a:avLst/>
          </a:prstGeom>
          <a:noFill/>
        </p:spPr>
        <p:txBody>
          <a:bodyPr wrap="square" rtlCol="0">
            <a:spAutoFit/>
          </a:bodyPr>
          <a:lstStyle/>
          <a:p>
            <a:pPr marL="171459" indent="-171459" algn="r" rtl="1">
              <a:buFont typeface="Arial" pitchFamily="34" charset="0"/>
              <a:buChar char="•"/>
            </a:pPr>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700000000000000" pitchFamily="2" charset="-78"/>
            </a:endParaRPr>
          </a:p>
        </p:txBody>
      </p:sp>
      <p:sp>
        <p:nvSpPr>
          <p:cNvPr id="73" name="TextBox 72">
            <a:extLst>
              <a:ext uri="{FF2B5EF4-FFF2-40B4-BE49-F238E27FC236}">
                <a16:creationId xmlns:a16="http://schemas.microsoft.com/office/drawing/2014/main" id="{046C224C-C67A-4CD2-90AD-A9895D7FD56F}"/>
              </a:ext>
            </a:extLst>
          </p:cNvPr>
          <p:cNvSpPr txBox="1"/>
          <p:nvPr/>
        </p:nvSpPr>
        <p:spPr>
          <a:xfrm>
            <a:off x="909865" y="5358198"/>
            <a:ext cx="4747451" cy="461665"/>
          </a:xfrm>
          <a:prstGeom prst="rect">
            <a:avLst/>
          </a:prstGeom>
          <a:noFill/>
        </p:spPr>
        <p:txBody>
          <a:bodyPr wrap="square" rtlCol="0">
            <a:spAutoFit/>
          </a:bodyPr>
          <a:lstStyle/>
          <a:p>
            <a:pPr marL="171459" indent="-171459" algn="r" rtl="1">
              <a:buFont typeface="Arial" pitchFamily="34" charset="0"/>
              <a:buChar char="•"/>
            </a:pPr>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700000000000000" pitchFamily="2" charset="-78"/>
            </a:endParaRPr>
          </a:p>
        </p:txBody>
      </p:sp>
      <p:grpSp>
        <p:nvGrpSpPr>
          <p:cNvPr id="74" name="그룹 7">
            <a:extLst>
              <a:ext uri="{FF2B5EF4-FFF2-40B4-BE49-F238E27FC236}">
                <a16:creationId xmlns:a16="http://schemas.microsoft.com/office/drawing/2014/main" id="{F593D034-464E-4044-8750-8949D30B55E9}"/>
              </a:ext>
            </a:extLst>
          </p:cNvPr>
          <p:cNvGrpSpPr/>
          <p:nvPr/>
        </p:nvGrpSpPr>
        <p:grpSpPr>
          <a:xfrm>
            <a:off x="909865" y="1794257"/>
            <a:ext cx="4747451" cy="1191038"/>
            <a:chOff x="909865" y="1742886"/>
            <a:chExt cx="3672408" cy="1191038"/>
          </a:xfrm>
        </p:grpSpPr>
        <p:sp>
          <p:nvSpPr>
            <p:cNvPr id="75" name="TextBox 74">
              <a:extLst>
                <a:ext uri="{FF2B5EF4-FFF2-40B4-BE49-F238E27FC236}">
                  <a16:creationId xmlns:a16="http://schemas.microsoft.com/office/drawing/2014/main" id="{82A9768E-20E3-4159-B632-13E5350E07D9}"/>
                </a:ext>
              </a:extLst>
            </p:cNvPr>
            <p:cNvSpPr txBox="1"/>
            <p:nvPr/>
          </p:nvSpPr>
          <p:spPr>
            <a:xfrm>
              <a:off x="909865" y="1742886"/>
              <a:ext cx="3672408" cy="338554"/>
            </a:xfrm>
            <a:prstGeom prst="rect">
              <a:avLst/>
            </a:prstGeom>
            <a:noFill/>
          </p:spPr>
          <p:txBody>
            <a:bodyPr wrap="square" rtlCol="0">
              <a:spAutoFit/>
            </a:bodyPr>
            <a:lstStyle/>
            <a:p>
              <a:pPr algn="ctr"/>
              <a:r>
                <a:rPr lang="fa-IR" altLang="ko-KR" sz="1600" b="1" dirty="0">
                  <a:solidFill>
                    <a:schemeClr val="accent1"/>
                  </a:solidFill>
                  <a:cs typeface="B Nazanin" panose="00000700000000000000" pitchFamily="2" charset="-78"/>
                </a:rPr>
                <a:t>ارائه پاورپوینت مدرن</a:t>
              </a:r>
              <a:endParaRPr lang="ko-KR" altLang="en-US" sz="1600" b="1" dirty="0">
                <a:solidFill>
                  <a:schemeClr val="accent1"/>
                </a:solidFill>
                <a:cs typeface="B Nazanin" panose="00000700000000000000" pitchFamily="2" charset="-78"/>
              </a:endParaRPr>
            </a:p>
          </p:txBody>
        </p:sp>
        <p:sp>
          <p:nvSpPr>
            <p:cNvPr id="76" name="TextBox 75">
              <a:extLst>
                <a:ext uri="{FF2B5EF4-FFF2-40B4-BE49-F238E27FC236}">
                  <a16:creationId xmlns:a16="http://schemas.microsoft.com/office/drawing/2014/main" id="{51DB86B7-AE92-4CB9-8538-306013B287D7}"/>
                </a:ext>
              </a:extLst>
            </p:cNvPr>
            <p:cNvSpPr txBox="1"/>
            <p:nvPr/>
          </p:nvSpPr>
          <p:spPr>
            <a:xfrm>
              <a:off x="909865" y="2102927"/>
              <a:ext cx="3672408"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75000"/>
                    <a:lumOff val="25000"/>
                  </a:schemeClr>
                </a:solidFill>
                <a:cs typeface="B Nazanin" panose="00000700000000000000" pitchFamily="2" charset="-78"/>
              </a:endParaRPr>
            </a:p>
          </p:txBody>
        </p:sp>
      </p:grpSp>
    </p:spTree>
    <p:extLst>
      <p:ext uri="{BB962C8B-B14F-4D97-AF65-F5344CB8AC3E}">
        <p14:creationId xmlns:p14="http://schemas.microsoft.com/office/powerpoint/2010/main" val="394000877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700000000000000" pitchFamily="2" charset="-78"/>
              </a:rPr>
              <a:t>سبک اینفوگرافیک</a:t>
            </a:r>
            <a:endParaRPr lang="en-US" dirty="0">
              <a:cs typeface="B Nazanin" panose="00000700000000000000" pitchFamily="2" charset="-78"/>
            </a:endParaRPr>
          </a:p>
        </p:txBody>
      </p:sp>
      <p:sp>
        <p:nvSpPr>
          <p:cNvPr id="3" name="Rectangle 2">
            <a:extLst>
              <a:ext uri="{FF2B5EF4-FFF2-40B4-BE49-F238E27FC236}">
                <a16:creationId xmlns:a16="http://schemas.microsoft.com/office/drawing/2014/main" id="{000D97F1-F754-4D82-A4CB-55F7D16B0203}"/>
              </a:ext>
            </a:extLst>
          </p:cNvPr>
          <p:cNvSpPr/>
          <p:nvPr/>
        </p:nvSpPr>
        <p:spPr>
          <a:xfrm>
            <a:off x="1397194" y="1823581"/>
            <a:ext cx="2160000" cy="4212000"/>
          </a:xfrm>
          <a:prstGeom prst="rect">
            <a:avLst/>
          </a:prstGeom>
          <a:solidFill>
            <a:schemeClr val="accent1">
              <a:lumMod val="40000"/>
              <a:lumOff val="6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700000000000000" pitchFamily="2" charset="-78"/>
            </a:endParaRPr>
          </a:p>
        </p:txBody>
      </p:sp>
      <p:sp>
        <p:nvSpPr>
          <p:cNvPr id="4" name="Rectangle 3">
            <a:extLst>
              <a:ext uri="{FF2B5EF4-FFF2-40B4-BE49-F238E27FC236}">
                <a16:creationId xmlns:a16="http://schemas.microsoft.com/office/drawing/2014/main" id="{3D2F1E55-A644-48E6-8A48-49F87108C0D1}"/>
              </a:ext>
            </a:extLst>
          </p:cNvPr>
          <p:cNvSpPr/>
          <p:nvPr/>
        </p:nvSpPr>
        <p:spPr>
          <a:xfrm>
            <a:off x="3782408" y="1823581"/>
            <a:ext cx="2160000" cy="4212000"/>
          </a:xfrm>
          <a:prstGeom prst="rect">
            <a:avLst/>
          </a:prstGeom>
          <a:solidFill>
            <a:schemeClr val="accent2">
              <a:lumMod val="40000"/>
              <a:lumOff val="6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700000000000000" pitchFamily="2" charset="-78"/>
            </a:endParaRPr>
          </a:p>
        </p:txBody>
      </p:sp>
      <p:sp>
        <p:nvSpPr>
          <p:cNvPr id="5" name="Rectangle 4">
            <a:extLst>
              <a:ext uri="{FF2B5EF4-FFF2-40B4-BE49-F238E27FC236}">
                <a16:creationId xmlns:a16="http://schemas.microsoft.com/office/drawing/2014/main" id="{51EB56D8-012A-469A-A6A9-94BD04DF1FD2}"/>
              </a:ext>
            </a:extLst>
          </p:cNvPr>
          <p:cNvSpPr/>
          <p:nvPr/>
        </p:nvSpPr>
        <p:spPr>
          <a:xfrm>
            <a:off x="6167622" y="1823581"/>
            <a:ext cx="2160000" cy="4212000"/>
          </a:xfrm>
          <a:prstGeom prst="rect">
            <a:avLst/>
          </a:prstGeom>
          <a:solidFill>
            <a:schemeClr val="accent3">
              <a:lumMod val="60000"/>
              <a:lumOff val="4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700000000000000" pitchFamily="2" charset="-78"/>
            </a:endParaRPr>
          </a:p>
        </p:txBody>
      </p:sp>
      <p:sp>
        <p:nvSpPr>
          <p:cNvPr id="6" name="Rectangle 5">
            <a:extLst>
              <a:ext uri="{FF2B5EF4-FFF2-40B4-BE49-F238E27FC236}">
                <a16:creationId xmlns:a16="http://schemas.microsoft.com/office/drawing/2014/main" id="{D05E0AC9-474A-4336-825D-CCB8CA5614F9}"/>
              </a:ext>
            </a:extLst>
          </p:cNvPr>
          <p:cNvSpPr/>
          <p:nvPr/>
        </p:nvSpPr>
        <p:spPr>
          <a:xfrm>
            <a:off x="8552836" y="1823581"/>
            <a:ext cx="2160000" cy="4212000"/>
          </a:xfrm>
          <a:prstGeom prst="rect">
            <a:avLst/>
          </a:prstGeom>
          <a:solidFill>
            <a:schemeClr val="accent4">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700000000000000" pitchFamily="2" charset="-78"/>
            </a:endParaRPr>
          </a:p>
        </p:txBody>
      </p:sp>
      <p:sp>
        <p:nvSpPr>
          <p:cNvPr id="7" name="Rectangle 6">
            <a:extLst>
              <a:ext uri="{FF2B5EF4-FFF2-40B4-BE49-F238E27FC236}">
                <a16:creationId xmlns:a16="http://schemas.microsoft.com/office/drawing/2014/main" id="{BBA252C7-3997-446A-97D2-2A69C1A1BA8A}"/>
              </a:ext>
            </a:extLst>
          </p:cNvPr>
          <p:cNvSpPr/>
          <p:nvPr/>
        </p:nvSpPr>
        <p:spPr>
          <a:xfrm>
            <a:off x="10218133" y="2546467"/>
            <a:ext cx="1004129" cy="1004129"/>
          </a:xfrm>
          <a:prstGeom prst="rect">
            <a:avLst/>
          </a:prstGeom>
          <a:solidFill>
            <a:schemeClr val="bg1"/>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700000000000000" pitchFamily="2" charset="-78"/>
            </a:endParaRPr>
          </a:p>
        </p:txBody>
      </p:sp>
      <p:sp>
        <p:nvSpPr>
          <p:cNvPr id="8" name="Right Arrow Callout 8">
            <a:extLst>
              <a:ext uri="{FF2B5EF4-FFF2-40B4-BE49-F238E27FC236}">
                <a16:creationId xmlns:a16="http://schemas.microsoft.com/office/drawing/2014/main" id="{C0B47C57-97C0-48AC-97DD-C28B2347A7F3}"/>
              </a:ext>
            </a:extLst>
          </p:cNvPr>
          <p:cNvSpPr/>
          <p:nvPr/>
        </p:nvSpPr>
        <p:spPr>
          <a:xfrm>
            <a:off x="903438" y="2531438"/>
            <a:ext cx="1566066" cy="994342"/>
          </a:xfrm>
          <a:prstGeom prst="rightArrowCallout">
            <a:avLst>
              <a:gd name="adj1" fmla="val 25000"/>
              <a:gd name="adj2" fmla="val 25000"/>
              <a:gd name="adj3" fmla="val 25000"/>
              <a:gd name="adj4" fmla="val 62493"/>
            </a:avLst>
          </a:prstGeom>
          <a:solidFill>
            <a:schemeClr val="bg1"/>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700000000000000" pitchFamily="2" charset="-78"/>
            </a:endParaRPr>
          </a:p>
        </p:txBody>
      </p:sp>
      <p:sp>
        <p:nvSpPr>
          <p:cNvPr id="9" name="Right Arrow Callout 9">
            <a:extLst>
              <a:ext uri="{FF2B5EF4-FFF2-40B4-BE49-F238E27FC236}">
                <a16:creationId xmlns:a16="http://schemas.microsoft.com/office/drawing/2014/main" id="{13104788-96F8-46B7-89D0-7F81ED9AE632}"/>
              </a:ext>
            </a:extLst>
          </p:cNvPr>
          <p:cNvSpPr/>
          <p:nvPr/>
        </p:nvSpPr>
        <p:spPr>
          <a:xfrm>
            <a:off x="3199634" y="2531438"/>
            <a:ext cx="1566066" cy="994342"/>
          </a:xfrm>
          <a:prstGeom prst="rightArrowCallout">
            <a:avLst>
              <a:gd name="adj1" fmla="val 25000"/>
              <a:gd name="adj2" fmla="val 25000"/>
              <a:gd name="adj3" fmla="val 25000"/>
              <a:gd name="adj4" fmla="val 62493"/>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700000000000000" pitchFamily="2" charset="-78"/>
            </a:endParaRPr>
          </a:p>
        </p:txBody>
      </p:sp>
      <p:sp>
        <p:nvSpPr>
          <p:cNvPr id="10" name="Right Arrow Callout 10">
            <a:extLst>
              <a:ext uri="{FF2B5EF4-FFF2-40B4-BE49-F238E27FC236}">
                <a16:creationId xmlns:a16="http://schemas.microsoft.com/office/drawing/2014/main" id="{072A1A27-3711-45F6-A7FA-06C735146953}"/>
              </a:ext>
            </a:extLst>
          </p:cNvPr>
          <p:cNvSpPr/>
          <p:nvPr/>
        </p:nvSpPr>
        <p:spPr>
          <a:xfrm>
            <a:off x="5539134" y="2531438"/>
            <a:ext cx="1566066" cy="994342"/>
          </a:xfrm>
          <a:prstGeom prst="rightArrowCallout">
            <a:avLst>
              <a:gd name="adj1" fmla="val 25000"/>
              <a:gd name="adj2" fmla="val 25000"/>
              <a:gd name="adj3" fmla="val 25000"/>
              <a:gd name="adj4" fmla="val 62493"/>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700000000000000" pitchFamily="2" charset="-78"/>
            </a:endParaRPr>
          </a:p>
        </p:txBody>
      </p:sp>
      <p:sp>
        <p:nvSpPr>
          <p:cNvPr id="11" name="Right Arrow Callout 11">
            <a:extLst>
              <a:ext uri="{FF2B5EF4-FFF2-40B4-BE49-F238E27FC236}">
                <a16:creationId xmlns:a16="http://schemas.microsoft.com/office/drawing/2014/main" id="{9ADED082-4D9E-435C-AE36-8684A3C9232C}"/>
              </a:ext>
            </a:extLst>
          </p:cNvPr>
          <p:cNvSpPr/>
          <p:nvPr/>
        </p:nvSpPr>
        <p:spPr>
          <a:xfrm>
            <a:off x="7878634" y="2531438"/>
            <a:ext cx="1566066" cy="994342"/>
          </a:xfrm>
          <a:prstGeom prst="rightArrowCallout">
            <a:avLst>
              <a:gd name="adj1" fmla="val 25000"/>
              <a:gd name="adj2" fmla="val 25000"/>
              <a:gd name="adj3" fmla="val 25000"/>
              <a:gd name="adj4" fmla="val 62493"/>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700000000000000" pitchFamily="2" charset="-78"/>
            </a:endParaRPr>
          </a:p>
        </p:txBody>
      </p:sp>
      <p:sp>
        <p:nvSpPr>
          <p:cNvPr id="12" name="TextBox 11">
            <a:extLst>
              <a:ext uri="{FF2B5EF4-FFF2-40B4-BE49-F238E27FC236}">
                <a16:creationId xmlns:a16="http://schemas.microsoft.com/office/drawing/2014/main" id="{216FBFA0-5264-464D-A4BA-EF2C6D55D893}"/>
              </a:ext>
            </a:extLst>
          </p:cNvPr>
          <p:cNvSpPr txBox="1"/>
          <p:nvPr/>
        </p:nvSpPr>
        <p:spPr>
          <a:xfrm>
            <a:off x="1553362" y="2026254"/>
            <a:ext cx="1847666" cy="307777"/>
          </a:xfrm>
          <a:prstGeom prst="rect">
            <a:avLst/>
          </a:prstGeom>
          <a:noFill/>
        </p:spPr>
        <p:txBody>
          <a:bodyPr wrap="square" rtlCol="0">
            <a:spAutoFit/>
          </a:bodyPr>
          <a:lstStyle/>
          <a:p>
            <a:pPr algn="ctr"/>
            <a:r>
              <a:rPr lang="fa-IR" altLang="ko-KR" sz="1400" b="1" dirty="0">
                <a:solidFill>
                  <a:schemeClr val="tx1">
                    <a:lumMod val="75000"/>
                    <a:lumOff val="25000"/>
                  </a:schemeClr>
                </a:solidFill>
                <a:cs typeface="B Nazanin" panose="00000700000000000000" pitchFamily="2" charset="-78"/>
              </a:rPr>
              <a:t>محتوا در اینجا</a:t>
            </a:r>
            <a:endParaRPr lang="ko-KR" altLang="en-US" sz="1400" b="1" dirty="0">
              <a:solidFill>
                <a:schemeClr val="tx1">
                  <a:lumMod val="75000"/>
                  <a:lumOff val="25000"/>
                </a:schemeClr>
              </a:solidFill>
              <a:cs typeface="B Nazanin" panose="00000700000000000000" pitchFamily="2" charset="-78"/>
            </a:endParaRPr>
          </a:p>
        </p:txBody>
      </p:sp>
      <p:sp>
        <p:nvSpPr>
          <p:cNvPr id="13" name="TextBox 12">
            <a:extLst>
              <a:ext uri="{FF2B5EF4-FFF2-40B4-BE49-F238E27FC236}">
                <a16:creationId xmlns:a16="http://schemas.microsoft.com/office/drawing/2014/main" id="{F41EE862-E81C-4BCC-946D-1B7440993C9E}"/>
              </a:ext>
            </a:extLst>
          </p:cNvPr>
          <p:cNvSpPr txBox="1"/>
          <p:nvPr/>
        </p:nvSpPr>
        <p:spPr>
          <a:xfrm>
            <a:off x="3938576" y="2026254"/>
            <a:ext cx="1847666" cy="307777"/>
          </a:xfrm>
          <a:prstGeom prst="rect">
            <a:avLst/>
          </a:prstGeom>
          <a:noFill/>
        </p:spPr>
        <p:txBody>
          <a:bodyPr wrap="square" rtlCol="0">
            <a:spAutoFit/>
          </a:bodyPr>
          <a:lstStyle/>
          <a:p>
            <a:pPr algn="ctr"/>
            <a:r>
              <a:rPr lang="fa-IR" altLang="ko-KR" sz="1400" b="1" dirty="0">
                <a:solidFill>
                  <a:schemeClr val="tx1">
                    <a:lumMod val="75000"/>
                    <a:lumOff val="25000"/>
                  </a:schemeClr>
                </a:solidFill>
                <a:cs typeface="B Nazanin" panose="00000700000000000000" pitchFamily="2" charset="-78"/>
              </a:rPr>
              <a:t>محتوا در اینجا</a:t>
            </a:r>
            <a:endParaRPr lang="ko-KR" altLang="en-US" sz="1400" b="1" dirty="0">
              <a:solidFill>
                <a:schemeClr val="tx1">
                  <a:lumMod val="75000"/>
                  <a:lumOff val="25000"/>
                </a:schemeClr>
              </a:solidFill>
              <a:cs typeface="B Nazanin" panose="00000700000000000000" pitchFamily="2" charset="-78"/>
            </a:endParaRPr>
          </a:p>
        </p:txBody>
      </p:sp>
      <p:sp>
        <p:nvSpPr>
          <p:cNvPr id="14" name="TextBox 13">
            <a:extLst>
              <a:ext uri="{FF2B5EF4-FFF2-40B4-BE49-F238E27FC236}">
                <a16:creationId xmlns:a16="http://schemas.microsoft.com/office/drawing/2014/main" id="{24CEFC79-60AA-4BE5-9FC9-7560227565F6}"/>
              </a:ext>
            </a:extLst>
          </p:cNvPr>
          <p:cNvSpPr txBox="1"/>
          <p:nvPr/>
        </p:nvSpPr>
        <p:spPr>
          <a:xfrm>
            <a:off x="6323790" y="2026254"/>
            <a:ext cx="1847666" cy="307777"/>
          </a:xfrm>
          <a:prstGeom prst="rect">
            <a:avLst/>
          </a:prstGeom>
          <a:noFill/>
        </p:spPr>
        <p:txBody>
          <a:bodyPr wrap="square" rtlCol="0">
            <a:spAutoFit/>
          </a:bodyPr>
          <a:lstStyle/>
          <a:p>
            <a:pPr algn="ctr"/>
            <a:r>
              <a:rPr lang="fa-IR" altLang="ko-KR" sz="1400" b="1" dirty="0">
                <a:solidFill>
                  <a:schemeClr val="tx1">
                    <a:lumMod val="75000"/>
                    <a:lumOff val="25000"/>
                  </a:schemeClr>
                </a:solidFill>
                <a:cs typeface="B Nazanin" panose="00000700000000000000" pitchFamily="2" charset="-78"/>
              </a:rPr>
              <a:t>محتوا در اینجا</a:t>
            </a:r>
            <a:endParaRPr lang="ko-KR" altLang="en-US" sz="1400" b="1" dirty="0">
              <a:solidFill>
                <a:schemeClr val="tx1">
                  <a:lumMod val="75000"/>
                  <a:lumOff val="25000"/>
                </a:schemeClr>
              </a:solidFill>
              <a:cs typeface="B Nazanin" panose="00000700000000000000" pitchFamily="2" charset="-78"/>
            </a:endParaRPr>
          </a:p>
        </p:txBody>
      </p:sp>
      <p:sp>
        <p:nvSpPr>
          <p:cNvPr id="15" name="TextBox 14">
            <a:extLst>
              <a:ext uri="{FF2B5EF4-FFF2-40B4-BE49-F238E27FC236}">
                <a16:creationId xmlns:a16="http://schemas.microsoft.com/office/drawing/2014/main" id="{847584DD-5C40-4075-A7B9-0B9330D8F01C}"/>
              </a:ext>
            </a:extLst>
          </p:cNvPr>
          <p:cNvSpPr txBox="1"/>
          <p:nvPr/>
        </p:nvSpPr>
        <p:spPr>
          <a:xfrm>
            <a:off x="8732386" y="2026254"/>
            <a:ext cx="1847666" cy="307777"/>
          </a:xfrm>
          <a:prstGeom prst="rect">
            <a:avLst/>
          </a:prstGeom>
          <a:noFill/>
        </p:spPr>
        <p:txBody>
          <a:bodyPr wrap="square" rtlCol="0">
            <a:spAutoFit/>
          </a:bodyPr>
          <a:lstStyle/>
          <a:p>
            <a:pPr algn="ctr"/>
            <a:r>
              <a:rPr lang="fa-IR" altLang="ko-KR" sz="1400" b="1" dirty="0">
                <a:solidFill>
                  <a:schemeClr val="tx1">
                    <a:lumMod val="75000"/>
                    <a:lumOff val="25000"/>
                  </a:schemeClr>
                </a:solidFill>
                <a:cs typeface="B Nazanin" panose="00000700000000000000" pitchFamily="2" charset="-78"/>
              </a:rPr>
              <a:t>محتوا در اینجا</a:t>
            </a:r>
            <a:endParaRPr lang="ko-KR" altLang="en-US" sz="1400" b="1" dirty="0">
              <a:solidFill>
                <a:schemeClr val="tx1">
                  <a:lumMod val="75000"/>
                  <a:lumOff val="25000"/>
                </a:schemeClr>
              </a:solidFill>
              <a:cs typeface="B Nazanin" panose="00000700000000000000" pitchFamily="2" charset="-78"/>
            </a:endParaRPr>
          </a:p>
        </p:txBody>
      </p:sp>
      <p:sp>
        <p:nvSpPr>
          <p:cNvPr id="16" name="TextBox 15">
            <a:extLst>
              <a:ext uri="{FF2B5EF4-FFF2-40B4-BE49-F238E27FC236}">
                <a16:creationId xmlns:a16="http://schemas.microsoft.com/office/drawing/2014/main" id="{10CA458D-5040-43C9-AE3E-36A741E99683}"/>
              </a:ext>
            </a:extLst>
          </p:cNvPr>
          <p:cNvSpPr txBox="1"/>
          <p:nvPr/>
        </p:nvSpPr>
        <p:spPr>
          <a:xfrm>
            <a:off x="1019108" y="2775797"/>
            <a:ext cx="747306" cy="523220"/>
          </a:xfrm>
          <a:prstGeom prst="rect">
            <a:avLst/>
          </a:prstGeom>
          <a:noFill/>
        </p:spPr>
        <p:txBody>
          <a:bodyPr wrap="square" rtlCol="0" anchor="ctr">
            <a:spAutoFit/>
          </a:bodyPr>
          <a:lstStyle/>
          <a:p>
            <a:pPr algn="ctr"/>
            <a:r>
              <a:rPr lang="fa-IR" altLang="ko-KR" sz="1400" b="1" dirty="0">
                <a:solidFill>
                  <a:schemeClr val="tx1">
                    <a:lumMod val="75000"/>
                    <a:lumOff val="25000"/>
                  </a:schemeClr>
                </a:solidFill>
                <a:cs typeface="B Nazanin" panose="00000700000000000000" pitchFamily="2" charset="-78"/>
              </a:rPr>
              <a:t>گام</a:t>
            </a:r>
          </a:p>
          <a:p>
            <a:pPr algn="ctr"/>
            <a:r>
              <a:rPr lang="en-US" altLang="ko-KR" sz="1400" b="1" dirty="0">
                <a:solidFill>
                  <a:schemeClr val="tx1">
                    <a:lumMod val="75000"/>
                    <a:lumOff val="25000"/>
                  </a:schemeClr>
                </a:solidFill>
                <a:cs typeface="B Nazanin" panose="00000700000000000000" pitchFamily="2" charset="-78"/>
              </a:rPr>
              <a:t> 1</a:t>
            </a:r>
            <a:endParaRPr lang="ko-KR" altLang="en-US" sz="1400" b="1" dirty="0">
              <a:solidFill>
                <a:schemeClr val="tx1">
                  <a:lumMod val="75000"/>
                  <a:lumOff val="25000"/>
                </a:schemeClr>
              </a:solidFill>
              <a:cs typeface="B Nazanin" panose="00000700000000000000" pitchFamily="2" charset="-78"/>
            </a:endParaRPr>
          </a:p>
        </p:txBody>
      </p:sp>
      <p:sp>
        <p:nvSpPr>
          <p:cNvPr id="17" name="TextBox 16">
            <a:extLst>
              <a:ext uri="{FF2B5EF4-FFF2-40B4-BE49-F238E27FC236}">
                <a16:creationId xmlns:a16="http://schemas.microsoft.com/office/drawing/2014/main" id="{7EE71412-95D1-44F4-8761-C438700A793B}"/>
              </a:ext>
            </a:extLst>
          </p:cNvPr>
          <p:cNvSpPr txBox="1"/>
          <p:nvPr/>
        </p:nvSpPr>
        <p:spPr>
          <a:xfrm>
            <a:off x="3325896" y="2775797"/>
            <a:ext cx="747306" cy="523220"/>
          </a:xfrm>
          <a:prstGeom prst="rect">
            <a:avLst/>
          </a:prstGeom>
          <a:noFill/>
        </p:spPr>
        <p:txBody>
          <a:bodyPr wrap="square" rtlCol="0" anchor="ctr">
            <a:spAutoFit/>
          </a:bodyPr>
          <a:lstStyle/>
          <a:p>
            <a:pPr algn="ctr"/>
            <a:r>
              <a:rPr lang="fa-IR" altLang="ko-KR" sz="1400" b="1" dirty="0">
                <a:solidFill>
                  <a:schemeClr val="tx1">
                    <a:lumMod val="75000"/>
                    <a:lumOff val="25000"/>
                  </a:schemeClr>
                </a:solidFill>
                <a:cs typeface="B Nazanin" panose="00000700000000000000" pitchFamily="2" charset="-78"/>
              </a:rPr>
              <a:t>گام</a:t>
            </a:r>
            <a:endParaRPr lang="en-US" altLang="ko-KR" sz="1400" b="1" dirty="0">
              <a:solidFill>
                <a:schemeClr val="tx1">
                  <a:lumMod val="75000"/>
                  <a:lumOff val="25000"/>
                </a:schemeClr>
              </a:solidFill>
              <a:cs typeface="B Nazanin" panose="00000700000000000000" pitchFamily="2" charset="-78"/>
            </a:endParaRPr>
          </a:p>
          <a:p>
            <a:pPr algn="ctr"/>
            <a:r>
              <a:rPr lang="en-US" altLang="ko-KR" sz="1400" b="1" dirty="0">
                <a:solidFill>
                  <a:schemeClr val="tx1">
                    <a:lumMod val="75000"/>
                    <a:lumOff val="25000"/>
                  </a:schemeClr>
                </a:solidFill>
                <a:cs typeface="B Nazanin" panose="00000700000000000000" pitchFamily="2" charset="-78"/>
              </a:rPr>
              <a:t> 2</a:t>
            </a:r>
            <a:endParaRPr lang="ko-KR" altLang="en-US" sz="1400" b="1" dirty="0">
              <a:solidFill>
                <a:schemeClr val="tx1">
                  <a:lumMod val="75000"/>
                  <a:lumOff val="25000"/>
                </a:schemeClr>
              </a:solidFill>
              <a:cs typeface="B Nazanin" panose="00000700000000000000" pitchFamily="2" charset="-78"/>
            </a:endParaRPr>
          </a:p>
        </p:txBody>
      </p:sp>
      <p:sp>
        <p:nvSpPr>
          <p:cNvPr id="18" name="TextBox 17">
            <a:extLst>
              <a:ext uri="{FF2B5EF4-FFF2-40B4-BE49-F238E27FC236}">
                <a16:creationId xmlns:a16="http://schemas.microsoft.com/office/drawing/2014/main" id="{FA9773ED-CF98-42DB-B104-A95445BDEEBF}"/>
              </a:ext>
            </a:extLst>
          </p:cNvPr>
          <p:cNvSpPr txBox="1"/>
          <p:nvPr/>
        </p:nvSpPr>
        <p:spPr>
          <a:xfrm>
            <a:off x="5661870" y="2775797"/>
            <a:ext cx="747306" cy="523220"/>
          </a:xfrm>
          <a:prstGeom prst="rect">
            <a:avLst/>
          </a:prstGeom>
          <a:noFill/>
        </p:spPr>
        <p:txBody>
          <a:bodyPr wrap="square" rtlCol="0" anchor="ctr">
            <a:spAutoFit/>
          </a:bodyPr>
          <a:lstStyle/>
          <a:p>
            <a:pPr algn="ctr"/>
            <a:r>
              <a:rPr lang="fa-IR" altLang="ko-KR" sz="1400" b="1" dirty="0">
                <a:solidFill>
                  <a:schemeClr val="tx1">
                    <a:lumMod val="75000"/>
                    <a:lumOff val="25000"/>
                  </a:schemeClr>
                </a:solidFill>
                <a:cs typeface="B Nazanin" panose="00000700000000000000" pitchFamily="2" charset="-78"/>
              </a:rPr>
              <a:t>گام</a:t>
            </a:r>
            <a:endParaRPr lang="en-US" altLang="ko-KR" sz="1400" b="1" dirty="0">
              <a:solidFill>
                <a:schemeClr val="tx1">
                  <a:lumMod val="75000"/>
                  <a:lumOff val="25000"/>
                </a:schemeClr>
              </a:solidFill>
              <a:cs typeface="B Nazanin" panose="00000700000000000000" pitchFamily="2" charset="-78"/>
            </a:endParaRPr>
          </a:p>
          <a:p>
            <a:pPr algn="ctr"/>
            <a:r>
              <a:rPr lang="en-US" altLang="ko-KR" sz="1400" b="1" dirty="0">
                <a:solidFill>
                  <a:schemeClr val="tx1">
                    <a:lumMod val="75000"/>
                    <a:lumOff val="25000"/>
                  </a:schemeClr>
                </a:solidFill>
                <a:cs typeface="B Nazanin" panose="00000700000000000000" pitchFamily="2" charset="-78"/>
              </a:rPr>
              <a:t> 3</a:t>
            </a:r>
            <a:endParaRPr lang="ko-KR" altLang="en-US" sz="1400" b="1" dirty="0">
              <a:solidFill>
                <a:schemeClr val="tx1">
                  <a:lumMod val="75000"/>
                  <a:lumOff val="25000"/>
                </a:schemeClr>
              </a:solidFill>
              <a:cs typeface="B Nazanin" panose="00000700000000000000" pitchFamily="2" charset="-78"/>
            </a:endParaRPr>
          </a:p>
        </p:txBody>
      </p:sp>
      <p:sp>
        <p:nvSpPr>
          <p:cNvPr id="19" name="TextBox 18">
            <a:extLst>
              <a:ext uri="{FF2B5EF4-FFF2-40B4-BE49-F238E27FC236}">
                <a16:creationId xmlns:a16="http://schemas.microsoft.com/office/drawing/2014/main" id="{F76AB023-7D25-46F3-9898-EEA661E513C1}"/>
              </a:ext>
            </a:extLst>
          </p:cNvPr>
          <p:cNvSpPr txBox="1"/>
          <p:nvPr/>
        </p:nvSpPr>
        <p:spPr>
          <a:xfrm>
            <a:off x="7997846" y="2775797"/>
            <a:ext cx="747306" cy="523220"/>
          </a:xfrm>
          <a:prstGeom prst="rect">
            <a:avLst/>
          </a:prstGeom>
          <a:noFill/>
        </p:spPr>
        <p:txBody>
          <a:bodyPr wrap="square" rtlCol="0" anchor="ctr">
            <a:spAutoFit/>
          </a:bodyPr>
          <a:lstStyle/>
          <a:p>
            <a:pPr algn="ctr"/>
            <a:r>
              <a:rPr lang="fa-IR" altLang="ko-KR" sz="1400" b="1" dirty="0">
                <a:solidFill>
                  <a:schemeClr val="tx1">
                    <a:lumMod val="75000"/>
                    <a:lumOff val="25000"/>
                  </a:schemeClr>
                </a:solidFill>
                <a:cs typeface="B Nazanin" panose="00000700000000000000" pitchFamily="2" charset="-78"/>
              </a:rPr>
              <a:t>گام</a:t>
            </a:r>
            <a:endParaRPr lang="en-US" altLang="ko-KR" sz="1400" b="1" dirty="0">
              <a:solidFill>
                <a:schemeClr val="tx1">
                  <a:lumMod val="75000"/>
                  <a:lumOff val="25000"/>
                </a:schemeClr>
              </a:solidFill>
              <a:cs typeface="B Nazanin" panose="00000700000000000000" pitchFamily="2" charset="-78"/>
            </a:endParaRPr>
          </a:p>
          <a:p>
            <a:pPr algn="ctr"/>
            <a:r>
              <a:rPr lang="en-US" altLang="ko-KR" sz="1400" b="1" dirty="0">
                <a:solidFill>
                  <a:schemeClr val="tx1">
                    <a:lumMod val="75000"/>
                    <a:lumOff val="25000"/>
                  </a:schemeClr>
                </a:solidFill>
                <a:cs typeface="B Nazanin" panose="00000700000000000000" pitchFamily="2" charset="-78"/>
              </a:rPr>
              <a:t> 4</a:t>
            </a:r>
            <a:endParaRPr lang="ko-KR" altLang="en-US" sz="1400" b="1" dirty="0">
              <a:solidFill>
                <a:schemeClr val="tx1">
                  <a:lumMod val="75000"/>
                  <a:lumOff val="25000"/>
                </a:schemeClr>
              </a:solidFill>
              <a:cs typeface="B Nazanin" panose="00000700000000000000" pitchFamily="2" charset="-78"/>
            </a:endParaRPr>
          </a:p>
        </p:txBody>
      </p:sp>
      <p:sp>
        <p:nvSpPr>
          <p:cNvPr id="20" name="TextBox 19">
            <a:extLst>
              <a:ext uri="{FF2B5EF4-FFF2-40B4-BE49-F238E27FC236}">
                <a16:creationId xmlns:a16="http://schemas.microsoft.com/office/drawing/2014/main" id="{8B618F3E-E874-42A0-A02C-F5EFDA5224F1}"/>
              </a:ext>
            </a:extLst>
          </p:cNvPr>
          <p:cNvSpPr txBox="1"/>
          <p:nvPr/>
        </p:nvSpPr>
        <p:spPr>
          <a:xfrm>
            <a:off x="10333822" y="2775797"/>
            <a:ext cx="747306" cy="523220"/>
          </a:xfrm>
          <a:prstGeom prst="rect">
            <a:avLst/>
          </a:prstGeom>
          <a:noFill/>
        </p:spPr>
        <p:txBody>
          <a:bodyPr wrap="square" rtlCol="0" anchor="ctr">
            <a:spAutoFit/>
          </a:bodyPr>
          <a:lstStyle/>
          <a:p>
            <a:pPr algn="ctr"/>
            <a:r>
              <a:rPr lang="fa-IR" altLang="ko-KR" sz="1400" b="1" dirty="0">
                <a:solidFill>
                  <a:schemeClr val="tx1">
                    <a:lumMod val="75000"/>
                    <a:lumOff val="25000"/>
                  </a:schemeClr>
                </a:solidFill>
                <a:cs typeface="B Nazanin" panose="00000700000000000000" pitchFamily="2" charset="-78"/>
              </a:rPr>
              <a:t>گام</a:t>
            </a:r>
            <a:endParaRPr lang="en-US" altLang="ko-KR" sz="1400" b="1" dirty="0">
              <a:solidFill>
                <a:schemeClr val="tx1">
                  <a:lumMod val="75000"/>
                  <a:lumOff val="25000"/>
                </a:schemeClr>
              </a:solidFill>
              <a:cs typeface="B Nazanin" panose="00000700000000000000" pitchFamily="2" charset="-78"/>
            </a:endParaRPr>
          </a:p>
          <a:p>
            <a:pPr algn="ctr"/>
            <a:r>
              <a:rPr lang="en-US" altLang="ko-KR" sz="1400" b="1" dirty="0">
                <a:solidFill>
                  <a:schemeClr val="tx1">
                    <a:lumMod val="75000"/>
                    <a:lumOff val="25000"/>
                  </a:schemeClr>
                </a:solidFill>
                <a:cs typeface="B Nazanin" panose="00000700000000000000" pitchFamily="2" charset="-78"/>
              </a:rPr>
              <a:t> 5</a:t>
            </a:r>
            <a:endParaRPr lang="ko-KR" altLang="en-US" sz="1400" b="1" dirty="0">
              <a:solidFill>
                <a:schemeClr val="tx1">
                  <a:lumMod val="75000"/>
                  <a:lumOff val="25000"/>
                </a:schemeClr>
              </a:solidFill>
              <a:cs typeface="B Nazanin" panose="00000700000000000000" pitchFamily="2" charset="-78"/>
            </a:endParaRPr>
          </a:p>
        </p:txBody>
      </p:sp>
      <p:sp>
        <p:nvSpPr>
          <p:cNvPr id="21" name="TextBox 20">
            <a:extLst>
              <a:ext uri="{FF2B5EF4-FFF2-40B4-BE49-F238E27FC236}">
                <a16:creationId xmlns:a16="http://schemas.microsoft.com/office/drawing/2014/main" id="{09B58B56-D220-4DCA-A649-8B355F729FD5}"/>
              </a:ext>
            </a:extLst>
          </p:cNvPr>
          <p:cNvSpPr txBox="1"/>
          <p:nvPr/>
        </p:nvSpPr>
        <p:spPr>
          <a:xfrm>
            <a:off x="1553362" y="3793535"/>
            <a:ext cx="1847666" cy="2274149"/>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آسان برای تغییر رنگ، عکس و متن.</a:t>
            </a:r>
            <a:endParaRPr lang="en-US" altLang="ko-KR" sz="1200" dirty="0">
              <a:solidFill>
                <a:schemeClr val="tx1">
                  <a:lumMod val="75000"/>
                  <a:lumOff val="25000"/>
                </a:schemeClr>
              </a:solidFill>
              <a:cs typeface="B Nazanin" panose="00000700000000000000" pitchFamily="2" charset="-78"/>
            </a:endParaRPr>
          </a:p>
        </p:txBody>
      </p:sp>
      <p:sp>
        <p:nvSpPr>
          <p:cNvPr id="22" name="TextBox 21">
            <a:extLst>
              <a:ext uri="{FF2B5EF4-FFF2-40B4-BE49-F238E27FC236}">
                <a16:creationId xmlns:a16="http://schemas.microsoft.com/office/drawing/2014/main" id="{9F096236-231B-4739-A495-B72AB469B124}"/>
              </a:ext>
            </a:extLst>
          </p:cNvPr>
          <p:cNvSpPr txBox="1"/>
          <p:nvPr/>
        </p:nvSpPr>
        <p:spPr>
          <a:xfrm>
            <a:off x="3938576" y="3793535"/>
            <a:ext cx="1847666" cy="2274149"/>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آسان برای تغییر رنگ، عکس و متن.</a:t>
            </a:r>
            <a:endParaRPr lang="en-US" altLang="ko-KR" sz="1200" dirty="0">
              <a:solidFill>
                <a:schemeClr val="tx1">
                  <a:lumMod val="75000"/>
                  <a:lumOff val="25000"/>
                </a:schemeClr>
              </a:solidFill>
              <a:cs typeface="B Nazanin" panose="00000700000000000000" pitchFamily="2" charset="-78"/>
            </a:endParaRPr>
          </a:p>
        </p:txBody>
      </p:sp>
      <p:sp>
        <p:nvSpPr>
          <p:cNvPr id="23" name="TextBox 22">
            <a:extLst>
              <a:ext uri="{FF2B5EF4-FFF2-40B4-BE49-F238E27FC236}">
                <a16:creationId xmlns:a16="http://schemas.microsoft.com/office/drawing/2014/main" id="{F462A514-FECB-4D1B-8A62-C23B6A298FA8}"/>
              </a:ext>
            </a:extLst>
          </p:cNvPr>
          <p:cNvSpPr txBox="1"/>
          <p:nvPr/>
        </p:nvSpPr>
        <p:spPr>
          <a:xfrm>
            <a:off x="6323790" y="3793535"/>
            <a:ext cx="1847666" cy="2274149"/>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آسان برای تغییر رنگ، عکس و متن.</a:t>
            </a:r>
            <a:endParaRPr lang="en-US" altLang="ko-KR" sz="1200" dirty="0">
              <a:solidFill>
                <a:schemeClr val="tx1">
                  <a:lumMod val="75000"/>
                  <a:lumOff val="25000"/>
                </a:schemeClr>
              </a:solidFill>
              <a:cs typeface="B Nazanin" panose="00000700000000000000" pitchFamily="2" charset="-78"/>
            </a:endParaRPr>
          </a:p>
        </p:txBody>
      </p:sp>
      <p:sp>
        <p:nvSpPr>
          <p:cNvPr id="24" name="TextBox 23">
            <a:extLst>
              <a:ext uri="{FF2B5EF4-FFF2-40B4-BE49-F238E27FC236}">
                <a16:creationId xmlns:a16="http://schemas.microsoft.com/office/drawing/2014/main" id="{49C2E9ED-5BE5-4766-832E-4FAA3EF03A39}"/>
              </a:ext>
            </a:extLst>
          </p:cNvPr>
          <p:cNvSpPr txBox="1"/>
          <p:nvPr/>
        </p:nvSpPr>
        <p:spPr>
          <a:xfrm>
            <a:off x="8712384" y="3747556"/>
            <a:ext cx="1887670" cy="2274149"/>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آسان برای تغییر رنگ، عکس و متن.</a:t>
            </a:r>
            <a:endParaRPr lang="en-US" altLang="ko-KR" sz="1200" dirty="0">
              <a:solidFill>
                <a:schemeClr val="tx1">
                  <a:lumMod val="75000"/>
                  <a:lumOff val="25000"/>
                </a:schemeClr>
              </a:solidFill>
              <a:cs typeface="B Nazanin" panose="00000700000000000000" pitchFamily="2" charset="-78"/>
            </a:endParaRPr>
          </a:p>
        </p:txBody>
      </p:sp>
    </p:spTree>
    <p:extLst>
      <p:ext uri="{BB962C8B-B14F-4D97-AF65-F5344CB8AC3E}">
        <p14:creationId xmlns:p14="http://schemas.microsoft.com/office/powerpoint/2010/main" val="268227107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6F0949C-B3A8-4631-A2D6-06CE1D15E5E7}"/>
              </a:ext>
            </a:extLst>
          </p:cNvPr>
          <p:cNvSpPr txBox="1"/>
          <p:nvPr/>
        </p:nvSpPr>
        <p:spPr>
          <a:xfrm>
            <a:off x="6716996" y="3301845"/>
            <a:ext cx="4822166" cy="1015663"/>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75000"/>
                  <a:lumOff val="25000"/>
                </a:schemeClr>
              </a:solidFill>
              <a:cs typeface="B Nazanin" panose="00000700000000000000" pitchFamily="2" charset="-78"/>
            </a:endParaRPr>
          </a:p>
        </p:txBody>
      </p:sp>
      <p:sp>
        <p:nvSpPr>
          <p:cNvPr id="3" name="TextBox 2">
            <a:extLst>
              <a:ext uri="{FF2B5EF4-FFF2-40B4-BE49-F238E27FC236}">
                <a16:creationId xmlns:a16="http://schemas.microsoft.com/office/drawing/2014/main" id="{C7963421-B6A2-45ED-81AE-A4F1029AFBC1}"/>
              </a:ext>
            </a:extLst>
          </p:cNvPr>
          <p:cNvSpPr txBox="1"/>
          <p:nvPr/>
        </p:nvSpPr>
        <p:spPr>
          <a:xfrm>
            <a:off x="6716995" y="5280756"/>
            <a:ext cx="4822165" cy="646331"/>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700000000000000" pitchFamily="2" charset="-78"/>
              </a:rPr>
              <a:t>ارائه پاورپوینت مدرنی را دریافت کنید که به زیبایی طراحی شده است. من امیدوارم و معتقدم که این الگو زمان، پول و اعتبار شما را جلب کند.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700000000000000" pitchFamily="2" charset="-78"/>
            </a:endParaRPr>
          </a:p>
        </p:txBody>
      </p:sp>
      <p:sp>
        <p:nvSpPr>
          <p:cNvPr id="4" name="직사각형 113">
            <a:extLst>
              <a:ext uri="{FF2B5EF4-FFF2-40B4-BE49-F238E27FC236}">
                <a16:creationId xmlns:a16="http://schemas.microsoft.com/office/drawing/2014/main" id="{5237DA82-63D2-4E84-B2D6-36C807736859}"/>
              </a:ext>
            </a:extLst>
          </p:cNvPr>
          <p:cNvSpPr>
            <a:spLocks noChangeArrowheads="1"/>
          </p:cNvSpPr>
          <p:nvPr/>
        </p:nvSpPr>
        <p:spPr bwMode="auto">
          <a:xfrm>
            <a:off x="7298109" y="4737576"/>
            <a:ext cx="1905712" cy="307777"/>
          </a:xfrm>
          <a:prstGeom prst="rect">
            <a:avLst/>
          </a:prstGeom>
          <a:solidFill>
            <a:schemeClr val="accent2"/>
          </a:solid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fa-IR" altLang="ko-KR" sz="1400" b="1" dirty="0">
                <a:solidFill>
                  <a:schemeClr val="bg1"/>
                </a:solidFill>
                <a:cs typeface="B Nazanin" panose="00000700000000000000" pitchFamily="2" charset="-78"/>
              </a:rPr>
              <a:t>متن را اینجا بنویسید</a:t>
            </a:r>
            <a:endParaRPr lang="ko-KR" altLang="en-US" sz="1400" dirty="0">
              <a:solidFill>
                <a:schemeClr val="bg1"/>
              </a:solidFill>
              <a:cs typeface="B Nazanin" panose="00000700000000000000" pitchFamily="2" charset="-78"/>
            </a:endParaRPr>
          </a:p>
        </p:txBody>
      </p:sp>
      <p:sp>
        <p:nvSpPr>
          <p:cNvPr id="5" name="직사각형 113">
            <a:extLst>
              <a:ext uri="{FF2B5EF4-FFF2-40B4-BE49-F238E27FC236}">
                <a16:creationId xmlns:a16="http://schemas.microsoft.com/office/drawing/2014/main" id="{9CD190EA-D0DE-413F-A71B-181333A81BEA}"/>
              </a:ext>
            </a:extLst>
          </p:cNvPr>
          <p:cNvSpPr>
            <a:spLocks noChangeArrowheads="1"/>
          </p:cNvSpPr>
          <p:nvPr/>
        </p:nvSpPr>
        <p:spPr bwMode="auto">
          <a:xfrm>
            <a:off x="9565081" y="4737576"/>
            <a:ext cx="1905712" cy="307777"/>
          </a:xfrm>
          <a:prstGeom prst="rect">
            <a:avLst/>
          </a:prstGeom>
          <a:solidFill>
            <a:schemeClr val="accent1"/>
          </a:solid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fa-IR" altLang="ko-KR" sz="1400" b="1" dirty="0">
                <a:solidFill>
                  <a:schemeClr val="bg1"/>
                </a:solidFill>
                <a:cs typeface="B Nazanin" panose="00000700000000000000" pitchFamily="2" charset="-78"/>
              </a:rPr>
              <a:t>متن را اینجا بنویسید</a:t>
            </a:r>
            <a:endParaRPr lang="ko-KR" altLang="en-US" sz="1400" dirty="0">
              <a:solidFill>
                <a:schemeClr val="bg1"/>
              </a:solidFill>
              <a:cs typeface="B Nazanin" panose="00000700000000000000" pitchFamily="2" charset="-78"/>
            </a:endParaRPr>
          </a:p>
        </p:txBody>
      </p:sp>
      <p:sp>
        <p:nvSpPr>
          <p:cNvPr id="6" name="TextBox 5">
            <a:extLst>
              <a:ext uri="{FF2B5EF4-FFF2-40B4-BE49-F238E27FC236}">
                <a16:creationId xmlns:a16="http://schemas.microsoft.com/office/drawing/2014/main" id="{23A66847-F618-46FA-A1E2-4DB107EBFDDB}"/>
              </a:ext>
            </a:extLst>
          </p:cNvPr>
          <p:cNvSpPr txBox="1"/>
          <p:nvPr/>
        </p:nvSpPr>
        <p:spPr>
          <a:xfrm>
            <a:off x="8511612" y="1685649"/>
            <a:ext cx="3018374" cy="1040285"/>
          </a:xfrm>
          <a:prstGeom prst="rect">
            <a:avLst/>
          </a:prstGeom>
          <a:noFill/>
        </p:spPr>
        <p:txBody>
          <a:bodyPr wrap="square" rtlCol="0">
            <a:spAutoFit/>
          </a:bodyPr>
          <a:lstStyle/>
          <a:p>
            <a:pPr algn="r">
              <a:lnSpc>
                <a:spcPct val="110000"/>
              </a:lnSpc>
            </a:pPr>
            <a:r>
              <a:rPr lang="fa-IR" altLang="ko-KR" sz="2800" b="1" dirty="0">
                <a:solidFill>
                  <a:schemeClr val="tx1">
                    <a:lumMod val="75000"/>
                    <a:lumOff val="25000"/>
                  </a:schemeClr>
                </a:solidFill>
                <a:cs typeface="B Nazanin" panose="00000700000000000000" pitchFamily="2" charset="-78"/>
              </a:rPr>
              <a:t>ارائه نمونه کارها ساده طراحی شده است</a:t>
            </a:r>
            <a:endParaRPr lang="en-US" altLang="ko-KR" sz="2800" b="1" dirty="0">
              <a:solidFill>
                <a:schemeClr val="tx1">
                  <a:lumMod val="75000"/>
                  <a:lumOff val="25000"/>
                </a:schemeClr>
              </a:solidFill>
              <a:cs typeface="B Nazanin" panose="00000700000000000000" pitchFamily="2" charset="-78"/>
            </a:endParaRPr>
          </a:p>
        </p:txBody>
      </p:sp>
      <p:sp>
        <p:nvSpPr>
          <p:cNvPr id="7" name="Text Placeholder 6">
            <a:extLst>
              <a:ext uri="{FF2B5EF4-FFF2-40B4-BE49-F238E27FC236}">
                <a16:creationId xmlns:a16="http://schemas.microsoft.com/office/drawing/2014/main" id="{4B1EBCD0-E907-4820-8289-59780734CCA0}"/>
              </a:ext>
            </a:extLst>
          </p:cNvPr>
          <p:cNvSpPr>
            <a:spLocks noGrp="1"/>
          </p:cNvSpPr>
          <p:nvPr>
            <p:ph type="body" sz="quarter" idx="10"/>
          </p:nvPr>
        </p:nvSpPr>
        <p:spPr/>
        <p:txBody>
          <a:bodyPr/>
          <a:lstStyle/>
          <a:p>
            <a:r>
              <a:rPr lang="fa-IR" dirty="0">
                <a:cs typeface="B Nazanin" panose="00000700000000000000" pitchFamily="2" charset="-78"/>
              </a:rPr>
              <a:t>سبک اینفوگرافیک</a:t>
            </a:r>
            <a:endParaRPr lang="en-US" dirty="0">
              <a:cs typeface="B Nazanin" panose="00000700000000000000" pitchFamily="2" charset="-78"/>
            </a:endParaRPr>
          </a:p>
        </p:txBody>
      </p:sp>
      <p:sp>
        <p:nvSpPr>
          <p:cNvPr id="11" name="Oval 25">
            <a:extLst>
              <a:ext uri="{FF2B5EF4-FFF2-40B4-BE49-F238E27FC236}">
                <a16:creationId xmlns:a16="http://schemas.microsoft.com/office/drawing/2014/main" id="{EAB28BE3-EABB-421E-AC96-3C34376D3929}"/>
              </a:ext>
            </a:extLst>
          </p:cNvPr>
          <p:cNvSpPr/>
          <p:nvPr/>
        </p:nvSpPr>
        <p:spPr>
          <a:xfrm>
            <a:off x="1899354" y="1805604"/>
            <a:ext cx="754393" cy="754393"/>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400" b="1" dirty="0">
              <a:cs typeface="B Nazanin" panose="00000700000000000000" pitchFamily="2" charset="-78"/>
            </a:endParaRPr>
          </a:p>
        </p:txBody>
      </p:sp>
      <p:sp>
        <p:nvSpPr>
          <p:cNvPr id="12" name="Oval 26">
            <a:extLst>
              <a:ext uri="{FF2B5EF4-FFF2-40B4-BE49-F238E27FC236}">
                <a16:creationId xmlns:a16="http://schemas.microsoft.com/office/drawing/2014/main" id="{1372FE82-46E0-44E3-A539-692B18674E68}"/>
              </a:ext>
            </a:extLst>
          </p:cNvPr>
          <p:cNvSpPr/>
          <p:nvPr/>
        </p:nvSpPr>
        <p:spPr>
          <a:xfrm>
            <a:off x="4708048" y="1805603"/>
            <a:ext cx="754393" cy="754393"/>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400" b="1" dirty="0">
              <a:cs typeface="B Nazanin" panose="00000700000000000000" pitchFamily="2" charset="-78"/>
            </a:endParaRPr>
          </a:p>
        </p:txBody>
      </p:sp>
      <p:sp>
        <p:nvSpPr>
          <p:cNvPr id="13" name="Oval 27">
            <a:extLst>
              <a:ext uri="{FF2B5EF4-FFF2-40B4-BE49-F238E27FC236}">
                <a16:creationId xmlns:a16="http://schemas.microsoft.com/office/drawing/2014/main" id="{A746B8FB-CC7A-4889-9FA6-E869E416D939}"/>
              </a:ext>
            </a:extLst>
          </p:cNvPr>
          <p:cNvSpPr/>
          <p:nvPr/>
        </p:nvSpPr>
        <p:spPr>
          <a:xfrm>
            <a:off x="3303701" y="1805603"/>
            <a:ext cx="754393" cy="754393"/>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400" b="1" dirty="0">
              <a:cs typeface="B Nazanin" panose="00000700000000000000" pitchFamily="2" charset="-78"/>
            </a:endParaRPr>
          </a:p>
        </p:txBody>
      </p:sp>
      <p:sp>
        <p:nvSpPr>
          <p:cNvPr id="17" name="Freeform: Shape 16">
            <a:extLst>
              <a:ext uri="{FF2B5EF4-FFF2-40B4-BE49-F238E27FC236}">
                <a16:creationId xmlns:a16="http://schemas.microsoft.com/office/drawing/2014/main" id="{58AB7C46-F1EC-41FE-A0CD-184446FDD6BB}"/>
              </a:ext>
            </a:extLst>
          </p:cNvPr>
          <p:cNvSpPr/>
          <p:nvPr/>
        </p:nvSpPr>
        <p:spPr>
          <a:xfrm rot="8100000">
            <a:off x="4867137" y="1901821"/>
            <a:ext cx="436215" cy="439189"/>
          </a:xfrm>
          <a:custGeom>
            <a:avLst/>
            <a:gdLst>
              <a:gd name="connsiteX0" fmla="*/ 179355 w 436215"/>
              <a:gd name="connsiteY0" fmla="*/ 256858 h 439189"/>
              <a:gd name="connsiteX1" fmla="*/ 135285 w 436215"/>
              <a:gd name="connsiteY1" fmla="*/ 150464 h 439189"/>
              <a:gd name="connsiteX2" fmla="*/ 135286 w 436215"/>
              <a:gd name="connsiteY2" fmla="*/ 150464 h 439189"/>
              <a:gd name="connsiteX3" fmla="*/ 285751 w 436215"/>
              <a:gd name="connsiteY3" fmla="*/ 0 h 439189"/>
              <a:gd name="connsiteX4" fmla="*/ 436215 w 436215"/>
              <a:gd name="connsiteY4" fmla="*/ 0 h 439189"/>
              <a:gd name="connsiteX5" fmla="*/ 436215 w 436215"/>
              <a:gd name="connsiteY5" fmla="*/ 150464 h 439189"/>
              <a:gd name="connsiteX6" fmla="*/ 285750 w 436215"/>
              <a:gd name="connsiteY6" fmla="*/ 300928 h 439189"/>
              <a:gd name="connsiteX7" fmla="*/ 179355 w 436215"/>
              <a:gd name="connsiteY7" fmla="*/ 256858 h 439189"/>
              <a:gd name="connsiteX8" fmla="*/ 8123 w 436215"/>
              <a:gd name="connsiteY8" fmla="*/ 246192 h 439189"/>
              <a:gd name="connsiteX9" fmla="*/ 18348 w 436215"/>
              <a:gd name="connsiteY9" fmla="*/ 197055 h 439189"/>
              <a:gd name="connsiteX10" fmla="*/ 161470 w 436215"/>
              <a:gd name="connsiteY10" fmla="*/ 247751 h 439189"/>
              <a:gd name="connsiteX11" fmla="*/ 8123 w 436215"/>
              <a:gd name="connsiteY11" fmla="*/ 246192 h 439189"/>
              <a:gd name="connsiteX12" fmla="*/ 190719 w 436215"/>
              <a:gd name="connsiteY12" fmla="*/ 431066 h 439189"/>
              <a:gd name="connsiteX13" fmla="*/ 189160 w 436215"/>
              <a:gd name="connsiteY13" fmla="*/ 277720 h 439189"/>
              <a:gd name="connsiteX14" fmla="*/ 239856 w 436215"/>
              <a:gd name="connsiteY14" fmla="*/ 420841 h 439189"/>
              <a:gd name="connsiteX15" fmla="*/ 190719 w 436215"/>
              <a:gd name="connsiteY15" fmla="*/ 431066 h 439189"/>
              <a:gd name="connsiteX16" fmla="*/ 48494 w 436215"/>
              <a:gd name="connsiteY16" fmla="*/ 390009 h 439189"/>
              <a:gd name="connsiteX17" fmla="*/ 40234 w 436215"/>
              <a:gd name="connsiteY17" fmla="*/ 359676 h 439189"/>
              <a:gd name="connsiteX18" fmla="*/ 179806 w 436215"/>
              <a:gd name="connsiteY18" fmla="*/ 259227 h 439189"/>
              <a:gd name="connsiteX19" fmla="*/ 79356 w 436215"/>
              <a:gd name="connsiteY19" fmla="*/ 400913 h 439189"/>
              <a:gd name="connsiteX20" fmla="*/ 48494 w 436215"/>
              <a:gd name="connsiteY20" fmla="*/ 390009 h 43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36215" h="439189">
                <a:moveTo>
                  <a:pt x="179355" y="256858"/>
                </a:moveTo>
                <a:cubicBezTo>
                  <a:pt x="152126" y="229629"/>
                  <a:pt x="135285" y="192013"/>
                  <a:pt x="135285" y="150464"/>
                </a:cubicBezTo>
                <a:lnTo>
                  <a:pt x="135286" y="150464"/>
                </a:lnTo>
                <a:cubicBezTo>
                  <a:pt x="135286" y="67365"/>
                  <a:pt x="202651" y="0"/>
                  <a:pt x="285751" y="0"/>
                </a:cubicBezTo>
                <a:lnTo>
                  <a:pt x="436215" y="0"/>
                </a:lnTo>
                <a:lnTo>
                  <a:pt x="436215" y="150464"/>
                </a:lnTo>
                <a:cubicBezTo>
                  <a:pt x="436215" y="233563"/>
                  <a:pt x="368850" y="300928"/>
                  <a:pt x="285750" y="300928"/>
                </a:cubicBezTo>
                <a:cubicBezTo>
                  <a:pt x="244200" y="300928"/>
                  <a:pt x="206584" y="284087"/>
                  <a:pt x="179355" y="256858"/>
                </a:cubicBezTo>
                <a:close/>
                <a:moveTo>
                  <a:pt x="8123" y="246192"/>
                </a:moveTo>
                <a:cubicBezTo>
                  <a:pt x="-5359" y="226760"/>
                  <a:pt x="-2131" y="207665"/>
                  <a:pt x="18348" y="197055"/>
                </a:cubicBezTo>
                <a:cubicBezTo>
                  <a:pt x="48133" y="183209"/>
                  <a:pt x="163190" y="235763"/>
                  <a:pt x="161470" y="247751"/>
                </a:cubicBezTo>
                <a:cubicBezTo>
                  <a:pt x="159022" y="260055"/>
                  <a:pt x="32516" y="272070"/>
                  <a:pt x="8123" y="246192"/>
                </a:cubicBezTo>
                <a:close/>
                <a:moveTo>
                  <a:pt x="190719" y="431066"/>
                </a:moveTo>
                <a:cubicBezTo>
                  <a:pt x="164841" y="406674"/>
                  <a:pt x="176856" y="280168"/>
                  <a:pt x="189160" y="277720"/>
                </a:cubicBezTo>
                <a:cubicBezTo>
                  <a:pt x="201148" y="276000"/>
                  <a:pt x="253702" y="391056"/>
                  <a:pt x="239856" y="420841"/>
                </a:cubicBezTo>
                <a:cubicBezTo>
                  <a:pt x="229246" y="441320"/>
                  <a:pt x="210151" y="444549"/>
                  <a:pt x="190719" y="431066"/>
                </a:cubicBezTo>
                <a:close/>
                <a:moveTo>
                  <a:pt x="48494" y="390009"/>
                </a:moveTo>
                <a:cubicBezTo>
                  <a:pt x="41644" y="382938"/>
                  <a:pt x="38560" y="372629"/>
                  <a:pt x="40234" y="359676"/>
                </a:cubicBezTo>
                <a:cubicBezTo>
                  <a:pt x="46578" y="323021"/>
                  <a:pt x="169761" y="249887"/>
                  <a:pt x="179806" y="259227"/>
                </a:cubicBezTo>
                <a:cubicBezTo>
                  <a:pt x="189674" y="269448"/>
                  <a:pt x="119184" y="394922"/>
                  <a:pt x="79356" y="400913"/>
                </a:cubicBezTo>
                <a:cubicBezTo>
                  <a:pt x="65963" y="400913"/>
                  <a:pt x="55345" y="397080"/>
                  <a:pt x="48494" y="39000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cs typeface="B Nazanin" panose="00000700000000000000" pitchFamily="2" charset="-78"/>
            </a:endParaRPr>
          </a:p>
        </p:txBody>
      </p:sp>
      <p:sp>
        <p:nvSpPr>
          <p:cNvPr id="18" name="Freeform: Shape 17">
            <a:extLst>
              <a:ext uri="{FF2B5EF4-FFF2-40B4-BE49-F238E27FC236}">
                <a16:creationId xmlns:a16="http://schemas.microsoft.com/office/drawing/2014/main" id="{4E350432-FBC0-4E39-9C94-9407BC74E337}"/>
              </a:ext>
            </a:extLst>
          </p:cNvPr>
          <p:cNvSpPr/>
          <p:nvPr/>
        </p:nvSpPr>
        <p:spPr>
          <a:xfrm rot="1023001">
            <a:off x="3453959" y="1929087"/>
            <a:ext cx="456349" cy="505731"/>
          </a:xfrm>
          <a:custGeom>
            <a:avLst/>
            <a:gdLst>
              <a:gd name="connsiteX0" fmla="*/ 278937 w 456349"/>
              <a:gd name="connsiteY0" fmla="*/ 280274 h 505731"/>
              <a:gd name="connsiteX1" fmla="*/ 285004 w 456349"/>
              <a:gd name="connsiteY1" fmla="*/ 301029 h 505731"/>
              <a:gd name="connsiteX2" fmla="*/ 304878 w 456349"/>
              <a:gd name="connsiteY2" fmla="*/ 276509 h 505731"/>
              <a:gd name="connsiteX3" fmla="*/ 312291 w 456349"/>
              <a:gd name="connsiteY3" fmla="*/ 271377 h 505731"/>
              <a:gd name="connsiteX4" fmla="*/ 303646 w 456349"/>
              <a:gd name="connsiteY4" fmla="*/ 276171 h 505731"/>
              <a:gd name="connsiteX5" fmla="*/ 201374 w 456349"/>
              <a:gd name="connsiteY5" fmla="*/ 296756 h 505731"/>
              <a:gd name="connsiteX6" fmla="*/ 215289 w 456349"/>
              <a:gd name="connsiteY6" fmla="*/ 309603 h 505731"/>
              <a:gd name="connsiteX7" fmla="*/ 214502 w 456349"/>
              <a:gd name="connsiteY7" fmla="*/ 294576 h 505731"/>
              <a:gd name="connsiteX8" fmla="*/ 187101 w 456349"/>
              <a:gd name="connsiteY8" fmla="*/ 7109 h 505731"/>
              <a:gd name="connsiteX9" fmla="*/ 219668 w 456349"/>
              <a:gd name="connsiteY9" fmla="*/ 0 h 505731"/>
              <a:gd name="connsiteX10" fmla="*/ 278830 w 456349"/>
              <a:gd name="connsiteY10" fmla="*/ 26496 h 505731"/>
              <a:gd name="connsiteX11" fmla="*/ 283884 w 456349"/>
              <a:gd name="connsiteY11" fmla="*/ 34601 h 505731"/>
              <a:gd name="connsiteX12" fmla="*/ 293679 w 456349"/>
              <a:gd name="connsiteY12" fmla="*/ 30786 h 505731"/>
              <a:gd name="connsiteX13" fmla="*/ 346871 w 456349"/>
              <a:gd name="connsiteY13" fmla="*/ 63943 h 505731"/>
              <a:gd name="connsiteX14" fmla="*/ 348906 w 456349"/>
              <a:gd name="connsiteY14" fmla="*/ 73424 h 505731"/>
              <a:gd name="connsiteX15" fmla="*/ 377276 w 456349"/>
              <a:gd name="connsiteY15" fmla="*/ 78810 h 505731"/>
              <a:gd name="connsiteX16" fmla="*/ 432445 w 456349"/>
              <a:gd name="connsiteY16" fmla="*/ 157079 h 505731"/>
              <a:gd name="connsiteX17" fmla="*/ 425649 w 456349"/>
              <a:gd name="connsiteY17" fmla="*/ 188731 h 505731"/>
              <a:gd name="connsiteX18" fmla="*/ 433568 w 456349"/>
              <a:gd name="connsiteY18" fmla="*/ 193122 h 505731"/>
              <a:gd name="connsiteX19" fmla="*/ 456349 w 456349"/>
              <a:gd name="connsiteY19" fmla="*/ 238354 h 505731"/>
              <a:gd name="connsiteX20" fmla="*/ 378569 w 456349"/>
              <a:gd name="connsiteY20" fmla="*/ 302322 h 505731"/>
              <a:gd name="connsiteX21" fmla="*/ 348294 w 456349"/>
              <a:gd name="connsiteY21" fmla="*/ 297296 h 505731"/>
              <a:gd name="connsiteX22" fmla="*/ 340640 w 456349"/>
              <a:gd name="connsiteY22" fmla="*/ 293052 h 505731"/>
              <a:gd name="connsiteX23" fmla="*/ 319959 w 456349"/>
              <a:gd name="connsiteY23" fmla="*/ 313759 h 505731"/>
              <a:gd name="connsiteX24" fmla="*/ 297867 w 456349"/>
              <a:gd name="connsiteY24" fmla="*/ 348226 h 505731"/>
              <a:gd name="connsiteX25" fmla="*/ 313618 w 456349"/>
              <a:gd name="connsiteY25" fmla="*/ 347042 h 505731"/>
              <a:gd name="connsiteX26" fmla="*/ 299757 w 456349"/>
              <a:gd name="connsiteY26" fmla="*/ 360198 h 505731"/>
              <a:gd name="connsiteX27" fmla="*/ 314285 w 456349"/>
              <a:gd name="connsiteY27" fmla="*/ 425542 h 505731"/>
              <a:gd name="connsiteX28" fmla="*/ 325530 w 456349"/>
              <a:gd name="connsiteY28" fmla="*/ 422942 h 505731"/>
              <a:gd name="connsiteX29" fmla="*/ 323069 w 456349"/>
              <a:gd name="connsiteY29" fmla="*/ 480181 h 505731"/>
              <a:gd name="connsiteX30" fmla="*/ 232015 w 456349"/>
              <a:gd name="connsiteY30" fmla="*/ 505731 h 505731"/>
              <a:gd name="connsiteX31" fmla="*/ 203832 w 456349"/>
              <a:gd name="connsiteY31" fmla="*/ 451445 h 505731"/>
              <a:gd name="connsiteX32" fmla="*/ 216099 w 456349"/>
              <a:gd name="connsiteY32" fmla="*/ 453280 h 505731"/>
              <a:gd name="connsiteX33" fmla="*/ 185721 w 456349"/>
              <a:gd name="connsiteY33" fmla="*/ 373318 h 505731"/>
              <a:gd name="connsiteX34" fmla="*/ 201542 w 456349"/>
              <a:gd name="connsiteY34" fmla="*/ 374290 h 505731"/>
              <a:gd name="connsiteX35" fmla="*/ 163760 w 456349"/>
              <a:gd name="connsiteY35" fmla="*/ 328017 h 505731"/>
              <a:gd name="connsiteX36" fmla="*/ 155086 w 456349"/>
              <a:gd name="connsiteY36" fmla="*/ 322526 h 505731"/>
              <a:gd name="connsiteX37" fmla="*/ 146531 w 456349"/>
              <a:gd name="connsiteY37" fmla="*/ 334458 h 505731"/>
              <a:gd name="connsiteX38" fmla="*/ 97426 w 456349"/>
              <a:gd name="connsiteY38" fmla="*/ 353586 h 505731"/>
              <a:gd name="connsiteX39" fmla="*/ 27981 w 456349"/>
              <a:gd name="connsiteY39" fmla="*/ 288280 h 505731"/>
              <a:gd name="connsiteX40" fmla="*/ 33438 w 456349"/>
              <a:gd name="connsiteY40" fmla="*/ 262860 h 505731"/>
              <a:gd name="connsiteX41" fmla="*/ 38757 w 456349"/>
              <a:gd name="connsiteY41" fmla="*/ 255441 h 505731"/>
              <a:gd name="connsiteX42" fmla="*/ 24506 w 456349"/>
              <a:gd name="connsiteY42" fmla="*/ 246405 h 505731"/>
              <a:gd name="connsiteX43" fmla="*/ 0 w 456349"/>
              <a:gd name="connsiteY43" fmla="*/ 190769 h 505731"/>
              <a:gd name="connsiteX44" fmla="*/ 51100 w 456349"/>
              <a:gd name="connsiteY44" fmla="*/ 118272 h 505731"/>
              <a:gd name="connsiteX45" fmla="*/ 70809 w 456349"/>
              <a:gd name="connsiteY45" fmla="*/ 114530 h 505731"/>
              <a:gd name="connsiteX46" fmla="*/ 80910 w 456349"/>
              <a:gd name="connsiteY46" fmla="*/ 83434 h 505731"/>
              <a:gd name="connsiteX47" fmla="*/ 117721 w 456349"/>
              <a:gd name="connsiteY47" fmla="*/ 54928 h 505731"/>
              <a:gd name="connsiteX48" fmla="*/ 147645 w 456349"/>
              <a:gd name="connsiteY48" fmla="*/ 49246 h 505731"/>
              <a:gd name="connsiteX49" fmla="*/ 150290 w 456349"/>
              <a:gd name="connsiteY49" fmla="*/ 39884 h 505731"/>
              <a:gd name="connsiteX50" fmla="*/ 187101 w 456349"/>
              <a:gd name="connsiteY50" fmla="*/ 7109 h 50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56349" h="505731">
                <a:moveTo>
                  <a:pt x="278937" y="280274"/>
                </a:moveTo>
                <a:lnTo>
                  <a:pt x="285004" y="301029"/>
                </a:lnTo>
                <a:cubicBezTo>
                  <a:pt x="292068" y="291385"/>
                  <a:pt x="297879" y="283461"/>
                  <a:pt x="304878" y="276509"/>
                </a:cubicBezTo>
                <a:lnTo>
                  <a:pt x="312291" y="271377"/>
                </a:lnTo>
                <a:lnTo>
                  <a:pt x="303646" y="276171"/>
                </a:lnTo>
                <a:close/>
                <a:moveTo>
                  <a:pt x="201374" y="296756"/>
                </a:moveTo>
                <a:lnTo>
                  <a:pt x="215289" y="309603"/>
                </a:lnTo>
                <a:lnTo>
                  <a:pt x="214502" y="294576"/>
                </a:lnTo>
                <a:close/>
                <a:moveTo>
                  <a:pt x="187101" y="7109"/>
                </a:moveTo>
                <a:cubicBezTo>
                  <a:pt x="197111" y="2532"/>
                  <a:pt x="208116" y="0"/>
                  <a:pt x="219668" y="0"/>
                </a:cubicBezTo>
                <a:cubicBezTo>
                  <a:pt x="242772" y="0"/>
                  <a:pt x="263689" y="10125"/>
                  <a:pt x="278830" y="26496"/>
                </a:cubicBezTo>
                <a:lnTo>
                  <a:pt x="283884" y="34601"/>
                </a:lnTo>
                <a:lnTo>
                  <a:pt x="293679" y="30786"/>
                </a:lnTo>
                <a:cubicBezTo>
                  <a:pt x="317591" y="30786"/>
                  <a:pt x="338107" y="44458"/>
                  <a:pt x="346871" y="63943"/>
                </a:cubicBezTo>
                <a:lnTo>
                  <a:pt x="348906" y="73424"/>
                </a:lnTo>
                <a:lnTo>
                  <a:pt x="377276" y="78810"/>
                </a:lnTo>
                <a:cubicBezTo>
                  <a:pt x="409697" y="91705"/>
                  <a:pt x="432445" y="121894"/>
                  <a:pt x="432445" y="157079"/>
                </a:cubicBezTo>
                <a:lnTo>
                  <a:pt x="425649" y="188731"/>
                </a:lnTo>
                <a:lnTo>
                  <a:pt x="433568" y="193122"/>
                </a:lnTo>
                <a:cubicBezTo>
                  <a:pt x="447644" y="204698"/>
                  <a:pt x="456349" y="220690"/>
                  <a:pt x="456349" y="238354"/>
                </a:cubicBezTo>
                <a:cubicBezTo>
                  <a:pt x="456349" y="273683"/>
                  <a:pt x="421526" y="302322"/>
                  <a:pt x="378569" y="302322"/>
                </a:cubicBezTo>
                <a:cubicBezTo>
                  <a:pt x="367830" y="302322"/>
                  <a:pt x="357599" y="300533"/>
                  <a:pt x="348294" y="297296"/>
                </a:cubicBezTo>
                <a:lnTo>
                  <a:pt x="340640" y="293052"/>
                </a:lnTo>
                <a:lnTo>
                  <a:pt x="319959" y="313759"/>
                </a:lnTo>
                <a:cubicBezTo>
                  <a:pt x="308966" y="327450"/>
                  <a:pt x="302955" y="340206"/>
                  <a:pt x="297867" y="348226"/>
                </a:cubicBezTo>
                <a:cubicBezTo>
                  <a:pt x="300640" y="348789"/>
                  <a:pt x="303124" y="346472"/>
                  <a:pt x="313618" y="347042"/>
                </a:cubicBezTo>
                <a:cubicBezTo>
                  <a:pt x="302568" y="354982"/>
                  <a:pt x="305627" y="358596"/>
                  <a:pt x="299757" y="360198"/>
                </a:cubicBezTo>
                <a:lnTo>
                  <a:pt x="314285" y="425542"/>
                </a:lnTo>
                <a:cubicBezTo>
                  <a:pt x="318033" y="424676"/>
                  <a:pt x="319445" y="423932"/>
                  <a:pt x="325530" y="422942"/>
                </a:cubicBezTo>
                <a:cubicBezTo>
                  <a:pt x="317779" y="446522"/>
                  <a:pt x="321422" y="466607"/>
                  <a:pt x="323069" y="480181"/>
                </a:cubicBezTo>
                <a:lnTo>
                  <a:pt x="232015" y="505731"/>
                </a:lnTo>
                <a:cubicBezTo>
                  <a:pt x="223853" y="478748"/>
                  <a:pt x="220097" y="470005"/>
                  <a:pt x="203832" y="451445"/>
                </a:cubicBezTo>
                <a:cubicBezTo>
                  <a:pt x="212273" y="452700"/>
                  <a:pt x="212331" y="451778"/>
                  <a:pt x="216099" y="453280"/>
                </a:cubicBezTo>
                <a:cubicBezTo>
                  <a:pt x="210743" y="427340"/>
                  <a:pt x="204570" y="383246"/>
                  <a:pt x="185721" y="373318"/>
                </a:cubicBezTo>
                <a:lnTo>
                  <a:pt x="201542" y="374290"/>
                </a:lnTo>
                <a:cubicBezTo>
                  <a:pt x="199660" y="362760"/>
                  <a:pt x="189402" y="346786"/>
                  <a:pt x="163760" y="328017"/>
                </a:cubicBezTo>
                <a:lnTo>
                  <a:pt x="155086" y="322526"/>
                </a:lnTo>
                <a:lnTo>
                  <a:pt x="146531" y="334458"/>
                </a:lnTo>
                <a:cubicBezTo>
                  <a:pt x="133964" y="346276"/>
                  <a:pt x="116603" y="353586"/>
                  <a:pt x="97426" y="353586"/>
                </a:cubicBezTo>
                <a:cubicBezTo>
                  <a:pt x="59073" y="353586"/>
                  <a:pt x="27981" y="324348"/>
                  <a:pt x="27981" y="288280"/>
                </a:cubicBezTo>
                <a:cubicBezTo>
                  <a:pt x="27981" y="279263"/>
                  <a:pt x="29924" y="270673"/>
                  <a:pt x="33438" y="262860"/>
                </a:cubicBezTo>
                <a:lnTo>
                  <a:pt x="38757" y="255441"/>
                </a:lnTo>
                <a:lnTo>
                  <a:pt x="24506" y="246405"/>
                </a:lnTo>
                <a:cubicBezTo>
                  <a:pt x="9365" y="232166"/>
                  <a:pt x="0" y="212496"/>
                  <a:pt x="0" y="190769"/>
                </a:cubicBezTo>
                <a:cubicBezTo>
                  <a:pt x="0" y="158179"/>
                  <a:pt x="21071" y="130217"/>
                  <a:pt x="51100" y="118272"/>
                </a:cubicBezTo>
                <a:lnTo>
                  <a:pt x="70809" y="114530"/>
                </a:lnTo>
                <a:lnTo>
                  <a:pt x="80910" y="83434"/>
                </a:lnTo>
                <a:cubicBezTo>
                  <a:pt x="89931" y="70876"/>
                  <a:pt x="102706" y="60900"/>
                  <a:pt x="117721" y="54928"/>
                </a:cubicBezTo>
                <a:lnTo>
                  <a:pt x="147645" y="49246"/>
                </a:lnTo>
                <a:lnTo>
                  <a:pt x="150290" y="39884"/>
                </a:lnTo>
                <a:cubicBezTo>
                  <a:pt x="159312" y="25446"/>
                  <a:pt x="172087" y="13976"/>
                  <a:pt x="187101" y="710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cs typeface="B Nazanin" panose="00000700000000000000" pitchFamily="2" charset="-78"/>
            </a:endParaRPr>
          </a:p>
        </p:txBody>
      </p:sp>
      <p:sp>
        <p:nvSpPr>
          <p:cNvPr id="19" name="Freeform: Shape 18">
            <a:extLst>
              <a:ext uri="{FF2B5EF4-FFF2-40B4-BE49-F238E27FC236}">
                <a16:creationId xmlns:a16="http://schemas.microsoft.com/office/drawing/2014/main" id="{3B3907D4-61F6-4A53-898A-5ECF23C7FFE0}"/>
              </a:ext>
            </a:extLst>
          </p:cNvPr>
          <p:cNvSpPr/>
          <p:nvPr/>
        </p:nvSpPr>
        <p:spPr>
          <a:xfrm>
            <a:off x="2098438" y="1954242"/>
            <a:ext cx="355892" cy="453724"/>
          </a:xfrm>
          <a:custGeom>
            <a:avLst/>
            <a:gdLst>
              <a:gd name="connsiteX0" fmla="*/ 306284 w 410428"/>
              <a:gd name="connsiteY0" fmla="*/ 147426 h 523251"/>
              <a:gd name="connsiteX1" fmla="*/ 320646 w 410428"/>
              <a:gd name="connsiteY1" fmla="*/ 148144 h 523251"/>
              <a:gd name="connsiteX2" fmla="*/ 365645 w 410428"/>
              <a:gd name="connsiteY2" fmla="*/ 156600 h 523251"/>
              <a:gd name="connsiteX3" fmla="*/ 407317 w 410428"/>
              <a:gd name="connsiteY3" fmla="*/ 258500 h 523251"/>
              <a:gd name="connsiteX4" fmla="*/ 374124 w 410428"/>
              <a:gd name="connsiteY4" fmla="*/ 435139 h 523251"/>
              <a:gd name="connsiteX5" fmla="*/ 275185 w 410428"/>
              <a:gd name="connsiteY5" fmla="*/ 513242 h 523251"/>
              <a:gd name="connsiteX6" fmla="*/ 269798 w 410428"/>
              <a:gd name="connsiteY6" fmla="*/ 510536 h 523251"/>
              <a:gd name="connsiteX7" fmla="*/ 260770 w 410428"/>
              <a:gd name="connsiteY7" fmla="*/ 507568 h 523251"/>
              <a:gd name="connsiteX8" fmla="*/ 264574 w 410428"/>
              <a:gd name="connsiteY8" fmla="*/ 504526 h 523251"/>
              <a:gd name="connsiteX9" fmla="*/ 295433 w 410428"/>
              <a:gd name="connsiteY9" fmla="*/ 422132 h 523251"/>
              <a:gd name="connsiteX10" fmla="*/ 295433 w 410428"/>
              <a:gd name="connsiteY10" fmla="*/ 234540 h 523251"/>
              <a:gd name="connsiteX11" fmla="*/ 283630 w 410428"/>
              <a:gd name="connsiteY11" fmla="*/ 166963 h 523251"/>
              <a:gd name="connsiteX12" fmla="*/ 279770 w 410428"/>
              <a:gd name="connsiteY12" fmla="*/ 160688 h 523251"/>
              <a:gd name="connsiteX13" fmla="*/ 282745 w 410428"/>
              <a:gd name="connsiteY13" fmla="*/ 157537 h 523251"/>
              <a:gd name="connsiteX14" fmla="*/ 306284 w 410428"/>
              <a:gd name="connsiteY14" fmla="*/ 147426 h 523251"/>
              <a:gd name="connsiteX15" fmla="*/ 105038 w 410428"/>
              <a:gd name="connsiteY15" fmla="*/ 147127 h 523251"/>
              <a:gd name="connsiteX16" fmla="*/ 117603 w 410428"/>
              <a:gd name="connsiteY16" fmla="*/ 150551 h 523251"/>
              <a:gd name="connsiteX17" fmla="*/ 127368 w 410428"/>
              <a:gd name="connsiteY17" fmla="*/ 156801 h 523251"/>
              <a:gd name="connsiteX18" fmla="*/ 126072 w 410428"/>
              <a:gd name="connsiteY18" fmla="*/ 157947 h 523251"/>
              <a:gd name="connsiteX19" fmla="*/ 103423 w 410428"/>
              <a:gd name="connsiteY19" fmla="*/ 237502 h 523251"/>
              <a:gd name="connsiteX20" fmla="*/ 103423 w 410428"/>
              <a:gd name="connsiteY20" fmla="*/ 425094 h 523251"/>
              <a:gd name="connsiteX21" fmla="*/ 140126 w 410428"/>
              <a:gd name="connsiteY21" fmla="*/ 507367 h 523251"/>
              <a:gd name="connsiteX22" fmla="*/ 145828 w 410428"/>
              <a:gd name="connsiteY22" fmla="*/ 511456 h 523251"/>
              <a:gd name="connsiteX23" fmla="*/ 142681 w 410428"/>
              <a:gd name="connsiteY23" fmla="*/ 512485 h 523251"/>
              <a:gd name="connsiteX24" fmla="*/ 134472 w 410428"/>
              <a:gd name="connsiteY24" fmla="*/ 513296 h 523251"/>
              <a:gd name="connsiteX25" fmla="*/ 33976 w 410428"/>
              <a:gd name="connsiteY25" fmla="*/ 434061 h 523251"/>
              <a:gd name="connsiteX26" fmla="*/ 2766 w 410428"/>
              <a:gd name="connsiteY26" fmla="*/ 257061 h 523251"/>
              <a:gd name="connsiteX27" fmla="*/ 45577 w 410428"/>
              <a:gd name="connsiteY27" fmla="*/ 155635 h 523251"/>
              <a:gd name="connsiteX28" fmla="*/ 90668 w 410428"/>
              <a:gd name="connsiteY28" fmla="*/ 147684 h 523251"/>
              <a:gd name="connsiteX29" fmla="*/ 105038 w 410428"/>
              <a:gd name="connsiteY29" fmla="*/ 147127 h 523251"/>
              <a:gd name="connsiteX30" fmla="*/ 305069 w 410428"/>
              <a:gd name="connsiteY30" fmla="*/ 48 h 523251"/>
              <a:gd name="connsiteX31" fmla="*/ 301855 w 410428"/>
              <a:gd name="connsiteY31" fmla="*/ 32281 h 523251"/>
              <a:gd name="connsiteX32" fmla="*/ 240698 w 410428"/>
              <a:gd name="connsiteY32" fmla="*/ 69759 h 523251"/>
              <a:gd name="connsiteX33" fmla="*/ 230651 w 410428"/>
              <a:gd name="connsiteY33" fmla="*/ 103613 h 523251"/>
              <a:gd name="connsiteX34" fmla="*/ 235131 w 410428"/>
              <a:gd name="connsiteY34" fmla="*/ 140935 h 523251"/>
              <a:gd name="connsiteX35" fmla="*/ 252616 w 410428"/>
              <a:gd name="connsiteY35" fmla="*/ 146195 h 523251"/>
              <a:gd name="connsiteX36" fmla="*/ 281275 w 410428"/>
              <a:gd name="connsiteY36" fmla="*/ 234861 h 523251"/>
              <a:gd name="connsiteX37" fmla="*/ 281275 w 410428"/>
              <a:gd name="connsiteY37" fmla="*/ 422453 h 523251"/>
              <a:gd name="connsiteX38" fmla="*/ 209492 w 410428"/>
              <a:gd name="connsiteY38" fmla="*/ 523102 h 523251"/>
              <a:gd name="connsiteX39" fmla="*/ 201361 w 410428"/>
              <a:gd name="connsiteY39" fmla="*/ 522925 h 523251"/>
              <a:gd name="connsiteX40" fmla="*/ 121029 w 410428"/>
              <a:gd name="connsiteY40" fmla="*/ 422453 h 523251"/>
              <a:gd name="connsiteX41" fmla="*/ 121029 w 410428"/>
              <a:gd name="connsiteY41" fmla="*/ 234861 h 523251"/>
              <a:gd name="connsiteX42" fmla="*/ 153980 w 410428"/>
              <a:gd name="connsiteY42" fmla="*/ 146195 h 523251"/>
              <a:gd name="connsiteX43" fmla="*/ 179354 w 410428"/>
              <a:gd name="connsiteY43" fmla="*/ 138789 h 523251"/>
              <a:gd name="connsiteX44" fmla="*/ 182938 w 410428"/>
              <a:gd name="connsiteY44" fmla="*/ 88480 h 523251"/>
              <a:gd name="connsiteX45" fmla="*/ 208999 w 410428"/>
              <a:gd name="connsiteY45" fmla="*/ 41627 h 523251"/>
              <a:gd name="connsiteX46" fmla="*/ 305069 w 410428"/>
              <a:gd name="connsiteY46" fmla="*/ 48 h 523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10428" h="523251">
                <a:moveTo>
                  <a:pt x="306284" y="147426"/>
                </a:moveTo>
                <a:cubicBezTo>
                  <a:pt x="310773" y="146973"/>
                  <a:pt x="315555" y="147187"/>
                  <a:pt x="320646" y="148144"/>
                </a:cubicBezTo>
                <a:lnTo>
                  <a:pt x="365645" y="156600"/>
                </a:lnTo>
                <a:cubicBezTo>
                  <a:pt x="406373" y="164254"/>
                  <a:pt x="416437" y="209964"/>
                  <a:pt x="407317" y="258500"/>
                </a:cubicBezTo>
                <a:lnTo>
                  <a:pt x="374124" y="435139"/>
                </a:lnTo>
                <a:cubicBezTo>
                  <a:pt x="365003" y="483675"/>
                  <a:pt x="315913" y="520896"/>
                  <a:pt x="275185" y="513242"/>
                </a:cubicBezTo>
                <a:cubicBezTo>
                  <a:pt x="274997" y="514235"/>
                  <a:pt x="269986" y="509543"/>
                  <a:pt x="269798" y="510536"/>
                </a:cubicBezTo>
                <a:lnTo>
                  <a:pt x="260770" y="507568"/>
                </a:lnTo>
                <a:lnTo>
                  <a:pt x="264574" y="504526"/>
                </a:lnTo>
                <a:cubicBezTo>
                  <a:pt x="283581" y="485610"/>
                  <a:pt x="295433" y="454348"/>
                  <a:pt x="295433" y="422132"/>
                </a:cubicBezTo>
                <a:lnTo>
                  <a:pt x="295433" y="234540"/>
                </a:lnTo>
                <a:cubicBezTo>
                  <a:pt x="295433" y="208767"/>
                  <a:pt x="292122" y="184644"/>
                  <a:pt x="283630" y="166963"/>
                </a:cubicBezTo>
                <a:lnTo>
                  <a:pt x="279770" y="160688"/>
                </a:lnTo>
                <a:lnTo>
                  <a:pt x="282745" y="157537"/>
                </a:lnTo>
                <a:cubicBezTo>
                  <a:pt x="289501" y="151904"/>
                  <a:pt x="297306" y="148332"/>
                  <a:pt x="306284" y="147426"/>
                </a:cubicBezTo>
                <a:close/>
                <a:moveTo>
                  <a:pt x="105038" y="147127"/>
                </a:moveTo>
                <a:cubicBezTo>
                  <a:pt x="109521" y="147630"/>
                  <a:pt x="113704" y="148797"/>
                  <a:pt x="117603" y="150551"/>
                </a:cubicBezTo>
                <a:lnTo>
                  <a:pt x="127368" y="156801"/>
                </a:lnTo>
                <a:lnTo>
                  <a:pt x="126072" y="157947"/>
                </a:lnTo>
                <a:cubicBezTo>
                  <a:pt x="110584" y="175646"/>
                  <a:pt x="103423" y="205286"/>
                  <a:pt x="103423" y="237502"/>
                </a:cubicBezTo>
                <a:lnTo>
                  <a:pt x="103423" y="425094"/>
                </a:lnTo>
                <a:cubicBezTo>
                  <a:pt x="103423" y="457310"/>
                  <a:pt x="118614" y="488503"/>
                  <a:pt x="140126" y="507367"/>
                </a:cubicBezTo>
                <a:lnTo>
                  <a:pt x="145828" y="511456"/>
                </a:lnTo>
                <a:lnTo>
                  <a:pt x="142681" y="512485"/>
                </a:lnTo>
                <a:cubicBezTo>
                  <a:pt x="142505" y="511490"/>
                  <a:pt x="134648" y="514291"/>
                  <a:pt x="134472" y="513296"/>
                </a:cubicBezTo>
                <a:cubicBezTo>
                  <a:pt x="93660" y="520493"/>
                  <a:pt x="42551" y="482696"/>
                  <a:pt x="33976" y="434061"/>
                </a:cubicBezTo>
                <a:lnTo>
                  <a:pt x="2766" y="257061"/>
                </a:lnTo>
                <a:cubicBezTo>
                  <a:pt x="-5810" y="208426"/>
                  <a:pt x="4766" y="162831"/>
                  <a:pt x="45577" y="155635"/>
                </a:cubicBezTo>
                <a:lnTo>
                  <a:pt x="90668" y="147684"/>
                </a:lnTo>
                <a:cubicBezTo>
                  <a:pt x="95769" y="146785"/>
                  <a:pt x="100554" y="146624"/>
                  <a:pt x="105038" y="147127"/>
                </a:cubicBezTo>
                <a:close/>
                <a:moveTo>
                  <a:pt x="305069" y="48"/>
                </a:moveTo>
                <a:lnTo>
                  <a:pt x="301855" y="32281"/>
                </a:lnTo>
                <a:cubicBezTo>
                  <a:pt x="277786" y="31606"/>
                  <a:pt x="256680" y="51750"/>
                  <a:pt x="240698" y="69759"/>
                </a:cubicBezTo>
                <a:cubicBezTo>
                  <a:pt x="232707" y="78763"/>
                  <a:pt x="230459" y="90825"/>
                  <a:pt x="230651" y="103613"/>
                </a:cubicBezTo>
                <a:lnTo>
                  <a:pt x="235131" y="140935"/>
                </a:lnTo>
                <a:lnTo>
                  <a:pt x="252616" y="146195"/>
                </a:lnTo>
                <a:cubicBezTo>
                  <a:pt x="273824" y="161253"/>
                  <a:pt x="281275" y="196202"/>
                  <a:pt x="281275" y="234861"/>
                </a:cubicBezTo>
                <a:lnTo>
                  <a:pt x="281275" y="422453"/>
                </a:lnTo>
                <a:cubicBezTo>
                  <a:pt x="281275" y="473999"/>
                  <a:pt x="250933" y="523102"/>
                  <a:pt x="209492" y="523102"/>
                </a:cubicBezTo>
                <a:cubicBezTo>
                  <a:pt x="209492" y="522047"/>
                  <a:pt x="201361" y="523979"/>
                  <a:pt x="201361" y="522925"/>
                </a:cubicBezTo>
                <a:cubicBezTo>
                  <a:pt x="159920" y="522925"/>
                  <a:pt x="121029" y="473999"/>
                  <a:pt x="121029" y="422453"/>
                </a:cubicBezTo>
                <a:lnTo>
                  <a:pt x="121029" y="234861"/>
                </a:lnTo>
                <a:cubicBezTo>
                  <a:pt x="121029" y="196202"/>
                  <a:pt x="131341" y="161253"/>
                  <a:pt x="153980" y="146195"/>
                </a:cubicBezTo>
                <a:lnTo>
                  <a:pt x="179354" y="138789"/>
                </a:lnTo>
                <a:lnTo>
                  <a:pt x="182938" y="88480"/>
                </a:lnTo>
                <a:cubicBezTo>
                  <a:pt x="188039" y="71347"/>
                  <a:pt x="196848" y="55318"/>
                  <a:pt x="208999" y="41627"/>
                </a:cubicBezTo>
                <a:cubicBezTo>
                  <a:pt x="233299" y="14245"/>
                  <a:pt x="268473" y="-978"/>
                  <a:pt x="305069" y="48"/>
                </a:cubicBezTo>
                <a:close/>
              </a:path>
            </a:pathLst>
          </a:custGeom>
          <a:solidFill>
            <a:schemeClr val="bg1"/>
          </a:solid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cs typeface="B Nazanin" panose="00000700000000000000" pitchFamily="2" charset="-78"/>
            </a:endParaRPr>
          </a:p>
        </p:txBody>
      </p:sp>
      <p:sp>
        <p:nvSpPr>
          <p:cNvPr id="9" name="Picture Placeholder 8">
            <a:extLst>
              <a:ext uri="{FF2B5EF4-FFF2-40B4-BE49-F238E27FC236}">
                <a16:creationId xmlns:a16="http://schemas.microsoft.com/office/drawing/2014/main" id="{88AFFEA7-92F5-4913-9657-524E2FB9595C}"/>
              </a:ext>
            </a:extLst>
          </p:cNvPr>
          <p:cNvSpPr>
            <a:spLocks noGrp="1"/>
          </p:cNvSpPr>
          <p:nvPr>
            <p:ph type="pic" idx="11"/>
          </p:nvPr>
        </p:nvSpPr>
        <p:spPr/>
        <p:txBody>
          <a:bodyPr/>
          <a:lstStyle/>
          <a:p>
            <a:endParaRPr lang="en-US">
              <a:cs typeface="B Nazanin" panose="00000700000000000000" pitchFamily="2" charset="-78"/>
            </a:endParaRPr>
          </a:p>
        </p:txBody>
      </p:sp>
    </p:spTree>
    <p:extLst>
      <p:ext uri="{BB962C8B-B14F-4D97-AF65-F5344CB8AC3E}">
        <p14:creationId xmlns:p14="http://schemas.microsoft.com/office/powerpoint/2010/main" val="38833692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riángulo isósceles 48">
            <a:extLst>
              <a:ext uri="{FF2B5EF4-FFF2-40B4-BE49-F238E27FC236}">
                <a16:creationId xmlns:a16="http://schemas.microsoft.com/office/drawing/2014/main" id="{02D752B3-CDE0-4F1B-8666-6E0E33712F24}"/>
              </a:ext>
            </a:extLst>
          </p:cNvPr>
          <p:cNvSpPr/>
          <p:nvPr/>
        </p:nvSpPr>
        <p:spPr>
          <a:xfrm rot="10800000">
            <a:off x="-2" y="-2"/>
            <a:ext cx="12192001" cy="1108227"/>
          </a:xfrm>
          <a:prstGeom prst="triangle">
            <a:avLst/>
          </a:prstGeom>
          <a:solidFill>
            <a:srgbClr val="FFC000">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cs typeface="B Nazanin" panose="00000700000000000000" pitchFamily="2" charset="-78"/>
            </a:endParaRPr>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700000000000000" pitchFamily="2" charset="-78"/>
              </a:rPr>
              <a:t>سبک اینفوگرافیک</a:t>
            </a:r>
            <a:endParaRPr lang="en-US" dirty="0">
              <a:cs typeface="B Nazanin" panose="00000700000000000000" pitchFamily="2" charset="-78"/>
            </a:endParaRPr>
          </a:p>
        </p:txBody>
      </p:sp>
      <p:sp>
        <p:nvSpPr>
          <p:cNvPr id="3" name="Right Arrow 7">
            <a:extLst>
              <a:ext uri="{FF2B5EF4-FFF2-40B4-BE49-F238E27FC236}">
                <a16:creationId xmlns:a16="http://schemas.microsoft.com/office/drawing/2014/main" id="{006EA13C-7C40-49C5-9271-660D3890912E}"/>
              </a:ext>
            </a:extLst>
          </p:cNvPr>
          <p:cNvSpPr/>
          <p:nvPr/>
        </p:nvSpPr>
        <p:spPr>
          <a:xfrm rot="16200000">
            <a:off x="3885538" y="1823056"/>
            <a:ext cx="1468576" cy="1387034"/>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700000000000000" pitchFamily="2" charset="-78"/>
            </a:endParaRPr>
          </a:p>
        </p:txBody>
      </p:sp>
      <p:sp>
        <p:nvSpPr>
          <p:cNvPr id="4" name="Right Arrow 56">
            <a:extLst>
              <a:ext uri="{FF2B5EF4-FFF2-40B4-BE49-F238E27FC236}">
                <a16:creationId xmlns:a16="http://schemas.microsoft.com/office/drawing/2014/main" id="{C4D0D33C-8B81-4160-B237-FF42E46279CC}"/>
              </a:ext>
            </a:extLst>
          </p:cNvPr>
          <p:cNvSpPr/>
          <p:nvPr/>
        </p:nvSpPr>
        <p:spPr>
          <a:xfrm rot="5400000">
            <a:off x="6842298" y="4582318"/>
            <a:ext cx="1468576" cy="1387034"/>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700000000000000" pitchFamily="2" charset="-78"/>
            </a:endParaRPr>
          </a:p>
        </p:txBody>
      </p:sp>
      <p:grpSp>
        <p:nvGrpSpPr>
          <p:cNvPr id="5" name="Group 4">
            <a:extLst>
              <a:ext uri="{FF2B5EF4-FFF2-40B4-BE49-F238E27FC236}">
                <a16:creationId xmlns:a16="http://schemas.microsoft.com/office/drawing/2014/main" id="{F80294FA-6DA1-42DF-83F9-10760D0DD398}"/>
              </a:ext>
            </a:extLst>
          </p:cNvPr>
          <p:cNvGrpSpPr/>
          <p:nvPr/>
        </p:nvGrpSpPr>
        <p:grpSpPr>
          <a:xfrm>
            <a:off x="7940100" y="1752358"/>
            <a:ext cx="3384391" cy="856979"/>
            <a:chOff x="4965552" y="1768882"/>
            <a:chExt cx="2583556" cy="856979"/>
          </a:xfrm>
        </p:grpSpPr>
        <p:sp>
          <p:nvSpPr>
            <p:cNvPr id="6" name="TextBox 5">
              <a:extLst>
                <a:ext uri="{FF2B5EF4-FFF2-40B4-BE49-F238E27FC236}">
                  <a16:creationId xmlns:a16="http://schemas.microsoft.com/office/drawing/2014/main" id="{3D98ACB9-53CA-43E6-868A-FE0A9F757937}"/>
                </a:ext>
              </a:extLst>
            </p:cNvPr>
            <p:cNvSpPr txBox="1"/>
            <p:nvPr/>
          </p:nvSpPr>
          <p:spPr>
            <a:xfrm>
              <a:off x="4965552" y="1979530"/>
              <a:ext cx="2583556"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700000000000000" pitchFamily="2" charset="-78"/>
              </a:endParaRPr>
            </a:p>
          </p:txBody>
        </p:sp>
        <p:sp>
          <p:nvSpPr>
            <p:cNvPr id="7" name="TextBox 6">
              <a:extLst>
                <a:ext uri="{FF2B5EF4-FFF2-40B4-BE49-F238E27FC236}">
                  <a16:creationId xmlns:a16="http://schemas.microsoft.com/office/drawing/2014/main" id="{CF73EB75-40EB-4DCF-8AF7-E63602B254F2}"/>
                </a:ext>
              </a:extLst>
            </p:cNvPr>
            <p:cNvSpPr txBox="1"/>
            <p:nvPr/>
          </p:nvSpPr>
          <p:spPr>
            <a:xfrm>
              <a:off x="4965552" y="1768882"/>
              <a:ext cx="2583556" cy="307777"/>
            </a:xfrm>
            <a:prstGeom prst="rect">
              <a:avLst/>
            </a:prstGeom>
            <a:noFill/>
          </p:spPr>
          <p:txBody>
            <a:bodyPr wrap="square" rtlCol="0">
              <a:spAutoFit/>
            </a:bodyPr>
            <a:lstStyle/>
            <a:p>
              <a:pPr algn="r"/>
              <a:r>
                <a:rPr lang="fa-IR" altLang="ko-KR" sz="1400" b="1" dirty="0">
                  <a:solidFill>
                    <a:schemeClr val="tx1">
                      <a:lumMod val="75000"/>
                      <a:lumOff val="25000"/>
                    </a:schemeClr>
                  </a:solidFill>
                  <a:cs typeface="B Nazanin" panose="00000700000000000000" pitchFamily="2" charset="-78"/>
                </a:rPr>
                <a:t>عنوان اضافه کن</a:t>
              </a:r>
              <a:endParaRPr lang="ko-KR" altLang="en-US" sz="1400" b="1" dirty="0">
                <a:solidFill>
                  <a:schemeClr val="tx1">
                    <a:lumMod val="75000"/>
                    <a:lumOff val="25000"/>
                  </a:schemeClr>
                </a:solidFill>
                <a:cs typeface="B Nazanin" panose="00000700000000000000" pitchFamily="2" charset="-78"/>
              </a:endParaRPr>
            </a:p>
          </p:txBody>
        </p:sp>
      </p:grpSp>
      <p:grpSp>
        <p:nvGrpSpPr>
          <p:cNvPr id="8" name="Group 7">
            <a:extLst>
              <a:ext uri="{FF2B5EF4-FFF2-40B4-BE49-F238E27FC236}">
                <a16:creationId xmlns:a16="http://schemas.microsoft.com/office/drawing/2014/main" id="{F5E6794C-D284-4E12-B527-5D1119A94F70}"/>
              </a:ext>
            </a:extLst>
          </p:cNvPr>
          <p:cNvGrpSpPr/>
          <p:nvPr/>
        </p:nvGrpSpPr>
        <p:grpSpPr>
          <a:xfrm>
            <a:off x="7940100" y="2453182"/>
            <a:ext cx="3384391" cy="856979"/>
            <a:chOff x="4965552" y="1768882"/>
            <a:chExt cx="2583556" cy="856979"/>
          </a:xfrm>
        </p:grpSpPr>
        <p:sp>
          <p:nvSpPr>
            <p:cNvPr id="9" name="TextBox 8">
              <a:extLst>
                <a:ext uri="{FF2B5EF4-FFF2-40B4-BE49-F238E27FC236}">
                  <a16:creationId xmlns:a16="http://schemas.microsoft.com/office/drawing/2014/main" id="{3E370259-ACCC-4F42-A9AF-ABAA7ACAEBC6}"/>
                </a:ext>
              </a:extLst>
            </p:cNvPr>
            <p:cNvSpPr txBox="1"/>
            <p:nvPr/>
          </p:nvSpPr>
          <p:spPr>
            <a:xfrm>
              <a:off x="4965552" y="1979530"/>
              <a:ext cx="2583556"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700000000000000" pitchFamily="2" charset="-78"/>
              </a:endParaRPr>
            </a:p>
          </p:txBody>
        </p:sp>
        <p:sp>
          <p:nvSpPr>
            <p:cNvPr id="10" name="TextBox 9">
              <a:extLst>
                <a:ext uri="{FF2B5EF4-FFF2-40B4-BE49-F238E27FC236}">
                  <a16:creationId xmlns:a16="http://schemas.microsoft.com/office/drawing/2014/main" id="{57DD61B4-C108-47FA-B6D4-837A1034441F}"/>
                </a:ext>
              </a:extLst>
            </p:cNvPr>
            <p:cNvSpPr txBox="1"/>
            <p:nvPr/>
          </p:nvSpPr>
          <p:spPr>
            <a:xfrm>
              <a:off x="4965552" y="1768882"/>
              <a:ext cx="2583556" cy="307777"/>
            </a:xfrm>
            <a:prstGeom prst="rect">
              <a:avLst/>
            </a:prstGeom>
            <a:noFill/>
          </p:spPr>
          <p:txBody>
            <a:bodyPr wrap="square" rtlCol="0">
              <a:spAutoFit/>
            </a:bodyPr>
            <a:lstStyle/>
            <a:p>
              <a:pPr algn="r"/>
              <a:r>
                <a:rPr lang="fa-IR" altLang="ko-KR" sz="1400" b="1" dirty="0">
                  <a:solidFill>
                    <a:schemeClr val="tx1">
                      <a:lumMod val="75000"/>
                      <a:lumOff val="25000"/>
                    </a:schemeClr>
                  </a:solidFill>
                  <a:cs typeface="B Nazanin" panose="00000700000000000000" pitchFamily="2" charset="-78"/>
                </a:rPr>
                <a:t>عنوان اضافه کن</a:t>
              </a:r>
              <a:endParaRPr lang="ko-KR" altLang="en-US" sz="1400" b="1" dirty="0">
                <a:solidFill>
                  <a:schemeClr val="tx1">
                    <a:lumMod val="75000"/>
                    <a:lumOff val="25000"/>
                  </a:schemeClr>
                </a:solidFill>
                <a:cs typeface="B Nazanin" panose="00000700000000000000" pitchFamily="2" charset="-78"/>
              </a:endParaRPr>
            </a:p>
          </p:txBody>
        </p:sp>
      </p:grpSp>
      <p:grpSp>
        <p:nvGrpSpPr>
          <p:cNvPr id="11" name="Group 10">
            <a:extLst>
              <a:ext uri="{FF2B5EF4-FFF2-40B4-BE49-F238E27FC236}">
                <a16:creationId xmlns:a16="http://schemas.microsoft.com/office/drawing/2014/main" id="{CA7A069D-F51C-42EF-8C57-617C5E5625AF}"/>
              </a:ext>
            </a:extLst>
          </p:cNvPr>
          <p:cNvGrpSpPr/>
          <p:nvPr/>
        </p:nvGrpSpPr>
        <p:grpSpPr>
          <a:xfrm>
            <a:off x="7940100" y="3154006"/>
            <a:ext cx="3384391" cy="856979"/>
            <a:chOff x="4965552" y="1768882"/>
            <a:chExt cx="2583556" cy="856979"/>
          </a:xfrm>
        </p:grpSpPr>
        <p:sp>
          <p:nvSpPr>
            <p:cNvPr id="12" name="TextBox 11">
              <a:extLst>
                <a:ext uri="{FF2B5EF4-FFF2-40B4-BE49-F238E27FC236}">
                  <a16:creationId xmlns:a16="http://schemas.microsoft.com/office/drawing/2014/main" id="{E5B98628-3694-42BB-8709-A33B072F46C2}"/>
                </a:ext>
              </a:extLst>
            </p:cNvPr>
            <p:cNvSpPr txBox="1"/>
            <p:nvPr/>
          </p:nvSpPr>
          <p:spPr>
            <a:xfrm>
              <a:off x="4965552" y="1979530"/>
              <a:ext cx="2583556"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700000000000000" pitchFamily="2" charset="-78"/>
              </a:endParaRPr>
            </a:p>
          </p:txBody>
        </p:sp>
        <p:sp>
          <p:nvSpPr>
            <p:cNvPr id="13" name="TextBox 12">
              <a:extLst>
                <a:ext uri="{FF2B5EF4-FFF2-40B4-BE49-F238E27FC236}">
                  <a16:creationId xmlns:a16="http://schemas.microsoft.com/office/drawing/2014/main" id="{6F5D0B0E-7C0F-407D-B536-847B49C276BF}"/>
                </a:ext>
              </a:extLst>
            </p:cNvPr>
            <p:cNvSpPr txBox="1"/>
            <p:nvPr/>
          </p:nvSpPr>
          <p:spPr>
            <a:xfrm>
              <a:off x="4965552" y="1768882"/>
              <a:ext cx="2583556" cy="307777"/>
            </a:xfrm>
            <a:prstGeom prst="rect">
              <a:avLst/>
            </a:prstGeom>
            <a:noFill/>
          </p:spPr>
          <p:txBody>
            <a:bodyPr wrap="square" rtlCol="0">
              <a:spAutoFit/>
            </a:bodyPr>
            <a:lstStyle/>
            <a:p>
              <a:pPr algn="r"/>
              <a:r>
                <a:rPr lang="fa-IR" altLang="ko-KR" sz="1400" b="1" dirty="0">
                  <a:solidFill>
                    <a:schemeClr val="tx1">
                      <a:lumMod val="75000"/>
                      <a:lumOff val="25000"/>
                    </a:schemeClr>
                  </a:solidFill>
                  <a:cs typeface="B Nazanin" panose="00000700000000000000" pitchFamily="2" charset="-78"/>
                </a:rPr>
                <a:t>عنوان اضافه کن</a:t>
              </a:r>
              <a:endParaRPr lang="ko-KR" altLang="en-US" sz="1400" b="1" dirty="0">
                <a:solidFill>
                  <a:schemeClr val="tx1">
                    <a:lumMod val="75000"/>
                    <a:lumOff val="25000"/>
                  </a:schemeClr>
                </a:solidFill>
                <a:cs typeface="B Nazanin" panose="00000700000000000000" pitchFamily="2" charset="-78"/>
              </a:endParaRPr>
            </a:p>
          </p:txBody>
        </p:sp>
      </p:grpSp>
      <p:sp>
        <p:nvSpPr>
          <p:cNvPr id="14" name="Freeform 16">
            <a:extLst>
              <a:ext uri="{FF2B5EF4-FFF2-40B4-BE49-F238E27FC236}">
                <a16:creationId xmlns:a16="http://schemas.microsoft.com/office/drawing/2014/main" id="{A67E9650-B957-443B-BEDB-EF2CF9DC935A}"/>
              </a:ext>
            </a:extLst>
          </p:cNvPr>
          <p:cNvSpPr/>
          <p:nvPr/>
        </p:nvSpPr>
        <p:spPr>
          <a:xfrm>
            <a:off x="5540831" y="1642817"/>
            <a:ext cx="2917371" cy="1277063"/>
          </a:xfrm>
          <a:custGeom>
            <a:avLst/>
            <a:gdLst>
              <a:gd name="connsiteX0" fmla="*/ 0 w 2917371"/>
              <a:gd name="connsiteY0" fmla="*/ 1349829 h 1349829"/>
              <a:gd name="connsiteX1" fmla="*/ 0 w 2917371"/>
              <a:gd name="connsiteY1" fmla="*/ 0 h 1349829"/>
              <a:gd name="connsiteX2" fmla="*/ 2917371 w 2917371"/>
              <a:gd name="connsiteY2" fmla="*/ 0 h 1349829"/>
              <a:gd name="connsiteX3" fmla="*/ 2917371 w 2917371"/>
              <a:gd name="connsiteY3" fmla="*/ 119743 h 1349829"/>
            </a:gdLst>
            <a:ahLst/>
            <a:cxnLst>
              <a:cxn ang="0">
                <a:pos x="connsiteX0" y="connsiteY0"/>
              </a:cxn>
              <a:cxn ang="0">
                <a:pos x="connsiteX1" y="connsiteY1"/>
              </a:cxn>
              <a:cxn ang="0">
                <a:pos x="connsiteX2" y="connsiteY2"/>
              </a:cxn>
              <a:cxn ang="0">
                <a:pos x="connsiteX3" y="connsiteY3"/>
              </a:cxn>
            </a:cxnLst>
            <a:rect l="l" t="t" r="r" b="b"/>
            <a:pathLst>
              <a:path w="2917371" h="1349829">
                <a:moveTo>
                  <a:pt x="0" y="1349829"/>
                </a:moveTo>
                <a:lnTo>
                  <a:pt x="0" y="0"/>
                </a:lnTo>
                <a:lnTo>
                  <a:pt x="2917371" y="0"/>
                </a:lnTo>
                <a:lnTo>
                  <a:pt x="2917371" y="119743"/>
                </a:lnTo>
              </a:path>
            </a:pathLst>
          </a:custGeom>
          <a:ln>
            <a:solidFill>
              <a:schemeClr val="tx1">
                <a:lumMod val="50000"/>
                <a:lumOff val="50000"/>
              </a:schemeClr>
            </a:solidFill>
            <a:headEnd type="ova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0">
              <a:cs typeface="B Nazanin" panose="00000700000000000000" pitchFamily="2" charset="-78"/>
            </a:endParaRPr>
          </a:p>
        </p:txBody>
      </p:sp>
      <p:sp>
        <p:nvSpPr>
          <p:cNvPr id="15" name="Freeform 17">
            <a:extLst>
              <a:ext uri="{FF2B5EF4-FFF2-40B4-BE49-F238E27FC236}">
                <a16:creationId xmlns:a16="http://schemas.microsoft.com/office/drawing/2014/main" id="{27C45CE8-A011-4834-9F0E-DBD359F23825}"/>
              </a:ext>
            </a:extLst>
          </p:cNvPr>
          <p:cNvSpPr/>
          <p:nvPr/>
        </p:nvSpPr>
        <p:spPr>
          <a:xfrm>
            <a:off x="7023190" y="2577477"/>
            <a:ext cx="881743" cy="0"/>
          </a:xfrm>
          <a:custGeom>
            <a:avLst/>
            <a:gdLst>
              <a:gd name="connsiteX0" fmla="*/ 0 w 881743"/>
              <a:gd name="connsiteY0" fmla="*/ 0 h 0"/>
              <a:gd name="connsiteX1" fmla="*/ 881743 w 881743"/>
              <a:gd name="connsiteY1" fmla="*/ 0 h 0"/>
            </a:gdLst>
            <a:ahLst/>
            <a:cxnLst>
              <a:cxn ang="0">
                <a:pos x="connsiteX0" y="connsiteY0"/>
              </a:cxn>
              <a:cxn ang="0">
                <a:pos x="connsiteX1" y="connsiteY1"/>
              </a:cxn>
            </a:cxnLst>
            <a:rect l="l" t="t" r="r" b="b"/>
            <a:pathLst>
              <a:path w="881743">
                <a:moveTo>
                  <a:pt x="0" y="0"/>
                </a:moveTo>
                <a:lnTo>
                  <a:pt x="881743" y="0"/>
                </a:lnTo>
              </a:path>
            </a:pathLst>
          </a:custGeom>
          <a:ln>
            <a:solidFill>
              <a:schemeClr val="tx1">
                <a:lumMod val="50000"/>
                <a:lumOff val="50000"/>
              </a:schemeClr>
            </a:solidFill>
            <a:headEnd type="ova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0">
              <a:cs typeface="B Nazanin" panose="00000700000000000000" pitchFamily="2" charset="-78"/>
            </a:endParaRPr>
          </a:p>
        </p:txBody>
      </p:sp>
      <p:sp>
        <p:nvSpPr>
          <p:cNvPr id="16" name="Freeform 18">
            <a:extLst>
              <a:ext uri="{FF2B5EF4-FFF2-40B4-BE49-F238E27FC236}">
                <a16:creationId xmlns:a16="http://schemas.microsoft.com/office/drawing/2014/main" id="{1BD7CDD3-E04A-42F9-B3D4-EE47FF6F4B2E}"/>
              </a:ext>
            </a:extLst>
          </p:cNvPr>
          <p:cNvSpPr/>
          <p:nvPr/>
        </p:nvSpPr>
        <p:spPr>
          <a:xfrm>
            <a:off x="7436846" y="3477382"/>
            <a:ext cx="468086" cy="0"/>
          </a:xfrm>
          <a:custGeom>
            <a:avLst/>
            <a:gdLst>
              <a:gd name="connsiteX0" fmla="*/ 0 w 468086"/>
              <a:gd name="connsiteY0" fmla="*/ 0 h 0"/>
              <a:gd name="connsiteX1" fmla="*/ 468086 w 468086"/>
              <a:gd name="connsiteY1" fmla="*/ 0 h 0"/>
            </a:gdLst>
            <a:ahLst/>
            <a:cxnLst>
              <a:cxn ang="0">
                <a:pos x="connsiteX0" y="connsiteY0"/>
              </a:cxn>
              <a:cxn ang="0">
                <a:pos x="connsiteX1" y="connsiteY1"/>
              </a:cxn>
            </a:cxnLst>
            <a:rect l="l" t="t" r="r" b="b"/>
            <a:pathLst>
              <a:path w="468086">
                <a:moveTo>
                  <a:pt x="0" y="0"/>
                </a:moveTo>
                <a:lnTo>
                  <a:pt x="468086" y="0"/>
                </a:lnTo>
              </a:path>
            </a:pathLst>
          </a:custGeom>
          <a:ln>
            <a:solidFill>
              <a:schemeClr val="tx1">
                <a:lumMod val="50000"/>
                <a:lumOff val="50000"/>
              </a:schemeClr>
            </a:solidFill>
            <a:headEnd type="ova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0">
              <a:cs typeface="B Nazanin" panose="00000700000000000000" pitchFamily="2" charset="-78"/>
            </a:endParaRPr>
          </a:p>
        </p:txBody>
      </p:sp>
      <p:grpSp>
        <p:nvGrpSpPr>
          <p:cNvPr id="17" name="Group 16">
            <a:extLst>
              <a:ext uri="{FF2B5EF4-FFF2-40B4-BE49-F238E27FC236}">
                <a16:creationId xmlns:a16="http://schemas.microsoft.com/office/drawing/2014/main" id="{D3114731-A637-42DE-A891-8895DC75F1A0}"/>
              </a:ext>
            </a:extLst>
          </p:cNvPr>
          <p:cNvGrpSpPr/>
          <p:nvPr/>
        </p:nvGrpSpPr>
        <p:grpSpPr>
          <a:xfrm>
            <a:off x="888022" y="4047360"/>
            <a:ext cx="3391027" cy="672313"/>
            <a:chOff x="4965552" y="1768882"/>
            <a:chExt cx="2583556" cy="672313"/>
          </a:xfrm>
        </p:grpSpPr>
        <p:sp>
          <p:nvSpPr>
            <p:cNvPr id="18" name="TextBox 17">
              <a:extLst>
                <a:ext uri="{FF2B5EF4-FFF2-40B4-BE49-F238E27FC236}">
                  <a16:creationId xmlns:a16="http://schemas.microsoft.com/office/drawing/2014/main" id="{12484A29-2B63-470B-A62C-2F1C081C4946}"/>
                </a:ext>
              </a:extLst>
            </p:cNvPr>
            <p:cNvSpPr txBox="1"/>
            <p:nvPr/>
          </p:nvSpPr>
          <p:spPr>
            <a:xfrm>
              <a:off x="4965552" y="1979530"/>
              <a:ext cx="2583556" cy="461665"/>
            </a:xfrm>
            <a:prstGeom prst="rect">
              <a:avLst/>
            </a:prstGeom>
            <a:noFill/>
          </p:spPr>
          <p:txBody>
            <a:bodyPr wrap="square" rtlCol="0">
              <a:spAutoFit/>
            </a:bodyPr>
            <a:lstStyle/>
            <a:p>
              <a:pPr algn="r"/>
              <a:r>
                <a:rPr lang="en-US" altLang="ko-KR" sz="1200" dirty="0">
                  <a:solidFill>
                    <a:schemeClr val="tx1">
                      <a:lumMod val="75000"/>
                      <a:lumOff val="25000"/>
                    </a:schemeClr>
                  </a:solidFill>
                  <a:cs typeface="B Nazanin" panose="00000700000000000000" pitchFamily="2" charset="-78"/>
                </a:rPr>
                <a:t>You can simply impress your audience and add a unique zing and appeal to your Presentations. </a:t>
              </a:r>
              <a:endParaRPr lang="ko-KR" altLang="en-US" sz="1200" dirty="0">
                <a:solidFill>
                  <a:schemeClr val="tx1">
                    <a:lumMod val="75000"/>
                    <a:lumOff val="25000"/>
                  </a:schemeClr>
                </a:solidFill>
                <a:cs typeface="B Nazanin" panose="00000700000000000000" pitchFamily="2" charset="-78"/>
              </a:endParaRPr>
            </a:p>
          </p:txBody>
        </p:sp>
        <p:sp>
          <p:nvSpPr>
            <p:cNvPr id="19" name="TextBox 18">
              <a:extLst>
                <a:ext uri="{FF2B5EF4-FFF2-40B4-BE49-F238E27FC236}">
                  <a16:creationId xmlns:a16="http://schemas.microsoft.com/office/drawing/2014/main" id="{8CF006FC-4BF9-431F-BE6D-2211862B3626}"/>
                </a:ext>
              </a:extLst>
            </p:cNvPr>
            <p:cNvSpPr txBox="1"/>
            <p:nvPr/>
          </p:nvSpPr>
          <p:spPr>
            <a:xfrm>
              <a:off x="4965552" y="1768882"/>
              <a:ext cx="2583556" cy="307777"/>
            </a:xfrm>
            <a:prstGeom prst="rect">
              <a:avLst/>
            </a:prstGeom>
            <a:noFill/>
          </p:spPr>
          <p:txBody>
            <a:bodyPr wrap="square" rtlCol="0">
              <a:spAutoFit/>
            </a:bodyPr>
            <a:lstStyle/>
            <a:p>
              <a:pPr algn="r"/>
              <a:r>
                <a:rPr lang="fa-IR" altLang="ko-KR" sz="1400" b="1" dirty="0">
                  <a:solidFill>
                    <a:schemeClr val="tx1">
                      <a:lumMod val="75000"/>
                      <a:lumOff val="25000"/>
                    </a:schemeClr>
                  </a:solidFill>
                  <a:cs typeface="B Nazanin" panose="00000700000000000000" pitchFamily="2" charset="-78"/>
                </a:rPr>
                <a:t>عنوان اضافه کن</a:t>
              </a:r>
              <a:endParaRPr lang="ko-KR" altLang="en-US" sz="1400" b="1" dirty="0">
                <a:solidFill>
                  <a:schemeClr val="tx1">
                    <a:lumMod val="75000"/>
                    <a:lumOff val="25000"/>
                  </a:schemeClr>
                </a:solidFill>
                <a:cs typeface="B Nazanin" panose="00000700000000000000" pitchFamily="2" charset="-78"/>
              </a:endParaRPr>
            </a:p>
          </p:txBody>
        </p:sp>
      </p:grpSp>
      <p:grpSp>
        <p:nvGrpSpPr>
          <p:cNvPr id="20" name="Group 19">
            <a:extLst>
              <a:ext uri="{FF2B5EF4-FFF2-40B4-BE49-F238E27FC236}">
                <a16:creationId xmlns:a16="http://schemas.microsoft.com/office/drawing/2014/main" id="{35ADDDD0-D7CA-4FD2-8340-B25BD8D48CB0}"/>
              </a:ext>
            </a:extLst>
          </p:cNvPr>
          <p:cNvGrpSpPr/>
          <p:nvPr/>
        </p:nvGrpSpPr>
        <p:grpSpPr>
          <a:xfrm>
            <a:off x="888022" y="4743788"/>
            <a:ext cx="3391027" cy="672313"/>
            <a:chOff x="4965552" y="1768882"/>
            <a:chExt cx="2583556" cy="672313"/>
          </a:xfrm>
        </p:grpSpPr>
        <p:sp>
          <p:nvSpPr>
            <p:cNvPr id="21" name="TextBox 20">
              <a:extLst>
                <a:ext uri="{FF2B5EF4-FFF2-40B4-BE49-F238E27FC236}">
                  <a16:creationId xmlns:a16="http://schemas.microsoft.com/office/drawing/2014/main" id="{F97FCACE-8905-4CD4-91C2-47C6F360864F}"/>
                </a:ext>
              </a:extLst>
            </p:cNvPr>
            <p:cNvSpPr txBox="1"/>
            <p:nvPr/>
          </p:nvSpPr>
          <p:spPr>
            <a:xfrm>
              <a:off x="4965552" y="1979530"/>
              <a:ext cx="2583556" cy="461665"/>
            </a:xfrm>
            <a:prstGeom prst="rect">
              <a:avLst/>
            </a:prstGeom>
            <a:noFill/>
          </p:spPr>
          <p:txBody>
            <a:bodyPr wrap="square" rtlCol="0">
              <a:spAutoFit/>
            </a:bodyPr>
            <a:lstStyle/>
            <a:p>
              <a:pPr algn="r"/>
              <a:r>
                <a:rPr lang="en-US" altLang="ko-KR" sz="1200" dirty="0">
                  <a:solidFill>
                    <a:schemeClr val="tx1">
                      <a:lumMod val="75000"/>
                      <a:lumOff val="25000"/>
                    </a:schemeClr>
                  </a:solidFill>
                  <a:cs typeface="B Nazanin" panose="00000700000000000000" pitchFamily="2" charset="-78"/>
                </a:rPr>
                <a:t>You can simply impress your audience and add a unique zing and appeal to your Presentations. </a:t>
              </a:r>
              <a:endParaRPr lang="ko-KR" altLang="en-US" sz="1200" dirty="0">
                <a:solidFill>
                  <a:schemeClr val="tx1">
                    <a:lumMod val="75000"/>
                    <a:lumOff val="25000"/>
                  </a:schemeClr>
                </a:solidFill>
                <a:cs typeface="B Nazanin" panose="00000700000000000000" pitchFamily="2" charset="-78"/>
              </a:endParaRPr>
            </a:p>
          </p:txBody>
        </p:sp>
        <p:sp>
          <p:nvSpPr>
            <p:cNvPr id="22" name="TextBox 21">
              <a:extLst>
                <a:ext uri="{FF2B5EF4-FFF2-40B4-BE49-F238E27FC236}">
                  <a16:creationId xmlns:a16="http://schemas.microsoft.com/office/drawing/2014/main" id="{606A3DCD-D0AC-4E81-BE30-49B6AA471B23}"/>
                </a:ext>
              </a:extLst>
            </p:cNvPr>
            <p:cNvSpPr txBox="1"/>
            <p:nvPr/>
          </p:nvSpPr>
          <p:spPr>
            <a:xfrm>
              <a:off x="4965552" y="1768882"/>
              <a:ext cx="2583556" cy="307777"/>
            </a:xfrm>
            <a:prstGeom prst="rect">
              <a:avLst/>
            </a:prstGeom>
            <a:noFill/>
          </p:spPr>
          <p:txBody>
            <a:bodyPr wrap="square" rtlCol="0">
              <a:spAutoFit/>
            </a:bodyPr>
            <a:lstStyle/>
            <a:p>
              <a:pPr algn="r"/>
              <a:r>
                <a:rPr lang="fa-IR" altLang="ko-KR" sz="1400" b="1" dirty="0">
                  <a:solidFill>
                    <a:schemeClr val="tx1">
                      <a:lumMod val="75000"/>
                      <a:lumOff val="25000"/>
                    </a:schemeClr>
                  </a:solidFill>
                  <a:cs typeface="B Nazanin" panose="00000700000000000000" pitchFamily="2" charset="-78"/>
                </a:rPr>
                <a:t>عنوان اضافه کن</a:t>
              </a:r>
              <a:endParaRPr lang="ko-KR" altLang="en-US" sz="1400" b="1" dirty="0">
                <a:solidFill>
                  <a:schemeClr val="tx1">
                    <a:lumMod val="75000"/>
                    <a:lumOff val="25000"/>
                  </a:schemeClr>
                </a:solidFill>
                <a:cs typeface="B Nazanin" panose="00000700000000000000" pitchFamily="2" charset="-78"/>
              </a:endParaRPr>
            </a:p>
          </p:txBody>
        </p:sp>
      </p:grpSp>
      <p:grpSp>
        <p:nvGrpSpPr>
          <p:cNvPr id="23" name="Group 22">
            <a:extLst>
              <a:ext uri="{FF2B5EF4-FFF2-40B4-BE49-F238E27FC236}">
                <a16:creationId xmlns:a16="http://schemas.microsoft.com/office/drawing/2014/main" id="{386C24EA-FFC2-4CAC-89B6-21E417F5A7BF}"/>
              </a:ext>
            </a:extLst>
          </p:cNvPr>
          <p:cNvGrpSpPr/>
          <p:nvPr/>
        </p:nvGrpSpPr>
        <p:grpSpPr>
          <a:xfrm>
            <a:off x="888022" y="5440216"/>
            <a:ext cx="3391027" cy="672313"/>
            <a:chOff x="4965552" y="1768882"/>
            <a:chExt cx="2583556" cy="672313"/>
          </a:xfrm>
        </p:grpSpPr>
        <p:sp>
          <p:nvSpPr>
            <p:cNvPr id="24" name="TextBox 23">
              <a:extLst>
                <a:ext uri="{FF2B5EF4-FFF2-40B4-BE49-F238E27FC236}">
                  <a16:creationId xmlns:a16="http://schemas.microsoft.com/office/drawing/2014/main" id="{2B5CC60C-13A4-4275-84EE-75248136239A}"/>
                </a:ext>
              </a:extLst>
            </p:cNvPr>
            <p:cNvSpPr txBox="1"/>
            <p:nvPr/>
          </p:nvSpPr>
          <p:spPr>
            <a:xfrm>
              <a:off x="4965552" y="1979530"/>
              <a:ext cx="2583556" cy="461665"/>
            </a:xfrm>
            <a:prstGeom prst="rect">
              <a:avLst/>
            </a:prstGeom>
            <a:noFill/>
          </p:spPr>
          <p:txBody>
            <a:bodyPr wrap="square" rtlCol="0">
              <a:spAutoFit/>
            </a:bodyPr>
            <a:lstStyle/>
            <a:p>
              <a:pPr algn="r"/>
              <a:r>
                <a:rPr lang="en-US" altLang="ko-KR" sz="1200" dirty="0">
                  <a:solidFill>
                    <a:schemeClr val="tx1">
                      <a:lumMod val="75000"/>
                      <a:lumOff val="25000"/>
                    </a:schemeClr>
                  </a:solidFill>
                  <a:cs typeface="B Nazanin" panose="00000700000000000000" pitchFamily="2" charset="-78"/>
                </a:rPr>
                <a:t>You can simply impress your audience and add a unique zing and appeal to your Presentations. </a:t>
              </a:r>
              <a:endParaRPr lang="ko-KR" altLang="en-US" sz="1200" dirty="0">
                <a:solidFill>
                  <a:schemeClr val="tx1">
                    <a:lumMod val="75000"/>
                    <a:lumOff val="25000"/>
                  </a:schemeClr>
                </a:solidFill>
                <a:cs typeface="B Nazanin" panose="00000700000000000000" pitchFamily="2" charset="-78"/>
              </a:endParaRPr>
            </a:p>
          </p:txBody>
        </p:sp>
        <p:sp>
          <p:nvSpPr>
            <p:cNvPr id="25" name="TextBox 24">
              <a:extLst>
                <a:ext uri="{FF2B5EF4-FFF2-40B4-BE49-F238E27FC236}">
                  <a16:creationId xmlns:a16="http://schemas.microsoft.com/office/drawing/2014/main" id="{990EC1CA-E44E-432E-8665-40AC98611F76}"/>
                </a:ext>
              </a:extLst>
            </p:cNvPr>
            <p:cNvSpPr txBox="1"/>
            <p:nvPr/>
          </p:nvSpPr>
          <p:spPr>
            <a:xfrm>
              <a:off x="4965552" y="1768882"/>
              <a:ext cx="2583556" cy="307777"/>
            </a:xfrm>
            <a:prstGeom prst="rect">
              <a:avLst/>
            </a:prstGeom>
            <a:noFill/>
          </p:spPr>
          <p:txBody>
            <a:bodyPr wrap="square" rtlCol="0">
              <a:spAutoFit/>
            </a:bodyPr>
            <a:lstStyle/>
            <a:p>
              <a:pPr algn="r"/>
              <a:r>
                <a:rPr lang="fa-IR" altLang="ko-KR" sz="1400" b="1" dirty="0">
                  <a:solidFill>
                    <a:schemeClr val="tx1">
                      <a:lumMod val="75000"/>
                      <a:lumOff val="25000"/>
                    </a:schemeClr>
                  </a:solidFill>
                  <a:cs typeface="B Nazanin" panose="00000700000000000000" pitchFamily="2" charset="-78"/>
                </a:rPr>
                <a:t>عنوان اضافه کن</a:t>
              </a:r>
              <a:endParaRPr lang="ko-KR" altLang="en-US" sz="1400" b="1" dirty="0">
                <a:solidFill>
                  <a:schemeClr val="tx1">
                    <a:lumMod val="75000"/>
                    <a:lumOff val="25000"/>
                  </a:schemeClr>
                </a:solidFill>
                <a:cs typeface="B Nazanin" panose="00000700000000000000" pitchFamily="2" charset="-78"/>
              </a:endParaRPr>
            </a:p>
          </p:txBody>
        </p:sp>
      </p:grpSp>
      <p:sp>
        <p:nvSpPr>
          <p:cNvPr id="26" name="Freeform 79">
            <a:extLst>
              <a:ext uri="{FF2B5EF4-FFF2-40B4-BE49-F238E27FC236}">
                <a16:creationId xmlns:a16="http://schemas.microsoft.com/office/drawing/2014/main" id="{AF1DC7F4-68D2-4072-AB0F-DDCD25F47A57}"/>
              </a:ext>
            </a:extLst>
          </p:cNvPr>
          <p:cNvSpPr/>
          <p:nvPr/>
        </p:nvSpPr>
        <p:spPr>
          <a:xfrm flipH="1" flipV="1">
            <a:off x="3719737" y="5060918"/>
            <a:ext cx="2917371" cy="1132835"/>
          </a:xfrm>
          <a:custGeom>
            <a:avLst/>
            <a:gdLst>
              <a:gd name="connsiteX0" fmla="*/ 0 w 2917371"/>
              <a:gd name="connsiteY0" fmla="*/ 1349829 h 1349829"/>
              <a:gd name="connsiteX1" fmla="*/ 0 w 2917371"/>
              <a:gd name="connsiteY1" fmla="*/ 0 h 1349829"/>
              <a:gd name="connsiteX2" fmla="*/ 2917371 w 2917371"/>
              <a:gd name="connsiteY2" fmla="*/ 0 h 1349829"/>
              <a:gd name="connsiteX3" fmla="*/ 2917371 w 2917371"/>
              <a:gd name="connsiteY3" fmla="*/ 119743 h 1349829"/>
            </a:gdLst>
            <a:ahLst/>
            <a:cxnLst>
              <a:cxn ang="0">
                <a:pos x="connsiteX0" y="connsiteY0"/>
              </a:cxn>
              <a:cxn ang="0">
                <a:pos x="connsiteX1" y="connsiteY1"/>
              </a:cxn>
              <a:cxn ang="0">
                <a:pos x="connsiteX2" y="connsiteY2"/>
              </a:cxn>
              <a:cxn ang="0">
                <a:pos x="connsiteX3" y="connsiteY3"/>
              </a:cxn>
            </a:cxnLst>
            <a:rect l="l" t="t" r="r" b="b"/>
            <a:pathLst>
              <a:path w="2917371" h="1349829">
                <a:moveTo>
                  <a:pt x="0" y="1349829"/>
                </a:moveTo>
                <a:lnTo>
                  <a:pt x="0" y="0"/>
                </a:lnTo>
                <a:lnTo>
                  <a:pt x="2917371" y="0"/>
                </a:lnTo>
                <a:lnTo>
                  <a:pt x="2917371" y="119743"/>
                </a:lnTo>
              </a:path>
            </a:pathLst>
          </a:custGeom>
          <a:ln>
            <a:solidFill>
              <a:schemeClr val="tx1">
                <a:lumMod val="50000"/>
                <a:lumOff val="50000"/>
              </a:schemeClr>
            </a:solidFill>
            <a:headEnd type="ova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0">
              <a:cs typeface="B Nazanin" panose="00000700000000000000" pitchFamily="2" charset="-78"/>
            </a:endParaRPr>
          </a:p>
        </p:txBody>
      </p:sp>
      <p:sp>
        <p:nvSpPr>
          <p:cNvPr id="27" name="Freeform 80">
            <a:extLst>
              <a:ext uri="{FF2B5EF4-FFF2-40B4-BE49-F238E27FC236}">
                <a16:creationId xmlns:a16="http://schemas.microsoft.com/office/drawing/2014/main" id="{1F32A665-C1A8-4197-AB14-E7F27AB8C4AD}"/>
              </a:ext>
            </a:extLst>
          </p:cNvPr>
          <p:cNvSpPr/>
          <p:nvPr/>
        </p:nvSpPr>
        <p:spPr>
          <a:xfrm rot="10800000">
            <a:off x="4296678" y="5282554"/>
            <a:ext cx="881743" cy="0"/>
          </a:xfrm>
          <a:custGeom>
            <a:avLst/>
            <a:gdLst>
              <a:gd name="connsiteX0" fmla="*/ 0 w 881743"/>
              <a:gd name="connsiteY0" fmla="*/ 0 h 0"/>
              <a:gd name="connsiteX1" fmla="*/ 881743 w 881743"/>
              <a:gd name="connsiteY1" fmla="*/ 0 h 0"/>
            </a:gdLst>
            <a:ahLst/>
            <a:cxnLst>
              <a:cxn ang="0">
                <a:pos x="connsiteX0" y="connsiteY0"/>
              </a:cxn>
              <a:cxn ang="0">
                <a:pos x="connsiteX1" y="connsiteY1"/>
              </a:cxn>
            </a:cxnLst>
            <a:rect l="l" t="t" r="r" b="b"/>
            <a:pathLst>
              <a:path w="881743">
                <a:moveTo>
                  <a:pt x="0" y="0"/>
                </a:moveTo>
                <a:lnTo>
                  <a:pt x="881743" y="0"/>
                </a:lnTo>
              </a:path>
            </a:pathLst>
          </a:custGeom>
          <a:ln>
            <a:solidFill>
              <a:schemeClr val="tx1">
                <a:lumMod val="50000"/>
                <a:lumOff val="50000"/>
              </a:schemeClr>
            </a:solidFill>
            <a:headEnd type="ova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0">
              <a:cs typeface="B Nazanin" panose="00000700000000000000" pitchFamily="2" charset="-78"/>
            </a:endParaRPr>
          </a:p>
        </p:txBody>
      </p:sp>
      <p:sp>
        <p:nvSpPr>
          <p:cNvPr id="28" name="Freeform 81">
            <a:extLst>
              <a:ext uri="{FF2B5EF4-FFF2-40B4-BE49-F238E27FC236}">
                <a16:creationId xmlns:a16="http://schemas.microsoft.com/office/drawing/2014/main" id="{908483BF-06D2-467A-89D2-D494753559BE}"/>
              </a:ext>
            </a:extLst>
          </p:cNvPr>
          <p:cNvSpPr/>
          <p:nvPr/>
        </p:nvSpPr>
        <p:spPr>
          <a:xfrm rot="10800000">
            <a:off x="4296678" y="4383514"/>
            <a:ext cx="468086" cy="0"/>
          </a:xfrm>
          <a:custGeom>
            <a:avLst/>
            <a:gdLst>
              <a:gd name="connsiteX0" fmla="*/ 0 w 468086"/>
              <a:gd name="connsiteY0" fmla="*/ 0 h 0"/>
              <a:gd name="connsiteX1" fmla="*/ 468086 w 468086"/>
              <a:gd name="connsiteY1" fmla="*/ 0 h 0"/>
            </a:gdLst>
            <a:ahLst/>
            <a:cxnLst>
              <a:cxn ang="0">
                <a:pos x="connsiteX0" y="connsiteY0"/>
              </a:cxn>
              <a:cxn ang="0">
                <a:pos x="connsiteX1" y="connsiteY1"/>
              </a:cxn>
            </a:cxnLst>
            <a:rect l="l" t="t" r="r" b="b"/>
            <a:pathLst>
              <a:path w="468086">
                <a:moveTo>
                  <a:pt x="0" y="0"/>
                </a:moveTo>
                <a:lnTo>
                  <a:pt x="468086" y="0"/>
                </a:lnTo>
              </a:path>
            </a:pathLst>
          </a:custGeom>
          <a:ln>
            <a:solidFill>
              <a:schemeClr val="tx1">
                <a:lumMod val="50000"/>
                <a:lumOff val="50000"/>
              </a:schemeClr>
            </a:solidFill>
            <a:headEnd type="ova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2700">
              <a:cs typeface="B Nazanin" panose="00000700000000000000" pitchFamily="2" charset="-78"/>
            </a:endParaRPr>
          </a:p>
        </p:txBody>
      </p:sp>
      <p:grpSp>
        <p:nvGrpSpPr>
          <p:cNvPr id="29" name="Group 28">
            <a:extLst>
              <a:ext uri="{FF2B5EF4-FFF2-40B4-BE49-F238E27FC236}">
                <a16:creationId xmlns:a16="http://schemas.microsoft.com/office/drawing/2014/main" id="{6747BC27-F563-4E83-93DC-71AEEF704944}"/>
              </a:ext>
            </a:extLst>
          </p:cNvPr>
          <p:cNvGrpSpPr/>
          <p:nvPr/>
        </p:nvGrpSpPr>
        <p:grpSpPr>
          <a:xfrm>
            <a:off x="8516065" y="4751981"/>
            <a:ext cx="2711712" cy="1068786"/>
            <a:chOff x="270023" y="1671304"/>
            <a:chExt cx="2279585" cy="1079474"/>
          </a:xfrm>
        </p:grpSpPr>
        <p:sp>
          <p:nvSpPr>
            <p:cNvPr id="30" name="TextBox 29">
              <a:extLst>
                <a:ext uri="{FF2B5EF4-FFF2-40B4-BE49-F238E27FC236}">
                  <a16:creationId xmlns:a16="http://schemas.microsoft.com/office/drawing/2014/main" id="{3BDCDE04-F04B-4B95-BE8B-7C73B056B29F}"/>
                </a:ext>
              </a:extLst>
            </p:cNvPr>
            <p:cNvSpPr txBox="1"/>
            <p:nvPr/>
          </p:nvSpPr>
          <p:spPr>
            <a:xfrm>
              <a:off x="270024" y="1911471"/>
              <a:ext cx="2279584" cy="839307"/>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700000000000000" pitchFamily="2" charset="-78"/>
              </a:endParaRPr>
            </a:p>
          </p:txBody>
        </p:sp>
        <p:sp>
          <p:nvSpPr>
            <p:cNvPr id="31" name="TextBox 30">
              <a:extLst>
                <a:ext uri="{FF2B5EF4-FFF2-40B4-BE49-F238E27FC236}">
                  <a16:creationId xmlns:a16="http://schemas.microsoft.com/office/drawing/2014/main" id="{B92C758D-78B1-48C6-BD9A-5A2248A19C7B}"/>
                </a:ext>
              </a:extLst>
            </p:cNvPr>
            <p:cNvSpPr txBox="1"/>
            <p:nvPr/>
          </p:nvSpPr>
          <p:spPr>
            <a:xfrm>
              <a:off x="270023" y="1671304"/>
              <a:ext cx="2279584" cy="310855"/>
            </a:xfrm>
            <a:prstGeom prst="rect">
              <a:avLst/>
            </a:prstGeom>
            <a:noFill/>
          </p:spPr>
          <p:txBody>
            <a:bodyPr wrap="square" rtlCol="0">
              <a:spAutoFit/>
            </a:bodyPr>
            <a:lstStyle/>
            <a:p>
              <a:pPr algn="r"/>
              <a:r>
                <a:rPr lang="fa-IR" altLang="ko-KR" sz="1400" b="1" dirty="0">
                  <a:solidFill>
                    <a:schemeClr val="tx1">
                      <a:lumMod val="75000"/>
                      <a:lumOff val="25000"/>
                    </a:schemeClr>
                  </a:solidFill>
                  <a:cs typeface="B Nazanin" panose="00000700000000000000" pitchFamily="2" charset="-78"/>
                </a:rPr>
                <a:t>عنوان اضافه کن</a:t>
              </a:r>
              <a:endParaRPr lang="ko-KR" altLang="en-US" sz="1400" b="1" dirty="0">
                <a:solidFill>
                  <a:schemeClr val="tx1">
                    <a:lumMod val="75000"/>
                    <a:lumOff val="25000"/>
                  </a:schemeClr>
                </a:solidFill>
                <a:cs typeface="B Nazanin" panose="00000700000000000000" pitchFamily="2" charset="-78"/>
              </a:endParaRPr>
            </a:p>
          </p:txBody>
        </p:sp>
      </p:grpSp>
      <p:grpSp>
        <p:nvGrpSpPr>
          <p:cNvPr id="32" name="Group 31">
            <a:extLst>
              <a:ext uri="{FF2B5EF4-FFF2-40B4-BE49-F238E27FC236}">
                <a16:creationId xmlns:a16="http://schemas.microsoft.com/office/drawing/2014/main" id="{B3BB83D5-43DC-4D6B-97EA-7520EA2967F5}"/>
              </a:ext>
            </a:extLst>
          </p:cNvPr>
          <p:cNvGrpSpPr/>
          <p:nvPr/>
        </p:nvGrpSpPr>
        <p:grpSpPr>
          <a:xfrm>
            <a:off x="952166" y="2033811"/>
            <a:ext cx="2734154" cy="1068786"/>
            <a:chOff x="270023" y="1671304"/>
            <a:chExt cx="2279585" cy="1079474"/>
          </a:xfrm>
        </p:grpSpPr>
        <p:sp>
          <p:nvSpPr>
            <p:cNvPr id="33" name="TextBox 32">
              <a:extLst>
                <a:ext uri="{FF2B5EF4-FFF2-40B4-BE49-F238E27FC236}">
                  <a16:creationId xmlns:a16="http://schemas.microsoft.com/office/drawing/2014/main" id="{810C1A42-2B5B-4813-93EF-BC903472F00B}"/>
                </a:ext>
              </a:extLst>
            </p:cNvPr>
            <p:cNvSpPr txBox="1"/>
            <p:nvPr/>
          </p:nvSpPr>
          <p:spPr>
            <a:xfrm>
              <a:off x="270024" y="1911471"/>
              <a:ext cx="2279584" cy="839307"/>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700000000000000" pitchFamily="2" charset="-78"/>
              </a:endParaRPr>
            </a:p>
          </p:txBody>
        </p:sp>
        <p:sp>
          <p:nvSpPr>
            <p:cNvPr id="34" name="TextBox 33">
              <a:extLst>
                <a:ext uri="{FF2B5EF4-FFF2-40B4-BE49-F238E27FC236}">
                  <a16:creationId xmlns:a16="http://schemas.microsoft.com/office/drawing/2014/main" id="{B797FBE8-6DBC-48F8-987C-5E7ED9A307C3}"/>
                </a:ext>
              </a:extLst>
            </p:cNvPr>
            <p:cNvSpPr txBox="1"/>
            <p:nvPr/>
          </p:nvSpPr>
          <p:spPr>
            <a:xfrm>
              <a:off x="270023" y="1671304"/>
              <a:ext cx="2279584" cy="310855"/>
            </a:xfrm>
            <a:prstGeom prst="rect">
              <a:avLst/>
            </a:prstGeom>
            <a:noFill/>
          </p:spPr>
          <p:txBody>
            <a:bodyPr wrap="square" rtlCol="0">
              <a:spAutoFit/>
            </a:bodyPr>
            <a:lstStyle/>
            <a:p>
              <a:pPr algn="r"/>
              <a:r>
                <a:rPr lang="fa-IR" altLang="ko-KR" sz="1400" b="1" dirty="0">
                  <a:solidFill>
                    <a:schemeClr val="tx1">
                      <a:lumMod val="75000"/>
                      <a:lumOff val="25000"/>
                    </a:schemeClr>
                  </a:solidFill>
                  <a:cs typeface="B Nazanin" panose="00000700000000000000" pitchFamily="2" charset="-78"/>
                </a:rPr>
                <a:t>عنوان اضافه کن</a:t>
              </a:r>
              <a:endParaRPr lang="ko-KR" altLang="en-US" sz="1400" b="1" dirty="0">
                <a:solidFill>
                  <a:schemeClr val="tx1">
                    <a:lumMod val="75000"/>
                    <a:lumOff val="25000"/>
                  </a:schemeClr>
                </a:solidFill>
                <a:cs typeface="B Nazanin" panose="00000700000000000000" pitchFamily="2" charset="-78"/>
              </a:endParaRPr>
            </a:p>
          </p:txBody>
        </p:sp>
      </p:grpSp>
      <p:grpSp>
        <p:nvGrpSpPr>
          <p:cNvPr id="35" name="Group 34">
            <a:extLst>
              <a:ext uri="{FF2B5EF4-FFF2-40B4-BE49-F238E27FC236}">
                <a16:creationId xmlns:a16="http://schemas.microsoft.com/office/drawing/2014/main" id="{A7E0BC6D-A410-45AD-A321-409B40B0FD43}"/>
              </a:ext>
            </a:extLst>
          </p:cNvPr>
          <p:cNvGrpSpPr/>
          <p:nvPr/>
        </p:nvGrpSpPr>
        <p:grpSpPr>
          <a:xfrm>
            <a:off x="4804222" y="1983399"/>
            <a:ext cx="2583556" cy="3900173"/>
            <a:chOff x="3253514" y="1896261"/>
            <a:chExt cx="2398606" cy="3620970"/>
          </a:xfrm>
        </p:grpSpPr>
        <p:grpSp>
          <p:nvGrpSpPr>
            <p:cNvPr id="36" name="Group 35">
              <a:extLst>
                <a:ext uri="{FF2B5EF4-FFF2-40B4-BE49-F238E27FC236}">
                  <a16:creationId xmlns:a16="http://schemas.microsoft.com/office/drawing/2014/main" id="{F3326083-B59F-4D19-ACF2-F4F8AC74FA29}"/>
                </a:ext>
              </a:extLst>
            </p:cNvPr>
            <p:cNvGrpSpPr/>
            <p:nvPr/>
          </p:nvGrpSpPr>
          <p:grpSpPr>
            <a:xfrm>
              <a:off x="3741014" y="1896261"/>
              <a:ext cx="1911106" cy="1929974"/>
              <a:chOff x="3516559" y="2420888"/>
              <a:chExt cx="1911106" cy="1929974"/>
            </a:xfrm>
          </p:grpSpPr>
          <p:sp>
            <p:nvSpPr>
              <p:cNvPr id="42" name="Hexagon 41">
                <a:extLst>
                  <a:ext uri="{FF2B5EF4-FFF2-40B4-BE49-F238E27FC236}">
                    <a16:creationId xmlns:a16="http://schemas.microsoft.com/office/drawing/2014/main" id="{B792E372-60F9-4FEE-AA64-1C3869D704B1}"/>
                  </a:ext>
                </a:extLst>
              </p:cNvPr>
              <p:cNvSpPr/>
              <p:nvPr/>
            </p:nvSpPr>
            <p:spPr>
              <a:xfrm rot="5400000">
                <a:off x="3929172" y="2495777"/>
                <a:ext cx="1085881" cy="936104"/>
              </a:xfrm>
              <a:prstGeom prst="hexagon">
                <a:avLst>
                  <a:gd name="adj" fmla="val 29070"/>
                  <a:gd name="vf" fmla="val 115470"/>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700000000000000" pitchFamily="2" charset="-78"/>
                </a:endParaRPr>
              </a:p>
            </p:txBody>
          </p:sp>
          <p:grpSp>
            <p:nvGrpSpPr>
              <p:cNvPr id="43" name="Group 42">
                <a:extLst>
                  <a:ext uri="{FF2B5EF4-FFF2-40B4-BE49-F238E27FC236}">
                    <a16:creationId xmlns:a16="http://schemas.microsoft.com/office/drawing/2014/main" id="{91F29953-E9F5-466D-A79D-93AB614F4D44}"/>
                  </a:ext>
                </a:extLst>
              </p:cNvPr>
              <p:cNvGrpSpPr/>
              <p:nvPr/>
            </p:nvGrpSpPr>
            <p:grpSpPr>
              <a:xfrm>
                <a:off x="3516559" y="3264981"/>
                <a:ext cx="1911106" cy="1085881"/>
                <a:chOff x="3516559" y="3264981"/>
                <a:chExt cx="1911106" cy="1085881"/>
              </a:xfrm>
            </p:grpSpPr>
            <p:sp>
              <p:nvSpPr>
                <p:cNvPr id="44" name="Hexagon 43">
                  <a:extLst>
                    <a:ext uri="{FF2B5EF4-FFF2-40B4-BE49-F238E27FC236}">
                      <a16:creationId xmlns:a16="http://schemas.microsoft.com/office/drawing/2014/main" id="{5AE3631A-E3FE-472B-8D6F-B9FFB91FF215}"/>
                    </a:ext>
                  </a:extLst>
                </p:cNvPr>
                <p:cNvSpPr/>
                <p:nvPr/>
              </p:nvSpPr>
              <p:spPr>
                <a:xfrm rot="5400000">
                  <a:off x="4416672" y="3339870"/>
                  <a:ext cx="1085881" cy="936104"/>
                </a:xfrm>
                <a:prstGeom prst="hexagon">
                  <a:avLst>
                    <a:gd name="adj" fmla="val 29070"/>
                    <a:gd name="vf" fmla="val 115470"/>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700000000000000" pitchFamily="2" charset="-78"/>
                  </a:endParaRPr>
                </a:p>
              </p:txBody>
            </p:sp>
            <p:sp>
              <p:nvSpPr>
                <p:cNvPr id="45" name="Hexagon 44">
                  <a:extLst>
                    <a:ext uri="{FF2B5EF4-FFF2-40B4-BE49-F238E27FC236}">
                      <a16:creationId xmlns:a16="http://schemas.microsoft.com/office/drawing/2014/main" id="{F4391D72-1A58-4B64-908A-400539798E96}"/>
                    </a:ext>
                  </a:extLst>
                </p:cNvPr>
                <p:cNvSpPr/>
                <p:nvPr/>
              </p:nvSpPr>
              <p:spPr>
                <a:xfrm rot="5400000">
                  <a:off x="3441670" y="3339870"/>
                  <a:ext cx="1085881" cy="936104"/>
                </a:xfrm>
                <a:prstGeom prst="hexagon">
                  <a:avLst>
                    <a:gd name="adj" fmla="val 29070"/>
                    <a:gd name="vf" fmla="val 11547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700000000000000" pitchFamily="2" charset="-78"/>
                  </a:endParaRPr>
                </a:p>
              </p:txBody>
            </p:sp>
          </p:grpSp>
        </p:grpSp>
        <p:grpSp>
          <p:nvGrpSpPr>
            <p:cNvPr id="37" name="Group 36">
              <a:extLst>
                <a:ext uri="{FF2B5EF4-FFF2-40B4-BE49-F238E27FC236}">
                  <a16:creationId xmlns:a16="http://schemas.microsoft.com/office/drawing/2014/main" id="{32C3EDE7-8BD9-4D95-ABFD-91B1CC9E201F}"/>
                </a:ext>
              </a:extLst>
            </p:cNvPr>
            <p:cNvGrpSpPr/>
            <p:nvPr/>
          </p:nvGrpSpPr>
          <p:grpSpPr>
            <a:xfrm rot="10800000">
              <a:off x="3253514" y="3587257"/>
              <a:ext cx="1911106" cy="1929974"/>
              <a:chOff x="3516559" y="2420888"/>
              <a:chExt cx="1911106" cy="1929974"/>
            </a:xfrm>
          </p:grpSpPr>
          <p:sp>
            <p:nvSpPr>
              <p:cNvPr id="38" name="Hexagon 37">
                <a:extLst>
                  <a:ext uri="{FF2B5EF4-FFF2-40B4-BE49-F238E27FC236}">
                    <a16:creationId xmlns:a16="http://schemas.microsoft.com/office/drawing/2014/main" id="{46EEF7F4-60C0-4DD3-8ED0-2A06811C3A01}"/>
                  </a:ext>
                </a:extLst>
              </p:cNvPr>
              <p:cNvSpPr/>
              <p:nvPr/>
            </p:nvSpPr>
            <p:spPr>
              <a:xfrm rot="5400000">
                <a:off x="3929172" y="2495777"/>
                <a:ext cx="1085881" cy="936104"/>
              </a:xfrm>
              <a:prstGeom prst="hexagon">
                <a:avLst>
                  <a:gd name="adj" fmla="val 29070"/>
                  <a:gd name="vf" fmla="val 115470"/>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700000000000000" pitchFamily="2" charset="-78"/>
                </a:endParaRPr>
              </a:p>
            </p:txBody>
          </p:sp>
          <p:grpSp>
            <p:nvGrpSpPr>
              <p:cNvPr id="39" name="Group 38">
                <a:extLst>
                  <a:ext uri="{FF2B5EF4-FFF2-40B4-BE49-F238E27FC236}">
                    <a16:creationId xmlns:a16="http://schemas.microsoft.com/office/drawing/2014/main" id="{1C648198-0095-4F9B-9E08-24002F93318D}"/>
                  </a:ext>
                </a:extLst>
              </p:cNvPr>
              <p:cNvGrpSpPr/>
              <p:nvPr/>
            </p:nvGrpSpPr>
            <p:grpSpPr>
              <a:xfrm>
                <a:off x="3516559" y="3264981"/>
                <a:ext cx="1911106" cy="1085881"/>
                <a:chOff x="3516559" y="3264981"/>
                <a:chExt cx="1911106" cy="1085881"/>
              </a:xfrm>
            </p:grpSpPr>
            <p:sp>
              <p:nvSpPr>
                <p:cNvPr id="40" name="Hexagon 39">
                  <a:extLst>
                    <a:ext uri="{FF2B5EF4-FFF2-40B4-BE49-F238E27FC236}">
                      <a16:creationId xmlns:a16="http://schemas.microsoft.com/office/drawing/2014/main" id="{912202D8-188D-4712-9C7C-3AB5E62A876E}"/>
                    </a:ext>
                  </a:extLst>
                </p:cNvPr>
                <p:cNvSpPr/>
                <p:nvPr/>
              </p:nvSpPr>
              <p:spPr>
                <a:xfrm rot="5400000">
                  <a:off x="4416672" y="3339870"/>
                  <a:ext cx="1085881" cy="936104"/>
                </a:xfrm>
                <a:prstGeom prst="hexagon">
                  <a:avLst>
                    <a:gd name="adj" fmla="val 29070"/>
                    <a:gd name="vf" fmla="val 11547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700000000000000" pitchFamily="2" charset="-78"/>
                  </a:endParaRPr>
                </a:p>
              </p:txBody>
            </p:sp>
            <p:sp>
              <p:nvSpPr>
                <p:cNvPr id="41" name="Hexagon 40">
                  <a:extLst>
                    <a:ext uri="{FF2B5EF4-FFF2-40B4-BE49-F238E27FC236}">
                      <a16:creationId xmlns:a16="http://schemas.microsoft.com/office/drawing/2014/main" id="{190C9686-20EB-4F8F-AB01-A53D57BB162F}"/>
                    </a:ext>
                  </a:extLst>
                </p:cNvPr>
                <p:cNvSpPr/>
                <p:nvPr/>
              </p:nvSpPr>
              <p:spPr>
                <a:xfrm rot="5400000">
                  <a:off x="3441670" y="3339870"/>
                  <a:ext cx="1085881" cy="936104"/>
                </a:xfrm>
                <a:prstGeom prst="hexagon">
                  <a:avLst>
                    <a:gd name="adj" fmla="val 29070"/>
                    <a:gd name="vf" fmla="val 115470"/>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700000000000000" pitchFamily="2" charset="-78"/>
                  </a:endParaRPr>
                </a:p>
              </p:txBody>
            </p:sp>
          </p:grpSp>
        </p:grpSp>
      </p:grpSp>
      <p:sp>
        <p:nvSpPr>
          <p:cNvPr id="82" name="Freeform: Shape 81">
            <a:extLst>
              <a:ext uri="{FF2B5EF4-FFF2-40B4-BE49-F238E27FC236}">
                <a16:creationId xmlns:a16="http://schemas.microsoft.com/office/drawing/2014/main" id="{A61CE60A-2288-47D1-AA25-AE5554B9481F}"/>
              </a:ext>
            </a:extLst>
          </p:cNvPr>
          <p:cNvSpPr/>
          <p:nvPr/>
        </p:nvSpPr>
        <p:spPr>
          <a:xfrm>
            <a:off x="5599940" y="5185268"/>
            <a:ext cx="508926" cy="297973"/>
          </a:xfrm>
          <a:custGeom>
            <a:avLst/>
            <a:gdLst>
              <a:gd name="connsiteX0" fmla="*/ 1 w 1481168"/>
              <a:gd name="connsiteY0" fmla="*/ 646239 h 867215"/>
              <a:gd name="connsiteX1" fmla="*/ 1481168 w 1481168"/>
              <a:gd name="connsiteY1" fmla="*/ 646239 h 867215"/>
              <a:gd name="connsiteX2" fmla="*/ 1481168 w 1481168"/>
              <a:gd name="connsiteY2" fmla="*/ 756727 h 867215"/>
              <a:gd name="connsiteX3" fmla="*/ 1370680 w 1481168"/>
              <a:gd name="connsiteY3" fmla="*/ 867215 h 867215"/>
              <a:gd name="connsiteX4" fmla="*/ 110489 w 1481168"/>
              <a:gd name="connsiteY4" fmla="*/ 867215 h 867215"/>
              <a:gd name="connsiteX5" fmla="*/ 1 w 1481168"/>
              <a:gd name="connsiteY5" fmla="*/ 756727 h 867215"/>
              <a:gd name="connsiteX6" fmla="*/ 464613 w 1481168"/>
              <a:gd name="connsiteY6" fmla="*/ 354904 h 867215"/>
              <a:gd name="connsiteX7" fmla="*/ 372591 w 1481168"/>
              <a:gd name="connsiteY7" fmla="*/ 395238 h 867215"/>
              <a:gd name="connsiteX8" fmla="*/ 352976 w 1481168"/>
              <a:gd name="connsiteY8" fmla="*/ 423630 h 867215"/>
              <a:gd name="connsiteX9" fmla="*/ 352920 w 1481168"/>
              <a:gd name="connsiteY9" fmla="*/ 423601 h 867215"/>
              <a:gd name="connsiteX10" fmla="*/ 280526 w 1481168"/>
              <a:gd name="connsiteY10" fmla="*/ 468250 h 867215"/>
              <a:gd name="connsiteX11" fmla="*/ 208165 w 1481168"/>
              <a:gd name="connsiteY11" fmla="*/ 423547 h 867215"/>
              <a:gd name="connsiteX12" fmla="*/ 168772 w 1481168"/>
              <a:gd name="connsiteY12" fmla="*/ 443282 h 867215"/>
              <a:gd name="connsiteX13" fmla="*/ 280510 w 1481168"/>
              <a:gd name="connsiteY13" fmla="*/ 512309 h 867215"/>
              <a:gd name="connsiteX14" fmla="*/ 372532 w 1481168"/>
              <a:gd name="connsiteY14" fmla="*/ 471976 h 867215"/>
              <a:gd name="connsiteX15" fmla="*/ 392147 w 1481168"/>
              <a:gd name="connsiteY15" fmla="*/ 443583 h 867215"/>
              <a:gd name="connsiteX16" fmla="*/ 392203 w 1481168"/>
              <a:gd name="connsiteY16" fmla="*/ 443612 h 867215"/>
              <a:gd name="connsiteX17" fmla="*/ 464597 w 1481168"/>
              <a:gd name="connsiteY17" fmla="*/ 398964 h 867215"/>
              <a:gd name="connsiteX18" fmla="*/ 536958 w 1481168"/>
              <a:gd name="connsiteY18" fmla="*/ 443666 h 867215"/>
              <a:gd name="connsiteX19" fmla="*/ 537033 w 1481168"/>
              <a:gd name="connsiteY19" fmla="*/ 443628 h 867215"/>
              <a:gd name="connsiteX20" fmla="*/ 556539 w 1481168"/>
              <a:gd name="connsiteY20" fmla="*/ 471908 h 867215"/>
              <a:gd name="connsiteX21" fmla="*/ 648531 w 1481168"/>
              <a:gd name="connsiteY21" fmla="*/ 512309 h 867215"/>
              <a:gd name="connsiteX22" fmla="*/ 740554 w 1481168"/>
              <a:gd name="connsiteY22" fmla="*/ 471976 h 867215"/>
              <a:gd name="connsiteX23" fmla="*/ 760168 w 1481168"/>
              <a:gd name="connsiteY23" fmla="*/ 443584 h 867215"/>
              <a:gd name="connsiteX24" fmla="*/ 760224 w 1481168"/>
              <a:gd name="connsiteY24" fmla="*/ 443612 h 867215"/>
              <a:gd name="connsiteX25" fmla="*/ 832618 w 1481168"/>
              <a:gd name="connsiteY25" fmla="*/ 398964 h 867215"/>
              <a:gd name="connsiteX26" fmla="*/ 904978 w 1481168"/>
              <a:gd name="connsiteY26" fmla="*/ 443666 h 867215"/>
              <a:gd name="connsiteX27" fmla="*/ 905054 w 1481168"/>
              <a:gd name="connsiteY27" fmla="*/ 443628 h 867215"/>
              <a:gd name="connsiteX28" fmla="*/ 924559 w 1481168"/>
              <a:gd name="connsiteY28" fmla="*/ 471908 h 867215"/>
              <a:gd name="connsiteX29" fmla="*/ 1016552 w 1481168"/>
              <a:gd name="connsiteY29" fmla="*/ 512309 h 867215"/>
              <a:gd name="connsiteX30" fmla="*/ 1108574 w 1481168"/>
              <a:gd name="connsiteY30" fmla="*/ 471976 h 867215"/>
              <a:gd name="connsiteX31" fmla="*/ 1128189 w 1481168"/>
              <a:gd name="connsiteY31" fmla="*/ 443583 h 867215"/>
              <a:gd name="connsiteX32" fmla="*/ 1128245 w 1481168"/>
              <a:gd name="connsiteY32" fmla="*/ 443612 h 867215"/>
              <a:gd name="connsiteX33" fmla="*/ 1200640 w 1481168"/>
              <a:gd name="connsiteY33" fmla="*/ 398964 h 867215"/>
              <a:gd name="connsiteX34" fmla="*/ 1273000 w 1481168"/>
              <a:gd name="connsiteY34" fmla="*/ 443666 h 867215"/>
              <a:gd name="connsiteX35" fmla="*/ 1312393 w 1481168"/>
              <a:gd name="connsiteY35" fmla="*/ 423932 h 867215"/>
              <a:gd name="connsiteX36" fmla="*/ 1200656 w 1481168"/>
              <a:gd name="connsiteY36" fmla="*/ 354904 h 867215"/>
              <a:gd name="connsiteX37" fmla="*/ 1108634 w 1481168"/>
              <a:gd name="connsiteY37" fmla="*/ 395238 h 867215"/>
              <a:gd name="connsiteX38" fmla="*/ 1089019 w 1481168"/>
              <a:gd name="connsiteY38" fmla="*/ 423630 h 867215"/>
              <a:gd name="connsiteX39" fmla="*/ 1088963 w 1481168"/>
              <a:gd name="connsiteY39" fmla="*/ 423601 h 867215"/>
              <a:gd name="connsiteX40" fmla="*/ 1016568 w 1481168"/>
              <a:gd name="connsiteY40" fmla="*/ 468250 h 867215"/>
              <a:gd name="connsiteX41" fmla="*/ 944208 w 1481168"/>
              <a:gd name="connsiteY41" fmla="*/ 423547 h 867215"/>
              <a:gd name="connsiteX42" fmla="*/ 944132 w 1481168"/>
              <a:gd name="connsiteY42" fmla="*/ 423585 h 867215"/>
              <a:gd name="connsiteX43" fmla="*/ 924627 w 1481168"/>
              <a:gd name="connsiteY43" fmla="*/ 395306 h 867215"/>
              <a:gd name="connsiteX44" fmla="*/ 832634 w 1481168"/>
              <a:gd name="connsiteY44" fmla="*/ 354904 h 867215"/>
              <a:gd name="connsiteX45" fmla="*/ 740612 w 1481168"/>
              <a:gd name="connsiteY45" fmla="*/ 395238 h 867215"/>
              <a:gd name="connsiteX46" fmla="*/ 720997 w 1481168"/>
              <a:gd name="connsiteY46" fmla="*/ 423629 h 867215"/>
              <a:gd name="connsiteX47" fmla="*/ 720942 w 1481168"/>
              <a:gd name="connsiteY47" fmla="*/ 423601 h 867215"/>
              <a:gd name="connsiteX48" fmla="*/ 648548 w 1481168"/>
              <a:gd name="connsiteY48" fmla="*/ 468250 h 867215"/>
              <a:gd name="connsiteX49" fmla="*/ 576187 w 1481168"/>
              <a:gd name="connsiteY49" fmla="*/ 423547 h 867215"/>
              <a:gd name="connsiteX50" fmla="*/ 576111 w 1481168"/>
              <a:gd name="connsiteY50" fmla="*/ 423585 h 867215"/>
              <a:gd name="connsiteX51" fmla="*/ 556606 w 1481168"/>
              <a:gd name="connsiteY51" fmla="*/ 395306 h 867215"/>
              <a:gd name="connsiteX52" fmla="*/ 464613 w 1481168"/>
              <a:gd name="connsiteY52" fmla="*/ 354904 h 867215"/>
              <a:gd name="connsiteX53" fmla="*/ 140022 w 1481168"/>
              <a:gd name="connsiteY53" fmla="*/ 293585 h 867215"/>
              <a:gd name="connsiteX54" fmla="*/ 1341146 w 1481168"/>
              <a:gd name="connsiteY54" fmla="*/ 293585 h 867215"/>
              <a:gd name="connsiteX55" fmla="*/ 1481168 w 1481168"/>
              <a:gd name="connsiteY55" fmla="*/ 433607 h 867215"/>
              <a:gd name="connsiteX56" fmla="*/ 1481167 w 1481168"/>
              <a:gd name="connsiteY56" fmla="*/ 433607 h 867215"/>
              <a:gd name="connsiteX57" fmla="*/ 1341145 w 1481168"/>
              <a:gd name="connsiteY57" fmla="*/ 573629 h 867215"/>
              <a:gd name="connsiteX58" fmla="*/ 140022 w 1481168"/>
              <a:gd name="connsiteY58" fmla="*/ 573628 h 867215"/>
              <a:gd name="connsiteX59" fmla="*/ 11004 w 1481168"/>
              <a:gd name="connsiteY59" fmla="*/ 488109 h 867215"/>
              <a:gd name="connsiteX60" fmla="*/ 0 w 1481168"/>
              <a:gd name="connsiteY60" fmla="*/ 433607 h 867215"/>
              <a:gd name="connsiteX61" fmla="*/ 11004 w 1481168"/>
              <a:gd name="connsiteY61" fmla="*/ 379104 h 867215"/>
              <a:gd name="connsiteX62" fmla="*/ 140022 w 1481168"/>
              <a:gd name="connsiteY62" fmla="*/ 293585 h 867215"/>
              <a:gd name="connsiteX63" fmla="*/ 110489 w 1481168"/>
              <a:gd name="connsiteY63" fmla="*/ 0 h 867215"/>
              <a:gd name="connsiteX64" fmla="*/ 1370680 w 1481168"/>
              <a:gd name="connsiteY64" fmla="*/ 0 h 867215"/>
              <a:gd name="connsiteX65" fmla="*/ 1481168 w 1481168"/>
              <a:gd name="connsiteY65" fmla="*/ 110488 h 867215"/>
              <a:gd name="connsiteX66" fmla="*/ 1481168 w 1481168"/>
              <a:gd name="connsiteY66" fmla="*/ 220976 h 867215"/>
              <a:gd name="connsiteX67" fmla="*/ 1 w 1481168"/>
              <a:gd name="connsiteY67" fmla="*/ 220976 h 867215"/>
              <a:gd name="connsiteX68" fmla="*/ 1 w 1481168"/>
              <a:gd name="connsiteY68" fmla="*/ 110488 h 867215"/>
              <a:gd name="connsiteX69" fmla="*/ 110489 w 1481168"/>
              <a:gd name="connsiteY69" fmla="*/ 0 h 867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481168" h="867215">
                <a:moveTo>
                  <a:pt x="1" y="646239"/>
                </a:moveTo>
                <a:lnTo>
                  <a:pt x="1481168" y="646239"/>
                </a:lnTo>
                <a:lnTo>
                  <a:pt x="1481168" y="756727"/>
                </a:lnTo>
                <a:cubicBezTo>
                  <a:pt x="1481168" y="817748"/>
                  <a:pt x="1431701" y="867215"/>
                  <a:pt x="1370680" y="867215"/>
                </a:cubicBezTo>
                <a:lnTo>
                  <a:pt x="110489" y="867215"/>
                </a:lnTo>
                <a:cubicBezTo>
                  <a:pt x="49468" y="867215"/>
                  <a:pt x="1" y="817748"/>
                  <a:pt x="1" y="756727"/>
                </a:cubicBezTo>
                <a:close/>
                <a:moveTo>
                  <a:pt x="464613" y="354904"/>
                </a:moveTo>
                <a:cubicBezTo>
                  <a:pt x="429135" y="354891"/>
                  <a:pt x="395929" y="369897"/>
                  <a:pt x="372591" y="395238"/>
                </a:cubicBezTo>
                <a:lnTo>
                  <a:pt x="352976" y="423630"/>
                </a:lnTo>
                <a:lnTo>
                  <a:pt x="352920" y="423601"/>
                </a:lnTo>
                <a:cubicBezTo>
                  <a:pt x="339179" y="450982"/>
                  <a:pt x="311161" y="468261"/>
                  <a:pt x="280526" y="468250"/>
                </a:cubicBezTo>
                <a:cubicBezTo>
                  <a:pt x="249891" y="468238"/>
                  <a:pt x="221886" y="450937"/>
                  <a:pt x="208165" y="423547"/>
                </a:cubicBezTo>
                <a:lnTo>
                  <a:pt x="168772" y="443282"/>
                </a:lnTo>
                <a:cubicBezTo>
                  <a:pt x="189959" y="485576"/>
                  <a:pt x="233204" y="512292"/>
                  <a:pt x="280510" y="512309"/>
                </a:cubicBezTo>
                <a:cubicBezTo>
                  <a:pt x="315989" y="512323"/>
                  <a:pt x="349194" y="497317"/>
                  <a:pt x="372532" y="471976"/>
                </a:cubicBezTo>
                <a:lnTo>
                  <a:pt x="392147" y="443583"/>
                </a:lnTo>
                <a:lnTo>
                  <a:pt x="392203" y="443612"/>
                </a:lnTo>
                <a:cubicBezTo>
                  <a:pt x="405944" y="416231"/>
                  <a:pt x="433962" y="398952"/>
                  <a:pt x="464597" y="398964"/>
                </a:cubicBezTo>
                <a:cubicBezTo>
                  <a:pt x="495232" y="398976"/>
                  <a:pt x="523237" y="416276"/>
                  <a:pt x="536958" y="443666"/>
                </a:cubicBezTo>
                <a:lnTo>
                  <a:pt x="537033" y="443628"/>
                </a:lnTo>
                <a:lnTo>
                  <a:pt x="556539" y="471908"/>
                </a:lnTo>
                <a:cubicBezTo>
                  <a:pt x="579858" y="497265"/>
                  <a:pt x="613052" y="512296"/>
                  <a:pt x="648531" y="512309"/>
                </a:cubicBezTo>
                <a:cubicBezTo>
                  <a:pt x="684010" y="512323"/>
                  <a:pt x="717216" y="497317"/>
                  <a:pt x="740554" y="471976"/>
                </a:cubicBezTo>
                <a:lnTo>
                  <a:pt x="760168" y="443584"/>
                </a:lnTo>
                <a:lnTo>
                  <a:pt x="760224" y="443612"/>
                </a:lnTo>
                <a:cubicBezTo>
                  <a:pt x="773965" y="416231"/>
                  <a:pt x="801983" y="398952"/>
                  <a:pt x="832618" y="398964"/>
                </a:cubicBezTo>
                <a:cubicBezTo>
                  <a:pt x="863253" y="398976"/>
                  <a:pt x="891257" y="416276"/>
                  <a:pt x="904978" y="443666"/>
                </a:cubicBezTo>
                <a:lnTo>
                  <a:pt x="905054" y="443628"/>
                </a:lnTo>
                <a:lnTo>
                  <a:pt x="924559" y="471908"/>
                </a:lnTo>
                <a:cubicBezTo>
                  <a:pt x="947878" y="497265"/>
                  <a:pt x="981073" y="512296"/>
                  <a:pt x="1016552" y="512309"/>
                </a:cubicBezTo>
                <a:cubicBezTo>
                  <a:pt x="1052031" y="512323"/>
                  <a:pt x="1085237" y="497317"/>
                  <a:pt x="1108574" y="471976"/>
                </a:cubicBezTo>
                <a:lnTo>
                  <a:pt x="1128189" y="443583"/>
                </a:lnTo>
                <a:lnTo>
                  <a:pt x="1128245" y="443612"/>
                </a:lnTo>
                <a:cubicBezTo>
                  <a:pt x="1141987" y="416231"/>
                  <a:pt x="1170005" y="398952"/>
                  <a:pt x="1200640" y="398964"/>
                </a:cubicBezTo>
                <a:cubicBezTo>
                  <a:pt x="1231274" y="398976"/>
                  <a:pt x="1259279" y="416276"/>
                  <a:pt x="1273000" y="443666"/>
                </a:cubicBezTo>
                <a:lnTo>
                  <a:pt x="1312393" y="423932"/>
                </a:lnTo>
                <a:cubicBezTo>
                  <a:pt x="1291206" y="381637"/>
                  <a:pt x="1247961" y="354922"/>
                  <a:pt x="1200656" y="354904"/>
                </a:cubicBezTo>
                <a:cubicBezTo>
                  <a:pt x="1165177" y="354891"/>
                  <a:pt x="1131971" y="369897"/>
                  <a:pt x="1108634" y="395238"/>
                </a:cubicBezTo>
                <a:lnTo>
                  <a:pt x="1089019" y="423630"/>
                </a:lnTo>
                <a:lnTo>
                  <a:pt x="1088963" y="423601"/>
                </a:lnTo>
                <a:cubicBezTo>
                  <a:pt x="1075221" y="450982"/>
                  <a:pt x="1047203" y="468261"/>
                  <a:pt x="1016568" y="468250"/>
                </a:cubicBezTo>
                <a:cubicBezTo>
                  <a:pt x="985933" y="468238"/>
                  <a:pt x="957929" y="450937"/>
                  <a:pt x="944208" y="423547"/>
                </a:cubicBezTo>
                <a:lnTo>
                  <a:pt x="944132" y="423585"/>
                </a:lnTo>
                <a:lnTo>
                  <a:pt x="924627" y="395306"/>
                </a:lnTo>
                <a:cubicBezTo>
                  <a:pt x="901308" y="369948"/>
                  <a:pt x="868113" y="354918"/>
                  <a:pt x="832634" y="354904"/>
                </a:cubicBezTo>
                <a:cubicBezTo>
                  <a:pt x="797155" y="354891"/>
                  <a:pt x="763949" y="369897"/>
                  <a:pt x="740612" y="395238"/>
                </a:cubicBezTo>
                <a:lnTo>
                  <a:pt x="720997" y="423629"/>
                </a:lnTo>
                <a:lnTo>
                  <a:pt x="720942" y="423601"/>
                </a:lnTo>
                <a:cubicBezTo>
                  <a:pt x="707200" y="450982"/>
                  <a:pt x="679183" y="468261"/>
                  <a:pt x="648548" y="468250"/>
                </a:cubicBezTo>
                <a:cubicBezTo>
                  <a:pt x="617913" y="468238"/>
                  <a:pt x="589908" y="450937"/>
                  <a:pt x="576187" y="423547"/>
                </a:cubicBezTo>
                <a:lnTo>
                  <a:pt x="576111" y="423585"/>
                </a:lnTo>
                <a:lnTo>
                  <a:pt x="556606" y="395306"/>
                </a:lnTo>
                <a:cubicBezTo>
                  <a:pt x="533287" y="369948"/>
                  <a:pt x="500092" y="354918"/>
                  <a:pt x="464613" y="354904"/>
                </a:cubicBezTo>
                <a:close/>
                <a:moveTo>
                  <a:pt x="140022" y="293585"/>
                </a:moveTo>
                <a:lnTo>
                  <a:pt x="1341146" y="293585"/>
                </a:lnTo>
                <a:cubicBezTo>
                  <a:pt x="1418478" y="293585"/>
                  <a:pt x="1481168" y="356275"/>
                  <a:pt x="1481168" y="433607"/>
                </a:cubicBezTo>
                <a:lnTo>
                  <a:pt x="1481167" y="433607"/>
                </a:lnTo>
                <a:cubicBezTo>
                  <a:pt x="1481167" y="510939"/>
                  <a:pt x="1418477" y="573629"/>
                  <a:pt x="1341145" y="573629"/>
                </a:cubicBezTo>
                <a:lnTo>
                  <a:pt x="140022" y="573628"/>
                </a:lnTo>
                <a:cubicBezTo>
                  <a:pt x="82023" y="573628"/>
                  <a:pt x="32260" y="538365"/>
                  <a:pt x="11004" y="488109"/>
                </a:cubicBezTo>
                <a:lnTo>
                  <a:pt x="0" y="433607"/>
                </a:lnTo>
                <a:lnTo>
                  <a:pt x="11004" y="379104"/>
                </a:lnTo>
                <a:cubicBezTo>
                  <a:pt x="32260" y="328848"/>
                  <a:pt x="82023" y="293585"/>
                  <a:pt x="140022" y="293585"/>
                </a:cubicBezTo>
                <a:close/>
                <a:moveTo>
                  <a:pt x="110489" y="0"/>
                </a:moveTo>
                <a:lnTo>
                  <a:pt x="1370680" y="0"/>
                </a:lnTo>
                <a:cubicBezTo>
                  <a:pt x="1431701" y="0"/>
                  <a:pt x="1481168" y="49467"/>
                  <a:pt x="1481168" y="110488"/>
                </a:cubicBezTo>
                <a:lnTo>
                  <a:pt x="1481168" y="220976"/>
                </a:lnTo>
                <a:lnTo>
                  <a:pt x="1" y="220976"/>
                </a:lnTo>
                <a:lnTo>
                  <a:pt x="1" y="110488"/>
                </a:lnTo>
                <a:cubicBezTo>
                  <a:pt x="1" y="49467"/>
                  <a:pt x="49468" y="0"/>
                  <a:pt x="110489" y="0"/>
                </a:cubicBezTo>
                <a:close/>
              </a:path>
            </a:pathLst>
          </a:cu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dirty="0">
              <a:cs typeface="B Nazanin" panose="00000700000000000000" pitchFamily="2" charset="-78"/>
            </a:endParaRPr>
          </a:p>
        </p:txBody>
      </p:sp>
      <p:sp>
        <p:nvSpPr>
          <p:cNvPr id="79" name="Freeform: Shape 78">
            <a:extLst>
              <a:ext uri="{FF2B5EF4-FFF2-40B4-BE49-F238E27FC236}">
                <a16:creationId xmlns:a16="http://schemas.microsoft.com/office/drawing/2014/main" id="{3EA09CE2-C7F5-42A0-A05E-275E4D6C4366}"/>
              </a:ext>
            </a:extLst>
          </p:cNvPr>
          <p:cNvSpPr/>
          <p:nvPr/>
        </p:nvSpPr>
        <p:spPr>
          <a:xfrm rot="353867">
            <a:off x="5091147" y="4132262"/>
            <a:ext cx="497756" cy="405940"/>
          </a:xfrm>
          <a:custGeom>
            <a:avLst/>
            <a:gdLst>
              <a:gd name="connsiteX0" fmla="*/ 16845 w 550596"/>
              <a:gd name="connsiteY0" fmla="*/ 413421 h 449033"/>
              <a:gd name="connsiteX1" fmla="*/ 547086 w 550596"/>
              <a:gd name="connsiteY1" fmla="*/ 415054 h 449033"/>
              <a:gd name="connsiteX2" fmla="*/ 550596 w 550596"/>
              <a:gd name="connsiteY2" fmla="*/ 449033 h 449033"/>
              <a:gd name="connsiteX3" fmla="*/ 20245 w 550596"/>
              <a:gd name="connsiteY3" fmla="*/ 446339 h 449033"/>
              <a:gd name="connsiteX4" fmla="*/ 11292 w 550596"/>
              <a:gd name="connsiteY4" fmla="*/ 359667 h 449033"/>
              <a:gd name="connsiteX5" fmla="*/ 541533 w 550596"/>
              <a:gd name="connsiteY5" fmla="*/ 361300 h 449033"/>
              <a:gd name="connsiteX6" fmla="*/ 545411 w 550596"/>
              <a:gd name="connsiteY6" fmla="*/ 398837 h 449033"/>
              <a:gd name="connsiteX7" fmla="*/ 15169 w 550596"/>
              <a:gd name="connsiteY7" fmla="*/ 397204 h 449033"/>
              <a:gd name="connsiteX8" fmla="*/ 5739 w 550596"/>
              <a:gd name="connsiteY8" fmla="*/ 305913 h 449033"/>
              <a:gd name="connsiteX9" fmla="*/ 535980 w 550596"/>
              <a:gd name="connsiteY9" fmla="*/ 307547 h 449033"/>
              <a:gd name="connsiteX10" fmla="*/ 539858 w 550596"/>
              <a:gd name="connsiteY10" fmla="*/ 345084 h 449033"/>
              <a:gd name="connsiteX11" fmla="*/ 9616 w 550596"/>
              <a:gd name="connsiteY11" fmla="*/ 343450 h 449033"/>
              <a:gd name="connsiteX12" fmla="*/ 0 w 550596"/>
              <a:gd name="connsiteY12" fmla="*/ 250356 h 449033"/>
              <a:gd name="connsiteX13" fmla="*/ 530351 w 550596"/>
              <a:gd name="connsiteY13" fmla="*/ 253050 h 449033"/>
              <a:gd name="connsiteX14" fmla="*/ 534305 w 550596"/>
              <a:gd name="connsiteY14" fmla="*/ 291330 h 449033"/>
              <a:gd name="connsiteX15" fmla="*/ 4064 w 550596"/>
              <a:gd name="connsiteY15" fmla="*/ 289696 h 449033"/>
              <a:gd name="connsiteX16" fmla="*/ 131382 w 550596"/>
              <a:gd name="connsiteY16" fmla="*/ 145324 h 449033"/>
              <a:gd name="connsiteX17" fmla="*/ 154340 w 550596"/>
              <a:gd name="connsiteY17" fmla="*/ 184928 h 449033"/>
              <a:gd name="connsiteX18" fmla="*/ 204369 w 550596"/>
              <a:gd name="connsiteY18" fmla="*/ 198240 h 449033"/>
              <a:gd name="connsiteX19" fmla="*/ 248406 w 550596"/>
              <a:gd name="connsiteY19" fmla="*/ 173304 h 449033"/>
              <a:gd name="connsiteX20" fmla="*/ 258705 w 550596"/>
              <a:gd name="connsiteY20" fmla="*/ 135920 h 449033"/>
              <a:gd name="connsiteX21" fmla="*/ 532688 w 550596"/>
              <a:gd name="connsiteY21" fmla="*/ 233577 h 449033"/>
              <a:gd name="connsiteX22" fmla="*/ 5421 w 550596"/>
              <a:gd name="connsiteY22" fmla="*/ 233577 h 449033"/>
              <a:gd name="connsiteX23" fmla="*/ 224087 w 550596"/>
              <a:gd name="connsiteY23" fmla="*/ 109314 h 449033"/>
              <a:gd name="connsiteX24" fmla="*/ 222423 w 550596"/>
              <a:gd name="connsiteY24" fmla="*/ 110138 h 449033"/>
              <a:gd name="connsiteX25" fmla="*/ 225234 w 550596"/>
              <a:gd name="connsiteY25" fmla="*/ 118986 h 449033"/>
              <a:gd name="connsiteX26" fmla="*/ 234214 w 550596"/>
              <a:gd name="connsiteY26" fmla="*/ 121336 h 449033"/>
              <a:gd name="connsiteX27" fmla="*/ 231403 w 550596"/>
              <a:gd name="connsiteY27" fmla="*/ 112489 h 449033"/>
              <a:gd name="connsiteX28" fmla="*/ 224087 w 550596"/>
              <a:gd name="connsiteY28" fmla="*/ 109314 h 449033"/>
              <a:gd name="connsiteX29" fmla="*/ 187673 w 550596"/>
              <a:gd name="connsiteY29" fmla="*/ 425 h 449033"/>
              <a:gd name="connsiteX30" fmla="*/ 210950 w 550596"/>
              <a:gd name="connsiteY30" fmla="*/ 8192 h 449033"/>
              <a:gd name="connsiteX31" fmla="*/ 215176 w 550596"/>
              <a:gd name="connsiteY31" fmla="*/ 19340 h 449033"/>
              <a:gd name="connsiteX32" fmla="*/ 215892 w 550596"/>
              <a:gd name="connsiteY32" fmla="*/ 18757 h 449033"/>
              <a:gd name="connsiteX33" fmla="*/ 235861 w 550596"/>
              <a:gd name="connsiteY33" fmla="*/ 9188 h 449033"/>
              <a:gd name="connsiteX34" fmla="*/ 241333 w 550596"/>
              <a:gd name="connsiteY34" fmla="*/ 19466 h 449033"/>
              <a:gd name="connsiteX35" fmla="*/ 200413 w 550596"/>
              <a:gd name="connsiteY35" fmla="*/ 51811 h 449033"/>
              <a:gd name="connsiteX36" fmla="*/ 199996 w 550596"/>
              <a:gd name="connsiteY36" fmla="*/ 97312 h 449033"/>
              <a:gd name="connsiteX37" fmla="*/ 201161 w 550596"/>
              <a:gd name="connsiteY37" fmla="*/ 102334 h 449033"/>
              <a:gd name="connsiteX38" fmla="*/ 203658 w 550596"/>
              <a:gd name="connsiteY38" fmla="*/ 102378 h 449033"/>
              <a:gd name="connsiteX39" fmla="*/ 231464 w 550596"/>
              <a:gd name="connsiteY39" fmla="*/ 102421 h 449033"/>
              <a:gd name="connsiteX40" fmla="*/ 244232 w 550596"/>
              <a:gd name="connsiteY40" fmla="*/ 128534 h 449033"/>
              <a:gd name="connsiteX41" fmla="*/ 203467 w 550596"/>
              <a:gd name="connsiteY41" fmla="*/ 181852 h 449033"/>
              <a:gd name="connsiteX42" fmla="*/ 150149 w 550596"/>
              <a:gd name="connsiteY42" fmla="*/ 141087 h 449033"/>
              <a:gd name="connsiteX43" fmla="*/ 168321 w 550596"/>
              <a:gd name="connsiteY43" fmla="*/ 99290 h 449033"/>
              <a:gd name="connsiteX44" fmla="*/ 178903 w 550596"/>
              <a:gd name="connsiteY44" fmla="*/ 95541 h 449033"/>
              <a:gd name="connsiteX45" fmla="*/ 192522 w 550596"/>
              <a:gd name="connsiteY45" fmla="*/ 100686 h 449033"/>
              <a:gd name="connsiteX46" fmla="*/ 194600 w 550596"/>
              <a:gd name="connsiteY46" fmla="*/ 101396 h 449033"/>
              <a:gd name="connsiteX47" fmla="*/ 192645 w 550596"/>
              <a:gd name="connsiteY47" fmla="*/ 95068 h 449033"/>
              <a:gd name="connsiteX48" fmla="*/ 192474 w 550596"/>
              <a:gd name="connsiteY48" fmla="*/ 47872 h 449033"/>
              <a:gd name="connsiteX49" fmla="*/ 204237 w 550596"/>
              <a:gd name="connsiteY49" fmla="*/ 29310 h 449033"/>
              <a:gd name="connsiteX50" fmla="*/ 205141 w 550596"/>
              <a:gd name="connsiteY50" fmla="*/ 28402 h 449033"/>
              <a:gd name="connsiteX51" fmla="*/ 187813 w 550596"/>
              <a:gd name="connsiteY51" fmla="*/ 34972 h 449033"/>
              <a:gd name="connsiteX52" fmla="*/ 152737 w 550596"/>
              <a:gd name="connsiteY52" fmla="*/ 30262 h 449033"/>
              <a:gd name="connsiteX53" fmla="*/ 146768 w 550596"/>
              <a:gd name="connsiteY53" fmla="*/ 14518 h 449033"/>
              <a:gd name="connsiteX54" fmla="*/ 175874 w 550596"/>
              <a:gd name="connsiteY54" fmla="*/ 3483 h 449033"/>
              <a:gd name="connsiteX55" fmla="*/ 187673 w 550596"/>
              <a:gd name="connsiteY55" fmla="*/ 425 h 449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50596" h="449033">
                <a:moveTo>
                  <a:pt x="16845" y="413421"/>
                </a:moveTo>
                <a:lnTo>
                  <a:pt x="547086" y="415054"/>
                </a:lnTo>
                <a:lnTo>
                  <a:pt x="550596" y="449033"/>
                </a:lnTo>
                <a:lnTo>
                  <a:pt x="20245" y="446339"/>
                </a:lnTo>
                <a:close/>
                <a:moveTo>
                  <a:pt x="11292" y="359667"/>
                </a:moveTo>
                <a:lnTo>
                  <a:pt x="541533" y="361300"/>
                </a:lnTo>
                <a:lnTo>
                  <a:pt x="545411" y="398837"/>
                </a:lnTo>
                <a:lnTo>
                  <a:pt x="15169" y="397204"/>
                </a:lnTo>
                <a:close/>
                <a:moveTo>
                  <a:pt x="5739" y="305913"/>
                </a:moveTo>
                <a:lnTo>
                  <a:pt x="535980" y="307547"/>
                </a:lnTo>
                <a:lnTo>
                  <a:pt x="539858" y="345084"/>
                </a:lnTo>
                <a:lnTo>
                  <a:pt x="9616" y="343450"/>
                </a:lnTo>
                <a:close/>
                <a:moveTo>
                  <a:pt x="0" y="250356"/>
                </a:moveTo>
                <a:lnTo>
                  <a:pt x="530351" y="253050"/>
                </a:lnTo>
                <a:lnTo>
                  <a:pt x="534305" y="291330"/>
                </a:lnTo>
                <a:lnTo>
                  <a:pt x="4064" y="289696"/>
                </a:lnTo>
                <a:close/>
                <a:moveTo>
                  <a:pt x="131382" y="145324"/>
                </a:moveTo>
                <a:lnTo>
                  <a:pt x="154340" y="184928"/>
                </a:lnTo>
                <a:cubicBezTo>
                  <a:pt x="168092" y="195442"/>
                  <a:pt x="185855" y="200710"/>
                  <a:pt x="204369" y="198240"/>
                </a:cubicBezTo>
                <a:cubicBezTo>
                  <a:pt x="222884" y="195770"/>
                  <a:pt x="238143" y="186714"/>
                  <a:pt x="248406" y="173304"/>
                </a:cubicBezTo>
                <a:lnTo>
                  <a:pt x="258705" y="135920"/>
                </a:lnTo>
                <a:lnTo>
                  <a:pt x="532688" y="233577"/>
                </a:lnTo>
                <a:lnTo>
                  <a:pt x="5421" y="233577"/>
                </a:lnTo>
                <a:close/>
                <a:moveTo>
                  <a:pt x="224087" y="109314"/>
                </a:moveTo>
                <a:cubicBezTo>
                  <a:pt x="223420" y="109419"/>
                  <a:pt x="222849" y="109690"/>
                  <a:pt x="222423" y="110138"/>
                </a:cubicBezTo>
                <a:cubicBezTo>
                  <a:pt x="220719" y="111932"/>
                  <a:pt x="221978" y="115894"/>
                  <a:pt x="225234" y="118986"/>
                </a:cubicBezTo>
                <a:cubicBezTo>
                  <a:pt x="228490" y="122078"/>
                  <a:pt x="232511" y="123130"/>
                  <a:pt x="234214" y="121336"/>
                </a:cubicBezTo>
                <a:cubicBezTo>
                  <a:pt x="235918" y="119542"/>
                  <a:pt x="234660" y="115581"/>
                  <a:pt x="231403" y="112489"/>
                </a:cubicBezTo>
                <a:cubicBezTo>
                  <a:pt x="228961" y="110169"/>
                  <a:pt x="226089" y="108998"/>
                  <a:pt x="224087" y="109314"/>
                </a:cubicBezTo>
                <a:close/>
                <a:moveTo>
                  <a:pt x="187673" y="425"/>
                </a:moveTo>
                <a:cubicBezTo>
                  <a:pt x="199026" y="-1145"/>
                  <a:pt x="208477" y="1671"/>
                  <a:pt x="210950" y="8192"/>
                </a:cubicBezTo>
                <a:lnTo>
                  <a:pt x="215176" y="19340"/>
                </a:lnTo>
                <a:lnTo>
                  <a:pt x="215892" y="18757"/>
                </a:lnTo>
                <a:cubicBezTo>
                  <a:pt x="222212" y="14138"/>
                  <a:pt x="229111" y="10684"/>
                  <a:pt x="235861" y="9188"/>
                </a:cubicBezTo>
                <a:cubicBezTo>
                  <a:pt x="249447" y="7912"/>
                  <a:pt x="248444" y="17498"/>
                  <a:pt x="241333" y="19466"/>
                </a:cubicBezTo>
                <a:cubicBezTo>
                  <a:pt x="220213" y="24260"/>
                  <a:pt x="205047" y="39454"/>
                  <a:pt x="200413" y="51811"/>
                </a:cubicBezTo>
                <a:cubicBezTo>
                  <a:pt x="196865" y="61271"/>
                  <a:pt x="197066" y="82114"/>
                  <a:pt x="199996" y="97312"/>
                </a:cubicBezTo>
                <a:lnTo>
                  <a:pt x="201161" y="102334"/>
                </a:lnTo>
                <a:lnTo>
                  <a:pt x="203658" y="102378"/>
                </a:lnTo>
                <a:cubicBezTo>
                  <a:pt x="213564" y="101677"/>
                  <a:pt x="216763" y="95586"/>
                  <a:pt x="231464" y="102421"/>
                </a:cubicBezTo>
                <a:cubicBezTo>
                  <a:pt x="238910" y="106863"/>
                  <a:pt x="243106" y="113259"/>
                  <a:pt x="244232" y="128534"/>
                </a:cubicBezTo>
                <a:cubicBezTo>
                  <a:pt x="246289" y="156436"/>
                  <a:pt x="229447" y="178386"/>
                  <a:pt x="203467" y="181852"/>
                </a:cubicBezTo>
                <a:cubicBezTo>
                  <a:pt x="177486" y="185318"/>
                  <a:pt x="153615" y="167067"/>
                  <a:pt x="150149" y="141087"/>
                </a:cubicBezTo>
                <a:cubicBezTo>
                  <a:pt x="147983" y="124849"/>
                  <a:pt x="153284" y="109241"/>
                  <a:pt x="168321" y="99290"/>
                </a:cubicBezTo>
                <a:cubicBezTo>
                  <a:pt x="172917" y="96906"/>
                  <a:pt x="176259" y="95815"/>
                  <a:pt x="178903" y="95541"/>
                </a:cubicBezTo>
                <a:cubicBezTo>
                  <a:pt x="184853" y="94926"/>
                  <a:pt x="187274" y="98448"/>
                  <a:pt x="192522" y="100686"/>
                </a:cubicBezTo>
                <a:lnTo>
                  <a:pt x="194600" y="101396"/>
                </a:lnTo>
                <a:lnTo>
                  <a:pt x="192645" y="95068"/>
                </a:lnTo>
                <a:cubicBezTo>
                  <a:pt x="188129" y="78429"/>
                  <a:pt x="187628" y="60721"/>
                  <a:pt x="192474" y="47872"/>
                </a:cubicBezTo>
                <a:cubicBezTo>
                  <a:pt x="194848" y="41579"/>
                  <a:pt x="199011" y="35127"/>
                  <a:pt x="204237" y="29310"/>
                </a:cubicBezTo>
                <a:lnTo>
                  <a:pt x="205141" y="28402"/>
                </a:lnTo>
                <a:lnTo>
                  <a:pt x="187813" y="34972"/>
                </a:lnTo>
                <a:cubicBezTo>
                  <a:pt x="171738" y="41066"/>
                  <a:pt x="156034" y="38958"/>
                  <a:pt x="152737" y="30262"/>
                </a:cubicBezTo>
                <a:lnTo>
                  <a:pt x="146768" y="14518"/>
                </a:lnTo>
                <a:lnTo>
                  <a:pt x="175874" y="3483"/>
                </a:lnTo>
                <a:cubicBezTo>
                  <a:pt x="179893" y="1959"/>
                  <a:pt x="183889" y="948"/>
                  <a:pt x="187673" y="42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B Nazanin" panose="00000700000000000000" pitchFamily="2" charset="-78"/>
            </a:endParaRPr>
          </a:p>
        </p:txBody>
      </p:sp>
      <p:sp>
        <p:nvSpPr>
          <p:cNvPr id="80" name="Freeform: Shape 79">
            <a:extLst>
              <a:ext uri="{FF2B5EF4-FFF2-40B4-BE49-F238E27FC236}">
                <a16:creationId xmlns:a16="http://schemas.microsoft.com/office/drawing/2014/main" id="{3D5DDC90-E464-4D38-BFAC-D47B7EBBC920}"/>
              </a:ext>
            </a:extLst>
          </p:cNvPr>
          <p:cNvSpPr/>
          <p:nvPr/>
        </p:nvSpPr>
        <p:spPr>
          <a:xfrm>
            <a:off x="6096000" y="4279034"/>
            <a:ext cx="602075" cy="335423"/>
          </a:xfrm>
          <a:custGeom>
            <a:avLst/>
            <a:gdLst>
              <a:gd name="connsiteX0" fmla="*/ 109542 w 838583"/>
              <a:gd name="connsiteY0" fmla="*/ 172709 h 467185"/>
              <a:gd name="connsiteX1" fmla="*/ 101647 w 838583"/>
              <a:gd name="connsiteY1" fmla="*/ 180704 h 467185"/>
              <a:gd name="connsiteX2" fmla="*/ 109591 w 838583"/>
              <a:gd name="connsiteY2" fmla="*/ 199771 h 467185"/>
              <a:gd name="connsiteX3" fmla="*/ 386466 w 838583"/>
              <a:gd name="connsiteY3" fmla="*/ 310998 h 467185"/>
              <a:gd name="connsiteX4" fmla="*/ 405533 w 838583"/>
              <a:gd name="connsiteY4" fmla="*/ 303053 h 467185"/>
              <a:gd name="connsiteX5" fmla="*/ 397589 w 838583"/>
              <a:gd name="connsiteY5" fmla="*/ 283986 h 467185"/>
              <a:gd name="connsiteX6" fmla="*/ 120714 w 838583"/>
              <a:gd name="connsiteY6" fmla="*/ 172759 h 467185"/>
              <a:gd name="connsiteX7" fmla="*/ 109542 w 838583"/>
              <a:gd name="connsiteY7" fmla="*/ 172709 h 467185"/>
              <a:gd name="connsiteX8" fmla="*/ 786881 w 838583"/>
              <a:gd name="connsiteY8" fmla="*/ 143363 h 467185"/>
              <a:gd name="connsiteX9" fmla="*/ 750336 w 838583"/>
              <a:gd name="connsiteY9" fmla="*/ 150513 h 467185"/>
              <a:gd name="connsiteX10" fmla="*/ 604153 w 838583"/>
              <a:gd name="connsiteY10" fmla="*/ 212483 h 467185"/>
              <a:gd name="connsiteX11" fmla="*/ 517952 w 838583"/>
              <a:gd name="connsiteY11" fmla="*/ 297094 h 467185"/>
              <a:gd name="connsiteX12" fmla="*/ 390438 w 838583"/>
              <a:gd name="connsiteY12" fmla="*/ 376938 h 467185"/>
              <a:gd name="connsiteX13" fmla="*/ 269678 w 838583"/>
              <a:gd name="connsiteY13" fmla="*/ 389253 h 467185"/>
              <a:gd name="connsiteX14" fmla="*/ 157260 w 838583"/>
              <a:gd name="connsiteY14" fmla="*/ 359858 h 467185"/>
              <a:gd name="connsiteX15" fmla="*/ 31733 w 838583"/>
              <a:gd name="connsiteY15" fmla="*/ 286368 h 467185"/>
              <a:gd name="connsiteX16" fmla="*/ 133028 w 838583"/>
              <a:gd name="connsiteY16" fmla="*/ 391239 h 467185"/>
              <a:gd name="connsiteX17" fmla="*/ 277623 w 838583"/>
              <a:gd name="connsiteY17" fmla="*/ 433346 h 467185"/>
              <a:gd name="connsiteX18" fmla="*/ 448832 w 838583"/>
              <a:gd name="connsiteY18" fmla="*/ 394020 h 467185"/>
              <a:gd name="connsiteX19" fmla="*/ 570387 w 838583"/>
              <a:gd name="connsiteY19" fmla="*/ 297491 h 467185"/>
              <a:gd name="connsiteX20" fmla="*/ 636328 w 838583"/>
              <a:gd name="connsiteY20" fmla="*/ 233138 h 467185"/>
              <a:gd name="connsiteX21" fmla="*/ 763444 w 838583"/>
              <a:gd name="connsiteY21" fmla="*/ 189840 h 467185"/>
              <a:gd name="connsiteX22" fmla="*/ 796812 w 838583"/>
              <a:gd name="connsiteY22" fmla="*/ 179114 h 467185"/>
              <a:gd name="connsiteX23" fmla="*/ 813099 w 838583"/>
              <a:gd name="connsiteY23" fmla="*/ 152102 h 467185"/>
              <a:gd name="connsiteX24" fmla="*/ 786881 w 838583"/>
              <a:gd name="connsiteY24" fmla="*/ 143363 h 467185"/>
              <a:gd name="connsiteX25" fmla="*/ 202098 w 838583"/>
              <a:gd name="connsiteY25" fmla="*/ 123848 h 467185"/>
              <a:gd name="connsiteX26" fmla="*/ 194203 w 838583"/>
              <a:gd name="connsiteY26" fmla="*/ 131843 h 467185"/>
              <a:gd name="connsiteX27" fmla="*/ 202147 w 838583"/>
              <a:gd name="connsiteY27" fmla="*/ 150910 h 467185"/>
              <a:gd name="connsiteX28" fmla="*/ 465516 w 838583"/>
              <a:gd name="connsiteY28" fmla="*/ 256575 h 467185"/>
              <a:gd name="connsiteX29" fmla="*/ 484584 w 838583"/>
              <a:gd name="connsiteY29" fmla="*/ 248630 h 467185"/>
              <a:gd name="connsiteX30" fmla="*/ 476639 w 838583"/>
              <a:gd name="connsiteY30" fmla="*/ 229563 h 467185"/>
              <a:gd name="connsiteX31" fmla="*/ 213270 w 838583"/>
              <a:gd name="connsiteY31" fmla="*/ 123898 h 467185"/>
              <a:gd name="connsiteX32" fmla="*/ 202098 w 838583"/>
              <a:gd name="connsiteY32" fmla="*/ 123848 h 467185"/>
              <a:gd name="connsiteX33" fmla="*/ 301010 w 838583"/>
              <a:gd name="connsiteY33" fmla="*/ 73400 h 467185"/>
              <a:gd name="connsiteX34" fmla="*/ 293115 w 838583"/>
              <a:gd name="connsiteY34" fmla="*/ 81395 h 467185"/>
              <a:gd name="connsiteX35" fmla="*/ 301059 w 838583"/>
              <a:gd name="connsiteY35" fmla="*/ 100462 h 467185"/>
              <a:gd name="connsiteX36" fmla="*/ 537018 w 838583"/>
              <a:gd name="connsiteY36" fmla="*/ 195004 h 467185"/>
              <a:gd name="connsiteX37" fmla="*/ 556085 w 838583"/>
              <a:gd name="connsiteY37" fmla="*/ 187059 h 467185"/>
              <a:gd name="connsiteX38" fmla="*/ 548141 w 838583"/>
              <a:gd name="connsiteY38" fmla="*/ 167992 h 467185"/>
              <a:gd name="connsiteX39" fmla="*/ 312182 w 838583"/>
              <a:gd name="connsiteY39" fmla="*/ 73450 h 467185"/>
              <a:gd name="connsiteX40" fmla="*/ 301010 w 838583"/>
              <a:gd name="connsiteY40" fmla="*/ 73400 h 467185"/>
              <a:gd name="connsiteX41" fmla="*/ 418990 w 838583"/>
              <a:gd name="connsiteY41" fmla="*/ 42812 h 467185"/>
              <a:gd name="connsiteX42" fmla="*/ 411095 w 838583"/>
              <a:gd name="connsiteY42" fmla="*/ 50807 h 467185"/>
              <a:gd name="connsiteX43" fmla="*/ 419040 w 838583"/>
              <a:gd name="connsiteY43" fmla="*/ 69874 h 467185"/>
              <a:gd name="connsiteX44" fmla="*/ 600180 w 838583"/>
              <a:gd name="connsiteY44" fmla="*/ 142569 h 467185"/>
              <a:gd name="connsiteX45" fmla="*/ 619247 w 838583"/>
              <a:gd name="connsiteY45" fmla="*/ 134624 h 467185"/>
              <a:gd name="connsiteX46" fmla="*/ 611302 w 838583"/>
              <a:gd name="connsiteY46" fmla="*/ 115557 h 467185"/>
              <a:gd name="connsiteX47" fmla="*/ 430162 w 838583"/>
              <a:gd name="connsiteY47" fmla="*/ 42862 h 467185"/>
              <a:gd name="connsiteX48" fmla="*/ 418990 w 838583"/>
              <a:gd name="connsiteY48" fmla="*/ 42812 h 467185"/>
              <a:gd name="connsiteX49" fmla="*/ 506830 w 838583"/>
              <a:gd name="connsiteY49" fmla="*/ 1947 h 467185"/>
              <a:gd name="connsiteX50" fmla="*/ 743980 w 838583"/>
              <a:gd name="connsiteY50" fmla="*/ 30548 h 467185"/>
              <a:gd name="connsiteX51" fmla="*/ 805552 w 838583"/>
              <a:gd name="connsiteY51" fmla="*/ 63916 h 467185"/>
              <a:gd name="connsiteX52" fmla="*/ 838125 w 838583"/>
              <a:gd name="connsiteY52" fmla="*/ 140583 h 467185"/>
              <a:gd name="connsiteX53" fmla="*/ 838125 w 838583"/>
              <a:gd name="connsiteY53" fmla="*/ 162430 h 467185"/>
              <a:gd name="connsiteX54" fmla="*/ 803566 w 838583"/>
              <a:gd name="connsiteY54" fmla="*/ 209305 h 467185"/>
              <a:gd name="connsiteX55" fmla="*/ 674066 w 838583"/>
              <a:gd name="connsiteY55" fmla="*/ 247042 h 467185"/>
              <a:gd name="connsiteX56" fmla="*/ 604153 w 838583"/>
              <a:gd name="connsiteY56" fmla="*/ 307422 h 467185"/>
              <a:gd name="connsiteX57" fmla="*/ 367797 w 838583"/>
              <a:gd name="connsiteY57" fmla="*/ 462344 h 467185"/>
              <a:gd name="connsiteX58" fmla="*/ 141372 w 838583"/>
              <a:gd name="connsiteY58" fmla="*/ 428977 h 467185"/>
              <a:gd name="connsiteX59" fmla="*/ 59938 w 838583"/>
              <a:gd name="connsiteY59" fmla="*/ 383691 h 467185"/>
              <a:gd name="connsiteX60" fmla="*/ 750 w 838583"/>
              <a:gd name="connsiteY60" fmla="*/ 245850 h 467185"/>
              <a:gd name="connsiteX61" fmla="*/ 98470 w 838583"/>
              <a:gd name="connsiteY61" fmla="*/ 100462 h 467185"/>
              <a:gd name="connsiteX62" fmla="*/ 304636 w 838583"/>
              <a:gd name="connsiteY62" fmla="*/ 30945 h 467185"/>
              <a:gd name="connsiteX63" fmla="*/ 506830 w 838583"/>
              <a:gd name="connsiteY63" fmla="*/ 1947 h 467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838583" h="467185">
                <a:moveTo>
                  <a:pt x="109542" y="172709"/>
                </a:moveTo>
                <a:cubicBezTo>
                  <a:pt x="106116" y="174149"/>
                  <a:pt x="103236" y="176930"/>
                  <a:pt x="101647" y="180704"/>
                </a:cubicBezTo>
                <a:cubicBezTo>
                  <a:pt x="98469" y="188251"/>
                  <a:pt x="102044" y="196593"/>
                  <a:pt x="109591" y="199771"/>
                </a:cubicBezTo>
                <a:lnTo>
                  <a:pt x="386466" y="310998"/>
                </a:lnTo>
                <a:cubicBezTo>
                  <a:pt x="394014" y="313779"/>
                  <a:pt x="402355" y="310203"/>
                  <a:pt x="405533" y="303053"/>
                </a:cubicBezTo>
                <a:cubicBezTo>
                  <a:pt x="408711" y="295506"/>
                  <a:pt x="405136" y="287164"/>
                  <a:pt x="397589" y="283986"/>
                </a:cubicBezTo>
                <a:lnTo>
                  <a:pt x="120714" y="172759"/>
                </a:lnTo>
                <a:cubicBezTo>
                  <a:pt x="116941" y="171170"/>
                  <a:pt x="112968" y="171269"/>
                  <a:pt x="109542" y="172709"/>
                </a:cubicBezTo>
                <a:close/>
                <a:moveTo>
                  <a:pt x="786881" y="143363"/>
                </a:moveTo>
                <a:cubicBezTo>
                  <a:pt x="774567" y="144555"/>
                  <a:pt x="762650" y="148130"/>
                  <a:pt x="750336" y="150513"/>
                </a:cubicBezTo>
                <a:cubicBezTo>
                  <a:pt x="704653" y="159253"/>
                  <a:pt x="636726" y="177922"/>
                  <a:pt x="604153" y="212483"/>
                </a:cubicBezTo>
                <a:cubicBezTo>
                  <a:pt x="573962" y="244658"/>
                  <a:pt x="552909" y="269684"/>
                  <a:pt x="517952" y="297094"/>
                </a:cubicBezTo>
                <a:cubicBezTo>
                  <a:pt x="479420" y="327284"/>
                  <a:pt x="438504" y="364227"/>
                  <a:pt x="390438" y="376938"/>
                </a:cubicBezTo>
                <a:cubicBezTo>
                  <a:pt x="350714" y="387267"/>
                  <a:pt x="310991" y="394417"/>
                  <a:pt x="269678" y="389253"/>
                </a:cubicBezTo>
                <a:cubicBezTo>
                  <a:pt x="231146" y="384884"/>
                  <a:pt x="193409" y="373364"/>
                  <a:pt x="157260" y="359858"/>
                </a:cubicBezTo>
                <a:cubicBezTo>
                  <a:pt x="116741" y="344763"/>
                  <a:pt x="63909" y="323709"/>
                  <a:pt x="31733" y="286368"/>
                </a:cubicBezTo>
                <a:cubicBezTo>
                  <a:pt x="41266" y="333640"/>
                  <a:pt x="93304" y="369788"/>
                  <a:pt x="133028" y="391239"/>
                </a:cubicBezTo>
                <a:cubicBezTo>
                  <a:pt x="178314" y="415073"/>
                  <a:pt x="227173" y="426196"/>
                  <a:pt x="277623" y="433346"/>
                </a:cubicBezTo>
                <a:cubicBezTo>
                  <a:pt x="339195" y="442086"/>
                  <a:pt x="395602" y="422621"/>
                  <a:pt x="448832" y="394020"/>
                </a:cubicBezTo>
                <a:cubicBezTo>
                  <a:pt x="494912" y="369391"/>
                  <a:pt x="534239" y="335229"/>
                  <a:pt x="570387" y="297491"/>
                </a:cubicBezTo>
                <a:cubicBezTo>
                  <a:pt x="591441" y="275643"/>
                  <a:pt x="610111" y="250617"/>
                  <a:pt x="636328" y="233138"/>
                </a:cubicBezTo>
                <a:cubicBezTo>
                  <a:pt x="670491" y="210894"/>
                  <a:pt x="724515" y="200168"/>
                  <a:pt x="763444" y="189840"/>
                </a:cubicBezTo>
                <a:cubicBezTo>
                  <a:pt x="774567" y="187059"/>
                  <a:pt x="786087" y="184676"/>
                  <a:pt x="796812" y="179114"/>
                </a:cubicBezTo>
                <a:cubicBezTo>
                  <a:pt x="811113" y="171964"/>
                  <a:pt x="815482" y="161636"/>
                  <a:pt x="813099" y="152102"/>
                </a:cubicBezTo>
                <a:cubicBezTo>
                  <a:pt x="811113" y="143760"/>
                  <a:pt x="792840" y="142569"/>
                  <a:pt x="786881" y="143363"/>
                </a:cubicBezTo>
                <a:close/>
                <a:moveTo>
                  <a:pt x="202098" y="123848"/>
                </a:moveTo>
                <a:cubicBezTo>
                  <a:pt x="198671" y="125288"/>
                  <a:pt x="195792" y="128069"/>
                  <a:pt x="194203" y="131843"/>
                </a:cubicBezTo>
                <a:cubicBezTo>
                  <a:pt x="191025" y="139390"/>
                  <a:pt x="194600" y="147732"/>
                  <a:pt x="202147" y="150910"/>
                </a:cubicBezTo>
                <a:lnTo>
                  <a:pt x="465516" y="256575"/>
                </a:lnTo>
                <a:cubicBezTo>
                  <a:pt x="472666" y="259356"/>
                  <a:pt x="481406" y="255781"/>
                  <a:pt x="484584" y="248630"/>
                </a:cubicBezTo>
                <a:cubicBezTo>
                  <a:pt x="487761" y="241083"/>
                  <a:pt x="484187" y="232741"/>
                  <a:pt x="476639" y="229563"/>
                </a:cubicBezTo>
                <a:lnTo>
                  <a:pt x="213270" y="123898"/>
                </a:lnTo>
                <a:cubicBezTo>
                  <a:pt x="209496" y="122309"/>
                  <a:pt x="205524" y="122408"/>
                  <a:pt x="202098" y="123848"/>
                </a:cubicBezTo>
                <a:close/>
                <a:moveTo>
                  <a:pt x="301010" y="73400"/>
                </a:moveTo>
                <a:cubicBezTo>
                  <a:pt x="297583" y="74840"/>
                  <a:pt x="294704" y="77621"/>
                  <a:pt x="293115" y="81395"/>
                </a:cubicBezTo>
                <a:cubicBezTo>
                  <a:pt x="289937" y="88942"/>
                  <a:pt x="293512" y="97284"/>
                  <a:pt x="301059" y="100462"/>
                </a:cubicBezTo>
                <a:lnTo>
                  <a:pt x="537018" y="195004"/>
                </a:lnTo>
                <a:cubicBezTo>
                  <a:pt x="544168" y="198182"/>
                  <a:pt x="552908" y="194607"/>
                  <a:pt x="556085" y="187059"/>
                </a:cubicBezTo>
                <a:cubicBezTo>
                  <a:pt x="559263" y="179512"/>
                  <a:pt x="555688" y="171170"/>
                  <a:pt x="548141" y="167992"/>
                </a:cubicBezTo>
                <a:lnTo>
                  <a:pt x="312182" y="73450"/>
                </a:lnTo>
                <a:cubicBezTo>
                  <a:pt x="308408" y="71861"/>
                  <a:pt x="304436" y="71960"/>
                  <a:pt x="301010" y="73400"/>
                </a:cubicBezTo>
                <a:close/>
                <a:moveTo>
                  <a:pt x="418990" y="42812"/>
                </a:moveTo>
                <a:cubicBezTo>
                  <a:pt x="415564" y="44252"/>
                  <a:pt x="412684" y="47033"/>
                  <a:pt x="411095" y="50807"/>
                </a:cubicBezTo>
                <a:cubicBezTo>
                  <a:pt x="407917" y="58354"/>
                  <a:pt x="411492" y="66696"/>
                  <a:pt x="419040" y="69874"/>
                </a:cubicBezTo>
                <a:lnTo>
                  <a:pt x="600180" y="142569"/>
                </a:lnTo>
                <a:cubicBezTo>
                  <a:pt x="607330" y="145349"/>
                  <a:pt x="616069" y="141774"/>
                  <a:pt x="619247" y="134624"/>
                </a:cubicBezTo>
                <a:cubicBezTo>
                  <a:pt x="622425" y="127076"/>
                  <a:pt x="618850" y="118734"/>
                  <a:pt x="611302" y="115557"/>
                </a:cubicBezTo>
                <a:lnTo>
                  <a:pt x="430162" y="42862"/>
                </a:lnTo>
                <a:cubicBezTo>
                  <a:pt x="426389" y="41273"/>
                  <a:pt x="422416" y="41372"/>
                  <a:pt x="418990" y="42812"/>
                </a:cubicBezTo>
                <a:close/>
                <a:moveTo>
                  <a:pt x="506830" y="1947"/>
                </a:moveTo>
                <a:cubicBezTo>
                  <a:pt x="583894" y="-4806"/>
                  <a:pt x="670491" y="6317"/>
                  <a:pt x="743980" y="30548"/>
                </a:cubicBezTo>
                <a:cubicBezTo>
                  <a:pt x="764637" y="37301"/>
                  <a:pt x="787279" y="51999"/>
                  <a:pt x="805552" y="63916"/>
                </a:cubicBezTo>
                <a:cubicBezTo>
                  <a:pt x="832961" y="82586"/>
                  <a:pt x="834947" y="111982"/>
                  <a:pt x="838125" y="140583"/>
                </a:cubicBezTo>
                <a:cubicBezTo>
                  <a:pt x="838920" y="147733"/>
                  <a:pt x="838522" y="155281"/>
                  <a:pt x="838125" y="162430"/>
                </a:cubicBezTo>
                <a:cubicBezTo>
                  <a:pt x="837728" y="187059"/>
                  <a:pt x="827003" y="200963"/>
                  <a:pt x="803566" y="209305"/>
                </a:cubicBezTo>
                <a:cubicBezTo>
                  <a:pt x="766225" y="222811"/>
                  <a:pt x="710215" y="227975"/>
                  <a:pt x="674066" y="247042"/>
                </a:cubicBezTo>
                <a:cubicBezTo>
                  <a:pt x="645863" y="262137"/>
                  <a:pt x="624809" y="284382"/>
                  <a:pt x="604153" y="307422"/>
                </a:cubicBezTo>
                <a:cubicBezTo>
                  <a:pt x="539800" y="379719"/>
                  <a:pt x="465120" y="445660"/>
                  <a:pt x="367797" y="462344"/>
                </a:cubicBezTo>
                <a:cubicBezTo>
                  <a:pt x="290336" y="475453"/>
                  <a:pt x="213668" y="461153"/>
                  <a:pt x="141372" y="428977"/>
                </a:cubicBezTo>
                <a:cubicBezTo>
                  <a:pt x="114757" y="417457"/>
                  <a:pt x="82183" y="402759"/>
                  <a:pt x="59938" y="383691"/>
                </a:cubicBezTo>
                <a:cubicBezTo>
                  <a:pt x="20611" y="349529"/>
                  <a:pt x="-3620" y="299080"/>
                  <a:pt x="750" y="245850"/>
                </a:cubicBezTo>
                <a:cubicBezTo>
                  <a:pt x="-6401" y="175936"/>
                  <a:pt x="38487" y="131446"/>
                  <a:pt x="98470" y="100462"/>
                </a:cubicBezTo>
                <a:cubicBezTo>
                  <a:pt x="161233" y="67888"/>
                  <a:pt x="237106" y="46040"/>
                  <a:pt x="304636" y="30945"/>
                </a:cubicBezTo>
                <a:cubicBezTo>
                  <a:pt x="371372" y="16247"/>
                  <a:pt x="438505" y="7906"/>
                  <a:pt x="506830" y="1947"/>
                </a:cubicBezTo>
                <a:close/>
              </a:path>
            </a:pathLst>
          </a:custGeom>
          <a:solidFill>
            <a:schemeClr val="bg1"/>
          </a:solidFill>
          <a:ln w="7416" cap="flat">
            <a:noFill/>
            <a:prstDash val="solid"/>
            <a:miter/>
          </a:ln>
        </p:spPr>
        <p:txBody>
          <a:bodyPr wrap="square" rtlCol="0" anchor="ctr">
            <a:noAutofit/>
          </a:bodyPr>
          <a:lstStyle/>
          <a:p>
            <a:endParaRPr lang="en-US">
              <a:cs typeface="B Nazanin" panose="00000700000000000000" pitchFamily="2" charset="-78"/>
            </a:endParaRPr>
          </a:p>
        </p:txBody>
      </p:sp>
      <p:grpSp>
        <p:nvGrpSpPr>
          <p:cNvPr id="50" name="Grupo 49">
            <a:extLst>
              <a:ext uri="{FF2B5EF4-FFF2-40B4-BE49-F238E27FC236}">
                <a16:creationId xmlns:a16="http://schemas.microsoft.com/office/drawing/2014/main" id="{8B62F4A1-1627-4015-9A08-F6A45072C1D6}"/>
              </a:ext>
            </a:extLst>
          </p:cNvPr>
          <p:cNvGrpSpPr/>
          <p:nvPr/>
        </p:nvGrpSpPr>
        <p:grpSpPr>
          <a:xfrm>
            <a:off x="11145135" y="5900654"/>
            <a:ext cx="736601" cy="617538"/>
            <a:chOff x="11299825" y="6099175"/>
            <a:chExt cx="736601" cy="617538"/>
          </a:xfrm>
        </p:grpSpPr>
        <p:sp>
          <p:nvSpPr>
            <p:cNvPr id="51" name="Freeform 5">
              <a:extLst>
                <a:ext uri="{FF2B5EF4-FFF2-40B4-BE49-F238E27FC236}">
                  <a16:creationId xmlns:a16="http://schemas.microsoft.com/office/drawing/2014/main" id="{BACE197F-A91B-4208-83FC-DDE6786DF870}"/>
                </a:ext>
              </a:extLst>
            </p:cNvPr>
            <p:cNvSpPr>
              <a:spLocks/>
            </p:cNvSpPr>
            <p:nvPr/>
          </p:nvSpPr>
          <p:spPr bwMode="auto">
            <a:xfrm>
              <a:off x="11339513" y="6394450"/>
              <a:ext cx="696913" cy="268288"/>
            </a:xfrm>
            <a:custGeom>
              <a:avLst/>
              <a:gdLst>
                <a:gd name="T0" fmla="*/ 220 w 484"/>
                <a:gd name="T1" fmla="*/ 64 h 186"/>
                <a:gd name="T2" fmla="*/ 232 w 484"/>
                <a:gd name="T3" fmla="*/ 118 h 186"/>
                <a:gd name="T4" fmla="*/ 266 w 484"/>
                <a:gd name="T5" fmla="*/ 58 h 186"/>
                <a:gd name="T6" fmla="*/ 269 w 484"/>
                <a:gd name="T7" fmla="*/ 109 h 186"/>
                <a:gd name="T8" fmla="*/ 275 w 484"/>
                <a:gd name="T9" fmla="*/ 62 h 186"/>
                <a:gd name="T10" fmla="*/ 312 w 484"/>
                <a:gd name="T11" fmla="*/ 49 h 186"/>
                <a:gd name="T12" fmla="*/ 323 w 484"/>
                <a:gd name="T13" fmla="*/ 98 h 186"/>
                <a:gd name="T14" fmla="*/ 321 w 484"/>
                <a:gd name="T15" fmla="*/ 51 h 186"/>
                <a:gd name="T16" fmla="*/ 352 w 484"/>
                <a:gd name="T17" fmla="*/ 41 h 186"/>
                <a:gd name="T18" fmla="*/ 356 w 484"/>
                <a:gd name="T19" fmla="*/ 54 h 186"/>
                <a:gd name="T20" fmla="*/ 360 w 484"/>
                <a:gd name="T21" fmla="*/ 90 h 186"/>
                <a:gd name="T22" fmla="*/ 364 w 484"/>
                <a:gd name="T23" fmla="*/ 38 h 186"/>
                <a:gd name="T24" fmla="*/ 396 w 484"/>
                <a:gd name="T25" fmla="*/ 82 h 186"/>
                <a:gd name="T26" fmla="*/ 404 w 484"/>
                <a:gd name="T27" fmla="*/ 72 h 186"/>
                <a:gd name="T28" fmla="*/ 404 w 484"/>
                <a:gd name="T29" fmla="*/ 28 h 186"/>
                <a:gd name="T30" fmla="*/ 432 w 484"/>
                <a:gd name="T31" fmla="*/ 71 h 186"/>
                <a:gd name="T32" fmla="*/ 439 w 484"/>
                <a:gd name="T33" fmla="*/ 17 h 186"/>
                <a:gd name="T34" fmla="*/ 479 w 484"/>
                <a:gd name="T35" fmla="*/ 2 h 186"/>
                <a:gd name="T36" fmla="*/ 480 w 484"/>
                <a:gd name="T37" fmla="*/ 119 h 186"/>
                <a:gd name="T38" fmla="*/ 333 w 484"/>
                <a:gd name="T39" fmla="*/ 159 h 186"/>
                <a:gd name="T40" fmla="*/ 166 w 484"/>
                <a:gd name="T41" fmla="*/ 180 h 186"/>
                <a:gd name="T42" fmla="*/ 48 w 484"/>
                <a:gd name="T43" fmla="*/ 186 h 186"/>
                <a:gd name="T44" fmla="*/ 27 w 484"/>
                <a:gd name="T45" fmla="*/ 127 h 186"/>
                <a:gd name="T46" fmla="*/ 0 w 484"/>
                <a:gd name="T47" fmla="*/ 80 h 186"/>
                <a:gd name="T48" fmla="*/ 45 w 484"/>
                <a:gd name="T49" fmla="*/ 132 h 186"/>
                <a:gd name="T50" fmla="*/ 52 w 484"/>
                <a:gd name="T51" fmla="*/ 77 h 186"/>
                <a:gd name="T52" fmla="*/ 91 w 484"/>
                <a:gd name="T53" fmla="*/ 127 h 186"/>
                <a:gd name="T54" fmla="*/ 98 w 484"/>
                <a:gd name="T55" fmla="*/ 75 h 186"/>
                <a:gd name="T56" fmla="*/ 133 w 484"/>
                <a:gd name="T57" fmla="*/ 122 h 186"/>
                <a:gd name="T58" fmla="*/ 140 w 484"/>
                <a:gd name="T59" fmla="*/ 72 h 186"/>
                <a:gd name="T60" fmla="*/ 181 w 484"/>
                <a:gd name="T61" fmla="*/ 118 h 186"/>
                <a:gd name="T62" fmla="*/ 189 w 484"/>
                <a:gd name="T63" fmla="*/ 111 h 186"/>
                <a:gd name="T64" fmla="*/ 187 w 484"/>
                <a:gd name="T65" fmla="*/ 6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4" h="186">
                  <a:moveTo>
                    <a:pt x="187" y="68"/>
                  </a:moveTo>
                  <a:cubicBezTo>
                    <a:pt x="198" y="66"/>
                    <a:pt x="209" y="65"/>
                    <a:pt x="220" y="64"/>
                  </a:cubicBezTo>
                  <a:cubicBezTo>
                    <a:pt x="221" y="82"/>
                    <a:pt x="222" y="100"/>
                    <a:pt x="223" y="118"/>
                  </a:cubicBezTo>
                  <a:cubicBezTo>
                    <a:pt x="226" y="118"/>
                    <a:pt x="229" y="118"/>
                    <a:pt x="232" y="118"/>
                  </a:cubicBezTo>
                  <a:cubicBezTo>
                    <a:pt x="231" y="100"/>
                    <a:pt x="230" y="81"/>
                    <a:pt x="229" y="63"/>
                  </a:cubicBezTo>
                  <a:cubicBezTo>
                    <a:pt x="241" y="61"/>
                    <a:pt x="253" y="59"/>
                    <a:pt x="266" y="58"/>
                  </a:cubicBezTo>
                  <a:cubicBezTo>
                    <a:pt x="266" y="75"/>
                    <a:pt x="267" y="92"/>
                    <a:pt x="268" y="109"/>
                  </a:cubicBezTo>
                  <a:cubicBezTo>
                    <a:pt x="269" y="109"/>
                    <a:pt x="269" y="109"/>
                    <a:pt x="269" y="109"/>
                  </a:cubicBezTo>
                  <a:cubicBezTo>
                    <a:pt x="277" y="109"/>
                    <a:pt x="277" y="109"/>
                    <a:pt x="277" y="101"/>
                  </a:cubicBezTo>
                  <a:cubicBezTo>
                    <a:pt x="276" y="88"/>
                    <a:pt x="276" y="75"/>
                    <a:pt x="275" y="62"/>
                  </a:cubicBezTo>
                  <a:cubicBezTo>
                    <a:pt x="275" y="60"/>
                    <a:pt x="275" y="58"/>
                    <a:pt x="275" y="56"/>
                  </a:cubicBezTo>
                  <a:cubicBezTo>
                    <a:pt x="287" y="54"/>
                    <a:pt x="299" y="52"/>
                    <a:pt x="312" y="49"/>
                  </a:cubicBezTo>
                  <a:cubicBezTo>
                    <a:pt x="313" y="66"/>
                    <a:pt x="314" y="82"/>
                    <a:pt x="314" y="99"/>
                  </a:cubicBezTo>
                  <a:cubicBezTo>
                    <a:pt x="318" y="99"/>
                    <a:pt x="320" y="98"/>
                    <a:pt x="323" y="98"/>
                  </a:cubicBezTo>
                  <a:cubicBezTo>
                    <a:pt x="323" y="97"/>
                    <a:pt x="324" y="96"/>
                    <a:pt x="323" y="96"/>
                  </a:cubicBezTo>
                  <a:cubicBezTo>
                    <a:pt x="323" y="81"/>
                    <a:pt x="322" y="66"/>
                    <a:pt x="321" y="51"/>
                  </a:cubicBezTo>
                  <a:cubicBezTo>
                    <a:pt x="321" y="48"/>
                    <a:pt x="322" y="47"/>
                    <a:pt x="325" y="47"/>
                  </a:cubicBezTo>
                  <a:cubicBezTo>
                    <a:pt x="334" y="45"/>
                    <a:pt x="343" y="43"/>
                    <a:pt x="352" y="41"/>
                  </a:cubicBezTo>
                  <a:cubicBezTo>
                    <a:pt x="353" y="41"/>
                    <a:pt x="354" y="41"/>
                    <a:pt x="355" y="40"/>
                  </a:cubicBezTo>
                  <a:cubicBezTo>
                    <a:pt x="355" y="45"/>
                    <a:pt x="355" y="50"/>
                    <a:pt x="356" y="54"/>
                  </a:cubicBezTo>
                  <a:cubicBezTo>
                    <a:pt x="356" y="65"/>
                    <a:pt x="357" y="76"/>
                    <a:pt x="357" y="87"/>
                  </a:cubicBezTo>
                  <a:cubicBezTo>
                    <a:pt x="357" y="90"/>
                    <a:pt x="358" y="91"/>
                    <a:pt x="360" y="90"/>
                  </a:cubicBezTo>
                  <a:cubicBezTo>
                    <a:pt x="362" y="90"/>
                    <a:pt x="364" y="90"/>
                    <a:pt x="366" y="90"/>
                  </a:cubicBezTo>
                  <a:cubicBezTo>
                    <a:pt x="366" y="73"/>
                    <a:pt x="365" y="55"/>
                    <a:pt x="364" y="38"/>
                  </a:cubicBezTo>
                  <a:cubicBezTo>
                    <a:pt x="374" y="36"/>
                    <a:pt x="383" y="33"/>
                    <a:pt x="393" y="31"/>
                  </a:cubicBezTo>
                  <a:cubicBezTo>
                    <a:pt x="394" y="48"/>
                    <a:pt x="395" y="65"/>
                    <a:pt x="396" y="82"/>
                  </a:cubicBezTo>
                  <a:cubicBezTo>
                    <a:pt x="399" y="81"/>
                    <a:pt x="401" y="81"/>
                    <a:pt x="404" y="81"/>
                  </a:cubicBezTo>
                  <a:cubicBezTo>
                    <a:pt x="404" y="78"/>
                    <a:pt x="404" y="75"/>
                    <a:pt x="404" y="72"/>
                  </a:cubicBezTo>
                  <a:cubicBezTo>
                    <a:pt x="404" y="58"/>
                    <a:pt x="403" y="44"/>
                    <a:pt x="402" y="31"/>
                  </a:cubicBezTo>
                  <a:cubicBezTo>
                    <a:pt x="402" y="30"/>
                    <a:pt x="403" y="28"/>
                    <a:pt x="404" y="28"/>
                  </a:cubicBezTo>
                  <a:cubicBezTo>
                    <a:pt x="412" y="25"/>
                    <a:pt x="421" y="23"/>
                    <a:pt x="429" y="20"/>
                  </a:cubicBezTo>
                  <a:cubicBezTo>
                    <a:pt x="430" y="37"/>
                    <a:pt x="431" y="54"/>
                    <a:pt x="432" y="71"/>
                  </a:cubicBezTo>
                  <a:cubicBezTo>
                    <a:pt x="435" y="71"/>
                    <a:pt x="438" y="70"/>
                    <a:pt x="441" y="70"/>
                  </a:cubicBezTo>
                  <a:cubicBezTo>
                    <a:pt x="440" y="52"/>
                    <a:pt x="439" y="35"/>
                    <a:pt x="439" y="17"/>
                  </a:cubicBezTo>
                  <a:cubicBezTo>
                    <a:pt x="452" y="11"/>
                    <a:pt x="466" y="6"/>
                    <a:pt x="479" y="0"/>
                  </a:cubicBezTo>
                  <a:cubicBezTo>
                    <a:pt x="479" y="0"/>
                    <a:pt x="479" y="1"/>
                    <a:pt x="479" y="2"/>
                  </a:cubicBezTo>
                  <a:cubicBezTo>
                    <a:pt x="481" y="39"/>
                    <a:pt x="482" y="76"/>
                    <a:pt x="484" y="113"/>
                  </a:cubicBezTo>
                  <a:cubicBezTo>
                    <a:pt x="484" y="116"/>
                    <a:pt x="484" y="118"/>
                    <a:pt x="480" y="119"/>
                  </a:cubicBezTo>
                  <a:cubicBezTo>
                    <a:pt x="453" y="127"/>
                    <a:pt x="427" y="136"/>
                    <a:pt x="399" y="143"/>
                  </a:cubicBezTo>
                  <a:cubicBezTo>
                    <a:pt x="378" y="149"/>
                    <a:pt x="355" y="154"/>
                    <a:pt x="333" y="159"/>
                  </a:cubicBezTo>
                  <a:cubicBezTo>
                    <a:pt x="304" y="165"/>
                    <a:pt x="274" y="170"/>
                    <a:pt x="245" y="173"/>
                  </a:cubicBezTo>
                  <a:cubicBezTo>
                    <a:pt x="218" y="175"/>
                    <a:pt x="192" y="178"/>
                    <a:pt x="166" y="180"/>
                  </a:cubicBezTo>
                  <a:cubicBezTo>
                    <a:pt x="146" y="181"/>
                    <a:pt x="127" y="182"/>
                    <a:pt x="107" y="183"/>
                  </a:cubicBezTo>
                  <a:cubicBezTo>
                    <a:pt x="87" y="184"/>
                    <a:pt x="67" y="185"/>
                    <a:pt x="48" y="186"/>
                  </a:cubicBezTo>
                  <a:cubicBezTo>
                    <a:pt x="44" y="186"/>
                    <a:pt x="43" y="185"/>
                    <a:pt x="42" y="182"/>
                  </a:cubicBezTo>
                  <a:cubicBezTo>
                    <a:pt x="38" y="163"/>
                    <a:pt x="34" y="145"/>
                    <a:pt x="27" y="127"/>
                  </a:cubicBezTo>
                  <a:cubicBezTo>
                    <a:pt x="20" y="111"/>
                    <a:pt x="12" y="96"/>
                    <a:pt x="2" y="82"/>
                  </a:cubicBezTo>
                  <a:cubicBezTo>
                    <a:pt x="1" y="82"/>
                    <a:pt x="1" y="81"/>
                    <a:pt x="0" y="80"/>
                  </a:cubicBezTo>
                  <a:cubicBezTo>
                    <a:pt x="14" y="79"/>
                    <a:pt x="28" y="79"/>
                    <a:pt x="43" y="78"/>
                  </a:cubicBezTo>
                  <a:cubicBezTo>
                    <a:pt x="43" y="96"/>
                    <a:pt x="44" y="114"/>
                    <a:pt x="45" y="132"/>
                  </a:cubicBezTo>
                  <a:cubicBezTo>
                    <a:pt x="48" y="132"/>
                    <a:pt x="51" y="132"/>
                    <a:pt x="54" y="132"/>
                  </a:cubicBezTo>
                  <a:cubicBezTo>
                    <a:pt x="53" y="114"/>
                    <a:pt x="53" y="96"/>
                    <a:pt x="52" y="77"/>
                  </a:cubicBezTo>
                  <a:cubicBezTo>
                    <a:pt x="64" y="77"/>
                    <a:pt x="76" y="76"/>
                    <a:pt x="89" y="75"/>
                  </a:cubicBezTo>
                  <a:cubicBezTo>
                    <a:pt x="89" y="92"/>
                    <a:pt x="90" y="109"/>
                    <a:pt x="91" y="127"/>
                  </a:cubicBezTo>
                  <a:cubicBezTo>
                    <a:pt x="94" y="126"/>
                    <a:pt x="97" y="126"/>
                    <a:pt x="100" y="126"/>
                  </a:cubicBezTo>
                  <a:cubicBezTo>
                    <a:pt x="99" y="109"/>
                    <a:pt x="99" y="92"/>
                    <a:pt x="98" y="75"/>
                  </a:cubicBezTo>
                  <a:cubicBezTo>
                    <a:pt x="109" y="74"/>
                    <a:pt x="120" y="73"/>
                    <a:pt x="131" y="72"/>
                  </a:cubicBezTo>
                  <a:cubicBezTo>
                    <a:pt x="132" y="89"/>
                    <a:pt x="132" y="105"/>
                    <a:pt x="133" y="122"/>
                  </a:cubicBezTo>
                  <a:cubicBezTo>
                    <a:pt x="136" y="122"/>
                    <a:pt x="139" y="122"/>
                    <a:pt x="142" y="122"/>
                  </a:cubicBezTo>
                  <a:cubicBezTo>
                    <a:pt x="141" y="105"/>
                    <a:pt x="141" y="88"/>
                    <a:pt x="140" y="72"/>
                  </a:cubicBezTo>
                  <a:cubicBezTo>
                    <a:pt x="153" y="71"/>
                    <a:pt x="165" y="70"/>
                    <a:pt x="178" y="68"/>
                  </a:cubicBezTo>
                  <a:cubicBezTo>
                    <a:pt x="179" y="85"/>
                    <a:pt x="180" y="101"/>
                    <a:pt x="181" y="118"/>
                  </a:cubicBezTo>
                  <a:cubicBezTo>
                    <a:pt x="181" y="118"/>
                    <a:pt x="181" y="118"/>
                    <a:pt x="181" y="118"/>
                  </a:cubicBezTo>
                  <a:cubicBezTo>
                    <a:pt x="190" y="119"/>
                    <a:pt x="190" y="119"/>
                    <a:pt x="189" y="111"/>
                  </a:cubicBezTo>
                  <a:cubicBezTo>
                    <a:pt x="189" y="98"/>
                    <a:pt x="188" y="85"/>
                    <a:pt x="187" y="72"/>
                  </a:cubicBezTo>
                  <a:cubicBezTo>
                    <a:pt x="187" y="70"/>
                    <a:pt x="187" y="69"/>
                    <a:pt x="187" y="6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52" name="Freeform 6">
              <a:extLst>
                <a:ext uri="{FF2B5EF4-FFF2-40B4-BE49-F238E27FC236}">
                  <a16:creationId xmlns:a16="http://schemas.microsoft.com/office/drawing/2014/main" id="{C051740D-2368-4436-B3B2-0C56BD0766EF}"/>
                </a:ext>
              </a:extLst>
            </p:cNvPr>
            <p:cNvSpPr>
              <a:spLocks/>
            </p:cNvSpPr>
            <p:nvPr/>
          </p:nvSpPr>
          <p:spPr bwMode="auto">
            <a:xfrm>
              <a:off x="11461750" y="6291263"/>
              <a:ext cx="461963" cy="198438"/>
            </a:xfrm>
            <a:custGeom>
              <a:avLst/>
              <a:gdLst>
                <a:gd name="T0" fmla="*/ 1 w 320"/>
                <a:gd name="T1" fmla="*/ 138 h 138"/>
                <a:gd name="T2" fmla="*/ 23 w 320"/>
                <a:gd name="T3" fmla="*/ 48 h 138"/>
                <a:gd name="T4" fmla="*/ 63 w 320"/>
                <a:gd name="T5" fmla="*/ 11 h 138"/>
                <a:gd name="T6" fmla="*/ 123 w 320"/>
                <a:gd name="T7" fmla="*/ 8 h 138"/>
                <a:gd name="T8" fmla="*/ 143 w 320"/>
                <a:gd name="T9" fmla="*/ 17 h 138"/>
                <a:gd name="T10" fmla="*/ 185 w 320"/>
                <a:gd name="T11" fmla="*/ 16 h 138"/>
                <a:gd name="T12" fmla="*/ 253 w 320"/>
                <a:gd name="T13" fmla="*/ 7 h 138"/>
                <a:gd name="T14" fmla="*/ 298 w 320"/>
                <a:gd name="T15" fmla="*/ 40 h 138"/>
                <a:gd name="T16" fmla="*/ 320 w 320"/>
                <a:gd name="T17" fmla="*/ 87 h 138"/>
                <a:gd name="T18" fmla="*/ 320 w 320"/>
                <a:gd name="T19" fmla="*/ 88 h 138"/>
                <a:gd name="T20" fmla="*/ 1 w 320"/>
                <a:gd name="T21"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138">
                  <a:moveTo>
                    <a:pt x="1" y="138"/>
                  </a:moveTo>
                  <a:cubicBezTo>
                    <a:pt x="0" y="106"/>
                    <a:pt x="6" y="76"/>
                    <a:pt x="23" y="48"/>
                  </a:cubicBezTo>
                  <a:cubicBezTo>
                    <a:pt x="33" y="32"/>
                    <a:pt x="45" y="19"/>
                    <a:pt x="63" y="11"/>
                  </a:cubicBezTo>
                  <a:cubicBezTo>
                    <a:pt x="82" y="2"/>
                    <a:pt x="102" y="1"/>
                    <a:pt x="123" y="8"/>
                  </a:cubicBezTo>
                  <a:cubicBezTo>
                    <a:pt x="130" y="10"/>
                    <a:pt x="136" y="14"/>
                    <a:pt x="143" y="17"/>
                  </a:cubicBezTo>
                  <a:cubicBezTo>
                    <a:pt x="157" y="25"/>
                    <a:pt x="171" y="24"/>
                    <a:pt x="185" y="16"/>
                  </a:cubicBezTo>
                  <a:cubicBezTo>
                    <a:pt x="206" y="4"/>
                    <a:pt x="229" y="0"/>
                    <a:pt x="253" y="7"/>
                  </a:cubicBezTo>
                  <a:cubicBezTo>
                    <a:pt x="272" y="12"/>
                    <a:pt x="286" y="24"/>
                    <a:pt x="298" y="40"/>
                  </a:cubicBezTo>
                  <a:cubicBezTo>
                    <a:pt x="308" y="54"/>
                    <a:pt x="316" y="70"/>
                    <a:pt x="320" y="87"/>
                  </a:cubicBezTo>
                  <a:cubicBezTo>
                    <a:pt x="320" y="87"/>
                    <a:pt x="320" y="88"/>
                    <a:pt x="320" y="88"/>
                  </a:cubicBezTo>
                  <a:cubicBezTo>
                    <a:pt x="216" y="119"/>
                    <a:pt x="109" y="133"/>
                    <a:pt x="1" y="13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53" name="Freeform 7">
              <a:extLst>
                <a:ext uri="{FF2B5EF4-FFF2-40B4-BE49-F238E27FC236}">
                  <a16:creationId xmlns:a16="http://schemas.microsoft.com/office/drawing/2014/main" id="{D7CD891E-F96C-4A71-BFC1-29B16A512BB1}"/>
                </a:ext>
              </a:extLst>
            </p:cNvPr>
            <p:cNvSpPr>
              <a:spLocks/>
            </p:cNvSpPr>
            <p:nvPr/>
          </p:nvSpPr>
          <p:spPr bwMode="auto">
            <a:xfrm>
              <a:off x="11503025" y="6099175"/>
              <a:ext cx="192088" cy="190500"/>
            </a:xfrm>
            <a:custGeom>
              <a:avLst/>
              <a:gdLst>
                <a:gd name="T0" fmla="*/ 115 w 134"/>
                <a:gd name="T1" fmla="*/ 123 h 132"/>
                <a:gd name="T2" fmla="*/ 43 w 134"/>
                <a:gd name="T3" fmla="*/ 32 h 132"/>
                <a:gd name="T4" fmla="*/ 42 w 134"/>
                <a:gd name="T5" fmla="*/ 33 h 132"/>
                <a:gd name="T6" fmla="*/ 49 w 134"/>
                <a:gd name="T7" fmla="*/ 38 h 132"/>
                <a:gd name="T8" fmla="*/ 56 w 134"/>
                <a:gd name="T9" fmla="*/ 43 h 132"/>
                <a:gd name="T10" fmla="*/ 101 w 134"/>
                <a:gd name="T11" fmla="*/ 107 h 132"/>
                <a:gd name="T12" fmla="*/ 103 w 134"/>
                <a:gd name="T13" fmla="*/ 120 h 132"/>
                <a:gd name="T14" fmla="*/ 95 w 134"/>
                <a:gd name="T15" fmla="*/ 131 h 132"/>
                <a:gd name="T16" fmla="*/ 68 w 134"/>
                <a:gd name="T17" fmla="*/ 128 h 132"/>
                <a:gd name="T18" fmla="*/ 18 w 134"/>
                <a:gd name="T19" fmla="*/ 84 h 132"/>
                <a:gd name="T20" fmla="*/ 2 w 134"/>
                <a:gd name="T21" fmla="*/ 28 h 132"/>
                <a:gd name="T22" fmla="*/ 1 w 134"/>
                <a:gd name="T23" fmla="*/ 12 h 132"/>
                <a:gd name="T24" fmla="*/ 12 w 134"/>
                <a:gd name="T25" fmla="*/ 1 h 132"/>
                <a:gd name="T26" fmla="*/ 71 w 134"/>
                <a:gd name="T27" fmla="*/ 14 h 132"/>
                <a:gd name="T28" fmla="*/ 110 w 134"/>
                <a:gd name="T29" fmla="*/ 37 h 132"/>
                <a:gd name="T30" fmla="*/ 132 w 134"/>
                <a:gd name="T31" fmla="*/ 81 h 132"/>
                <a:gd name="T32" fmla="*/ 120 w 134"/>
                <a:gd name="T33" fmla="*/ 119 h 132"/>
                <a:gd name="T34" fmla="*/ 115 w 134"/>
                <a:gd name="T35" fmla="*/ 12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 h="132">
                  <a:moveTo>
                    <a:pt x="115" y="123"/>
                  </a:moveTo>
                  <a:cubicBezTo>
                    <a:pt x="103" y="83"/>
                    <a:pt x="81" y="51"/>
                    <a:pt x="43" y="32"/>
                  </a:cubicBezTo>
                  <a:cubicBezTo>
                    <a:pt x="43" y="32"/>
                    <a:pt x="43" y="32"/>
                    <a:pt x="42" y="33"/>
                  </a:cubicBezTo>
                  <a:cubicBezTo>
                    <a:pt x="45" y="34"/>
                    <a:pt x="47" y="36"/>
                    <a:pt x="49" y="38"/>
                  </a:cubicBezTo>
                  <a:cubicBezTo>
                    <a:pt x="52" y="39"/>
                    <a:pt x="54" y="41"/>
                    <a:pt x="56" y="43"/>
                  </a:cubicBezTo>
                  <a:cubicBezTo>
                    <a:pt x="77" y="60"/>
                    <a:pt x="93" y="81"/>
                    <a:pt x="101" y="107"/>
                  </a:cubicBezTo>
                  <a:cubicBezTo>
                    <a:pt x="102" y="112"/>
                    <a:pt x="103" y="116"/>
                    <a:pt x="103" y="120"/>
                  </a:cubicBezTo>
                  <a:cubicBezTo>
                    <a:pt x="104" y="127"/>
                    <a:pt x="101" y="130"/>
                    <a:pt x="95" y="131"/>
                  </a:cubicBezTo>
                  <a:cubicBezTo>
                    <a:pt x="85" y="132"/>
                    <a:pt x="76" y="131"/>
                    <a:pt x="68" y="128"/>
                  </a:cubicBezTo>
                  <a:cubicBezTo>
                    <a:pt x="46" y="119"/>
                    <a:pt x="29" y="105"/>
                    <a:pt x="18" y="84"/>
                  </a:cubicBezTo>
                  <a:cubicBezTo>
                    <a:pt x="10" y="66"/>
                    <a:pt x="5" y="47"/>
                    <a:pt x="2" y="28"/>
                  </a:cubicBezTo>
                  <a:cubicBezTo>
                    <a:pt x="2" y="23"/>
                    <a:pt x="1" y="17"/>
                    <a:pt x="1" y="12"/>
                  </a:cubicBezTo>
                  <a:cubicBezTo>
                    <a:pt x="0" y="4"/>
                    <a:pt x="4" y="0"/>
                    <a:pt x="12" y="1"/>
                  </a:cubicBezTo>
                  <a:cubicBezTo>
                    <a:pt x="32" y="4"/>
                    <a:pt x="52" y="7"/>
                    <a:pt x="71" y="14"/>
                  </a:cubicBezTo>
                  <a:cubicBezTo>
                    <a:pt x="85" y="19"/>
                    <a:pt x="99" y="26"/>
                    <a:pt x="110" y="37"/>
                  </a:cubicBezTo>
                  <a:cubicBezTo>
                    <a:pt x="121" y="50"/>
                    <a:pt x="130" y="64"/>
                    <a:pt x="132" y="81"/>
                  </a:cubicBezTo>
                  <a:cubicBezTo>
                    <a:pt x="134" y="96"/>
                    <a:pt x="130" y="109"/>
                    <a:pt x="120" y="119"/>
                  </a:cubicBezTo>
                  <a:cubicBezTo>
                    <a:pt x="119" y="121"/>
                    <a:pt x="117" y="122"/>
                    <a:pt x="115" y="12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54" name="Freeform 8">
              <a:extLst>
                <a:ext uri="{FF2B5EF4-FFF2-40B4-BE49-F238E27FC236}">
                  <a16:creationId xmlns:a16="http://schemas.microsoft.com/office/drawing/2014/main" id="{D262C42C-045D-46E5-9DE8-C1A61EE8AC9C}"/>
                </a:ext>
              </a:extLst>
            </p:cNvPr>
            <p:cNvSpPr>
              <a:spLocks/>
            </p:cNvSpPr>
            <p:nvPr/>
          </p:nvSpPr>
          <p:spPr bwMode="auto">
            <a:xfrm>
              <a:off x="11299825" y="6316663"/>
              <a:ext cx="171450" cy="177800"/>
            </a:xfrm>
            <a:custGeom>
              <a:avLst/>
              <a:gdLst>
                <a:gd name="T0" fmla="*/ 119 w 119"/>
                <a:gd name="T1" fmla="*/ 44 h 123"/>
                <a:gd name="T2" fmla="*/ 105 w 119"/>
                <a:gd name="T3" fmla="*/ 121 h 123"/>
                <a:gd name="T4" fmla="*/ 97 w 119"/>
                <a:gd name="T5" fmla="*/ 121 h 123"/>
                <a:gd name="T6" fmla="*/ 58 w 119"/>
                <a:gd name="T7" fmla="*/ 123 h 123"/>
                <a:gd name="T8" fmla="*/ 49 w 119"/>
                <a:gd name="T9" fmla="*/ 122 h 123"/>
                <a:gd name="T10" fmla="*/ 6 w 119"/>
                <a:gd name="T11" fmla="*/ 101 h 123"/>
                <a:gd name="T12" fmla="*/ 4 w 119"/>
                <a:gd name="T13" fmla="*/ 98 h 123"/>
                <a:gd name="T14" fmla="*/ 0 w 119"/>
                <a:gd name="T15" fmla="*/ 2 h 123"/>
                <a:gd name="T16" fmla="*/ 0 w 119"/>
                <a:gd name="T17" fmla="*/ 0 h 123"/>
                <a:gd name="T18" fmla="*/ 119 w 119"/>
                <a:gd name="T19" fmla="*/ 4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23">
                  <a:moveTo>
                    <a:pt x="119" y="44"/>
                  </a:moveTo>
                  <a:cubicBezTo>
                    <a:pt x="108" y="68"/>
                    <a:pt x="104" y="94"/>
                    <a:pt x="105" y="121"/>
                  </a:cubicBezTo>
                  <a:cubicBezTo>
                    <a:pt x="102" y="121"/>
                    <a:pt x="100" y="121"/>
                    <a:pt x="97" y="121"/>
                  </a:cubicBezTo>
                  <a:cubicBezTo>
                    <a:pt x="84" y="122"/>
                    <a:pt x="71" y="123"/>
                    <a:pt x="58" y="123"/>
                  </a:cubicBezTo>
                  <a:cubicBezTo>
                    <a:pt x="55" y="123"/>
                    <a:pt x="52" y="123"/>
                    <a:pt x="49" y="122"/>
                  </a:cubicBezTo>
                  <a:cubicBezTo>
                    <a:pt x="35" y="115"/>
                    <a:pt x="20" y="108"/>
                    <a:pt x="6" y="101"/>
                  </a:cubicBezTo>
                  <a:cubicBezTo>
                    <a:pt x="5" y="101"/>
                    <a:pt x="4" y="99"/>
                    <a:pt x="4" y="98"/>
                  </a:cubicBezTo>
                  <a:cubicBezTo>
                    <a:pt x="2" y="66"/>
                    <a:pt x="1" y="34"/>
                    <a:pt x="0" y="2"/>
                  </a:cubicBezTo>
                  <a:cubicBezTo>
                    <a:pt x="0" y="1"/>
                    <a:pt x="0" y="1"/>
                    <a:pt x="0" y="0"/>
                  </a:cubicBezTo>
                  <a:cubicBezTo>
                    <a:pt x="39" y="15"/>
                    <a:pt x="78" y="32"/>
                    <a:pt x="119" y="44"/>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55" name="Freeform 9">
              <a:extLst>
                <a:ext uri="{FF2B5EF4-FFF2-40B4-BE49-F238E27FC236}">
                  <a16:creationId xmlns:a16="http://schemas.microsoft.com/office/drawing/2014/main" id="{A7A4A502-9BCE-4E16-8C67-1019E85F0247}"/>
                </a:ext>
              </a:extLst>
            </p:cNvPr>
            <p:cNvSpPr>
              <a:spLocks/>
            </p:cNvSpPr>
            <p:nvPr/>
          </p:nvSpPr>
          <p:spPr bwMode="auto">
            <a:xfrm>
              <a:off x="11547475" y="6621463"/>
              <a:ext cx="342900" cy="95250"/>
            </a:xfrm>
            <a:custGeom>
              <a:avLst/>
              <a:gdLst>
                <a:gd name="T0" fmla="*/ 238 w 238"/>
                <a:gd name="T1" fmla="*/ 1 h 66"/>
                <a:gd name="T2" fmla="*/ 225 w 238"/>
                <a:gd name="T3" fmla="*/ 18 h 66"/>
                <a:gd name="T4" fmla="*/ 177 w 238"/>
                <a:gd name="T5" fmla="*/ 54 h 66"/>
                <a:gd name="T6" fmla="*/ 142 w 238"/>
                <a:gd name="T7" fmla="*/ 64 h 66"/>
                <a:gd name="T8" fmla="*/ 109 w 238"/>
                <a:gd name="T9" fmla="*/ 53 h 66"/>
                <a:gd name="T10" fmla="*/ 101 w 238"/>
                <a:gd name="T11" fmla="*/ 53 h 66"/>
                <a:gd name="T12" fmla="*/ 47 w 238"/>
                <a:gd name="T13" fmla="*/ 60 h 66"/>
                <a:gd name="T14" fmla="*/ 1 w 238"/>
                <a:gd name="T15" fmla="*/ 35 h 66"/>
                <a:gd name="T16" fmla="*/ 0 w 238"/>
                <a:gd name="T17" fmla="*/ 33 h 66"/>
                <a:gd name="T18" fmla="*/ 238 w 238"/>
                <a:gd name="T19" fmla="*/ 0 h 66"/>
                <a:gd name="T20" fmla="*/ 238 w 238"/>
                <a:gd name="T21"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8" h="66">
                  <a:moveTo>
                    <a:pt x="238" y="1"/>
                  </a:moveTo>
                  <a:cubicBezTo>
                    <a:pt x="234" y="7"/>
                    <a:pt x="230" y="12"/>
                    <a:pt x="225" y="18"/>
                  </a:cubicBezTo>
                  <a:cubicBezTo>
                    <a:pt x="211" y="33"/>
                    <a:pt x="195" y="45"/>
                    <a:pt x="177" y="54"/>
                  </a:cubicBezTo>
                  <a:cubicBezTo>
                    <a:pt x="166" y="59"/>
                    <a:pt x="155" y="63"/>
                    <a:pt x="142" y="64"/>
                  </a:cubicBezTo>
                  <a:cubicBezTo>
                    <a:pt x="130" y="64"/>
                    <a:pt x="119" y="60"/>
                    <a:pt x="109" y="53"/>
                  </a:cubicBezTo>
                  <a:cubicBezTo>
                    <a:pt x="106" y="52"/>
                    <a:pt x="104" y="51"/>
                    <a:pt x="101" y="53"/>
                  </a:cubicBezTo>
                  <a:cubicBezTo>
                    <a:pt x="84" y="65"/>
                    <a:pt x="66" y="66"/>
                    <a:pt x="47" y="60"/>
                  </a:cubicBezTo>
                  <a:cubicBezTo>
                    <a:pt x="30" y="55"/>
                    <a:pt x="15" y="46"/>
                    <a:pt x="1" y="35"/>
                  </a:cubicBezTo>
                  <a:cubicBezTo>
                    <a:pt x="1" y="34"/>
                    <a:pt x="1" y="34"/>
                    <a:pt x="0" y="33"/>
                  </a:cubicBezTo>
                  <a:cubicBezTo>
                    <a:pt x="81" y="29"/>
                    <a:pt x="160" y="21"/>
                    <a:pt x="238" y="0"/>
                  </a:cubicBezTo>
                  <a:cubicBezTo>
                    <a:pt x="238" y="0"/>
                    <a:pt x="238" y="1"/>
                    <a:pt x="238" y="1"/>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56" name="Freeform 10">
              <a:extLst>
                <a:ext uri="{FF2B5EF4-FFF2-40B4-BE49-F238E27FC236}">
                  <a16:creationId xmlns:a16="http://schemas.microsoft.com/office/drawing/2014/main" id="{957B3D3F-ACED-4C0A-91EF-3A890CCDB1CD}"/>
                </a:ext>
              </a:extLst>
            </p:cNvPr>
            <p:cNvSpPr>
              <a:spLocks/>
            </p:cNvSpPr>
            <p:nvPr/>
          </p:nvSpPr>
          <p:spPr bwMode="auto">
            <a:xfrm>
              <a:off x="11904663" y="6340475"/>
              <a:ext cx="119063" cy="76200"/>
            </a:xfrm>
            <a:custGeom>
              <a:avLst/>
              <a:gdLst>
                <a:gd name="T0" fmla="*/ 0 w 83"/>
                <a:gd name="T1" fmla="*/ 3 h 53"/>
                <a:gd name="T2" fmla="*/ 11 w 83"/>
                <a:gd name="T3" fmla="*/ 2 h 53"/>
                <a:gd name="T4" fmla="*/ 60 w 83"/>
                <a:gd name="T5" fmla="*/ 4 h 53"/>
                <a:gd name="T6" fmla="*/ 76 w 83"/>
                <a:gd name="T7" fmla="*/ 12 h 53"/>
                <a:gd name="T8" fmla="*/ 75 w 83"/>
                <a:gd name="T9" fmla="*/ 31 h 53"/>
                <a:gd name="T10" fmla="*/ 39 w 83"/>
                <a:gd name="T11" fmla="*/ 48 h 53"/>
                <a:gd name="T12" fmla="*/ 22 w 83"/>
                <a:gd name="T13" fmla="*/ 53 h 53"/>
                <a:gd name="T14" fmla="*/ 0 w 83"/>
                <a:gd name="T15" fmla="*/ 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53">
                  <a:moveTo>
                    <a:pt x="0" y="3"/>
                  </a:moveTo>
                  <a:cubicBezTo>
                    <a:pt x="4" y="2"/>
                    <a:pt x="7" y="2"/>
                    <a:pt x="11" y="2"/>
                  </a:cubicBezTo>
                  <a:cubicBezTo>
                    <a:pt x="27" y="1"/>
                    <a:pt x="44" y="0"/>
                    <a:pt x="60" y="4"/>
                  </a:cubicBezTo>
                  <a:cubicBezTo>
                    <a:pt x="66" y="6"/>
                    <a:pt x="71" y="8"/>
                    <a:pt x="76" y="12"/>
                  </a:cubicBezTo>
                  <a:cubicBezTo>
                    <a:pt x="83" y="18"/>
                    <a:pt x="83" y="26"/>
                    <a:pt x="75" y="31"/>
                  </a:cubicBezTo>
                  <a:cubicBezTo>
                    <a:pt x="64" y="39"/>
                    <a:pt x="52" y="43"/>
                    <a:pt x="39" y="48"/>
                  </a:cubicBezTo>
                  <a:cubicBezTo>
                    <a:pt x="34" y="49"/>
                    <a:pt x="28" y="51"/>
                    <a:pt x="22" y="53"/>
                  </a:cubicBezTo>
                  <a:cubicBezTo>
                    <a:pt x="18" y="35"/>
                    <a:pt x="11" y="18"/>
                    <a:pt x="0" y="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57" name="Freeform 11">
              <a:extLst>
                <a:ext uri="{FF2B5EF4-FFF2-40B4-BE49-F238E27FC236}">
                  <a16:creationId xmlns:a16="http://schemas.microsoft.com/office/drawing/2014/main" id="{7FCE8B91-EAD7-488A-82B9-EC71CA48523E}"/>
                </a:ext>
              </a:extLst>
            </p:cNvPr>
            <p:cNvSpPr>
              <a:spLocks/>
            </p:cNvSpPr>
            <p:nvPr/>
          </p:nvSpPr>
          <p:spPr bwMode="auto">
            <a:xfrm>
              <a:off x="11690350" y="6176963"/>
              <a:ext cx="82550" cy="134938"/>
            </a:xfrm>
            <a:custGeom>
              <a:avLst/>
              <a:gdLst>
                <a:gd name="T0" fmla="*/ 1 w 58"/>
                <a:gd name="T1" fmla="*/ 87 h 93"/>
                <a:gd name="T2" fmla="*/ 20 w 58"/>
                <a:gd name="T3" fmla="*/ 33 h 93"/>
                <a:gd name="T4" fmla="*/ 37 w 58"/>
                <a:gd name="T5" fmla="*/ 9 h 93"/>
                <a:gd name="T6" fmla="*/ 39 w 58"/>
                <a:gd name="T7" fmla="*/ 4 h 93"/>
                <a:gd name="T8" fmla="*/ 46 w 58"/>
                <a:gd name="T9" fmla="*/ 0 h 93"/>
                <a:gd name="T10" fmla="*/ 52 w 58"/>
                <a:gd name="T11" fmla="*/ 2 h 93"/>
                <a:gd name="T12" fmla="*/ 56 w 58"/>
                <a:gd name="T13" fmla="*/ 10 h 93"/>
                <a:gd name="T14" fmla="*/ 46 w 58"/>
                <a:gd name="T15" fmla="*/ 30 h 93"/>
                <a:gd name="T16" fmla="*/ 27 w 58"/>
                <a:gd name="T17" fmla="*/ 57 h 93"/>
                <a:gd name="T18" fmla="*/ 19 w 58"/>
                <a:gd name="T19" fmla="*/ 86 h 93"/>
                <a:gd name="T20" fmla="*/ 16 w 58"/>
                <a:gd name="T21" fmla="*/ 91 h 93"/>
                <a:gd name="T22" fmla="*/ 6 w 58"/>
                <a:gd name="T23" fmla="*/ 92 h 93"/>
                <a:gd name="T24" fmla="*/ 1 w 58"/>
                <a:gd name="T25" fmla="*/ 8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3">
                  <a:moveTo>
                    <a:pt x="1" y="87"/>
                  </a:moveTo>
                  <a:cubicBezTo>
                    <a:pt x="0" y="67"/>
                    <a:pt x="8" y="49"/>
                    <a:pt x="20" y="33"/>
                  </a:cubicBezTo>
                  <a:cubicBezTo>
                    <a:pt x="26" y="25"/>
                    <a:pt x="31" y="17"/>
                    <a:pt x="37" y="9"/>
                  </a:cubicBezTo>
                  <a:cubicBezTo>
                    <a:pt x="38" y="8"/>
                    <a:pt x="39" y="6"/>
                    <a:pt x="39" y="4"/>
                  </a:cubicBezTo>
                  <a:cubicBezTo>
                    <a:pt x="41" y="1"/>
                    <a:pt x="43" y="0"/>
                    <a:pt x="46" y="0"/>
                  </a:cubicBezTo>
                  <a:cubicBezTo>
                    <a:pt x="48" y="1"/>
                    <a:pt x="50" y="1"/>
                    <a:pt x="52" y="2"/>
                  </a:cubicBezTo>
                  <a:cubicBezTo>
                    <a:pt x="56" y="3"/>
                    <a:pt x="58" y="6"/>
                    <a:pt x="56" y="10"/>
                  </a:cubicBezTo>
                  <a:cubicBezTo>
                    <a:pt x="53" y="17"/>
                    <a:pt x="50" y="23"/>
                    <a:pt x="46" y="30"/>
                  </a:cubicBezTo>
                  <a:cubicBezTo>
                    <a:pt x="40" y="39"/>
                    <a:pt x="33" y="48"/>
                    <a:pt x="27" y="57"/>
                  </a:cubicBezTo>
                  <a:cubicBezTo>
                    <a:pt x="21" y="66"/>
                    <a:pt x="19" y="76"/>
                    <a:pt x="19" y="86"/>
                  </a:cubicBezTo>
                  <a:cubicBezTo>
                    <a:pt x="19" y="89"/>
                    <a:pt x="18" y="90"/>
                    <a:pt x="16" y="91"/>
                  </a:cubicBezTo>
                  <a:cubicBezTo>
                    <a:pt x="12" y="91"/>
                    <a:pt x="9" y="92"/>
                    <a:pt x="6" y="92"/>
                  </a:cubicBezTo>
                  <a:cubicBezTo>
                    <a:pt x="0" y="93"/>
                    <a:pt x="0" y="93"/>
                    <a:pt x="1" y="87"/>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grpSp>
      <p:grpSp>
        <p:nvGrpSpPr>
          <p:cNvPr id="58" name="Grupo 57">
            <a:extLst>
              <a:ext uri="{FF2B5EF4-FFF2-40B4-BE49-F238E27FC236}">
                <a16:creationId xmlns:a16="http://schemas.microsoft.com/office/drawing/2014/main" id="{23A2C7AC-BAA3-4140-9B3E-A3CBABD52143}"/>
              </a:ext>
            </a:extLst>
          </p:cNvPr>
          <p:cNvGrpSpPr/>
          <p:nvPr/>
        </p:nvGrpSpPr>
        <p:grpSpPr>
          <a:xfrm rot="10800000">
            <a:off x="120811" y="6612571"/>
            <a:ext cx="11775915" cy="145782"/>
            <a:chOff x="120811" y="6612571"/>
            <a:chExt cx="11775915" cy="145782"/>
          </a:xfrm>
        </p:grpSpPr>
        <p:cxnSp>
          <p:nvCxnSpPr>
            <p:cNvPr id="59" name="Conector recto 58">
              <a:extLst>
                <a:ext uri="{FF2B5EF4-FFF2-40B4-BE49-F238E27FC236}">
                  <a16:creationId xmlns:a16="http://schemas.microsoft.com/office/drawing/2014/main" id="{9E5F510A-D197-4A32-97EF-2444151593B2}"/>
                </a:ext>
              </a:extLst>
            </p:cNvPr>
            <p:cNvCxnSpPr>
              <a:cxnSpLocks/>
            </p:cNvCxnSpPr>
            <p:nvPr/>
          </p:nvCxnSpPr>
          <p:spPr>
            <a:xfrm>
              <a:off x="6550702" y="6672530"/>
              <a:ext cx="5346024" cy="0"/>
            </a:xfrm>
            <a:prstGeom prst="line">
              <a:avLst/>
            </a:prstGeom>
            <a:ln w="28575">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60" name="Rectángulo 59">
              <a:extLst>
                <a:ext uri="{FF2B5EF4-FFF2-40B4-BE49-F238E27FC236}">
                  <a16:creationId xmlns:a16="http://schemas.microsoft.com/office/drawing/2014/main" id="{15735364-922A-4404-BC59-3097E4EE453E}"/>
                </a:ext>
              </a:extLst>
            </p:cNvPr>
            <p:cNvSpPr/>
            <p:nvPr/>
          </p:nvSpPr>
          <p:spPr>
            <a:xfrm>
              <a:off x="120811" y="6612571"/>
              <a:ext cx="7224369" cy="14578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cs typeface="B Nazanin" panose="00000700000000000000" pitchFamily="2" charset="-78"/>
              </a:endParaRPr>
            </a:p>
          </p:txBody>
        </p:sp>
      </p:grpSp>
    </p:spTree>
    <p:extLst>
      <p:ext uri="{BB962C8B-B14F-4D97-AF65-F5344CB8AC3E}">
        <p14:creationId xmlns:p14="http://schemas.microsoft.com/office/powerpoint/2010/main" val="40052716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9FC5A7B2-E106-4921-9F53-8D7E7A9D74DC}"/>
              </a:ext>
            </a:extLst>
          </p:cNvPr>
          <p:cNvSpPr/>
          <p:nvPr/>
        </p:nvSpPr>
        <p:spPr>
          <a:xfrm>
            <a:off x="0" y="0"/>
            <a:ext cx="3791744"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1800">
              <a:cs typeface="B Nazanin" panose="00000700000000000000" pitchFamily="2" charset="-78"/>
            </a:endParaRPr>
          </a:p>
        </p:txBody>
      </p:sp>
      <p:sp>
        <p:nvSpPr>
          <p:cNvPr id="3" name="Title 1">
            <a:extLst>
              <a:ext uri="{FF2B5EF4-FFF2-40B4-BE49-F238E27FC236}">
                <a16:creationId xmlns:a16="http://schemas.microsoft.com/office/drawing/2014/main" id="{DA4B4042-4C28-45EC-903A-C4CEB5DE42B6}"/>
              </a:ext>
            </a:extLst>
          </p:cNvPr>
          <p:cNvSpPr txBox="1">
            <a:spLocks/>
          </p:cNvSpPr>
          <p:nvPr/>
        </p:nvSpPr>
        <p:spPr>
          <a:xfrm>
            <a:off x="377413" y="495476"/>
            <a:ext cx="3113070" cy="1431376"/>
          </a:xfrm>
          <a:prstGeom prst="rect">
            <a:avLst/>
          </a:prstGeom>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altLang="ko-KR" sz="4800" dirty="0">
                <a:solidFill>
                  <a:schemeClr val="bg1"/>
                </a:solidFill>
                <a:cs typeface="B Nazanin" panose="00000700000000000000" pitchFamily="2" charset="-78"/>
              </a:rPr>
              <a:t>خدمات ما</a:t>
            </a:r>
            <a:endParaRPr lang="ko-KR" altLang="en-US" sz="4800" dirty="0">
              <a:solidFill>
                <a:schemeClr val="bg1"/>
              </a:solidFill>
              <a:cs typeface="B Nazanin" panose="00000700000000000000" pitchFamily="2" charset="-78"/>
            </a:endParaRPr>
          </a:p>
        </p:txBody>
      </p:sp>
      <p:grpSp>
        <p:nvGrpSpPr>
          <p:cNvPr id="4" name="Group 3">
            <a:extLst>
              <a:ext uri="{FF2B5EF4-FFF2-40B4-BE49-F238E27FC236}">
                <a16:creationId xmlns:a16="http://schemas.microsoft.com/office/drawing/2014/main" id="{792B1FFE-828B-466A-95E3-5529A51599E7}"/>
              </a:ext>
            </a:extLst>
          </p:cNvPr>
          <p:cNvGrpSpPr/>
          <p:nvPr/>
        </p:nvGrpSpPr>
        <p:grpSpPr>
          <a:xfrm>
            <a:off x="5222125" y="748837"/>
            <a:ext cx="2612813" cy="1189643"/>
            <a:chOff x="3059831" y="2116291"/>
            <a:chExt cx="2760888" cy="1013722"/>
          </a:xfrm>
        </p:grpSpPr>
        <p:sp>
          <p:nvSpPr>
            <p:cNvPr id="5" name="TextBox 4">
              <a:extLst>
                <a:ext uri="{FF2B5EF4-FFF2-40B4-BE49-F238E27FC236}">
                  <a16:creationId xmlns:a16="http://schemas.microsoft.com/office/drawing/2014/main" id="{D7587585-D5CF-44DD-AA54-19485A0FD53F}"/>
                </a:ext>
              </a:extLst>
            </p:cNvPr>
            <p:cNvSpPr txBox="1"/>
            <p:nvPr/>
          </p:nvSpPr>
          <p:spPr>
            <a:xfrm>
              <a:off x="3059832" y="2421901"/>
              <a:ext cx="2760887" cy="708112"/>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ارائه پاورپوینت مدرنی را دریافت کنید که به زیبایی طراحی شده است. من امیدوارم و معتقدم که این الگو وقت و پول شما را تامین کند.</a:t>
              </a:r>
              <a:endParaRPr lang="en-US" altLang="ko-KR" sz="1200" dirty="0">
                <a:solidFill>
                  <a:schemeClr val="tx1">
                    <a:lumMod val="75000"/>
                    <a:lumOff val="25000"/>
                  </a:schemeClr>
                </a:solidFill>
                <a:cs typeface="B Nazanin" panose="00000700000000000000" pitchFamily="2" charset="-78"/>
              </a:endParaRPr>
            </a:p>
          </p:txBody>
        </p:sp>
        <p:sp>
          <p:nvSpPr>
            <p:cNvPr id="6" name="TextBox 5">
              <a:extLst>
                <a:ext uri="{FF2B5EF4-FFF2-40B4-BE49-F238E27FC236}">
                  <a16:creationId xmlns:a16="http://schemas.microsoft.com/office/drawing/2014/main" id="{07201BD9-0897-424B-81DA-239C44598E65}"/>
                </a:ext>
              </a:extLst>
            </p:cNvPr>
            <p:cNvSpPr txBox="1"/>
            <p:nvPr/>
          </p:nvSpPr>
          <p:spPr>
            <a:xfrm>
              <a:off x="3059831" y="2116291"/>
              <a:ext cx="2760887" cy="23603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مطالب در اینجا</a:t>
              </a:r>
              <a:endParaRPr lang="ko-KR" altLang="en-US" sz="1200" dirty="0">
                <a:solidFill>
                  <a:schemeClr val="tx1">
                    <a:lumMod val="75000"/>
                    <a:lumOff val="25000"/>
                  </a:schemeClr>
                </a:solidFill>
                <a:cs typeface="B Nazanin" panose="00000700000000000000" pitchFamily="2" charset="-78"/>
              </a:endParaRPr>
            </a:p>
          </p:txBody>
        </p:sp>
      </p:grpSp>
      <p:grpSp>
        <p:nvGrpSpPr>
          <p:cNvPr id="7" name="Group 6">
            <a:extLst>
              <a:ext uri="{FF2B5EF4-FFF2-40B4-BE49-F238E27FC236}">
                <a16:creationId xmlns:a16="http://schemas.microsoft.com/office/drawing/2014/main" id="{04D0F87D-5E44-47BE-8961-6B6043FA238C}"/>
              </a:ext>
            </a:extLst>
          </p:cNvPr>
          <p:cNvGrpSpPr/>
          <p:nvPr/>
        </p:nvGrpSpPr>
        <p:grpSpPr>
          <a:xfrm>
            <a:off x="8877076" y="748836"/>
            <a:ext cx="2612813" cy="1535890"/>
            <a:chOff x="3059831" y="2116291"/>
            <a:chExt cx="2760888" cy="1308767"/>
          </a:xfrm>
        </p:grpSpPr>
        <p:sp>
          <p:nvSpPr>
            <p:cNvPr id="8" name="TextBox 7">
              <a:extLst>
                <a:ext uri="{FF2B5EF4-FFF2-40B4-BE49-F238E27FC236}">
                  <a16:creationId xmlns:a16="http://schemas.microsoft.com/office/drawing/2014/main" id="{7ED4879C-67D3-4E1D-BE5D-52C526C4E2E1}"/>
                </a:ext>
              </a:extLst>
            </p:cNvPr>
            <p:cNvSpPr txBox="1"/>
            <p:nvPr/>
          </p:nvSpPr>
          <p:spPr>
            <a:xfrm>
              <a:off x="3059832" y="2421901"/>
              <a:ext cx="2760887" cy="1003157"/>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700000000000000" pitchFamily="2" charset="-78"/>
                </a:rPr>
                <a:t>ارائه پاورپوینت مدرنی را دریافت کنید که به زیبایی طراحی شده است. من امیدوارم و معتقدم که این الگو وقت و پول شما را تامین کند.</a:t>
              </a:r>
              <a:endParaRPr lang="en-US" altLang="ko-KR" sz="1200" dirty="0">
                <a:solidFill>
                  <a:schemeClr val="tx1">
                    <a:lumMod val="75000"/>
                    <a:lumOff val="25000"/>
                  </a:schemeClr>
                </a:solidFill>
                <a:cs typeface="B Nazanin" panose="00000700000000000000" pitchFamily="2" charset="-78"/>
              </a:endParaRPr>
            </a:p>
          </p:txBody>
        </p:sp>
        <p:sp>
          <p:nvSpPr>
            <p:cNvPr id="9" name="TextBox 8">
              <a:extLst>
                <a:ext uri="{FF2B5EF4-FFF2-40B4-BE49-F238E27FC236}">
                  <a16:creationId xmlns:a16="http://schemas.microsoft.com/office/drawing/2014/main" id="{3157A9CF-3DC3-49DC-94FE-474726A72987}"/>
                </a:ext>
              </a:extLst>
            </p:cNvPr>
            <p:cNvSpPr txBox="1"/>
            <p:nvPr/>
          </p:nvSpPr>
          <p:spPr>
            <a:xfrm>
              <a:off x="3059831" y="2116291"/>
              <a:ext cx="2760887" cy="23603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مطالب در اینجا</a:t>
              </a:r>
              <a:endParaRPr lang="ko-KR" altLang="en-US" sz="1200" dirty="0">
                <a:solidFill>
                  <a:schemeClr val="tx1">
                    <a:lumMod val="75000"/>
                    <a:lumOff val="25000"/>
                  </a:schemeClr>
                </a:solidFill>
                <a:cs typeface="B Nazanin" panose="00000700000000000000" pitchFamily="2" charset="-78"/>
              </a:endParaRPr>
            </a:p>
          </p:txBody>
        </p:sp>
      </p:grpSp>
      <p:grpSp>
        <p:nvGrpSpPr>
          <p:cNvPr id="10" name="Group 9">
            <a:extLst>
              <a:ext uri="{FF2B5EF4-FFF2-40B4-BE49-F238E27FC236}">
                <a16:creationId xmlns:a16="http://schemas.microsoft.com/office/drawing/2014/main" id="{61A5B819-19B5-432B-9468-C85E7C91D251}"/>
              </a:ext>
            </a:extLst>
          </p:cNvPr>
          <p:cNvGrpSpPr/>
          <p:nvPr/>
        </p:nvGrpSpPr>
        <p:grpSpPr>
          <a:xfrm>
            <a:off x="5238497" y="2863705"/>
            <a:ext cx="2612813" cy="1189642"/>
            <a:chOff x="3059831" y="2116291"/>
            <a:chExt cx="2760888" cy="1013721"/>
          </a:xfrm>
        </p:grpSpPr>
        <p:sp>
          <p:nvSpPr>
            <p:cNvPr id="11" name="TextBox 10">
              <a:extLst>
                <a:ext uri="{FF2B5EF4-FFF2-40B4-BE49-F238E27FC236}">
                  <a16:creationId xmlns:a16="http://schemas.microsoft.com/office/drawing/2014/main" id="{7C51B4E6-235F-426C-878C-667A807D1457}"/>
                </a:ext>
              </a:extLst>
            </p:cNvPr>
            <p:cNvSpPr txBox="1"/>
            <p:nvPr/>
          </p:nvSpPr>
          <p:spPr>
            <a:xfrm>
              <a:off x="3059832" y="2421901"/>
              <a:ext cx="2760887" cy="70811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ارائه پاورپوینت مدرنی را دریافت کنید که به زیبایی طراحی شده است. من امیدوارم و معتقدم که این الگو وقت و پول شما را تامین کند.</a:t>
              </a:r>
              <a:endParaRPr lang="en-US" altLang="ko-KR" sz="1200" dirty="0">
                <a:solidFill>
                  <a:schemeClr val="tx1">
                    <a:lumMod val="75000"/>
                    <a:lumOff val="25000"/>
                  </a:schemeClr>
                </a:solidFill>
                <a:cs typeface="B Nazanin" panose="00000700000000000000" pitchFamily="2" charset="-78"/>
              </a:endParaRPr>
            </a:p>
          </p:txBody>
        </p:sp>
        <p:sp>
          <p:nvSpPr>
            <p:cNvPr id="12" name="TextBox 11">
              <a:extLst>
                <a:ext uri="{FF2B5EF4-FFF2-40B4-BE49-F238E27FC236}">
                  <a16:creationId xmlns:a16="http://schemas.microsoft.com/office/drawing/2014/main" id="{6F2DAFFB-116F-46F0-9163-7DB933CC9A7D}"/>
                </a:ext>
              </a:extLst>
            </p:cNvPr>
            <p:cNvSpPr txBox="1"/>
            <p:nvPr/>
          </p:nvSpPr>
          <p:spPr>
            <a:xfrm>
              <a:off x="3059831" y="2116291"/>
              <a:ext cx="2760887" cy="23603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مطالب در اینجا</a:t>
              </a:r>
              <a:endParaRPr lang="ko-KR" altLang="en-US" sz="1200" dirty="0">
                <a:solidFill>
                  <a:schemeClr val="tx1">
                    <a:lumMod val="75000"/>
                    <a:lumOff val="25000"/>
                  </a:schemeClr>
                </a:solidFill>
                <a:cs typeface="B Nazanin" panose="00000700000000000000" pitchFamily="2" charset="-78"/>
              </a:endParaRPr>
            </a:p>
          </p:txBody>
        </p:sp>
      </p:grpSp>
      <p:grpSp>
        <p:nvGrpSpPr>
          <p:cNvPr id="13" name="Group 12">
            <a:extLst>
              <a:ext uri="{FF2B5EF4-FFF2-40B4-BE49-F238E27FC236}">
                <a16:creationId xmlns:a16="http://schemas.microsoft.com/office/drawing/2014/main" id="{E9B5BC49-ECF8-45B4-827E-51BCD2002FB0}"/>
              </a:ext>
            </a:extLst>
          </p:cNvPr>
          <p:cNvGrpSpPr/>
          <p:nvPr/>
        </p:nvGrpSpPr>
        <p:grpSpPr>
          <a:xfrm>
            <a:off x="5238498" y="4978573"/>
            <a:ext cx="2612813" cy="1189642"/>
            <a:chOff x="3059831" y="2116291"/>
            <a:chExt cx="2760888" cy="1013721"/>
          </a:xfrm>
        </p:grpSpPr>
        <p:sp>
          <p:nvSpPr>
            <p:cNvPr id="14" name="TextBox 13">
              <a:extLst>
                <a:ext uri="{FF2B5EF4-FFF2-40B4-BE49-F238E27FC236}">
                  <a16:creationId xmlns:a16="http://schemas.microsoft.com/office/drawing/2014/main" id="{12CDE92E-E9C7-4FA4-BA2F-F8DC45D44CCD}"/>
                </a:ext>
              </a:extLst>
            </p:cNvPr>
            <p:cNvSpPr txBox="1"/>
            <p:nvPr/>
          </p:nvSpPr>
          <p:spPr>
            <a:xfrm>
              <a:off x="3059832" y="2421901"/>
              <a:ext cx="2760887" cy="70811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ارائه پاورپوینت مدرنی را دریافت کنید که به زیبایی طراحی شده است. من امیدوارم و معتقدم که این الگو وقت و پول شما را تامین کند.</a:t>
              </a:r>
              <a:endParaRPr lang="en-US" altLang="ko-KR" sz="1200" dirty="0">
                <a:solidFill>
                  <a:schemeClr val="tx1">
                    <a:lumMod val="75000"/>
                    <a:lumOff val="25000"/>
                  </a:schemeClr>
                </a:solidFill>
                <a:cs typeface="B Nazanin" panose="00000700000000000000" pitchFamily="2" charset="-78"/>
              </a:endParaRPr>
            </a:p>
          </p:txBody>
        </p:sp>
        <p:sp>
          <p:nvSpPr>
            <p:cNvPr id="15" name="TextBox 14">
              <a:extLst>
                <a:ext uri="{FF2B5EF4-FFF2-40B4-BE49-F238E27FC236}">
                  <a16:creationId xmlns:a16="http://schemas.microsoft.com/office/drawing/2014/main" id="{70EF9753-4290-47A1-99CB-F306535D9A8B}"/>
                </a:ext>
              </a:extLst>
            </p:cNvPr>
            <p:cNvSpPr txBox="1"/>
            <p:nvPr/>
          </p:nvSpPr>
          <p:spPr>
            <a:xfrm>
              <a:off x="3059831" y="2116291"/>
              <a:ext cx="2760887" cy="23603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مطالب در اینجا</a:t>
              </a:r>
              <a:endParaRPr lang="ko-KR" altLang="en-US" sz="1200" dirty="0">
                <a:solidFill>
                  <a:schemeClr val="tx1">
                    <a:lumMod val="75000"/>
                    <a:lumOff val="25000"/>
                  </a:schemeClr>
                </a:solidFill>
                <a:cs typeface="B Nazanin" panose="00000700000000000000" pitchFamily="2" charset="-78"/>
              </a:endParaRPr>
            </a:p>
          </p:txBody>
        </p:sp>
      </p:grpSp>
      <p:grpSp>
        <p:nvGrpSpPr>
          <p:cNvPr id="16" name="Group 15">
            <a:extLst>
              <a:ext uri="{FF2B5EF4-FFF2-40B4-BE49-F238E27FC236}">
                <a16:creationId xmlns:a16="http://schemas.microsoft.com/office/drawing/2014/main" id="{DA4664F1-CFF9-48F6-A3EE-6FFF42C73390}"/>
              </a:ext>
            </a:extLst>
          </p:cNvPr>
          <p:cNvGrpSpPr/>
          <p:nvPr/>
        </p:nvGrpSpPr>
        <p:grpSpPr>
          <a:xfrm>
            <a:off x="8877076" y="2863704"/>
            <a:ext cx="2612813" cy="1189643"/>
            <a:chOff x="3059831" y="2116291"/>
            <a:chExt cx="2760888" cy="1013722"/>
          </a:xfrm>
        </p:grpSpPr>
        <p:sp>
          <p:nvSpPr>
            <p:cNvPr id="17" name="TextBox 16">
              <a:extLst>
                <a:ext uri="{FF2B5EF4-FFF2-40B4-BE49-F238E27FC236}">
                  <a16:creationId xmlns:a16="http://schemas.microsoft.com/office/drawing/2014/main" id="{AC7D5A12-7114-4F5F-BB74-9E5E174573DA}"/>
                </a:ext>
              </a:extLst>
            </p:cNvPr>
            <p:cNvSpPr txBox="1"/>
            <p:nvPr/>
          </p:nvSpPr>
          <p:spPr>
            <a:xfrm>
              <a:off x="3059832" y="2421901"/>
              <a:ext cx="2760887" cy="708112"/>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ارائه پاورپوینت مدرنی را دریافت کنید که به زیبایی طراحی شده است. من امیدوارم و معتقدم که این الگو وقت و پول شما را تامین کند.</a:t>
              </a:r>
              <a:endParaRPr lang="en-US" altLang="ko-KR" sz="1200" dirty="0">
                <a:solidFill>
                  <a:schemeClr val="tx1">
                    <a:lumMod val="75000"/>
                    <a:lumOff val="25000"/>
                  </a:schemeClr>
                </a:solidFill>
                <a:cs typeface="B Nazanin" panose="00000700000000000000" pitchFamily="2" charset="-78"/>
              </a:endParaRPr>
            </a:p>
          </p:txBody>
        </p:sp>
        <p:sp>
          <p:nvSpPr>
            <p:cNvPr id="18" name="TextBox 17">
              <a:extLst>
                <a:ext uri="{FF2B5EF4-FFF2-40B4-BE49-F238E27FC236}">
                  <a16:creationId xmlns:a16="http://schemas.microsoft.com/office/drawing/2014/main" id="{9FA7400D-78F7-46D4-BF49-2192B35C9C3D}"/>
                </a:ext>
              </a:extLst>
            </p:cNvPr>
            <p:cNvSpPr txBox="1"/>
            <p:nvPr/>
          </p:nvSpPr>
          <p:spPr>
            <a:xfrm>
              <a:off x="3059831" y="2116291"/>
              <a:ext cx="2760887" cy="23603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مطالب در اینجا</a:t>
              </a:r>
              <a:endParaRPr lang="ko-KR" altLang="en-US" sz="1200" dirty="0">
                <a:solidFill>
                  <a:schemeClr val="tx1">
                    <a:lumMod val="75000"/>
                    <a:lumOff val="25000"/>
                  </a:schemeClr>
                </a:solidFill>
                <a:cs typeface="B Nazanin" panose="00000700000000000000" pitchFamily="2" charset="-78"/>
              </a:endParaRPr>
            </a:p>
          </p:txBody>
        </p:sp>
      </p:grpSp>
      <p:grpSp>
        <p:nvGrpSpPr>
          <p:cNvPr id="19" name="Group 18">
            <a:extLst>
              <a:ext uri="{FF2B5EF4-FFF2-40B4-BE49-F238E27FC236}">
                <a16:creationId xmlns:a16="http://schemas.microsoft.com/office/drawing/2014/main" id="{DF9E6E33-9A86-4116-9DF6-2032DD8CF1D3}"/>
              </a:ext>
            </a:extLst>
          </p:cNvPr>
          <p:cNvGrpSpPr/>
          <p:nvPr/>
        </p:nvGrpSpPr>
        <p:grpSpPr>
          <a:xfrm>
            <a:off x="8757009" y="4978573"/>
            <a:ext cx="2732880" cy="1189642"/>
            <a:chOff x="2932959" y="2116291"/>
            <a:chExt cx="2887759" cy="1013721"/>
          </a:xfrm>
        </p:grpSpPr>
        <p:sp>
          <p:nvSpPr>
            <p:cNvPr id="20" name="TextBox 19">
              <a:extLst>
                <a:ext uri="{FF2B5EF4-FFF2-40B4-BE49-F238E27FC236}">
                  <a16:creationId xmlns:a16="http://schemas.microsoft.com/office/drawing/2014/main" id="{3ADE3A76-3111-41E3-AB7B-0C3D1F90C4E7}"/>
                </a:ext>
              </a:extLst>
            </p:cNvPr>
            <p:cNvSpPr txBox="1"/>
            <p:nvPr/>
          </p:nvSpPr>
          <p:spPr>
            <a:xfrm>
              <a:off x="2932959" y="2421901"/>
              <a:ext cx="2760887" cy="70811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ارائه پاورپوینت مدرنی را دریافت کنید که به زیبایی طراحی شده است. من امیدوارم و معتقدم که این الگو وقت و پول شما را تامین کند.</a:t>
              </a:r>
              <a:endParaRPr lang="en-US" altLang="ko-KR" sz="1200" dirty="0">
                <a:solidFill>
                  <a:schemeClr val="tx1">
                    <a:lumMod val="75000"/>
                    <a:lumOff val="25000"/>
                  </a:schemeClr>
                </a:solidFill>
                <a:cs typeface="B Nazanin" panose="00000700000000000000" pitchFamily="2" charset="-78"/>
              </a:endParaRPr>
            </a:p>
          </p:txBody>
        </p:sp>
        <p:sp>
          <p:nvSpPr>
            <p:cNvPr id="21" name="TextBox 20">
              <a:extLst>
                <a:ext uri="{FF2B5EF4-FFF2-40B4-BE49-F238E27FC236}">
                  <a16:creationId xmlns:a16="http://schemas.microsoft.com/office/drawing/2014/main" id="{A7692751-C845-43EC-B7F3-8271C5E22708}"/>
                </a:ext>
              </a:extLst>
            </p:cNvPr>
            <p:cNvSpPr txBox="1"/>
            <p:nvPr/>
          </p:nvSpPr>
          <p:spPr>
            <a:xfrm>
              <a:off x="3059831" y="2116291"/>
              <a:ext cx="2760887" cy="23603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مطالب در اینجا</a:t>
              </a:r>
              <a:endParaRPr lang="ko-KR" altLang="en-US" sz="1200" dirty="0">
                <a:solidFill>
                  <a:schemeClr val="tx1">
                    <a:lumMod val="75000"/>
                    <a:lumOff val="25000"/>
                  </a:schemeClr>
                </a:solidFill>
                <a:cs typeface="B Nazanin" panose="00000700000000000000" pitchFamily="2" charset="-78"/>
              </a:endParaRPr>
            </a:p>
          </p:txBody>
        </p:sp>
      </p:grpSp>
      <p:sp>
        <p:nvSpPr>
          <p:cNvPr id="22" name="Isosceles Triangle 51">
            <a:extLst>
              <a:ext uri="{FF2B5EF4-FFF2-40B4-BE49-F238E27FC236}">
                <a16:creationId xmlns:a16="http://schemas.microsoft.com/office/drawing/2014/main" id="{2FC75051-8624-4216-9E66-9A663202169C}"/>
              </a:ext>
            </a:extLst>
          </p:cNvPr>
          <p:cNvSpPr/>
          <p:nvPr/>
        </p:nvSpPr>
        <p:spPr>
          <a:xfrm>
            <a:off x="4478212" y="4978574"/>
            <a:ext cx="594448" cy="435911"/>
          </a:xfrm>
          <a:custGeom>
            <a:avLst/>
            <a:gdLst/>
            <a:ahLst/>
            <a:cxnLst/>
            <a:rect l="l" t="t" r="r" b="b"/>
            <a:pathLst>
              <a:path w="3240001" h="2375905">
                <a:moveTo>
                  <a:pt x="1974640" y="1379575"/>
                </a:moveTo>
                <a:lnTo>
                  <a:pt x="3240001" y="2375905"/>
                </a:lnTo>
                <a:lnTo>
                  <a:pt x="1" y="2375905"/>
                </a:lnTo>
                <a:lnTo>
                  <a:pt x="1269863" y="1399042"/>
                </a:lnTo>
                <a:lnTo>
                  <a:pt x="1610574" y="1745545"/>
                </a:lnTo>
                <a:close/>
                <a:moveTo>
                  <a:pt x="3240001" y="126952"/>
                </a:moveTo>
                <a:lnTo>
                  <a:pt x="3240001" y="2258912"/>
                </a:lnTo>
                <a:lnTo>
                  <a:pt x="2032457" y="1334195"/>
                </a:lnTo>
                <a:close/>
                <a:moveTo>
                  <a:pt x="0" y="117525"/>
                </a:moveTo>
                <a:lnTo>
                  <a:pt x="1207545" y="1324768"/>
                </a:lnTo>
                <a:lnTo>
                  <a:pt x="0" y="2249485"/>
                </a:lnTo>
                <a:close/>
                <a:moveTo>
                  <a:pt x="0" y="0"/>
                </a:moveTo>
                <a:lnTo>
                  <a:pt x="3240000" y="0"/>
                </a:lnTo>
                <a:lnTo>
                  <a:pt x="1610572" y="162051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700000000000000" pitchFamily="2" charset="-78"/>
            </a:endParaRPr>
          </a:p>
        </p:txBody>
      </p:sp>
      <p:sp>
        <p:nvSpPr>
          <p:cNvPr id="23" name="Rectangle 15">
            <a:extLst>
              <a:ext uri="{FF2B5EF4-FFF2-40B4-BE49-F238E27FC236}">
                <a16:creationId xmlns:a16="http://schemas.microsoft.com/office/drawing/2014/main" id="{8A9A4737-F569-4D7E-864B-4E71141C20EC}"/>
              </a:ext>
            </a:extLst>
          </p:cNvPr>
          <p:cNvSpPr/>
          <p:nvPr/>
        </p:nvSpPr>
        <p:spPr>
          <a:xfrm rot="5400000">
            <a:off x="4487649" y="2864088"/>
            <a:ext cx="575577" cy="574813"/>
          </a:xfrm>
          <a:custGeom>
            <a:avLst/>
            <a:gdLst/>
            <a:ahLst/>
            <a:cxnLst/>
            <a:rect l="l" t="t" r="r" b="b"/>
            <a:pathLst>
              <a:path w="3244313" h="3240000">
                <a:moveTo>
                  <a:pt x="2055482" y="677891"/>
                </a:moveTo>
                <a:lnTo>
                  <a:pt x="2055482" y="209891"/>
                </a:lnTo>
                <a:lnTo>
                  <a:pt x="2919482" y="209891"/>
                </a:lnTo>
                <a:lnTo>
                  <a:pt x="2919482" y="677891"/>
                </a:lnTo>
                <a:close/>
                <a:moveTo>
                  <a:pt x="1695482" y="1397971"/>
                </a:moveTo>
                <a:lnTo>
                  <a:pt x="1695482" y="929971"/>
                </a:lnTo>
                <a:lnTo>
                  <a:pt x="2919482" y="929971"/>
                </a:lnTo>
                <a:lnTo>
                  <a:pt x="2919482" y="1397971"/>
                </a:lnTo>
                <a:close/>
                <a:moveTo>
                  <a:pt x="1335482" y="2118051"/>
                </a:moveTo>
                <a:lnTo>
                  <a:pt x="1335482" y="1650051"/>
                </a:lnTo>
                <a:lnTo>
                  <a:pt x="2919482" y="1650051"/>
                </a:lnTo>
                <a:lnTo>
                  <a:pt x="2919482" y="2118051"/>
                </a:lnTo>
                <a:close/>
                <a:moveTo>
                  <a:pt x="975482" y="2838131"/>
                </a:moveTo>
                <a:lnTo>
                  <a:pt x="975482" y="2370131"/>
                </a:lnTo>
                <a:lnTo>
                  <a:pt x="2919482" y="2370131"/>
                </a:lnTo>
                <a:lnTo>
                  <a:pt x="2919482" y="2838131"/>
                </a:lnTo>
                <a:close/>
                <a:moveTo>
                  <a:pt x="10788" y="2651034"/>
                </a:moveTo>
                <a:lnTo>
                  <a:pt x="1168116" y="646484"/>
                </a:lnTo>
                <a:lnTo>
                  <a:pt x="1038664" y="571745"/>
                </a:lnTo>
                <a:lnTo>
                  <a:pt x="1533856" y="311959"/>
                </a:lnTo>
                <a:lnTo>
                  <a:pt x="1556471" y="870701"/>
                </a:lnTo>
                <a:lnTo>
                  <a:pt x="1427019" y="795962"/>
                </a:lnTo>
                <a:lnTo>
                  <a:pt x="269691" y="2800512"/>
                </a:lnTo>
                <a:close/>
                <a:moveTo>
                  <a:pt x="0" y="3240000"/>
                </a:moveTo>
                <a:lnTo>
                  <a:pt x="0" y="3060000"/>
                </a:lnTo>
                <a:lnTo>
                  <a:pt x="3064313" y="3060000"/>
                </a:lnTo>
                <a:lnTo>
                  <a:pt x="3064313" y="0"/>
                </a:lnTo>
                <a:lnTo>
                  <a:pt x="3244313" y="0"/>
                </a:lnTo>
                <a:lnTo>
                  <a:pt x="3244313" y="3240000"/>
                </a:lnTo>
                <a:lnTo>
                  <a:pt x="3240000" y="3240000"/>
                </a:lnTo>
                <a:lnTo>
                  <a:pt x="3064313" y="32400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700000000000000" pitchFamily="2" charset="-78"/>
            </a:endParaRPr>
          </a:p>
        </p:txBody>
      </p:sp>
      <p:sp>
        <p:nvSpPr>
          <p:cNvPr id="24" name="Rounded Rectangle 32">
            <a:extLst>
              <a:ext uri="{FF2B5EF4-FFF2-40B4-BE49-F238E27FC236}">
                <a16:creationId xmlns:a16="http://schemas.microsoft.com/office/drawing/2014/main" id="{5B4FCE6F-2CE3-46E7-959C-849BEFCDD097}"/>
              </a:ext>
            </a:extLst>
          </p:cNvPr>
          <p:cNvSpPr/>
          <p:nvPr/>
        </p:nvSpPr>
        <p:spPr>
          <a:xfrm>
            <a:off x="8146204" y="4978573"/>
            <a:ext cx="575876" cy="575876"/>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700000000000000" pitchFamily="2" charset="-78"/>
            </a:endParaRPr>
          </a:p>
        </p:txBody>
      </p:sp>
      <p:sp>
        <p:nvSpPr>
          <p:cNvPr id="25" name="Rounded Rectangle 5">
            <a:extLst>
              <a:ext uri="{FF2B5EF4-FFF2-40B4-BE49-F238E27FC236}">
                <a16:creationId xmlns:a16="http://schemas.microsoft.com/office/drawing/2014/main" id="{56D45E0B-CF02-40DE-9DBC-5527255FE66F}"/>
              </a:ext>
            </a:extLst>
          </p:cNvPr>
          <p:cNvSpPr/>
          <p:nvPr/>
        </p:nvSpPr>
        <p:spPr>
          <a:xfrm flipH="1">
            <a:off x="8084586" y="2863705"/>
            <a:ext cx="699115" cy="576728"/>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700000000000000" pitchFamily="2" charset="-78"/>
            </a:endParaRPr>
          </a:p>
        </p:txBody>
      </p:sp>
      <p:sp>
        <p:nvSpPr>
          <p:cNvPr id="26" name="Oval 21">
            <a:extLst>
              <a:ext uri="{FF2B5EF4-FFF2-40B4-BE49-F238E27FC236}">
                <a16:creationId xmlns:a16="http://schemas.microsoft.com/office/drawing/2014/main" id="{B5BF1D5B-4C94-4BEE-9D4C-CBA79AEA7291}"/>
              </a:ext>
            </a:extLst>
          </p:cNvPr>
          <p:cNvSpPr>
            <a:spLocks noChangeAspect="1"/>
          </p:cNvSpPr>
          <p:nvPr/>
        </p:nvSpPr>
        <p:spPr>
          <a:xfrm>
            <a:off x="4458906" y="748838"/>
            <a:ext cx="633063" cy="638350"/>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700000000000000" pitchFamily="2" charset="-78"/>
            </a:endParaRPr>
          </a:p>
        </p:txBody>
      </p:sp>
      <p:sp>
        <p:nvSpPr>
          <p:cNvPr id="27" name="Rectangle 16">
            <a:extLst>
              <a:ext uri="{FF2B5EF4-FFF2-40B4-BE49-F238E27FC236}">
                <a16:creationId xmlns:a16="http://schemas.microsoft.com/office/drawing/2014/main" id="{82FF6E2B-C765-4007-B165-A00296A7F530}"/>
              </a:ext>
            </a:extLst>
          </p:cNvPr>
          <p:cNvSpPr/>
          <p:nvPr/>
        </p:nvSpPr>
        <p:spPr>
          <a:xfrm>
            <a:off x="8082412" y="748838"/>
            <a:ext cx="703463" cy="462326"/>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700000000000000" pitchFamily="2" charset="-78"/>
            </a:endParaRPr>
          </a:p>
        </p:txBody>
      </p:sp>
      <p:grpSp>
        <p:nvGrpSpPr>
          <p:cNvPr id="29" name="Grupo 28">
            <a:extLst>
              <a:ext uri="{FF2B5EF4-FFF2-40B4-BE49-F238E27FC236}">
                <a16:creationId xmlns:a16="http://schemas.microsoft.com/office/drawing/2014/main" id="{5DD1D97F-B06B-4121-9397-B516EB1E6534}"/>
              </a:ext>
            </a:extLst>
          </p:cNvPr>
          <p:cNvGrpSpPr/>
          <p:nvPr/>
        </p:nvGrpSpPr>
        <p:grpSpPr>
          <a:xfrm>
            <a:off x="11145135" y="5900654"/>
            <a:ext cx="736601" cy="617538"/>
            <a:chOff x="11299825" y="6099175"/>
            <a:chExt cx="736601" cy="617538"/>
          </a:xfrm>
        </p:grpSpPr>
        <p:sp>
          <p:nvSpPr>
            <p:cNvPr id="30" name="Freeform 5">
              <a:extLst>
                <a:ext uri="{FF2B5EF4-FFF2-40B4-BE49-F238E27FC236}">
                  <a16:creationId xmlns:a16="http://schemas.microsoft.com/office/drawing/2014/main" id="{FF62134D-9F81-4DE5-B75C-D01BDA01874C}"/>
                </a:ext>
              </a:extLst>
            </p:cNvPr>
            <p:cNvSpPr>
              <a:spLocks/>
            </p:cNvSpPr>
            <p:nvPr/>
          </p:nvSpPr>
          <p:spPr bwMode="auto">
            <a:xfrm>
              <a:off x="11339513" y="6394450"/>
              <a:ext cx="696913" cy="268288"/>
            </a:xfrm>
            <a:custGeom>
              <a:avLst/>
              <a:gdLst>
                <a:gd name="T0" fmla="*/ 220 w 484"/>
                <a:gd name="T1" fmla="*/ 64 h 186"/>
                <a:gd name="T2" fmla="*/ 232 w 484"/>
                <a:gd name="T3" fmla="*/ 118 h 186"/>
                <a:gd name="T4" fmla="*/ 266 w 484"/>
                <a:gd name="T5" fmla="*/ 58 h 186"/>
                <a:gd name="T6" fmla="*/ 269 w 484"/>
                <a:gd name="T7" fmla="*/ 109 h 186"/>
                <a:gd name="T8" fmla="*/ 275 w 484"/>
                <a:gd name="T9" fmla="*/ 62 h 186"/>
                <a:gd name="T10" fmla="*/ 312 w 484"/>
                <a:gd name="T11" fmla="*/ 49 h 186"/>
                <a:gd name="T12" fmla="*/ 323 w 484"/>
                <a:gd name="T13" fmla="*/ 98 h 186"/>
                <a:gd name="T14" fmla="*/ 321 w 484"/>
                <a:gd name="T15" fmla="*/ 51 h 186"/>
                <a:gd name="T16" fmla="*/ 352 w 484"/>
                <a:gd name="T17" fmla="*/ 41 h 186"/>
                <a:gd name="T18" fmla="*/ 356 w 484"/>
                <a:gd name="T19" fmla="*/ 54 h 186"/>
                <a:gd name="T20" fmla="*/ 360 w 484"/>
                <a:gd name="T21" fmla="*/ 90 h 186"/>
                <a:gd name="T22" fmla="*/ 364 w 484"/>
                <a:gd name="T23" fmla="*/ 38 h 186"/>
                <a:gd name="T24" fmla="*/ 396 w 484"/>
                <a:gd name="T25" fmla="*/ 82 h 186"/>
                <a:gd name="T26" fmla="*/ 404 w 484"/>
                <a:gd name="T27" fmla="*/ 72 h 186"/>
                <a:gd name="T28" fmla="*/ 404 w 484"/>
                <a:gd name="T29" fmla="*/ 28 h 186"/>
                <a:gd name="T30" fmla="*/ 432 w 484"/>
                <a:gd name="T31" fmla="*/ 71 h 186"/>
                <a:gd name="T32" fmla="*/ 439 w 484"/>
                <a:gd name="T33" fmla="*/ 17 h 186"/>
                <a:gd name="T34" fmla="*/ 479 w 484"/>
                <a:gd name="T35" fmla="*/ 2 h 186"/>
                <a:gd name="T36" fmla="*/ 480 w 484"/>
                <a:gd name="T37" fmla="*/ 119 h 186"/>
                <a:gd name="T38" fmla="*/ 333 w 484"/>
                <a:gd name="T39" fmla="*/ 159 h 186"/>
                <a:gd name="T40" fmla="*/ 166 w 484"/>
                <a:gd name="T41" fmla="*/ 180 h 186"/>
                <a:gd name="T42" fmla="*/ 48 w 484"/>
                <a:gd name="T43" fmla="*/ 186 h 186"/>
                <a:gd name="T44" fmla="*/ 27 w 484"/>
                <a:gd name="T45" fmla="*/ 127 h 186"/>
                <a:gd name="T46" fmla="*/ 0 w 484"/>
                <a:gd name="T47" fmla="*/ 80 h 186"/>
                <a:gd name="T48" fmla="*/ 45 w 484"/>
                <a:gd name="T49" fmla="*/ 132 h 186"/>
                <a:gd name="T50" fmla="*/ 52 w 484"/>
                <a:gd name="T51" fmla="*/ 77 h 186"/>
                <a:gd name="T52" fmla="*/ 91 w 484"/>
                <a:gd name="T53" fmla="*/ 127 h 186"/>
                <a:gd name="T54" fmla="*/ 98 w 484"/>
                <a:gd name="T55" fmla="*/ 75 h 186"/>
                <a:gd name="T56" fmla="*/ 133 w 484"/>
                <a:gd name="T57" fmla="*/ 122 h 186"/>
                <a:gd name="T58" fmla="*/ 140 w 484"/>
                <a:gd name="T59" fmla="*/ 72 h 186"/>
                <a:gd name="T60" fmla="*/ 181 w 484"/>
                <a:gd name="T61" fmla="*/ 118 h 186"/>
                <a:gd name="T62" fmla="*/ 189 w 484"/>
                <a:gd name="T63" fmla="*/ 111 h 186"/>
                <a:gd name="T64" fmla="*/ 187 w 484"/>
                <a:gd name="T65" fmla="*/ 6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4" h="186">
                  <a:moveTo>
                    <a:pt x="187" y="68"/>
                  </a:moveTo>
                  <a:cubicBezTo>
                    <a:pt x="198" y="66"/>
                    <a:pt x="209" y="65"/>
                    <a:pt x="220" y="64"/>
                  </a:cubicBezTo>
                  <a:cubicBezTo>
                    <a:pt x="221" y="82"/>
                    <a:pt x="222" y="100"/>
                    <a:pt x="223" y="118"/>
                  </a:cubicBezTo>
                  <a:cubicBezTo>
                    <a:pt x="226" y="118"/>
                    <a:pt x="229" y="118"/>
                    <a:pt x="232" y="118"/>
                  </a:cubicBezTo>
                  <a:cubicBezTo>
                    <a:pt x="231" y="100"/>
                    <a:pt x="230" y="81"/>
                    <a:pt x="229" y="63"/>
                  </a:cubicBezTo>
                  <a:cubicBezTo>
                    <a:pt x="241" y="61"/>
                    <a:pt x="253" y="59"/>
                    <a:pt x="266" y="58"/>
                  </a:cubicBezTo>
                  <a:cubicBezTo>
                    <a:pt x="266" y="75"/>
                    <a:pt x="267" y="92"/>
                    <a:pt x="268" y="109"/>
                  </a:cubicBezTo>
                  <a:cubicBezTo>
                    <a:pt x="269" y="109"/>
                    <a:pt x="269" y="109"/>
                    <a:pt x="269" y="109"/>
                  </a:cubicBezTo>
                  <a:cubicBezTo>
                    <a:pt x="277" y="109"/>
                    <a:pt x="277" y="109"/>
                    <a:pt x="277" y="101"/>
                  </a:cubicBezTo>
                  <a:cubicBezTo>
                    <a:pt x="276" y="88"/>
                    <a:pt x="276" y="75"/>
                    <a:pt x="275" y="62"/>
                  </a:cubicBezTo>
                  <a:cubicBezTo>
                    <a:pt x="275" y="60"/>
                    <a:pt x="275" y="58"/>
                    <a:pt x="275" y="56"/>
                  </a:cubicBezTo>
                  <a:cubicBezTo>
                    <a:pt x="287" y="54"/>
                    <a:pt x="299" y="52"/>
                    <a:pt x="312" y="49"/>
                  </a:cubicBezTo>
                  <a:cubicBezTo>
                    <a:pt x="313" y="66"/>
                    <a:pt x="314" y="82"/>
                    <a:pt x="314" y="99"/>
                  </a:cubicBezTo>
                  <a:cubicBezTo>
                    <a:pt x="318" y="99"/>
                    <a:pt x="320" y="98"/>
                    <a:pt x="323" y="98"/>
                  </a:cubicBezTo>
                  <a:cubicBezTo>
                    <a:pt x="323" y="97"/>
                    <a:pt x="324" y="96"/>
                    <a:pt x="323" y="96"/>
                  </a:cubicBezTo>
                  <a:cubicBezTo>
                    <a:pt x="323" y="81"/>
                    <a:pt x="322" y="66"/>
                    <a:pt x="321" y="51"/>
                  </a:cubicBezTo>
                  <a:cubicBezTo>
                    <a:pt x="321" y="48"/>
                    <a:pt x="322" y="47"/>
                    <a:pt x="325" y="47"/>
                  </a:cubicBezTo>
                  <a:cubicBezTo>
                    <a:pt x="334" y="45"/>
                    <a:pt x="343" y="43"/>
                    <a:pt x="352" y="41"/>
                  </a:cubicBezTo>
                  <a:cubicBezTo>
                    <a:pt x="353" y="41"/>
                    <a:pt x="354" y="41"/>
                    <a:pt x="355" y="40"/>
                  </a:cubicBezTo>
                  <a:cubicBezTo>
                    <a:pt x="355" y="45"/>
                    <a:pt x="355" y="50"/>
                    <a:pt x="356" y="54"/>
                  </a:cubicBezTo>
                  <a:cubicBezTo>
                    <a:pt x="356" y="65"/>
                    <a:pt x="357" y="76"/>
                    <a:pt x="357" y="87"/>
                  </a:cubicBezTo>
                  <a:cubicBezTo>
                    <a:pt x="357" y="90"/>
                    <a:pt x="358" y="91"/>
                    <a:pt x="360" y="90"/>
                  </a:cubicBezTo>
                  <a:cubicBezTo>
                    <a:pt x="362" y="90"/>
                    <a:pt x="364" y="90"/>
                    <a:pt x="366" y="90"/>
                  </a:cubicBezTo>
                  <a:cubicBezTo>
                    <a:pt x="366" y="73"/>
                    <a:pt x="365" y="55"/>
                    <a:pt x="364" y="38"/>
                  </a:cubicBezTo>
                  <a:cubicBezTo>
                    <a:pt x="374" y="36"/>
                    <a:pt x="383" y="33"/>
                    <a:pt x="393" y="31"/>
                  </a:cubicBezTo>
                  <a:cubicBezTo>
                    <a:pt x="394" y="48"/>
                    <a:pt x="395" y="65"/>
                    <a:pt x="396" y="82"/>
                  </a:cubicBezTo>
                  <a:cubicBezTo>
                    <a:pt x="399" y="81"/>
                    <a:pt x="401" y="81"/>
                    <a:pt x="404" y="81"/>
                  </a:cubicBezTo>
                  <a:cubicBezTo>
                    <a:pt x="404" y="78"/>
                    <a:pt x="404" y="75"/>
                    <a:pt x="404" y="72"/>
                  </a:cubicBezTo>
                  <a:cubicBezTo>
                    <a:pt x="404" y="58"/>
                    <a:pt x="403" y="44"/>
                    <a:pt x="402" y="31"/>
                  </a:cubicBezTo>
                  <a:cubicBezTo>
                    <a:pt x="402" y="30"/>
                    <a:pt x="403" y="28"/>
                    <a:pt x="404" y="28"/>
                  </a:cubicBezTo>
                  <a:cubicBezTo>
                    <a:pt x="412" y="25"/>
                    <a:pt x="421" y="23"/>
                    <a:pt x="429" y="20"/>
                  </a:cubicBezTo>
                  <a:cubicBezTo>
                    <a:pt x="430" y="37"/>
                    <a:pt x="431" y="54"/>
                    <a:pt x="432" y="71"/>
                  </a:cubicBezTo>
                  <a:cubicBezTo>
                    <a:pt x="435" y="71"/>
                    <a:pt x="438" y="70"/>
                    <a:pt x="441" y="70"/>
                  </a:cubicBezTo>
                  <a:cubicBezTo>
                    <a:pt x="440" y="52"/>
                    <a:pt x="439" y="35"/>
                    <a:pt x="439" y="17"/>
                  </a:cubicBezTo>
                  <a:cubicBezTo>
                    <a:pt x="452" y="11"/>
                    <a:pt x="466" y="6"/>
                    <a:pt x="479" y="0"/>
                  </a:cubicBezTo>
                  <a:cubicBezTo>
                    <a:pt x="479" y="0"/>
                    <a:pt x="479" y="1"/>
                    <a:pt x="479" y="2"/>
                  </a:cubicBezTo>
                  <a:cubicBezTo>
                    <a:pt x="481" y="39"/>
                    <a:pt x="482" y="76"/>
                    <a:pt x="484" y="113"/>
                  </a:cubicBezTo>
                  <a:cubicBezTo>
                    <a:pt x="484" y="116"/>
                    <a:pt x="484" y="118"/>
                    <a:pt x="480" y="119"/>
                  </a:cubicBezTo>
                  <a:cubicBezTo>
                    <a:pt x="453" y="127"/>
                    <a:pt x="427" y="136"/>
                    <a:pt x="399" y="143"/>
                  </a:cubicBezTo>
                  <a:cubicBezTo>
                    <a:pt x="378" y="149"/>
                    <a:pt x="355" y="154"/>
                    <a:pt x="333" y="159"/>
                  </a:cubicBezTo>
                  <a:cubicBezTo>
                    <a:pt x="304" y="165"/>
                    <a:pt x="274" y="170"/>
                    <a:pt x="245" y="173"/>
                  </a:cubicBezTo>
                  <a:cubicBezTo>
                    <a:pt x="218" y="175"/>
                    <a:pt x="192" y="178"/>
                    <a:pt x="166" y="180"/>
                  </a:cubicBezTo>
                  <a:cubicBezTo>
                    <a:pt x="146" y="181"/>
                    <a:pt x="127" y="182"/>
                    <a:pt x="107" y="183"/>
                  </a:cubicBezTo>
                  <a:cubicBezTo>
                    <a:pt x="87" y="184"/>
                    <a:pt x="67" y="185"/>
                    <a:pt x="48" y="186"/>
                  </a:cubicBezTo>
                  <a:cubicBezTo>
                    <a:pt x="44" y="186"/>
                    <a:pt x="43" y="185"/>
                    <a:pt x="42" y="182"/>
                  </a:cubicBezTo>
                  <a:cubicBezTo>
                    <a:pt x="38" y="163"/>
                    <a:pt x="34" y="145"/>
                    <a:pt x="27" y="127"/>
                  </a:cubicBezTo>
                  <a:cubicBezTo>
                    <a:pt x="20" y="111"/>
                    <a:pt x="12" y="96"/>
                    <a:pt x="2" y="82"/>
                  </a:cubicBezTo>
                  <a:cubicBezTo>
                    <a:pt x="1" y="82"/>
                    <a:pt x="1" y="81"/>
                    <a:pt x="0" y="80"/>
                  </a:cubicBezTo>
                  <a:cubicBezTo>
                    <a:pt x="14" y="79"/>
                    <a:pt x="28" y="79"/>
                    <a:pt x="43" y="78"/>
                  </a:cubicBezTo>
                  <a:cubicBezTo>
                    <a:pt x="43" y="96"/>
                    <a:pt x="44" y="114"/>
                    <a:pt x="45" y="132"/>
                  </a:cubicBezTo>
                  <a:cubicBezTo>
                    <a:pt x="48" y="132"/>
                    <a:pt x="51" y="132"/>
                    <a:pt x="54" y="132"/>
                  </a:cubicBezTo>
                  <a:cubicBezTo>
                    <a:pt x="53" y="114"/>
                    <a:pt x="53" y="96"/>
                    <a:pt x="52" y="77"/>
                  </a:cubicBezTo>
                  <a:cubicBezTo>
                    <a:pt x="64" y="77"/>
                    <a:pt x="76" y="76"/>
                    <a:pt x="89" y="75"/>
                  </a:cubicBezTo>
                  <a:cubicBezTo>
                    <a:pt x="89" y="92"/>
                    <a:pt x="90" y="109"/>
                    <a:pt x="91" y="127"/>
                  </a:cubicBezTo>
                  <a:cubicBezTo>
                    <a:pt x="94" y="126"/>
                    <a:pt x="97" y="126"/>
                    <a:pt x="100" y="126"/>
                  </a:cubicBezTo>
                  <a:cubicBezTo>
                    <a:pt x="99" y="109"/>
                    <a:pt x="99" y="92"/>
                    <a:pt x="98" y="75"/>
                  </a:cubicBezTo>
                  <a:cubicBezTo>
                    <a:pt x="109" y="74"/>
                    <a:pt x="120" y="73"/>
                    <a:pt x="131" y="72"/>
                  </a:cubicBezTo>
                  <a:cubicBezTo>
                    <a:pt x="132" y="89"/>
                    <a:pt x="132" y="105"/>
                    <a:pt x="133" y="122"/>
                  </a:cubicBezTo>
                  <a:cubicBezTo>
                    <a:pt x="136" y="122"/>
                    <a:pt x="139" y="122"/>
                    <a:pt x="142" y="122"/>
                  </a:cubicBezTo>
                  <a:cubicBezTo>
                    <a:pt x="141" y="105"/>
                    <a:pt x="141" y="88"/>
                    <a:pt x="140" y="72"/>
                  </a:cubicBezTo>
                  <a:cubicBezTo>
                    <a:pt x="153" y="71"/>
                    <a:pt x="165" y="70"/>
                    <a:pt x="178" y="68"/>
                  </a:cubicBezTo>
                  <a:cubicBezTo>
                    <a:pt x="179" y="85"/>
                    <a:pt x="180" y="101"/>
                    <a:pt x="181" y="118"/>
                  </a:cubicBezTo>
                  <a:cubicBezTo>
                    <a:pt x="181" y="118"/>
                    <a:pt x="181" y="118"/>
                    <a:pt x="181" y="118"/>
                  </a:cubicBezTo>
                  <a:cubicBezTo>
                    <a:pt x="190" y="119"/>
                    <a:pt x="190" y="119"/>
                    <a:pt x="189" y="111"/>
                  </a:cubicBezTo>
                  <a:cubicBezTo>
                    <a:pt x="189" y="98"/>
                    <a:pt x="188" y="85"/>
                    <a:pt x="187" y="72"/>
                  </a:cubicBezTo>
                  <a:cubicBezTo>
                    <a:pt x="187" y="70"/>
                    <a:pt x="187" y="69"/>
                    <a:pt x="187" y="6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31" name="Freeform 6">
              <a:extLst>
                <a:ext uri="{FF2B5EF4-FFF2-40B4-BE49-F238E27FC236}">
                  <a16:creationId xmlns:a16="http://schemas.microsoft.com/office/drawing/2014/main" id="{66D175D9-DFD5-4AE4-BB2B-CB979BF22D7E}"/>
                </a:ext>
              </a:extLst>
            </p:cNvPr>
            <p:cNvSpPr>
              <a:spLocks/>
            </p:cNvSpPr>
            <p:nvPr/>
          </p:nvSpPr>
          <p:spPr bwMode="auto">
            <a:xfrm>
              <a:off x="11461750" y="6291263"/>
              <a:ext cx="461963" cy="198438"/>
            </a:xfrm>
            <a:custGeom>
              <a:avLst/>
              <a:gdLst>
                <a:gd name="T0" fmla="*/ 1 w 320"/>
                <a:gd name="T1" fmla="*/ 138 h 138"/>
                <a:gd name="T2" fmla="*/ 23 w 320"/>
                <a:gd name="T3" fmla="*/ 48 h 138"/>
                <a:gd name="T4" fmla="*/ 63 w 320"/>
                <a:gd name="T5" fmla="*/ 11 h 138"/>
                <a:gd name="T6" fmla="*/ 123 w 320"/>
                <a:gd name="T7" fmla="*/ 8 h 138"/>
                <a:gd name="T8" fmla="*/ 143 w 320"/>
                <a:gd name="T9" fmla="*/ 17 h 138"/>
                <a:gd name="T10" fmla="*/ 185 w 320"/>
                <a:gd name="T11" fmla="*/ 16 h 138"/>
                <a:gd name="T12" fmla="*/ 253 w 320"/>
                <a:gd name="T13" fmla="*/ 7 h 138"/>
                <a:gd name="T14" fmla="*/ 298 w 320"/>
                <a:gd name="T15" fmla="*/ 40 h 138"/>
                <a:gd name="T16" fmla="*/ 320 w 320"/>
                <a:gd name="T17" fmla="*/ 87 h 138"/>
                <a:gd name="T18" fmla="*/ 320 w 320"/>
                <a:gd name="T19" fmla="*/ 88 h 138"/>
                <a:gd name="T20" fmla="*/ 1 w 320"/>
                <a:gd name="T21"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138">
                  <a:moveTo>
                    <a:pt x="1" y="138"/>
                  </a:moveTo>
                  <a:cubicBezTo>
                    <a:pt x="0" y="106"/>
                    <a:pt x="6" y="76"/>
                    <a:pt x="23" y="48"/>
                  </a:cubicBezTo>
                  <a:cubicBezTo>
                    <a:pt x="33" y="32"/>
                    <a:pt x="45" y="19"/>
                    <a:pt x="63" y="11"/>
                  </a:cubicBezTo>
                  <a:cubicBezTo>
                    <a:pt x="82" y="2"/>
                    <a:pt x="102" y="1"/>
                    <a:pt x="123" y="8"/>
                  </a:cubicBezTo>
                  <a:cubicBezTo>
                    <a:pt x="130" y="10"/>
                    <a:pt x="136" y="14"/>
                    <a:pt x="143" y="17"/>
                  </a:cubicBezTo>
                  <a:cubicBezTo>
                    <a:pt x="157" y="25"/>
                    <a:pt x="171" y="24"/>
                    <a:pt x="185" y="16"/>
                  </a:cubicBezTo>
                  <a:cubicBezTo>
                    <a:pt x="206" y="4"/>
                    <a:pt x="229" y="0"/>
                    <a:pt x="253" y="7"/>
                  </a:cubicBezTo>
                  <a:cubicBezTo>
                    <a:pt x="272" y="12"/>
                    <a:pt x="286" y="24"/>
                    <a:pt x="298" y="40"/>
                  </a:cubicBezTo>
                  <a:cubicBezTo>
                    <a:pt x="308" y="54"/>
                    <a:pt x="316" y="70"/>
                    <a:pt x="320" y="87"/>
                  </a:cubicBezTo>
                  <a:cubicBezTo>
                    <a:pt x="320" y="87"/>
                    <a:pt x="320" y="88"/>
                    <a:pt x="320" y="88"/>
                  </a:cubicBezTo>
                  <a:cubicBezTo>
                    <a:pt x="216" y="119"/>
                    <a:pt x="109" y="133"/>
                    <a:pt x="1" y="13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32" name="Freeform 7">
              <a:extLst>
                <a:ext uri="{FF2B5EF4-FFF2-40B4-BE49-F238E27FC236}">
                  <a16:creationId xmlns:a16="http://schemas.microsoft.com/office/drawing/2014/main" id="{8213A2B3-7DA4-4173-8FF7-34EF1CC3A1FA}"/>
                </a:ext>
              </a:extLst>
            </p:cNvPr>
            <p:cNvSpPr>
              <a:spLocks/>
            </p:cNvSpPr>
            <p:nvPr/>
          </p:nvSpPr>
          <p:spPr bwMode="auto">
            <a:xfrm>
              <a:off x="11503025" y="6099175"/>
              <a:ext cx="192088" cy="190500"/>
            </a:xfrm>
            <a:custGeom>
              <a:avLst/>
              <a:gdLst>
                <a:gd name="T0" fmla="*/ 115 w 134"/>
                <a:gd name="T1" fmla="*/ 123 h 132"/>
                <a:gd name="T2" fmla="*/ 43 w 134"/>
                <a:gd name="T3" fmla="*/ 32 h 132"/>
                <a:gd name="T4" fmla="*/ 42 w 134"/>
                <a:gd name="T5" fmla="*/ 33 h 132"/>
                <a:gd name="T6" fmla="*/ 49 w 134"/>
                <a:gd name="T7" fmla="*/ 38 h 132"/>
                <a:gd name="T8" fmla="*/ 56 w 134"/>
                <a:gd name="T9" fmla="*/ 43 h 132"/>
                <a:gd name="T10" fmla="*/ 101 w 134"/>
                <a:gd name="T11" fmla="*/ 107 h 132"/>
                <a:gd name="T12" fmla="*/ 103 w 134"/>
                <a:gd name="T13" fmla="*/ 120 h 132"/>
                <a:gd name="T14" fmla="*/ 95 w 134"/>
                <a:gd name="T15" fmla="*/ 131 h 132"/>
                <a:gd name="T16" fmla="*/ 68 w 134"/>
                <a:gd name="T17" fmla="*/ 128 h 132"/>
                <a:gd name="T18" fmla="*/ 18 w 134"/>
                <a:gd name="T19" fmla="*/ 84 h 132"/>
                <a:gd name="T20" fmla="*/ 2 w 134"/>
                <a:gd name="T21" fmla="*/ 28 h 132"/>
                <a:gd name="T22" fmla="*/ 1 w 134"/>
                <a:gd name="T23" fmla="*/ 12 h 132"/>
                <a:gd name="T24" fmla="*/ 12 w 134"/>
                <a:gd name="T25" fmla="*/ 1 h 132"/>
                <a:gd name="T26" fmla="*/ 71 w 134"/>
                <a:gd name="T27" fmla="*/ 14 h 132"/>
                <a:gd name="T28" fmla="*/ 110 w 134"/>
                <a:gd name="T29" fmla="*/ 37 h 132"/>
                <a:gd name="T30" fmla="*/ 132 w 134"/>
                <a:gd name="T31" fmla="*/ 81 h 132"/>
                <a:gd name="T32" fmla="*/ 120 w 134"/>
                <a:gd name="T33" fmla="*/ 119 h 132"/>
                <a:gd name="T34" fmla="*/ 115 w 134"/>
                <a:gd name="T35" fmla="*/ 12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 h="132">
                  <a:moveTo>
                    <a:pt x="115" y="123"/>
                  </a:moveTo>
                  <a:cubicBezTo>
                    <a:pt x="103" y="83"/>
                    <a:pt x="81" y="51"/>
                    <a:pt x="43" y="32"/>
                  </a:cubicBezTo>
                  <a:cubicBezTo>
                    <a:pt x="43" y="32"/>
                    <a:pt x="43" y="32"/>
                    <a:pt x="42" y="33"/>
                  </a:cubicBezTo>
                  <a:cubicBezTo>
                    <a:pt x="45" y="34"/>
                    <a:pt x="47" y="36"/>
                    <a:pt x="49" y="38"/>
                  </a:cubicBezTo>
                  <a:cubicBezTo>
                    <a:pt x="52" y="39"/>
                    <a:pt x="54" y="41"/>
                    <a:pt x="56" y="43"/>
                  </a:cubicBezTo>
                  <a:cubicBezTo>
                    <a:pt x="77" y="60"/>
                    <a:pt x="93" y="81"/>
                    <a:pt x="101" y="107"/>
                  </a:cubicBezTo>
                  <a:cubicBezTo>
                    <a:pt x="102" y="112"/>
                    <a:pt x="103" y="116"/>
                    <a:pt x="103" y="120"/>
                  </a:cubicBezTo>
                  <a:cubicBezTo>
                    <a:pt x="104" y="127"/>
                    <a:pt x="101" y="130"/>
                    <a:pt x="95" y="131"/>
                  </a:cubicBezTo>
                  <a:cubicBezTo>
                    <a:pt x="85" y="132"/>
                    <a:pt x="76" y="131"/>
                    <a:pt x="68" y="128"/>
                  </a:cubicBezTo>
                  <a:cubicBezTo>
                    <a:pt x="46" y="119"/>
                    <a:pt x="29" y="105"/>
                    <a:pt x="18" y="84"/>
                  </a:cubicBezTo>
                  <a:cubicBezTo>
                    <a:pt x="10" y="66"/>
                    <a:pt x="5" y="47"/>
                    <a:pt x="2" y="28"/>
                  </a:cubicBezTo>
                  <a:cubicBezTo>
                    <a:pt x="2" y="23"/>
                    <a:pt x="1" y="17"/>
                    <a:pt x="1" y="12"/>
                  </a:cubicBezTo>
                  <a:cubicBezTo>
                    <a:pt x="0" y="4"/>
                    <a:pt x="4" y="0"/>
                    <a:pt x="12" y="1"/>
                  </a:cubicBezTo>
                  <a:cubicBezTo>
                    <a:pt x="32" y="4"/>
                    <a:pt x="52" y="7"/>
                    <a:pt x="71" y="14"/>
                  </a:cubicBezTo>
                  <a:cubicBezTo>
                    <a:pt x="85" y="19"/>
                    <a:pt x="99" y="26"/>
                    <a:pt x="110" y="37"/>
                  </a:cubicBezTo>
                  <a:cubicBezTo>
                    <a:pt x="121" y="50"/>
                    <a:pt x="130" y="64"/>
                    <a:pt x="132" y="81"/>
                  </a:cubicBezTo>
                  <a:cubicBezTo>
                    <a:pt x="134" y="96"/>
                    <a:pt x="130" y="109"/>
                    <a:pt x="120" y="119"/>
                  </a:cubicBezTo>
                  <a:cubicBezTo>
                    <a:pt x="119" y="121"/>
                    <a:pt x="117" y="122"/>
                    <a:pt x="115" y="12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33" name="Freeform 8">
              <a:extLst>
                <a:ext uri="{FF2B5EF4-FFF2-40B4-BE49-F238E27FC236}">
                  <a16:creationId xmlns:a16="http://schemas.microsoft.com/office/drawing/2014/main" id="{2A85F500-FE81-41D3-A778-E46F0F10C5AA}"/>
                </a:ext>
              </a:extLst>
            </p:cNvPr>
            <p:cNvSpPr>
              <a:spLocks/>
            </p:cNvSpPr>
            <p:nvPr/>
          </p:nvSpPr>
          <p:spPr bwMode="auto">
            <a:xfrm>
              <a:off x="11299825" y="6316663"/>
              <a:ext cx="171450" cy="177800"/>
            </a:xfrm>
            <a:custGeom>
              <a:avLst/>
              <a:gdLst>
                <a:gd name="T0" fmla="*/ 119 w 119"/>
                <a:gd name="T1" fmla="*/ 44 h 123"/>
                <a:gd name="T2" fmla="*/ 105 w 119"/>
                <a:gd name="T3" fmla="*/ 121 h 123"/>
                <a:gd name="T4" fmla="*/ 97 w 119"/>
                <a:gd name="T5" fmla="*/ 121 h 123"/>
                <a:gd name="T6" fmla="*/ 58 w 119"/>
                <a:gd name="T7" fmla="*/ 123 h 123"/>
                <a:gd name="T8" fmla="*/ 49 w 119"/>
                <a:gd name="T9" fmla="*/ 122 h 123"/>
                <a:gd name="T10" fmla="*/ 6 w 119"/>
                <a:gd name="T11" fmla="*/ 101 h 123"/>
                <a:gd name="T12" fmla="*/ 4 w 119"/>
                <a:gd name="T13" fmla="*/ 98 h 123"/>
                <a:gd name="T14" fmla="*/ 0 w 119"/>
                <a:gd name="T15" fmla="*/ 2 h 123"/>
                <a:gd name="T16" fmla="*/ 0 w 119"/>
                <a:gd name="T17" fmla="*/ 0 h 123"/>
                <a:gd name="T18" fmla="*/ 119 w 119"/>
                <a:gd name="T19" fmla="*/ 4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23">
                  <a:moveTo>
                    <a:pt x="119" y="44"/>
                  </a:moveTo>
                  <a:cubicBezTo>
                    <a:pt x="108" y="68"/>
                    <a:pt x="104" y="94"/>
                    <a:pt x="105" y="121"/>
                  </a:cubicBezTo>
                  <a:cubicBezTo>
                    <a:pt x="102" y="121"/>
                    <a:pt x="100" y="121"/>
                    <a:pt x="97" y="121"/>
                  </a:cubicBezTo>
                  <a:cubicBezTo>
                    <a:pt x="84" y="122"/>
                    <a:pt x="71" y="123"/>
                    <a:pt x="58" y="123"/>
                  </a:cubicBezTo>
                  <a:cubicBezTo>
                    <a:pt x="55" y="123"/>
                    <a:pt x="52" y="123"/>
                    <a:pt x="49" y="122"/>
                  </a:cubicBezTo>
                  <a:cubicBezTo>
                    <a:pt x="35" y="115"/>
                    <a:pt x="20" y="108"/>
                    <a:pt x="6" y="101"/>
                  </a:cubicBezTo>
                  <a:cubicBezTo>
                    <a:pt x="5" y="101"/>
                    <a:pt x="4" y="99"/>
                    <a:pt x="4" y="98"/>
                  </a:cubicBezTo>
                  <a:cubicBezTo>
                    <a:pt x="2" y="66"/>
                    <a:pt x="1" y="34"/>
                    <a:pt x="0" y="2"/>
                  </a:cubicBezTo>
                  <a:cubicBezTo>
                    <a:pt x="0" y="1"/>
                    <a:pt x="0" y="1"/>
                    <a:pt x="0" y="0"/>
                  </a:cubicBezTo>
                  <a:cubicBezTo>
                    <a:pt x="39" y="15"/>
                    <a:pt x="78" y="32"/>
                    <a:pt x="119" y="44"/>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34" name="Freeform 9">
              <a:extLst>
                <a:ext uri="{FF2B5EF4-FFF2-40B4-BE49-F238E27FC236}">
                  <a16:creationId xmlns:a16="http://schemas.microsoft.com/office/drawing/2014/main" id="{6D6FDB60-DBB8-4A4A-8F8C-97D201853814}"/>
                </a:ext>
              </a:extLst>
            </p:cNvPr>
            <p:cNvSpPr>
              <a:spLocks/>
            </p:cNvSpPr>
            <p:nvPr/>
          </p:nvSpPr>
          <p:spPr bwMode="auto">
            <a:xfrm>
              <a:off x="11547475" y="6621463"/>
              <a:ext cx="342900" cy="95250"/>
            </a:xfrm>
            <a:custGeom>
              <a:avLst/>
              <a:gdLst>
                <a:gd name="T0" fmla="*/ 238 w 238"/>
                <a:gd name="T1" fmla="*/ 1 h 66"/>
                <a:gd name="T2" fmla="*/ 225 w 238"/>
                <a:gd name="T3" fmla="*/ 18 h 66"/>
                <a:gd name="T4" fmla="*/ 177 w 238"/>
                <a:gd name="T5" fmla="*/ 54 h 66"/>
                <a:gd name="T6" fmla="*/ 142 w 238"/>
                <a:gd name="T7" fmla="*/ 64 h 66"/>
                <a:gd name="T8" fmla="*/ 109 w 238"/>
                <a:gd name="T9" fmla="*/ 53 h 66"/>
                <a:gd name="T10" fmla="*/ 101 w 238"/>
                <a:gd name="T11" fmla="*/ 53 h 66"/>
                <a:gd name="T12" fmla="*/ 47 w 238"/>
                <a:gd name="T13" fmla="*/ 60 h 66"/>
                <a:gd name="T14" fmla="*/ 1 w 238"/>
                <a:gd name="T15" fmla="*/ 35 h 66"/>
                <a:gd name="T16" fmla="*/ 0 w 238"/>
                <a:gd name="T17" fmla="*/ 33 h 66"/>
                <a:gd name="T18" fmla="*/ 238 w 238"/>
                <a:gd name="T19" fmla="*/ 0 h 66"/>
                <a:gd name="T20" fmla="*/ 238 w 238"/>
                <a:gd name="T21"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8" h="66">
                  <a:moveTo>
                    <a:pt x="238" y="1"/>
                  </a:moveTo>
                  <a:cubicBezTo>
                    <a:pt x="234" y="7"/>
                    <a:pt x="230" y="12"/>
                    <a:pt x="225" y="18"/>
                  </a:cubicBezTo>
                  <a:cubicBezTo>
                    <a:pt x="211" y="33"/>
                    <a:pt x="195" y="45"/>
                    <a:pt x="177" y="54"/>
                  </a:cubicBezTo>
                  <a:cubicBezTo>
                    <a:pt x="166" y="59"/>
                    <a:pt x="155" y="63"/>
                    <a:pt x="142" y="64"/>
                  </a:cubicBezTo>
                  <a:cubicBezTo>
                    <a:pt x="130" y="64"/>
                    <a:pt x="119" y="60"/>
                    <a:pt x="109" y="53"/>
                  </a:cubicBezTo>
                  <a:cubicBezTo>
                    <a:pt x="106" y="52"/>
                    <a:pt x="104" y="51"/>
                    <a:pt x="101" y="53"/>
                  </a:cubicBezTo>
                  <a:cubicBezTo>
                    <a:pt x="84" y="65"/>
                    <a:pt x="66" y="66"/>
                    <a:pt x="47" y="60"/>
                  </a:cubicBezTo>
                  <a:cubicBezTo>
                    <a:pt x="30" y="55"/>
                    <a:pt x="15" y="46"/>
                    <a:pt x="1" y="35"/>
                  </a:cubicBezTo>
                  <a:cubicBezTo>
                    <a:pt x="1" y="34"/>
                    <a:pt x="1" y="34"/>
                    <a:pt x="0" y="33"/>
                  </a:cubicBezTo>
                  <a:cubicBezTo>
                    <a:pt x="81" y="29"/>
                    <a:pt x="160" y="21"/>
                    <a:pt x="238" y="0"/>
                  </a:cubicBezTo>
                  <a:cubicBezTo>
                    <a:pt x="238" y="0"/>
                    <a:pt x="238" y="1"/>
                    <a:pt x="238" y="1"/>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35" name="Freeform 10">
              <a:extLst>
                <a:ext uri="{FF2B5EF4-FFF2-40B4-BE49-F238E27FC236}">
                  <a16:creationId xmlns:a16="http://schemas.microsoft.com/office/drawing/2014/main" id="{A085DAB1-986B-4A19-BCAA-2474BED447C6}"/>
                </a:ext>
              </a:extLst>
            </p:cNvPr>
            <p:cNvSpPr>
              <a:spLocks/>
            </p:cNvSpPr>
            <p:nvPr/>
          </p:nvSpPr>
          <p:spPr bwMode="auto">
            <a:xfrm>
              <a:off x="11904663" y="6340475"/>
              <a:ext cx="119063" cy="76200"/>
            </a:xfrm>
            <a:custGeom>
              <a:avLst/>
              <a:gdLst>
                <a:gd name="T0" fmla="*/ 0 w 83"/>
                <a:gd name="T1" fmla="*/ 3 h 53"/>
                <a:gd name="T2" fmla="*/ 11 w 83"/>
                <a:gd name="T3" fmla="*/ 2 h 53"/>
                <a:gd name="T4" fmla="*/ 60 w 83"/>
                <a:gd name="T5" fmla="*/ 4 h 53"/>
                <a:gd name="T6" fmla="*/ 76 w 83"/>
                <a:gd name="T7" fmla="*/ 12 h 53"/>
                <a:gd name="T8" fmla="*/ 75 w 83"/>
                <a:gd name="T9" fmla="*/ 31 h 53"/>
                <a:gd name="T10" fmla="*/ 39 w 83"/>
                <a:gd name="T11" fmla="*/ 48 h 53"/>
                <a:gd name="T12" fmla="*/ 22 w 83"/>
                <a:gd name="T13" fmla="*/ 53 h 53"/>
                <a:gd name="T14" fmla="*/ 0 w 83"/>
                <a:gd name="T15" fmla="*/ 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53">
                  <a:moveTo>
                    <a:pt x="0" y="3"/>
                  </a:moveTo>
                  <a:cubicBezTo>
                    <a:pt x="4" y="2"/>
                    <a:pt x="7" y="2"/>
                    <a:pt x="11" y="2"/>
                  </a:cubicBezTo>
                  <a:cubicBezTo>
                    <a:pt x="27" y="1"/>
                    <a:pt x="44" y="0"/>
                    <a:pt x="60" y="4"/>
                  </a:cubicBezTo>
                  <a:cubicBezTo>
                    <a:pt x="66" y="6"/>
                    <a:pt x="71" y="8"/>
                    <a:pt x="76" y="12"/>
                  </a:cubicBezTo>
                  <a:cubicBezTo>
                    <a:pt x="83" y="18"/>
                    <a:pt x="83" y="26"/>
                    <a:pt x="75" y="31"/>
                  </a:cubicBezTo>
                  <a:cubicBezTo>
                    <a:pt x="64" y="39"/>
                    <a:pt x="52" y="43"/>
                    <a:pt x="39" y="48"/>
                  </a:cubicBezTo>
                  <a:cubicBezTo>
                    <a:pt x="34" y="49"/>
                    <a:pt x="28" y="51"/>
                    <a:pt x="22" y="53"/>
                  </a:cubicBezTo>
                  <a:cubicBezTo>
                    <a:pt x="18" y="35"/>
                    <a:pt x="11" y="18"/>
                    <a:pt x="0" y="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36" name="Freeform 11">
              <a:extLst>
                <a:ext uri="{FF2B5EF4-FFF2-40B4-BE49-F238E27FC236}">
                  <a16:creationId xmlns:a16="http://schemas.microsoft.com/office/drawing/2014/main" id="{360528EE-2621-494D-BEBF-65D10F167516}"/>
                </a:ext>
              </a:extLst>
            </p:cNvPr>
            <p:cNvSpPr>
              <a:spLocks/>
            </p:cNvSpPr>
            <p:nvPr/>
          </p:nvSpPr>
          <p:spPr bwMode="auto">
            <a:xfrm>
              <a:off x="11690350" y="6176963"/>
              <a:ext cx="82550" cy="134938"/>
            </a:xfrm>
            <a:custGeom>
              <a:avLst/>
              <a:gdLst>
                <a:gd name="T0" fmla="*/ 1 w 58"/>
                <a:gd name="T1" fmla="*/ 87 h 93"/>
                <a:gd name="T2" fmla="*/ 20 w 58"/>
                <a:gd name="T3" fmla="*/ 33 h 93"/>
                <a:gd name="T4" fmla="*/ 37 w 58"/>
                <a:gd name="T5" fmla="*/ 9 h 93"/>
                <a:gd name="T6" fmla="*/ 39 w 58"/>
                <a:gd name="T7" fmla="*/ 4 h 93"/>
                <a:gd name="T8" fmla="*/ 46 w 58"/>
                <a:gd name="T9" fmla="*/ 0 h 93"/>
                <a:gd name="T10" fmla="*/ 52 w 58"/>
                <a:gd name="T11" fmla="*/ 2 h 93"/>
                <a:gd name="T12" fmla="*/ 56 w 58"/>
                <a:gd name="T13" fmla="*/ 10 h 93"/>
                <a:gd name="T14" fmla="*/ 46 w 58"/>
                <a:gd name="T15" fmla="*/ 30 h 93"/>
                <a:gd name="T16" fmla="*/ 27 w 58"/>
                <a:gd name="T17" fmla="*/ 57 h 93"/>
                <a:gd name="T18" fmla="*/ 19 w 58"/>
                <a:gd name="T19" fmla="*/ 86 h 93"/>
                <a:gd name="T20" fmla="*/ 16 w 58"/>
                <a:gd name="T21" fmla="*/ 91 h 93"/>
                <a:gd name="T22" fmla="*/ 6 w 58"/>
                <a:gd name="T23" fmla="*/ 92 h 93"/>
                <a:gd name="T24" fmla="*/ 1 w 58"/>
                <a:gd name="T25" fmla="*/ 8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3">
                  <a:moveTo>
                    <a:pt x="1" y="87"/>
                  </a:moveTo>
                  <a:cubicBezTo>
                    <a:pt x="0" y="67"/>
                    <a:pt x="8" y="49"/>
                    <a:pt x="20" y="33"/>
                  </a:cubicBezTo>
                  <a:cubicBezTo>
                    <a:pt x="26" y="25"/>
                    <a:pt x="31" y="17"/>
                    <a:pt x="37" y="9"/>
                  </a:cubicBezTo>
                  <a:cubicBezTo>
                    <a:pt x="38" y="8"/>
                    <a:pt x="39" y="6"/>
                    <a:pt x="39" y="4"/>
                  </a:cubicBezTo>
                  <a:cubicBezTo>
                    <a:pt x="41" y="1"/>
                    <a:pt x="43" y="0"/>
                    <a:pt x="46" y="0"/>
                  </a:cubicBezTo>
                  <a:cubicBezTo>
                    <a:pt x="48" y="1"/>
                    <a:pt x="50" y="1"/>
                    <a:pt x="52" y="2"/>
                  </a:cubicBezTo>
                  <a:cubicBezTo>
                    <a:pt x="56" y="3"/>
                    <a:pt x="58" y="6"/>
                    <a:pt x="56" y="10"/>
                  </a:cubicBezTo>
                  <a:cubicBezTo>
                    <a:pt x="53" y="17"/>
                    <a:pt x="50" y="23"/>
                    <a:pt x="46" y="30"/>
                  </a:cubicBezTo>
                  <a:cubicBezTo>
                    <a:pt x="40" y="39"/>
                    <a:pt x="33" y="48"/>
                    <a:pt x="27" y="57"/>
                  </a:cubicBezTo>
                  <a:cubicBezTo>
                    <a:pt x="21" y="66"/>
                    <a:pt x="19" y="76"/>
                    <a:pt x="19" y="86"/>
                  </a:cubicBezTo>
                  <a:cubicBezTo>
                    <a:pt x="19" y="89"/>
                    <a:pt x="18" y="90"/>
                    <a:pt x="16" y="91"/>
                  </a:cubicBezTo>
                  <a:cubicBezTo>
                    <a:pt x="12" y="91"/>
                    <a:pt x="9" y="92"/>
                    <a:pt x="6" y="92"/>
                  </a:cubicBezTo>
                  <a:cubicBezTo>
                    <a:pt x="0" y="93"/>
                    <a:pt x="0" y="93"/>
                    <a:pt x="1" y="87"/>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grpSp>
      <p:grpSp>
        <p:nvGrpSpPr>
          <p:cNvPr id="37" name="Grupo 36">
            <a:extLst>
              <a:ext uri="{FF2B5EF4-FFF2-40B4-BE49-F238E27FC236}">
                <a16:creationId xmlns:a16="http://schemas.microsoft.com/office/drawing/2014/main" id="{B051A85E-1875-4905-8B79-61825AF70E9C}"/>
              </a:ext>
            </a:extLst>
          </p:cNvPr>
          <p:cNvGrpSpPr/>
          <p:nvPr/>
        </p:nvGrpSpPr>
        <p:grpSpPr>
          <a:xfrm rot="10800000">
            <a:off x="120811" y="6612571"/>
            <a:ext cx="11775915" cy="145782"/>
            <a:chOff x="120811" y="6612571"/>
            <a:chExt cx="11775915" cy="145782"/>
          </a:xfrm>
        </p:grpSpPr>
        <p:cxnSp>
          <p:nvCxnSpPr>
            <p:cNvPr id="38" name="Conector recto 37">
              <a:extLst>
                <a:ext uri="{FF2B5EF4-FFF2-40B4-BE49-F238E27FC236}">
                  <a16:creationId xmlns:a16="http://schemas.microsoft.com/office/drawing/2014/main" id="{1E63BF75-3441-44B6-AB58-A4E914F35C3E}"/>
                </a:ext>
              </a:extLst>
            </p:cNvPr>
            <p:cNvCxnSpPr>
              <a:cxnSpLocks/>
            </p:cNvCxnSpPr>
            <p:nvPr/>
          </p:nvCxnSpPr>
          <p:spPr>
            <a:xfrm>
              <a:off x="6550702" y="6672530"/>
              <a:ext cx="5346024" cy="0"/>
            </a:xfrm>
            <a:prstGeom prst="line">
              <a:avLst/>
            </a:prstGeom>
            <a:ln w="28575">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9" name="Rectángulo 38">
              <a:extLst>
                <a:ext uri="{FF2B5EF4-FFF2-40B4-BE49-F238E27FC236}">
                  <a16:creationId xmlns:a16="http://schemas.microsoft.com/office/drawing/2014/main" id="{4F4A4D1E-C911-4767-BD72-2E3A575E5229}"/>
                </a:ext>
              </a:extLst>
            </p:cNvPr>
            <p:cNvSpPr/>
            <p:nvPr/>
          </p:nvSpPr>
          <p:spPr>
            <a:xfrm>
              <a:off x="120811" y="6612571"/>
              <a:ext cx="7224369" cy="14578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700000000000000" pitchFamily="2" charset="-78"/>
              </a:endParaRPr>
            </a:p>
          </p:txBody>
        </p:sp>
      </p:grpSp>
      <p:grpSp>
        <p:nvGrpSpPr>
          <p:cNvPr id="49" name="Grupo 48">
            <a:extLst>
              <a:ext uri="{FF2B5EF4-FFF2-40B4-BE49-F238E27FC236}">
                <a16:creationId xmlns:a16="http://schemas.microsoft.com/office/drawing/2014/main" id="{B20A53AF-F8F5-419C-8FEF-B564191D309B}"/>
              </a:ext>
            </a:extLst>
          </p:cNvPr>
          <p:cNvGrpSpPr/>
          <p:nvPr/>
        </p:nvGrpSpPr>
        <p:grpSpPr>
          <a:xfrm>
            <a:off x="560388" y="2921000"/>
            <a:ext cx="2751137" cy="3001963"/>
            <a:chOff x="560388" y="2921000"/>
            <a:chExt cx="2751137" cy="3001963"/>
          </a:xfrm>
        </p:grpSpPr>
        <p:sp>
          <p:nvSpPr>
            <p:cNvPr id="43" name="Freeform 5">
              <a:extLst>
                <a:ext uri="{FF2B5EF4-FFF2-40B4-BE49-F238E27FC236}">
                  <a16:creationId xmlns:a16="http://schemas.microsoft.com/office/drawing/2014/main" id="{B4BC0E81-F715-4DC1-9E15-809EF98716BC}"/>
                </a:ext>
              </a:extLst>
            </p:cNvPr>
            <p:cNvSpPr>
              <a:spLocks noEditPoints="1"/>
            </p:cNvSpPr>
            <p:nvPr/>
          </p:nvSpPr>
          <p:spPr bwMode="auto">
            <a:xfrm>
              <a:off x="560388" y="2921000"/>
              <a:ext cx="2751137" cy="3001963"/>
            </a:xfrm>
            <a:custGeom>
              <a:avLst/>
              <a:gdLst>
                <a:gd name="T0" fmla="*/ 641 w 728"/>
                <a:gd name="T1" fmla="*/ 466 h 795"/>
                <a:gd name="T2" fmla="*/ 690 w 728"/>
                <a:gd name="T3" fmla="*/ 515 h 795"/>
                <a:gd name="T4" fmla="*/ 665 w 728"/>
                <a:gd name="T5" fmla="*/ 578 h 795"/>
                <a:gd name="T6" fmla="*/ 711 w 728"/>
                <a:gd name="T7" fmla="*/ 619 h 795"/>
                <a:gd name="T8" fmla="*/ 671 w 728"/>
                <a:gd name="T9" fmla="*/ 725 h 795"/>
                <a:gd name="T10" fmla="*/ 179 w 728"/>
                <a:gd name="T11" fmla="*/ 770 h 795"/>
                <a:gd name="T12" fmla="*/ 17 w 728"/>
                <a:gd name="T13" fmla="*/ 689 h 795"/>
                <a:gd name="T14" fmla="*/ 63 w 728"/>
                <a:gd name="T15" fmla="*/ 579 h 795"/>
                <a:gd name="T16" fmla="*/ 55 w 728"/>
                <a:gd name="T17" fmla="*/ 516 h 795"/>
                <a:gd name="T18" fmla="*/ 46 w 728"/>
                <a:gd name="T19" fmla="*/ 461 h 795"/>
                <a:gd name="T20" fmla="*/ 22 w 728"/>
                <a:gd name="T21" fmla="*/ 390 h 795"/>
                <a:gd name="T22" fmla="*/ 68 w 728"/>
                <a:gd name="T23" fmla="*/ 385 h 795"/>
                <a:gd name="T24" fmla="*/ 117 w 728"/>
                <a:gd name="T25" fmla="*/ 428 h 795"/>
                <a:gd name="T26" fmla="*/ 117 w 728"/>
                <a:gd name="T27" fmla="*/ 15 h 795"/>
                <a:gd name="T28" fmla="*/ 122 w 728"/>
                <a:gd name="T29" fmla="*/ 1 h 795"/>
                <a:gd name="T30" fmla="*/ 600 w 728"/>
                <a:gd name="T31" fmla="*/ 1 h 795"/>
                <a:gd name="T32" fmla="*/ 611 w 728"/>
                <a:gd name="T33" fmla="*/ 472 h 795"/>
                <a:gd name="T34" fmla="*/ 362 w 728"/>
                <a:gd name="T35" fmla="*/ 419 h 795"/>
                <a:gd name="T36" fmla="*/ 256 w 728"/>
                <a:gd name="T37" fmla="*/ 309 h 795"/>
                <a:gd name="T38" fmla="*/ 428 w 728"/>
                <a:gd name="T39" fmla="*/ 357 h 795"/>
                <a:gd name="T40" fmla="*/ 424 w 728"/>
                <a:gd name="T41" fmla="*/ 377 h 795"/>
                <a:gd name="T42" fmla="*/ 389 w 728"/>
                <a:gd name="T43" fmla="*/ 440 h 795"/>
                <a:gd name="T44" fmla="*/ 545 w 728"/>
                <a:gd name="T45" fmla="*/ 483 h 795"/>
                <a:gd name="T46" fmla="*/ 584 w 728"/>
                <a:gd name="T47" fmla="*/ 482 h 795"/>
                <a:gd name="T48" fmla="*/ 591 w 728"/>
                <a:gd name="T49" fmla="*/ 391 h 795"/>
                <a:gd name="T50" fmla="*/ 591 w 728"/>
                <a:gd name="T51" fmla="*/ 21 h 795"/>
                <a:gd name="T52" fmla="*/ 137 w 728"/>
                <a:gd name="T53" fmla="*/ 30 h 795"/>
                <a:gd name="T54" fmla="*/ 137 w 728"/>
                <a:gd name="T55" fmla="*/ 429 h 795"/>
                <a:gd name="T56" fmla="*/ 167 w 728"/>
                <a:gd name="T57" fmla="*/ 448 h 795"/>
                <a:gd name="T58" fmla="*/ 234 w 728"/>
                <a:gd name="T59" fmla="*/ 440 h 795"/>
                <a:gd name="T60" fmla="*/ 360 w 728"/>
                <a:gd name="T61" fmla="*/ 441 h 795"/>
                <a:gd name="T62" fmla="*/ 530 w 728"/>
                <a:gd name="T63" fmla="*/ 499 h 795"/>
                <a:gd name="T64" fmla="*/ 395 w 728"/>
                <a:gd name="T65" fmla="*/ 459 h 795"/>
                <a:gd name="T66" fmla="*/ 289 w 728"/>
                <a:gd name="T67" fmla="*/ 449 h 795"/>
                <a:gd name="T68" fmla="*/ 213 w 728"/>
                <a:gd name="T69" fmla="*/ 633 h 795"/>
                <a:gd name="T70" fmla="*/ 426 w 728"/>
                <a:gd name="T71" fmla="*/ 728 h 795"/>
                <a:gd name="T72" fmla="*/ 541 w 728"/>
                <a:gd name="T73" fmla="*/ 566 h 795"/>
                <a:gd name="T74" fmla="*/ 40 w 728"/>
                <a:gd name="T75" fmla="*/ 621 h 795"/>
                <a:gd name="T76" fmla="*/ 88 w 728"/>
                <a:gd name="T77" fmla="*/ 719 h 795"/>
                <a:gd name="T78" fmla="*/ 500 w 728"/>
                <a:gd name="T79" fmla="*/ 759 h 795"/>
                <a:gd name="T80" fmla="*/ 691 w 728"/>
                <a:gd name="T81" fmla="*/ 683 h 795"/>
                <a:gd name="T82" fmla="*/ 652 w 728"/>
                <a:gd name="T83" fmla="*/ 595 h 795"/>
                <a:gd name="T84" fmla="*/ 524 w 728"/>
                <a:gd name="T85" fmla="*/ 692 h 795"/>
                <a:gd name="T86" fmla="*/ 452 w 728"/>
                <a:gd name="T87" fmla="*/ 741 h 795"/>
                <a:gd name="T88" fmla="*/ 230 w 728"/>
                <a:gd name="T89" fmla="*/ 701 h 795"/>
                <a:gd name="T90" fmla="*/ 126 w 728"/>
                <a:gd name="T91" fmla="*/ 638 h 795"/>
                <a:gd name="T92" fmla="*/ 30 w 728"/>
                <a:gd name="T93" fmla="*/ 408 h 795"/>
                <a:gd name="T94" fmla="*/ 68 w 728"/>
                <a:gd name="T95" fmla="*/ 456 h 795"/>
                <a:gd name="T96" fmla="*/ 74 w 728"/>
                <a:gd name="T97" fmla="*/ 510 h 795"/>
                <a:gd name="T98" fmla="*/ 205 w 728"/>
                <a:gd name="T99" fmla="*/ 667 h 795"/>
                <a:gd name="T100" fmla="*/ 132 w 728"/>
                <a:gd name="T101" fmla="*/ 454 h 795"/>
                <a:gd name="T102" fmla="*/ 86 w 728"/>
                <a:gd name="T103" fmla="*/ 445 h 795"/>
                <a:gd name="T104" fmla="*/ 50 w 728"/>
                <a:gd name="T105" fmla="*/ 394 h 795"/>
                <a:gd name="T106" fmla="*/ 541 w 728"/>
                <a:gd name="T107" fmla="*/ 662 h 795"/>
                <a:gd name="T108" fmla="*/ 602 w 728"/>
                <a:gd name="T109" fmla="*/ 619 h 795"/>
                <a:gd name="T110" fmla="*/ 671 w 728"/>
                <a:gd name="T111" fmla="*/ 496 h 795"/>
                <a:gd name="T112" fmla="*/ 638 w 728"/>
                <a:gd name="T113" fmla="*/ 487 h 795"/>
                <a:gd name="T114" fmla="*/ 557 w 728"/>
                <a:gd name="T115" fmla="*/ 523 h 795"/>
                <a:gd name="T116" fmla="*/ 541 w 728"/>
                <a:gd name="T117" fmla="*/ 662 h 795"/>
                <a:gd name="T118" fmla="*/ 277 w 728"/>
                <a:gd name="T119" fmla="*/ 330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28" h="795">
                  <a:moveTo>
                    <a:pt x="611" y="472"/>
                  </a:moveTo>
                  <a:cubicBezTo>
                    <a:pt x="621" y="470"/>
                    <a:pt x="631" y="468"/>
                    <a:pt x="641" y="466"/>
                  </a:cubicBezTo>
                  <a:cubicBezTo>
                    <a:pt x="641" y="466"/>
                    <a:pt x="642" y="466"/>
                    <a:pt x="642" y="466"/>
                  </a:cubicBezTo>
                  <a:cubicBezTo>
                    <a:pt x="678" y="460"/>
                    <a:pt x="697" y="480"/>
                    <a:pt x="690" y="515"/>
                  </a:cubicBezTo>
                  <a:cubicBezTo>
                    <a:pt x="688" y="526"/>
                    <a:pt x="684" y="537"/>
                    <a:pt x="680" y="548"/>
                  </a:cubicBezTo>
                  <a:cubicBezTo>
                    <a:pt x="676" y="558"/>
                    <a:pt x="670" y="568"/>
                    <a:pt x="665" y="578"/>
                  </a:cubicBezTo>
                  <a:cubicBezTo>
                    <a:pt x="669" y="581"/>
                    <a:pt x="674" y="584"/>
                    <a:pt x="678" y="587"/>
                  </a:cubicBezTo>
                  <a:cubicBezTo>
                    <a:pt x="690" y="598"/>
                    <a:pt x="702" y="607"/>
                    <a:pt x="711" y="619"/>
                  </a:cubicBezTo>
                  <a:cubicBezTo>
                    <a:pt x="728" y="641"/>
                    <a:pt x="727" y="667"/>
                    <a:pt x="711" y="689"/>
                  </a:cubicBezTo>
                  <a:cubicBezTo>
                    <a:pt x="701" y="704"/>
                    <a:pt x="686" y="715"/>
                    <a:pt x="671" y="725"/>
                  </a:cubicBezTo>
                  <a:cubicBezTo>
                    <a:pt x="631" y="749"/>
                    <a:pt x="588" y="762"/>
                    <a:pt x="543" y="771"/>
                  </a:cubicBezTo>
                  <a:cubicBezTo>
                    <a:pt x="422" y="795"/>
                    <a:pt x="300" y="795"/>
                    <a:pt x="179" y="770"/>
                  </a:cubicBezTo>
                  <a:cubicBezTo>
                    <a:pt x="139" y="762"/>
                    <a:pt x="100" y="749"/>
                    <a:pt x="64" y="729"/>
                  </a:cubicBezTo>
                  <a:cubicBezTo>
                    <a:pt x="46" y="719"/>
                    <a:pt x="29" y="707"/>
                    <a:pt x="17" y="689"/>
                  </a:cubicBezTo>
                  <a:cubicBezTo>
                    <a:pt x="0" y="666"/>
                    <a:pt x="0" y="641"/>
                    <a:pt x="16" y="618"/>
                  </a:cubicBezTo>
                  <a:cubicBezTo>
                    <a:pt x="28" y="601"/>
                    <a:pt x="45" y="589"/>
                    <a:pt x="63" y="579"/>
                  </a:cubicBezTo>
                  <a:cubicBezTo>
                    <a:pt x="67" y="576"/>
                    <a:pt x="71" y="574"/>
                    <a:pt x="74" y="573"/>
                  </a:cubicBezTo>
                  <a:cubicBezTo>
                    <a:pt x="67" y="553"/>
                    <a:pt x="60" y="535"/>
                    <a:pt x="55" y="516"/>
                  </a:cubicBezTo>
                  <a:cubicBezTo>
                    <a:pt x="52" y="501"/>
                    <a:pt x="51" y="485"/>
                    <a:pt x="49" y="470"/>
                  </a:cubicBezTo>
                  <a:cubicBezTo>
                    <a:pt x="49" y="467"/>
                    <a:pt x="48" y="464"/>
                    <a:pt x="46" y="461"/>
                  </a:cubicBezTo>
                  <a:cubicBezTo>
                    <a:pt x="37" y="449"/>
                    <a:pt x="27" y="437"/>
                    <a:pt x="17" y="425"/>
                  </a:cubicBezTo>
                  <a:cubicBezTo>
                    <a:pt x="7" y="412"/>
                    <a:pt x="9" y="400"/>
                    <a:pt x="22" y="390"/>
                  </a:cubicBezTo>
                  <a:cubicBezTo>
                    <a:pt x="26" y="386"/>
                    <a:pt x="31" y="383"/>
                    <a:pt x="35" y="379"/>
                  </a:cubicBezTo>
                  <a:cubicBezTo>
                    <a:pt x="47" y="371"/>
                    <a:pt x="60" y="373"/>
                    <a:pt x="68" y="385"/>
                  </a:cubicBezTo>
                  <a:cubicBezTo>
                    <a:pt x="76" y="395"/>
                    <a:pt x="84" y="406"/>
                    <a:pt x="90" y="417"/>
                  </a:cubicBezTo>
                  <a:cubicBezTo>
                    <a:pt x="96" y="428"/>
                    <a:pt x="104" y="430"/>
                    <a:pt x="117" y="428"/>
                  </a:cubicBezTo>
                  <a:cubicBezTo>
                    <a:pt x="117" y="425"/>
                    <a:pt x="117" y="422"/>
                    <a:pt x="117" y="419"/>
                  </a:cubicBezTo>
                  <a:cubicBezTo>
                    <a:pt x="117" y="285"/>
                    <a:pt x="117" y="150"/>
                    <a:pt x="117" y="15"/>
                  </a:cubicBezTo>
                  <a:cubicBezTo>
                    <a:pt x="117" y="12"/>
                    <a:pt x="116" y="9"/>
                    <a:pt x="117" y="6"/>
                  </a:cubicBezTo>
                  <a:cubicBezTo>
                    <a:pt x="117" y="4"/>
                    <a:pt x="120" y="2"/>
                    <a:pt x="122" y="1"/>
                  </a:cubicBezTo>
                  <a:cubicBezTo>
                    <a:pt x="123" y="0"/>
                    <a:pt x="126" y="1"/>
                    <a:pt x="127" y="1"/>
                  </a:cubicBezTo>
                  <a:cubicBezTo>
                    <a:pt x="285" y="1"/>
                    <a:pt x="443" y="1"/>
                    <a:pt x="600" y="1"/>
                  </a:cubicBezTo>
                  <a:cubicBezTo>
                    <a:pt x="604" y="1"/>
                    <a:pt x="607" y="1"/>
                    <a:pt x="611" y="1"/>
                  </a:cubicBezTo>
                  <a:cubicBezTo>
                    <a:pt x="611" y="159"/>
                    <a:pt x="611" y="315"/>
                    <a:pt x="611" y="472"/>
                  </a:cubicBezTo>
                  <a:close/>
                  <a:moveTo>
                    <a:pt x="360" y="441"/>
                  </a:moveTo>
                  <a:cubicBezTo>
                    <a:pt x="361" y="434"/>
                    <a:pt x="361" y="427"/>
                    <a:pt x="362" y="419"/>
                  </a:cubicBezTo>
                  <a:cubicBezTo>
                    <a:pt x="331" y="422"/>
                    <a:pt x="303" y="416"/>
                    <a:pt x="281" y="393"/>
                  </a:cubicBezTo>
                  <a:cubicBezTo>
                    <a:pt x="260" y="369"/>
                    <a:pt x="255" y="341"/>
                    <a:pt x="256" y="309"/>
                  </a:cubicBezTo>
                  <a:cubicBezTo>
                    <a:pt x="316" y="304"/>
                    <a:pt x="356" y="326"/>
                    <a:pt x="376" y="383"/>
                  </a:cubicBezTo>
                  <a:cubicBezTo>
                    <a:pt x="396" y="364"/>
                    <a:pt x="412" y="356"/>
                    <a:pt x="428" y="357"/>
                  </a:cubicBezTo>
                  <a:cubicBezTo>
                    <a:pt x="428" y="362"/>
                    <a:pt x="429" y="367"/>
                    <a:pt x="428" y="372"/>
                  </a:cubicBezTo>
                  <a:cubicBezTo>
                    <a:pt x="428" y="374"/>
                    <a:pt x="426" y="376"/>
                    <a:pt x="424" y="377"/>
                  </a:cubicBezTo>
                  <a:cubicBezTo>
                    <a:pt x="389" y="383"/>
                    <a:pt x="379" y="417"/>
                    <a:pt x="381" y="441"/>
                  </a:cubicBezTo>
                  <a:cubicBezTo>
                    <a:pt x="384" y="441"/>
                    <a:pt x="387" y="440"/>
                    <a:pt x="389" y="440"/>
                  </a:cubicBezTo>
                  <a:cubicBezTo>
                    <a:pt x="407" y="436"/>
                    <a:pt x="425" y="431"/>
                    <a:pt x="443" y="429"/>
                  </a:cubicBezTo>
                  <a:cubicBezTo>
                    <a:pt x="488" y="424"/>
                    <a:pt x="524" y="438"/>
                    <a:pt x="545" y="483"/>
                  </a:cubicBezTo>
                  <a:cubicBezTo>
                    <a:pt x="547" y="487"/>
                    <a:pt x="549" y="491"/>
                    <a:pt x="551" y="495"/>
                  </a:cubicBezTo>
                  <a:cubicBezTo>
                    <a:pt x="562" y="491"/>
                    <a:pt x="573" y="486"/>
                    <a:pt x="584" y="482"/>
                  </a:cubicBezTo>
                  <a:cubicBezTo>
                    <a:pt x="589" y="481"/>
                    <a:pt x="591" y="478"/>
                    <a:pt x="591" y="473"/>
                  </a:cubicBezTo>
                  <a:cubicBezTo>
                    <a:pt x="591" y="446"/>
                    <a:pt x="591" y="418"/>
                    <a:pt x="591" y="391"/>
                  </a:cubicBezTo>
                  <a:cubicBezTo>
                    <a:pt x="591" y="271"/>
                    <a:pt x="591" y="151"/>
                    <a:pt x="591" y="30"/>
                  </a:cubicBezTo>
                  <a:cubicBezTo>
                    <a:pt x="591" y="27"/>
                    <a:pt x="591" y="24"/>
                    <a:pt x="591" y="21"/>
                  </a:cubicBezTo>
                  <a:cubicBezTo>
                    <a:pt x="439" y="21"/>
                    <a:pt x="288" y="21"/>
                    <a:pt x="137" y="21"/>
                  </a:cubicBezTo>
                  <a:cubicBezTo>
                    <a:pt x="137" y="25"/>
                    <a:pt x="137" y="28"/>
                    <a:pt x="137" y="30"/>
                  </a:cubicBezTo>
                  <a:cubicBezTo>
                    <a:pt x="137" y="149"/>
                    <a:pt x="137" y="268"/>
                    <a:pt x="137" y="387"/>
                  </a:cubicBezTo>
                  <a:cubicBezTo>
                    <a:pt x="137" y="401"/>
                    <a:pt x="137" y="415"/>
                    <a:pt x="137" y="429"/>
                  </a:cubicBezTo>
                  <a:cubicBezTo>
                    <a:pt x="137" y="431"/>
                    <a:pt x="140" y="435"/>
                    <a:pt x="142" y="436"/>
                  </a:cubicBezTo>
                  <a:cubicBezTo>
                    <a:pt x="150" y="440"/>
                    <a:pt x="159" y="444"/>
                    <a:pt x="167" y="448"/>
                  </a:cubicBezTo>
                  <a:cubicBezTo>
                    <a:pt x="179" y="454"/>
                    <a:pt x="192" y="462"/>
                    <a:pt x="202" y="468"/>
                  </a:cubicBezTo>
                  <a:cubicBezTo>
                    <a:pt x="214" y="458"/>
                    <a:pt x="223" y="448"/>
                    <a:pt x="234" y="440"/>
                  </a:cubicBezTo>
                  <a:cubicBezTo>
                    <a:pt x="258" y="426"/>
                    <a:pt x="284" y="426"/>
                    <a:pt x="309" y="430"/>
                  </a:cubicBezTo>
                  <a:cubicBezTo>
                    <a:pt x="326" y="433"/>
                    <a:pt x="343" y="437"/>
                    <a:pt x="360" y="441"/>
                  </a:cubicBezTo>
                  <a:close/>
                  <a:moveTo>
                    <a:pt x="541" y="566"/>
                  </a:moveTo>
                  <a:cubicBezTo>
                    <a:pt x="541" y="543"/>
                    <a:pt x="538" y="520"/>
                    <a:pt x="530" y="499"/>
                  </a:cubicBezTo>
                  <a:cubicBezTo>
                    <a:pt x="516" y="462"/>
                    <a:pt x="489" y="444"/>
                    <a:pt x="450" y="449"/>
                  </a:cubicBezTo>
                  <a:cubicBezTo>
                    <a:pt x="431" y="451"/>
                    <a:pt x="413" y="455"/>
                    <a:pt x="395" y="459"/>
                  </a:cubicBezTo>
                  <a:cubicBezTo>
                    <a:pt x="379" y="463"/>
                    <a:pt x="363" y="463"/>
                    <a:pt x="347" y="459"/>
                  </a:cubicBezTo>
                  <a:cubicBezTo>
                    <a:pt x="328" y="455"/>
                    <a:pt x="309" y="451"/>
                    <a:pt x="289" y="449"/>
                  </a:cubicBezTo>
                  <a:cubicBezTo>
                    <a:pt x="255" y="445"/>
                    <a:pt x="228" y="461"/>
                    <a:pt x="215" y="493"/>
                  </a:cubicBezTo>
                  <a:cubicBezTo>
                    <a:pt x="196" y="539"/>
                    <a:pt x="196" y="586"/>
                    <a:pt x="213" y="633"/>
                  </a:cubicBezTo>
                  <a:cubicBezTo>
                    <a:pt x="229" y="682"/>
                    <a:pt x="263" y="713"/>
                    <a:pt x="313" y="727"/>
                  </a:cubicBezTo>
                  <a:cubicBezTo>
                    <a:pt x="351" y="738"/>
                    <a:pt x="388" y="738"/>
                    <a:pt x="426" y="728"/>
                  </a:cubicBezTo>
                  <a:cubicBezTo>
                    <a:pt x="471" y="717"/>
                    <a:pt x="504" y="691"/>
                    <a:pt x="523" y="649"/>
                  </a:cubicBezTo>
                  <a:cubicBezTo>
                    <a:pt x="536" y="623"/>
                    <a:pt x="541" y="595"/>
                    <a:pt x="541" y="566"/>
                  </a:cubicBezTo>
                  <a:close/>
                  <a:moveTo>
                    <a:pt x="84" y="591"/>
                  </a:moveTo>
                  <a:cubicBezTo>
                    <a:pt x="68" y="598"/>
                    <a:pt x="52" y="608"/>
                    <a:pt x="40" y="621"/>
                  </a:cubicBezTo>
                  <a:cubicBezTo>
                    <a:pt x="20" y="643"/>
                    <a:pt x="19" y="664"/>
                    <a:pt x="39" y="686"/>
                  </a:cubicBezTo>
                  <a:cubicBezTo>
                    <a:pt x="53" y="701"/>
                    <a:pt x="70" y="711"/>
                    <a:pt x="88" y="719"/>
                  </a:cubicBezTo>
                  <a:cubicBezTo>
                    <a:pt x="139" y="743"/>
                    <a:pt x="194" y="755"/>
                    <a:pt x="250" y="762"/>
                  </a:cubicBezTo>
                  <a:cubicBezTo>
                    <a:pt x="333" y="772"/>
                    <a:pt x="416" y="771"/>
                    <a:pt x="500" y="759"/>
                  </a:cubicBezTo>
                  <a:cubicBezTo>
                    <a:pt x="548" y="752"/>
                    <a:pt x="595" y="740"/>
                    <a:pt x="640" y="719"/>
                  </a:cubicBezTo>
                  <a:cubicBezTo>
                    <a:pt x="659" y="710"/>
                    <a:pt x="677" y="699"/>
                    <a:pt x="691" y="683"/>
                  </a:cubicBezTo>
                  <a:cubicBezTo>
                    <a:pt x="706" y="665"/>
                    <a:pt x="707" y="646"/>
                    <a:pt x="694" y="628"/>
                  </a:cubicBezTo>
                  <a:cubicBezTo>
                    <a:pt x="683" y="614"/>
                    <a:pt x="668" y="604"/>
                    <a:pt x="652" y="595"/>
                  </a:cubicBezTo>
                  <a:cubicBezTo>
                    <a:pt x="651" y="596"/>
                    <a:pt x="650" y="597"/>
                    <a:pt x="649" y="598"/>
                  </a:cubicBezTo>
                  <a:cubicBezTo>
                    <a:pt x="616" y="641"/>
                    <a:pt x="573" y="671"/>
                    <a:pt x="524" y="692"/>
                  </a:cubicBezTo>
                  <a:cubicBezTo>
                    <a:pt x="520" y="694"/>
                    <a:pt x="517" y="696"/>
                    <a:pt x="514" y="699"/>
                  </a:cubicBezTo>
                  <a:cubicBezTo>
                    <a:pt x="497" y="718"/>
                    <a:pt x="476" y="732"/>
                    <a:pt x="452" y="741"/>
                  </a:cubicBezTo>
                  <a:cubicBezTo>
                    <a:pt x="418" y="754"/>
                    <a:pt x="383" y="757"/>
                    <a:pt x="347" y="754"/>
                  </a:cubicBezTo>
                  <a:cubicBezTo>
                    <a:pt x="302" y="750"/>
                    <a:pt x="262" y="735"/>
                    <a:pt x="230" y="701"/>
                  </a:cubicBezTo>
                  <a:cubicBezTo>
                    <a:pt x="228" y="699"/>
                    <a:pt x="224" y="697"/>
                    <a:pt x="221" y="696"/>
                  </a:cubicBezTo>
                  <a:cubicBezTo>
                    <a:pt x="186" y="682"/>
                    <a:pt x="153" y="665"/>
                    <a:pt x="126" y="638"/>
                  </a:cubicBezTo>
                  <a:cubicBezTo>
                    <a:pt x="111" y="624"/>
                    <a:pt x="98" y="607"/>
                    <a:pt x="84" y="591"/>
                  </a:cubicBezTo>
                  <a:close/>
                  <a:moveTo>
                    <a:pt x="30" y="408"/>
                  </a:moveTo>
                  <a:cubicBezTo>
                    <a:pt x="33" y="412"/>
                    <a:pt x="34" y="414"/>
                    <a:pt x="36" y="416"/>
                  </a:cubicBezTo>
                  <a:cubicBezTo>
                    <a:pt x="47" y="429"/>
                    <a:pt x="57" y="443"/>
                    <a:pt x="68" y="456"/>
                  </a:cubicBezTo>
                  <a:cubicBezTo>
                    <a:pt x="69" y="458"/>
                    <a:pt x="71" y="461"/>
                    <a:pt x="71" y="464"/>
                  </a:cubicBezTo>
                  <a:cubicBezTo>
                    <a:pt x="72" y="479"/>
                    <a:pt x="71" y="495"/>
                    <a:pt x="74" y="510"/>
                  </a:cubicBezTo>
                  <a:cubicBezTo>
                    <a:pt x="90" y="581"/>
                    <a:pt x="133" y="630"/>
                    <a:pt x="197" y="663"/>
                  </a:cubicBezTo>
                  <a:cubicBezTo>
                    <a:pt x="199" y="664"/>
                    <a:pt x="201" y="665"/>
                    <a:pt x="205" y="667"/>
                  </a:cubicBezTo>
                  <a:cubicBezTo>
                    <a:pt x="176" y="607"/>
                    <a:pt x="173" y="548"/>
                    <a:pt x="195" y="485"/>
                  </a:cubicBezTo>
                  <a:cubicBezTo>
                    <a:pt x="174" y="475"/>
                    <a:pt x="153" y="463"/>
                    <a:pt x="132" y="454"/>
                  </a:cubicBezTo>
                  <a:cubicBezTo>
                    <a:pt x="119" y="450"/>
                    <a:pt x="105" y="451"/>
                    <a:pt x="92" y="449"/>
                  </a:cubicBezTo>
                  <a:cubicBezTo>
                    <a:pt x="90" y="448"/>
                    <a:pt x="87" y="447"/>
                    <a:pt x="86" y="445"/>
                  </a:cubicBezTo>
                  <a:cubicBezTo>
                    <a:pt x="79" y="435"/>
                    <a:pt x="72" y="425"/>
                    <a:pt x="65" y="416"/>
                  </a:cubicBezTo>
                  <a:cubicBezTo>
                    <a:pt x="60" y="409"/>
                    <a:pt x="55" y="401"/>
                    <a:pt x="50" y="394"/>
                  </a:cubicBezTo>
                  <a:cubicBezTo>
                    <a:pt x="43" y="399"/>
                    <a:pt x="37" y="403"/>
                    <a:pt x="30" y="408"/>
                  </a:cubicBezTo>
                  <a:close/>
                  <a:moveTo>
                    <a:pt x="541" y="662"/>
                  </a:moveTo>
                  <a:cubicBezTo>
                    <a:pt x="544" y="660"/>
                    <a:pt x="547" y="659"/>
                    <a:pt x="549" y="657"/>
                  </a:cubicBezTo>
                  <a:cubicBezTo>
                    <a:pt x="567" y="645"/>
                    <a:pt x="585" y="633"/>
                    <a:pt x="602" y="619"/>
                  </a:cubicBezTo>
                  <a:cubicBezTo>
                    <a:pt x="632" y="593"/>
                    <a:pt x="656" y="562"/>
                    <a:pt x="668" y="524"/>
                  </a:cubicBezTo>
                  <a:cubicBezTo>
                    <a:pt x="670" y="515"/>
                    <a:pt x="670" y="505"/>
                    <a:pt x="671" y="496"/>
                  </a:cubicBezTo>
                  <a:cubicBezTo>
                    <a:pt x="671" y="490"/>
                    <a:pt x="667" y="486"/>
                    <a:pt x="661" y="486"/>
                  </a:cubicBezTo>
                  <a:cubicBezTo>
                    <a:pt x="653" y="485"/>
                    <a:pt x="645" y="485"/>
                    <a:pt x="638" y="487"/>
                  </a:cubicBezTo>
                  <a:cubicBezTo>
                    <a:pt x="613" y="495"/>
                    <a:pt x="588" y="504"/>
                    <a:pt x="563" y="512"/>
                  </a:cubicBezTo>
                  <a:cubicBezTo>
                    <a:pt x="557" y="514"/>
                    <a:pt x="556" y="517"/>
                    <a:pt x="557" y="523"/>
                  </a:cubicBezTo>
                  <a:cubicBezTo>
                    <a:pt x="564" y="557"/>
                    <a:pt x="563" y="591"/>
                    <a:pt x="554" y="625"/>
                  </a:cubicBezTo>
                  <a:cubicBezTo>
                    <a:pt x="550" y="637"/>
                    <a:pt x="545" y="649"/>
                    <a:pt x="541" y="662"/>
                  </a:cubicBezTo>
                  <a:close/>
                  <a:moveTo>
                    <a:pt x="359" y="399"/>
                  </a:moveTo>
                  <a:cubicBezTo>
                    <a:pt x="353" y="358"/>
                    <a:pt x="309" y="321"/>
                    <a:pt x="277" y="330"/>
                  </a:cubicBezTo>
                  <a:cubicBezTo>
                    <a:pt x="280" y="377"/>
                    <a:pt x="312" y="405"/>
                    <a:pt x="359" y="39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4" name="Freeform 6">
              <a:extLst>
                <a:ext uri="{FF2B5EF4-FFF2-40B4-BE49-F238E27FC236}">
                  <a16:creationId xmlns:a16="http://schemas.microsoft.com/office/drawing/2014/main" id="{1959C271-4C73-496D-ADDF-854DE5DE968B}"/>
                </a:ext>
              </a:extLst>
            </p:cNvPr>
            <p:cNvSpPr>
              <a:spLocks/>
            </p:cNvSpPr>
            <p:nvPr/>
          </p:nvSpPr>
          <p:spPr bwMode="auto">
            <a:xfrm>
              <a:off x="1827213" y="3748088"/>
              <a:ext cx="698500" cy="71438"/>
            </a:xfrm>
            <a:custGeom>
              <a:avLst/>
              <a:gdLst>
                <a:gd name="T0" fmla="*/ 185 w 185"/>
                <a:gd name="T1" fmla="*/ 0 h 19"/>
                <a:gd name="T2" fmla="*/ 185 w 185"/>
                <a:gd name="T3" fmla="*/ 19 h 19"/>
                <a:gd name="T4" fmla="*/ 0 w 185"/>
                <a:gd name="T5" fmla="*/ 19 h 19"/>
                <a:gd name="T6" fmla="*/ 0 w 185"/>
                <a:gd name="T7" fmla="*/ 0 h 19"/>
                <a:gd name="T8" fmla="*/ 185 w 185"/>
                <a:gd name="T9" fmla="*/ 0 h 19"/>
              </a:gdLst>
              <a:ahLst/>
              <a:cxnLst>
                <a:cxn ang="0">
                  <a:pos x="T0" y="T1"/>
                </a:cxn>
                <a:cxn ang="0">
                  <a:pos x="T2" y="T3"/>
                </a:cxn>
                <a:cxn ang="0">
                  <a:pos x="T4" y="T5"/>
                </a:cxn>
                <a:cxn ang="0">
                  <a:pos x="T6" y="T7"/>
                </a:cxn>
                <a:cxn ang="0">
                  <a:pos x="T8" y="T9"/>
                </a:cxn>
              </a:cxnLst>
              <a:rect l="0" t="0" r="r" b="b"/>
              <a:pathLst>
                <a:path w="185" h="19">
                  <a:moveTo>
                    <a:pt x="185" y="0"/>
                  </a:moveTo>
                  <a:cubicBezTo>
                    <a:pt x="185" y="6"/>
                    <a:pt x="185" y="12"/>
                    <a:pt x="185" y="19"/>
                  </a:cubicBezTo>
                  <a:cubicBezTo>
                    <a:pt x="123" y="19"/>
                    <a:pt x="62" y="19"/>
                    <a:pt x="0" y="19"/>
                  </a:cubicBezTo>
                  <a:cubicBezTo>
                    <a:pt x="0" y="12"/>
                    <a:pt x="0" y="6"/>
                    <a:pt x="0" y="0"/>
                  </a:cubicBezTo>
                  <a:cubicBezTo>
                    <a:pt x="61" y="0"/>
                    <a:pt x="123" y="0"/>
                    <a:pt x="185"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5" name="Freeform 7">
              <a:extLst>
                <a:ext uri="{FF2B5EF4-FFF2-40B4-BE49-F238E27FC236}">
                  <a16:creationId xmlns:a16="http://schemas.microsoft.com/office/drawing/2014/main" id="{DFCECAF6-48AC-404C-A3F3-BAC89C91A356}"/>
                </a:ext>
              </a:extLst>
            </p:cNvPr>
            <p:cNvSpPr>
              <a:spLocks/>
            </p:cNvSpPr>
            <p:nvPr/>
          </p:nvSpPr>
          <p:spPr bwMode="auto">
            <a:xfrm>
              <a:off x="1827213" y="3332163"/>
              <a:ext cx="695325" cy="73025"/>
            </a:xfrm>
            <a:custGeom>
              <a:avLst/>
              <a:gdLst>
                <a:gd name="T0" fmla="*/ 184 w 184"/>
                <a:gd name="T1" fmla="*/ 0 h 19"/>
                <a:gd name="T2" fmla="*/ 184 w 184"/>
                <a:gd name="T3" fmla="*/ 19 h 19"/>
                <a:gd name="T4" fmla="*/ 0 w 184"/>
                <a:gd name="T5" fmla="*/ 19 h 19"/>
                <a:gd name="T6" fmla="*/ 0 w 184"/>
                <a:gd name="T7" fmla="*/ 0 h 19"/>
                <a:gd name="T8" fmla="*/ 184 w 184"/>
                <a:gd name="T9" fmla="*/ 0 h 19"/>
              </a:gdLst>
              <a:ahLst/>
              <a:cxnLst>
                <a:cxn ang="0">
                  <a:pos x="T0" y="T1"/>
                </a:cxn>
                <a:cxn ang="0">
                  <a:pos x="T2" y="T3"/>
                </a:cxn>
                <a:cxn ang="0">
                  <a:pos x="T4" y="T5"/>
                </a:cxn>
                <a:cxn ang="0">
                  <a:pos x="T6" y="T7"/>
                </a:cxn>
                <a:cxn ang="0">
                  <a:pos x="T8" y="T9"/>
                </a:cxn>
              </a:cxnLst>
              <a:rect l="0" t="0" r="r" b="b"/>
              <a:pathLst>
                <a:path w="184" h="19">
                  <a:moveTo>
                    <a:pt x="184" y="0"/>
                  </a:moveTo>
                  <a:cubicBezTo>
                    <a:pt x="184" y="6"/>
                    <a:pt x="184" y="12"/>
                    <a:pt x="184" y="19"/>
                  </a:cubicBezTo>
                  <a:cubicBezTo>
                    <a:pt x="123" y="19"/>
                    <a:pt x="62" y="19"/>
                    <a:pt x="0" y="19"/>
                  </a:cubicBezTo>
                  <a:cubicBezTo>
                    <a:pt x="0" y="13"/>
                    <a:pt x="0" y="7"/>
                    <a:pt x="0" y="0"/>
                  </a:cubicBezTo>
                  <a:cubicBezTo>
                    <a:pt x="62" y="0"/>
                    <a:pt x="123" y="0"/>
                    <a:pt x="184"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6" name="Freeform 8">
              <a:extLst>
                <a:ext uri="{FF2B5EF4-FFF2-40B4-BE49-F238E27FC236}">
                  <a16:creationId xmlns:a16="http://schemas.microsoft.com/office/drawing/2014/main" id="{32691B67-18D4-4981-BCA7-22F36BD5A4C1}"/>
                </a:ext>
              </a:extLst>
            </p:cNvPr>
            <p:cNvSpPr>
              <a:spLocks/>
            </p:cNvSpPr>
            <p:nvPr/>
          </p:nvSpPr>
          <p:spPr bwMode="auto">
            <a:xfrm>
              <a:off x="1343025" y="3181350"/>
              <a:ext cx="358775" cy="287338"/>
            </a:xfrm>
            <a:custGeom>
              <a:avLst/>
              <a:gdLst>
                <a:gd name="T0" fmla="*/ 34 w 95"/>
                <a:gd name="T1" fmla="*/ 76 h 76"/>
                <a:gd name="T2" fmla="*/ 0 w 95"/>
                <a:gd name="T3" fmla="*/ 42 h 76"/>
                <a:gd name="T4" fmla="*/ 13 w 95"/>
                <a:gd name="T5" fmla="*/ 28 h 76"/>
                <a:gd name="T6" fmla="*/ 33 w 95"/>
                <a:gd name="T7" fmla="*/ 51 h 76"/>
                <a:gd name="T8" fmla="*/ 82 w 95"/>
                <a:gd name="T9" fmla="*/ 0 h 76"/>
                <a:gd name="T10" fmla="*/ 95 w 95"/>
                <a:gd name="T11" fmla="*/ 16 h 76"/>
                <a:gd name="T12" fmla="*/ 34 w 95"/>
                <a:gd name="T13" fmla="*/ 76 h 76"/>
              </a:gdLst>
              <a:ahLst/>
              <a:cxnLst>
                <a:cxn ang="0">
                  <a:pos x="T0" y="T1"/>
                </a:cxn>
                <a:cxn ang="0">
                  <a:pos x="T2" y="T3"/>
                </a:cxn>
                <a:cxn ang="0">
                  <a:pos x="T4" y="T5"/>
                </a:cxn>
                <a:cxn ang="0">
                  <a:pos x="T6" y="T7"/>
                </a:cxn>
                <a:cxn ang="0">
                  <a:pos x="T8" y="T9"/>
                </a:cxn>
                <a:cxn ang="0">
                  <a:pos x="T10" y="T11"/>
                </a:cxn>
                <a:cxn ang="0">
                  <a:pos x="T12" y="T13"/>
                </a:cxn>
              </a:cxnLst>
              <a:rect l="0" t="0" r="r" b="b"/>
              <a:pathLst>
                <a:path w="95" h="76">
                  <a:moveTo>
                    <a:pt x="34" y="76"/>
                  </a:moveTo>
                  <a:cubicBezTo>
                    <a:pt x="24" y="66"/>
                    <a:pt x="12" y="54"/>
                    <a:pt x="0" y="42"/>
                  </a:cubicBezTo>
                  <a:cubicBezTo>
                    <a:pt x="4" y="38"/>
                    <a:pt x="8" y="33"/>
                    <a:pt x="13" y="28"/>
                  </a:cubicBezTo>
                  <a:cubicBezTo>
                    <a:pt x="20" y="36"/>
                    <a:pt x="27" y="43"/>
                    <a:pt x="33" y="51"/>
                  </a:cubicBezTo>
                  <a:cubicBezTo>
                    <a:pt x="50" y="33"/>
                    <a:pt x="65" y="17"/>
                    <a:pt x="82" y="0"/>
                  </a:cubicBezTo>
                  <a:cubicBezTo>
                    <a:pt x="87" y="7"/>
                    <a:pt x="91" y="12"/>
                    <a:pt x="95" y="16"/>
                  </a:cubicBezTo>
                  <a:cubicBezTo>
                    <a:pt x="75" y="36"/>
                    <a:pt x="54" y="56"/>
                    <a:pt x="34" y="7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7" name="Freeform 9">
              <a:extLst>
                <a:ext uri="{FF2B5EF4-FFF2-40B4-BE49-F238E27FC236}">
                  <a16:creationId xmlns:a16="http://schemas.microsoft.com/office/drawing/2014/main" id="{B6705273-7FFB-49FD-ABDE-F3BFF613D3AD}"/>
                </a:ext>
              </a:extLst>
            </p:cNvPr>
            <p:cNvSpPr>
              <a:spLocks/>
            </p:cNvSpPr>
            <p:nvPr/>
          </p:nvSpPr>
          <p:spPr bwMode="auto">
            <a:xfrm>
              <a:off x="1343025" y="3600450"/>
              <a:ext cx="361950" cy="287338"/>
            </a:xfrm>
            <a:custGeom>
              <a:avLst/>
              <a:gdLst>
                <a:gd name="T0" fmla="*/ 96 w 96"/>
                <a:gd name="T1" fmla="*/ 15 h 76"/>
                <a:gd name="T2" fmla="*/ 36 w 96"/>
                <a:gd name="T3" fmla="*/ 76 h 76"/>
                <a:gd name="T4" fmla="*/ 0 w 96"/>
                <a:gd name="T5" fmla="*/ 40 h 76"/>
                <a:gd name="T6" fmla="*/ 14 w 96"/>
                <a:gd name="T7" fmla="*/ 28 h 76"/>
                <a:gd name="T8" fmla="*/ 33 w 96"/>
                <a:gd name="T9" fmla="*/ 50 h 76"/>
                <a:gd name="T10" fmla="*/ 82 w 96"/>
                <a:gd name="T11" fmla="*/ 0 h 76"/>
                <a:gd name="T12" fmla="*/ 96 w 96"/>
                <a:gd name="T13" fmla="*/ 15 h 76"/>
              </a:gdLst>
              <a:ahLst/>
              <a:cxnLst>
                <a:cxn ang="0">
                  <a:pos x="T0" y="T1"/>
                </a:cxn>
                <a:cxn ang="0">
                  <a:pos x="T2" y="T3"/>
                </a:cxn>
                <a:cxn ang="0">
                  <a:pos x="T4" y="T5"/>
                </a:cxn>
                <a:cxn ang="0">
                  <a:pos x="T6" y="T7"/>
                </a:cxn>
                <a:cxn ang="0">
                  <a:pos x="T8" y="T9"/>
                </a:cxn>
                <a:cxn ang="0">
                  <a:pos x="T10" y="T11"/>
                </a:cxn>
                <a:cxn ang="0">
                  <a:pos x="T12" y="T13"/>
                </a:cxn>
              </a:cxnLst>
              <a:rect l="0" t="0" r="r" b="b"/>
              <a:pathLst>
                <a:path w="96" h="76">
                  <a:moveTo>
                    <a:pt x="96" y="15"/>
                  </a:moveTo>
                  <a:cubicBezTo>
                    <a:pt x="76" y="36"/>
                    <a:pt x="55" y="56"/>
                    <a:pt x="36" y="76"/>
                  </a:cubicBezTo>
                  <a:cubicBezTo>
                    <a:pt x="24" y="64"/>
                    <a:pt x="12" y="52"/>
                    <a:pt x="0" y="40"/>
                  </a:cubicBezTo>
                  <a:cubicBezTo>
                    <a:pt x="4" y="37"/>
                    <a:pt x="8" y="33"/>
                    <a:pt x="14" y="28"/>
                  </a:cubicBezTo>
                  <a:cubicBezTo>
                    <a:pt x="20" y="35"/>
                    <a:pt x="26" y="42"/>
                    <a:pt x="33" y="50"/>
                  </a:cubicBezTo>
                  <a:cubicBezTo>
                    <a:pt x="51" y="33"/>
                    <a:pt x="66" y="17"/>
                    <a:pt x="82" y="0"/>
                  </a:cubicBezTo>
                  <a:cubicBezTo>
                    <a:pt x="88" y="6"/>
                    <a:pt x="92" y="11"/>
                    <a:pt x="96" y="1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48" name="Freeform 10">
              <a:extLst>
                <a:ext uri="{FF2B5EF4-FFF2-40B4-BE49-F238E27FC236}">
                  <a16:creationId xmlns:a16="http://schemas.microsoft.com/office/drawing/2014/main" id="{DCF871BB-5A9C-4199-843B-F0E4AD9FE9CE}"/>
                </a:ext>
              </a:extLst>
            </p:cNvPr>
            <p:cNvSpPr>
              <a:spLocks/>
            </p:cNvSpPr>
            <p:nvPr/>
          </p:nvSpPr>
          <p:spPr bwMode="auto">
            <a:xfrm>
              <a:off x="2298700" y="4681538"/>
              <a:ext cx="234950" cy="433388"/>
            </a:xfrm>
            <a:custGeom>
              <a:avLst/>
              <a:gdLst>
                <a:gd name="T0" fmla="*/ 0 w 62"/>
                <a:gd name="T1" fmla="*/ 22 h 115"/>
                <a:gd name="T2" fmla="*/ 0 w 62"/>
                <a:gd name="T3" fmla="*/ 3 h 115"/>
                <a:gd name="T4" fmla="*/ 43 w 62"/>
                <a:gd name="T5" fmla="*/ 23 h 115"/>
                <a:gd name="T6" fmla="*/ 60 w 62"/>
                <a:gd name="T7" fmla="*/ 78 h 115"/>
                <a:gd name="T8" fmla="*/ 62 w 62"/>
                <a:gd name="T9" fmla="*/ 115 h 115"/>
                <a:gd name="T10" fmla="*/ 41 w 62"/>
                <a:gd name="T11" fmla="*/ 114 h 115"/>
                <a:gd name="T12" fmla="*/ 41 w 62"/>
                <a:gd name="T13" fmla="*/ 105 h 115"/>
                <a:gd name="T14" fmla="*/ 34 w 62"/>
                <a:gd name="T15" fmla="*/ 51 h 115"/>
                <a:gd name="T16" fmla="*/ 0 w 62"/>
                <a:gd name="T17" fmla="*/ 2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115">
                  <a:moveTo>
                    <a:pt x="0" y="22"/>
                  </a:moveTo>
                  <a:cubicBezTo>
                    <a:pt x="0" y="15"/>
                    <a:pt x="0" y="9"/>
                    <a:pt x="0" y="3"/>
                  </a:cubicBezTo>
                  <a:cubicBezTo>
                    <a:pt x="15" y="0"/>
                    <a:pt x="33" y="8"/>
                    <a:pt x="43" y="23"/>
                  </a:cubicBezTo>
                  <a:cubicBezTo>
                    <a:pt x="54" y="39"/>
                    <a:pt x="58" y="58"/>
                    <a:pt x="60" y="78"/>
                  </a:cubicBezTo>
                  <a:cubicBezTo>
                    <a:pt x="61" y="90"/>
                    <a:pt x="61" y="102"/>
                    <a:pt x="62" y="115"/>
                  </a:cubicBezTo>
                  <a:cubicBezTo>
                    <a:pt x="54" y="115"/>
                    <a:pt x="48" y="114"/>
                    <a:pt x="41" y="114"/>
                  </a:cubicBezTo>
                  <a:cubicBezTo>
                    <a:pt x="41" y="111"/>
                    <a:pt x="41" y="108"/>
                    <a:pt x="41" y="105"/>
                  </a:cubicBezTo>
                  <a:cubicBezTo>
                    <a:pt x="42" y="87"/>
                    <a:pt x="40" y="69"/>
                    <a:pt x="34" y="51"/>
                  </a:cubicBezTo>
                  <a:cubicBezTo>
                    <a:pt x="29" y="35"/>
                    <a:pt x="21" y="21"/>
                    <a:pt x="0" y="2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grpSp>
    </p:spTree>
    <p:extLst>
      <p:ext uri="{BB962C8B-B14F-4D97-AF65-F5344CB8AC3E}">
        <p14:creationId xmlns:p14="http://schemas.microsoft.com/office/powerpoint/2010/main" val="34280282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riángulo isósceles 3">
            <a:extLst>
              <a:ext uri="{FF2B5EF4-FFF2-40B4-BE49-F238E27FC236}">
                <a16:creationId xmlns:a16="http://schemas.microsoft.com/office/drawing/2014/main" id="{E3ECD72D-3D95-42A4-9033-D086ECE195DD}"/>
              </a:ext>
            </a:extLst>
          </p:cNvPr>
          <p:cNvSpPr/>
          <p:nvPr/>
        </p:nvSpPr>
        <p:spPr>
          <a:xfrm rot="10800000">
            <a:off x="-2" y="-2"/>
            <a:ext cx="12192001" cy="1108227"/>
          </a:xfrm>
          <a:prstGeom prst="triangle">
            <a:avLst/>
          </a:prstGeom>
          <a:solidFill>
            <a:srgbClr val="FFC000">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cs typeface="B Nazanin" panose="00000700000000000000" pitchFamily="2" charset="-78"/>
            </a:endParaRPr>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700000000000000" pitchFamily="2" charset="-78"/>
              </a:rPr>
              <a:t>سبک اینفوگرافیک</a:t>
            </a:r>
            <a:endParaRPr lang="en-US" dirty="0">
              <a:cs typeface="B Nazanin" panose="00000700000000000000" pitchFamily="2" charset="-78"/>
            </a:endParaRPr>
          </a:p>
        </p:txBody>
      </p:sp>
      <p:graphicFrame>
        <p:nvGraphicFramePr>
          <p:cNvPr id="3" name="Table Placeholder 5">
            <a:extLst>
              <a:ext uri="{FF2B5EF4-FFF2-40B4-BE49-F238E27FC236}">
                <a16:creationId xmlns:a16="http://schemas.microsoft.com/office/drawing/2014/main" id="{E3311E6F-4B1C-4F9F-99F0-B8D08D88FB35}"/>
              </a:ext>
            </a:extLst>
          </p:cNvPr>
          <p:cNvGraphicFramePr>
            <a:graphicFrameLocks/>
          </p:cNvGraphicFramePr>
          <p:nvPr>
            <p:extLst>
              <p:ext uri="{D42A27DB-BD31-4B8C-83A1-F6EECF244321}">
                <p14:modId xmlns:p14="http://schemas.microsoft.com/office/powerpoint/2010/main" val="194293293"/>
              </p:ext>
            </p:extLst>
          </p:nvPr>
        </p:nvGraphicFramePr>
        <p:xfrm>
          <a:off x="862363" y="1556572"/>
          <a:ext cx="10467275" cy="4572004"/>
        </p:xfrm>
        <a:graphic>
          <a:graphicData uri="http://schemas.openxmlformats.org/drawingml/2006/table">
            <a:tbl>
              <a:tblPr firstRow="1" lastCol="1" bandRow="1" bandCol="1">
                <a:tableStyleId>{F5AB1C69-6EDB-4FF4-983F-18BD219EF322}</a:tableStyleId>
              </a:tblPr>
              <a:tblGrid>
                <a:gridCol w="1407184">
                  <a:extLst>
                    <a:ext uri="{9D8B030D-6E8A-4147-A177-3AD203B41FA5}">
                      <a16:colId xmlns:a16="http://schemas.microsoft.com/office/drawing/2014/main" val="20000"/>
                    </a:ext>
                  </a:extLst>
                </a:gridCol>
                <a:gridCol w="292261">
                  <a:extLst>
                    <a:ext uri="{9D8B030D-6E8A-4147-A177-3AD203B41FA5}">
                      <a16:colId xmlns:a16="http://schemas.microsoft.com/office/drawing/2014/main" val="20001"/>
                    </a:ext>
                  </a:extLst>
                </a:gridCol>
                <a:gridCol w="292261">
                  <a:extLst>
                    <a:ext uri="{9D8B030D-6E8A-4147-A177-3AD203B41FA5}">
                      <a16:colId xmlns:a16="http://schemas.microsoft.com/office/drawing/2014/main" val="20002"/>
                    </a:ext>
                  </a:extLst>
                </a:gridCol>
                <a:gridCol w="292261">
                  <a:extLst>
                    <a:ext uri="{9D8B030D-6E8A-4147-A177-3AD203B41FA5}">
                      <a16:colId xmlns:a16="http://schemas.microsoft.com/office/drawing/2014/main" val="20003"/>
                    </a:ext>
                  </a:extLst>
                </a:gridCol>
                <a:gridCol w="292261">
                  <a:extLst>
                    <a:ext uri="{9D8B030D-6E8A-4147-A177-3AD203B41FA5}">
                      <a16:colId xmlns:a16="http://schemas.microsoft.com/office/drawing/2014/main" val="20004"/>
                    </a:ext>
                  </a:extLst>
                </a:gridCol>
                <a:gridCol w="292261">
                  <a:extLst>
                    <a:ext uri="{9D8B030D-6E8A-4147-A177-3AD203B41FA5}">
                      <a16:colId xmlns:a16="http://schemas.microsoft.com/office/drawing/2014/main" val="20005"/>
                    </a:ext>
                  </a:extLst>
                </a:gridCol>
                <a:gridCol w="292261">
                  <a:extLst>
                    <a:ext uri="{9D8B030D-6E8A-4147-A177-3AD203B41FA5}">
                      <a16:colId xmlns:a16="http://schemas.microsoft.com/office/drawing/2014/main" val="20006"/>
                    </a:ext>
                  </a:extLst>
                </a:gridCol>
                <a:gridCol w="292261">
                  <a:extLst>
                    <a:ext uri="{9D8B030D-6E8A-4147-A177-3AD203B41FA5}">
                      <a16:colId xmlns:a16="http://schemas.microsoft.com/office/drawing/2014/main" val="20007"/>
                    </a:ext>
                  </a:extLst>
                </a:gridCol>
                <a:gridCol w="292261">
                  <a:extLst>
                    <a:ext uri="{9D8B030D-6E8A-4147-A177-3AD203B41FA5}">
                      <a16:colId xmlns:a16="http://schemas.microsoft.com/office/drawing/2014/main" val="20008"/>
                    </a:ext>
                  </a:extLst>
                </a:gridCol>
                <a:gridCol w="292261">
                  <a:extLst>
                    <a:ext uri="{9D8B030D-6E8A-4147-A177-3AD203B41FA5}">
                      <a16:colId xmlns:a16="http://schemas.microsoft.com/office/drawing/2014/main" val="20009"/>
                    </a:ext>
                  </a:extLst>
                </a:gridCol>
                <a:gridCol w="292261">
                  <a:extLst>
                    <a:ext uri="{9D8B030D-6E8A-4147-A177-3AD203B41FA5}">
                      <a16:colId xmlns:a16="http://schemas.microsoft.com/office/drawing/2014/main" val="20010"/>
                    </a:ext>
                  </a:extLst>
                </a:gridCol>
                <a:gridCol w="292261">
                  <a:extLst>
                    <a:ext uri="{9D8B030D-6E8A-4147-A177-3AD203B41FA5}">
                      <a16:colId xmlns:a16="http://schemas.microsoft.com/office/drawing/2014/main" val="20011"/>
                    </a:ext>
                  </a:extLst>
                </a:gridCol>
                <a:gridCol w="292261">
                  <a:extLst>
                    <a:ext uri="{9D8B030D-6E8A-4147-A177-3AD203B41FA5}">
                      <a16:colId xmlns:a16="http://schemas.microsoft.com/office/drawing/2014/main" val="20012"/>
                    </a:ext>
                  </a:extLst>
                </a:gridCol>
                <a:gridCol w="292261">
                  <a:extLst>
                    <a:ext uri="{9D8B030D-6E8A-4147-A177-3AD203B41FA5}">
                      <a16:colId xmlns:a16="http://schemas.microsoft.com/office/drawing/2014/main" val="3236173471"/>
                    </a:ext>
                  </a:extLst>
                </a:gridCol>
                <a:gridCol w="292261">
                  <a:extLst>
                    <a:ext uri="{9D8B030D-6E8A-4147-A177-3AD203B41FA5}">
                      <a16:colId xmlns:a16="http://schemas.microsoft.com/office/drawing/2014/main" val="2737333165"/>
                    </a:ext>
                  </a:extLst>
                </a:gridCol>
                <a:gridCol w="292261">
                  <a:extLst>
                    <a:ext uri="{9D8B030D-6E8A-4147-A177-3AD203B41FA5}">
                      <a16:colId xmlns:a16="http://schemas.microsoft.com/office/drawing/2014/main" val="2725669553"/>
                    </a:ext>
                  </a:extLst>
                </a:gridCol>
                <a:gridCol w="292261">
                  <a:extLst>
                    <a:ext uri="{9D8B030D-6E8A-4147-A177-3AD203B41FA5}">
                      <a16:colId xmlns:a16="http://schemas.microsoft.com/office/drawing/2014/main" val="4286593148"/>
                    </a:ext>
                  </a:extLst>
                </a:gridCol>
                <a:gridCol w="292261">
                  <a:extLst>
                    <a:ext uri="{9D8B030D-6E8A-4147-A177-3AD203B41FA5}">
                      <a16:colId xmlns:a16="http://schemas.microsoft.com/office/drawing/2014/main" val="205752415"/>
                    </a:ext>
                  </a:extLst>
                </a:gridCol>
                <a:gridCol w="292261">
                  <a:extLst>
                    <a:ext uri="{9D8B030D-6E8A-4147-A177-3AD203B41FA5}">
                      <a16:colId xmlns:a16="http://schemas.microsoft.com/office/drawing/2014/main" val="4007387873"/>
                    </a:ext>
                  </a:extLst>
                </a:gridCol>
                <a:gridCol w="292261">
                  <a:extLst>
                    <a:ext uri="{9D8B030D-6E8A-4147-A177-3AD203B41FA5}">
                      <a16:colId xmlns:a16="http://schemas.microsoft.com/office/drawing/2014/main" val="1631200815"/>
                    </a:ext>
                  </a:extLst>
                </a:gridCol>
                <a:gridCol w="292261">
                  <a:extLst>
                    <a:ext uri="{9D8B030D-6E8A-4147-A177-3AD203B41FA5}">
                      <a16:colId xmlns:a16="http://schemas.microsoft.com/office/drawing/2014/main" val="2345656181"/>
                    </a:ext>
                  </a:extLst>
                </a:gridCol>
                <a:gridCol w="292261">
                  <a:extLst>
                    <a:ext uri="{9D8B030D-6E8A-4147-A177-3AD203B41FA5}">
                      <a16:colId xmlns:a16="http://schemas.microsoft.com/office/drawing/2014/main" val="2898321756"/>
                    </a:ext>
                  </a:extLst>
                </a:gridCol>
                <a:gridCol w="292261">
                  <a:extLst>
                    <a:ext uri="{9D8B030D-6E8A-4147-A177-3AD203B41FA5}">
                      <a16:colId xmlns:a16="http://schemas.microsoft.com/office/drawing/2014/main" val="2123025674"/>
                    </a:ext>
                  </a:extLst>
                </a:gridCol>
                <a:gridCol w="292261">
                  <a:extLst>
                    <a:ext uri="{9D8B030D-6E8A-4147-A177-3AD203B41FA5}">
                      <a16:colId xmlns:a16="http://schemas.microsoft.com/office/drawing/2014/main" val="2051075875"/>
                    </a:ext>
                  </a:extLst>
                </a:gridCol>
                <a:gridCol w="292261">
                  <a:extLst>
                    <a:ext uri="{9D8B030D-6E8A-4147-A177-3AD203B41FA5}">
                      <a16:colId xmlns:a16="http://schemas.microsoft.com/office/drawing/2014/main" val="1573561088"/>
                    </a:ext>
                  </a:extLst>
                </a:gridCol>
                <a:gridCol w="292261">
                  <a:extLst>
                    <a:ext uri="{9D8B030D-6E8A-4147-A177-3AD203B41FA5}">
                      <a16:colId xmlns:a16="http://schemas.microsoft.com/office/drawing/2014/main" val="2725451340"/>
                    </a:ext>
                  </a:extLst>
                </a:gridCol>
                <a:gridCol w="292261">
                  <a:extLst>
                    <a:ext uri="{9D8B030D-6E8A-4147-A177-3AD203B41FA5}">
                      <a16:colId xmlns:a16="http://schemas.microsoft.com/office/drawing/2014/main" val="2553204255"/>
                    </a:ext>
                  </a:extLst>
                </a:gridCol>
                <a:gridCol w="292261">
                  <a:extLst>
                    <a:ext uri="{9D8B030D-6E8A-4147-A177-3AD203B41FA5}">
                      <a16:colId xmlns:a16="http://schemas.microsoft.com/office/drawing/2014/main" val="3122855011"/>
                    </a:ext>
                  </a:extLst>
                </a:gridCol>
                <a:gridCol w="292261">
                  <a:extLst>
                    <a:ext uri="{9D8B030D-6E8A-4147-A177-3AD203B41FA5}">
                      <a16:colId xmlns:a16="http://schemas.microsoft.com/office/drawing/2014/main" val="2113940703"/>
                    </a:ext>
                  </a:extLst>
                </a:gridCol>
                <a:gridCol w="292261">
                  <a:extLst>
                    <a:ext uri="{9D8B030D-6E8A-4147-A177-3AD203B41FA5}">
                      <a16:colId xmlns:a16="http://schemas.microsoft.com/office/drawing/2014/main" val="894469725"/>
                    </a:ext>
                  </a:extLst>
                </a:gridCol>
                <a:gridCol w="292261">
                  <a:extLst>
                    <a:ext uri="{9D8B030D-6E8A-4147-A177-3AD203B41FA5}">
                      <a16:colId xmlns:a16="http://schemas.microsoft.com/office/drawing/2014/main" val="120446301"/>
                    </a:ext>
                  </a:extLst>
                </a:gridCol>
                <a:gridCol w="292261">
                  <a:extLst>
                    <a:ext uri="{9D8B030D-6E8A-4147-A177-3AD203B41FA5}">
                      <a16:colId xmlns:a16="http://schemas.microsoft.com/office/drawing/2014/main" val="3025910940"/>
                    </a:ext>
                  </a:extLst>
                </a:gridCol>
              </a:tblGrid>
              <a:tr h="4726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a-IR" altLang="ko-KR" sz="1400">
                          <a:solidFill>
                            <a:schemeClr val="accent5"/>
                          </a:solidFill>
                          <a:cs typeface="B Nazanin" panose="00000700000000000000" pitchFamily="2" charset="-78"/>
                        </a:rPr>
                        <a:t>ژانویه</a:t>
                      </a:r>
                      <a:endParaRPr lang="en-US" altLang="ko-KR" sz="1400" dirty="0">
                        <a:solidFill>
                          <a:schemeClr val="accent5"/>
                        </a:solidFill>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alpha val="0"/>
                      </a:schemeClr>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200" spc="-150">
                          <a:solidFill>
                            <a:schemeClr val="bg1"/>
                          </a:solidFill>
                          <a:latin typeface="+mn-lt"/>
                          <a:cs typeface="B Nazanin" panose="00000700000000000000" pitchFamily="2" charset="-78"/>
                        </a:rPr>
                        <a:t>1</a:t>
                      </a:r>
                      <a:endParaRPr lang="en-JM" altLang="ko-KR" sz="1200" b="1" spc="-150" dirty="0">
                        <a:solidFill>
                          <a:schemeClr val="bg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200" spc="-150">
                          <a:solidFill>
                            <a:schemeClr val="bg1"/>
                          </a:solidFill>
                          <a:latin typeface="+mn-lt"/>
                          <a:cs typeface="B Nazanin" panose="00000700000000000000" pitchFamily="2" charset="-78"/>
                        </a:rPr>
                        <a:t>2</a:t>
                      </a:r>
                      <a:endParaRPr lang="en-JM" altLang="ko-KR" sz="1200" b="1" spc="-150" dirty="0">
                        <a:solidFill>
                          <a:schemeClr val="bg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200" spc="-150">
                          <a:solidFill>
                            <a:schemeClr val="bg1"/>
                          </a:solidFill>
                          <a:latin typeface="+mn-lt"/>
                          <a:cs typeface="B Nazanin" panose="00000700000000000000" pitchFamily="2" charset="-78"/>
                        </a:rPr>
                        <a:t>3</a:t>
                      </a:r>
                      <a:endParaRPr lang="en-JM" altLang="ko-KR" sz="1200" b="1" spc="-150" dirty="0">
                        <a:solidFill>
                          <a:schemeClr val="bg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200" spc="-150">
                          <a:solidFill>
                            <a:schemeClr val="bg1"/>
                          </a:solidFill>
                          <a:latin typeface="+mn-lt"/>
                          <a:cs typeface="B Nazanin" panose="00000700000000000000" pitchFamily="2" charset="-78"/>
                        </a:rPr>
                        <a:t>4</a:t>
                      </a:r>
                      <a:endParaRPr lang="en-JM" altLang="ko-KR" sz="1200" b="1" spc="-150" dirty="0">
                        <a:solidFill>
                          <a:schemeClr val="bg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200" spc="-150">
                          <a:solidFill>
                            <a:schemeClr val="bg1"/>
                          </a:solidFill>
                          <a:latin typeface="+mn-lt"/>
                          <a:cs typeface="B Nazanin" panose="00000700000000000000" pitchFamily="2" charset="-78"/>
                        </a:rPr>
                        <a:t>5</a:t>
                      </a:r>
                      <a:endParaRPr lang="en-JM" altLang="ko-KR" sz="1200" b="1" spc="-150" dirty="0">
                        <a:solidFill>
                          <a:schemeClr val="bg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200" spc="-150">
                          <a:solidFill>
                            <a:schemeClr val="bg1"/>
                          </a:solidFill>
                          <a:latin typeface="+mn-lt"/>
                          <a:cs typeface="B Nazanin" panose="00000700000000000000" pitchFamily="2" charset="-78"/>
                        </a:rPr>
                        <a:t>6</a:t>
                      </a:r>
                      <a:endParaRPr lang="en-JM" altLang="ko-KR" sz="1200" b="1" spc="-150" dirty="0">
                        <a:solidFill>
                          <a:schemeClr val="bg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200" spc="-150">
                          <a:solidFill>
                            <a:schemeClr val="bg1"/>
                          </a:solidFill>
                          <a:latin typeface="+mn-lt"/>
                          <a:cs typeface="B Nazanin" panose="00000700000000000000" pitchFamily="2" charset="-78"/>
                        </a:rPr>
                        <a:t>7</a:t>
                      </a:r>
                      <a:endParaRPr lang="en-JM" altLang="ko-KR" sz="1200" b="1" spc="-150" dirty="0">
                        <a:solidFill>
                          <a:schemeClr val="bg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200" spc="-150">
                          <a:solidFill>
                            <a:schemeClr val="bg1"/>
                          </a:solidFill>
                          <a:latin typeface="+mn-lt"/>
                          <a:cs typeface="B Nazanin" panose="00000700000000000000" pitchFamily="2" charset="-78"/>
                        </a:rPr>
                        <a:t>8</a:t>
                      </a:r>
                      <a:endParaRPr lang="en-JM" altLang="ko-KR" sz="1200" b="1" spc="-150" dirty="0">
                        <a:solidFill>
                          <a:schemeClr val="bg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200" spc="-150">
                          <a:solidFill>
                            <a:schemeClr val="bg1"/>
                          </a:solidFill>
                          <a:latin typeface="+mn-lt"/>
                          <a:cs typeface="B Nazanin" panose="00000700000000000000" pitchFamily="2" charset="-78"/>
                        </a:rPr>
                        <a:t>9</a:t>
                      </a:r>
                      <a:endParaRPr lang="en-JM" altLang="ko-KR" sz="1200" b="1" spc="-150" dirty="0">
                        <a:solidFill>
                          <a:schemeClr val="bg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200" spc="-150">
                          <a:solidFill>
                            <a:schemeClr val="bg1"/>
                          </a:solidFill>
                          <a:latin typeface="+mn-lt"/>
                          <a:cs typeface="B Nazanin" panose="00000700000000000000" pitchFamily="2" charset="-78"/>
                        </a:rPr>
                        <a:t>10</a:t>
                      </a:r>
                      <a:endParaRPr lang="en-JM" altLang="ko-KR" sz="1200" b="1" spc="-150" dirty="0">
                        <a:solidFill>
                          <a:schemeClr val="bg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200" spc="-150">
                          <a:solidFill>
                            <a:schemeClr val="bg1"/>
                          </a:solidFill>
                          <a:latin typeface="+mn-lt"/>
                          <a:cs typeface="B Nazanin" panose="00000700000000000000" pitchFamily="2" charset="-78"/>
                        </a:rPr>
                        <a:t>11</a:t>
                      </a:r>
                      <a:endParaRPr lang="en-JM" altLang="ko-KR" sz="1200" b="1" spc="-150" dirty="0">
                        <a:solidFill>
                          <a:schemeClr val="bg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200" spc="-150">
                          <a:solidFill>
                            <a:schemeClr val="bg1"/>
                          </a:solidFill>
                          <a:latin typeface="+mn-lt"/>
                          <a:cs typeface="B Nazanin" panose="00000700000000000000" pitchFamily="2" charset="-78"/>
                        </a:rPr>
                        <a:t>12</a:t>
                      </a:r>
                      <a:endParaRPr lang="en-JM" altLang="ko-KR" sz="1200" b="1" spc="-150" dirty="0">
                        <a:solidFill>
                          <a:schemeClr val="bg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200" b="1" spc="-150">
                          <a:solidFill>
                            <a:schemeClr val="bg1"/>
                          </a:solidFill>
                          <a:latin typeface="+mn-lt"/>
                          <a:cs typeface="B Nazanin" panose="00000700000000000000" pitchFamily="2" charset="-78"/>
                        </a:rPr>
                        <a:t>13</a:t>
                      </a:r>
                      <a:endParaRPr lang="en-JM" altLang="ko-KR" sz="1200" b="1" spc="-150" dirty="0">
                        <a:solidFill>
                          <a:schemeClr val="bg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200" b="1" spc="-150">
                          <a:solidFill>
                            <a:schemeClr val="bg1"/>
                          </a:solidFill>
                          <a:latin typeface="+mn-lt"/>
                          <a:cs typeface="B Nazanin" panose="00000700000000000000" pitchFamily="2" charset="-78"/>
                        </a:rPr>
                        <a:t>14</a:t>
                      </a:r>
                      <a:endParaRPr lang="en-JM" altLang="ko-KR" sz="1200" b="1" spc="-150" dirty="0">
                        <a:solidFill>
                          <a:schemeClr val="bg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200" b="1" spc="-150">
                          <a:solidFill>
                            <a:schemeClr val="bg1"/>
                          </a:solidFill>
                          <a:latin typeface="+mn-lt"/>
                          <a:cs typeface="B Nazanin" panose="00000700000000000000" pitchFamily="2" charset="-78"/>
                        </a:rPr>
                        <a:t>15</a:t>
                      </a:r>
                      <a:endParaRPr lang="en-JM" altLang="ko-KR" sz="1200" b="1" spc="-150" dirty="0">
                        <a:solidFill>
                          <a:schemeClr val="bg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200" b="1" spc="-150">
                          <a:solidFill>
                            <a:schemeClr val="bg1"/>
                          </a:solidFill>
                          <a:latin typeface="+mn-lt"/>
                          <a:cs typeface="B Nazanin" panose="00000700000000000000" pitchFamily="2" charset="-78"/>
                        </a:rPr>
                        <a:t>16</a:t>
                      </a:r>
                      <a:endParaRPr lang="en-JM" altLang="ko-KR" sz="1200" b="1" spc="-150" dirty="0">
                        <a:solidFill>
                          <a:schemeClr val="bg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200" b="1" spc="-150">
                          <a:solidFill>
                            <a:schemeClr val="bg1"/>
                          </a:solidFill>
                          <a:latin typeface="+mn-lt"/>
                          <a:cs typeface="B Nazanin" panose="00000700000000000000" pitchFamily="2" charset="-78"/>
                        </a:rPr>
                        <a:t>17</a:t>
                      </a:r>
                      <a:endParaRPr lang="en-JM" altLang="ko-KR" sz="1200" b="1" spc="-150" dirty="0">
                        <a:solidFill>
                          <a:schemeClr val="bg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200" b="1" spc="-150">
                          <a:solidFill>
                            <a:schemeClr val="bg1"/>
                          </a:solidFill>
                          <a:latin typeface="+mn-lt"/>
                          <a:cs typeface="B Nazanin" panose="00000700000000000000" pitchFamily="2" charset="-78"/>
                        </a:rPr>
                        <a:t>18</a:t>
                      </a:r>
                      <a:endParaRPr lang="en-JM" altLang="ko-KR" sz="1200" b="1" spc="-150" dirty="0">
                        <a:solidFill>
                          <a:schemeClr val="bg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200" b="1" spc="-150">
                          <a:solidFill>
                            <a:schemeClr val="bg1"/>
                          </a:solidFill>
                          <a:latin typeface="+mn-lt"/>
                          <a:cs typeface="B Nazanin" panose="00000700000000000000" pitchFamily="2" charset="-78"/>
                        </a:rPr>
                        <a:t>19</a:t>
                      </a:r>
                      <a:endParaRPr lang="en-JM" altLang="ko-KR" sz="1200" b="1" spc="-150" dirty="0">
                        <a:solidFill>
                          <a:schemeClr val="bg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200" b="1" spc="-150">
                          <a:solidFill>
                            <a:schemeClr val="bg1"/>
                          </a:solidFill>
                          <a:latin typeface="+mn-lt"/>
                          <a:cs typeface="B Nazanin" panose="00000700000000000000" pitchFamily="2" charset="-78"/>
                        </a:rPr>
                        <a:t>20</a:t>
                      </a:r>
                      <a:endParaRPr lang="en-JM" altLang="ko-KR" sz="1200" b="1" spc="-150" dirty="0">
                        <a:solidFill>
                          <a:schemeClr val="bg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200" b="1" spc="-150">
                          <a:solidFill>
                            <a:schemeClr val="bg1"/>
                          </a:solidFill>
                          <a:latin typeface="+mn-lt"/>
                          <a:cs typeface="B Nazanin" panose="00000700000000000000" pitchFamily="2" charset="-78"/>
                        </a:rPr>
                        <a:t>21</a:t>
                      </a:r>
                      <a:endParaRPr lang="en-JM" altLang="ko-KR" sz="1200" b="1" spc="-150" dirty="0">
                        <a:solidFill>
                          <a:schemeClr val="bg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200" b="1" spc="-150">
                          <a:solidFill>
                            <a:schemeClr val="bg1"/>
                          </a:solidFill>
                          <a:latin typeface="+mn-lt"/>
                          <a:cs typeface="B Nazanin" panose="00000700000000000000" pitchFamily="2" charset="-78"/>
                        </a:rPr>
                        <a:t>22</a:t>
                      </a:r>
                      <a:endParaRPr lang="en-JM" altLang="ko-KR" sz="1200" b="1" spc="-150" dirty="0">
                        <a:solidFill>
                          <a:schemeClr val="bg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200" b="1" spc="-150">
                          <a:solidFill>
                            <a:schemeClr val="bg1"/>
                          </a:solidFill>
                          <a:latin typeface="+mn-lt"/>
                          <a:cs typeface="B Nazanin" panose="00000700000000000000" pitchFamily="2" charset="-78"/>
                        </a:rPr>
                        <a:t>23</a:t>
                      </a:r>
                      <a:endParaRPr lang="en-JM" altLang="ko-KR" sz="1200" b="1" spc="-150" dirty="0">
                        <a:solidFill>
                          <a:schemeClr val="bg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200" b="1" spc="-150">
                          <a:solidFill>
                            <a:schemeClr val="bg1"/>
                          </a:solidFill>
                          <a:latin typeface="+mn-lt"/>
                          <a:cs typeface="B Nazanin" panose="00000700000000000000" pitchFamily="2" charset="-78"/>
                        </a:rPr>
                        <a:t>24</a:t>
                      </a:r>
                      <a:endParaRPr lang="en-JM" altLang="ko-KR" sz="1200" b="1" spc="-150" dirty="0">
                        <a:solidFill>
                          <a:schemeClr val="bg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200" b="1" spc="-150">
                          <a:solidFill>
                            <a:schemeClr val="bg1"/>
                          </a:solidFill>
                          <a:latin typeface="+mn-lt"/>
                          <a:cs typeface="B Nazanin" panose="00000700000000000000" pitchFamily="2" charset="-78"/>
                        </a:rPr>
                        <a:t>25</a:t>
                      </a:r>
                      <a:endParaRPr lang="en-JM" altLang="ko-KR" sz="1200" b="1" spc="-150" dirty="0">
                        <a:solidFill>
                          <a:schemeClr val="bg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200" b="1" spc="-150">
                          <a:solidFill>
                            <a:schemeClr val="bg1"/>
                          </a:solidFill>
                          <a:latin typeface="+mn-lt"/>
                          <a:cs typeface="B Nazanin" panose="00000700000000000000" pitchFamily="2" charset="-78"/>
                        </a:rPr>
                        <a:t>26</a:t>
                      </a:r>
                      <a:endParaRPr lang="en-JM" altLang="ko-KR" sz="1200" b="1" spc="-150" dirty="0">
                        <a:solidFill>
                          <a:schemeClr val="bg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200" b="1" spc="-150">
                          <a:solidFill>
                            <a:schemeClr val="bg1"/>
                          </a:solidFill>
                          <a:latin typeface="+mn-lt"/>
                          <a:cs typeface="B Nazanin" panose="00000700000000000000" pitchFamily="2" charset="-78"/>
                        </a:rPr>
                        <a:t>27</a:t>
                      </a:r>
                      <a:endParaRPr lang="en-JM" altLang="ko-KR" sz="1200" b="1" spc="-150" dirty="0">
                        <a:solidFill>
                          <a:schemeClr val="bg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200" b="1" spc="-150">
                          <a:solidFill>
                            <a:schemeClr val="bg1"/>
                          </a:solidFill>
                          <a:latin typeface="+mn-lt"/>
                          <a:cs typeface="B Nazanin" panose="00000700000000000000" pitchFamily="2" charset="-78"/>
                        </a:rPr>
                        <a:t>28</a:t>
                      </a:r>
                      <a:endParaRPr lang="en-JM" altLang="ko-KR" sz="1200" b="1" spc="-150" dirty="0">
                        <a:solidFill>
                          <a:schemeClr val="bg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200" b="1" spc="-150">
                          <a:solidFill>
                            <a:schemeClr val="bg1"/>
                          </a:solidFill>
                          <a:latin typeface="+mn-lt"/>
                          <a:cs typeface="B Nazanin" panose="00000700000000000000" pitchFamily="2" charset="-78"/>
                        </a:rPr>
                        <a:t>29</a:t>
                      </a:r>
                      <a:endParaRPr lang="en-JM" altLang="ko-KR" sz="1200" b="1" spc="-150" dirty="0">
                        <a:solidFill>
                          <a:schemeClr val="bg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200" b="1" spc="-150">
                          <a:solidFill>
                            <a:schemeClr val="bg1"/>
                          </a:solidFill>
                          <a:latin typeface="+mn-lt"/>
                          <a:cs typeface="B Nazanin" panose="00000700000000000000" pitchFamily="2" charset="-78"/>
                        </a:rPr>
                        <a:t>30</a:t>
                      </a:r>
                      <a:endParaRPr lang="en-JM" altLang="ko-KR" sz="1200" b="1" spc="-150" dirty="0">
                        <a:solidFill>
                          <a:schemeClr val="bg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lvl="0" indent="0" algn="ctr" defTabSz="914400" rtl="0" eaLnBrk="1" fontAlgn="auto" latinLnBrk="1" hangingPunct="1">
                        <a:lnSpc>
                          <a:spcPct val="100000"/>
                        </a:lnSpc>
                        <a:spcBef>
                          <a:spcPts val="0"/>
                        </a:spcBef>
                        <a:spcAft>
                          <a:spcPts val="0"/>
                        </a:spcAft>
                        <a:buClrTx/>
                        <a:buSzTx/>
                        <a:buFontTx/>
                        <a:buNone/>
                        <a:tabLst/>
                        <a:defRPr/>
                      </a:pPr>
                      <a:r>
                        <a:rPr lang="en-JM" altLang="ko-KR" sz="1200" b="1" spc="-150">
                          <a:solidFill>
                            <a:schemeClr val="bg1"/>
                          </a:solidFill>
                          <a:latin typeface="+mn-lt"/>
                          <a:cs typeface="B Nazanin" panose="00000700000000000000" pitchFamily="2" charset="-78"/>
                        </a:rPr>
                        <a:t>31</a:t>
                      </a:r>
                      <a:endParaRPr lang="en-JM" altLang="ko-KR" sz="1200" b="1" spc="-150" dirty="0">
                        <a:solidFill>
                          <a:schemeClr val="bg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extLst>
                  <a:ext uri="{0D108BD9-81ED-4DB2-BD59-A6C34878D82A}">
                    <a16:rowId xmlns:a16="http://schemas.microsoft.com/office/drawing/2014/main" val="10000"/>
                  </a:ext>
                </a:extLst>
              </a:tr>
              <a:tr h="501033">
                <a:tc rowSpan="2">
                  <a:txBody>
                    <a:bodyPr/>
                    <a:lstStyle/>
                    <a:p>
                      <a:pPr algn="ctr"/>
                      <a:r>
                        <a:rPr lang="fa-IR" sz="1200" baseline="0" dirty="0">
                          <a:solidFill>
                            <a:schemeClr val="accent1"/>
                          </a:solidFill>
                          <a:latin typeface="+mn-lt"/>
                          <a:cs typeface="B Nazanin" panose="00000700000000000000" pitchFamily="2" charset="-78"/>
                        </a:rPr>
                        <a:t>نوع مطالب</a:t>
                      </a:r>
                      <a:endParaRPr lang="en-JM" sz="1200" baseline="0" dirty="0">
                        <a:solidFill>
                          <a:schemeClr val="accent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1">
                  <a:txBody>
                    <a:bodyPr/>
                    <a:lstStyle/>
                    <a:p>
                      <a:r>
                        <a:rPr lang="fa-IR" altLang="ko-KR" sz="1200" b="0">
                          <a:solidFill>
                            <a:schemeClr val="tx1"/>
                          </a:solidFill>
                          <a:cs typeface="B Nazanin" panose="00000700000000000000" pitchFamily="2" charset="-78"/>
                        </a:rPr>
                        <a:t>برنامه پروژه 01-03 تغییر رنگ، عکس و متن آسان است.</a:t>
                      </a:r>
                      <a:endParaRPr lang="ko-KR" altLang="en-US" sz="1200" b="0" dirty="0">
                        <a:solidFill>
                          <a:schemeClr val="tx1"/>
                        </a:solidFill>
                        <a:latin typeface="+mn-lt"/>
                        <a:cs typeface="B Nazanin" panose="00000700000000000000" pitchFamily="2" charset="-78"/>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182194">
                <a:tc vMerge="1">
                  <a:txBody>
                    <a:bodyPr/>
                    <a:lstStyle/>
                    <a:p>
                      <a:endParaRPr lang="en-US"/>
                    </a:p>
                  </a:txBody>
                  <a:tcPr/>
                </a:tc>
                <a:tc>
                  <a:txBody>
                    <a:bodyPr/>
                    <a:lstStyle/>
                    <a:p>
                      <a:endParaRPr lang="ko-KR" altLang="en-US" sz="10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4017646"/>
                  </a:ext>
                </a:extLst>
              </a:tr>
              <a:tr h="501033">
                <a:tc rowSpan="2">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aseline="0">
                          <a:solidFill>
                            <a:schemeClr val="accent2"/>
                          </a:solidFill>
                          <a:latin typeface="+mn-lt"/>
                          <a:cs typeface="B Nazanin" panose="00000700000000000000" pitchFamily="2" charset="-78"/>
                        </a:rPr>
                        <a:t>نوع مطالب</a:t>
                      </a:r>
                      <a:endParaRPr lang="en-JM" altLang="ko-KR" sz="1200" baseline="0" dirty="0">
                        <a:solidFill>
                          <a:schemeClr val="accent2"/>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a-IR" altLang="ko-KR" sz="1200" b="0">
                          <a:solidFill>
                            <a:schemeClr val="tx1"/>
                          </a:solidFill>
                          <a:cs typeface="B Nazanin" panose="00000700000000000000" pitchFamily="2" charset="-78"/>
                        </a:rPr>
                        <a:t>برنامه زمانبندی پروژه 03-04 ارائه پاورپوینت مدرنی را دریافت کنید که به زیبایی طراحی شده است.</a:t>
                      </a:r>
                    </a:p>
                    <a:p>
                      <a:pPr marL="0" marR="0" lvl="0" indent="0" algn="l" defTabSz="914400" rtl="0" eaLnBrk="1" fontAlgn="auto" latinLnBrk="0" hangingPunct="1">
                        <a:lnSpc>
                          <a:spcPct val="100000"/>
                        </a:lnSpc>
                        <a:spcBef>
                          <a:spcPts val="0"/>
                        </a:spcBef>
                        <a:spcAft>
                          <a:spcPts val="0"/>
                        </a:spcAft>
                        <a:buClrTx/>
                        <a:buSzTx/>
                        <a:buFontTx/>
                        <a:buNone/>
                        <a:tabLst/>
                        <a:defRPr/>
                      </a:pPr>
                      <a:r>
                        <a:rPr lang="fa-IR" altLang="ko-KR" sz="1200" b="0">
                          <a:solidFill>
                            <a:schemeClr val="tx1"/>
                          </a:solidFill>
                          <a:cs typeface="B Nazanin" panose="00000700000000000000" pitchFamily="2" charset="-78"/>
                        </a:rPr>
                        <a:t>برنامه پروژه 04-05 تغییر رنگ، عکس و متن آسان است.</a:t>
                      </a:r>
                      <a:endParaRPr lang="ko-KR" altLang="en-US" sz="1200" b="0" dirty="0">
                        <a:solidFill>
                          <a:schemeClr val="tx1"/>
                        </a:solidFill>
                        <a:latin typeface="+mn-lt"/>
                        <a:cs typeface="B Nazanin" panose="00000700000000000000" pitchFamily="2" charset="-78"/>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2194">
                <a:tc vMerge="1">
                  <a:txBody>
                    <a:bodyPr/>
                    <a:lstStyle/>
                    <a:p>
                      <a:endParaRPr lang="en-US"/>
                    </a:p>
                  </a:txBody>
                  <a:tcPr/>
                </a:tc>
                <a:tc>
                  <a:txBody>
                    <a:bodyPr/>
                    <a:lstStyle/>
                    <a:p>
                      <a:endParaRPr lang="ko-KR" altLang="en-US" sz="10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58862218"/>
                  </a:ext>
                </a:extLst>
              </a:tr>
              <a:tr h="501033">
                <a:tc rowSpan="2">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aseline="0">
                          <a:solidFill>
                            <a:schemeClr val="accent3"/>
                          </a:solidFill>
                          <a:latin typeface="+mn-lt"/>
                          <a:cs typeface="B Nazanin" panose="00000700000000000000" pitchFamily="2" charset="-78"/>
                        </a:rPr>
                        <a:t>نوع مطالب</a:t>
                      </a:r>
                      <a:endParaRPr lang="en-JM" altLang="ko-KR" sz="1200" baseline="0" dirty="0">
                        <a:solidFill>
                          <a:schemeClr val="accent3"/>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solidFill>
                            <a:schemeClr val="tx1"/>
                          </a:solidFill>
                          <a:cs typeface="B Nazanin" panose="00000700000000000000" pitchFamily="2" charset="-78"/>
                        </a:rPr>
                        <a:t>Project Schedule 03-04    </a:t>
                      </a:r>
                      <a:r>
                        <a:rPr lang="en-US" altLang="ko-KR" sz="1200" b="0">
                          <a:solidFill>
                            <a:schemeClr val="tx1">
                              <a:lumMod val="65000"/>
                              <a:lumOff val="35000"/>
                            </a:schemeClr>
                          </a:solidFill>
                          <a:cs typeface="B Nazanin" panose="00000700000000000000" pitchFamily="2" charset="-78"/>
                        </a:rPr>
                        <a:t>Easy to change colors, photos and Text</a:t>
                      </a:r>
                      <a:endParaRPr lang="en-US" altLang="ko-KR" sz="1200" b="0">
                        <a:solidFill>
                          <a:schemeClr val="tx1"/>
                        </a:solidFill>
                        <a:cs typeface="B Nazanin" panose="00000700000000000000" pitchFamily="2" charset="-7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solidFill>
                            <a:schemeClr val="tx1"/>
                          </a:solidFill>
                          <a:cs typeface="B Nazanin" panose="00000700000000000000" pitchFamily="2" charset="-78"/>
                        </a:rPr>
                        <a:t>Project Schedule 04-05    </a:t>
                      </a:r>
                      <a:r>
                        <a:rPr lang="en-US" altLang="ko-KR" sz="1200" b="0">
                          <a:solidFill>
                            <a:schemeClr val="tx1">
                              <a:lumMod val="75000"/>
                              <a:lumOff val="25000"/>
                            </a:schemeClr>
                          </a:solidFill>
                          <a:cs typeface="B Nazanin" panose="00000700000000000000" pitchFamily="2" charset="-78"/>
                        </a:rPr>
                        <a:t>Get a modern PowerPoint  Presentation that is beautifully designed.</a:t>
                      </a:r>
                      <a:endParaRPr lang="en-US" altLang="ko-KR" sz="1200" b="0" dirty="0">
                        <a:solidFill>
                          <a:schemeClr val="tx1"/>
                        </a:solidFill>
                        <a:cs typeface="B Nazanin" panose="00000700000000000000" pitchFamily="2" charset="-78"/>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2194">
                <a:tc vMerge="1">
                  <a:txBody>
                    <a:bodyPr/>
                    <a:lstStyle/>
                    <a:p>
                      <a:endParaRPr lang="en-US"/>
                    </a:p>
                  </a:txBody>
                  <a:tcPr/>
                </a:tc>
                <a:tc>
                  <a:txBody>
                    <a:bodyPr/>
                    <a:lstStyle/>
                    <a:p>
                      <a:endParaRPr lang="ko-KR" altLang="en-US" sz="10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457630602"/>
                  </a:ext>
                </a:extLst>
              </a:tr>
              <a:tr h="501033">
                <a:tc rowSpan="2">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aseline="0">
                          <a:solidFill>
                            <a:schemeClr val="accent4"/>
                          </a:solidFill>
                          <a:latin typeface="+mn-lt"/>
                          <a:cs typeface="B Nazanin" panose="00000700000000000000" pitchFamily="2" charset="-78"/>
                        </a:rPr>
                        <a:t>نوع مطالب</a:t>
                      </a:r>
                      <a:endParaRPr lang="en-JM" altLang="ko-KR" sz="1200" baseline="0" dirty="0">
                        <a:solidFill>
                          <a:schemeClr val="accent4"/>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1">
                  <a:txBody>
                    <a:bodyPr/>
                    <a:lstStyle/>
                    <a:p>
                      <a:r>
                        <a:rPr lang="en-US" altLang="ko-KR" sz="1200" b="0">
                          <a:solidFill>
                            <a:schemeClr val="tx1"/>
                          </a:solidFill>
                          <a:cs typeface="B Nazanin" panose="00000700000000000000" pitchFamily="2" charset="-78"/>
                        </a:rPr>
                        <a:t>Project Schedule 01-03    </a:t>
                      </a:r>
                      <a:r>
                        <a:rPr lang="en-US" altLang="ko-KR" sz="1200" b="0">
                          <a:solidFill>
                            <a:schemeClr val="tx1">
                              <a:lumMod val="65000"/>
                              <a:lumOff val="35000"/>
                            </a:schemeClr>
                          </a:solidFill>
                          <a:cs typeface="B Nazanin" panose="00000700000000000000" pitchFamily="2" charset="-78"/>
                        </a:rPr>
                        <a:t>Easy to change colors, photos and Text</a:t>
                      </a:r>
                      <a:endParaRPr lang="ko-KR" altLang="en-US" sz="1200" b="0" dirty="0">
                        <a:solidFill>
                          <a:schemeClr val="tx1"/>
                        </a:solidFill>
                        <a:latin typeface="+mn-lt"/>
                        <a:cs typeface="B Nazanin" panose="00000700000000000000" pitchFamily="2" charset="-78"/>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82194">
                <a:tc vMerge="1">
                  <a:txBody>
                    <a:bodyPr/>
                    <a:lstStyle/>
                    <a:p>
                      <a:endParaRPr lang="en-US"/>
                    </a:p>
                  </a:txBody>
                  <a:tcPr/>
                </a:tc>
                <a:tc>
                  <a:txBody>
                    <a:bodyPr/>
                    <a:lstStyle/>
                    <a:p>
                      <a:endParaRPr lang="ko-KR" altLang="en-US" sz="10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85848314"/>
                  </a:ext>
                </a:extLst>
              </a:tr>
              <a:tr h="501033">
                <a:tc rowSpan="2">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aseline="0" dirty="0">
                          <a:solidFill>
                            <a:schemeClr val="accent1"/>
                          </a:solidFill>
                          <a:latin typeface="+mn-lt"/>
                          <a:cs typeface="B Nazanin" panose="00000700000000000000" pitchFamily="2" charset="-78"/>
                        </a:rPr>
                        <a:t>نوع مطالب</a:t>
                      </a:r>
                      <a:endParaRPr lang="en-JM" altLang="ko-KR" sz="1200" baseline="0" dirty="0">
                        <a:solidFill>
                          <a:schemeClr val="accent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solidFill>
                            <a:schemeClr val="tx1"/>
                          </a:solidFill>
                          <a:cs typeface="B Nazanin" panose="00000700000000000000" pitchFamily="2" charset="-78"/>
                        </a:rPr>
                        <a:t>Project Schedule 03-04    </a:t>
                      </a:r>
                      <a:r>
                        <a:rPr lang="en-US" altLang="ko-KR" sz="1200" b="0">
                          <a:solidFill>
                            <a:schemeClr val="tx1">
                              <a:lumMod val="75000"/>
                              <a:lumOff val="25000"/>
                            </a:schemeClr>
                          </a:solidFill>
                          <a:cs typeface="B Nazanin" panose="00000700000000000000" pitchFamily="2" charset="-78"/>
                        </a:rPr>
                        <a:t>Get a modern PowerPoint  Presentation that is beautifully designed.</a:t>
                      </a:r>
                      <a:endParaRPr lang="en-US" altLang="ko-KR" sz="1200" b="0">
                        <a:solidFill>
                          <a:schemeClr val="tx1"/>
                        </a:solidFill>
                        <a:cs typeface="B Nazanin" panose="00000700000000000000" pitchFamily="2" charset="-7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solidFill>
                            <a:schemeClr val="tx1"/>
                          </a:solidFill>
                          <a:cs typeface="B Nazanin" panose="00000700000000000000" pitchFamily="2" charset="-78"/>
                        </a:rPr>
                        <a:t>Project Schedule 04-05    </a:t>
                      </a:r>
                      <a:r>
                        <a:rPr lang="en-US" altLang="ko-KR" sz="1200" b="0">
                          <a:solidFill>
                            <a:schemeClr val="tx1">
                              <a:lumMod val="65000"/>
                              <a:lumOff val="35000"/>
                            </a:schemeClr>
                          </a:solidFill>
                          <a:cs typeface="B Nazanin" panose="00000700000000000000" pitchFamily="2" charset="-78"/>
                        </a:rPr>
                        <a:t>Easy to change colors, photos and Text</a:t>
                      </a:r>
                      <a:endParaRPr lang="ko-KR" altLang="en-US" sz="1200" b="0" dirty="0">
                        <a:solidFill>
                          <a:schemeClr val="tx1"/>
                        </a:solidFill>
                        <a:latin typeface="+mn-lt"/>
                        <a:cs typeface="B Nazanin" panose="00000700000000000000" pitchFamily="2" charset="-78"/>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82194">
                <a:tc vMerge="1">
                  <a:txBody>
                    <a:bodyPr/>
                    <a:lstStyle/>
                    <a:p>
                      <a:endParaRPr lang="en-US"/>
                    </a:p>
                  </a:txBody>
                  <a:tcPr/>
                </a:tc>
                <a:tc>
                  <a:txBody>
                    <a:bodyPr/>
                    <a:lstStyle/>
                    <a:p>
                      <a:endParaRPr lang="ko-KR" altLang="en-US" sz="10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333234853"/>
                  </a:ext>
                </a:extLst>
              </a:tr>
              <a:tr h="501033">
                <a:tc rowSpan="2">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fa-IR" altLang="ko-KR" sz="1200" baseline="0" dirty="0">
                          <a:solidFill>
                            <a:schemeClr val="accent2"/>
                          </a:solidFill>
                          <a:latin typeface="+mn-lt"/>
                          <a:cs typeface="B Nazanin" panose="00000700000000000000" pitchFamily="2" charset="-78"/>
                        </a:rPr>
                        <a:t>نوع مطالب</a:t>
                      </a:r>
                      <a:endParaRPr lang="en-JM" altLang="ko-KR" sz="1200" baseline="0" dirty="0">
                        <a:solidFill>
                          <a:schemeClr val="accent2"/>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3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200" b="0">
                          <a:solidFill>
                            <a:schemeClr val="tx1"/>
                          </a:solidFill>
                          <a:cs typeface="B Nazanin" panose="00000700000000000000" pitchFamily="2" charset="-78"/>
                        </a:rPr>
                        <a:t>Project Schedule 01-03    </a:t>
                      </a:r>
                      <a:r>
                        <a:rPr lang="en-US" altLang="ko-KR" sz="1200" b="0">
                          <a:solidFill>
                            <a:schemeClr val="tx1">
                              <a:lumMod val="75000"/>
                              <a:lumOff val="25000"/>
                            </a:schemeClr>
                          </a:solidFill>
                          <a:cs typeface="B Nazanin" panose="00000700000000000000" pitchFamily="2" charset="-78"/>
                        </a:rPr>
                        <a:t>Get a modern PowerPoint  Presentation that is beautifully designed.</a:t>
                      </a:r>
                      <a:endParaRPr lang="en-US" altLang="ko-KR" sz="1200" b="0" dirty="0">
                        <a:solidFill>
                          <a:schemeClr val="tx1"/>
                        </a:solidFill>
                        <a:cs typeface="B Nazanin" panose="00000700000000000000" pitchFamily="2" charset="-78"/>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200" b="0" dirty="0">
                        <a:solidFill>
                          <a:schemeClr val="tx1"/>
                        </a:solidFill>
                        <a:latin typeface="+mn-lt"/>
                        <a:cs typeface="Arial" pitchFamily="34" charset="0"/>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182194">
                <a:tc vMerge="1">
                  <a:txBody>
                    <a:bodyPr/>
                    <a:lstStyle/>
                    <a:p>
                      <a:endParaRPr lang="en-US"/>
                    </a:p>
                  </a:txBody>
                  <a:tcPr/>
                </a:tc>
                <a:tc>
                  <a:txBody>
                    <a:bodyPr/>
                    <a:lstStyle/>
                    <a:p>
                      <a:endParaRPr lang="ko-KR" altLang="en-US" sz="10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JM" altLang="ko-KR" sz="100" b="0" baseline="0" dirty="0">
                        <a:solidFill>
                          <a:schemeClr val="tx1"/>
                        </a:solidFill>
                        <a:latin typeface="+mn-lt"/>
                        <a:cs typeface="B Nazanin" panose="00000700000000000000" pitchFamily="2" charset="-78"/>
                      </a:endParaRPr>
                    </a:p>
                  </a:txBody>
                  <a:tcPr marL="0" marR="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15602151"/>
                  </a:ext>
                </a:extLst>
              </a:tr>
            </a:tbl>
          </a:graphicData>
        </a:graphic>
      </p:graphicFrame>
      <p:grpSp>
        <p:nvGrpSpPr>
          <p:cNvPr id="5" name="Grupo 4">
            <a:extLst>
              <a:ext uri="{FF2B5EF4-FFF2-40B4-BE49-F238E27FC236}">
                <a16:creationId xmlns:a16="http://schemas.microsoft.com/office/drawing/2014/main" id="{8F43E067-E3C7-40E1-9F21-2A45DC7D102F}"/>
              </a:ext>
            </a:extLst>
          </p:cNvPr>
          <p:cNvGrpSpPr/>
          <p:nvPr/>
        </p:nvGrpSpPr>
        <p:grpSpPr>
          <a:xfrm>
            <a:off x="11145135" y="5900654"/>
            <a:ext cx="736601" cy="617538"/>
            <a:chOff x="11299825" y="6099175"/>
            <a:chExt cx="736601" cy="617538"/>
          </a:xfrm>
        </p:grpSpPr>
        <p:sp>
          <p:nvSpPr>
            <p:cNvPr id="6" name="Freeform 5">
              <a:extLst>
                <a:ext uri="{FF2B5EF4-FFF2-40B4-BE49-F238E27FC236}">
                  <a16:creationId xmlns:a16="http://schemas.microsoft.com/office/drawing/2014/main" id="{39D0F74F-B147-4912-B868-74076B485E3E}"/>
                </a:ext>
              </a:extLst>
            </p:cNvPr>
            <p:cNvSpPr>
              <a:spLocks/>
            </p:cNvSpPr>
            <p:nvPr/>
          </p:nvSpPr>
          <p:spPr bwMode="auto">
            <a:xfrm>
              <a:off x="11339513" y="6394450"/>
              <a:ext cx="696913" cy="268288"/>
            </a:xfrm>
            <a:custGeom>
              <a:avLst/>
              <a:gdLst>
                <a:gd name="T0" fmla="*/ 220 w 484"/>
                <a:gd name="T1" fmla="*/ 64 h 186"/>
                <a:gd name="T2" fmla="*/ 232 w 484"/>
                <a:gd name="T3" fmla="*/ 118 h 186"/>
                <a:gd name="T4" fmla="*/ 266 w 484"/>
                <a:gd name="T5" fmla="*/ 58 h 186"/>
                <a:gd name="T6" fmla="*/ 269 w 484"/>
                <a:gd name="T7" fmla="*/ 109 h 186"/>
                <a:gd name="T8" fmla="*/ 275 w 484"/>
                <a:gd name="T9" fmla="*/ 62 h 186"/>
                <a:gd name="T10" fmla="*/ 312 w 484"/>
                <a:gd name="T11" fmla="*/ 49 h 186"/>
                <a:gd name="T12" fmla="*/ 323 w 484"/>
                <a:gd name="T13" fmla="*/ 98 h 186"/>
                <a:gd name="T14" fmla="*/ 321 w 484"/>
                <a:gd name="T15" fmla="*/ 51 h 186"/>
                <a:gd name="T16" fmla="*/ 352 w 484"/>
                <a:gd name="T17" fmla="*/ 41 h 186"/>
                <a:gd name="T18" fmla="*/ 356 w 484"/>
                <a:gd name="T19" fmla="*/ 54 h 186"/>
                <a:gd name="T20" fmla="*/ 360 w 484"/>
                <a:gd name="T21" fmla="*/ 90 h 186"/>
                <a:gd name="T22" fmla="*/ 364 w 484"/>
                <a:gd name="T23" fmla="*/ 38 h 186"/>
                <a:gd name="T24" fmla="*/ 396 w 484"/>
                <a:gd name="T25" fmla="*/ 82 h 186"/>
                <a:gd name="T26" fmla="*/ 404 w 484"/>
                <a:gd name="T27" fmla="*/ 72 h 186"/>
                <a:gd name="T28" fmla="*/ 404 w 484"/>
                <a:gd name="T29" fmla="*/ 28 h 186"/>
                <a:gd name="T30" fmla="*/ 432 w 484"/>
                <a:gd name="T31" fmla="*/ 71 h 186"/>
                <a:gd name="T32" fmla="*/ 439 w 484"/>
                <a:gd name="T33" fmla="*/ 17 h 186"/>
                <a:gd name="T34" fmla="*/ 479 w 484"/>
                <a:gd name="T35" fmla="*/ 2 h 186"/>
                <a:gd name="T36" fmla="*/ 480 w 484"/>
                <a:gd name="T37" fmla="*/ 119 h 186"/>
                <a:gd name="T38" fmla="*/ 333 w 484"/>
                <a:gd name="T39" fmla="*/ 159 h 186"/>
                <a:gd name="T40" fmla="*/ 166 w 484"/>
                <a:gd name="T41" fmla="*/ 180 h 186"/>
                <a:gd name="T42" fmla="*/ 48 w 484"/>
                <a:gd name="T43" fmla="*/ 186 h 186"/>
                <a:gd name="T44" fmla="*/ 27 w 484"/>
                <a:gd name="T45" fmla="*/ 127 h 186"/>
                <a:gd name="T46" fmla="*/ 0 w 484"/>
                <a:gd name="T47" fmla="*/ 80 h 186"/>
                <a:gd name="T48" fmla="*/ 45 w 484"/>
                <a:gd name="T49" fmla="*/ 132 h 186"/>
                <a:gd name="T50" fmla="*/ 52 w 484"/>
                <a:gd name="T51" fmla="*/ 77 h 186"/>
                <a:gd name="T52" fmla="*/ 91 w 484"/>
                <a:gd name="T53" fmla="*/ 127 h 186"/>
                <a:gd name="T54" fmla="*/ 98 w 484"/>
                <a:gd name="T55" fmla="*/ 75 h 186"/>
                <a:gd name="T56" fmla="*/ 133 w 484"/>
                <a:gd name="T57" fmla="*/ 122 h 186"/>
                <a:gd name="T58" fmla="*/ 140 w 484"/>
                <a:gd name="T59" fmla="*/ 72 h 186"/>
                <a:gd name="T60" fmla="*/ 181 w 484"/>
                <a:gd name="T61" fmla="*/ 118 h 186"/>
                <a:gd name="T62" fmla="*/ 189 w 484"/>
                <a:gd name="T63" fmla="*/ 111 h 186"/>
                <a:gd name="T64" fmla="*/ 187 w 484"/>
                <a:gd name="T65" fmla="*/ 6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4" h="186">
                  <a:moveTo>
                    <a:pt x="187" y="68"/>
                  </a:moveTo>
                  <a:cubicBezTo>
                    <a:pt x="198" y="66"/>
                    <a:pt x="209" y="65"/>
                    <a:pt x="220" y="64"/>
                  </a:cubicBezTo>
                  <a:cubicBezTo>
                    <a:pt x="221" y="82"/>
                    <a:pt x="222" y="100"/>
                    <a:pt x="223" y="118"/>
                  </a:cubicBezTo>
                  <a:cubicBezTo>
                    <a:pt x="226" y="118"/>
                    <a:pt x="229" y="118"/>
                    <a:pt x="232" y="118"/>
                  </a:cubicBezTo>
                  <a:cubicBezTo>
                    <a:pt x="231" y="100"/>
                    <a:pt x="230" y="81"/>
                    <a:pt x="229" y="63"/>
                  </a:cubicBezTo>
                  <a:cubicBezTo>
                    <a:pt x="241" y="61"/>
                    <a:pt x="253" y="59"/>
                    <a:pt x="266" y="58"/>
                  </a:cubicBezTo>
                  <a:cubicBezTo>
                    <a:pt x="266" y="75"/>
                    <a:pt x="267" y="92"/>
                    <a:pt x="268" y="109"/>
                  </a:cubicBezTo>
                  <a:cubicBezTo>
                    <a:pt x="269" y="109"/>
                    <a:pt x="269" y="109"/>
                    <a:pt x="269" y="109"/>
                  </a:cubicBezTo>
                  <a:cubicBezTo>
                    <a:pt x="277" y="109"/>
                    <a:pt x="277" y="109"/>
                    <a:pt x="277" y="101"/>
                  </a:cubicBezTo>
                  <a:cubicBezTo>
                    <a:pt x="276" y="88"/>
                    <a:pt x="276" y="75"/>
                    <a:pt x="275" y="62"/>
                  </a:cubicBezTo>
                  <a:cubicBezTo>
                    <a:pt x="275" y="60"/>
                    <a:pt x="275" y="58"/>
                    <a:pt x="275" y="56"/>
                  </a:cubicBezTo>
                  <a:cubicBezTo>
                    <a:pt x="287" y="54"/>
                    <a:pt x="299" y="52"/>
                    <a:pt x="312" y="49"/>
                  </a:cubicBezTo>
                  <a:cubicBezTo>
                    <a:pt x="313" y="66"/>
                    <a:pt x="314" y="82"/>
                    <a:pt x="314" y="99"/>
                  </a:cubicBezTo>
                  <a:cubicBezTo>
                    <a:pt x="318" y="99"/>
                    <a:pt x="320" y="98"/>
                    <a:pt x="323" y="98"/>
                  </a:cubicBezTo>
                  <a:cubicBezTo>
                    <a:pt x="323" y="97"/>
                    <a:pt x="324" y="96"/>
                    <a:pt x="323" y="96"/>
                  </a:cubicBezTo>
                  <a:cubicBezTo>
                    <a:pt x="323" y="81"/>
                    <a:pt x="322" y="66"/>
                    <a:pt x="321" y="51"/>
                  </a:cubicBezTo>
                  <a:cubicBezTo>
                    <a:pt x="321" y="48"/>
                    <a:pt x="322" y="47"/>
                    <a:pt x="325" y="47"/>
                  </a:cubicBezTo>
                  <a:cubicBezTo>
                    <a:pt x="334" y="45"/>
                    <a:pt x="343" y="43"/>
                    <a:pt x="352" y="41"/>
                  </a:cubicBezTo>
                  <a:cubicBezTo>
                    <a:pt x="353" y="41"/>
                    <a:pt x="354" y="41"/>
                    <a:pt x="355" y="40"/>
                  </a:cubicBezTo>
                  <a:cubicBezTo>
                    <a:pt x="355" y="45"/>
                    <a:pt x="355" y="50"/>
                    <a:pt x="356" y="54"/>
                  </a:cubicBezTo>
                  <a:cubicBezTo>
                    <a:pt x="356" y="65"/>
                    <a:pt x="357" y="76"/>
                    <a:pt x="357" y="87"/>
                  </a:cubicBezTo>
                  <a:cubicBezTo>
                    <a:pt x="357" y="90"/>
                    <a:pt x="358" y="91"/>
                    <a:pt x="360" y="90"/>
                  </a:cubicBezTo>
                  <a:cubicBezTo>
                    <a:pt x="362" y="90"/>
                    <a:pt x="364" y="90"/>
                    <a:pt x="366" y="90"/>
                  </a:cubicBezTo>
                  <a:cubicBezTo>
                    <a:pt x="366" y="73"/>
                    <a:pt x="365" y="55"/>
                    <a:pt x="364" y="38"/>
                  </a:cubicBezTo>
                  <a:cubicBezTo>
                    <a:pt x="374" y="36"/>
                    <a:pt x="383" y="33"/>
                    <a:pt x="393" y="31"/>
                  </a:cubicBezTo>
                  <a:cubicBezTo>
                    <a:pt x="394" y="48"/>
                    <a:pt x="395" y="65"/>
                    <a:pt x="396" y="82"/>
                  </a:cubicBezTo>
                  <a:cubicBezTo>
                    <a:pt x="399" y="81"/>
                    <a:pt x="401" y="81"/>
                    <a:pt x="404" y="81"/>
                  </a:cubicBezTo>
                  <a:cubicBezTo>
                    <a:pt x="404" y="78"/>
                    <a:pt x="404" y="75"/>
                    <a:pt x="404" y="72"/>
                  </a:cubicBezTo>
                  <a:cubicBezTo>
                    <a:pt x="404" y="58"/>
                    <a:pt x="403" y="44"/>
                    <a:pt x="402" y="31"/>
                  </a:cubicBezTo>
                  <a:cubicBezTo>
                    <a:pt x="402" y="30"/>
                    <a:pt x="403" y="28"/>
                    <a:pt x="404" y="28"/>
                  </a:cubicBezTo>
                  <a:cubicBezTo>
                    <a:pt x="412" y="25"/>
                    <a:pt x="421" y="23"/>
                    <a:pt x="429" y="20"/>
                  </a:cubicBezTo>
                  <a:cubicBezTo>
                    <a:pt x="430" y="37"/>
                    <a:pt x="431" y="54"/>
                    <a:pt x="432" y="71"/>
                  </a:cubicBezTo>
                  <a:cubicBezTo>
                    <a:pt x="435" y="71"/>
                    <a:pt x="438" y="70"/>
                    <a:pt x="441" y="70"/>
                  </a:cubicBezTo>
                  <a:cubicBezTo>
                    <a:pt x="440" y="52"/>
                    <a:pt x="439" y="35"/>
                    <a:pt x="439" y="17"/>
                  </a:cubicBezTo>
                  <a:cubicBezTo>
                    <a:pt x="452" y="11"/>
                    <a:pt x="466" y="6"/>
                    <a:pt x="479" y="0"/>
                  </a:cubicBezTo>
                  <a:cubicBezTo>
                    <a:pt x="479" y="0"/>
                    <a:pt x="479" y="1"/>
                    <a:pt x="479" y="2"/>
                  </a:cubicBezTo>
                  <a:cubicBezTo>
                    <a:pt x="481" y="39"/>
                    <a:pt x="482" y="76"/>
                    <a:pt x="484" y="113"/>
                  </a:cubicBezTo>
                  <a:cubicBezTo>
                    <a:pt x="484" y="116"/>
                    <a:pt x="484" y="118"/>
                    <a:pt x="480" y="119"/>
                  </a:cubicBezTo>
                  <a:cubicBezTo>
                    <a:pt x="453" y="127"/>
                    <a:pt x="427" y="136"/>
                    <a:pt x="399" y="143"/>
                  </a:cubicBezTo>
                  <a:cubicBezTo>
                    <a:pt x="378" y="149"/>
                    <a:pt x="355" y="154"/>
                    <a:pt x="333" y="159"/>
                  </a:cubicBezTo>
                  <a:cubicBezTo>
                    <a:pt x="304" y="165"/>
                    <a:pt x="274" y="170"/>
                    <a:pt x="245" y="173"/>
                  </a:cubicBezTo>
                  <a:cubicBezTo>
                    <a:pt x="218" y="175"/>
                    <a:pt x="192" y="178"/>
                    <a:pt x="166" y="180"/>
                  </a:cubicBezTo>
                  <a:cubicBezTo>
                    <a:pt x="146" y="181"/>
                    <a:pt x="127" y="182"/>
                    <a:pt x="107" y="183"/>
                  </a:cubicBezTo>
                  <a:cubicBezTo>
                    <a:pt x="87" y="184"/>
                    <a:pt x="67" y="185"/>
                    <a:pt x="48" y="186"/>
                  </a:cubicBezTo>
                  <a:cubicBezTo>
                    <a:pt x="44" y="186"/>
                    <a:pt x="43" y="185"/>
                    <a:pt x="42" y="182"/>
                  </a:cubicBezTo>
                  <a:cubicBezTo>
                    <a:pt x="38" y="163"/>
                    <a:pt x="34" y="145"/>
                    <a:pt x="27" y="127"/>
                  </a:cubicBezTo>
                  <a:cubicBezTo>
                    <a:pt x="20" y="111"/>
                    <a:pt x="12" y="96"/>
                    <a:pt x="2" y="82"/>
                  </a:cubicBezTo>
                  <a:cubicBezTo>
                    <a:pt x="1" y="82"/>
                    <a:pt x="1" y="81"/>
                    <a:pt x="0" y="80"/>
                  </a:cubicBezTo>
                  <a:cubicBezTo>
                    <a:pt x="14" y="79"/>
                    <a:pt x="28" y="79"/>
                    <a:pt x="43" y="78"/>
                  </a:cubicBezTo>
                  <a:cubicBezTo>
                    <a:pt x="43" y="96"/>
                    <a:pt x="44" y="114"/>
                    <a:pt x="45" y="132"/>
                  </a:cubicBezTo>
                  <a:cubicBezTo>
                    <a:pt x="48" y="132"/>
                    <a:pt x="51" y="132"/>
                    <a:pt x="54" y="132"/>
                  </a:cubicBezTo>
                  <a:cubicBezTo>
                    <a:pt x="53" y="114"/>
                    <a:pt x="53" y="96"/>
                    <a:pt x="52" y="77"/>
                  </a:cubicBezTo>
                  <a:cubicBezTo>
                    <a:pt x="64" y="77"/>
                    <a:pt x="76" y="76"/>
                    <a:pt x="89" y="75"/>
                  </a:cubicBezTo>
                  <a:cubicBezTo>
                    <a:pt x="89" y="92"/>
                    <a:pt x="90" y="109"/>
                    <a:pt x="91" y="127"/>
                  </a:cubicBezTo>
                  <a:cubicBezTo>
                    <a:pt x="94" y="126"/>
                    <a:pt x="97" y="126"/>
                    <a:pt x="100" y="126"/>
                  </a:cubicBezTo>
                  <a:cubicBezTo>
                    <a:pt x="99" y="109"/>
                    <a:pt x="99" y="92"/>
                    <a:pt x="98" y="75"/>
                  </a:cubicBezTo>
                  <a:cubicBezTo>
                    <a:pt x="109" y="74"/>
                    <a:pt x="120" y="73"/>
                    <a:pt x="131" y="72"/>
                  </a:cubicBezTo>
                  <a:cubicBezTo>
                    <a:pt x="132" y="89"/>
                    <a:pt x="132" y="105"/>
                    <a:pt x="133" y="122"/>
                  </a:cubicBezTo>
                  <a:cubicBezTo>
                    <a:pt x="136" y="122"/>
                    <a:pt x="139" y="122"/>
                    <a:pt x="142" y="122"/>
                  </a:cubicBezTo>
                  <a:cubicBezTo>
                    <a:pt x="141" y="105"/>
                    <a:pt x="141" y="88"/>
                    <a:pt x="140" y="72"/>
                  </a:cubicBezTo>
                  <a:cubicBezTo>
                    <a:pt x="153" y="71"/>
                    <a:pt x="165" y="70"/>
                    <a:pt x="178" y="68"/>
                  </a:cubicBezTo>
                  <a:cubicBezTo>
                    <a:pt x="179" y="85"/>
                    <a:pt x="180" y="101"/>
                    <a:pt x="181" y="118"/>
                  </a:cubicBezTo>
                  <a:cubicBezTo>
                    <a:pt x="181" y="118"/>
                    <a:pt x="181" y="118"/>
                    <a:pt x="181" y="118"/>
                  </a:cubicBezTo>
                  <a:cubicBezTo>
                    <a:pt x="190" y="119"/>
                    <a:pt x="190" y="119"/>
                    <a:pt x="189" y="111"/>
                  </a:cubicBezTo>
                  <a:cubicBezTo>
                    <a:pt x="189" y="98"/>
                    <a:pt x="188" y="85"/>
                    <a:pt x="187" y="72"/>
                  </a:cubicBezTo>
                  <a:cubicBezTo>
                    <a:pt x="187" y="70"/>
                    <a:pt x="187" y="69"/>
                    <a:pt x="187" y="6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7" name="Freeform 6">
              <a:extLst>
                <a:ext uri="{FF2B5EF4-FFF2-40B4-BE49-F238E27FC236}">
                  <a16:creationId xmlns:a16="http://schemas.microsoft.com/office/drawing/2014/main" id="{532C1C9A-EDFF-45FC-A581-3118FB6C6AB2}"/>
                </a:ext>
              </a:extLst>
            </p:cNvPr>
            <p:cNvSpPr>
              <a:spLocks/>
            </p:cNvSpPr>
            <p:nvPr/>
          </p:nvSpPr>
          <p:spPr bwMode="auto">
            <a:xfrm>
              <a:off x="11461750" y="6291263"/>
              <a:ext cx="461963" cy="198438"/>
            </a:xfrm>
            <a:custGeom>
              <a:avLst/>
              <a:gdLst>
                <a:gd name="T0" fmla="*/ 1 w 320"/>
                <a:gd name="T1" fmla="*/ 138 h 138"/>
                <a:gd name="T2" fmla="*/ 23 w 320"/>
                <a:gd name="T3" fmla="*/ 48 h 138"/>
                <a:gd name="T4" fmla="*/ 63 w 320"/>
                <a:gd name="T5" fmla="*/ 11 h 138"/>
                <a:gd name="T6" fmla="*/ 123 w 320"/>
                <a:gd name="T7" fmla="*/ 8 h 138"/>
                <a:gd name="T8" fmla="*/ 143 w 320"/>
                <a:gd name="T9" fmla="*/ 17 h 138"/>
                <a:gd name="T10" fmla="*/ 185 w 320"/>
                <a:gd name="T11" fmla="*/ 16 h 138"/>
                <a:gd name="T12" fmla="*/ 253 w 320"/>
                <a:gd name="T13" fmla="*/ 7 h 138"/>
                <a:gd name="T14" fmla="*/ 298 w 320"/>
                <a:gd name="T15" fmla="*/ 40 h 138"/>
                <a:gd name="T16" fmla="*/ 320 w 320"/>
                <a:gd name="T17" fmla="*/ 87 h 138"/>
                <a:gd name="T18" fmla="*/ 320 w 320"/>
                <a:gd name="T19" fmla="*/ 88 h 138"/>
                <a:gd name="T20" fmla="*/ 1 w 320"/>
                <a:gd name="T21"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138">
                  <a:moveTo>
                    <a:pt x="1" y="138"/>
                  </a:moveTo>
                  <a:cubicBezTo>
                    <a:pt x="0" y="106"/>
                    <a:pt x="6" y="76"/>
                    <a:pt x="23" y="48"/>
                  </a:cubicBezTo>
                  <a:cubicBezTo>
                    <a:pt x="33" y="32"/>
                    <a:pt x="45" y="19"/>
                    <a:pt x="63" y="11"/>
                  </a:cubicBezTo>
                  <a:cubicBezTo>
                    <a:pt x="82" y="2"/>
                    <a:pt x="102" y="1"/>
                    <a:pt x="123" y="8"/>
                  </a:cubicBezTo>
                  <a:cubicBezTo>
                    <a:pt x="130" y="10"/>
                    <a:pt x="136" y="14"/>
                    <a:pt x="143" y="17"/>
                  </a:cubicBezTo>
                  <a:cubicBezTo>
                    <a:pt x="157" y="25"/>
                    <a:pt x="171" y="24"/>
                    <a:pt x="185" y="16"/>
                  </a:cubicBezTo>
                  <a:cubicBezTo>
                    <a:pt x="206" y="4"/>
                    <a:pt x="229" y="0"/>
                    <a:pt x="253" y="7"/>
                  </a:cubicBezTo>
                  <a:cubicBezTo>
                    <a:pt x="272" y="12"/>
                    <a:pt x="286" y="24"/>
                    <a:pt x="298" y="40"/>
                  </a:cubicBezTo>
                  <a:cubicBezTo>
                    <a:pt x="308" y="54"/>
                    <a:pt x="316" y="70"/>
                    <a:pt x="320" y="87"/>
                  </a:cubicBezTo>
                  <a:cubicBezTo>
                    <a:pt x="320" y="87"/>
                    <a:pt x="320" y="88"/>
                    <a:pt x="320" y="88"/>
                  </a:cubicBezTo>
                  <a:cubicBezTo>
                    <a:pt x="216" y="119"/>
                    <a:pt x="109" y="133"/>
                    <a:pt x="1" y="13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8" name="Freeform 7">
              <a:extLst>
                <a:ext uri="{FF2B5EF4-FFF2-40B4-BE49-F238E27FC236}">
                  <a16:creationId xmlns:a16="http://schemas.microsoft.com/office/drawing/2014/main" id="{D006D155-B79B-4E79-943F-808E7494557C}"/>
                </a:ext>
              </a:extLst>
            </p:cNvPr>
            <p:cNvSpPr>
              <a:spLocks/>
            </p:cNvSpPr>
            <p:nvPr/>
          </p:nvSpPr>
          <p:spPr bwMode="auto">
            <a:xfrm>
              <a:off x="11503025" y="6099175"/>
              <a:ext cx="192088" cy="190500"/>
            </a:xfrm>
            <a:custGeom>
              <a:avLst/>
              <a:gdLst>
                <a:gd name="T0" fmla="*/ 115 w 134"/>
                <a:gd name="T1" fmla="*/ 123 h 132"/>
                <a:gd name="T2" fmla="*/ 43 w 134"/>
                <a:gd name="T3" fmla="*/ 32 h 132"/>
                <a:gd name="T4" fmla="*/ 42 w 134"/>
                <a:gd name="T5" fmla="*/ 33 h 132"/>
                <a:gd name="T6" fmla="*/ 49 w 134"/>
                <a:gd name="T7" fmla="*/ 38 h 132"/>
                <a:gd name="T8" fmla="*/ 56 w 134"/>
                <a:gd name="T9" fmla="*/ 43 h 132"/>
                <a:gd name="T10" fmla="*/ 101 w 134"/>
                <a:gd name="T11" fmla="*/ 107 h 132"/>
                <a:gd name="T12" fmla="*/ 103 w 134"/>
                <a:gd name="T13" fmla="*/ 120 h 132"/>
                <a:gd name="T14" fmla="*/ 95 w 134"/>
                <a:gd name="T15" fmla="*/ 131 h 132"/>
                <a:gd name="T16" fmla="*/ 68 w 134"/>
                <a:gd name="T17" fmla="*/ 128 h 132"/>
                <a:gd name="T18" fmla="*/ 18 w 134"/>
                <a:gd name="T19" fmla="*/ 84 h 132"/>
                <a:gd name="T20" fmla="*/ 2 w 134"/>
                <a:gd name="T21" fmla="*/ 28 h 132"/>
                <a:gd name="T22" fmla="*/ 1 w 134"/>
                <a:gd name="T23" fmla="*/ 12 h 132"/>
                <a:gd name="T24" fmla="*/ 12 w 134"/>
                <a:gd name="T25" fmla="*/ 1 h 132"/>
                <a:gd name="T26" fmla="*/ 71 w 134"/>
                <a:gd name="T27" fmla="*/ 14 h 132"/>
                <a:gd name="T28" fmla="*/ 110 w 134"/>
                <a:gd name="T29" fmla="*/ 37 h 132"/>
                <a:gd name="T30" fmla="*/ 132 w 134"/>
                <a:gd name="T31" fmla="*/ 81 h 132"/>
                <a:gd name="T32" fmla="*/ 120 w 134"/>
                <a:gd name="T33" fmla="*/ 119 h 132"/>
                <a:gd name="T34" fmla="*/ 115 w 134"/>
                <a:gd name="T35" fmla="*/ 12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 h="132">
                  <a:moveTo>
                    <a:pt x="115" y="123"/>
                  </a:moveTo>
                  <a:cubicBezTo>
                    <a:pt x="103" y="83"/>
                    <a:pt x="81" y="51"/>
                    <a:pt x="43" y="32"/>
                  </a:cubicBezTo>
                  <a:cubicBezTo>
                    <a:pt x="43" y="32"/>
                    <a:pt x="43" y="32"/>
                    <a:pt x="42" y="33"/>
                  </a:cubicBezTo>
                  <a:cubicBezTo>
                    <a:pt x="45" y="34"/>
                    <a:pt x="47" y="36"/>
                    <a:pt x="49" y="38"/>
                  </a:cubicBezTo>
                  <a:cubicBezTo>
                    <a:pt x="52" y="39"/>
                    <a:pt x="54" y="41"/>
                    <a:pt x="56" y="43"/>
                  </a:cubicBezTo>
                  <a:cubicBezTo>
                    <a:pt x="77" y="60"/>
                    <a:pt x="93" y="81"/>
                    <a:pt x="101" y="107"/>
                  </a:cubicBezTo>
                  <a:cubicBezTo>
                    <a:pt x="102" y="112"/>
                    <a:pt x="103" y="116"/>
                    <a:pt x="103" y="120"/>
                  </a:cubicBezTo>
                  <a:cubicBezTo>
                    <a:pt x="104" y="127"/>
                    <a:pt x="101" y="130"/>
                    <a:pt x="95" y="131"/>
                  </a:cubicBezTo>
                  <a:cubicBezTo>
                    <a:pt x="85" y="132"/>
                    <a:pt x="76" y="131"/>
                    <a:pt x="68" y="128"/>
                  </a:cubicBezTo>
                  <a:cubicBezTo>
                    <a:pt x="46" y="119"/>
                    <a:pt x="29" y="105"/>
                    <a:pt x="18" y="84"/>
                  </a:cubicBezTo>
                  <a:cubicBezTo>
                    <a:pt x="10" y="66"/>
                    <a:pt x="5" y="47"/>
                    <a:pt x="2" y="28"/>
                  </a:cubicBezTo>
                  <a:cubicBezTo>
                    <a:pt x="2" y="23"/>
                    <a:pt x="1" y="17"/>
                    <a:pt x="1" y="12"/>
                  </a:cubicBezTo>
                  <a:cubicBezTo>
                    <a:pt x="0" y="4"/>
                    <a:pt x="4" y="0"/>
                    <a:pt x="12" y="1"/>
                  </a:cubicBezTo>
                  <a:cubicBezTo>
                    <a:pt x="32" y="4"/>
                    <a:pt x="52" y="7"/>
                    <a:pt x="71" y="14"/>
                  </a:cubicBezTo>
                  <a:cubicBezTo>
                    <a:pt x="85" y="19"/>
                    <a:pt x="99" y="26"/>
                    <a:pt x="110" y="37"/>
                  </a:cubicBezTo>
                  <a:cubicBezTo>
                    <a:pt x="121" y="50"/>
                    <a:pt x="130" y="64"/>
                    <a:pt x="132" y="81"/>
                  </a:cubicBezTo>
                  <a:cubicBezTo>
                    <a:pt x="134" y="96"/>
                    <a:pt x="130" y="109"/>
                    <a:pt x="120" y="119"/>
                  </a:cubicBezTo>
                  <a:cubicBezTo>
                    <a:pt x="119" y="121"/>
                    <a:pt x="117" y="122"/>
                    <a:pt x="115" y="12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9" name="Freeform 8">
              <a:extLst>
                <a:ext uri="{FF2B5EF4-FFF2-40B4-BE49-F238E27FC236}">
                  <a16:creationId xmlns:a16="http://schemas.microsoft.com/office/drawing/2014/main" id="{78F87FE6-F877-45B5-B691-98AAFC6EEC51}"/>
                </a:ext>
              </a:extLst>
            </p:cNvPr>
            <p:cNvSpPr>
              <a:spLocks/>
            </p:cNvSpPr>
            <p:nvPr/>
          </p:nvSpPr>
          <p:spPr bwMode="auto">
            <a:xfrm>
              <a:off x="11299825" y="6316663"/>
              <a:ext cx="171450" cy="177800"/>
            </a:xfrm>
            <a:custGeom>
              <a:avLst/>
              <a:gdLst>
                <a:gd name="T0" fmla="*/ 119 w 119"/>
                <a:gd name="T1" fmla="*/ 44 h 123"/>
                <a:gd name="T2" fmla="*/ 105 w 119"/>
                <a:gd name="T3" fmla="*/ 121 h 123"/>
                <a:gd name="T4" fmla="*/ 97 w 119"/>
                <a:gd name="T5" fmla="*/ 121 h 123"/>
                <a:gd name="T6" fmla="*/ 58 w 119"/>
                <a:gd name="T7" fmla="*/ 123 h 123"/>
                <a:gd name="T8" fmla="*/ 49 w 119"/>
                <a:gd name="T9" fmla="*/ 122 h 123"/>
                <a:gd name="T10" fmla="*/ 6 w 119"/>
                <a:gd name="T11" fmla="*/ 101 h 123"/>
                <a:gd name="T12" fmla="*/ 4 w 119"/>
                <a:gd name="T13" fmla="*/ 98 h 123"/>
                <a:gd name="T14" fmla="*/ 0 w 119"/>
                <a:gd name="T15" fmla="*/ 2 h 123"/>
                <a:gd name="T16" fmla="*/ 0 w 119"/>
                <a:gd name="T17" fmla="*/ 0 h 123"/>
                <a:gd name="T18" fmla="*/ 119 w 119"/>
                <a:gd name="T19" fmla="*/ 4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23">
                  <a:moveTo>
                    <a:pt x="119" y="44"/>
                  </a:moveTo>
                  <a:cubicBezTo>
                    <a:pt x="108" y="68"/>
                    <a:pt x="104" y="94"/>
                    <a:pt x="105" y="121"/>
                  </a:cubicBezTo>
                  <a:cubicBezTo>
                    <a:pt x="102" y="121"/>
                    <a:pt x="100" y="121"/>
                    <a:pt x="97" y="121"/>
                  </a:cubicBezTo>
                  <a:cubicBezTo>
                    <a:pt x="84" y="122"/>
                    <a:pt x="71" y="123"/>
                    <a:pt x="58" y="123"/>
                  </a:cubicBezTo>
                  <a:cubicBezTo>
                    <a:pt x="55" y="123"/>
                    <a:pt x="52" y="123"/>
                    <a:pt x="49" y="122"/>
                  </a:cubicBezTo>
                  <a:cubicBezTo>
                    <a:pt x="35" y="115"/>
                    <a:pt x="20" y="108"/>
                    <a:pt x="6" y="101"/>
                  </a:cubicBezTo>
                  <a:cubicBezTo>
                    <a:pt x="5" y="101"/>
                    <a:pt x="4" y="99"/>
                    <a:pt x="4" y="98"/>
                  </a:cubicBezTo>
                  <a:cubicBezTo>
                    <a:pt x="2" y="66"/>
                    <a:pt x="1" y="34"/>
                    <a:pt x="0" y="2"/>
                  </a:cubicBezTo>
                  <a:cubicBezTo>
                    <a:pt x="0" y="1"/>
                    <a:pt x="0" y="1"/>
                    <a:pt x="0" y="0"/>
                  </a:cubicBezTo>
                  <a:cubicBezTo>
                    <a:pt x="39" y="15"/>
                    <a:pt x="78" y="32"/>
                    <a:pt x="119" y="44"/>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10" name="Freeform 9">
              <a:extLst>
                <a:ext uri="{FF2B5EF4-FFF2-40B4-BE49-F238E27FC236}">
                  <a16:creationId xmlns:a16="http://schemas.microsoft.com/office/drawing/2014/main" id="{42A0C6FF-9575-46E9-BAD0-E1E5609C04EF}"/>
                </a:ext>
              </a:extLst>
            </p:cNvPr>
            <p:cNvSpPr>
              <a:spLocks/>
            </p:cNvSpPr>
            <p:nvPr/>
          </p:nvSpPr>
          <p:spPr bwMode="auto">
            <a:xfrm>
              <a:off x="11547475" y="6621463"/>
              <a:ext cx="342900" cy="95250"/>
            </a:xfrm>
            <a:custGeom>
              <a:avLst/>
              <a:gdLst>
                <a:gd name="T0" fmla="*/ 238 w 238"/>
                <a:gd name="T1" fmla="*/ 1 h 66"/>
                <a:gd name="T2" fmla="*/ 225 w 238"/>
                <a:gd name="T3" fmla="*/ 18 h 66"/>
                <a:gd name="T4" fmla="*/ 177 w 238"/>
                <a:gd name="T5" fmla="*/ 54 h 66"/>
                <a:gd name="T6" fmla="*/ 142 w 238"/>
                <a:gd name="T7" fmla="*/ 64 h 66"/>
                <a:gd name="T8" fmla="*/ 109 w 238"/>
                <a:gd name="T9" fmla="*/ 53 h 66"/>
                <a:gd name="T10" fmla="*/ 101 w 238"/>
                <a:gd name="T11" fmla="*/ 53 h 66"/>
                <a:gd name="T12" fmla="*/ 47 w 238"/>
                <a:gd name="T13" fmla="*/ 60 h 66"/>
                <a:gd name="T14" fmla="*/ 1 w 238"/>
                <a:gd name="T15" fmla="*/ 35 h 66"/>
                <a:gd name="T16" fmla="*/ 0 w 238"/>
                <a:gd name="T17" fmla="*/ 33 h 66"/>
                <a:gd name="T18" fmla="*/ 238 w 238"/>
                <a:gd name="T19" fmla="*/ 0 h 66"/>
                <a:gd name="T20" fmla="*/ 238 w 238"/>
                <a:gd name="T21"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8" h="66">
                  <a:moveTo>
                    <a:pt x="238" y="1"/>
                  </a:moveTo>
                  <a:cubicBezTo>
                    <a:pt x="234" y="7"/>
                    <a:pt x="230" y="12"/>
                    <a:pt x="225" y="18"/>
                  </a:cubicBezTo>
                  <a:cubicBezTo>
                    <a:pt x="211" y="33"/>
                    <a:pt x="195" y="45"/>
                    <a:pt x="177" y="54"/>
                  </a:cubicBezTo>
                  <a:cubicBezTo>
                    <a:pt x="166" y="59"/>
                    <a:pt x="155" y="63"/>
                    <a:pt x="142" y="64"/>
                  </a:cubicBezTo>
                  <a:cubicBezTo>
                    <a:pt x="130" y="64"/>
                    <a:pt x="119" y="60"/>
                    <a:pt x="109" y="53"/>
                  </a:cubicBezTo>
                  <a:cubicBezTo>
                    <a:pt x="106" y="52"/>
                    <a:pt x="104" y="51"/>
                    <a:pt x="101" y="53"/>
                  </a:cubicBezTo>
                  <a:cubicBezTo>
                    <a:pt x="84" y="65"/>
                    <a:pt x="66" y="66"/>
                    <a:pt x="47" y="60"/>
                  </a:cubicBezTo>
                  <a:cubicBezTo>
                    <a:pt x="30" y="55"/>
                    <a:pt x="15" y="46"/>
                    <a:pt x="1" y="35"/>
                  </a:cubicBezTo>
                  <a:cubicBezTo>
                    <a:pt x="1" y="34"/>
                    <a:pt x="1" y="34"/>
                    <a:pt x="0" y="33"/>
                  </a:cubicBezTo>
                  <a:cubicBezTo>
                    <a:pt x="81" y="29"/>
                    <a:pt x="160" y="21"/>
                    <a:pt x="238" y="0"/>
                  </a:cubicBezTo>
                  <a:cubicBezTo>
                    <a:pt x="238" y="0"/>
                    <a:pt x="238" y="1"/>
                    <a:pt x="238" y="1"/>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11" name="Freeform 10">
              <a:extLst>
                <a:ext uri="{FF2B5EF4-FFF2-40B4-BE49-F238E27FC236}">
                  <a16:creationId xmlns:a16="http://schemas.microsoft.com/office/drawing/2014/main" id="{DE7A606F-7DAA-4F50-ADAA-7F8A7E518F0B}"/>
                </a:ext>
              </a:extLst>
            </p:cNvPr>
            <p:cNvSpPr>
              <a:spLocks/>
            </p:cNvSpPr>
            <p:nvPr/>
          </p:nvSpPr>
          <p:spPr bwMode="auto">
            <a:xfrm>
              <a:off x="11904663" y="6340475"/>
              <a:ext cx="119063" cy="76200"/>
            </a:xfrm>
            <a:custGeom>
              <a:avLst/>
              <a:gdLst>
                <a:gd name="T0" fmla="*/ 0 w 83"/>
                <a:gd name="T1" fmla="*/ 3 h 53"/>
                <a:gd name="T2" fmla="*/ 11 w 83"/>
                <a:gd name="T3" fmla="*/ 2 h 53"/>
                <a:gd name="T4" fmla="*/ 60 w 83"/>
                <a:gd name="T5" fmla="*/ 4 h 53"/>
                <a:gd name="T6" fmla="*/ 76 w 83"/>
                <a:gd name="T7" fmla="*/ 12 h 53"/>
                <a:gd name="T8" fmla="*/ 75 w 83"/>
                <a:gd name="T9" fmla="*/ 31 h 53"/>
                <a:gd name="T10" fmla="*/ 39 w 83"/>
                <a:gd name="T11" fmla="*/ 48 h 53"/>
                <a:gd name="T12" fmla="*/ 22 w 83"/>
                <a:gd name="T13" fmla="*/ 53 h 53"/>
                <a:gd name="T14" fmla="*/ 0 w 83"/>
                <a:gd name="T15" fmla="*/ 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53">
                  <a:moveTo>
                    <a:pt x="0" y="3"/>
                  </a:moveTo>
                  <a:cubicBezTo>
                    <a:pt x="4" y="2"/>
                    <a:pt x="7" y="2"/>
                    <a:pt x="11" y="2"/>
                  </a:cubicBezTo>
                  <a:cubicBezTo>
                    <a:pt x="27" y="1"/>
                    <a:pt x="44" y="0"/>
                    <a:pt x="60" y="4"/>
                  </a:cubicBezTo>
                  <a:cubicBezTo>
                    <a:pt x="66" y="6"/>
                    <a:pt x="71" y="8"/>
                    <a:pt x="76" y="12"/>
                  </a:cubicBezTo>
                  <a:cubicBezTo>
                    <a:pt x="83" y="18"/>
                    <a:pt x="83" y="26"/>
                    <a:pt x="75" y="31"/>
                  </a:cubicBezTo>
                  <a:cubicBezTo>
                    <a:pt x="64" y="39"/>
                    <a:pt x="52" y="43"/>
                    <a:pt x="39" y="48"/>
                  </a:cubicBezTo>
                  <a:cubicBezTo>
                    <a:pt x="34" y="49"/>
                    <a:pt x="28" y="51"/>
                    <a:pt x="22" y="53"/>
                  </a:cubicBezTo>
                  <a:cubicBezTo>
                    <a:pt x="18" y="35"/>
                    <a:pt x="11" y="18"/>
                    <a:pt x="0" y="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12" name="Freeform 11">
              <a:extLst>
                <a:ext uri="{FF2B5EF4-FFF2-40B4-BE49-F238E27FC236}">
                  <a16:creationId xmlns:a16="http://schemas.microsoft.com/office/drawing/2014/main" id="{CEE0A8D8-8EF2-4355-9E1F-75CBA9EA8404}"/>
                </a:ext>
              </a:extLst>
            </p:cNvPr>
            <p:cNvSpPr>
              <a:spLocks/>
            </p:cNvSpPr>
            <p:nvPr/>
          </p:nvSpPr>
          <p:spPr bwMode="auto">
            <a:xfrm>
              <a:off x="11690350" y="6176963"/>
              <a:ext cx="82550" cy="134938"/>
            </a:xfrm>
            <a:custGeom>
              <a:avLst/>
              <a:gdLst>
                <a:gd name="T0" fmla="*/ 1 w 58"/>
                <a:gd name="T1" fmla="*/ 87 h 93"/>
                <a:gd name="T2" fmla="*/ 20 w 58"/>
                <a:gd name="T3" fmla="*/ 33 h 93"/>
                <a:gd name="T4" fmla="*/ 37 w 58"/>
                <a:gd name="T5" fmla="*/ 9 h 93"/>
                <a:gd name="T6" fmla="*/ 39 w 58"/>
                <a:gd name="T7" fmla="*/ 4 h 93"/>
                <a:gd name="T8" fmla="*/ 46 w 58"/>
                <a:gd name="T9" fmla="*/ 0 h 93"/>
                <a:gd name="T10" fmla="*/ 52 w 58"/>
                <a:gd name="T11" fmla="*/ 2 h 93"/>
                <a:gd name="T12" fmla="*/ 56 w 58"/>
                <a:gd name="T13" fmla="*/ 10 h 93"/>
                <a:gd name="T14" fmla="*/ 46 w 58"/>
                <a:gd name="T15" fmla="*/ 30 h 93"/>
                <a:gd name="T16" fmla="*/ 27 w 58"/>
                <a:gd name="T17" fmla="*/ 57 h 93"/>
                <a:gd name="T18" fmla="*/ 19 w 58"/>
                <a:gd name="T19" fmla="*/ 86 h 93"/>
                <a:gd name="T20" fmla="*/ 16 w 58"/>
                <a:gd name="T21" fmla="*/ 91 h 93"/>
                <a:gd name="T22" fmla="*/ 6 w 58"/>
                <a:gd name="T23" fmla="*/ 92 h 93"/>
                <a:gd name="T24" fmla="*/ 1 w 58"/>
                <a:gd name="T25" fmla="*/ 8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3">
                  <a:moveTo>
                    <a:pt x="1" y="87"/>
                  </a:moveTo>
                  <a:cubicBezTo>
                    <a:pt x="0" y="67"/>
                    <a:pt x="8" y="49"/>
                    <a:pt x="20" y="33"/>
                  </a:cubicBezTo>
                  <a:cubicBezTo>
                    <a:pt x="26" y="25"/>
                    <a:pt x="31" y="17"/>
                    <a:pt x="37" y="9"/>
                  </a:cubicBezTo>
                  <a:cubicBezTo>
                    <a:pt x="38" y="8"/>
                    <a:pt x="39" y="6"/>
                    <a:pt x="39" y="4"/>
                  </a:cubicBezTo>
                  <a:cubicBezTo>
                    <a:pt x="41" y="1"/>
                    <a:pt x="43" y="0"/>
                    <a:pt x="46" y="0"/>
                  </a:cubicBezTo>
                  <a:cubicBezTo>
                    <a:pt x="48" y="1"/>
                    <a:pt x="50" y="1"/>
                    <a:pt x="52" y="2"/>
                  </a:cubicBezTo>
                  <a:cubicBezTo>
                    <a:pt x="56" y="3"/>
                    <a:pt x="58" y="6"/>
                    <a:pt x="56" y="10"/>
                  </a:cubicBezTo>
                  <a:cubicBezTo>
                    <a:pt x="53" y="17"/>
                    <a:pt x="50" y="23"/>
                    <a:pt x="46" y="30"/>
                  </a:cubicBezTo>
                  <a:cubicBezTo>
                    <a:pt x="40" y="39"/>
                    <a:pt x="33" y="48"/>
                    <a:pt x="27" y="57"/>
                  </a:cubicBezTo>
                  <a:cubicBezTo>
                    <a:pt x="21" y="66"/>
                    <a:pt x="19" y="76"/>
                    <a:pt x="19" y="86"/>
                  </a:cubicBezTo>
                  <a:cubicBezTo>
                    <a:pt x="19" y="89"/>
                    <a:pt x="18" y="90"/>
                    <a:pt x="16" y="91"/>
                  </a:cubicBezTo>
                  <a:cubicBezTo>
                    <a:pt x="12" y="91"/>
                    <a:pt x="9" y="92"/>
                    <a:pt x="6" y="92"/>
                  </a:cubicBezTo>
                  <a:cubicBezTo>
                    <a:pt x="0" y="93"/>
                    <a:pt x="0" y="93"/>
                    <a:pt x="1" y="87"/>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grpSp>
      <p:grpSp>
        <p:nvGrpSpPr>
          <p:cNvPr id="13" name="Grupo 12">
            <a:extLst>
              <a:ext uri="{FF2B5EF4-FFF2-40B4-BE49-F238E27FC236}">
                <a16:creationId xmlns:a16="http://schemas.microsoft.com/office/drawing/2014/main" id="{D52F0796-FB2E-4B7D-ACE0-9A961A785BA3}"/>
              </a:ext>
            </a:extLst>
          </p:cNvPr>
          <p:cNvGrpSpPr/>
          <p:nvPr/>
        </p:nvGrpSpPr>
        <p:grpSpPr>
          <a:xfrm rot="10800000">
            <a:off x="120811" y="6612571"/>
            <a:ext cx="11775915" cy="145782"/>
            <a:chOff x="120811" y="6612571"/>
            <a:chExt cx="11775915" cy="145782"/>
          </a:xfrm>
        </p:grpSpPr>
        <p:cxnSp>
          <p:nvCxnSpPr>
            <p:cNvPr id="14" name="Conector recto 13">
              <a:extLst>
                <a:ext uri="{FF2B5EF4-FFF2-40B4-BE49-F238E27FC236}">
                  <a16:creationId xmlns:a16="http://schemas.microsoft.com/office/drawing/2014/main" id="{78BA141F-840C-4FF3-B4FD-D49A9E4C0976}"/>
                </a:ext>
              </a:extLst>
            </p:cNvPr>
            <p:cNvCxnSpPr>
              <a:cxnSpLocks/>
            </p:cNvCxnSpPr>
            <p:nvPr/>
          </p:nvCxnSpPr>
          <p:spPr>
            <a:xfrm>
              <a:off x="6550702" y="6672530"/>
              <a:ext cx="5346024" cy="0"/>
            </a:xfrm>
            <a:prstGeom prst="line">
              <a:avLst/>
            </a:prstGeom>
            <a:ln w="28575">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5" name="Rectángulo 14">
              <a:extLst>
                <a:ext uri="{FF2B5EF4-FFF2-40B4-BE49-F238E27FC236}">
                  <a16:creationId xmlns:a16="http://schemas.microsoft.com/office/drawing/2014/main" id="{4DE7EF48-C873-47C3-B061-D83ABFEC8EB1}"/>
                </a:ext>
              </a:extLst>
            </p:cNvPr>
            <p:cNvSpPr/>
            <p:nvPr/>
          </p:nvSpPr>
          <p:spPr>
            <a:xfrm>
              <a:off x="120811" y="6612571"/>
              <a:ext cx="7224369" cy="14578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cs typeface="B Nazanin" panose="00000700000000000000" pitchFamily="2" charset="-78"/>
              </a:endParaRPr>
            </a:p>
          </p:txBody>
        </p:sp>
      </p:grpSp>
    </p:spTree>
    <p:extLst>
      <p:ext uri="{BB962C8B-B14F-4D97-AF65-F5344CB8AC3E}">
        <p14:creationId xmlns:p14="http://schemas.microsoft.com/office/powerpoint/2010/main" val="41577889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r>
              <a:rPr lang="fa-IR" dirty="0">
                <a:cs typeface="B Nazanin" panose="00000700000000000000" pitchFamily="2" charset="-78"/>
              </a:rPr>
              <a:t>سبک اینفوگرافیک</a:t>
            </a:r>
            <a:endParaRPr lang="en-US" dirty="0">
              <a:cs typeface="B Nazanin" panose="00000700000000000000" pitchFamily="2" charset="-78"/>
            </a:endParaRPr>
          </a:p>
        </p:txBody>
      </p:sp>
      <p:sp>
        <p:nvSpPr>
          <p:cNvPr id="39" name="Pie 2">
            <a:extLst>
              <a:ext uri="{FF2B5EF4-FFF2-40B4-BE49-F238E27FC236}">
                <a16:creationId xmlns:a16="http://schemas.microsoft.com/office/drawing/2014/main" id="{CAA9AE1F-BEE5-4114-8A58-21D3D68E5D1B}"/>
              </a:ext>
            </a:extLst>
          </p:cNvPr>
          <p:cNvSpPr/>
          <p:nvPr/>
        </p:nvSpPr>
        <p:spPr>
          <a:xfrm>
            <a:off x="4235497" y="1956773"/>
            <a:ext cx="3704871" cy="3704871"/>
          </a:xfrm>
          <a:prstGeom prst="pie">
            <a:avLst>
              <a:gd name="adj1" fmla="val 21547247"/>
              <a:gd name="adj2" fmla="val 3649209"/>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700000000000000" pitchFamily="2" charset="-78"/>
            </a:endParaRPr>
          </a:p>
        </p:txBody>
      </p:sp>
      <p:sp>
        <p:nvSpPr>
          <p:cNvPr id="40" name="Pie 3">
            <a:extLst>
              <a:ext uri="{FF2B5EF4-FFF2-40B4-BE49-F238E27FC236}">
                <a16:creationId xmlns:a16="http://schemas.microsoft.com/office/drawing/2014/main" id="{266B4FFD-B418-4DA0-9995-19BF9FCBFBD1}"/>
              </a:ext>
            </a:extLst>
          </p:cNvPr>
          <p:cNvSpPr/>
          <p:nvPr/>
        </p:nvSpPr>
        <p:spPr>
          <a:xfrm rot="3600000">
            <a:off x="4239014" y="1947248"/>
            <a:ext cx="3704871" cy="3704871"/>
          </a:xfrm>
          <a:prstGeom prst="pie">
            <a:avLst>
              <a:gd name="adj1" fmla="val 0"/>
              <a:gd name="adj2" fmla="val 36333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700000000000000" pitchFamily="2" charset="-78"/>
            </a:endParaRPr>
          </a:p>
        </p:txBody>
      </p:sp>
      <p:sp>
        <p:nvSpPr>
          <p:cNvPr id="41" name="Pie 4">
            <a:extLst>
              <a:ext uri="{FF2B5EF4-FFF2-40B4-BE49-F238E27FC236}">
                <a16:creationId xmlns:a16="http://schemas.microsoft.com/office/drawing/2014/main" id="{5019A48B-2CDA-436D-9D22-7E18B1920691}"/>
              </a:ext>
            </a:extLst>
          </p:cNvPr>
          <p:cNvSpPr/>
          <p:nvPr/>
        </p:nvSpPr>
        <p:spPr>
          <a:xfrm rot="7200000">
            <a:off x="4239014" y="1956773"/>
            <a:ext cx="3704871" cy="3704871"/>
          </a:xfrm>
          <a:prstGeom prst="pie">
            <a:avLst>
              <a:gd name="adj1" fmla="val 0"/>
              <a:gd name="adj2" fmla="val 363331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700000000000000" pitchFamily="2" charset="-78"/>
            </a:endParaRPr>
          </a:p>
        </p:txBody>
      </p:sp>
      <p:sp>
        <p:nvSpPr>
          <p:cNvPr id="42" name="Pie 5">
            <a:extLst>
              <a:ext uri="{FF2B5EF4-FFF2-40B4-BE49-F238E27FC236}">
                <a16:creationId xmlns:a16="http://schemas.microsoft.com/office/drawing/2014/main" id="{12DD603B-3AEF-4E66-A84B-30FEFDD4AFDD}"/>
              </a:ext>
            </a:extLst>
          </p:cNvPr>
          <p:cNvSpPr/>
          <p:nvPr/>
        </p:nvSpPr>
        <p:spPr>
          <a:xfrm rot="14400000">
            <a:off x="4239014" y="1956773"/>
            <a:ext cx="3704871" cy="3704871"/>
          </a:xfrm>
          <a:prstGeom prst="pie">
            <a:avLst>
              <a:gd name="adj1" fmla="val 0"/>
              <a:gd name="adj2" fmla="val 363331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700000000000000" pitchFamily="2" charset="-78"/>
            </a:endParaRPr>
          </a:p>
        </p:txBody>
      </p:sp>
      <p:sp>
        <p:nvSpPr>
          <p:cNvPr id="43" name="Pie 6">
            <a:extLst>
              <a:ext uri="{FF2B5EF4-FFF2-40B4-BE49-F238E27FC236}">
                <a16:creationId xmlns:a16="http://schemas.microsoft.com/office/drawing/2014/main" id="{0CEBA8A3-F409-474D-8610-75424BC2076C}"/>
              </a:ext>
            </a:extLst>
          </p:cNvPr>
          <p:cNvSpPr/>
          <p:nvPr/>
        </p:nvSpPr>
        <p:spPr>
          <a:xfrm rot="10800000">
            <a:off x="4244289" y="1965565"/>
            <a:ext cx="3704871" cy="3704871"/>
          </a:xfrm>
          <a:prstGeom prst="pie">
            <a:avLst>
              <a:gd name="adj1" fmla="val 0"/>
              <a:gd name="adj2" fmla="val 363331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cs typeface="B Nazanin" panose="00000700000000000000" pitchFamily="2" charset="-78"/>
            </a:endParaRPr>
          </a:p>
        </p:txBody>
      </p:sp>
      <p:sp>
        <p:nvSpPr>
          <p:cNvPr id="44" name="Oval 43">
            <a:extLst>
              <a:ext uri="{FF2B5EF4-FFF2-40B4-BE49-F238E27FC236}">
                <a16:creationId xmlns:a16="http://schemas.microsoft.com/office/drawing/2014/main" id="{9A1DCE8B-B50E-4657-B190-E61F5A8ADB1F}"/>
              </a:ext>
            </a:extLst>
          </p:cNvPr>
          <p:cNvSpPr/>
          <p:nvPr/>
        </p:nvSpPr>
        <p:spPr>
          <a:xfrm>
            <a:off x="5094090" y="2815367"/>
            <a:ext cx="2005267" cy="2005267"/>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700000000000000" pitchFamily="2" charset="-78"/>
            </a:endParaRPr>
          </a:p>
        </p:txBody>
      </p:sp>
      <p:sp>
        <p:nvSpPr>
          <p:cNvPr id="45" name="Rectangle 44">
            <a:extLst>
              <a:ext uri="{FF2B5EF4-FFF2-40B4-BE49-F238E27FC236}">
                <a16:creationId xmlns:a16="http://schemas.microsoft.com/office/drawing/2014/main" id="{F092508D-8487-4971-B3CB-DEA038373C45}"/>
              </a:ext>
            </a:extLst>
          </p:cNvPr>
          <p:cNvSpPr/>
          <p:nvPr/>
        </p:nvSpPr>
        <p:spPr>
          <a:xfrm>
            <a:off x="8236425" y="3418634"/>
            <a:ext cx="98884" cy="97349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cs typeface="B Nazanin" panose="00000700000000000000" pitchFamily="2" charset="-78"/>
            </a:endParaRPr>
          </a:p>
        </p:txBody>
      </p:sp>
      <p:grpSp>
        <p:nvGrpSpPr>
          <p:cNvPr id="46" name="Group 45">
            <a:extLst>
              <a:ext uri="{FF2B5EF4-FFF2-40B4-BE49-F238E27FC236}">
                <a16:creationId xmlns:a16="http://schemas.microsoft.com/office/drawing/2014/main" id="{A7BD70AD-26F1-450D-9CD6-EF825D34CEFF}"/>
              </a:ext>
            </a:extLst>
          </p:cNvPr>
          <p:cNvGrpSpPr/>
          <p:nvPr/>
        </p:nvGrpSpPr>
        <p:grpSpPr>
          <a:xfrm>
            <a:off x="8419635" y="3466600"/>
            <a:ext cx="3041412" cy="738665"/>
            <a:chOff x="6210996" y="1433695"/>
            <a:chExt cx="1493001" cy="525503"/>
          </a:xfrm>
        </p:grpSpPr>
        <p:sp>
          <p:nvSpPr>
            <p:cNvPr id="47" name="TextBox 46">
              <a:extLst>
                <a:ext uri="{FF2B5EF4-FFF2-40B4-BE49-F238E27FC236}">
                  <a16:creationId xmlns:a16="http://schemas.microsoft.com/office/drawing/2014/main" id="{7401D3D2-6B9A-4A10-AB90-08250F6474E6}"/>
                </a:ext>
              </a:extLst>
            </p:cNvPr>
            <p:cNvSpPr txBox="1"/>
            <p:nvPr/>
          </p:nvSpPr>
          <p:spPr>
            <a:xfrm>
              <a:off x="6210999" y="1433695"/>
              <a:ext cx="1492998" cy="197063"/>
            </a:xfrm>
            <a:prstGeom prst="rect">
              <a:avLst/>
            </a:prstGeom>
            <a:noFill/>
          </p:spPr>
          <p:txBody>
            <a:bodyPr wrap="square" rtlCol="0">
              <a:spAutoFit/>
            </a:bodyPr>
            <a:lstStyle/>
            <a:p>
              <a:r>
                <a:rPr lang="fa-IR" altLang="ko-KR" sz="1200" b="1" dirty="0">
                  <a:solidFill>
                    <a:schemeClr val="tx1">
                      <a:lumMod val="75000"/>
                      <a:lumOff val="25000"/>
                    </a:schemeClr>
                  </a:solidFill>
                  <a:cs typeface="B Nazanin" panose="00000700000000000000" pitchFamily="2" charset="-78"/>
                </a:rPr>
                <a:t>متن شما در اینجا</a:t>
              </a:r>
              <a:endParaRPr lang="ko-KR" altLang="en-US" sz="1200" b="1" dirty="0">
                <a:solidFill>
                  <a:schemeClr val="tx1">
                    <a:lumMod val="75000"/>
                    <a:lumOff val="25000"/>
                  </a:schemeClr>
                </a:solidFill>
                <a:cs typeface="B Nazanin" panose="00000700000000000000" pitchFamily="2" charset="-78"/>
              </a:endParaRPr>
            </a:p>
          </p:txBody>
        </p:sp>
        <p:sp>
          <p:nvSpPr>
            <p:cNvPr id="48" name="TextBox 47">
              <a:extLst>
                <a:ext uri="{FF2B5EF4-FFF2-40B4-BE49-F238E27FC236}">
                  <a16:creationId xmlns:a16="http://schemas.microsoft.com/office/drawing/2014/main" id="{65E63F82-94CA-4C53-8D82-204B772B1D16}"/>
                </a:ext>
              </a:extLst>
            </p:cNvPr>
            <p:cNvSpPr txBox="1"/>
            <p:nvPr/>
          </p:nvSpPr>
          <p:spPr>
            <a:xfrm>
              <a:off x="6210996" y="1630759"/>
              <a:ext cx="1492998" cy="328439"/>
            </a:xfrm>
            <a:prstGeom prst="rect">
              <a:avLst/>
            </a:prstGeom>
            <a:noFill/>
          </p:spPr>
          <p:txBody>
            <a:bodyPr wrap="square" rtlCol="0">
              <a:spAutoFit/>
            </a:bodyPr>
            <a:lstStyle/>
            <a:p>
              <a:r>
                <a:rPr lang="fa-IR" altLang="ko-KR" sz="1200" dirty="0">
                  <a:solidFill>
                    <a:schemeClr val="tx1">
                      <a:lumMod val="75000"/>
                      <a:lumOff val="25000"/>
                    </a:schemeClr>
                  </a:solidFill>
                  <a:cs typeface="B Nazanin" panose="00000700000000000000" pitchFamily="2" charset="-78"/>
                </a:rPr>
                <a:t>ارائه پاورپوینت مدرنی را دریافت کنید که به زیبایی طراحی شده است. آسان برای تغییر رنگ، عکس.</a:t>
              </a:r>
              <a:endParaRPr lang="ko-KR" altLang="en-US" sz="1200" dirty="0">
                <a:solidFill>
                  <a:schemeClr val="tx1">
                    <a:lumMod val="75000"/>
                    <a:lumOff val="25000"/>
                  </a:schemeClr>
                </a:solidFill>
                <a:cs typeface="B Nazanin" panose="00000700000000000000" pitchFamily="2" charset="-78"/>
              </a:endParaRPr>
            </a:p>
          </p:txBody>
        </p:sp>
      </p:grpSp>
      <p:sp>
        <p:nvSpPr>
          <p:cNvPr id="49" name="Rectangle 48">
            <a:extLst>
              <a:ext uri="{FF2B5EF4-FFF2-40B4-BE49-F238E27FC236}">
                <a16:creationId xmlns:a16="http://schemas.microsoft.com/office/drawing/2014/main" id="{80E3345C-7B90-46CA-B3BE-69D84B063A4A}"/>
              </a:ext>
            </a:extLst>
          </p:cNvPr>
          <p:cNvSpPr/>
          <p:nvPr/>
        </p:nvSpPr>
        <p:spPr>
          <a:xfrm>
            <a:off x="7739378" y="5054142"/>
            <a:ext cx="98884" cy="9734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700000000000000" pitchFamily="2" charset="-78"/>
            </a:endParaRPr>
          </a:p>
        </p:txBody>
      </p:sp>
      <p:grpSp>
        <p:nvGrpSpPr>
          <p:cNvPr id="50" name="Group 49">
            <a:extLst>
              <a:ext uri="{FF2B5EF4-FFF2-40B4-BE49-F238E27FC236}">
                <a16:creationId xmlns:a16="http://schemas.microsoft.com/office/drawing/2014/main" id="{164EC11B-FA7A-4694-B4F1-7E7C2CA67017}"/>
              </a:ext>
            </a:extLst>
          </p:cNvPr>
          <p:cNvGrpSpPr/>
          <p:nvPr/>
        </p:nvGrpSpPr>
        <p:grpSpPr>
          <a:xfrm>
            <a:off x="7922588" y="5082462"/>
            <a:ext cx="3041406" cy="738665"/>
            <a:chOff x="6210996" y="1433695"/>
            <a:chExt cx="1493001" cy="525503"/>
          </a:xfrm>
        </p:grpSpPr>
        <p:sp>
          <p:nvSpPr>
            <p:cNvPr id="51" name="TextBox 50">
              <a:extLst>
                <a:ext uri="{FF2B5EF4-FFF2-40B4-BE49-F238E27FC236}">
                  <a16:creationId xmlns:a16="http://schemas.microsoft.com/office/drawing/2014/main" id="{25129CDF-F694-4D0D-9D7D-CD70AAF5525C}"/>
                </a:ext>
              </a:extLst>
            </p:cNvPr>
            <p:cNvSpPr txBox="1"/>
            <p:nvPr/>
          </p:nvSpPr>
          <p:spPr>
            <a:xfrm>
              <a:off x="6210999" y="1433695"/>
              <a:ext cx="1492998" cy="197063"/>
            </a:xfrm>
            <a:prstGeom prst="rect">
              <a:avLst/>
            </a:prstGeom>
            <a:noFill/>
          </p:spPr>
          <p:txBody>
            <a:bodyPr wrap="square" rtlCol="0">
              <a:spAutoFit/>
            </a:bodyPr>
            <a:lstStyle/>
            <a:p>
              <a:r>
                <a:rPr lang="fa-IR" altLang="ko-KR" sz="1200" b="1" dirty="0">
                  <a:solidFill>
                    <a:schemeClr val="tx1">
                      <a:lumMod val="75000"/>
                      <a:lumOff val="25000"/>
                    </a:schemeClr>
                  </a:solidFill>
                  <a:cs typeface="B Nazanin" panose="00000700000000000000" pitchFamily="2" charset="-78"/>
                </a:rPr>
                <a:t>متن شما در اینجا</a:t>
              </a:r>
              <a:endParaRPr lang="ko-KR" altLang="en-US" sz="1200" b="1" dirty="0">
                <a:solidFill>
                  <a:schemeClr val="tx1">
                    <a:lumMod val="75000"/>
                    <a:lumOff val="25000"/>
                  </a:schemeClr>
                </a:solidFill>
                <a:cs typeface="B Nazanin" panose="00000700000000000000" pitchFamily="2" charset="-78"/>
              </a:endParaRPr>
            </a:p>
          </p:txBody>
        </p:sp>
        <p:sp>
          <p:nvSpPr>
            <p:cNvPr id="52" name="TextBox 51">
              <a:extLst>
                <a:ext uri="{FF2B5EF4-FFF2-40B4-BE49-F238E27FC236}">
                  <a16:creationId xmlns:a16="http://schemas.microsoft.com/office/drawing/2014/main" id="{BAD7C548-BA4C-44D0-BB9D-D59A5CB68BC6}"/>
                </a:ext>
              </a:extLst>
            </p:cNvPr>
            <p:cNvSpPr txBox="1"/>
            <p:nvPr/>
          </p:nvSpPr>
          <p:spPr>
            <a:xfrm>
              <a:off x="6210996" y="1630759"/>
              <a:ext cx="1492998" cy="328439"/>
            </a:xfrm>
            <a:prstGeom prst="rect">
              <a:avLst/>
            </a:prstGeom>
            <a:noFill/>
          </p:spPr>
          <p:txBody>
            <a:bodyPr wrap="square" rtlCol="0">
              <a:spAutoFit/>
            </a:bodyPr>
            <a:lstStyle/>
            <a:p>
              <a:r>
                <a:rPr lang="fa-IR" altLang="ko-KR" sz="1200" dirty="0">
                  <a:solidFill>
                    <a:schemeClr val="tx1">
                      <a:lumMod val="75000"/>
                      <a:lumOff val="25000"/>
                    </a:schemeClr>
                  </a:solidFill>
                  <a:cs typeface="B Nazanin" panose="00000700000000000000" pitchFamily="2" charset="-78"/>
                </a:rPr>
                <a:t>ارائه پاورپوینت مدرنی را دریافت کنید که به زیبایی طراحی شده است. آسان برای تغییر رنگ، عکس.</a:t>
              </a:r>
              <a:endParaRPr lang="ko-KR" altLang="en-US" sz="1200" dirty="0">
                <a:solidFill>
                  <a:schemeClr val="tx1">
                    <a:lumMod val="75000"/>
                    <a:lumOff val="25000"/>
                  </a:schemeClr>
                </a:solidFill>
                <a:cs typeface="B Nazanin" panose="00000700000000000000" pitchFamily="2" charset="-78"/>
              </a:endParaRPr>
            </a:p>
          </p:txBody>
        </p:sp>
      </p:grpSp>
      <p:sp>
        <p:nvSpPr>
          <p:cNvPr id="53" name="Rectangle 52">
            <a:extLst>
              <a:ext uri="{FF2B5EF4-FFF2-40B4-BE49-F238E27FC236}">
                <a16:creationId xmlns:a16="http://schemas.microsoft.com/office/drawing/2014/main" id="{1E917FB5-77E9-40F5-9451-DDEBA9A882AA}"/>
              </a:ext>
            </a:extLst>
          </p:cNvPr>
          <p:cNvSpPr/>
          <p:nvPr/>
        </p:nvSpPr>
        <p:spPr>
          <a:xfrm>
            <a:off x="4151284" y="4495946"/>
            <a:ext cx="98884" cy="973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cs typeface="B Nazanin" panose="00000700000000000000" pitchFamily="2" charset="-78"/>
            </a:endParaRPr>
          </a:p>
        </p:txBody>
      </p:sp>
      <p:grpSp>
        <p:nvGrpSpPr>
          <p:cNvPr id="54" name="Group 53">
            <a:extLst>
              <a:ext uri="{FF2B5EF4-FFF2-40B4-BE49-F238E27FC236}">
                <a16:creationId xmlns:a16="http://schemas.microsoft.com/office/drawing/2014/main" id="{26EA3AE9-CA71-4EEC-ADF9-CBAC66A3C8BD}"/>
              </a:ext>
            </a:extLst>
          </p:cNvPr>
          <p:cNvGrpSpPr/>
          <p:nvPr/>
        </p:nvGrpSpPr>
        <p:grpSpPr>
          <a:xfrm>
            <a:off x="1190893" y="4546107"/>
            <a:ext cx="2873972" cy="738665"/>
            <a:chOff x="6118316" y="1433695"/>
            <a:chExt cx="1493003" cy="525503"/>
          </a:xfrm>
        </p:grpSpPr>
        <p:sp>
          <p:nvSpPr>
            <p:cNvPr id="55" name="TextBox 54">
              <a:extLst>
                <a:ext uri="{FF2B5EF4-FFF2-40B4-BE49-F238E27FC236}">
                  <a16:creationId xmlns:a16="http://schemas.microsoft.com/office/drawing/2014/main" id="{1FE1FC38-89A7-4C0C-845D-5214424F5D67}"/>
                </a:ext>
              </a:extLst>
            </p:cNvPr>
            <p:cNvSpPr txBox="1"/>
            <p:nvPr/>
          </p:nvSpPr>
          <p:spPr>
            <a:xfrm>
              <a:off x="6118321" y="1433695"/>
              <a:ext cx="1492998" cy="197063"/>
            </a:xfrm>
            <a:prstGeom prst="rect">
              <a:avLst/>
            </a:prstGeom>
            <a:noFill/>
          </p:spPr>
          <p:txBody>
            <a:bodyPr wrap="square" rtlCol="0">
              <a:spAutoFit/>
            </a:bodyPr>
            <a:lstStyle/>
            <a:p>
              <a:pPr algn="r"/>
              <a:r>
                <a:rPr lang="fa-IR" altLang="ko-KR" sz="1200" b="1" dirty="0">
                  <a:solidFill>
                    <a:schemeClr val="tx1">
                      <a:lumMod val="75000"/>
                      <a:lumOff val="25000"/>
                    </a:schemeClr>
                  </a:solidFill>
                  <a:cs typeface="B Nazanin" panose="00000700000000000000" pitchFamily="2" charset="-78"/>
                </a:rPr>
                <a:t>متن شما در اینجا</a:t>
              </a:r>
              <a:endParaRPr lang="ko-KR" altLang="en-US" sz="1200" b="1" dirty="0">
                <a:solidFill>
                  <a:schemeClr val="tx1">
                    <a:lumMod val="75000"/>
                    <a:lumOff val="25000"/>
                  </a:schemeClr>
                </a:solidFill>
                <a:cs typeface="B Nazanin" panose="00000700000000000000" pitchFamily="2" charset="-78"/>
              </a:endParaRPr>
            </a:p>
          </p:txBody>
        </p:sp>
        <p:sp>
          <p:nvSpPr>
            <p:cNvPr id="56" name="TextBox 55">
              <a:extLst>
                <a:ext uri="{FF2B5EF4-FFF2-40B4-BE49-F238E27FC236}">
                  <a16:creationId xmlns:a16="http://schemas.microsoft.com/office/drawing/2014/main" id="{C049E32E-AA1D-4F47-A0C6-9F7F50080E7E}"/>
                </a:ext>
              </a:extLst>
            </p:cNvPr>
            <p:cNvSpPr txBox="1"/>
            <p:nvPr/>
          </p:nvSpPr>
          <p:spPr>
            <a:xfrm>
              <a:off x="6118316" y="1630759"/>
              <a:ext cx="1492998" cy="328439"/>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700000000000000" pitchFamily="2" charset="-78"/>
                </a:rPr>
                <a:t>ارائه پاورپوینت مدرنی را دریافت کنید که به زیبایی طراحی شده است. آسان برای تغییر رنگ، عکس.</a:t>
              </a:r>
              <a:endParaRPr lang="ko-KR" altLang="en-US" sz="1200" dirty="0">
                <a:solidFill>
                  <a:schemeClr val="tx1">
                    <a:lumMod val="75000"/>
                    <a:lumOff val="25000"/>
                  </a:schemeClr>
                </a:solidFill>
                <a:cs typeface="B Nazanin" panose="00000700000000000000" pitchFamily="2" charset="-78"/>
              </a:endParaRPr>
            </a:p>
          </p:txBody>
        </p:sp>
      </p:grpSp>
      <p:sp>
        <p:nvSpPr>
          <p:cNvPr id="57" name="Rectangle 56">
            <a:extLst>
              <a:ext uri="{FF2B5EF4-FFF2-40B4-BE49-F238E27FC236}">
                <a16:creationId xmlns:a16="http://schemas.microsoft.com/office/drawing/2014/main" id="{CD1516FE-9B3C-4517-BF15-10D21D968FC3}"/>
              </a:ext>
            </a:extLst>
          </p:cNvPr>
          <p:cNvSpPr/>
          <p:nvPr/>
        </p:nvSpPr>
        <p:spPr>
          <a:xfrm>
            <a:off x="3828543" y="3139536"/>
            <a:ext cx="98884" cy="973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cs typeface="B Nazanin" panose="00000700000000000000" pitchFamily="2" charset="-78"/>
            </a:endParaRPr>
          </a:p>
        </p:txBody>
      </p:sp>
      <p:grpSp>
        <p:nvGrpSpPr>
          <p:cNvPr id="58" name="Group 57">
            <a:extLst>
              <a:ext uri="{FF2B5EF4-FFF2-40B4-BE49-F238E27FC236}">
                <a16:creationId xmlns:a16="http://schemas.microsoft.com/office/drawing/2014/main" id="{0515D13B-E712-49CA-B00B-11F907F6263C}"/>
              </a:ext>
            </a:extLst>
          </p:cNvPr>
          <p:cNvGrpSpPr/>
          <p:nvPr/>
        </p:nvGrpSpPr>
        <p:grpSpPr>
          <a:xfrm>
            <a:off x="861559" y="3189697"/>
            <a:ext cx="2873972" cy="738665"/>
            <a:chOff x="6118316" y="1433695"/>
            <a:chExt cx="1493003" cy="525503"/>
          </a:xfrm>
        </p:grpSpPr>
        <p:sp>
          <p:nvSpPr>
            <p:cNvPr id="59" name="TextBox 58">
              <a:extLst>
                <a:ext uri="{FF2B5EF4-FFF2-40B4-BE49-F238E27FC236}">
                  <a16:creationId xmlns:a16="http://schemas.microsoft.com/office/drawing/2014/main" id="{26690187-1A23-475E-B214-632F76A457B6}"/>
                </a:ext>
              </a:extLst>
            </p:cNvPr>
            <p:cNvSpPr txBox="1"/>
            <p:nvPr/>
          </p:nvSpPr>
          <p:spPr>
            <a:xfrm>
              <a:off x="6118321" y="1433695"/>
              <a:ext cx="1492998" cy="197063"/>
            </a:xfrm>
            <a:prstGeom prst="rect">
              <a:avLst/>
            </a:prstGeom>
            <a:noFill/>
          </p:spPr>
          <p:txBody>
            <a:bodyPr wrap="square" rtlCol="0">
              <a:spAutoFit/>
            </a:bodyPr>
            <a:lstStyle/>
            <a:p>
              <a:pPr algn="r"/>
              <a:r>
                <a:rPr lang="fa-IR" altLang="ko-KR" sz="1200" b="1" dirty="0">
                  <a:solidFill>
                    <a:schemeClr val="tx1">
                      <a:lumMod val="75000"/>
                      <a:lumOff val="25000"/>
                    </a:schemeClr>
                  </a:solidFill>
                  <a:cs typeface="B Nazanin" panose="00000700000000000000" pitchFamily="2" charset="-78"/>
                </a:rPr>
                <a:t>متن شما در اینجا</a:t>
              </a:r>
              <a:endParaRPr lang="ko-KR" altLang="en-US" sz="1200" b="1" dirty="0">
                <a:solidFill>
                  <a:schemeClr val="tx1">
                    <a:lumMod val="75000"/>
                    <a:lumOff val="25000"/>
                  </a:schemeClr>
                </a:solidFill>
                <a:cs typeface="B Nazanin" panose="00000700000000000000" pitchFamily="2" charset="-78"/>
              </a:endParaRPr>
            </a:p>
          </p:txBody>
        </p:sp>
        <p:sp>
          <p:nvSpPr>
            <p:cNvPr id="60" name="TextBox 59">
              <a:extLst>
                <a:ext uri="{FF2B5EF4-FFF2-40B4-BE49-F238E27FC236}">
                  <a16:creationId xmlns:a16="http://schemas.microsoft.com/office/drawing/2014/main" id="{B5EC2D4D-D15F-45E6-9F3C-E43D52F64427}"/>
                </a:ext>
              </a:extLst>
            </p:cNvPr>
            <p:cNvSpPr txBox="1"/>
            <p:nvPr/>
          </p:nvSpPr>
          <p:spPr>
            <a:xfrm>
              <a:off x="6118316" y="1630759"/>
              <a:ext cx="1492998" cy="328439"/>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700000000000000" pitchFamily="2" charset="-78"/>
                </a:rPr>
                <a:t>ارائه پاورپوینت مدرنی را دریافت کنید که به زیبایی طراحی شده است. آسان برای تغییر رنگ، عکس.</a:t>
              </a:r>
              <a:endParaRPr lang="ko-KR" altLang="en-US" sz="1200" dirty="0">
                <a:solidFill>
                  <a:schemeClr val="tx1">
                    <a:lumMod val="75000"/>
                    <a:lumOff val="25000"/>
                  </a:schemeClr>
                </a:solidFill>
                <a:cs typeface="B Nazanin" panose="00000700000000000000" pitchFamily="2" charset="-78"/>
              </a:endParaRPr>
            </a:p>
          </p:txBody>
        </p:sp>
      </p:grpSp>
      <p:sp>
        <p:nvSpPr>
          <p:cNvPr id="61" name="Rectangle 60">
            <a:extLst>
              <a:ext uri="{FF2B5EF4-FFF2-40B4-BE49-F238E27FC236}">
                <a16:creationId xmlns:a16="http://schemas.microsoft.com/office/drawing/2014/main" id="{53F70019-26ED-479D-B4B7-76FBC15F36C0}"/>
              </a:ext>
            </a:extLst>
          </p:cNvPr>
          <p:cNvSpPr/>
          <p:nvPr/>
        </p:nvSpPr>
        <p:spPr>
          <a:xfrm>
            <a:off x="4342504" y="1783126"/>
            <a:ext cx="98884" cy="97349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cs typeface="B Nazanin" panose="00000700000000000000" pitchFamily="2" charset="-78"/>
            </a:endParaRPr>
          </a:p>
        </p:txBody>
      </p:sp>
      <p:grpSp>
        <p:nvGrpSpPr>
          <p:cNvPr id="62" name="Group 61">
            <a:extLst>
              <a:ext uri="{FF2B5EF4-FFF2-40B4-BE49-F238E27FC236}">
                <a16:creationId xmlns:a16="http://schemas.microsoft.com/office/drawing/2014/main" id="{B43ED2C0-0712-4307-9CB5-1EC7A6820C3B}"/>
              </a:ext>
            </a:extLst>
          </p:cNvPr>
          <p:cNvGrpSpPr/>
          <p:nvPr/>
        </p:nvGrpSpPr>
        <p:grpSpPr>
          <a:xfrm>
            <a:off x="1384312" y="1833287"/>
            <a:ext cx="2873972" cy="738665"/>
            <a:chOff x="6118316" y="1433695"/>
            <a:chExt cx="1493003" cy="525503"/>
          </a:xfrm>
        </p:grpSpPr>
        <p:sp>
          <p:nvSpPr>
            <p:cNvPr id="63" name="TextBox 62">
              <a:extLst>
                <a:ext uri="{FF2B5EF4-FFF2-40B4-BE49-F238E27FC236}">
                  <a16:creationId xmlns:a16="http://schemas.microsoft.com/office/drawing/2014/main" id="{F2CA4B1B-9FC5-4810-8265-2B60418F234D}"/>
                </a:ext>
              </a:extLst>
            </p:cNvPr>
            <p:cNvSpPr txBox="1"/>
            <p:nvPr/>
          </p:nvSpPr>
          <p:spPr>
            <a:xfrm>
              <a:off x="6118321" y="1433695"/>
              <a:ext cx="1492998" cy="197063"/>
            </a:xfrm>
            <a:prstGeom prst="rect">
              <a:avLst/>
            </a:prstGeom>
            <a:noFill/>
          </p:spPr>
          <p:txBody>
            <a:bodyPr wrap="square" rtlCol="0">
              <a:spAutoFit/>
            </a:bodyPr>
            <a:lstStyle/>
            <a:p>
              <a:pPr algn="r"/>
              <a:r>
                <a:rPr lang="fa-IR" altLang="ko-KR" sz="1200" b="1" dirty="0">
                  <a:solidFill>
                    <a:schemeClr val="tx1">
                      <a:lumMod val="75000"/>
                      <a:lumOff val="25000"/>
                    </a:schemeClr>
                  </a:solidFill>
                  <a:cs typeface="B Nazanin" panose="00000700000000000000" pitchFamily="2" charset="-78"/>
                </a:rPr>
                <a:t>متن شما در اینجا</a:t>
              </a:r>
              <a:endParaRPr lang="ko-KR" altLang="en-US" sz="1200" b="1" dirty="0">
                <a:solidFill>
                  <a:schemeClr val="tx1">
                    <a:lumMod val="75000"/>
                    <a:lumOff val="25000"/>
                  </a:schemeClr>
                </a:solidFill>
                <a:cs typeface="B Nazanin" panose="00000700000000000000" pitchFamily="2" charset="-78"/>
              </a:endParaRPr>
            </a:p>
          </p:txBody>
        </p:sp>
        <p:sp>
          <p:nvSpPr>
            <p:cNvPr id="64" name="TextBox 63">
              <a:extLst>
                <a:ext uri="{FF2B5EF4-FFF2-40B4-BE49-F238E27FC236}">
                  <a16:creationId xmlns:a16="http://schemas.microsoft.com/office/drawing/2014/main" id="{91688439-57FB-48BF-9BE1-80CDDA040F07}"/>
                </a:ext>
              </a:extLst>
            </p:cNvPr>
            <p:cNvSpPr txBox="1"/>
            <p:nvPr/>
          </p:nvSpPr>
          <p:spPr>
            <a:xfrm>
              <a:off x="6118316" y="1630759"/>
              <a:ext cx="1492998" cy="328439"/>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700000000000000" pitchFamily="2" charset="-78"/>
                </a:rPr>
                <a:t>ارائه پاورپوینت مدرنی را دریافت کنید که به زیبایی طراحی شده است. آسان برای تغییر رنگ، عکس.</a:t>
              </a:r>
              <a:endParaRPr lang="ko-KR" altLang="en-US" sz="1200" dirty="0">
                <a:solidFill>
                  <a:schemeClr val="tx1">
                    <a:lumMod val="75000"/>
                    <a:lumOff val="25000"/>
                  </a:schemeClr>
                </a:solidFill>
                <a:cs typeface="B Nazanin" panose="00000700000000000000" pitchFamily="2" charset="-78"/>
              </a:endParaRPr>
            </a:p>
          </p:txBody>
        </p:sp>
      </p:grpSp>
      <p:grpSp>
        <p:nvGrpSpPr>
          <p:cNvPr id="65" name="Group 64">
            <a:extLst>
              <a:ext uri="{FF2B5EF4-FFF2-40B4-BE49-F238E27FC236}">
                <a16:creationId xmlns:a16="http://schemas.microsoft.com/office/drawing/2014/main" id="{636A50C4-F18B-41AD-B64E-B69A4A2B86BA}"/>
              </a:ext>
            </a:extLst>
          </p:cNvPr>
          <p:cNvGrpSpPr/>
          <p:nvPr/>
        </p:nvGrpSpPr>
        <p:grpSpPr>
          <a:xfrm>
            <a:off x="6736406" y="2834031"/>
            <a:ext cx="1111657" cy="863315"/>
            <a:chOff x="3233964" y="1954419"/>
            <a:chExt cx="1410044" cy="863315"/>
          </a:xfrm>
        </p:grpSpPr>
        <p:sp>
          <p:nvSpPr>
            <p:cNvPr id="66" name="TextBox 65">
              <a:extLst>
                <a:ext uri="{FF2B5EF4-FFF2-40B4-BE49-F238E27FC236}">
                  <a16:creationId xmlns:a16="http://schemas.microsoft.com/office/drawing/2014/main" id="{B4FD00FE-B5D5-4E5F-B911-3C686CE7D79E}"/>
                </a:ext>
              </a:extLst>
            </p:cNvPr>
            <p:cNvSpPr txBox="1"/>
            <p:nvPr/>
          </p:nvSpPr>
          <p:spPr>
            <a:xfrm>
              <a:off x="3233964" y="1954419"/>
              <a:ext cx="1400519" cy="276999"/>
            </a:xfrm>
            <a:prstGeom prst="rect">
              <a:avLst/>
            </a:prstGeom>
            <a:noFill/>
          </p:spPr>
          <p:txBody>
            <a:bodyPr wrap="square" rtlCol="0">
              <a:spAutoFit/>
            </a:bodyPr>
            <a:lstStyle/>
            <a:p>
              <a:r>
                <a:rPr lang="fa-IR" altLang="ko-KR" sz="1200" b="1" dirty="0">
                  <a:solidFill>
                    <a:schemeClr val="tx1">
                      <a:lumMod val="75000"/>
                      <a:lumOff val="25000"/>
                    </a:schemeClr>
                  </a:solidFill>
                  <a:cs typeface="B Nazanin" panose="00000700000000000000" pitchFamily="2" charset="-78"/>
                </a:rPr>
                <a:t>اضافه کردن متن</a:t>
              </a:r>
              <a:endParaRPr lang="ko-KR" altLang="en-US" sz="1200" b="1" dirty="0">
                <a:solidFill>
                  <a:schemeClr val="tx1">
                    <a:lumMod val="75000"/>
                    <a:lumOff val="25000"/>
                  </a:schemeClr>
                </a:solidFill>
                <a:cs typeface="B Nazanin" panose="00000700000000000000" pitchFamily="2" charset="-78"/>
              </a:endParaRPr>
            </a:p>
          </p:txBody>
        </p:sp>
        <p:sp>
          <p:nvSpPr>
            <p:cNvPr id="67" name="TextBox 66">
              <a:extLst>
                <a:ext uri="{FF2B5EF4-FFF2-40B4-BE49-F238E27FC236}">
                  <a16:creationId xmlns:a16="http://schemas.microsoft.com/office/drawing/2014/main" id="{C6705ABD-41A9-4AD0-B8E6-FF86466B04D6}"/>
                </a:ext>
              </a:extLst>
            </p:cNvPr>
            <p:cNvSpPr txBox="1"/>
            <p:nvPr/>
          </p:nvSpPr>
          <p:spPr>
            <a:xfrm>
              <a:off x="3243489" y="2171403"/>
              <a:ext cx="1400519" cy="646331"/>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700000000000000" pitchFamily="2" charset="-78"/>
                </a:rPr>
                <a:t>ارائه</a:t>
              </a:r>
            </a:p>
            <a:p>
              <a:pPr algn="ctr"/>
              <a:r>
                <a:rPr lang="fa-IR" altLang="ko-KR" sz="1200" dirty="0">
                  <a:solidFill>
                    <a:schemeClr val="tx1">
                      <a:lumMod val="75000"/>
                      <a:lumOff val="25000"/>
                    </a:schemeClr>
                  </a:solidFill>
                  <a:cs typeface="B Nazanin" panose="00000700000000000000" pitchFamily="2" charset="-78"/>
                </a:rPr>
                <a:t> پاورپوینت</a:t>
              </a:r>
            </a:p>
            <a:p>
              <a:pPr algn="ctr"/>
              <a:r>
                <a:rPr lang="fa-IR" altLang="ko-KR" sz="1200" dirty="0">
                  <a:solidFill>
                    <a:schemeClr val="tx1">
                      <a:lumMod val="75000"/>
                      <a:lumOff val="25000"/>
                    </a:schemeClr>
                  </a:solidFill>
                  <a:cs typeface="B Nazanin" panose="00000700000000000000" pitchFamily="2" charset="-78"/>
                </a:rPr>
                <a:t> ساده</a:t>
              </a:r>
              <a:endParaRPr lang="ko-KR" altLang="en-US" sz="1200" dirty="0">
                <a:solidFill>
                  <a:schemeClr val="tx1">
                    <a:lumMod val="75000"/>
                    <a:lumOff val="25000"/>
                  </a:schemeClr>
                </a:solidFill>
                <a:cs typeface="B Nazanin" panose="00000700000000000000" pitchFamily="2" charset="-78"/>
              </a:endParaRPr>
            </a:p>
          </p:txBody>
        </p:sp>
      </p:grpSp>
      <p:sp>
        <p:nvSpPr>
          <p:cNvPr id="68" name="TextBox 67">
            <a:extLst>
              <a:ext uri="{FF2B5EF4-FFF2-40B4-BE49-F238E27FC236}">
                <a16:creationId xmlns:a16="http://schemas.microsoft.com/office/drawing/2014/main" id="{E98C6547-22E2-41D3-92AD-64A7A7845CC4}"/>
              </a:ext>
            </a:extLst>
          </p:cNvPr>
          <p:cNvSpPr txBox="1"/>
          <p:nvPr/>
        </p:nvSpPr>
        <p:spPr>
          <a:xfrm>
            <a:off x="5872641" y="2881100"/>
            <a:ext cx="408605" cy="461665"/>
          </a:xfrm>
          <a:prstGeom prst="rect">
            <a:avLst/>
          </a:prstGeom>
          <a:noFill/>
        </p:spPr>
        <p:txBody>
          <a:bodyPr wrap="square" rtlCol="0" anchor="ctr">
            <a:spAutoFit/>
          </a:bodyPr>
          <a:lstStyle/>
          <a:p>
            <a:pPr algn="ctr"/>
            <a:r>
              <a:rPr lang="en-US" altLang="ko-KR" sz="2400" b="1" dirty="0">
                <a:solidFill>
                  <a:schemeClr val="bg1"/>
                </a:solidFill>
                <a:cs typeface="B Nazanin" panose="00000700000000000000" pitchFamily="2" charset="-78"/>
              </a:rPr>
              <a:t>1</a:t>
            </a:r>
            <a:endParaRPr lang="ko-KR" altLang="en-US" sz="2400" b="1" dirty="0">
              <a:solidFill>
                <a:schemeClr val="bg1"/>
              </a:solidFill>
              <a:cs typeface="B Nazanin" panose="00000700000000000000" pitchFamily="2" charset="-78"/>
            </a:endParaRPr>
          </a:p>
        </p:txBody>
      </p:sp>
      <p:sp>
        <p:nvSpPr>
          <p:cNvPr id="69" name="TextBox 68">
            <a:extLst>
              <a:ext uri="{FF2B5EF4-FFF2-40B4-BE49-F238E27FC236}">
                <a16:creationId xmlns:a16="http://schemas.microsoft.com/office/drawing/2014/main" id="{A23BA4F2-BF0E-4B84-8474-F7979E8B9A7E}"/>
              </a:ext>
            </a:extLst>
          </p:cNvPr>
          <p:cNvSpPr txBox="1"/>
          <p:nvPr/>
        </p:nvSpPr>
        <p:spPr>
          <a:xfrm>
            <a:off x="5303914" y="3271630"/>
            <a:ext cx="408605" cy="461665"/>
          </a:xfrm>
          <a:prstGeom prst="rect">
            <a:avLst/>
          </a:prstGeom>
          <a:noFill/>
        </p:spPr>
        <p:txBody>
          <a:bodyPr wrap="square" rtlCol="0" anchor="ctr">
            <a:spAutoFit/>
          </a:bodyPr>
          <a:lstStyle/>
          <a:p>
            <a:pPr algn="ctr"/>
            <a:r>
              <a:rPr lang="en-US" altLang="ko-KR" sz="2400" b="1" dirty="0">
                <a:solidFill>
                  <a:schemeClr val="bg1"/>
                </a:solidFill>
                <a:cs typeface="B Nazanin" panose="00000700000000000000" pitchFamily="2" charset="-78"/>
              </a:rPr>
              <a:t>2</a:t>
            </a:r>
            <a:endParaRPr lang="ko-KR" altLang="en-US" sz="2400" b="1" dirty="0">
              <a:solidFill>
                <a:schemeClr val="bg1"/>
              </a:solidFill>
              <a:cs typeface="B Nazanin" panose="00000700000000000000" pitchFamily="2" charset="-78"/>
            </a:endParaRPr>
          </a:p>
        </p:txBody>
      </p:sp>
      <p:sp>
        <p:nvSpPr>
          <p:cNvPr id="70" name="TextBox 69">
            <a:extLst>
              <a:ext uri="{FF2B5EF4-FFF2-40B4-BE49-F238E27FC236}">
                <a16:creationId xmlns:a16="http://schemas.microsoft.com/office/drawing/2014/main" id="{E99BE023-0945-4556-99FB-8D1DBA4A6EB7}"/>
              </a:ext>
            </a:extLst>
          </p:cNvPr>
          <p:cNvSpPr txBox="1"/>
          <p:nvPr/>
        </p:nvSpPr>
        <p:spPr>
          <a:xfrm>
            <a:off x="5303914" y="3876201"/>
            <a:ext cx="408605" cy="461665"/>
          </a:xfrm>
          <a:prstGeom prst="rect">
            <a:avLst/>
          </a:prstGeom>
          <a:noFill/>
        </p:spPr>
        <p:txBody>
          <a:bodyPr wrap="square" rtlCol="0" anchor="ctr">
            <a:spAutoFit/>
          </a:bodyPr>
          <a:lstStyle/>
          <a:p>
            <a:pPr algn="ctr"/>
            <a:r>
              <a:rPr lang="en-US" altLang="ko-KR" sz="2400" b="1" dirty="0">
                <a:solidFill>
                  <a:schemeClr val="bg1"/>
                </a:solidFill>
                <a:cs typeface="B Nazanin" panose="00000700000000000000" pitchFamily="2" charset="-78"/>
              </a:rPr>
              <a:t>3</a:t>
            </a:r>
            <a:endParaRPr lang="ko-KR" altLang="en-US" sz="2400" b="1" dirty="0">
              <a:solidFill>
                <a:schemeClr val="bg1"/>
              </a:solidFill>
              <a:cs typeface="B Nazanin" panose="00000700000000000000" pitchFamily="2" charset="-78"/>
            </a:endParaRPr>
          </a:p>
        </p:txBody>
      </p:sp>
      <p:sp>
        <p:nvSpPr>
          <p:cNvPr id="71" name="TextBox 70">
            <a:extLst>
              <a:ext uri="{FF2B5EF4-FFF2-40B4-BE49-F238E27FC236}">
                <a16:creationId xmlns:a16="http://schemas.microsoft.com/office/drawing/2014/main" id="{B4CF7AAC-E640-45EB-94C8-C4E8E3C77118}"/>
              </a:ext>
            </a:extLst>
          </p:cNvPr>
          <p:cNvSpPr txBox="1"/>
          <p:nvPr/>
        </p:nvSpPr>
        <p:spPr>
          <a:xfrm>
            <a:off x="5872641" y="4237033"/>
            <a:ext cx="408605" cy="461665"/>
          </a:xfrm>
          <a:prstGeom prst="rect">
            <a:avLst/>
          </a:prstGeom>
          <a:noFill/>
        </p:spPr>
        <p:txBody>
          <a:bodyPr wrap="square" rtlCol="0" anchor="ctr">
            <a:spAutoFit/>
          </a:bodyPr>
          <a:lstStyle/>
          <a:p>
            <a:pPr algn="ctr"/>
            <a:r>
              <a:rPr lang="en-US" altLang="ko-KR" sz="2400" b="1" dirty="0">
                <a:solidFill>
                  <a:schemeClr val="bg1"/>
                </a:solidFill>
                <a:cs typeface="B Nazanin" panose="00000700000000000000" pitchFamily="2" charset="-78"/>
              </a:rPr>
              <a:t>4</a:t>
            </a:r>
            <a:endParaRPr lang="ko-KR" altLang="en-US" sz="2400" b="1" dirty="0">
              <a:solidFill>
                <a:schemeClr val="bg1"/>
              </a:solidFill>
              <a:cs typeface="B Nazanin" panose="00000700000000000000" pitchFamily="2" charset="-78"/>
            </a:endParaRPr>
          </a:p>
        </p:txBody>
      </p:sp>
      <p:sp>
        <p:nvSpPr>
          <p:cNvPr id="72" name="TextBox 71">
            <a:extLst>
              <a:ext uri="{FF2B5EF4-FFF2-40B4-BE49-F238E27FC236}">
                <a16:creationId xmlns:a16="http://schemas.microsoft.com/office/drawing/2014/main" id="{AC41076F-B833-4524-B748-762AC8DCD8F4}"/>
              </a:ext>
            </a:extLst>
          </p:cNvPr>
          <p:cNvSpPr txBox="1"/>
          <p:nvPr/>
        </p:nvSpPr>
        <p:spPr>
          <a:xfrm>
            <a:off x="6452774" y="3876201"/>
            <a:ext cx="408605" cy="461665"/>
          </a:xfrm>
          <a:prstGeom prst="rect">
            <a:avLst/>
          </a:prstGeom>
          <a:noFill/>
        </p:spPr>
        <p:txBody>
          <a:bodyPr wrap="square" rtlCol="0" anchor="ctr">
            <a:spAutoFit/>
          </a:bodyPr>
          <a:lstStyle/>
          <a:p>
            <a:pPr algn="ctr"/>
            <a:r>
              <a:rPr lang="en-US" altLang="ko-KR" sz="2400" b="1" dirty="0">
                <a:solidFill>
                  <a:schemeClr val="bg1"/>
                </a:solidFill>
                <a:cs typeface="B Nazanin" panose="00000700000000000000" pitchFamily="2" charset="-78"/>
              </a:rPr>
              <a:t>5</a:t>
            </a:r>
            <a:endParaRPr lang="ko-KR" altLang="en-US" sz="2400" b="1" dirty="0">
              <a:solidFill>
                <a:schemeClr val="bg1"/>
              </a:solidFill>
              <a:cs typeface="B Nazanin" panose="00000700000000000000" pitchFamily="2" charset="-78"/>
            </a:endParaRPr>
          </a:p>
        </p:txBody>
      </p:sp>
      <p:sp>
        <p:nvSpPr>
          <p:cNvPr id="73" name="Parallelogram 15">
            <a:extLst>
              <a:ext uri="{FF2B5EF4-FFF2-40B4-BE49-F238E27FC236}">
                <a16:creationId xmlns:a16="http://schemas.microsoft.com/office/drawing/2014/main" id="{A3BF00A0-651C-46DE-8139-ADA0E360CB5D}"/>
              </a:ext>
            </a:extLst>
          </p:cNvPr>
          <p:cNvSpPr/>
          <p:nvPr/>
        </p:nvSpPr>
        <p:spPr>
          <a:xfrm flipH="1">
            <a:off x="5895552" y="5135912"/>
            <a:ext cx="357672" cy="357672"/>
          </a:xfrm>
          <a:custGeom>
            <a:avLst/>
            <a:gdLst/>
            <a:ahLst/>
            <a:cxnLst/>
            <a:rect l="l" t="t" r="r" b="b"/>
            <a:pathLst>
              <a:path w="3242753" h="3227814">
                <a:moveTo>
                  <a:pt x="1621376" y="1043635"/>
                </a:moveTo>
                <a:cubicBezTo>
                  <a:pt x="1557188" y="1043635"/>
                  <a:pt x="1505154" y="1095669"/>
                  <a:pt x="1505154" y="1159857"/>
                </a:cubicBezTo>
                <a:lnTo>
                  <a:pt x="1505154" y="1625483"/>
                </a:lnTo>
                <a:lnTo>
                  <a:pt x="1033577" y="1625483"/>
                </a:lnTo>
                <a:cubicBezTo>
                  <a:pt x="969389" y="1625483"/>
                  <a:pt x="917355" y="1677517"/>
                  <a:pt x="917355" y="1741705"/>
                </a:cubicBezTo>
                <a:cubicBezTo>
                  <a:pt x="917355" y="1805893"/>
                  <a:pt x="969389" y="1857927"/>
                  <a:pt x="1033577" y="1857927"/>
                </a:cubicBezTo>
                <a:lnTo>
                  <a:pt x="1614688" y="1857927"/>
                </a:lnTo>
                <a:lnTo>
                  <a:pt x="1619859" y="1856884"/>
                </a:lnTo>
                <a:cubicBezTo>
                  <a:pt x="1620361" y="1857187"/>
                  <a:pt x="1620868" y="1857190"/>
                  <a:pt x="1621376" y="1857190"/>
                </a:cubicBezTo>
                <a:cubicBezTo>
                  <a:pt x="1685564" y="1857190"/>
                  <a:pt x="1737598" y="1805156"/>
                  <a:pt x="1737598" y="1740968"/>
                </a:cubicBezTo>
                <a:lnTo>
                  <a:pt x="1737598" y="1159857"/>
                </a:lnTo>
                <a:cubicBezTo>
                  <a:pt x="1737598" y="1095669"/>
                  <a:pt x="1685564" y="1043635"/>
                  <a:pt x="1621376" y="1043635"/>
                </a:cubicBezTo>
                <a:close/>
                <a:moveTo>
                  <a:pt x="1621376" y="628818"/>
                </a:moveTo>
                <a:cubicBezTo>
                  <a:pt x="2206882" y="628818"/>
                  <a:pt x="2681529" y="1103464"/>
                  <a:pt x="2681529" y="1688970"/>
                </a:cubicBezTo>
                <a:cubicBezTo>
                  <a:pt x="2681529" y="2274476"/>
                  <a:pt x="2206882" y="2749122"/>
                  <a:pt x="1621376" y="2749122"/>
                </a:cubicBezTo>
                <a:cubicBezTo>
                  <a:pt x="1035870" y="2749122"/>
                  <a:pt x="561223" y="2274476"/>
                  <a:pt x="561223" y="1688970"/>
                </a:cubicBezTo>
                <a:cubicBezTo>
                  <a:pt x="561223" y="1103464"/>
                  <a:pt x="1035870" y="628818"/>
                  <a:pt x="1621376" y="628818"/>
                </a:cubicBezTo>
                <a:close/>
                <a:moveTo>
                  <a:pt x="1621376" y="424596"/>
                </a:moveTo>
                <a:cubicBezTo>
                  <a:pt x="923081" y="424596"/>
                  <a:pt x="357001" y="990676"/>
                  <a:pt x="357001" y="1688970"/>
                </a:cubicBezTo>
                <a:cubicBezTo>
                  <a:pt x="357001" y="2128645"/>
                  <a:pt x="581423" y="2515905"/>
                  <a:pt x="922189" y="2742109"/>
                </a:cubicBezTo>
                <a:lnTo>
                  <a:pt x="652992" y="3227814"/>
                </a:lnTo>
                <a:lnTo>
                  <a:pt x="911997" y="3227814"/>
                </a:lnTo>
                <a:lnTo>
                  <a:pt x="1121304" y="2850168"/>
                </a:lnTo>
                <a:cubicBezTo>
                  <a:pt x="1274563" y="2916691"/>
                  <a:pt x="1443689" y="2953344"/>
                  <a:pt x="1621376" y="2953344"/>
                </a:cubicBezTo>
                <a:cubicBezTo>
                  <a:pt x="1799063" y="2953344"/>
                  <a:pt x="1968189" y="2916691"/>
                  <a:pt x="2121449" y="2850168"/>
                </a:cubicBezTo>
                <a:lnTo>
                  <a:pt x="2330755" y="3227814"/>
                </a:lnTo>
                <a:lnTo>
                  <a:pt x="2589760" y="3227814"/>
                </a:lnTo>
                <a:lnTo>
                  <a:pt x="2320563" y="2742109"/>
                </a:lnTo>
                <a:cubicBezTo>
                  <a:pt x="2661329" y="2515905"/>
                  <a:pt x="2885751" y="2128645"/>
                  <a:pt x="2885751" y="1688970"/>
                </a:cubicBezTo>
                <a:cubicBezTo>
                  <a:pt x="2885751" y="990676"/>
                  <a:pt x="2319671" y="424596"/>
                  <a:pt x="1621376" y="424596"/>
                </a:cubicBezTo>
                <a:close/>
                <a:moveTo>
                  <a:pt x="2599800" y="123238"/>
                </a:moveTo>
                <a:cubicBezTo>
                  <a:pt x="2434609" y="120698"/>
                  <a:pt x="2268460" y="180476"/>
                  <a:pt x="2139563" y="303161"/>
                </a:cubicBezTo>
                <a:lnTo>
                  <a:pt x="3057258" y="1232053"/>
                </a:lnTo>
                <a:cubicBezTo>
                  <a:pt x="3305736" y="977255"/>
                  <a:pt x="3304415" y="570405"/>
                  <a:pt x="3054287" y="317226"/>
                </a:cubicBezTo>
                <a:cubicBezTo>
                  <a:pt x="2929224" y="190636"/>
                  <a:pt x="2764991" y="125778"/>
                  <a:pt x="2599800" y="123238"/>
                </a:cubicBezTo>
                <a:close/>
                <a:moveTo>
                  <a:pt x="642953" y="123238"/>
                </a:moveTo>
                <a:cubicBezTo>
                  <a:pt x="477762" y="125778"/>
                  <a:pt x="313529" y="190636"/>
                  <a:pt x="188466" y="317226"/>
                </a:cubicBezTo>
                <a:cubicBezTo>
                  <a:pt x="-61662" y="570405"/>
                  <a:pt x="-62983" y="977255"/>
                  <a:pt x="185495" y="1232053"/>
                </a:cubicBezTo>
                <a:lnTo>
                  <a:pt x="1103190" y="303161"/>
                </a:lnTo>
                <a:cubicBezTo>
                  <a:pt x="974294" y="180476"/>
                  <a:pt x="808144" y="120698"/>
                  <a:pt x="642953" y="123238"/>
                </a:cubicBezTo>
                <a:close/>
                <a:moveTo>
                  <a:pt x="1722692" y="0"/>
                </a:moveTo>
                <a:lnTo>
                  <a:pt x="1520061" y="0"/>
                </a:lnTo>
                <a:cubicBezTo>
                  <a:pt x="1440152" y="0"/>
                  <a:pt x="1375373" y="64779"/>
                  <a:pt x="1375373" y="144688"/>
                </a:cubicBezTo>
                <a:lnTo>
                  <a:pt x="1375373" y="289376"/>
                </a:lnTo>
                <a:lnTo>
                  <a:pt x="1867380" y="289376"/>
                </a:lnTo>
                <a:lnTo>
                  <a:pt x="1867380" y="144688"/>
                </a:lnTo>
                <a:cubicBezTo>
                  <a:pt x="1867380" y="64779"/>
                  <a:pt x="1802601" y="0"/>
                  <a:pt x="17226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700000000000000" pitchFamily="2" charset="-78"/>
            </a:endParaRPr>
          </a:p>
        </p:txBody>
      </p:sp>
      <p:sp>
        <p:nvSpPr>
          <p:cNvPr id="74" name="Rectangle 30">
            <a:extLst>
              <a:ext uri="{FF2B5EF4-FFF2-40B4-BE49-F238E27FC236}">
                <a16:creationId xmlns:a16="http://schemas.microsoft.com/office/drawing/2014/main" id="{68354B86-2FA9-4EBE-9796-291DA3B1EC56}"/>
              </a:ext>
            </a:extLst>
          </p:cNvPr>
          <p:cNvSpPr/>
          <p:nvPr/>
        </p:nvSpPr>
        <p:spPr>
          <a:xfrm>
            <a:off x="7246229" y="4337806"/>
            <a:ext cx="317209" cy="316282"/>
          </a:xfrm>
          <a:custGeom>
            <a:avLst/>
            <a:gdLst/>
            <a:ahLst/>
            <a:cxnLst/>
            <a:rect l="l" t="t" r="r" b="b"/>
            <a:pathLst>
              <a:path w="3240000" h="3230531">
                <a:moveTo>
                  <a:pt x="720000" y="2697973"/>
                </a:moveTo>
                <a:cubicBezTo>
                  <a:pt x="680235" y="2697973"/>
                  <a:pt x="648000" y="2730208"/>
                  <a:pt x="648000" y="2769973"/>
                </a:cubicBezTo>
                <a:cubicBezTo>
                  <a:pt x="648000" y="2809738"/>
                  <a:pt x="680235" y="2841973"/>
                  <a:pt x="720000" y="2841973"/>
                </a:cubicBezTo>
                <a:lnTo>
                  <a:pt x="2520000" y="2841973"/>
                </a:lnTo>
                <a:cubicBezTo>
                  <a:pt x="2559765" y="2841973"/>
                  <a:pt x="2592000" y="2809738"/>
                  <a:pt x="2592000" y="2769973"/>
                </a:cubicBezTo>
                <a:cubicBezTo>
                  <a:pt x="2592000" y="2730208"/>
                  <a:pt x="2559765" y="2697973"/>
                  <a:pt x="2520000" y="2697973"/>
                </a:cubicBezTo>
                <a:close/>
                <a:moveTo>
                  <a:pt x="720000" y="2366733"/>
                </a:moveTo>
                <a:cubicBezTo>
                  <a:pt x="680235" y="2366733"/>
                  <a:pt x="648000" y="2398968"/>
                  <a:pt x="648000" y="2438733"/>
                </a:cubicBezTo>
                <a:cubicBezTo>
                  <a:pt x="648000" y="2478498"/>
                  <a:pt x="680235" y="2510733"/>
                  <a:pt x="720000" y="2510733"/>
                </a:cubicBezTo>
                <a:lnTo>
                  <a:pt x="2520000" y="2510733"/>
                </a:lnTo>
                <a:cubicBezTo>
                  <a:pt x="2559765" y="2510733"/>
                  <a:pt x="2592000" y="2478498"/>
                  <a:pt x="2592000" y="2438733"/>
                </a:cubicBezTo>
                <a:cubicBezTo>
                  <a:pt x="2592000" y="2398968"/>
                  <a:pt x="2559765" y="2366733"/>
                  <a:pt x="2520000" y="2366733"/>
                </a:cubicBezTo>
                <a:close/>
                <a:moveTo>
                  <a:pt x="720000" y="2035493"/>
                </a:moveTo>
                <a:cubicBezTo>
                  <a:pt x="680235" y="2035493"/>
                  <a:pt x="648000" y="2067728"/>
                  <a:pt x="648000" y="2107493"/>
                </a:cubicBezTo>
                <a:cubicBezTo>
                  <a:pt x="648000" y="2147258"/>
                  <a:pt x="680235" y="2179493"/>
                  <a:pt x="720000" y="2179493"/>
                </a:cubicBezTo>
                <a:lnTo>
                  <a:pt x="2520000" y="2179493"/>
                </a:lnTo>
                <a:cubicBezTo>
                  <a:pt x="2559765" y="2179493"/>
                  <a:pt x="2592000" y="2147258"/>
                  <a:pt x="2592000" y="2107493"/>
                </a:cubicBezTo>
                <a:cubicBezTo>
                  <a:pt x="2592000" y="2067728"/>
                  <a:pt x="2559765" y="2035493"/>
                  <a:pt x="2520000" y="2035493"/>
                </a:cubicBezTo>
                <a:close/>
                <a:moveTo>
                  <a:pt x="720000" y="1704253"/>
                </a:moveTo>
                <a:cubicBezTo>
                  <a:pt x="680235" y="1704253"/>
                  <a:pt x="648000" y="1736488"/>
                  <a:pt x="648000" y="1776253"/>
                </a:cubicBezTo>
                <a:cubicBezTo>
                  <a:pt x="648000" y="1816018"/>
                  <a:pt x="680235" y="1848253"/>
                  <a:pt x="720000" y="1848253"/>
                </a:cubicBezTo>
                <a:lnTo>
                  <a:pt x="2520000" y="1848253"/>
                </a:lnTo>
                <a:cubicBezTo>
                  <a:pt x="2559765" y="1848253"/>
                  <a:pt x="2592000" y="1816018"/>
                  <a:pt x="2592000" y="1776253"/>
                </a:cubicBezTo>
                <a:cubicBezTo>
                  <a:pt x="2592000" y="1736488"/>
                  <a:pt x="2559765" y="1704253"/>
                  <a:pt x="2520000" y="1704253"/>
                </a:cubicBezTo>
                <a:close/>
                <a:moveTo>
                  <a:pt x="720000" y="1373013"/>
                </a:moveTo>
                <a:cubicBezTo>
                  <a:pt x="680235" y="1373013"/>
                  <a:pt x="648000" y="1405248"/>
                  <a:pt x="648000" y="1445013"/>
                </a:cubicBezTo>
                <a:cubicBezTo>
                  <a:pt x="648000" y="1484778"/>
                  <a:pt x="680235" y="1517013"/>
                  <a:pt x="720000" y="1517013"/>
                </a:cubicBezTo>
                <a:lnTo>
                  <a:pt x="2520000" y="1517013"/>
                </a:lnTo>
                <a:cubicBezTo>
                  <a:pt x="2559765" y="1517013"/>
                  <a:pt x="2592000" y="1484778"/>
                  <a:pt x="2592000" y="1445013"/>
                </a:cubicBezTo>
                <a:cubicBezTo>
                  <a:pt x="2592000" y="1405248"/>
                  <a:pt x="2559765" y="1373013"/>
                  <a:pt x="2520000" y="1373013"/>
                </a:cubicBezTo>
                <a:close/>
                <a:moveTo>
                  <a:pt x="720000" y="1041773"/>
                </a:moveTo>
                <a:cubicBezTo>
                  <a:pt x="680235" y="1041773"/>
                  <a:pt x="648000" y="1074008"/>
                  <a:pt x="648000" y="1113773"/>
                </a:cubicBezTo>
                <a:cubicBezTo>
                  <a:pt x="648000" y="1153538"/>
                  <a:pt x="680235" y="1185773"/>
                  <a:pt x="720000" y="1185773"/>
                </a:cubicBezTo>
                <a:lnTo>
                  <a:pt x="2520000" y="1185773"/>
                </a:lnTo>
                <a:cubicBezTo>
                  <a:pt x="2559765" y="1185773"/>
                  <a:pt x="2592000" y="1153538"/>
                  <a:pt x="2592000" y="1113773"/>
                </a:cubicBezTo>
                <a:cubicBezTo>
                  <a:pt x="2592000" y="1074008"/>
                  <a:pt x="2559765" y="1041773"/>
                  <a:pt x="2520000" y="1041773"/>
                </a:cubicBezTo>
                <a:close/>
                <a:moveTo>
                  <a:pt x="0" y="305988"/>
                </a:moveTo>
                <a:lnTo>
                  <a:pt x="181957" y="305988"/>
                </a:lnTo>
                <a:lnTo>
                  <a:pt x="181957" y="470032"/>
                </a:lnTo>
                <a:cubicBezTo>
                  <a:pt x="181957" y="599267"/>
                  <a:pt x="286722" y="704032"/>
                  <a:pt x="415957" y="704032"/>
                </a:cubicBezTo>
                <a:cubicBezTo>
                  <a:pt x="545192" y="704032"/>
                  <a:pt x="649957" y="599267"/>
                  <a:pt x="649957" y="470032"/>
                </a:cubicBezTo>
                <a:lnTo>
                  <a:pt x="649957" y="305988"/>
                </a:lnTo>
                <a:lnTo>
                  <a:pt x="802357" y="305988"/>
                </a:lnTo>
                <a:lnTo>
                  <a:pt x="802357" y="470031"/>
                </a:lnTo>
                <a:cubicBezTo>
                  <a:pt x="802357" y="599266"/>
                  <a:pt x="907122" y="704031"/>
                  <a:pt x="1036357" y="704031"/>
                </a:cubicBezTo>
                <a:cubicBezTo>
                  <a:pt x="1165592" y="704031"/>
                  <a:pt x="1270357" y="599266"/>
                  <a:pt x="1270357" y="470031"/>
                </a:cubicBezTo>
                <a:lnTo>
                  <a:pt x="1270357" y="305988"/>
                </a:lnTo>
                <a:lnTo>
                  <a:pt x="1422757" y="305988"/>
                </a:lnTo>
                <a:lnTo>
                  <a:pt x="1422757" y="470030"/>
                </a:lnTo>
                <a:cubicBezTo>
                  <a:pt x="1422757" y="599265"/>
                  <a:pt x="1527522" y="704030"/>
                  <a:pt x="1656757" y="704030"/>
                </a:cubicBezTo>
                <a:cubicBezTo>
                  <a:pt x="1785992" y="704030"/>
                  <a:pt x="1890757" y="599265"/>
                  <a:pt x="1890757" y="470030"/>
                </a:cubicBezTo>
                <a:lnTo>
                  <a:pt x="1890757" y="305988"/>
                </a:lnTo>
                <a:lnTo>
                  <a:pt x="2043157" y="305988"/>
                </a:lnTo>
                <a:lnTo>
                  <a:pt x="2043157" y="470029"/>
                </a:lnTo>
                <a:cubicBezTo>
                  <a:pt x="2043157" y="599264"/>
                  <a:pt x="2147922" y="704029"/>
                  <a:pt x="2277157" y="704029"/>
                </a:cubicBezTo>
                <a:cubicBezTo>
                  <a:pt x="2406392" y="704029"/>
                  <a:pt x="2511157" y="599264"/>
                  <a:pt x="2511157" y="470029"/>
                </a:cubicBezTo>
                <a:lnTo>
                  <a:pt x="2511157" y="305988"/>
                </a:lnTo>
                <a:lnTo>
                  <a:pt x="2663557" y="305988"/>
                </a:lnTo>
                <a:lnTo>
                  <a:pt x="2663557" y="470028"/>
                </a:lnTo>
                <a:cubicBezTo>
                  <a:pt x="2663557" y="599263"/>
                  <a:pt x="2768322" y="704028"/>
                  <a:pt x="2897557" y="704028"/>
                </a:cubicBezTo>
                <a:cubicBezTo>
                  <a:pt x="3026792" y="704028"/>
                  <a:pt x="3131557" y="599263"/>
                  <a:pt x="3131557" y="470028"/>
                </a:cubicBezTo>
                <a:lnTo>
                  <a:pt x="3131557" y="305988"/>
                </a:lnTo>
                <a:lnTo>
                  <a:pt x="3240000" y="305988"/>
                </a:lnTo>
                <a:lnTo>
                  <a:pt x="3240000" y="3230531"/>
                </a:lnTo>
                <a:lnTo>
                  <a:pt x="0" y="3230531"/>
                </a:lnTo>
                <a:close/>
                <a:moveTo>
                  <a:pt x="415957" y="4"/>
                </a:moveTo>
                <a:cubicBezTo>
                  <a:pt x="485545" y="4"/>
                  <a:pt x="541957" y="56416"/>
                  <a:pt x="541957" y="126004"/>
                </a:cubicBezTo>
                <a:lnTo>
                  <a:pt x="541957" y="485972"/>
                </a:lnTo>
                <a:cubicBezTo>
                  <a:pt x="541957" y="555560"/>
                  <a:pt x="485545" y="611972"/>
                  <a:pt x="415957" y="611972"/>
                </a:cubicBezTo>
                <a:cubicBezTo>
                  <a:pt x="346369" y="611972"/>
                  <a:pt x="289957" y="555560"/>
                  <a:pt x="289957" y="485972"/>
                </a:cubicBezTo>
                <a:lnTo>
                  <a:pt x="289957" y="126004"/>
                </a:lnTo>
                <a:cubicBezTo>
                  <a:pt x="289957" y="56416"/>
                  <a:pt x="346369" y="4"/>
                  <a:pt x="415957" y="4"/>
                </a:cubicBezTo>
                <a:close/>
                <a:moveTo>
                  <a:pt x="1036357" y="3"/>
                </a:moveTo>
                <a:cubicBezTo>
                  <a:pt x="1105945" y="3"/>
                  <a:pt x="1162357" y="56415"/>
                  <a:pt x="1162357" y="126003"/>
                </a:cubicBezTo>
                <a:lnTo>
                  <a:pt x="1162357" y="485971"/>
                </a:lnTo>
                <a:cubicBezTo>
                  <a:pt x="1162357" y="555559"/>
                  <a:pt x="1105945" y="611971"/>
                  <a:pt x="1036357" y="611971"/>
                </a:cubicBezTo>
                <a:cubicBezTo>
                  <a:pt x="966769" y="611971"/>
                  <a:pt x="910357" y="555559"/>
                  <a:pt x="910357" y="485971"/>
                </a:cubicBezTo>
                <a:lnTo>
                  <a:pt x="910357" y="126003"/>
                </a:lnTo>
                <a:cubicBezTo>
                  <a:pt x="910357" y="56415"/>
                  <a:pt x="966769" y="3"/>
                  <a:pt x="1036357" y="3"/>
                </a:cubicBezTo>
                <a:close/>
                <a:moveTo>
                  <a:pt x="1656757" y="2"/>
                </a:moveTo>
                <a:cubicBezTo>
                  <a:pt x="1726345" y="2"/>
                  <a:pt x="1782757" y="56414"/>
                  <a:pt x="1782757" y="126002"/>
                </a:cubicBezTo>
                <a:lnTo>
                  <a:pt x="1782757" y="485970"/>
                </a:lnTo>
                <a:cubicBezTo>
                  <a:pt x="1782757" y="555558"/>
                  <a:pt x="1726345" y="611970"/>
                  <a:pt x="1656757" y="611970"/>
                </a:cubicBezTo>
                <a:cubicBezTo>
                  <a:pt x="1587169" y="611970"/>
                  <a:pt x="1530757" y="555558"/>
                  <a:pt x="1530757" y="485970"/>
                </a:cubicBezTo>
                <a:lnTo>
                  <a:pt x="1530757" y="126002"/>
                </a:lnTo>
                <a:cubicBezTo>
                  <a:pt x="1530757" y="56414"/>
                  <a:pt x="1587169" y="2"/>
                  <a:pt x="1656757" y="2"/>
                </a:cubicBezTo>
                <a:close/>
                <a:moveTo>
                  <a:pt x="2277157" y="1"/>
                </a:moveTo>
                <a:cubicBezTo>
                  <a:pt x="2346745" y="1"/>
                  <a:pt x="2403157" y="56413"/>
                  <a:pt x="2403157" y="126001"/>
                </a:cubicBezTo>
                <a:lnTo>
                  <a:pt x="2403157" y="485969"/>
                </a:lnTo>
                <a:cubicBezTo>
                  <a:pt x="2403157" y="555557"/>
                  <a:pt x="2346745" y="611969"/>
                  <a:pt x="2277157" y="611969"/>
                </a:cubicBezTo>
                <a:cubicBezTo>
                  <a:pt x="2207569" y="611969"/>
                  <a:pt x="2151157" y="555557"/>
                  <a:pt x="2151157" y="485969"/>
                </a:cubicBezTo>
                <a:lnTo>
                  <a:pt x="2151157" y="126001"/>
                </a:lnTo>
                <a:cubicBezTo>
                  <a:pt x="2151157" y="56413"/>
                  <a:pt x="2207569" y="1"/>
                  <a:pt x="2277157" y="1"/>
                </a:cubicBezTo>
                <a:close/>
                <a:moveTo>
                  <a:pt x="2897557" y="0"/>
                </a:moveTo>
                <a:cubicBezTo>
                  <a:pt x="2967145" y="0"/>
                  <a:pt x="3023557" y="56412"/>
                  <a:pt x="3023557" y="126000"/>
                </a:cubicBezTo>
                <a:lnTo>
                  <a:pt x="3023557" y="485968"/>
                </a:lnTo>
                <a:cubicBezTo>
                  <a:pt x="3023557" y="555556"/>
                  <a:pt x="2967145" y="611968"/>
                  <a:pt x="2897557" y="611968"/>
                </a:cubicBezTo>
                <a:cubicBezTo>
                  <a:pt x="2827969" y="611968"/>
                  <a:pt x="2771557" y="555556"/>
                  <a:pt x="2771557" y="485968"/>
                </a:cubicBezTo>
                <a:lnTo>
                  <a:pt x="2771557" y="126000"/>
                </a:lnTo>
                <a:cubicBezTo>
                  <a:pt x="2771557" y="56412"/>
                  <a:pt x="2827969" y="0"/>
                  <a:pt x="28975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700000000000000" pitchFamily="2" charset="-78"/>
            </a:endParaRPr>
          </a:p>
        </p:txBody>
      </p:sp>
      <p:sp>
        <p:nvSpPr>
          <p:cNvPr id="75" name="Rounded Rectangle 10">
            <a:extLst>
              <a:ext uri="{FF2B5EF4-FFF2-40B4-BE49-F238E27FC236}">
                <a16:creationId xmlns:a16="http://schemas.microsoft.com/office/drawing/2014/main" id="{37811EF0-FC57-4C8D-B494-6431D8FB4955}"/>
              </a:ext>
            </a:extLst>
          </p:cNvPr>
          <p:cNvSpPr/>
          <p:nvPr/>
        </p:nvSpPr>
        <p:spPr>
          <a:xfrm>
            <a:off x="4695988" y="2971360"/>
            <a:ext cx="254160" cy="336352"/>
          </a:xfrm>
          <a:custGeom>
            <a:avLst/>
            <a:gdLst/>
            <a:ahLst/>
            <a:cxnLst/>
            <a:rect l="l" t="t" r="r" b="b"/>
            <a:pathLst>
              <a:path w="2448272" h="3240000">
                <a:moveTo>
                  <a:pt x="1358676" y="2676152"/>
                </a:moveTo>
                <a:cubicBezTo>
                  <a:pt x="1327753" y="2676152"/>
                  <a:pt x="1302685" y="2701220"/>
                  <a:pt x="1302685" y="2732143"/>
                </a:cubicBezTo>
                <a:lnTo>
                  <a:pt x="1302685" y="2956101"/>
                </a:lnTo>
                <a:cubicBezTo>
                  <a:pt x="1302685" y="2987024"/>
                  <a:pt x="1327753" y="3012092"/>
                  <a:pt x="1358676" y="3012092"/>
                </a:cubicBezTo>
                <a:lnTo>
                  <a:pt x="1582634" y="3012092"/>
                </a:lnTo>
                <a:cubicBezTo>
                  <a:pt x="1613557" y="3012092"/>
                  <a:pt x="1638625" y="2987024"/>
                  <a:pt x="1638625" y="2956101"/>
                </a:cubicBezTo>
                <a:lnTo>
                  <a:pt x="1638625" y="2732143"/>
                </a:lnTo>
                <a:cubicBezTo>
                  <a:pt x="1638625" y="2701220"/>
                  <a:pt x="1613557" y="2676152"/>
                  <a:pt x="1582634" y="2676152"/>
                </a:cubicBezTo>
                <a:close/>
                <a:moveTo>
                  <a:pt x="837062" y="2676152"/>
                </a:moveTo>
                <a:cubicBezTo>
                  <a:pt x="806139" y="2676152"/>
                  <a:pt x="781071" y="2701220"/>
                  <a:pt x="781071" y="2732143"/>
                </a:cubicBezTo>
                <a:lnTo>
                  <a:pt x="781071" y="2956101"/>
                </a:lnTo>
                <a:cubicBezTo>
                  <a:pt x="781071" y="2987024"/>
                  <a:pt x="806139" y="3012092"/>
                  <a:pt x="837062" y="3012092"/>
                </a:cubicBezTo>
                <a:lnTo>
                  <a:pt x="1061020" y="3012092"/>
                </a:lnTo>
                <a:cubicBezTo>
                  <a:pt x="1091943" y="3012092"/>
                  <a:pt x="1117011" y="2987024"/>
                  <a:pt x="1117011" y="2956101"/>
                </a:cubicBezTo>
                <a:lnTo>
                  <a:pt x="1117011" y="2732143"/>
                </a:lnTo>
                <a:cubicBezTo>
                  <a:pt x="1117011" y="2701220"/>
                  <a:pt x="1091943" y="2676152"/>
                  <a:pt x="1061020" y="2676152"/>
                </a:cubicBezTo>
                <a:close/>
                <a:moveTo>
                  <a:pt x="315448" y="2676152"/>
                </a:moveTo>
                <a:cubicBezTo>
                  <a:pt x="284525" y="2676152"/>
                  <a:pt x="259457" y="2701220"/>
                  <a:pt x="259457" y="2732143"/>
                </a:cubicBezTo>
                <a:lnTo>
                  <a:pt x="259457" y="2956101"/>
                </a:lnTo>
                <a:cubicBezTo>
                  <a:pt x="259457" y="2987024"/>
                  <a:pt x="284525" y="3012092"/>
                  <a:pt x="315448" y="3012092"/>
                </a:cubicBezTo>
                <a:lnTo>
                  <a:pt x="539406" y="3012092"/>
                </a:lnTo>
                <a:cubicBezTo>
                  <a:pt x="570329" y="3012092"/>
                  <a:pt x="595397" y="2987024"/>
                  <a:pt x="595397" y="2956101"/>
                </a:cubicBezTo>
                <a:lnTo>
                  <a:pt x="595397" y="2732143"/>
                </a:lnTo>
                <a:cubicBezTo>
                  <a:pt x="595397" y="2701220"/>
                  <a:pt x="570329" y="2676152"/>
                  <a:pt x="539406" y="2676152"/>
                </a:cubicBezTo>
                <a:close/>
                <a:moveTo>
                  <a:pt x="1880291" y="2179832"/>
                </a:moveTo>
                <a:cubicBezTo>
                  <a:pt x="1849368" y="2179832"/>
                  <a:pt x="1824300" y="2204900"/>
                  <a:pt x="1824300" y="2235823"/>
                </a:cubicBezTo>
                <a:lnTo>
                  <a:pt x="1824300" y="2956101"/>
                </a:lnTo>
                <a:cubicBezTo>
                  <a:pt x="1824300" y="2987024"/>
                  <a:pt x="1849368" y="3012092"/>
                  <a:pt x="1880291" y="3012092"/>
                </a:cubicBezTo>
                <a:lnTo>
                  <a:pt x="2104249" y="3012092"/>
                </a:lnTo>
                <a:cubicBezTo>
                  <a:pt x="2135172" y="3012092"/>
                  <a:pt x="2160240" y="2987024"/>
                  <a:pt x="2160240" y="2956101"/>
                </a:cubicBezTo>
                <a:lnTo>
                  <a:pt x="2160240" y="2235823"/>
                </a:lnTo>
                <a:cubicBezTo>
                  <a:pt x="2160240" y="2204900"/>
                  <a:pt x="2135172" y="2179832"/>
                  <a:pt x="2104249" y="2179832"/>
                </a:cubicBezTo>
                <a:close/>
                <a:moveTo>
                  <a:pt x="1358676" y="2179832"/>
                </a:moveTo>
                <a:cubicBezTo>
                  <a:pt x="1327753" y="2179832"/>
                  <a:pt x="1302685" y="2204900"/>
                  <a:pt x="1302685" y="2235823"/>
                </a:cubicBezTo>
                <a:lnTo>
                  <a:pt x="1302685" y="2459781"/>
                </a:lnTo>
                <a:cubicBezTo>
                  <a:pt x="1302685" y="2490704"/>
                  <a:pt x="1327753" y="2515772"/>
                  <a:pt x="1358676" y="2515772"/>
                </a:cubicBezTo>
                <a:lnTo>
                  <a:pt x="1582634" y="2515772"/>
                </a:lnTo>
                <a:cubicBezTo>
                  <a:pt x="1613557" y="2515772"/>
                  <a:pt x="1638625" y="2490704"/>
                  <a:pt x="1638625" y="2459781"/>
                </a:cubicBezTo>
                <a:lnTo>
                  <a:pt x="1638625" y="2235823"/>
                </a:lnTo>
                <a:cubicBezTo>
                  <a:pt x="1638625" y="2204900"/>
                  <a:pt x="1613557" y="2179832"/>
                  <a:pt x="1582634" y="2179832"/>
                </a:cubicBezTo>
                <a:close/>
                <a:moveTo>
                  <a:pt x="837062" y="2179832"/>
                </a:moveTo>
                <a:cubicBezTo>
                  <a:pt x="806139" y="2179832"/>
                  <a:pt x="781071" y="2204900"/>
                  <a:pt x="781071" y="2235823"/>
                </a:cubicBezTo>
                <a:lnTo>
                  <a:pt x="781071" y="2459781"/>
                </a:lnTo>
                <a:cubicBezTo>
                  <a:pt x="781071" y="2490704"/>
                  <a:pt x="806139" y="2515772"/>
                  <a:pt x="837062" y="2515772"/>
                </a:cubicBezTo>
                <a:lnTo>
                  <a:pt x="1061020" y="2515772"/>
                </a:lnTo>
                <a:cubicBezTo>
                  <a:pt x="1091943" y="2515772"/>
                  <a:pt x="1117011" y="2490704"/>
                  <a:pt x="1117011" y="2459781"/>
                </a:cubicBezTo>
                <a:lnTo>
                  <a:pt x="1117011" y="2235823"/>
                </a:lnTo>
                <a:cubicBezTo>
                  <a:pt x="1117011" y="2204900"/>
                  <a:pt x="1091943" y="2179832"/>
                  <a:pt x="1061020" y="2179832"/>
                </a:cubicBezTo>
                <a:close/>
                <a:moveTo>
                  <a:pt x="315448" y="2179832"/>
                </a:moveTo>
                <a:cubicBezTo>
                  <a:pt x="284525" y="2179832"/>
                  <a:pt x="259457" y="2204900"/>
                  <a:pt x="259457" y="2235823"/>
                </a:cubicBezTo>
                <a:lnTo>
                  <a:pt x="259457" y="2459781"/>
                </a:lnTo>
                <a:cubicBezTo>
                  <a:pt x="259457" y="2490704"/>
                  <a:pt x="284525" y="2515772"/>
                  <a:pt x="315448" y="2515772"/>
                </a:cubicBezTo>
                <a:lnTo>
                  <a:pt x="539406" y="2515772"/>
                </a:lnTo>
                <a:cubicBezTo>
                  <a:pt x="570329" y="2515772"/>
                  <a:pt x="595397" y="2490704"/>
                  <a:pt x="595397" y="2459781"/>
                </a:cubicBezTo>
                <a:lnTo>
                  <a:pt x="595397" y="2235823"/>
                </a:lnTo>
                <a:cubicBezTo>
                  <a:pt x="595397" y="2204900"/>
                  <a:pt x="570329" y="2179832"/>
                  <a:pt x="539406" y="2179832"/>
                </a:cubicBezTo>
                <a:close/>
                <a:moveTo>
                  <a:pt x="1880291" y="1683512"/>
                </a:moveTo>
                <a:cubicBezTo>
                  <a:pt x="1849368" y="1683512"/>
                  <a:pt x="1824300" y="1708580"/>
                  <a:pt x="1824300" y="1739503"/>
                </a:cubicBezTo>
                <a:lnTo>
                  <a:pt x="1824300" y="1963461"/>
                </a:lnTo>
                <a:cubicBezTo>
                  <a:pt x="1824300" y="1994384"/>
                  <a:pt x="1849368" y="2019452"/>
                  <a:pt x="1880291" y="2019452"/>
                </a:cubicBezTo>
                <a:lnTo>
                  <a:pt x="2104249" y="2019452"/>
                </a:lnTo>
                <a:cubicBezTo>
                  <a:pt x="2135172" y="2019452"/>
                  <a:pt x="2160240" y="1994384"/>
                  <a:pt x="2160240" y="1963461"/>
                </a:cubicBezTo>
                <a:lnTo>
                  <a:pt x="2160240" y="1739503"/>
                </a:lnTo>
                <a:cubicBezTo>
                  <a:pt x="2160240" y="1708580"/>
                  <a:pt x="2135172" y="1683512"/>
                  <a:pt x="2104249" y="1683512"/>
                </a:cubicBezTo>
                <a:close/>
                <a:moveTo>
                  <a:pt x="1358676" y="1683512"/>
                </a:moveTo>
                <a:cubicBezTo>
                  <a:pt x="1327753" y="1683512"/>
                  <a:pt x="1302685" y="1708580"/>
                  <a:pt x="1302685" y="1739503"/>
                </a:cubicBezTo>
                <a:lnTo>
                  <a:pt x="1302685" y="1963461"/>
                </a:lnTo>
                <a:cubicBezTo>
                  <a:pt x="1302685" y="1994384"/>
                  <a:pt x="1327753" y="2019452"/>
                  <a:pt x="1358676" y="2019452"/>
                </a:cubicBezTo>
                <a:lnTo>
                  <a:pt x="1582634" y="2019452"/>
                </a:lnTo>
                <a:cubicBezTo>
                  <a:pt x="1613557" y="2019452"/>
                  <a:pt x="1638625" y="1994384"/>
                  <a:pt x="1638625" y="1963461"/>
                </a:cubicBezTo>
                <a:lnTo>
                  <a:pt x="1638625" y="1739503"/>
                </a:lnTo>
                <a:cubicBezTo>
                  <a:pt x="1638625" y="1708580"/>
                  <a:pt x="1613557" y="1683512"/>
                  <a:pt x="1582634" y="1683512"/>
                </a:cubicBezTo>
                <a:close/>
                <a:moveTo>
                  <a:pt x="837062" y="1683512"/>
                </a:moveTo>
                <a:cubicBezTo>
                  <a:pt x="806139" y="1683512"/>
                  <a:pt x="781071" y="1708580"/>
                  <a:pt x="781071" y="1739503"/>
                </a:cubicBezTo>
                <a:lnTo>
                  <a:pt x="781071" y="1963461"/>
                </a:lnTo>
                <a:cubicBezTo>
                  <a:pt x="781071" y="1994384"/>
                  <a:pt x="806139" y="2019452"/>
                  <a:pt x="837062" y="2019452"/>
                </a:cubicBezTo>
                <a:lnTo>
                  <a:pt x="1061020" y="2019452"/>
                </a:lnTo>
                <a:cubicBezTo>
                  <a:pt x="1091943" y="2019452"/>
                  <a:pt x="1117011" y="1994384"/>
                  <a:pt x="1117011" y="1963461"/>
                </a:cubicBezTo>
                <a:lnTo>
                  <a:pt x="1117011" y="1739503"/>
                </a:lnTo>
                <a:cubicBezTo>
                  <a:pt x="1117011" y="1708580"/>
                  <a:pt x="1091943" y="1683512"/>
                  <a:pt x="1061020" y="1683512"/>
                </a:cubicBezTo>
                <a:close/>
                <a:moveTo>
                  <a:pt x="315448" y="1683512"/>
                </a:moveTo>
                <a:cubicBezTo>
                  <a:pt x="284525" y="1683512"/>
                  <a:pt x="259457" y="1708580"/>
                  <a:pt x="259457" y="1739503"/>
                </a:cubicBezTo>
                <a:lnTo>
                  <a:pt x="259457" y="1963461"/>
                </a:lnTo>
                <a:cubicBezTo>
                  <a:pt x="259457" y="1994384"/>
                  <a:pt x="284525" y="2019452"/>
                  <a:pt x="315448" y="2019452"/>
                </a:cubicBezTo>
                <a:lnTo>
                  <a:pt x="539406" y="2019452"/>
                </a:lnTo>
                <a:cubicBezTo>
                  <a:pt x="570329" y="2019452"/>
                  <a:pt x="595397" y="1994384"/>
                  <a:pt x="595397" y="1963461"/>
                </a:cubicBezTo>
                <a:lnTo>
                  <a:pt x="595397" y="1739503"/>
                </a:lnTo>
                <a:cubicBezTo>
                  <a:pt x="595397" y="1708580"/>
                  <a:pt x="570329" y="1683512"/>
                  <a:pt x="539406" y="1683512"/>
                </a:cubicBezTo>
                <a:close/>
                <a:moveTo>
                  <a:pt x="1880291" y="1187192"/>
                </a:moveTo>
                <a:cubicBezTo>
                  <a:pt x="1849368" y="1187192"/>
                  <a:pt x="1824300" y="1212260"/>
                  <a:pt x="1824300" y="1243183"/>
                </a:cubicBezTo>
                <a:lnTo>
                  <a:pt x="1824300" y="1467141"/>
                </a:lnTo>
                <a:cubicBezTo>
                  <a:pt x="1824300" y="1498064"/>
                  <a:pt x="1849368" y="1523132"/>
                  <a:pt x="1880291" y="1523132"/>
                </a:cubicBezTo>
                <a:lnTo>
                  <a:pt x="2104249" y="1523132"/>
                </a:lnTo>
                <a:cubicBezTo>
                  <a:pt x="2135172" y="1523132"/>
                  <a:pt x="2160240" y="1498064"/>
                  <a:pt x="2160240" y="1467141"/>
                </a:cubicBezTo>
                <a:lnTo>
                  <a:pt x="2160240" y="1243183"/>
                </a:lnTo>
                <a:cubicBezTo>
                  <a:pt x="2160240" y="1212260"/>
                  <a:pt x="2135172" y="1187192"/>
                  <a:pt x="2104249" y="1187192"/>
                </a:cubicBezTo>
                <a:close/>
                <a:moveTo>
                  <a:pt x="1358676" y="1187192"/>
                </a:moveTo>
                <a:cubicBezTo>
                  <a:pt x="1327753" y="1187192"/>
                  <a:pt x="1302685" y="1212260"/>
                  <a:pt x="1302685" y="1243183"/>
                </a:cubicBezTo>
                <a:lnTo>
                  <a:pt x="1302685" y="1467141"/>
                </a:lnTo>
                <a:cubicBezTo>
                  <a:pt x="1302685" y="1498064"/>
                  <a:pt x="1327753" y="1523132"/>
                  <a:pt x="1358676" y="1523132"/>
                </a:cubicBezTo>
                <a:lnTo>
                  <a:pt x="1582634" y="1523132"/>
                </a:lnTo>
                <a:cubicBezTo>
                  <a:pt x="1613557" y="1523132"/>
                  <a:pt x="1638625" y="1498064"/>
                  <a:pt x="1638625" y="1467141"/>
                </a:cubicBezTo>
                <a:lnTo>
                  <a:pt x="1638625" y="1243183"/>
                </a:lnTo>
                <a:cubicBezTo>
                  <a:pt x="1638625" y="1212260"/>
                  <a:pt x="1613557" y="1187192"/>
                  <a:pt x="1582634" y="1187192"/>
                </a:cubicBezTo>
                <a:close/>
                <a:moveTo>
                  <a:pt x="837062" y="1187192"/>
                </a:moveTo>
                <a:cubicBezTo>
                  <a:pt x="806139" y="1187192"/>
                  <a:pt x="781071" y="1212260"/>
                  <a:pt x="781071" y="1243183"/>
                </a:cubicBezTo>
                <a:lnTo>
                  <a:pt x="781071" y="1467141"/>
                </a:lnTo>
                <a:cubicBezTo>
                  <a:pt x="781071" y="1498064"/>
                  <a:pt x="806139" y="1523132"/>
                  <a:pt x="837062" y="1523132"/>
                </a:cubicBezTo>
                <a:lnTo>
                  <a:pt x="1061020" y="1523132"/>
                </a:lnTo>
                <a:cubicBezTo>
                  <a:pt x="1091943" y="1523132"/>
                  <a:pt x="1117011" y="1498064"/>
                  <a:pt x="1117011" y="1467141"/>
                </a:cubicBezTo>
                <a:lnTo>
                  <a:pt x="1117011" y="1243183"/>
                </a:lnTo>
                <a:cubicBezTo>
                  <a:pt x="1117011" y="1212260"/>
                  <a:pt x="1091943" y="1187192"/>
                  <a:pt x="1061020" y="1187192"/>
                </a:cubicBezTo>
                <a:close/>
                <a:moveTo>
                  <a:pt x="315448" y="1187192"/>
                </a:moveTo>
                <a:cubicBezTo>
                  <a:pt x="284525" y="1187192"/>
                  <a:pt x="259457" y="1212260"/>
                  <a:pt x="259457" y="1243183"/>
                </a:cubicBezTo>
                <a:lnTo>
                  <a:pt x="259457" y="1467141"/>
                </a:lnTo>
                <a:cubicBezTo>
                  <a:pt x="259457" y="1498064"/>
                  <a:pt x="284525" y="1523132"/>
                  <a:pt x="315448" y="1523132"/>
                </a:cubicBezTo>
                <a:lnTo>
                  <a:pt x="539406" y="1523132"/>
                </a:lnTo>
                <a:cubicBezTo>
                  <a:pt x="570329" y="1523132"/>
                  <a:pt x="595397" y="1498064"/>
                  <a:pt x="595397" y="1467141"/>
                </a:cubicBezTo>
                <a:lnTo>
                  <a:pt x="595397" y="1243183"/>
                </a:lnTo>
                <a:cubicBezTo>
                  <a:pt x="595397" y="1212260"/>
                  <a:pt x="570329" y="1187192"/>
                  <a:pt x="539406" y="1187192"/>
                </a:cubicBezTo>
                <a:close/>
                <a:moveTo>
                  <a:pt x="348041" y="163575"/>
                </a:moveTo>
                <a:cubicBezTo>
                  <a:pt x="275130" y="163575"/>
                  <a:pt x="216024" y="222681"/>
                  <a:pt x="216024" y="295592"/>
                </a:cubicBezTo>
                <a:lnTo>
                  <a:pt x="216024" y="823646"/>
                </a:lnTo>
                <a:cubicBezTo>
                  <a:pt x="216024" y="896557"/>
                  <a:pt x="275130" y="955663"/>
                  <a:pt x="348041" y="955663"/>
                </a:cubicBezTo>
                <a:lnTo>
                  <a:pt x="2100231" y="955663"/>
                </a:lnTo>
                <a:cubicBezTo>
                  <a:pt x="2173142" y="955663"/>
                  <a:pt x="2232248" y="896557"/>
                  <a:pt x="2232248" y="823646"/>
                </a:cubicBezTo>
                <a:lnTo>
                  <a:pt x="2232248" y="295592"/>
                </a:lnTo>
                <a:cubicBezTo>
                  <a:pt x="2232248" y="222681"/>
                  <a:pt x="2173142" y="163575"/>
                  <a:pt x="2100231" y="163575"/>
                </a:cubicBezTo>
                <a:close/>
                <a:moveTo>
                  <a:pt x="265172" y="0"/>
                </a:moveTo>
                <a:lnTo>
                  <a:pt x="2183100" y="0"/>
                </a:lnTo>
                <a:cubicBezTo>
                  <a:pt x="2329550" y="0"/>
                  <a:pt x="2448272" y="118722"/>
                  <a:pt x="2448272" y="265172"/>
                </a:cubicBezTo>
                <a:lnTo>
                  <a:pt x="2448272" y="2974828"/>
                </a:lnTo>
                <a:cubicBezTo>
                  <a:pt x="2448272" y="3121278"/>
                  <a:pt x="2329550" y="3240000"/>
                  <a:pt x="2183100" y="3240000"/>
                </a:cubicBezTo>
                <a:lnTo>
                  <a:pt x="265172" y="3240000"/>
                </a:lnTo>
                <a:cubicBezTo>
                  <a:pt x="118722" y="3240000"/>
                  <a:pt x="0" y="3121278"/>
                  <a:pt x="0" y="2974828"/>
                </a:cubicBezTo>
                <a:lnTo>
                  <a:pt x="0" y="265172"/>
                </a:lnTo>
                <a:cubicBezTo>
                  <a:pt x="0" y="118722"/>
                  <a:pt x="118722" y="0"/>
                  <a:pt x="26517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700000000000000" pitchFamily="2" charset="-78"/>
            </a:endParaRPr>
          </a:p>
        </p:txBody>
      </p:sp>
      <p:sp>
        <p:nvSpPr>
          <p:cNvPr id="76" name="Rounded Rectangle 6">
            <a:extLst>
              <a:ext uri="{FF2B5EF4-FFF2-40B4-BE49-F238E27FC236}">
                <a16:creationId xmlns:a16="http://schemas.microsoft.com/office/drawing/2014/main" id="{440A537F-A372-4D42-B2C8-FF343F09A187}"/>
              </a:ext>
            </a:extLst>
          </p:cNvPr>
          <p:cNvSpPr/>
          <p:nvPr/>
        </p:nvSpPr>
        <p:spPr>
          <a:xfrm>
            <a:off x="5935248" y="2214867"/>
            <a:ext cx="345998" cy="351772"/>
          </a:xfrm>
          <a:custGeom>
            <a:avLst/>
            <a:gdLst/>
            <a:ahLst/>
            <a:cxnLst/>
            <a:rect l="l" t="t" r="r" b="b"/>
            <a:pathLst>
              <a:path w="3186824" h="3060919">
                <a:moveTo>
                  <a:pt x="1045874" y="2696689"/>
                </a:moveTo>
                <a:lnTo>
                  <a:pt x="2125874" y="2696689"/>
                </a:lnTo>
                <a:lnTo>
                  <a:pt x="2125874" y="2804689"/>
                </a:lnTo>
                <a:lnTo>
                  <a:pt x="1045874" y="2804689"/>
                </a:lnTo>
                <a:close/>
                <a:moveTo>
                  <a:pt x="1045874" y="2410468"/>
                </a:moveTo>
                <a:lnTo>
                  <a:pt x="2125874" y="2410468"/>
                </a:lnTo>
                <a:lnTo>
                  <a:pt x="2125874" y="2518468"/>
                </a:lnTo>
                <a:lnTo>
                  <a:pt x="1045874" y="2518468"/>
                </a:lnTo>
                <a:close/>
                <a:moveTo>
                  <a:pt x="1045874" y="2124247"/>
                </a:moveTo>
                <a:lnTo>
                  <a:pt x="2125874" y="2124247"/>
                </a:lnTo>
                <a:lnTo>
                  <a:pt x="2125874" y="2232247"/>
                </a:lnTo>
                <a:lnTo>
                  <a:pt x="1045874" y="2232247"/>
                </a:lnTo>
                <a:close/>
                <a:moveTo>
                  <a:pt x="902547" y="1956791"/>
                </a:moveTo>
                <a:lnTo>
                  <a:pt x="902547" y="2109191"/>
                </a:lnTo>
                <a:lnTo>
                  <a:pt x="902547" y="2185391"/>
                </a:lnTo>
                <a:lnTo>
                  <a:pt x="902547" y="2376263"/>
                </a:lnTo>
                <a:lnTo>
                  <a:pt x="902547" y="2973921"/>
                </a:lnTo>
                <a:lnTo>
                  <a:pt x="2284277" y="2973921"/>
                </a:lnTo>
                <a:lnTo>
                  <a:pt x="2284277" y="2376263"/>
                </a:lnTo>
                <a:lnTo>
                  <a:pt x="2284277" y="2185391"/>
                </a:lnTo>
                <a:lnTo>
                  <a:pt x="2284277" y="2109191"/>
                </a:lnTo>
                <a:lnTo>
                  <a:pt x="2284277" y="1956791"/>
                </a:lnTo>
                <a:close/>
                <a:moveTo>
                  <a:pt x="469172" y="1728191"/>
                </a:moveTo>
                <a:lnTo>
                  <a:pt x="469172" y="2185391"/>
                </a:lnTo>
                <a:lnTo>
                  <a:pt x="767127" y="2185391"/>
                </a:lnTo>
                <a:lnTo>
                  <a:pt x="767127" y="2109191"/>
                </a:lnTo>
                <a:lnTo>
                  <a:pt x="545372" y="2109191"/>
                </a:lnTo>
                <a:lnTo>
                  <a:pt x="545372" y="1804391"/>
                </a:lnTo>
                <a:lnTo>
                  <a:pt x="2641452" y="1804391"/>
                </a:lnTo>
                <a:lnTo>
                  <a:pt x="2641452" y="2109191"/>
                </a:lnTo>
                <a:lnTo>
                  <a:pt x="2419697" y="2109191"/>
                </a:lnTo>
                <a:lnTo>
                  <a:pt x="2419697" y="2185391"/>
                </a:lnTo>
                <a:lnTo>
                  <a:pt x="2717652" y="2185391"/>
                </a:lnTo>
                <a:lnTo>
                  <a:pt x="2717652" y="1728191"/>
                </a:lnTo>
                <a:close/>
                <a:moveTo>
                  <a:pt x="2819005" y="1350909"/>
                </a:moveTo>
                <a:cubicBezTo>
                  <a:pt x="2769294" y="1350909"/>
                  <a:pt x="2728995" y="1391208"/>
                  <a:pt x="2728995" y="1440919"/>
                </a:cubicBezTo>
                <a:cubicBezTo>
                  <a:pt x="2728995" y="1490630"/>
                  <a:pt x="2769294" y="1530929"/>
                  <a:pt x="2819005" y="1530929"/>
                </a:cubicBezTo>
                <a:cubicBezTo>
                  <a:pt x="2868716" y="1530929"/>
                  <a:pt x="2909015" y="1490630"/>
                  <a:pt x="2909015" y="1440919"/>
                </a:cubicBezTo>
                <a:cubicBezTo>
                  <a:pt x="2909015" y="1391208"/>
                  <a:pt x="2868716" y="1350909"/>
                  <a:pt x="2819005" y="1350909"/>
                </a:cubicBezTo>
                <a:close/>
                <a:moveTo>
                  <a:pt x="2509707" y="1350909"/>
                </a:moveTo>
                <a:cubicBezTo>
                  <a:pt x="2459996" y="1350909"/>
                  <a:pt x="2419697" y="1391208"/>
                  <a:pt x="2419697" y="1440919"/>
                </a:cubicBezTo>
                <a:cubicBezTo>
                  <a:pt x="2419697" y="1490630"/>
                  <a:pt x="2459996" y="1530929"/>
                  <a:pt x="2509707" y="1530929"/>
                </a:cubicBezTo>
                <a:cubicBezTo>
                  <a:pt x="2559418" y="1530929"/>
                  <a:pt x="2599717" y="1490630"/>
                  <a:pt x="2599717" y="1440919"/>
                </a:cubicBezTo>
                <a:cubicBezTo>
                  <a:pt x="2599717" y="1391208"/>
                  <a:pt x="2559418" y="1350909"/>
                  <a:pt x="2509707" y="1350909"/>
                </a:cubicBezTo>
                <a:close/>
                <a:moveTo>
                  <a:pt x="195993" y="1200328"/>
                </a:moveTo>
                <a:lnTo>
                  <a:pt x="2990831" y="1200328"/>
                </a:lnTo>
                <a:cubicBezTo>
                  <a:pt x="3099075" y="1200328"/>
                  <a:pt x="3186824" y="1288077"/>
                  <a:pt x="3186824" y="1396321"/>
                </a:cubicBezTo>
                <a:lnTo>
                  <a:pt x="3186824" y="2180270"/>
                </a:lnTo>
                <a:cubicBezTo>
                  <a:pt x="3186824" y="2288514"/>
                  <a:pt x="3099075" y="2376263"/>
                  <a:pt x="2990831" y="2376263"/>
                </a:cubicBezTo>
                <a:lnTo>
                  <a:pt x="2419697" y="2376263"/>
                </a:lnTo>
                <a:lnTo>
                  <a:pt x="2419697" y="3060919"/>
                </a:lnTo>
                <a:lnTo>
                  <a:pt x="767127" y="3060919"/>
                </a:lnTo>
                <a:lnTo>
                  <a:pt x="767127" y="2376263"/>
                </a:lnTo>
                <a:lnTo>
                  <a:pt x="195993" y="2376263"/>
                </a:lnTo>
                <a:cubicBezTo>
                  <a:pt x="87749" y="2376263"/>
                  <a:pt x="0" y="2288514"/>
                  <a:pt x="0" y="2180270"/>
                </a:cubicBezTo>
                <a:lnTo>
                  <a:pt x="0" y="1396321"/>
                </a:lnTo>
                <a:cubicBezTo>
                  <a:pt x="0" y="1288077"/>
                  <a:pt x="87749" y="1200328"/>
                  <a:pt x="195993" y="1200328"/>
                </a:cubicBezTo>
                <a:close/>
                <a:moveTo>
                  <a:pt x="767127" y="0"/>
                </a:moveTo>
                <a:lnTo>
                  <a:pt x="2419697" y="0"/>
                </a:lnTo>
                <a:lnTo>
                  <a:pt x="2419697" y="190589"/>
                </a:lnTo>
                <a:lnTo>
                  <a:pt x="2565249" y="190589"/>
                </a:lnTo>
                <a:cubicBezTo>
                  <a:pt x="2649419" y="190589"/>
                  <a:pt x="2717652" y="258822"/>
                  <a:pt x="2717652" y="342992"/>
                </a:cubicBezTo>
                <a:lnTo>
                  <a:pt x="2717652" y="1104989"/>
                </a:lnTo>
                <a:lnTo>
                  <a:pt x="2284277" y="1104989"/>
                </a:lnTo>
                <a:lnTo>
                  <a:pt x="2284277" y="1104128"/>
                </a:lnTo>
                <a:lnTo>
                  <a:pt x="2284277" y="190589"/>
                </a:lnTo>
                <a:lnTo>
                  <a:pt x="2284277" y="96523"/>
                </a:lnTo>
                <a:lnTo>
                  <a:pt x="902547" y="96523"/>
                </a:lnTo>
                <a:lnTo>
                  <a:pt x="902547" y="190589"/>
                </a:lnTo>
                <a:lnTo>
                  <a:pt x="902547" y="1104128"/>
                </a:lnTo>
                <a:lnTo>
                  <a:pt x="902547" y="1104989"/>
                </a:lnTo>
                <a:lnTo>
                  <a:pt x="469172" y="1104989"/>
                </a:lnTo>
                <a:lnTo>
                  <a:pt x="469172" y="342992"/>
                </a:lnTo>
                <a:cubicBezTo>
                  <a:pt x="469172" y="258822"/>
                  <a:pt x="537405" y="190589"/>
                  <a:pt x="621575" y="190589"/>
                </a:cubicBezTo>
                <a:lnTo>
                  <a:pt x="767127" y="19058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700000000000000" pitchFamily="2" charset="-78"/>
            </a:endParaRPr>
          </a:p>
        </p:txBody>
      </p:sp>
      <p:sp>
        <p:nvSpPr>
          <p:cNvPr id="77" name="Rectangle 16">
            <a:extLst>
              <a:ext uri="{FF2B5EF4-FFF2-40B4-BE49-F238E27FC236}">
                <a16:creationId xmlns:a16="http://schemas.microsoft.com/office/drawing/2014/main" id="{680D8693-C23E-4F12-9458-FFAEFAF23A5C}"/>
              </a:ext>
            </a:extLst>
          </p:cNvPr>
          <p:cNvSpPr/>
          <p:nvPr/>
        </p:nvSpPr>
        <p:spPr>
          <a:xfrm rot="2700000">
            <a:off x="4727246" y="4302495"/>
            <a:ext cx="265920" cy="476745"/>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700000000000000" pitchFamily="2" charset="-78"/>
            </a:endParaRPr>
          </a:p>
        </p:txBody>
      </p:sp>
    </p:spTree>
    <p:extLst>
      <p:ext uri="{BB962C8B-B14F-4D97-AF65-F5344CB8AC3E}">
        <p14:creationId xmlns:p14="http://schemas.microsoft.com/office/powerpoint/2010/main" val="318365175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1034471-4142-4475-AC0C-A98CB52551C9}"/>
              </a:ext>
            </a:extLst>
          </p:cNvPr>
          <p:cNvSpPr txBox="1"/>
          <p:nvPr/>
        </p:nvSpPr>
        <p:spPr>
          <a:xfrm>
            <a:off x="3247918" y="518063"/>
            <a:ext cx="5251442" cy="1384995"/>
          </a:xfrm>
          <a:prstGeom prst="rect">
            <a:avLst/>
          </a:prstGeom>
          <a:noFill/>
        </p:spPr>
        <p:txBody>
          <a:bodyPr wrap="square" rtlCol="0">
            <a:spAutoFit/>
          </a:bodyPr>
          <a:lstStyle/>
          <a:p>
            <a:pPr algn="just"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آسان برای تغییر رنگ، عکس و متن. آسان برای تغییر رنگ، عکس و متن. من امیدوارم و معتقدم که این الگو زمان، پول و اعتبار شما را جلب کند.</a:t>
            </a:r>
          </a:p>
          <a:p>
            <a:pPr algn="just" rtl="1"/>
            <a:endParaRPr lang="ko-KR" altLang="en-US" sz="1200" dirty="0">
              <a:solidFill>
                <a:schemeClr val="tx1">
                  <a:lumMod val="75000"/>
                  <a:lumOff val="25000"/>
                </a:schemeClr>
              </a:solidFill>
              <a:cs typeface="B Nazanin" panose="00000700000000000000" pitchFamily="2" charset="-78"/>
            </a:endParaRPr>
          </a:p>
        </p:txBody>
      </p:sp>
      <p:sp>
        <p:nvSpPr>
          <p:cNvPr id="3" name="TextBox 2">
            <a:extLst>
              <a:ext uri="{FF2B5EF4-FFF2-40B4-BE49-F238E27FC236}">
                <a16:creationId xmlns:a16="http://schemas.microsoft.com/office/drawing/2014/main" id="{1BD72C45-785B-449F-8456-359A81AD6C58}"/>
              </a:ext>
            </a:extLst>
          </p:cNvPr>
          <p:cNvSpPr txBox="1"/>
          <p:nvPr/>
        </p:nvSpPr>
        <p:spPr>
          <a:xfrm>
            <a:off x="1881292" y="1813463"/>
            <a:ext cx="6618068" cy="1384995"/>
          </a:xfrm>
          <a:prstGeom prst="rect">
            <a:avLst/>
          </a:prstGeom>
          <a:noFill/>
        </p:spPr>
        <p:txBody>
          <a:bodyPr wrap="square" rtlCol="0">
            <a:spAutoFit/>
          </a:bodyPr>
          <a:lstStyle/>
          <a:p>
            <a:pPr algn="just"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a:t>
            </a:r>
          </a:p>
          <a:p>
            <a:pPr algn="just" rtl="1"/>
            <a:endParaRPr lang="en-US" altLang="ko-KR" sz="1200" dirty="0">
              <a:solidFill>
                <a:schemeClr val="tx1">
                  <a:lumMod val="75000"/>
                  <a:lumOff val="25000"/>
                </a:schemeClr>
              </a:solidFill>
              <a:cs typeface="B Nazanin" panose="00000700000000000000" pitchFamily="2" charset="-78"/>
            </a:endParaRPr>
          </a:p>
          <a:p>
            <a:pPr algn="just"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a:t>
            </a:r>
          </a:p>
        </p:txBody>
      </p:sp>
      <p:sp>
        <p:nvSpPr>
          <p:cNvPr id="4" name="TextBox 3">
            <a:extLst>
              <a:ext uri="{FF2B5EF4-FFF2-40B4-BE49-F238E27FC236}">
                <a16:creationId xmlns:a16="http://schemas.microsoft.com/office/drawing/2014/main" id="{95376912-EB11-4E34-9662-83C9D96B1082}"/>
              </a:ext>
            </a:extLst>
          </p:cNvPr>
          <p:cNvSpPr txBox="1"/>
          <p:nvPr/>
        </p:nvSpPr>
        <p:spPr>
          <a:xfrm>
            <a:off x="1881292" y="3474878"/>
            <a:ext cx="5251442" cy="1200329"/>
          </a:xfrm>
          <a:prstGeom prst="rect">
            <a:avLst/>
          </a:prstGeom>
          <a:noFill/>
        </p:spPr>
        <p:txBody>
          <a:bodyPr wrap="square" rtlCol="0">
            <a:spAutoFit/>
          </a:bodyPr>
          <a:lstStyle/>
          <a:p>
            <a:pPr algn="just"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آسان برای تغییر رنگ، عکس و متن. آسان برای تغییر رنگ، عکس و متن. 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700000000000000" pitchFamily="2" charset="-78"/>
            </a:endParaRPr>
          </a:p>
        </p:txBody>
      </p:sp>
      <p:sp>
        <p:nvSpPr>
          <p:cNvPr id="5" name="TextBox 4">
            <a:extLst>
              <a:ext uri="{FF2B5EF4-FFF2-40B4-BE49-F238E27FC236}">
                <a16:creationId xmlns:a16="http://schemas.microsoft.com/office/drawing/2014/main" id="{43E5D5D0-B101-4553-95C8-433A45C9955C}"/>
              </a:ext>
            </a:extLst>
          </p:cNvPr>
          <p:cNvSpPr txBox="1"/>
          <p:nvPr/>
        </p:nvSpPr>
        <p:spPr>
          <a:xfrm>
            <a:off x="1881292" y="4770278"/>
            <a:ext cx="6618068" cy="1384995"/>
          </a:xfrm>
          <a:prstGeom prst="rect">
            <a:avLst/>
          </a:prstGeom>
          <a:noFill/>
        </p:spPr>
        <p:txBody>
          <a:bodyPr wrap="square" rtlCol="0">
            <a:spAutoFit/>
          </a:bodyPr>
          <a:lstStyle/>
          <a:p>
            <a:pPr algn="just"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a:t>
            </a:r>
          </a:p>
          <a:p>
            <a:pPr algn="just" rtl="1"/>
            <a:endParaRPr lang="en-US" altLang="ko-KR" sz="1200" dirty="0">
              <a:solidFill>
                <a:schemeClr val="tx1">
                  <a:lumMod val="75000"/>
                  <a:lumOff val="25000"/>
                </a:schemeClr>
              </a:solidFill>
              <a:cs typeface="B Nazanin" panose="00000700000000000000" pitchFamily="2" charset="-78"/>
            </a:endParaRPr>
          </a:p>
          <a:p>
            <a:pPr algn="just"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a:t>
            </a:r>
          </a:p>
        </p:txBody>
      </p:sp>
      <p:sp>
        <p:nvSpPr>
          <p:cNvPr id="6" name="Text Placeholder 10">
            <a:extLst>
              <a:ext uri="{FF2B5EF4-FFF2-40B4-BE49-F238E27FC236}">
                <a16:creationId xmlns:a16="http://schemas.microsoft.com/office/drawing/2014/main" id="{D70BDF84-526F-497E-8C55-3A42E60202D4}"/>
              </a:ext>
            </a:extLst>
          </p:cNvPr>
          <p:cNvSpPr txBox="1">
            <a:spLocks/>
          </p:cNvSpPr>
          <p:nvPr/>
        </p:nvSpPr>
        <p:spPr>
          <a:xfrm rot="16200000">
            <a:off x="-1668888" y="2943225"/>
            <a:ext cx="5338658" cy="971550"/>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lnSpc>
                <a:spcPct val="110000"/>
              </a:lnSpc>
              <a:buNone/>
            </a:pPr>
            <a:r>
              <a:rPr lang="fa-IR" altLang="ko-KR" sz="5400" b="1" dirty="0">
                <a:solidFill>
                  <a:schemeClr val="tx1">
                    <a:lumMod val="75000"/>
                    <a:lumOff val="25000"/>
                  </a:schemeClr>
                </a:solidFill>
                <a:latin typeface="+mj-lt"/>
                <a:cs typeface="B Nazanin" panose="00000700000000000000" pitchFamily="2" charset="-78"/>
              </a:rPr>
              <a:t>سبک ستون</a:t>
            </a:r>
            <a:endParaRPr lang="en-US" altLang="ko-KR" sz="5400" b="1" dirty="0">
              <a:solidFill>
                <a:schemeClr val="tx1">
                  <a:lumMod val="75000"/>
                  <a:lumOff val="25000"/>
                </a:schemeClr>
              </a:solidFill>
              <a:latin typeface="+mj-lt"/>
              <a:cs typeface="B Nazanin" panose="00000700000000000000" pitchFamily="2" charset="-78"/>
            </a:endParaRPr>
          </a:p>
        </p:txBody>
      </p:sp>
      <p:grpSp>
        <p:nvGrpSpPr>
          <p:cNvPr id="7" name="Group 6">
            <a:extLst>
              <a:ext uri="{FF2B5EF4-FFF2-40B4-BE49-F238E27FC236}">
                <a16:creationId xmlns:a16="http://schemas.microsoft.com/office/drawing/2014/main" id="{04D4C40C-5FD3-496C-857A-ABBA17BEDB64}"/>
              </a:ext>
            </a:extLst>
          </p:cNvPr>
          <p:cNvGrpSpPr/>
          <p:nvPr/>
        </p:nvGrpSpPr>
        <p:grpSpPr>
          <a:xfrm>
            <a:off x="2229863" y="590941"/>
            <a:ext cx="722348" cy="1051607"/>
            <a:chOff x="3941816" y="1814078"/>
            <a:chExt cx="1781788" cy="2593958"/>
          </a:xfrm>
        </p:grpSpPr>
        <p:grpSp>
          <p:nvGrpSpPr>
            <p:cNvPr id="8" name="Group 7">
              <a:extLst>
                <a:ext uri="{FF2B5EF4-FFF2-40B4-BE49-F238E27FC236}">
                  <a16:creationId xmlns:a16="http://schemas.microsoft.com/office/drawing/2014/main" id="{4CCF27F7-22F2-4FD6-916E-77C71DF5358E}"/>
                </a:ext>
              </a:extLst>
            </p:cNvPr>
            <p:cNvGrpSpPr/>
            <p:nvPr/>
          </p:nvGrpSpPr>
          <p:grpSpPr>
            <a:xfrm>
              <a:off x="3941816" y="1814078"/>
              <a:ext cx="1781788" cy="2593958"/>
              <a:chOff x="2371069" y="2877253"/>
              <a:chExt cx="416267" cy="606009"/>
            </a:xfrm>
          </p:grpSpPr>
          <p:sp>
            <p:nvSpPr>
              <p:cNvPr id="13" name="Freeform 21">
                <a:extLst>
                  <a:ext uri="{FF2B5EF4-FFF2-40B4-BE49-F238E27FC236}">
                    <a16:creationId xmlns:a16="http://schemas.microsoft.com/office/drawing/2014/main" id="{84EC9E78-BAF7-4320-98F8-9499EFD43913}"/>
                  </a:ext>
                </a:extLst>
              </p:cNvPr>
              <p:cNvSpPr>
                <a:spLocks/>
              </p:cNvSpPr>
              <p:nvPr/>
            </p:nvSpPr>
            <p:spPr bwMode="auto">
              <a:xfrm>
                <a:off x="2371069" y="2912822"/>
                <a:ext cx="416267" cy="570440"/>
              </a:xfrm>
              <a:custGeom>
                <a:avLst/>
                <a:gdLst>
                  <a:gd name="T0" fmla="*/ 353 w 353"/>
                  <a:gd name="T1" fmla="*/ 461 h 485"/>
                  <a:gd name="T2" fmla="*/ 329 w 353"/>
                  <a:gd name="T3" fmla="*/ 485 h 485"/>
                  <a:gd name="T4" fmla="*/ 24 w 353"/>
                  <a:gd name="T5" fmla="*/ 485 h 485"/>
                  <a:gd name="T6" fmla="*/ 0 w 353"/>
                  <a:gd name="T7" fmla="*/ 461 h 485"/>
                  <a:gd name="T8" fmla="*/ 0 w 353"/>
                  <a:gd name="T9" fmla="*/ 24 h 485"/>
                  <a:gd name="T10" fmla="*/ 24 w 353"/>
                  <a:gd name="T11" fmla="*/ 0 h 485"/>
                  <a:gd name="T12" fmla="*/ 329 w 353"/>
                  <a:gd name="T13" fmla="*/ 0 h 485"/>
                  <a:gd name="T14" fmla="*/ 353 w 353"/>
                  <a:gd name="T15" fmla="*/ 24 h 485"/>
                  <a:gd name="T16" fmla="*/ 353 w 353"/>
                  <a:gd name="T17" fmla="*/ 461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485">
                    <a:moveTo>
                      <a:pt x="353" y="461"/>
                    </a:moveTo>
                    <a:cubicBezTo>
                      <a:pt x="353" y="475"/>
                      <a:pt x="343" y="485"/>
                      <a:pt x="329" y="485"/>
                    </a:cubicBezTo>
                    <a:cubicBezTo>
                      <a:pt x="24" y="485"/>
                      <a:pt x="24" y="485"/>
                      <a:pt x="24" y="485"/>
                    </a:cubicBezTo>
                    <a:cubicBezTo>
                      <a:pt x="11" y="485"/>
                      <a:pt x="0" y="475"/>
                      <a:pt x="0" y="461"/>
                    </a:cubicBezTo>
                    <a:cubicBezTo>
                      <a:pt x="0" y="24"/>
                      <a:pt x="0" y="24"/>
                      <a:pt x="0" y="24"/>
                    </a:cubicBezTo>
                    <a:cubicBezTo>
                      <a:pt x="0" y="11"/>
                      <a:pt x="11" y="0"/>
                      <a:pt x="24" y="0"/>
                    </a:cubicBezTo>
                    <a:cubicBezTo>
                      <a:pt x="329" y="0"/>
                      <a:pt x="329" y="0"/>
                      <a:pt x="329" y="0"/>
                    </a:cubicBezTo>
                    <a:cubicBezTo>
                      <a:pt x="343" y="0"/>
                      <a:pt x="353" y="11"/>
                      <a:pt x="353" y="24"/>
                    </a:cubicBezTo>
                    <a:lnTo>
                      <a:pt x="353" y="461"/>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14" name="Rectangle 13">
                <a:extLst>
                  <a:ext uri="{FF2B5EF4-FFF2-40B4-BE49-F238E27FC236}">
                    <a16:creationId xmlns:a16="http://schemas.microsoft.com/office/drawing/2014/main" id="{646542A8-9030-4104-9EB1-9FBFF391173C}"/>
                  </a:ext>
                </a:extLst>
              </p:cNvPr>
              <p:cNvSpPr>
                <a:spLocks noChangeArrowheads="1"/>
              </p:cNvSpPr>
              <p:nvPr/>
            </p:nvSpPr>
            <p:spPr bwMode="auto">
              <a:xfrm>
                <a:off x="2408866" y="2956587"/>
                <a:ext cx="340673" cy="47147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15" name="Freeform 23">
                <a:extLst>
                  <a:ext uri="{FF2B5EF4-FFF2-40B4-BE49-F238E27FC236}">
                    <a16:creationId xmlns:a16="http://schemas.microsoft.com/office/drawing/2014/main" id="{BFED0390-1679-40ED-9BC5-CF3AF540B4AD}"/>
                  </a:ext>
                </a:extLst>
              </p:cNvPr>
              <p:cNvSpPr>
                <a:spLocks/>
              </p:cNvSpPr>
              <p:nvPr/>
            </p:nvSpPr>
            <p:spPr bwMode="auto">
              <a:xfrm>
                <a:off x="2406877" y="2954100"/>
                <a:ext cx="345148" cy="476444"/>
              </a:xfrm>
              <a:custGeom>
                <a:avLst/>
                <a:gdLst>
                  <a:gd name="T0" fmla="*/ 689 w 694"/>
                  <a:gd name="T1" fmla="*/ 953 h 958"/>
                  <a:gd name="T2" fmla="*/ 689 w 694"/>
                  <a:gd name="T3" fmla="*/ 948 h 958"/>
                  <a:gd name="T4" fmla="*/ 9 w 694"/>
                  <a:gd name="T5" fmla="*/ 948 h 958"/>
                  <a:gd name="T6" fmla="*/ 9 w 694"/>
                  <a:gd name="T7" fmla="*/ 9 h 958"/>
                  <a:gd name="T8" fmla="*/ 684 w 694"/>
                  <a:gd name="T9" fmla="*/ 9 h 958"/>
                  <a:gd name="T10" fmla="*/ 684 w 694"/>
                  <a:gd name="T11" fmla="*/ 953 h 958"/>
                  <a:gd name="T12" fmla="*/ 689 w 694"/>
                  <a:gd name="T13" fmla="*/ 953 h 958"/>
                  <a:gd name="T14" fmla="*/ 689 w 694"/>
                  <a:gd name="T15" fmla="*/ 948 h 958"/>
                  <a:gd name="T16" fmla="*/ 689 w 694"/>
                  <a:gd name="T17" fmla="*/ 953 h 958"/>
                  <a:gd name="T18" fmla="*/ 694 w 694"/>
                  <a:gd name="T19" fmla="*/ 953 h 958"/>
                  <a:gd name="T20" fmla="*/ 694 w 694"/>
                  <a:gd name="T21" fmla="*/ 0 h 958"/>
                  <a:gd name="T22" fmla="*/ 0 w 694"/>
                  <a:gd name="T23" fmla="*/ 0 h 958"/>
                  <a:gd name="T24" fmla="*/ 0 w 694"/>
                  <a:gd name="T25" fmla="*/ 958 h 958"/>
                  <a:gd name="T26" fmla="*/ 694 w 694"/>
                  <a:gd name="T27" fmla="*/ 958 h 958"/>
                  <a:gd name="T28" fmla="*/ 694 w 694"/>
                  <a:gd name="T29" fmla="*/ 953 h 958"/>
                  <a:gd name="T30" fmla="*/ 689 w 694"/>
                  <a:gd name="T31" fmla="*/ 953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4" h="958">
                    <a:moveTo>
                      <a:pt x="689" y="953"/>
                    </a:moveTo>
                    <a:lnTo>
                      <a:pt x="689" y="948"/>
                    </a:lnTo>
                    <a:lnTo>
                      <a:pt x="9" y="948"/>
                    </a:lnTo>
                    <a:lnTo>
                      <a:pt x="9" y="9"/>
                    </a:lnTo>
                    <a:lnTo>
                      <a:pt x="684" y="9"/>
                    </a:lnTo>
                    <a:lnTo>
                      <a:pt x="684" y="953"/>
                    </a:lnTo>
                    <a:lnTo>
                      <a:pt x="689" y="953"/>
                    </a:lnTo>
                    <a:lnTo>
                      <a:pt x="689" y="948"/>
                    </a:lnTo>
                    <a:lnTo>
                      <a:pt x="689" y="953"/>
                    </a:lnTo>
                    <a:lnTo>
                      <a:pt x="694" y="953"/>
                    </a:lnTo>
                    <a:lnTo>
                      <a:pt x="694" y="0"/>
                    </a:lnTo>
                    <a:lnTo>
                      <a:pt x="0" y="0"/>
                    </a:lnTo>
                    <a:lnTo>
                      <a:pt x="0" y="958"/>
                    </a:lnTo>
                    <a:lnTo>
                      <a:pt x="694" y="958"/>
                    </a:lnTo>
                    <a:lnTo>
                      <a:pt x="694" y="953"/>
                    </a:lnTo>
                    <a:lnTo>
                      <a:pt x="689" y="9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16" name="Freeform: Shape 15">
                <a:extLst>
                  <a:ext uri="{FF2B5EF4-FFF2-40B4-BE49-F238E27FC236}">
                    <a16:creationId xmlns:a16="http://schemas.microsoft.com/office/drawing/2014/main" id="{076E12E5-F2ED-4E47-BBD0-4830ADFFBC13}"/>
                  </a:ext>
                </a:extLst>
              </p:cNvPr>
              <p:cNvSpPr>
                <a:spLocks/>
              </p:cNvSpPr>
              <p:nvPr/>
            </p:nvSpPr>
            <p:spPr bwMode="auto">
              <a:xfrm>
                <a:off x="2506261" y="3056183"/>
                <a:ext cx="220670" cy="301384"/>
              </a:xfrm>
              <a:custGeom>
                <a:avLst/>
                <a:gdLst>
                  <a:gd name="connsiteX0" fmla="*/ 27458 w 277014"/>
                  <a:gd name="connsiteY0" fmla="*/ 286961 h 301384"/>
                  <a:gd name="connsiteX1" fmla="*/ 250055 w 277014"/>
                  <a:gd name="connsiteY1" fmla="*/ 286961 h 301384"/>
                  <a:gd name="connsiteX2" fmla="*/ 257121 w 277014"/>
                  <a:gd name="connsiteY2" fmla="*/ 294173 h 301384"/>
                  <a:gd name="connsiteX3" fmla="*/ 250055 w 277014"/>
                  <a:gd name="connsiteY3" fmla="*/ 301384 h 301384"/>
                  <a:gd name="connsiteX4" fmla="*/ 27458 w 277014"/>
                  <a:gd name="connsiteY4" fmla="*/ 301384 h 301384"/>
                  <a:gd name="connsiteX5" fmla="*/ 20391 w 277014"/>
                  <a:gd name="connsiteY5" fmla="*/ 294173 h 301384"/>
                  <a:gd name="connsiteX6" fmla="*/ 27458 w 277014"/>
                  <a:gd name="connsiteY6" fmla="*/ 286961 h 301384"/>
                  <a:gd name="connsiteX7" fmla="*/ 7073 w 277014"/>
                  <a:gd name="connsiteY7" fmla="*/ 238720 h 301384"/>
                  <a:gd name="connsiteX8" fmla="*/ 269941 w 277014"/>
                  <a:gd name="connsiteY8" fmla="*/ 238720 h 301384"/>
                  <a:gd name="connsiteX9" fmla="*/ 277014 w 277014"/>
                  <a:gd name="connsiteY9" fmla="*/ 245932 h 301384"/>
                  <a:gd name="connsiteX10" fmla="*/ 269941 w 277014"/>
                  <a:gd name="connsiteY10" fmla="*/ 253143 h 301384"/>
                  <a:gd name="connsiteX11" fmla="*/ 7073 w 277014"/>
                  <a:gd name="connsiteY11" fmla="*/ 253143 h 301384"/>
                  <a:gd name="connsiteX12" fmla="*/ 0 w 277014"/>
                  <a:gd name="connsiteY12" fmla="*/ 245932 h 301384"/>
                  <a:gd name="connsiteX13" fmla="*/ 7073 w 277014"/>
                  <a:gd name="connsiteY13" fmla="*/ 238720 h 301384"/>
                  <a:gd name="connsiteX14" fmla="*/ 27458 w 277014"/>
                  <a:gd name="connsiteY14" fmla="*/ 191971 h 301384"/>
                  <a:gd name="connsiteX15" fmla="*/ 250055 w 277014"/>
                  <a:gd name="connsiteY15" fmla="*/ 191971 h 301384"/>
                  <a:gd name="connsiteX16" fmla="*/ 257121 w 277014"/>
                  <a:gd name="connsiteY16" fmla="*/ 198933 h 301384"/>
                  <a:gd name="connsiteX17" fmla="*/ 250055 w 277014"/>
                  <a:gd name="connsiteY17" fmla="*/ 205896 h 301384"/>
                  <a:gd name="connsiteX18" fmla="*/ 27458 w 277014"/>
                  <a:gd name="connsiteY18" fmla="*/ 205896 h 301384"/>
                  <a:gd name="connsiteX19" fmla="*/ 20391 w 277014"/>
                  <a:gd name="connsiteY19" fmla="*/ 198933 h 301384"/>
                  <a:gd name="connsiteX20" fmla="*/ 27458 w 277014"/>
                  <a:gd name="connsiteY20" fmla="*/ 191971 h 301384"/>
                  <a:gd name="connsiteX21" fmla="*/ 7073 w 277014"/>
                  <a:gd name="connsiteY21" fmla="*/ 143729 h 301384"/>
                  <a:gd name="connsiteX22" fmla="*/ 269941 w 277014"/>
                  <a:gd name="connsiteY22" fmla="*/ 143729 h 301384"/>
                  <a:gd name="connsiteX23" fmla="*/ 277014 w 277014"/>
                  <a:gd name="connsiteY23" fmla="*/ 150691 h 301384"/>
                  <a:gd name="connsiteX24" fmla="*/ 269941 w 277014"/>
                  <a:gd name="connsiteY24" fmla="*/ 157654 h 301384"/>
                  <a:gd name="connsiteX25" fmla="*/ 7073 w 277014"/>
                  <a:gd name="connsiteY25" fmla="*/ 157654 h 301384"/>
                  <a:gd name="connsiteX26" fmla="*/ 0 w 277014"/>
                  <a:gd name="connsiteY26" fmla="*/ 150691 h 301384"/>
                  <a:gd name="connsiteX27" fmla="*/ 7073 w 277014"/>
                  <a:gd name="connsiteY27" fmla="*/ 143729 h 301384"/>
                  <a:gd name="connsiteX28" fmla="*/ 27458 w 277014"/>
                  <a:gd name="connsiteY28" fmla="*/ 95488 h 301384"/>
                  <a:gd name="connsiteX29" fmla="*/ 250055 w 277014"/>
                  <a:gd name="connsiteY29" fmla="*/ 95488 h 301384"/>
                  <a:gd name="connsiteX30" fmla="*/ 257121 w 277014"/>
                  <a:gd name="connsiteY30" fmla="*/ 102450 h 301384"/>
                  <a:gd name="connsiteX31" fmla="*/ 250055 w 277014"/>
                  <a:gd name="connsiteY31" fmla="*/ 109413 h 301384"/>
                  <a:gd name="connsiteX32" fmla="*/ 27458 w 277014"/>
                  <a:gd name="connsiteY32" fmla="*/ 109413 h 301384"/>
                  <a:gd name="connsiteX33" fmla="*/ 20391 w 277014"/>
                  <a:gd name="connsiteY33" fmla="*/ 102450 h 301384"/>
                  <a:gd name="connsiteX34" fmla="*/ 27458 w 277014"/>
                  <a:gd name="connsiteY34" fmla="*/ 95488 h 301384"/>
                  <a:gd name="connsiteX35" fmla="*/ 7073 w 277014"/>
                  <a:gd name="connsiteY35" fmla="*/ 47247 h 301384"/>
                  <a:gd name="connsiteX36" fmla="*/ 269941 w 277014"/>
                  <a:gd name="connsiteY36" fmla="*/ 47247 h 301384"/>
                  <a:gd name="connsiteX37" fmla="*/ 277014 w 277014"/>
                  <a:gd name="connsiteY37" fmla="*/ 54209 h 301384"/>
                  <a:gd name="connsiteX38" fmla="*/ 269941 w 277014"/>
                  <a:gd name="connsiteY38" fmla="*/ 61172 h 301384"/>
                  <a:gd name="connsiteX39" fmla="*/ 7073 w 277014"/>
                  <a:gd name="connsiteY39" fmla="*/ 61172 h 301384"/>
                  <a:gd name="connsiteX40" fmla="*/ 0 w 277014"/>
                  <a:gd name="connsiteY40" fmla="*/ 54209 h 301384"/>
                  <a:gd name="connsiteX41" fmla="*/ 7073 w 277014"/>
                  <a:gd name="connsiteY41" fmla="*/ 47247 h 301384"/>
                  <a:gd name="connsiteX42" fmla="*/ 27458 w 277014"/>
                  <a:gd name="connsiteY42" fmla="*/ 0 h 301384"/>
                  <a:gd name="connsiteX43" fmla="*/ 250055 w 277014"/>
                  <a:gd name="connsiteY43" fmla="*/ 0 h 301384"/>
                  <a:gd name="connsiteX44" fmla="*/ 257121 w 277014"/>
                  <a:gd name="connsiteY44" fmla="*/ 7211 h 301384"/>
                  <a:gd name="connsiteX45" fmla="*/ 250055 w 277014"/>
                  <a:gd name="connsiteY45" fmla="*/ 14423 h 301384"/>
                  <a:gd name="connsiteX46" fmla="*/ 27458 w 277014"/>
                  <a:gd name="connsiteY46" fmla="*/ 14423 h 301384"/>
                  <a:gd name="connsiteX47" fmla="*/ 20391 w 277014"/>
                  <a:gd name="connsiteY47" fmla="*/ 7211 h 301384"/>
                  <a:gd name="connsiteX48" fmla="*/ 27458 w 277014"/>
                  <a:gd name="connsiteY48" fmla="*/ 0 h 301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77014" h="301384">
                    <a:moveTo>
                      <a:pt x="27458" y="286961"/>
                    </a:moveTo>
                    <a:cubicBezTo>
                      <a:pt x="27458" y="286961"/>
                      <a:pt x="27458" y="286961"/>
                      <a:pt x="250055" y="286961"/>
                    </a:cubicBezTo>
                    <a:cubicBezTo>
                      <a:pt x="254766" y="286961"/>
                      <a:pt x="257121" y="290567"/>
                      <a:pt x="257121" y="294173"/>
                    </a:cubicBezTo>
                    <a:cubicBezTo>
                      <a:pt x="257121" y="297778"/>
                      <a:pt x="254766" y="301384"/>
                      <a:pt x="250055" y="301384"/>
                    </a:cubicBezTo>
                    <a:cubicBezTo>
                      <a:pt x="250055" y="301384"/>
                      <a:pt x="250055" y="301384"/>
                      <a:pt x="27458" y="301384"/>
                    </a:cubicBezTo>
                    <a:cubicBezTo>
                      <a:pt x="23924" y="301384"/>
                      <a:pt x="20391" y="297778"/>
                      <a:pt x="20391" y="294173"/>
                    </a:cubicBezTo>
                    <a:cubicBezTo>
                      <a:pt x="20391" y="290567"/>
                      <a:pt x="23924" y="286961"/>
                      <a:pt x="27458" y="286961"/>
                    </a:cubicBezTo>
                    <a:close/>
                    <a:moveTo>
                      <a:pt x="7073" y="238720"/>
                    </a:moveTo>
                    <a:cubicBezTo>
                      <a:pt x="7073" y="238720"/>
                      <a:pt x="7073" y="238720"/>
                      <a:pt x="269941" y="238720"/>
                    </a:cubicBezTo>
                    <a:cubicBezTo>
                      <a:pt x="273478" y="238720"/>
                      <a:pt x="277014" y="242326"/>
                      <a:pt x="277014" y="245932"/>
                    </a:cubicBezTo>
                    <a:cubicBezTo>
                      <a:pt x="277014" y="250739"/>
                      <a:pt x="273478" y="253143"/>
                      <a:pt x="269941" y="253143"/>
                    </a:cubicBezTo>
                    <a:cubicBezTo>
                      <a:pt x="269941" y="253143"/>
                      <a:pt x="269941" y="253143"/>
                      <a:pt x="7073" y="253143"/>
                    </a:cubicBezTo>
                    <a:cubicBezTo>
                      <a:pt x="3536" y="253143"/>
                      <a:pt x="0" y="250739"/>
                      <a:pt x="0" y="245932"/>
                    </a:cubicBezTo>
                    <a:cubicBezTo>
                      <a:pt x="0" y="242326"/>
                      <a:pt x="3536" y="238720"/>
                      <a:pt x="7073" y="238720"/>
                    </a:cubicBezTo>
                    <a:close/>
                    <a:moveTo>
                      <a:pt x="27458" y="191971"/>
                    </a:moveTo>
                    <a:cubicBezTo>
                      <a:pt x="27458" y="191971"/>
                      <a:pt x="27458" y="191971"/>
                      <a:pt x="250055" y="191971"/>
                    </a:cubicBezTo>
                    <a:cubicBezTo>
                      <a:pt x="254766" y="191971"/>
                      <a:pt x="257121" y="194292"/>
                      <a:pt x="257121" y="198933"/>
                    </a:cubicBezTo>
                    <a:cubicBezTo>
                      <a:pt x="257121" y="202415"/>
                      <a:pt x="254766" y="205896"/>
                      <a:pt x="250055" y="205896"/>
                    </a:cubicBezTo>
                    <a:cubicBezTo>
                      <a:pt x="250055" y="205896"/>
                      <a:pt x="250055" y="205896"/>
                      <a:pt x="27458" y="205896"/>
                    </a:cubicBezTo>
                    <a:cubicBezTo>
                      <a:pt x="23924" y="205896"/>
                      <a:pt x="20391" y="202415"/>
                      <a:pt x="20391" y="198933"/>
                    </a:cubicBezTo>
                    <a:cubicBezTo>
                      <a:pt x="20391" y="194292"/>
                      <a:pt x="23924" y="191971"/>
                      <a:pt x="27458" y="191971"/>
                    </a:cubicBezTo>
                    <a:close/>
                    <a:moveTo>
                      <a:pt x="7073" y="143729"/>
                    </a:moveTo>
                    <a:cubicBezTo>
                      <a:pt x="7073" y="143729"/>
                      <a:pt x="7073" y="143729"/>
                      <a:pt x="269941" y="143729"/>
                    </a:cubicBezTo>
                    <a:cubicBezTo>
                      <a:pt x="273478" y="143729"/>
                      <a:pt x="277014" y="147210"/>
                      <a:pt x="277014" y="150691"/>
                    </a:cubicBezTo>
                    <a:cubicBezTo>
                      <a:pt x="277014" y="154173"/>
                      <a:pt x="273478" y="157654"/>
                      <a:pt x="269941" y="157654"/>
                    </a:cubicBezTo>
                    <a:cubicBezTo>
                      <a:pt x="269941" y="157654"/>
                      <a:pt x="269941" y="157654"/>
                      <a:pt x="7073" y="157654"/>
                    </a:cubicBezTo>
                    <a:cubicBezTo>
                      <a:pt x="3536" y="157654"/>
                      <a:pt x="0" y="154173"/>
                      <a:pt x="0" y="150691"/>
                    </a:cubicBezTo>
                    <a:cubicBezTo>
                      <a:pt x="0" y="147210"/>
                      <a:pt x="3536" y="143729"/>
                      <a:pt x="7073" y="143729"/>
                    </a:cubicBezTo>
                    <a:close/>
                    <a:moveTo>
                      <a:pt x="27458" y="95488"/>
                    </a:moveTo>
                    <a:cubicBezTo>
                      <a:pt x="27458" y="95488"/>
                      <a:pt x="27458" y="95488"/>
                      <a:pt x="250055" y="95488"/>
                    </a:cubicBezTo>
                    <a:cubicBezTo>
                      <a:pt x="254766" y="95488"/>
                      <a:pt x="257121" y="98969"/>
                      <a:pt x="257121" y="102450"/>
                    </a:cubicBezTo>
                    <a:cubicBezTo>
                      <a:pt x="257121" y="107092"/>
                      <a:pt x="254766" y="109413"/>
                      <a:pt x="250055" y="109413"/>
                    </a:cubicBezTo>
                    <a:cubicBezTo>
                      <a:pt x="250055" y="109413"/>
                      <a:pt x="250055" y="109413"/>
                      <a:pt x="27458" y="109413"/>
                    </a:cubicBezTo>
                    <a:cubicBezTo>
                      <a:pt x="23924" y="109413"/>
                      <a:pt x="20391" y="107092"/>
                      <a:pt x="20391" y="102450"/>
                    </a:cubicBezTo>
                    <a:cubicBezTo>
                      <a:pt x="20391" y="98969"/>
                      <a:pt x="23924" y="95488"/>
                      <a:pt x="27458" y="95488"/>
                    </a:cubicBezTo>
                    <a:close/>
                    <a:moveTo>
                      <a:pt x="7073" y="47247"/>
                    </a:moveTo>
                    <a:cubicBezTo>
                      <a:pt x="7073" y="47247"/>
                      <a:pt x="7073" y="47247"/>
                      <a:pt x="269941" y="47247"/>
                    </a:cubicBezTo>
                    <a:cubicBezTo>
                      <a:pt x="273478" y="47247"/>
                      <a:pt x="277014" y="50728"/>
                      <a:pt x="277014" y="54209"/>
                    </a:cubicBezTo>
                    <a:cubicBezTo>
                      <a:pt x="277014" y="58851"/>
                      <a:pt x="273478" y="61172"/>
                      <a:pt x="269941" y="61172"/>
                    </a:cubicBezTo>
                    <a:cubicBezTo>
                      <a:pt x="269941" y="61172"/>
                      <a:pt x="269941" y="61172"/>
                      <a:pt x="7073" y="61172"/>
                    </a:cubicBezTo>
                    <a:cubicBezTo>
                      <a:pt x="3536" y="61172"/>
                      <a:pt x="0" y="58851"/>
                      <a:pt x="0" y="54209"/>
                    </a:cubicBezTo>
                    <a:cubicBezTo>
                      <a:pt x="0" y="50728"/>
                      <a:pt x="3536" y="47247"/>
                      <a:pt x="7073" y="47247"/>
                    </a:cubicBezTo>
                    <a:close/>
                    <a:moveTo>
                      <a:pt x="27458" y="0"/>
                    </a:moveTo>
                    <a:cubicBezTo>
                      <a:pt x="27458" y="0"/>
                      <a:pt x="27458" y="0"/>
                      <a:pt x="250055" y="0"/>
                    </a:cubicBezTo>
                    <a:cubicBezTo>
                      <a:pt x="254766" y="0"/>
                      <a:pt x="257121" y="2404"/>
                      <a:pt x="257121" y="7211"/>
                    </a:cubicBezTo>
                    <a:cubicBezTo>
                      <a:pt x="257121" y="10817"/>
                      <a:pt x="254766" y="14423"/>
                      <a:pt x="250055" y="14423"/>
                    </a:cubicBezTo>
                    <a:cubicBezTo>
                      <a:pt x="250055" y="14423"/>
                      <a:pt x="250055" y="14423"/>
                      <a:pt x="27458" y="14423"/>
                    </a:cubicBezTo>
                    <a:cubicBezTo>
                      <a:pt x="23924" y="14423"/>
                      <a:pt x="20391" y="10817"/>
                      <a:pt x="20391" y="7211"/>
                    </a:cubicBezTo>
                    <a:cubicBezTo>
                      <a:pt x="20391" y="2404"/>
                      <a:pt x="23924" y="0"/>
                      <a:pt x="27458" y="0"/>
                    </a:cubicBezTo>
                    <a:close/>
                  </a:path>
                </a:pathLst>
              </a:custGeom>
              <a:solidFill>
                <a:schemeClr val="accent4"/>
              </a:solidFill>
              <a:ln>
                <a:noFill/>
              </a:ln>
            </p:spPr>
            <p:txBody>
              <a:bodyPr vert="horz" wrap="square" lIns="91440" tIns="45720" rIns="91440" bIns="45720" numCol="1" anchor="t" anchorCtr="0" compatLnSpc="1">
                <a:prstTxWarp prst="textNoShape">
                  <a:avLst/>
                </a:prstTxWarp>
                <a:noAutofit/>
              </a:bodyPr>
              <a:lstStyle/>
              <a:p>
                <a:pPr algn="r" rtl="1"/>
                <a:endParaRPr lang="en-US">
                  <a:cs typeface="B Nazanin" panose="00000700000000000000" pitchFamily="2" charset="-78"/>
                </a:endParaRPr>
              </a:p>
            </p:txBody>
          </p:sp>
          <p:sp>
            <p:nvSpPr>
              <p:cNvPr id="17" name="Freeform: Shape 16">
                <a:extLst>
                  <a:ext uri="{FF2B5EF4-FFF2-40B4-BE49-F238E27FC236}">
                    <a16:creationId xmlns:a16="http://schemas.microsoft.com/office/drawing/2014/main" id="{79BF5F69-AFB4-4DC2-B0F2-55B14DE3C328}"/>
                  </a:ext>
                </a:extLst>
              </p:cNvPr>
              <p:cNvSpPr/>
              <p:nvPr/>
            </p:nvSpPr>
            <p:spPr>
              <a:xfrm>
                <a:off x="2484461" y="2877253"/>
                <a:ext cx="189484" cy="105196"/>
              </a:xfrm>
              <a:custGeom>
                <a:avLst/>
                <a:gdLst>
                  <a:gd name="connsiteX0" fmla="*/ 94742 w 189484"/>
                  <a:gd name="connsiteY0" fmla="*/ 19975 h 105196"/>
                  <a:gd name="connsiteX1" fmla="*/ 68758 w 189484"/>
                  <a:gd name="connsiteY1" fmla="*/ 30738 h 105196"/>
                  <a:gd name="connsiteX2" fmla="*/ 61813 w 189484"/>
                  <a:gd name="connsiteY2" fmla="*/ 47505 h 105196"/>
                  <a:gd name="connsiteX3" fmla="*/ 87055 w 189484"/>
                  <a:gd name="connsiteY3" fmla="*/ 47505 h 105196"/>
                  <a:gd name="connsiteX4" fmla="*/ 127671 w 189484"/>
                  <a:gd name="connsiteY4" fmla="*/ 47505 h 105196"/>
                  <a:gd name="connsiteX5" fmla="*/ 120726 w 189484"/>
                  <a:gd name="connsiteY5" fmla="*/ 30738 h 105196"/>
                  <a:gd name="connsiteX6" fmla="*/ 94742 w 189484"/>
                  <a:gd name="connsiteY6" fmla="*/ 19975 h 105196"/>
                  <a:gd name="connsiteX7" fmla="*/ 94742 w 189484"/>
                  <a:gd name="connsiteY7" fmla="*/ 0 h 105196"/>
                  <a:gd name="connsiteX8" fmla="*/ 134851 w 189484"/>
                  <a:gd name="connsiteY8" fmla="*/ 16614 h 105196"/>
                  <a:gd name="connsiteX9" fmla="*/ 147646 w 189484"/>
                  <a:gd name="connsiteY9" fmla="*/ 47505 h 105196"/>
                  <a:gd name="connsiteX10" fmla="*/ 148292 w 189484"/>
                  <a:gd name="connsiteY10" fmla="*/ 47505 h 105196"/>
                  <a:gd name="connsiteX11" fmla="*/ 189484 w 189484"/>
                  <a:gd name="connsiteY11" fmla="*/ 89890 h 105196"/>
                  <a:gd name="connsiteX12" fmla="*/ 174184 w 189484"/>
                  <a:gd name="connsiteY12" fmla="*/ 105196 h 105196"/>
                  <a:gd name="connsiteX13" fmla="*/ 15300 w 189484"/>
                  <a:gd name="connsiteY13" fmla="*/ 105196 h 105196"/>
                  <a:gd name="connsiteX14" fmla="*/ 0 w 189484"/>
                  <a:gd name="connsiteY14" fmla="*/ 89890 h 105196"/>
                  <a:gd name="connsiteX15" fmla="*/ 12358 w 189484"/>
                  <a:gd name="connsiteY15" fmla="*/ 59868 h 105196"/>
                  <a:gd name="connsiteX16" fmla="*/ 41729 w 189484"/>
                  <a:gd name="connsiteY16" fmla="*/ 47769 h 105196"/>
                  <a:gd name="connsiteX17" fmla="*/ 54634 w 189484"/>
                  <a:gd name="connsiteY17" fmla="*/ 16614 h 105196"/>
                  <a:gd name="connsiteX18" fmla="*/ 94742 w 189484"/>
                  <a:gd name="connsiteY18" fmla="*/ 0 h 10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9484" h="105196">
                    <a:moveTo>
                      <a:pt x="94742" y="19975"/>
                    </a:moveTo>
                    <a:cubicBezTo>
                      <a:pt x="84595" y="19975"/>
                      <a:pt x="75408" y="24088"/>
                      <a:pt x="68758" y="30738"/>
                    </a:cubicBezTo>
                    <a:lnTo>
                      <a:pt x="61813" y="47505"/>
                    </a:lnTo>
                    <a:lnTo>
                      <a:pt x="87055" y="47505"/>
                    </a:lnTo>
                    <a:lnTo>
                      <a:pt x="127671" y="47505"/>
                    </a:lnTo>
                    <a:lnTo>
                      <a:pt x="120726" y="30738"/>
                    </a:lnTo>
                    <a:cubicBezTo>
                      <a:pt x="114076" y="24088"/>
                      <a:pt x="104890" y="19975"/>
                      <a:pt x="94742" y="19975"/>
                    </a:cubicBezTo>
                    <a:close/>
                    <a:moveTo>
                      <a:pt x="94742" y="0"/>
                    </a:moveTo>
                    <a:cubicBezTo>
                      <a:pt x="110406" y="0"/>
                      <a:pt x="124586" y="6349"/>
                      <a:pt x="134851" y="16614"/>
                    </a:cubicBezTo>
                    <a:lnTo>
                      <a:pt x="147646" y="47505"/>
                    </a:lnTo>
                    <a:lnTo>
                      <a:pt x="148292" y="47505"/>
                    </a:lnTo>
                    <a:cubicBezTo>
                      <a:pt x="171830" y="47505"/>
                      <a:pt x="189484" y="66343"/>
                      <a:pt x="189484" y="89890"/>
                    </a:cubicBezTo>
                    <a:cubicBezTo>
                      <a:pt x="189484" y="98132"/>
                      <a:pt x="182423" y="105196"/>
                      <a:pt x="174184" y="105196"/>
                    </a:cubicBezTo>
                    <a:cubicBezTo>
                      <a:pt x="174184" y="105196"/>
                      <a:pt x="174184" y="105196"/>
                      <a:pt x="15300" y="105196"/>
                    </a:cubicBezTo>
                    <a:cubicBezTo>
                      <a:pt x="7061" y="105196"/>
                      <a:pt x="0" y="98132"/>
                      <a:pt x="0" y="89890"/>
                    </a:cubicBezTo>
                    <a:cubicBezTo>
                      <a:pt x="0" y="78117"/>
                      <a:pt x="4708" y="67520"/>
                      <a:pt x="12358" y="59868"/>
                    </a:cubicBezTo>
                    <a:lnTo>
                      <a:pt x="41729" y="47769"/>
                    </a:lnTo>
                    <a:lnTo>
                      <a:pt x="54634" y="16614"/>
                    </a:lnTo>
                    <a:cubicBezTo>
                      <a:pt x="64898" y="6349"/>
                      <a:pt x="79079" y="0"/>
                      <a:pt x="94742"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tx1"/>
                  </a:solidFill>
                  <a:cs typeface="B Nazanin" panose="00000700000000000000" pitchFamily="2" charset="-78"/>
                </a:endParaRPr>
              </a:p>
            </p:txBody>
          </p:sp>
        </p:grpSp>
        <p:sp>
          <p:nvSpPr>
            <p:cNvPr id="9" name="Chevron 2">
              <a:extLst>
                <a:ext uri="{FF2B5EF4-FFF2-40B4-BE49-F238E27FC236}">
                  <a16:creationId xmlns:a16="http://schemas.microsoft.com/office/drawing/2014/main" id="{DB7AC1D1-1FB9-48B6-9271-1DFFD5E0B487}"/>
                </a:ext>
              </a:extLst>
            </p:cNvPr>
            <p:cNvSpPr/>
            <p:nvPr/>
          </p:nvSpPr>
          <p:spPr>
            <a:xfrm rot="5400000">
              <a:off x="4198486" y="2547223"/>
              <a:ext cx="270623" cy="267207"/>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700000000000000" pitchFamily="2" charset="-78"/>
              </a:endParaRPr>
            </a:p>
          </p:txBody>
        </p:sp>
        <p:sp>
          <p:nvSpPr>
            <p:cNvPr id="10" name="Chevron 2">
              <a:extLst>
                <a:ext uri="{FF2B5EF4-FFF2-40B4-BE49-F238E27FC236}">
                  <a16:creationId xmlns:a16="http://schemas.microsoft.com/office/drawing/2014/main" id="{FAB214E7-8D92-4D64-A388-6B875E8F7354}"/>
                </a:ext>
              </a:extLst>
            </p:cNvPr>
            <p:cNvSpPr/>
            <p:nvPr/>
          </p:nvSpPr>
          <p:spPr>
            <a:xfrm rot="5400000">
              <a:off x="4201989" y="2898837"/>
              <a:ext cx="270623" cy="267207"/>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700000000000000" pitchFamily="2" charset="-78"/>
              </a:endParaRPr>
            </a:p>
          </p:txBody>
        </p:sp>
        <p:sp>
          <p:nvSpPr>
            <p:cNvPr id="11" name="Chevron 2">
              <a:extLst>
                <a:ext uri="{FF2B5EF4-FFF2-40B4-BE49-F238E27FC236}">
                  <a16:creationId xmlns:a16="http://schemas.microsoft.com/office/drawing/2014/main" id="{EB4DC4D8-9C87-4299-A96E-044A27922DD6}"/>
                </a:ext>
              </a:extLst>
            </p:cNvPr>
            <p:cNvSpPr/>
            <p:nvPr/>
          </p:nvSpPr>
          <p:spPr>
            <a:xfrm rot="5400000">
              <a:off x="4205492" y="3250451"/>
              <a:ext cx="270623" cy="267207"/>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700000000000000" pitchFamily="2" charset="-78"/>
              </a:endParaRPr>
            </a:p>
          </p:txBody>
        </p:sp>
        <p:sp>
          <p:nvSpPr>
            <p:cNvPr id="12" name="Chevron 2">
              <a:extLst>
                <a:ext uri="{FF2B5EF4-FFF2-40B4-BE49-F238E27FC236}">
                  <a16:creationId xmlns:a16="http://schemas.microsoft.com/office/drawing/2014/main" id="{4E5444C9-4E9C-4F7F-9E73-41AD518B082F}"/>
                </a:ext>
              </a:extLst>
            </p:cNvPr>
            <p:cNvSpPr/>
            <p:nvPr/>
          </p:nvSpPr>
          <p:spPr>
            <a:xfrm rot="5400000">
              <a:off x="4208995" y="3602065"/>
              <a:ext cx="270623" cy="267207"/>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700000000000000" pitchFamily="2" charset="-78"/>
              </a:endParaRPr>
            </a:p>
          </p:txBody>
        </p:sp>
      </p:grpSp>
      <p:grpSp>
        <p:nvGrpSpPr>
          <p:cNvPr id="18" name="Group 17">
            <a:extLst>
              <a:ext uri="{FF2B5EF4-FFF2-40B4-BE49-F238E27FC236}">
                <a16:creationId xmlns:a16="http://schemas.microsoft.com/office/drawing/2014/main" id="{6D01D5D5-4E7B-4152-8BF6-464165F520BB}"/>
              </a:ext>
            </a:extLst>
          </p:cNvPr>
          <p:cNvGrpSpPr/>
          <p:nvPr/>
        </p:nvGrpSpPr>
        <p:grpSpPr>
          <a:xfrm>
            <a:off x="7414793" y="3640930"/>
            <a:ext cx="897000" cy="877212"/>
            <a:chOff x="4230870" y="4507421"/>
            <a:chExt cx="533921" cy="522143"/>
          </a:xfrm>
        </p:grpSpPr>
        <p:grpSp>
          <p:nvGrpSpPr>
            <p:cNvPr id="19" name="Group 18">
              <a:extLst>
                <a:ext uri="{FF2B5EF4-FFF2-40B4-BE49-F238E27FC236}">
                  <a16:creationId xmlns:a16="http://schemas.microsoft.com/office/drawing/2014/main" id="{EC44EA59-2344-430D-AA61-CF8775B0B232}"/>
                </a:ext>
              </a:extLst>
            </p:cNvPr>
            <p:cNvGrpSpPr/>
            <p:nvPr/>
          </p:nvGrpSpPr>
          <p:grpSpPr>
            <a:xfrm>
              <a:off x="4230870" y="4507421"/>
              <a:ext cx="533921" cy="522143"/>
              <a:chOff x="9975148" y="4071651"/>
              <a:chExt cx="1727200" cy="1689100"/>
            </a:xfrm>
          </p:grpSpPr>
          <p:sp>
            <p:nvSpPr>
              <p:cNvPr id="23" name="Freeform 9">
                <a:extLst>
                  <a:ext uri="{FF2B5EF4-FFF2-40B4-BE49-F238E27FC236}">
                    <a16:creationId xmlns:a16="http://schemas.microsoft.com/office/drawing/2014/main" id="{7D3E00C1-EBC9-4B6E-B7A1-AC733BF3177B}"/>
                  </a:ext>
                </a:extLst>
              </p:cNvPr>
              <p:cNvSpPr>
                <a:spLocks/>
              </p:cNvSpPr>
              <p:nvPr/>
            </p:nvSpPr>
            <p:spPr bwMode="auto">
              <a:xfrm>
                <a:off x="9975148" y="4071651"/>
                <a:ext cx="1727200" cy="1689100"/>
              </a:xfrm>
              <a:custGeom>
                <a:avLst/>
                <a:gdLst>
                  <a:gd name="T0" fmla="*/ 459 w 459"/>
                  <a:gd name="T1" fmla="*/ 364 h 450"/>
                  <a:gd name="T2" fmla="*/ 372 w 459"/>
                  <a:gd name="T3" fmla="*/ 450 h 450"/>
                  <a:gd name="T4" fmla="*/ 87 w 459"/>
                  <a:gd name="T5" fmla="*/ 450 h 450"/>
                  <a:gd name="T6" fmla="*/ 0 w 459"/>
                  <a:gd name="T7" fmla="*/ 364 h 450"/>
                  <a:gd name="T8" fmla="*/ 0 w 459"/>
                  <a:gd name="T9" fmla="*/ 87 h 450"/>
                  <a:gd name="T10" fmla="*/ 87 w 459"/>
                  <a:gd name="T11" fmla="*/ 0 h 450"/>
                  <a:gd name="T12" fmla="*/ 372 w 459"/>
                  <a:gd name="T13" fmla="*/ 0 h 450"/>
                  <a:gd name="T14" fmla="*/ 459 w 459"/>
                  <a:gd name="T15" fmla="*/ 87 h 450"/>
                  <a:gd name="T16" fmla="*/ 459 w 459"/>
                  <a:gd name="T17" fmla="*/ 364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9" h="450">
                    <a:moveTo>
                      <a:pt x="459" y="364"/>
                    </a:moveTo>
                    <a:cubicBezTo>
                      <a:pt x="459" y="411"/>
                      <a:pt x="420" y="450"/>
                      <a:pt x="372" y="450"/>
                    </a:cubicBezTo>
                    <a:cubicBezTo>
                      <a:pt x="87" y="450"/>
                      <a:pt x="87" y="450"/>
                      <a:pt x="87" y="450"/>
                    </a:cubicBezTo>
                    <a:cubicBezTo>
                      <a:pt x="39" y="450"/>
                      <a:pt x="0" y="411"/>
                      <a:pt x="0" y="364"/>
                    </a:cubicBezTo>
                    <a:cubicBezTo>
                      <a:pt x="0" y="87"/>
                      <a:pt x="0" y="87"/>
                      <a:pt x="0" y="87"/>
                    </a:cubicBezTo>
                    <a:cubicBezTo>
                      <a:pt x="0" y="39"/>
                      <a:pt x="39" y="0"/>
                      <a:pt x="87" y="0"/>
                    </a:cubicBezTo>
                    <a:cubicBezTo>
                      <a:pt x="372" y="0"/>
                      <a:pt x="372" y="0"/>
                      <a:pt x="372" y="0"/>
                    </a:cubicBezTo>
                    <a:cubicBezTo>
                      <a:pt x="420" y="0"/>
                      <a:pt x="459" y="39"/>
                      <a:pt x="459" y="87"/>
                    </a:cubicBezTo>
                    <a:lnTo>
                      <a:pt x="459" y="36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24" name="Freeform 10">
                <a:extLst>
                  <a:ext uri="{FF2B5EF4-FFF2-40B4-BE49-F238E27FC236}">
                    <a16:creationId xmlns:a16="http://schemas.microsoft.com/office/drawing/2014/main" id="{EDF3D10C-36A1-4911-AC93-3DA2D802A997}"/>
                  </a:ext>
                </a:extLst>
              </p:cNvPr>
              <p:cNvSpPr>
                <a:spLocks/>
              </p:cNvSpPr>
              <p:nvPr/>
            </p:nvSpPr>
            <p:spPr bwMode="auto">
              <a:xfrm>
                <a:off x="10087861" y="4184363"/>
                <a:ext cx="1497013" cy="1463675"/>
              </a:xfrm>
              <a:custGeom>
                <a:avLst/>
                <a:gdLst>
                  <a:gd name="T0" fmla="*/ 398 w 398"/>
                  <a:gd name="T1" fmla="*/ 332 h 390"/>
                  <a:gd name="T2" fmla="*/ 340 w 398"/>
                  <a:gd name="T3" fmla="*/ 390 h 390"/>
                  <a:gd name="T4" fmla="*/ 59 w 398"/>
                  <a:gd name="T5" fmla="*/ 390 h 390"/>
                  <a:gd name="T6" fmla="*/ 0 w 398"/>
                  <a:gd name="T7" fmla="*/ 332 h 390"/>
                  <a:gd name="T8" fmla="*/ 0 w 398"/>
                  <a:gd name="T9" fmla="*/ 59 h 390"/>
                  <a:gd name="T10" fmla="*/ 59 w 398"/>
                  <a:gd name="T11" fmla="*/ 0 h 390"/>
                  <a:gd name="T12" fmla="*/ 340 w 398"/>
                  <a:gd name="T13" fmla="*/ 0 h 390"/>
                  <a:gd name="T14" fmla="*/ 398 w 398"/>
                  <a:gd name="T15" fmla="*/ 59 h 390"/>
                  <a:gd name="T16" fmla="*/ 398 w 398"/>
                  <a:gd name="T17" fmla="*/ 332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8" h="390">
                    <a:moveTo>
                      <a:pt x="398" y="332"/>
                    </a:moveTo>
                    <a:cubicBezTo>
                      <a:pt x="398" y="364"/>
                      <a:pt x="372" y="390"/>
                      <a:pt x="340" y="390"/>
                    </a:cubicBezTo>
                    <a:cubicBezTo>
                      <a:pt x="59" y="390"/>
                      <a:pt x="59" y="390"/>
                      <a:pt x="59" y="390"/>
                    </a:cubicBezTo>
                    <a:cubicBezTo>
                      <a:pt x="27" y="390"/>
                      <a:pt x="0" y="364"/>
                      <a:pt x="0" y="332"/>
                    </a:cubicBezTo>
                    <a:cubicBezTo>
                      <a:pt x="0" y="59"/>
                      <a:pt x="0" y="59"/>
                      <a:pt x="0" y="59"/>
                    </a:cubicBezTo>
                    <a:cubicBezTo>
                      <a:pt x="0" y="26"/>
                      <a:pt x="27" y="0"/>
                      <a:pt x="59" y="0"/>
                    </a:cubicBezTo>
                    <a:cubicBezTo>
                      <a:pt x="340" y="0"/>
                      <a:pt x="340" y="0"/>
                      <a:pt x="340" y="0"/>
                    </a:cubicBezTo>
                    <a:cubicBezTo>
                      <a:pt x="372" y="0"/>
                      <a:pt x="398" y="26"/>
                      <a:pt x="398" y="59"/>
                    </a:cubicBezTo>
                    <a:lnTo>
                      <a:pt x="398" y="332"/>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25" name="Freeform 11">
                <a:extLst>
                  <a:ext uri="{FF2B5EF4-FFF2-40B4-BE49-F238E27FC236}">
                    <a16:creationId xmlns:a16="http://schemas.microsoft.com/office/drawing/2014/main" id="{E665D0B6-C564-43EF-A66D-69AAA0DA2A32}"/>
                  </a:ext>
                </a:extLst>
              </p:cNvPr>
              <p:cNvSpPr>
                <a:spLocks noEditPoints="1"/>
              </p:cNvSpPr>
              <p:nvPr/>
            </p:nvSpPr>
            <p:spPr bwMode="auto">
              <a:xfrm>
                <a:off x="10475211" y="4274851"/>
                <a:ext cx="727075" cy="303213"/>
              </a:xfrm>
              <a:custGeom>
                <a:avLst/>
                <a:gdLst>
                  <a:gd name="T0" fmla="*/ 97 w 193"/>
                  <a:gd name="T1" fmla="*/ 8 h 81"/>
                  <a:gd name="T2" fmla="*/ 184 w 193"/>
                  <a:gd name="T3" fmla="*/ 25 h 81"/>
                  <a:gd name="T4" fmla="*/ 172 w 193"/>
                  <a:gd name="T5" fmla="*/ 72 h 81"/>
                  <a:gd name="T6" fmla="*/ 96 w 193"/>
                  <a:gd name="T7" fmla="*/ 60 h 81"/>
                  <a:gd name="T8" fmla="*/ 21 w 193"/>
                  <a:gd name="T9" fmla="*/ 73 h 81"/>
                  <a:gd name="T10" fmla="*/ 8 w 193"/>
                  <a:gd name="T11" fmla="*/ 25 h 81"/>
                  <a:gd name="T12" fmla="*/ 97 w 193"/>
                  <a:gd name="T13" fmla="*/ 8 h 81"/>
                  <a:gd name="T14" fmla="*/ 97 w 193"/>
                  <a:gd name="T15" fmla="*/ 0 h 81"/>
                  <a:gd name="T16" fmla="*/ 5 w 193"/>
                  <a:gd name="T17" fmla="*/ 18 h 81"/>
                  <a:gd name="T18" fmla="*/ 1 w 193"/>
                  <a:gd name="T19" fmla="*/ 27 h 81"/>
                  <a:gd name="T20" fmla="*/ 13 w 193"/>
                  <a:gd name="T21" fmla="*/ 75 h 81"/>
                  <a:gd name="T22" fmla="*/ 17 w 193"/>
                  <a:gd name="T23" fmla="*/ 80 h 81"/>
                  <a:gd name="T24" fmla="*/ 21 w 193"/>
                  <a:gd name="T25" fmla="*/ 81 h 81"/>
                  <a:gd name="T26" fmla="*/ 24 w 193"/>
                  <a:gd name="T27" fmla="*/ 80 h 81"/>
                  <a:gd name="T28" fmla="*/ 96 w 193"/>
                  <a:gd name="T29" fmla="*/ 68 h 81"/>
                  <a:gd name="T30" fmla="*/ 169 w 193"/>
                  <a:gd name="T31" fmla="*/ 80 h 81"/>
                  <a:gd name="T32" fmla="*/ 172 w 193"/>
                  <a:gd name="T33" fmla="*/ 80 h 81"/>
                  <a:gd name="T34" fmla="*/ 175 w 193"/>
                  <a:gd name="T35" fmla="*/ 80 h 81"/>
                  <a:gd name="T36" fmla="*/ 179 w 193"/>
                  <a:gd name="T37" fmla="*/ 75 h 81"/>
                  <a:gd name="T38" fmla="*/ 192 w 193"/>
                  <a:gd name="T39" fmla="*/ 27 h 81"/>
                  <a:gd name="T40" fmla="*/ 187 w 193"/>
                  <a:gd name="T41" fmla="*/ 17 h 81"/>
                  <a:gd name="T42" fmla="*/ 97 w 193"/>
                  <a:gd name="T43"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3" h="81">
                    <a:moveTo>
                      <a:pt x="97" y="8"/>
                    </a:moveTo>
                    <a:cubicBezTo>
                      <a:pt x="128" y="8"/>
                      <a:pt x="158" y="14"/>
                      <a:pt x="184" y="25"/>
                    </a:cubicBezTo>
                    <a:cubicBezTo>
                      <a:pt x="172" y="72"/>
                      <a:pt x="172" y="72"/>
                      <a:pt x="172" y="72"/>
                    </a:cubicBezTo>
                    <a:cubicBezTo>
                      <a:pt x="150" y="64"/>
                      <a:pt x="124" y="60"/>
                      <a:pt x="96" y="60"/>
                    </a:cubicBezTo>
                    <a:cubicBezTo>
                      <a:pt x="68" y="60"/>
                      <a:pt x="43" y="64"/>
                      <a:pt x="21" y="73"/>
                    </a:cubicBezTo>
                    <a:cubicBezTo>
                      <a:pt x="8" y="25"/>
                      <a:pt x="8" y="25"/>
                      <a:pt x="8" y="25"/>
                    </a:cubicBezTo>
                    <a:cubicBezTo>
                      <a:pt x="35" y="14"/>
                      <a:pt x="65" y="8"/>
                      <a:pt x="97" y="8"/>
                    </a:cubicBezTo>
                    <a:moveTo>
                      <a:pt x="97" y="0"/>
                    </a:moveTo>
                    <a:cubicBezTo>
                      <a:pt x="65" y="0"/>
                      <a:pt x="33" y="6"/>
                      <a:pt x="5" y="18"/>
                    </a:cubicBezTo>
                    <a:cubicBezTo>
                      <a:pt x="2" y="19"/>
                      <a:pt x="0" y="24"/>
                      <a:pt x="1" y="27"/>
                    </a:cubicBezTo>
                    <a:cubicBezTo>
                      <a:pt x="13" y="75"/>
                      <a:pt x="13" y="75"/>
                      <a:pt x="13" y="75"/>
                    </a:cubicBezTo>
                    <a:cubicBezTo>
                      <a:pt x="14" y="77"/>
                      <a:pt x="15" y="79"/>
                      <a:pt x="17" y="80"/>
                    </a:cubicBezTo>
                    <a:cubicBezTo>
                      <a:pt x="18" y="80"/>
                      <a:pt x="20" y="81"/>
                      <a:pt x="21" y="81"/>
                    </a:cubicBezTo>
                    <a:cubicBezTo>
                      <a:pt x="22" y="81"/>
                      <a:pt x="23" y="80"/>
                      <a:pt x="24" y="80"/>
                    </a:cubicBezTo>
                    <a:cubicBezTo>
                      <a:pt x="44" y="72"/>
                      <a:pt x="69" y="68"/>
                      <a:pt x="96" y="68"/>
                    </a:cubicBezTo>
                    <a:cubicBezTo>
                      <a:pt x="123" y="68"/>
                      <a:pt x="148" y="72"/>
                      <a:pt x="169" y="80"/>
                    </a:cubicBezTo>
                    <a:cubicBezTo>
                      <a:pt x="170" y="80"/>
                      <a:pt x="171" y="80"/>
                      <a:pt x="172" y="80"/>
                    </a:cubicBezTo>
                    <a:cubicBezTo>
                      <a:pt x="173" y="80"/>
                      <a:pt x="174" y="80"/>
                      <a:pt x="175" y="80"/>
                    </a:cubicBezTo>
                    <a:cubicBezTo>
                      <a:pt x="177" y="79"/>
                      <a:pt x="179" y="77"/>
                      <a:pt x="179" y="75"/>
                    </a:cubicBezTo>
                    <a:cubicBezTo>
                      <a:pt x="192" y="27"/>
                      <a:pt x="192" y="27"/>
                      <a:pt x="192" y="27"/>
                    </a:cubicBezTo>
                    <a:cubicBezTo>
                      <a:pt x="193" y="23"/>
                      <a:pt x="191" y="19"/>
                      <a:pt x="187" y="17"/>
                    </a:cubicBezTo>
                    <a:cubicBezTo>
                      <a:pt x="160" y="6"/>
                      <a:pt x="128" y="0"/>
                      <a:pt x="97"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26" name="Freeform 12">
                <a:extLst>
                  <a:ext uri="{FF2B5EF4-FFF2-40B4-BE49-F238E27FC236}">
                    <a16:creationId xmlns:a16="http://schemas.microsoft.com/office/drawing/2014/main" id="{960F2BA0-0513-455F-AC7D-2AAB4A3114E1}"/>
                  </a:ext>
                </a:extLst>
              </p:cNvPr>
              <p:cNvSpPr>
                <a:spLocks/>
              </p:cNvSpPr>
              <p:nvPr/>
            </p:nvSpPr>
            <p:spPr bwMode="auto">
              <a:xfrm>
                <a:off x="10505373" y="4303426"/>
                <a:ext cx="661988" cy="244475"/>
              </a:xfrm>
              <a:custGeom>
                <a:avLst/>
                <a:gdLst>
                  <a:gd name="T0" fmla="*/ 0 w 176"/>
                  <a:gd name="T1" fmla="*/ 17 h 65"/>
                  <a:gd name="T2" fmla="*/ 13 w 176"/>
                  <a:gd name="T3" fmla="*/ 65 h 65"/>
                  <a:gd name="T4" fmla="*/ 88 w 176"/>
                  <a:gd name="T5" fmla="*/ 52 h 65"/>
                  <a:gd name="T6" fmla="*/ 164 w 176"/>
                  <a:gd name="T7" fmla="*/ 64 h 65"/>
                  <a:gd name="T8" fmla="*/ 176 w 176"/>
                  <a:gd name="T9" fmla="*/ 17 h 65"/>
                  <a:gd name="T10" fmla="*/ 89 w 176"/>
                  <a:gd name="T11" fmla="*/ 0 h 65"/>
                  <a:gd name="T12" fmla="*/ 0 w 176"/>
                  <a:gd name="T13" fmla="*/ 17 h 65"/>
                </a:gdLst>
                <a:ahLst/>
                <a:cxnLst>
                  <a:cxn ang="0">
                    <a:pos x="T0" y="T1"/>
                  </a:cxn>
                  <a:cxn ang="0">
                    <a:pos x="T2" y="T3"/>
                  </a:cxn>
                  <a:cxn ang="0">
                    <a:pos x="T4" y="T5"/>
                  </a:cxn>
                  <a:cxn ang="0">
                    <a:pos x="T6" y="T7"/>
                  </a:cxn>
                  <a:cxn ang="0">
                    <a:pos x="T8" y="T9"/>
                  </a:cxn>
                  <a:cxn ang="0">
                    <a:pos x="T10" y="T11"/>
                  </a:cxn>
                  <a:cxn ang="0">
                    <a:pos x="T12" y="T13"/>
                  </a:cxn>
                </a:cxnLst>
                <a:rect l="0" t="0" r="r" b="b"/>
                <a:pathLst>
                  <a:path w="176" h="65">
                    <a:moveTo>
                      <a:pt x="0" y="17"/>
                    </a:moveTo>
                    <a:cubicBezTo>
                      <a:pt x="13" y="65"/>
                      <a:pt x="13" y="65"/>
                      <a:pt x="13" y="65"/>
                    </a:cubicBezTo>
                    <a:cubicBezTo>
                      <a:pt x="35" y="56"/>
                      <a:pt x="60" y="52"/>
                      <a:pt x="88" y="52"/>
                    </a:cubicBezTo>
                    <a:cubicBezTo>
                      <a:pt x="116" y="52"/>
                      <a:pt x="142" y="56"/>
                      <a:pt x="164" y="64"/>
                    </a:cubicBezTo>
                    <a:cubicBezTo>
                      <a:pt x="176" y="17"/>
                      <a:pt x="176" y="17"/>
                      <a:pt x="176" y="17"/>
                    </a:cubicBezTo>
                    <a:cubicBezTo>
                      <a:pt x="150" y="6"/>
                      <a:pt x="120" y="0"/>
                      <a:pt x="89" y="0"/>
                    </a:cubicBezTo>
                    <a:cubicBezTo>
                      <a:pt x="57" y="0"/>
                      <a:pt x="27" y="6"/>
                      <a:pt x="0" y="17"/>
                    </a:cubicBezTo>
                    <a:close/>
                  </a:path>
                </a:pathLst>
              </a:custGeom>
              <a:solidFill>
                <a:srgbClr val="F8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27" name="Freeform 13">
                <a:extLst>
                  <a:ext uri="{FF2B5EF4-FFF2-40B4-BE49-F238E27FC236}">
                    <a16:creationId xmlns:a16="http://schemas.microsoft.com/office/drawing/2014/main" id="{29EC5BAC-E57D-4107-B307-1B1121BCE426}"/>
                  </a:ext>
                </a:extLst>
              </p:cNvPr>
              <p:cNvSpPr>
                <a:spLocks/>
              </p:cNvSpPr>
              <p:nvPr/>
            </p:nvSpPr>
            <p:spPr bwMode="auto">
              <a:xfrm>
                <a:off x="11145136" y="4387563"/>
                <a:ext cx="22225" cy="41275"/>
              </a:xfrm>
              <a:custGeom>
                <a:avLst/>
                <a:gdLst>
                  <a:gd name="T0" fmla="*/ 14 w 14"/>
                  <a:gd name="T1" fmla="*/ 0 h 26"/>
                  <a:gd name="T2" fmla="*/ 12 w 14"/>
                  <a:gd name="T3" fmla="*/ 0 h 26"/>
                  <a:gd name="T4" fmla="*/ 0 w 14"/>
                  <a:gd name="T5" fmla="*/ 26 h 26"/>
                  <a:gd name="T6" fmla="*/ 2 w 14"/>
                  <a:gd name="T7" fmla="*/ 26 h 26"/>
                  <a:gd name="T8" fmla="*/ 14 w 14"/>
                  <a:gd name="T9" fmla="*/ 0 h 26"/>
                </a:gdLst>
                <a:ahLst/>
                <a:cxnLst>
                  <a:cxn ang="0">
                    <a:pos x="T0" y="T1"/>
                  </a:cxn>
                  <a:cxn ang="0">
                    <a:pos x="T2" y="T3"/>
                  </a:cxn>
                  <a:cxn ang="0">
                    <a:pos x="T4" y="T5"/>
                  </a:cxn>
                  <a:cxn ang="0">
                    <a:pos x="T6" y="T7"/>
                  </a:cxn>
                  <a:cxn ang="0">
                    <a:pos x="T8" y="T9"/>
                  </a:cxn>
                </a:cxnLst>
                <a:rect l="0" t="0" r="r" b="b"/>
                <a:pathLst>
                  <a:path w="14" h="26">
                    <a:moveTo>
                      <a:pt x="14" y="0"/>
                    </a:moveTo>
                    <a:lnTo>
                      <a:pt x="12" y="0"/>
                    </a:lnTo>
                    <a:lnTo>
                      <a:pt x="0" y="26"/>
                    </a:lnTo>
                    <a:lnTo>
                      <a:pt x="2" y="26"/>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28" name="Freeform 14">
                <a:extLst>
                  <a:ext uri="{FF2B5EF4-FFF2-40B4-BE49-F238E27FC236}">
                    <a16:creationId xmlns:a16="http://schemas.microsoft.com/office/drawing/2014/main" id="{EECC9E0C-998E-4CEA-B72A-3F70EE4549E5}"/>
                  </a:ext>
                </a:extLst>
              </p:cNvPr>
              <p:cNvSpPr>
                <a:spLocks/>
              </p:cNvSpPr>
              <p:nvPr/>
            </p:nvSpPr>
            <p:spPr bwMode="auto">
              <a:xfrm>
                <a:off x="11145136" y="4387563"/>
                <a:ext cx="22225" cy="41275"/>
              </a:xfrm>
              <a:custGeom>
                <a:avLst/>
                <a:gdLst>
                  <a:gd name="T0" fmla="*/ 14 w 14"/>
                  <a:gd name="T1" fmla="*/ 0 h 26"/>
                  <a:gd name="T2" fmla="*/ 12 w 14"/>
                  <a:gd name="T3" fmla="*/ 0 h 26"/>
                  <a:gd name="T4" fmla="*/ 0 w 14"/>
                  <a:gd name="T5" fmla="*/ 26 h 26"/>
                  <a:gd name="T6" fmla="*/ 2 w 14"/>
                  <a:gd name="T7" fmla="*/ 26 h 26"/>
                </a:gdLst>
                <a:ahLst/>
                <a:cxnLst>
                  <a:cxn ang="0">
                    <a:pos x="T0" y="T1"/>
                  </a:cxn>
                  <a:cxn ang="0">
                    <a:pos x="T2" y="T3"/>
                  </a:cxn>
                  <a:cxn ang="0">
                    <a:pos x="T4" y="T5"/>
                  </a:cxn>
                  <a:cxn ang="0">
                    <a:pos x="T6" y="T7"/>
                  </a:cxn>
                </a:cxnLst>
                <a:rect l="0" t="0" r="r" b="b"/>
                <a:pathLst>
                  <a:path w="14" h="26">
                    <a:moveTo>
                      <a:pt x="14" y="0"/>
                    </a:moveTo>
                    <a:lnTo>
                      <a:pt x="12" y="0"/>
                    </a:lnTo>
                    <a:lnTo>
                      <a:pt x="0" y="26"/>
                    </a:lnTo>
                    <a:lnTo>
                      <a:pt x="2"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29" name="Freeform 15">
                <a:extLst>
                  <a:ext uri="{FF2B5EF4-FFF2-40B4-BE49-F238E27FC236}">
                    <a16:creationId xmlns:a16="http://schemas.microsoft.com/office/drawing/2014/main" id="{35FE0772-14F3-4CC8-9E77-2472FB8057B8}"/>
                  </a:ext>
                </a:extLst>
              </p:cNvPr>
              <p:cNvSpPr>
                <a:spLocks noEditPoints="1"/>
              </p:cNvSpPr>
              <p:nvPr/>
            </p:nvSpPr>
            <p:spPr bwMode="auto">
              <a:xfrm>
                <a:off x="10584748" y="4327238"/>
                <a:ext cx="504825" cy="77788"/>
              </a:xfrm>
              <a:custGeom>
                <a:avLst/>
                <a:gdLst>
                  <a:gd name="T0" fmla="*/ 2 w 134"/>
                  <a:gd name="T1" fmla="*/ 9 h 21"/>
                  <a:gd name="T2" fmla="*/ 0 w 134"/>
                  <a:gd name="T3" fmla="*/ 9 h 21"/>
                  <a:gd name="T4" fmla="*/ 4 w 134"/>
                  <a:gd name="T5" fmla="*/ 21 h 21"/>
                  <a:gd name="T6" fmla="*/ 5 w 134"/>
                  <a:gd name="T7" fmla="*/ 20 h 21"/>
                  <a:gd name="T8" fmla="*/ 2 w 134"/>
                  <a:gd name="T9" fmla="*/ 9 h 21"/>
                  <a:gd name="T10" fmla="*/ 24 w 134"/>
                  <a:gd name="T11" fmla="*/ 4 h 21"/>
                  <a:gd name="T12" fmla="*/ 22 w 134"/>
                  <a:gd name="T13" fmla="*/ 4 h 21"/>
                  <a:gd name="T14" fmla="*/ 24 w 134"/>
                  <a:gd name="T15" fmla="*/ 16 h 21"/>
                  <a:gd name="T16" fmla="*/ 26 w 134"/>
                  <a:gd name="T17" fmla="*/ 15 h 21"/>
                  <a:gd name="T18" fmla="*/ 24 w 134"/>
                  <a:gd name="T19" fmla="*/ 4 h 21"/>
                  <a:gd name="T20" fmla="*/ 46 w 134"/>
                  <a:gd name="T21" fmla="*/ 1 h 21"/>
                  <a:gd name="T22" fmla="*/ 44 w 134"/>
                  <a:gd name="T23" fmla="*/ 1 h 21"/>
                  <a:gd name="T24" fmla="*/ 45 w 134"/>
                  <a:gd name="T25" fmla="*/ 13 h 21"/>
                  <a:gd name="T26" fmla="*/ 47 w 134"/>
                  <a:gd name="T27" fmla="*/ 13 h 21"/>
                  <a:gd name="T28" fmla="*/ 46 w 134"/>
                  <a:gd name="T29" fmla="*/ 1 h 21"/>
                  <a:gd name="T30" fmla="*/ 68 w 134"/>
                  <a:gd name="T31" fmla="*/ 0 h 21"/>
                  <a:gd name="T32" fmla="*/ 68 w 134"/>
                  <a:gd name="T33" fmla="*/ 0 h 21"/>
                  <a:gd name="T34" fmla="*/ 66 w 134"/>
                  <a:gd name="T35" fmla="*/ 0 h 21"/>
                  <a:gd name="T36" fmla="*/ 66 w 134"/>
                  <a:gd name="T37" fmla="*/ 12 h 21"/>
                  <a:gd name="T38" fmla="*/ 68 w 134"/>
                  <a:gd name="T39" fmla="*/ 12 h 21"/>
                  <a:gd name="T40" fmla="*/ 68 w 134"/>
                  <a:gd name="T41" fmla="*/ 12 h 21"/>
                  <a:gd name="T42" fmla="*/ 68 w 134"/>
                  <a:gd name="T43" fmla="*/ 0 h 21"/>
                  <a:gd name="T44" fmla="*/ 91 w 134"/>
                  <a:gd name="T45" fmla="*/ 1 h 21"/>
                  <a:gd name="T46" fmla="*/ 89 w 134"/>
                  <a:gd name="T47" fmla="*/ 1 h 21"/>
                  <a:gd name="T48" fmla="*/ 88 w 134"/>
                  <a:gd name="T49" fmla="*/ 13 h 21"/>
                  <a:gd name="T50" fmla="*/ 89 w 134"/>
                  <a:gd name="T51" fmla="*/ 13 h 21"/>
                  <a:gd name="T52" fmla="*/ 91 w 134"/>
                  <a:gd name="T53" fmla="*/ 1 h 21"/>
                  <a:gd name="T54" fmla="*/ 113 w 134"/>
                  <a:gd name="T55" fmla="*/ 4 h 21"/>
                  <a:gd name="T56" fmla="*/ 111 w 134"/>
                  <a:gd name="T57" fmla="*/ 3 h 21"/>
                  <a:gd name="T58" fmla="*/ 109 w 134"/>
                  <a:gd name="T59" fmla="*/ 15 h 21"/>
                  <a:gd name="T60" fmla="*/ 110 w 134"/>
                  <a:gd name="T61" fmla="*/ 16 h 21"/>
                  <a:gd name="T62" fmla="*/ 113 w 134"/>
                  <a:gd name="T63" fmla="*/ 4 h 21"/>
                  <a:gd name="T64" fmla="*/ 134 w 134"/>
                  <a:gd name="T65" fmla="*/ 9 h 21"/>
                  <a:gd name="T66" fmla="*/ 132 w 134"/>
                  <a:gd name="T67" fmla="*/ 9 h 21"/>
                  <a:gd name="T68" fmla="*/ 129 w 134"/>
                  <a:gd name="T69" fmla="*/ 20 h 21"/>
                  <a:gd name="T70" fmla="*/ 131 w 134"/>
                  <a:gd name="T71" fmla="*/ 21 h 21"/>
                  <a:gd name="T72" fmla="*/ 134 w 134"/>
                  <a:gd name="T73"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4" h="21">
                    <a:moveTo>
                      <a:pt x="2" y="9"/>
                    </a:moveTo>
                    <a:cubicBezTo>
                      <a:pt x="1" y="9"/>
                      <a:pt x="1" y="9"/>
                      <a:pt x="0" y="9"/>
                    </a:cubicBezTo>
                    <a:cubicBezTo>
                      <a:pt x="4" y="21"/>
                      <a:pt x="4" y="21"/>
                      <a:pt x="4" y="21"/>
                    </a:cubicBezTo>
                    <a:cubicBezTo>
                      <a:pt x="4" y="21"/>
                      <a:pt x="5" y="21"/>
                      <a:pt x="5" y="20"/>
                    </a:cubicBezTo>
                    <a:cubicBezTo>
                      <a:pt x="2" y="9"/>
                      <a:pt x="2" y="9"/>
                      <a:pt x="2" y="9"/>
                    </a:cubicBezTo>
                    <a:close/>
                    <a:moveTo>
                      <a:pt x="24" y="4"/>
                    </a:moveTo>
                    <a:cubicBezTo>
                      <a:pt x="23" y="4"/>
                      <a:pt x="23" y="4"/>
                      <a:pt x="22" y="4"/>
                    </a:cubicBezTo>
                    <a:cubicBezTo>
                      <a:pt x="24" y="16"/>
                      <a:pt x="24" y="16"/>
                      <a:pt x="24" y="16"/>
                    </a:cubicBezTo>
                    <a:cubicBezTo>
                      <a:pt x="25" y="16"/>
                      <a:pt x="25" y="16"/>
                      <a:pt x="26" y="15"/>
                    </a:cubicBezTo>
                    <a:cubicBezTo>
                      <a:pt x="24" y="4"/>
                      <a:pt x="24" y="4"/>
                      <a:pt x="24" y="4"/>
                    </a:cubicBezTo>
                    <a:close/>
                    <a:moveTo>
                      <a:pt x="46" y="1"/>
                    </a:moveTo>
                    <a:cubicBezTo>
                      <a:pt x="45" y="1"/>
                      <a:pt x="45" y="1"/>
                      <a:pt x="44" y="1"/>
                    </a:cubicBezTo>
                    <a:cubicBezTo>
                      <a:pt x="45" y="13"/>
                      <a:pt x="45" y="13"/>
                      <a:pt x="45" y="13"/>
                    </a:cubicBezTo>
                    <a:cubicBezTo>
                      <a:pt x="46" y="13"/>
                      <a:pt x="46" y="13"/>
                      <a:pt x="47" y="13"/>
                    </a:cubicBezTo>
                    <a:lnTo>
                      <a:pt x="46" y="1"/>
                    </a:lnTo>
                    <a:close/>
                    <a:moveTo>
                      <a:pt x="68" y="0"/>
                    </a:moveTo>
                    <a:cubicBezTo>
                      <a:pt x="68" y="0"/>
                      <a:pt x="68" y="0"/>
                      <a:pt x="68" y="0"/>
                    </a:cubicBezTo>
                    <a:cubicBezTo>
                      <a:pt x="67" y="0"/>
                      <a:pt x="67" y="0"/>
                      <a:pt x="66" y="0"/>
                    </a:cubicBezTo>
                    <a:cubicBezTo>
                      <a:pt x="66" y="12"/>
                      <a:pt x="66" y="12"/>
                      <a:pt x="66" y="12"/>
                    </a:cubicBezTo>
                    <a:cubicBezTo>
                      <a:pt x="67" y="12"/>
                      <a:pt x="67" y="12"/>
                      <a:pt x="68" y="12"/>
                    </a:cubicBezTo>
                    <a:cubicBezTo>
                      <a:pt x="68" y="12"/>
                      <a:pt x="68" y="12"/>
                      <a:pt x="68" y="12"/>
                    </a:cubicBezTo>
                    <a:cubicBezTo>
                      <a:pt x="68" y="0"/>
                      <a:pt x="68" y="0"/>
                      <a:pt x="68" y="0"/>
                    </a:cubicBezTo>
                    <a:close/>
                    <a:moveTo>
                      <a:pt x="91" y="1"/>
                    </a:moveTo>
                    <a:cubicBezTo>
                      <a:pt x="90" y="1"/>
                      <a:pt x="89" y="1"/>
                      <a:pt x="89" y="1"/>
                    </a:cubicBezTo>
                    <a:cubicBezTo>
                      <a:pt x="88" y="13"/>
                      <a:pt x="88" y="13"/>
                      <a:pt x="88" y="13"/>
                    </a:cubicBezTo>
                    <a:cubicBezTo>
                      <a:pt x="88" y="13"/>
                      <a:pt x="89" y="13"/>
                      <a:pt x="89" y="13"/>
                    </a:cubicBezTo>
                    <a:cubicBezTo>
                      <a:pt x="91" y="1"/>
                      <a:pt x="91" y="1"/>
                      <a:pt x="91" y="1"/>
                    </a:cubicBezTo>
                    <a:close/>
                    <a:moveTo>
                      <a:pt x="113" y="4"/>
                    </a:moveTo>
                    <a:cubicBezTo>
                      <a:pt x="112" y="4"/>
                      <a:pt x="111" y="4"/>
                      <a:pt x="111" y="3"/>
                    </a:cubicBezTo>
                    <a:cubicBezTo>
                      <a:pt x="109" y="15"/>
                      <a:pt x="109" y="15"/>
                      <a:pt x="109" y="15"/>
                    </a:cubicBezTo>
                    <a:cubicBezTo>
                      <a:pt x="109" y="15"/>
                      <a:pt x="110" y="16"/>
                      <a:pt x="110" y="16"/>
                    </a:cubicBezTo>
                    <a:cubicBezTo>
                      <a:pt x="113" y="4"/>
                      <a:pt x="113" y="4"/>
                      <a:pt x="113" y="4"/>
                    </a:cubicBezTo>
                    <a:close/>
                    <a:moveTo>
                      <a:pt x="134" y="9"/>
                    </a:moveTo>
                    <a:cubicBezTo>
                      <a:pt x="134" y="9"/>
                      <a:pt x="133" y="9"/>
                      <a:pt x="132" y="9"/>
                    </a:cubicBezTo>
                    <a:cubicBezTo>
                      <a:pt x="129" y="20"/>
                      <a:pt x="129" y="20"/>
                      <a:pt x="129" y="20"/>
                    </a:cubicBezTo>
                    <a:cubicBezTo>
                      <a:pt x="130" y="20"/>
                      <a:pt x="130" y="20"/>
                      <a:pt x="131" y="21"/>
                    </a:cubicBezTo>
                    <a:lnTo>
                      <a:pt x="13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30" name="Freeform 16">
                <a:extLst>
                  <a:ext uri="{FF2B5EF4-FFF2-40B4-BE49-F238E27FC236}">
                    <a16:creationId xmlns:a16="http://schemas.microsoft.com/office/drawing/2014/main" id="{D447CE5B-88B7-4EE9-B96C-5A2A6FB7E02F}"/>
                  </a:ext>
                </a:extLst>
              </p:cNvPr>
              <p:cNvSpPr>
                <a:spLocks/>
              </p:cNvSpPr>
              <p:nvPr/>
            </p:nvSpPr>
            <p:spPr bwMode="auto">
              <a:xfrm>
                <a:off x="10510136" y="4387563"/>
                <a:ext cx="19050" cy="44450"/>
              </a:xfrm>
              <a:custGeom>
                <a:avLst/>
                <a:gdLst>
                  <a:gd name="T0" fmla="*/ 2 w 12"/>
                  <a:gd name="T1" fmla="*/ 0 h 28"/>
                  <a:gd name="T2" fmla="*/ 0 w 12"/>
                  <a:gd name="T3" fmla="*/ 0 h 28"/>
                  <a:gd name="T4" fmla="*/ 9 w 12"/>
                  <a:gd name="T5" fmla="*/ 28 h 28"/>
                  <a:gd name="T6" fmla="*/ 12 w 12"/>
                  <a:gd name="T7" fmla="*/ 26 h 28"/>
                  <a:gd name="T8" fmla="*/ 2 w 12"/>
                  <a:gd name="T9" fmla="*/ 0 h 28"/>
                </a:gdLst>
                <a:ahLst/>
                <a:cxnLst>
                  <a:cxn ang="0">
                    <a:pos x="T0" y="T1"/>
                  </a:cxn>
                  <a:cxn ang="0">
                    <a:pos x="T2" y="T3"/>
                  </a:cxn>
                  <a:cxn ang="0">
                    <a:pos x="T4" y="T5"/>
                  </a:cxn>
                  <a:cxn ang="0">
                    <a:pos x="T6" y="T7"/>
                  </a:cxn>
                  <a:cxn ang="0">
                    <a:pos x="T8" y="T9"/>
                  </a:cxn>
                </a:cxnLst>
                <a:rect l="0" t="0" r="r" b="b"/>
                <a:pathLst>
                  <a:path w="12" h="28">
                    <a:moveTo>
                      <a:pt x="2" y="0"/>
                    </a:moveTo>
                    <a:lnTo>
                      <a:pt x="0" y="0"/>
                    </a:lnTo>
                    <a:lnTo>
                      <a:pt x="9" y="28"/>
                    </a:lnTo>
                    <a:lnTo>
                      <a:pt x="12" y="26"/>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31" name="Freeform 17">
                <a:extLst>
                  <a:ext uri="{FF2B5EF4-FFF2-40B4-BE49-F238E27FC236}">
                    <a16:creationId xmlns:a16="http://schemas.microsoft.com/office/drawing/2014/main" id="{D3FE3F4D-F83E-4E77-ABA8-FEACCDA05AC4}"/>
                  </a:ext>
                </a:extLst>
              </p:cNvPr>
              <p:cNvSpPr>
                <a:spLocks/>
              </p:cNvSpPr>
              <p:nvPr/>
            </p:nvSpPr>
            <p:spPr bwMode="auto">
              <a:xfrm>
                <a:off x="10510136" y="4387563"/>
                <a:ext cx="19050" cy="44450"/>
              </a:xfrm>
              <a:custGeom>
                <a:avLst/>
                <a:gdLst>
                  <a:gd name="T0" fmla="*/ 2 w 12"/>
                  <a:gd name="T1" fmla="*/ 0 h 28"/>
                  <a:gd name="T2" fmla="*/ 0 w 12"/>
                  <a:gd name="T3" fmla="*/ 0 h 28"/>
                  <a:gd name="T4" fmla="*/ 9 w 12"/>
                  <a:gd name="T5" fmla="*/ 28 h 28"/>
                  <a:gd name="T6" fmla="*/ 12 w 12"/>
                  <a:gd name="T7" fmla="*/ 26 h 28"/>
                </a:gdLst>
                <a:ahLst/>
                <a:cxnLst>
                  <a:cxn ang="0">
                    <a:pos x="T0" y="T1"/>
                  </a:cxn>
                  <a:cxn ang="0">
                    <a:pos x="T2" y="T3"/>
                  </a:cxn>
                  <a:cxn ang="0">
                    <a:pos x="T4" y="T5"/>
                  </a:cxn>
                  <a:cxn ang="0">
                    <a:pos x="T6" y="T7"/>
                  </a:cxn>
                </a:cxnLst>
                <a:rect l="0" t="0" r="r" b="b"/>
                <a:pathLst>
                  <a:path w="12" h="28">
                    <a:moveTo>
                      <a:pt x="2" y="0"/>
                    </a:moveTo>
                    <a:lnTo>
                      <a:pt x="0" y="0"/>
                    </a:lnTo>
                    <a:lnTo>
                      <a:pt x="9" y="28"/>
                    </a:lnTo>
                    <a:lnTo>
                      <a:pt x="12"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sp>
            <p:nvSpPr>
              <p:cNvPr id="32" name="Freeform 18">
                <a:extLst>
                  <a:ext uri="{FF2B5EF4-FFF2-40B4-BE49-F238E27FC236}">
                    <a16:creationId xmlns:a16="http://schemas.microsoft.com/office/drawing/2014/main" id="{AC051B2F-69E9-4C77-B9F4-3F1FC2E7A7A4}"/>
                  </a:ext>
                </a:extLst>
              </p:cNvPr>
              <p:cNvSpPr>
                <a:spLocks/>
              </p:cNvSpPr>
              <p:nvPr/>
            </p:nvSpPr>
            <p:spPr bwMode="auto">
              <a:xfrm>
                <a:off x="10765723" y="4379626"/>
                <a:ext cx="150813" cy="123825"/>
              </a:xfrm>
              <a:custGeom>
                <a:avLst/>
                <a:gdLst>
                  <a:gd name="T0" fmla="*/ 22 w 40"/>
                  <a:gd name="T1" fmla="*/ 21 h 33"/>
                  <a:gd name="T2" fmla="*/ 14 w 40"/>
                  <a:gd name="T3" fmla="*/ 0 h 33"/>
                  <a:gd name="T4" fmla="*/ 13 w 40"/>
                  <a:gd name="T5" fmla="*/ 22 h 33"/>
                  <a:gd name="T6" fmla="*/ 0 w 40"/>
                  <a:gd name="T7" fmla="*/ 33 h 33"/>
                  <a:gd name="T8" fmla="*/ 19 w 40"/>
                  <a:gd name="T9" fmla="*/ 32 h 33"/>
                  <a:gd name="T10" fmla="*/ 40 w 40"/>
                  <a:gd name="T11" fmla="*/ 33 h 33"/>
                  <a:gd name="T12" fmla="*/ 22 w 40"/>
                  <a:gd name="T13" fmla="*/ 21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22" y="21"/>
                    </a:moveTo>
                    <a:cubicBezTo>
                      <a:pt x="14" y="0"/>
                      <a:pt x="14" y="0"/>
                      <a:pt x="14" y="0"/>
                    </a:cubicBezTo>
                    <a:cubicBezTo>
                      <a:pt x="13" y="22"/>
                      <a:pt x="13" y="22"/>
                      <a:pt x="13" y="22"/>
                    </a:cubicBezTo>
                    <a:cubicBezTo>
                      <a:pt x="7" y="24"/>
                      <a:pt x="3" y="28"/>
                      <a:pt x="0" y="33"/>
                    </a:cubicBezTo>
                    <a:cubicBezTo>
                      <a:pt x="6" y="32"/>
                      <a:pt x="13" y="32"/>
                      <a:pt x="19" y="32"/>
                    </a:cubicBezTo>
                    <a:cubicBezTo>
                      <a:pt x="26" y="32"/>
                      <a:pt x="33" y="32"/>
                      <a:pt x="40" y="33"/>
                    </a:cubicBezTo>
                    <a:cubicBezTo>
                      <a:pt x="36" y="26"/>
                      <a:pt x="30" y="22"/>
                      <a:pt x="22" y="2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algn="r" rtl="1"/>
                <a:endParaRPr lang="en-US">
                  <a:cs typeface="B Nazanin" panose="00000700000000000000" pitchFamily="2" charset="-78"/>
                </a:endParaRPr>
              </a:p>
            </p:txBody>
          </p:sp>
        </p:grpSp>
        <p:grpSp>
          <p:nvGrpSpPr>
            <p:cNvPr id="20" name="Group 19">
              <a:extLst>
                <a:ext uri="{FF2B5EF4-FFF2-40B4-BE49-F238E27FC236}">
                  <a16:creationId xmlns:a16="http://schemas.microsoft.com/office/drawing/2014/main" id="{D6CD4ADA-9C33-4A03-9F6A-BBDAAFCD5C48}"/>
                </a:ext>
              </a:extLst>
            </p:cNvPr>
            <p:cNvGrpSpPr/>
            <p:nvPr/>
          </p:nvGrpSpPr>
          <p:grpSpPr>
            <a:xfrm>
              <a:off x="4368400" y="4740010"/>
              <a:ext cx="259191" cy="199241"/>
              <a:chOff x="4414297" y="3575463"/>
              <a:chExt cx="2657173" cy="2042584"/>
            </a:xfrm>
            <a:solidFill>
              <a:schemeClr val="accent1"/>
            </a:solidFill>
          </p:grpSpPr>
          <p:sp>
            <p:nvSpPr>
              <p:cNvPr id="21" name="Freeform: Shape 20">
                <a:extLst>
                  <a:ext uri="{FF2B5EF4-FFF2-40B4-BE49-F238E27FC236}">
                    <a16:creationId xmlns:a16="http://schemas.microsoft.com/office/drawing/2014/main" id="{8B45D80B-78DA-4632-B6BD-58EA93C9D499}"/>
                  </a:ext>
                </a:extLst>
              </p:cNvPr>
              <p:cNvSpPr/>
              <p:nvPr/>
            </p:nvSpPr>
            <p:spPr>
              <a:xfrm>
                <a:off x="4414297" y="3575463"/>
                <a:ext cx="1029977" cy="2042584"/>
              </a:xfrm>
              <a:custGeom>
                <a:avLst/>
                <a:gdLst>
                  <a:gd name="connsiteX0" fmla="*/ 283197 w 778862"/>
                  <a:gd name="connsiteY0" fmla="*/ 1135 h 1597074"/>
                  <a:gd name="connsiteX1" fmla="*/ 352387 w 778862"/>
                  <a:gd name="connsiteY1" fmla="*/ 33275 h 1597074"/>
                  <a:gd name="connsiteX2" fmla="*/ 622245 w 778862"/>
                  <a:gd name="connsiteY2" fmla="*/ 543771 h 1597074"/>
                  <a:gd name="connsiteX3" fmla="*/ 609353 w 778862"/>
                  <a:gd name="connsiteY3" fmla="*/ 664090 h 1597074"/>
                  <a:gd name="connsiteX4" fmla="*/ 594743 w 778862"/>
                  <a:gd name="connsiteY4" fmla="*/ 841131 h 1597074"/>
                  <a:gd name="connsiteX5" fmla="*/ 695295 w 778862"/>
                  <a:gd name="connsiteY5" fmla="*/ 1124739 h 1597074"/>
                  <a:gd name="connsiteX6" fmla="*/ 759752 w 778862"/>
                  <a:gd name="connsiteY6" fmla="*/ 1472805 h 1597074"/>
                  <a:gd name="connsiteX7" fmla="*/ 540599 w 778862"/>
                  <a:gd name="connsiteY7" fmla="*/ 1584530 h 1597074"/>
                  <a:gd name="connsiteX8" fmla="*/ 307697 w 778862"/>
                  <a:gd name="connsiteY8" fmla="*/ 1307796 h 1597074"/>
                  <a:gd name="connsiteX9" fmla="*/ 303399 w 778862"/>
                  <a:gd name="connsiteY9" fmla="*/ 1248496 h 1597074"/>
                  <a:gd name="connsiteX10" fmla="*/ 206285 w 778862"/>
                  <a:gd name="connsiteY10" fmla="*/ 988951 h 1597074"/>
                  <a:gd name="connsiteX11" fmla="*/ 68778 w 778862"/>
                  <a:gd name="connsiteY11" fmla="*/ 794722 h 1597074"/>
                  <a:gd name="connsiteX12" fmla="*/ 24 w 778862"/>
                  <a:gd name="connsiteY12" fmla="*/ 571273 h 1597074"/>
                  <a:gd name="connsiteX13" fmla="*/ 2602 w 778862"/>
                  <a:gd name="connsiteY13" fmla="*/ 363293 h 1597074"/>
                  <a:gd name="connsiteX14" fmla="*/ 94561 w 778862"/>
                  <a:gd name="connsiteY14" fmla="*/ 83982 h 1597074"/>
                  <a:gd name="connsiteX15" fmla="*/ 283197 w 778862"/>
                  <a:gd name="connsiteY15" fmla="*/ 1135 h 1597074"/>
                  <a:gd name="connsiteX0" fmla="*/ 283197 w 778862"/>
                  <a:gd name="connsiteY0" fmla="*/ 1135 h 1597074"/>
                  <a:gd name="connsiteX1" fmla="*/ 352387 w 778862"/>
                  <a:gd name="connsiteY1" fmla="*/ 33275 h 1597074"/>
                  <a:gd name="connsiteX2" fmla="*/ 622245 w 778862"/>
                  <a:gd name="connsiteY2" fmla="*/ 543771 h 1597074"/>
                  <a:gd name="connsiteX3" fmla="*/ 594743 w 778862"/>
                  <a:gd name="connsiteY3" fmla="*/ 841131 h 1597074"/>
                  <a:gd name="connsiteX4" fmla="*/ 695295 w 778862"/>
                  <a:gd name="connsiteY4" fmla="*/ 1124739 h 1597074"/>
                  <a:gd name="connsiteX5" fmla="*/ 759752 w 778862"/>
                  <a:gd name="connsiteY5" fmla="*/ 1472805 h 1597074"/>
                  <a:gd name="connsiteX6" fmla="*/ 540599 w 778862"/>
                  <a:gd name="connsiteY6" fmla="*/ 1584530 h 1597074"/>
                  <a:gd name="connsiteX7" fmla="*/ 307697 w 778862"/>
                  <a:gd name="connsiteY7" fmla="*/ 1307796 h 1597074"/>
                  <a:gd name="connsiteX8" fmla="*/ 303399 w 778862"/>
                  <a:gd name="connsiteY8" fmla="*/ 1248496 h 1597074"/>
                  <a:gd name="connsiteX9" fmla="*/ 206285 w 778862"/>
                  <a:gd name="connsiteY9" fmla="*/ 988951 h 1597074"/>
                  <a:gd name="connsiteX10" fmla="*/ 68778 w 778862"/>
                  <a:gd name="connsiteY10" fmla="*/ 794722 h 1597074"/>
                  <a:gd name="connsiteX11" fmla="*/ 24 w 778862"/>
                  <a:gd name="connsiteY11" fmla="*/ 571273 h 1597074"/>
                  <a:gd name="connsiteX12" fmla="*/ 2602 w 778862"/>
                  <a:gd name="connsiteY12" fmla="*/ 363293 h 1597074"/>
                  <a:gd name="connsiteX13" fmla="*/ 94561 w 778862"/>
                  <a:gd name="connsiteY13" fmla="*/ 83982 h 1597074"/>
                  <a:gd name="connsiteX14" fmla="*/ 283197 w 778862"/>
                  <a:gd name="connsiteY14" fmla="*/ 1135 h 1597074"/>
                  <a:gd name="connsiteX0" fmla="*/ 280941 w 776606"/>
                  <a:gd name="connsiteY0" fmla="*/ 1135 h 1597074"/>
                  <a:gd name="connsiteX1" fmla="*/ 350131 w 776606"/>
                  <a:gd name="connsiteY1" fmla="*/ 33275 h 1597074"/>
                  <a:gd name="connsiteX2" fmla="*/ 619989 w 776606"/>
                  <a:gd name="connsiteY2" fmla="*/ 543771 h 1597074"/>
                  <a:gd name="connsiteX3" fmla="*/ 592487 w 776606"/>
                  <a:gd name="connsiteY3" fmla="*/ 841131 h 1597074"/>
                  <a:gd name="connsiteX4" fmla="*/ 693039 w 776606"/>
                  <a:gd name="connsiteY4" fmla="*/ 1124739 h 1597074"/>
                  <a:gd name="connsiteX5" fmla="*/ 757496 w 776606"/>
                  <a:gd name="connsiteY5" fmla="*/ 1472805 h 1597074"/>
                  <a:gd name="connsiteX6" fmla="*/ 538343 w 776606"/>
                  <a:gd name="connsiteY6" fmla="*/ 1584530 h 1597074"/>
                  <a:gd name="connsiteX7" fmla="*/ 305441 w 776606"/>
                  <a:gd name="connsiteY7" fmla="*/ 1307796 h 1597074"/>
                  <a:gd name="connsiteX8" fmla="*/ 301143 w 776606"/>
                  <a:gd name="connsiteY8" fmla="*/ 1248496 h 1597074"/>
                  <a:gd name="connsiteX9" fmla="*/ 204029 w 776606"/>
                  <a:gd name="connsiteY9" fmla="*/ 988951 h 1597074"/>
                  <a:gd name="connsiteX10" fmla="*/ 66522 w 776606"/>
                  <a:gd name="connsiteY10" fmla="*/ 794722 h 1597074"/>
                  <a:gd name="connsiteX11" fmla="*/ 346 w 776606"/>
                  <a:gd name="connsiteY11" fmla="*/ 363293 h 1597074"/>
                  <a:gd name="connsiteX12" fmla="*/ 92305 w 776606"/>
                  <a:gd name="connsiteY12" fmla="*/ 83982 h 1597074"/>
                  <a:gd name="connsiteX13" fmla="*/ 280941 w 776606"/>
                  <a:gd name="connsiteY13" fmla="*/ 1135 h 1597074"/>
                  <a:gd name="connsiteX0" fmla="*/ 92305 w 776606"/>
                  <a:gd name="connsiteY0" fmla="*/ 83982 h 1597074"/>
                  <a:gd name="connsiteX1" fmla="*/ 350131 w 776606"/>
                  <a:gd name="connsiteY1" fmla="*/ 33275 h 1597074"/>
                  <a:gd name="connsiteX2" fmla="*/ 619989 w 776606"/>
                  <a:gd name="connsiteY2" fmla="*/ 543771 h 1597074"/>
                  <a:gd name="connsiteX3" fmla="*/ 592487 w 776606"/>
                  <a:gd name="connsiteY3" fmla="*/ 841131 h 1597074"/>
                  <a:gd name="connsiteX4" fmla="*/ 693039 w 776606"/>
                  <a:gd name="connsiteY4" fmla="*/ 1124739 h 1597074"/>
                  <a:gd name="connsiteX5" fmla="*/ 757496 w 776606"/>
                  <a:gd name="connsiteY5" fmla="*/ 1472805 h 1597074"/>
                  <a:gd name="connsiteX6" fmla="*/ 538343 w 776606"/>
                  <a:gd name="connsiteY6" fmla="*/ 1584530 h 1597074"/>
                  <a:gd name="connsiteX7" fmla="*/ 305441 w 776606"/>
                  <a:gd name="connsiteY7" fmla="*/ 1307796 h 1597074"/>
                  <a:gd name="connsiteX8" fmla="*/ 301143 w 776606"/>
                  <a:gd name="connsiteY8" fmla="*/ 1248496 h 1597074"/>
                  <a:gd name="connsiteX9" fmla="*/ 204029 w 776606"/>
                  <a:gd name="connsiteY9" fmla="*/ 988951 h 1597074"/>
                  <a:gd name="connsiteX10" fmla="*/ 66522 w 776606"/>
                  <a:gd name="connsiteY10" fmla="*/ 794722 h 1597074"/>
                  <a:gd name="connsiteX11" fmla="*/ 346 w 776606"/>
                  <a:gd name="connsiteY11" fmla="*/ 363293 h 1597074"/>
                  <a:gd name="connsiteX12" fmla="*/ 92305 w 776606"/>
                  <a:gd name="connsiteY12" fmla="*/ 83982 h 1597074"/>
                  <a:gd name="connsiteX0" fmla="*/ 92305 w 776606"/>
                  <a:gd name="connsiteY0" fmla="*/ 83982 h 1597074"/>
                  <a:gd name="connsiteX1" fmla="*/ 350131 w 776606"/>
                  <a:gd name="connsiteY1" fmla="*/ 33275 h 1597074"/>
                  <a:gd name="connsiteX2" fmla="*/ 619989 w 776606"/>
                  <a:gd name="connsiteY2" fmla="*/ 543771 h 1597074"/>
                  <a:gd name="connsiteX3" fmla="*/ 592487 w 776606"/>
                  <a:gd name="connsiteY3" fmla="*/ 841131 h 1597074"/>
                  <a:gd name="connsiteX4" fmla="*/ 693039 w 776606"/>
                  <a:gd name="connsiteY4" fmla="*/ 1124739 h 1597074"/>
                  <a:gd name="connsiteX5" fmla="*/ 757496 w 776606"/>
                  <a:gd name="connsiteY5" fmla="*/ 1472805 h 1597074"/>
                  <a:gd name="connsiteX6" fmla="*/ 538343 w 776606"/>
                  <a:gd name="connsiteY6" fmla="*/ 1584530 h 1597074"/>
                  <a:gd name="connsiteX7" fmla="*/ 305441 w 776606"/>
                  <a:gd name="connsiteY7" fmla="*/ 1307796 h 1597074"/>
                  <a:gd name="connsiteX8" fmla="*/ 204029 w 776606"/>
                  <a:gd name="connsiteY8" fmla="*/ 988951 h 1597074"/>
                  <a:gd name="connsiteX9" fmla="*/ 66522 w 776606"/>
                  <a:gd name="connsiteY9" fmla="*/ 794722 h 1597074"/>
                  <a:gd name="connsiteX10" fmla="*/ 346 w 776606"/>
                  <a:gd name="connsiteY10" fmla="*/ 363293 h 1597074"/>
                  <a:gd name="connsiteX11" fmla="*/ 92305 w 776606"/>
                  <a:gd name="connsiteY11" fmla="*/ 83982 h 1597074"/>
                  <a:gd name="connsiteX0" fmla="*/ 92361 w 776662"/>
                  <a:gd name="connsiteY0" fmla="*/ 83982 h 1597074"/>
                  <a:gd name="connsiteX1" fmla="*/ 350187 w 776662"/>
                  <a:gd name="connsiteY1" fmla="*/ 33275 h 1597074"/>
                  <a:gd name="connsiteX2" fmla="*/ 620045 w 776662"/>
                  <a:gd name="connsiteY2" fmla="*/ 543771 h 1597074"/>
                  <a:gd name="connsiteX3" fmla="*/ 592543 w 776662"/>
                  <a:gd name="connsiteY3" fmla="*/ 841131 h 1597074"/>
                  <a:gd name="connsiteX4" fmla="*/ 693095 w 776662"/>
                  <a:gd name="connsiteY4" fmla="*/ 1124739 h 1597074"/>
                  <a:gd name="connsiteX5" fmla="*/ 757552 w 776662"/>
                  <a:gd name="connsiteY5" fmla="*/ 1472805 h 1597074"/>
                  <a:gd name="connsiteX6" fmla="*/ 538399 w 776662"/>
                  <a:gd name="connsiteY6" fmla="*/ 1584530 h 1597074"/>
                  <a:gd name="connsiteX7" fmla="*/ 305497 w 776662"/>
                  <a:gd name="connsiteY7" fmla="*/ 1307796 h 1597074"/>
                  <a:gd name="connsiteX8" fmla="*/ 239254 w 776662"/>
                  <a:gd name="connsiteY8" fmla="*/ 1050497 h 1597074"/>
                  <a:gd name="connsiteX9" fmla="*/ 66578 w 776662"/>
                  <a:gd name="connsiteY9" fmla="*/ 794722 h 1597074"/>
                  <a:gd name="connsiteX10" fmla="*/ 402 w 776662"/>
                  <a:gd name="connsiteY10" fmla="*/ 363293 h 1597074"/>
                  <a:gd name="connsiteX11" fmla="*/ 92361 w 776662"/>
                  <a:gd name="connsiteY11" fmla="*/ 83982 h 1597074"/>
                  <a:gd name="connsiteX0" fmla="*/ 92532 w 776833"/>
                  <a:gd name="connsiteY0" fmla="*/ 83982 h 1597074"/>
                  <a:gd name="connsiteX1" fmla="*/ 350358 w 776833"/>
                  <a:gd name="connsiteY1" fmla="*/ 33275 h 1597074"/>
                  <a:gd name="connsiteX2" fmla="*/ 620216 w 776833"/>
                  <a:gd name="connsiteY2" fmla="*/ 543771 h 1597074"/>
                  <a:gd name="connsiteX3" fmla="*/ 592714 w 776833"/>
                  <a:gd name="connsiteY3" fmla="*/ 841131 h 1597074"/>
                  <a:gd name="connsiteX4" fmla="*/ 693266 w 776833"/>
                  <a:gd name="connsiteY4" fmla="*/ 1124739 h 1597074"/>
                  <a:gd name="connsiteX5" fmla="*/ 757723 w 776833"/>
                  <a:gd name="connsiteY5" fmla="*/ 1472805 h 1597074"/>
                  <a:gd name="connsiteX6" fmla="*/ 538570 w 776833"/>
                  <a:gd name="connsiteY6" fmla="*/ 1584530 h 1597074"/>
                  <a:gd name="connsiteX7" fmla="*/ 305668 w 776833"/>
                  <a:gd name="connsiteY7" fmla="*/ 1307796 h 1597074"/>
                  <a:gd name="connsiteX8" fmla="*/ 66749 w 776833"/>
                  <a:gd name="connsiteY8" fmla="*/ 794722 h 1597074"/>
                  <a:gd name="connsiteX9" fmla="*/ 573 w 776833"/>
                  <a:gd name="connsiteY9" fmla="*/ 363293 h 1597074"/>
                  <a:gd name="connsiteX10" fmla="*/ 92532 w 776833"/>
                  <a:gd name="connsiteY10" fmla="*/ 83982 h 1597074"/>
                  <a:gd name="connsiteX0" fmla="*/ 92532 w 776833"/>
                  <a:gd name="connsiteY0" fmla="*/ 83982 h 1597074"/>
                  <a:gd name="connsiteX1" fmla="*/ 350358 w 776833"/>
                  <a:gd name="connsiteY1" fmla="*/ 33275 h 1597074"/>
                  <a:gd name="connsiteX2" fmla="*/ 620216 w 776833"/>
                  <a:gd name="connsiteY2" fmla="*/ 543771 h 1597074"/>
                  <a:gd name="connsiteX3" fmla="*/ 592714 w 776833"/>
                  <a:gd name="connsiteY3" fmla="*/ 841131 h 1597074"/>
                  <a:gd name="connsiteX4" fmla="*/ 693266 w 776833"/>
                  <a:gd name="connsiteY4" fmla="*/ 1124739 h 1597074"/>
                  <a:gd name="connsiteX5" fmla="*/ 757723 w 776833"/>
                  <a:gd name="connsiteY5" fmla="*/ 1472805 h 1597074"/>
                  <a:gd name="connsiteX6" fmla="*/ 538570 w 776833"/>
                  <a:gd name="connsiteY6" fmla="*/ 1584530 h 1597074"/>
                  <a:gd name="connsiteX7" fmla="*/ 305668 w 776833"/>
                  <a:gd name="connsiteY7" fmla="*/ 1307796 h 1597074"/>
                  <a:gd name="connsiteX8" fmla="*/ 66749 w 776833"/>
                  <a:gd name="connsiteY8" fmla="*/ 794722 h 1597074"/>
                  <a:gd name="connsiteX9" fmla="*/ 573 w 776833"/>
                  <a:gd name="connsiteY9" fmla="*/ 363293 h 1597074"/>
                  <a:gd name="connsiteX10" fmla="*/ 92532 w 776833"/>
                  <a:gd name="connsiteY10" fmla="*/ 83982 h 1597074"/>
                  <a:gd name="connsiteX0" fmla="*/ 94079 w 778380"/>
                  <a:gd name="connsiteY0" fmla="*/ 83982 h 1597074"/>
                  <a:gd name="connsiteX1" fmla="*/ 351905 w 778380"/>
                  <a:gd name="connsiteY1" fmla="*/ 33275 h 1597074"/>
                  <a:gd name="connsiteX2" fmla="*/ 621763 w 778380"/>
                  <a:gd name="connsiteY2" fmla="*/ 543771 h 1597074"/>
                  <a:gd name="connsiteX3" fmla="*/ 594261 w 778380"/>
                  <a:gd name="connsiteY3" fmla="*/ 841131 h 1597074"/>
                  <a:gd name="connsiteX4" fmla="*/ 694813 w 778380"/>
                  <a:gd name="connsiteY4" fmla="*/ 1124739 h 1597074"/>
                  <a:gd name="connsiteX5" fmla="*/ 759270 w 778380"/>
                  <a:gd name="connsiteY5" fmla="*/ 1472805 h 1597074"/>
                  <a:gd name="connsiteX6" fmla="*/ 540117 w 778380"/>
                  <a:gd name="connsiteY6" fmla="*/ 1584530 h 1597074"/>
                  <a:gd name="connsiteX7" fmla="*/ 307215 w 778380"/>
                  <a:gd name="connsiteY7" fmla="*/ 1307796 h 1597074"/>
                  <a:gd name="connsiteX8" fmla="*/ 68296 w 778380"/>
                  <a:gd name="connsiteY8" fmla="*/ 794722 h 1597074"/>
                  <a:gd name="connsiteX9" fmla="*/ 2120 w 778380"/>
                  <a:gd name="connsiteY9" fmla="*/ 363293 h 1597074"/>
                  <a:gd name="connsiteX10" fmla="*/ 94079 w 778380"/>
                  <a:gd name="connsiteY10" fmla="*/ 83982 h 1597074"/>
                  <a:gd name="connsiteX0" fmla="*/ 94079 w 778380"/>
                  <a:gd name="connsiteY0" fmla="*/ 83982 h 1597074"/>
                  <a:gd name="connsiteX1" fmla="*/ 351905 w 778380"/>
                  <a:gd name="connsiteY1" fmla="*/ 33275 h 1597074"/>
                  <a:gd name="connsiteX2" fmla="*/ 621763 w 778380"/>
                  <a:gd name="connsiteY2" fmla="*/ 543771 h 1597074"/>
                  <a:gd name="connsiteX3" fmla="*/ 594261 w 778380"/>
                  <a:gd name="connsiteY3" fmla="*/ 841131 h 1597074"/>
                  <a:gd name="connsiteX4" fmla="*/ 694813 w 778380"/>
                  <a:gd name="connsiteY4" fmla="*/ 1124739 h 1597074"/>
                  <a:gd name="connsiteX5" fmla="*/ 759270 w 778380"/>
                  <a:gd name="connsiteY5" fmla="*/ 1472805 h 1597074"/>
                  <a:gd name="connsiteX6" fmla="*/ 540117 w 778380"/>
                  <a:gd name="connsiteY6" fmla="*/ 1584530 h 1597074"/>
                  <a:gd name="connsiteX7" fmla="*/ 307215 w 778380"/>
                  <a:gd name="connsiteY7" fmla="*/ 1307796 h 1597074"/>
                  <a:gd name="connsiteX8" fmla="*/ 68296 w 778380"/>
                  <a:gd name="connsiteY8" fmla="*/ 794722 h 1597074"/>
                  <a:gd name="connsiteX9" fmla="*/ 2120 w 778380"/>
                  <a:gd name="connsiteY9" fmla="*/ 363293 h 1597074"/>
                  <a:gd name="connsiteX10" fmla="*/ 94079 w 778380"/>
                  <a:gd name="connsiteY10" fmla="*/ 83982 h 1597074"/>
                  <a:gd name="connsiteX0" fmla="*/ 94079 w 778380"/>
                  <a:gd name="connsiteY0" fmla="*/ 83982 h 1597074"/>
                  <a:gd name="connsiteX1" fmla="*/ 351905 w 778380"/>
                  <a:gd name="connsiteY1" fmla="*/ 33275 h 1597074"/>
                  <a:gd name="connsiteX2" fmla="*/ 621763 w 778380"/>
                  <a:gd name="connsiteY2" fmla="*/ 543771 h 1597074"/>
                  <a:gd name="connsiteX3" fmla="*/ 594261 w 778380"/>
                  <a:gd name="connsiteY3" fmla="*/ 841131 h 1597074"/>
                  <a:gd name="connsiteX4" fmla="*/ 694813 w 778380"/>
                  <a:gd name="connsiteY4" fmla="*/ 1124739 h 1597074"/>
                  <a:gd name="connsiteX5" fmla="*/ 759270 w 778380"/>
                  <a:gd name="connsiteY5" fmla="*/ 1472805 h 1597074"/>
                  <a:gd name="connsiteX6" fmla="*/ 540117 w 778380"/>
                  <a:gd name="connsiteY6" fmla="*/ 1584530 h 1597074"/>
                  <a:gd name="connsiteX7" fmla="*/ 307215 w 778380"/>
                  <a:gd name="connsiteY7" fmla="*/ 1307796 h 1597074"/>
                  <a:gd name="connsiteX8" fmla="*/ 68296 w 778380"/>
                  <a:gd name="connsiteY8" fmla="*/ 794722 h 1597074"/>
                  <a:gd name="connsiteX9" fmla="*/ 2120 w 778380"/>
                  <a:gd name="connsiteY9" fmla="*/ 363293 h 1597074"/>
                  <a:gd name="connsiteX10" fmla="*/ 94079 w 778380"/>
                  <a:gd name="connsiteY10" fmla="*/ 83982 h 1597074"/>
                  <a:gd name="connsiteX0" fmla="*/ 94079 w 778380"/>
                  <a:gd name="connsiteY0" fmla="*/ 83982 h 1597074"/>
                  <a:gd name="connsiteX1" fmla="*/ 351905 w 778380"/>
                  <a:gd name="connsiteY1" fmla="*/ 33275 h 1597074"/>
                  <a:gd name="connsiteX2" fmla="*/ 621763 w 778380"/>
                  <a:gd name="connsiteY2" fmla="*/ 543771 h 1597074"/>
                  <a:gd name="connsiteX3" fmla="*/ 594261 w 778380"/>
                  <a:gd name="connsiteY3" fmla="*/ 841131 h 1597074"/>
                  <a:gd name="connsiteX4" fmla="*/ 694813 w 778380"/>
                  <a:gd name="connsiteY4" fmla="*/ 1124739 h 1597074"/>
                  <a:gd name="connsiteX5" fmla="*/ 759270 w 778380"/>
                  <a:gd name="connsiteY5" fmla="*/ 1472805 h 1597074"/>
                  <a:gd name="connsiteX6" fmla="*/ 540117 w 778380"/>
                  <a:gd name="connsiteY6" fmla="*/ 1584530 h 1597074"/>
                  <a:gd name="connsiteX7" fmla="*/ 307215 w 778380"/>
                  <a:gd name="connsiteY7" fmla="*/ 1307796 h 1597074"/>
                  <a:gd name="connsiteX8" fmla="*/ 68296 w 778380"/>
                  <a:gd name="connsiteY8" fmla="*/ 794722 h 1597074"/>
                  <a:gd name="connsiteX9" fmla="*/ 2120 w 778380"/>
                  <a:gd name="connsiteY9" fmla="*/ 363293 h 1597074"/>
                  <a:gd name="connsiteX10" fmla="*/ 94079 w 778380"/>
                  <a:gd name="connsiteY10" fmla="*/ 83982 h 1597074"/>
                  <a:gd name="connsiteX0" fmla="*/ 94079 w 791761"/>
                  <a:gd name="connsiteY0" fmla="*/ 83982 h 1593901"/>
                  <a:gd name="connsiteX1" fmla="*/ 351905 w 791761"/>
                  <a:gd name="connsiteY1" fmla="*/ 33275 h 1593901"/>
                  <a:gd name="connsiteX2" fmla="*/ 621763 w 791761"/>
                  <a:gd name="connsiteY2" fmla="*/ 543771 h 1593901"/>
                  <a:gd name="connsiteX3" fmla="*/ 594261 w 791761"/>
                  <a:gd name="connsiteY3" fmla="*/ 841131 h 1593901"/>
                  <a:gd name="connsiteX4" fmla="*/ 694813 w 791761"/>
                  <a:gd name="connsiteY4" fmla="*/ 1124739 h 1593901"/>
                  <a:gd name="connsiteX5" fmla="*/ 785647 w 791761"/>
                  <a:gd name="connsiteY5" fmla="*/ 1472805 h 1593901"/>
                  <a:gd name="connsiteX6" fmla="*/ 540117 w 791761"/>
                  <a:gd name="connsiteY6" fmla="*/ 1584530 h 1593901"/>
                  <a:gd name="connsiteX7" fmla="*/ 307215 w 791761"/>
                  <a:gd name="connsiteY7" fmla="*/ 1307796 h 1593901"/>
                  <a:gd name="connsiteX8" fmla="*/ 68296 w 791761"/>
                  <a:gd name="connsiteY8" fmla="*/ 794722 h 1593901"/>
                  <a:gd name="connsiteX9" fmla="*/ 2120 w 791761"/>
                  <a:gd name="connsiteY9" fmla="*/ 363293 h 1593901"/>
                  <a:gd name="connsiteX10" fmla="*/ 94079 w 791761"/>
                  <a:gd name="connsiteY10" fmla="*/ 83982 h 1593901"/>
                  <a:gd name="connsiteX0" fmla="*/ 94079 w 803730"/>
                  <a:gd name="connsiteY0" fmla="*/ 83982 h 1593901"/>
                  <a:gd name="connsiteX1" fmla="*/ 351905 w 803730"/>
                  <a:gd name="connsiteY1" fmla="*/ 33275 h 1593901"/>
                  <a:gd name="connsiteX2" fmla="*/ 621763 w 803730"/>
                  <a:gd name="connsiteY2" fmla="*/ 543771 h 1593901"/>
                  <a:gd name="connsiteX3" fmla="*/ 594261 w 803730"/>
                  <a:gd name="connsiteY3" fmla="*/ 841131 h 1593901"/>
                  <a:gd name="connsiteX4" fmla="*/ 773944 w 803730"/>
                  <a:gd name="connsiteY4" fmla="*/ 1221455 h 1593901"/>
                  <a:gd name="connsiteX5" fmla="*/ 785647 w 803730"/>
                  <a:gd name="connsiteY5" fmla="*/ 1472805 h 1593901"/>
                  <a:gd name="connsiteX6" fmla="*/ 540117 w 803730"/>
                  <a:gd name="connsiteY6" fmla="*/ 1584530 h 1593901"/>
                  <a:gd name="connsiteX7" fmla="*/ 307215 w 803730"/>
                  <a:gd name="connsiteY7" fmla="*/ 1307796 h 1593901"/>
                  <a:gd name="connsiteX8" fmla="*/ 68296 w 803730"/>
                  <a:gd name="connsiteY8" fmla="*/ 794722 h 1593901"/>
                  <a:gd name="connsiteX9" fmla="*/ 2120 w 803730"/>
                  <a:gd name="connsiteY9" fmla="*/ 363293 h 1593901"/>
                  <a:gd name="connsiteX10" fmla="*/ 94079 w 803730"/>
                  <a:gd name="connsiteY10" fmla="*/ 83982 h 1593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3730" h="1593901">
                    <a:moveTo>
                      <a:pt x="94079" y="83982"/>
                    </a:moveTo>
                    <a:cubicBezTo>
                      <a:pt x="152376" y="28979"/>
                      <a:pt x="263958" y="-43356"/>
                      <a:pt x="351905" y="33275"/>
                    </a:cubicBezTo>
                    <a:cubicBezTo>
                      <a:pt x="509178" y="125234"/>
                      <a:pt x="607615" y="305977"/>
                      <a:pt x="621763" y="543771"/>
                    </a:cubicBezTo>
                    <a:cubicBezTo>
                      <a:pt x="635779" y="695998"/>
                      <a:pt x="582086" y="744303"/>
                      <a:pt x="594261" y="841131"/>
                    </a:cubicBezTo>
                    <a:cubicBezTo>
                      <a:pt x="585667" y="951136"/>
                      <a:pt x="742046" y="1116176"/>
                      <a:pt x="773944" y="1221455"/>
                    </a:cubicBezTo>
                    <a:cubicBezTo>
                      <a:pt x="805842" y="1326734"/>
                      <a:pt x="815726" y="1349907"/>
                      <a:pt x="785647" y="1472805"/>
                    </a:cubicBezTo>
                    <a:cubicBezTo>
                      <a:pt x="759864" y="1580232"/>
                      <a:pt x="619856" y="1612031"/>
                      <a:pt x="540117" y="1584530"/>
                    </a:cubicBezTo>
                    <a:cubicBezTo>
                      <a:pt x="460378" y="1557029"/>
                      <a:pt x="320106" y="1454757"/>
                      <a:pt x="307215" y="1307796"/>
                    </a:cubicBezTo>
                    <a:cubicBezTo>
                      <a:pt x="290124" y="1105822"/>
                      <a:pt x="171899" y="996101"/>
                      <a:pt x="68296" y="794722"/>
                    </a:cubicBezTo>
                    <a:cubicBezTo>
                      <a:pt x="-7382" y="647622"/>
                      <a:pt x="-2177" y="481750"/>
                      <a:pt x="2120" y="363293"/>
                    </a:cubicBezTo>
                    <a:cubicBezTo>
                      <a:pt x="7277" y="261881"/>
                      <a:pt x="35781" y="138985"/>
                      <a:pt x="94079" y="83982"/>
                    </a:cubicBezTo>
                    <a:close/>
                  </a:path>
                </a:pathLst>
              </a:custGeom>
              <a:grpFill/>
              <a:ln w="9525" cap="flat">
                <a:noFill/>
                <a:prstDash val="solid"/>
                <a:miter/>
              </a:ln>
            </p:spPr>
            <p:txBody>
              <a:bodyPr rtlCol="0" anchor="ctr"/>
              <a:lstStyle/>
              <a:p>
                <a:pPr algn="r" rtl="1"/>
                <a:endParaRPr lang="en-US">
                  <a:cs typeface="B Nazanin" panose="00000700000000000000" pitchFamily="2" charset="-78"/>
                </a:endParaRPr>
              </a:p>
            </p:txBody>
          </p:sp>
          <p:sp>
            <p:nvSpPr>
              <p:cNvPr id="22" name="Freeform: Shape 21">
                <a:extLst>
                  <a:ext uri="{FF2B5EF4-FFF2-40B4-BE49-F238E27FC236}">
                    <a16:creationId xmlns:a16="http://schemas.microsoft.com/office/drawing/2014/main" id="{DF52B6A2-07D6-42DB-89B0-5762CD554E9E}"/>
                  </a:ext>
                </a:extLst>
              </p:cNvPr>
              <p:cNvSpPr/>
              <p:nvPr/>
            </p:nvSpPr>
            <p:spPr>
              <a:xfrm flipH="1">
                <a:off x="6041493" y="3575463"/>
                <a:ext cx="1029977" cy="2042584"/>
              </a:xfrm>
              <a:custGeom>
                <a:avLst/>
                <a:gdLst>
                  <a:gd name="connsiteX0" fmla="*/ 283197 w 778862"/>
                  <a:gd name="connsiteY0" fmla="*/ 1135 h 1597074"/>
                  <a:gd name="connsiteX1" fmla="*/ 352387 w 778862"/>
                  <a:gd name="connsiteY1" fmla="*/ 33275 h 1597074"/>
                  <a:gd name="connsiteX2" fmla="*/ 622245 w 778862"/>
                  <a:gd name="connsiteY2" fmla="*/ 543771 h 1597074"/>
                  <a:gd name="connsiteX3" fmla="*/ 609353 w 778862"/>
                  <a:gd name="connsiteY3" fmla="*/ 664090 h 1597074"/>
                  <a:gd name="connsiteX4" fmla="*/ 594743 w 778862"/>
                  <a:gd name="connsiteY4" fmla="*/ 841131 h 1597074"/>
                  <a:gd name="connsiteX5" fmla="*/ 695295 w 778862"/>
                  <a:gd name="connsiteY5" fmla="*/ 1124739 h 1597074"/>
                  <a:gd name="connsiteX6" fmla="*/ 759752 w 778862"/>
                  <a:gd name="connsiteY6" fmla="*/ 1472805 h 1597074"/>
                  <a:gd name="connsiteX7" fmla="*/ 540599 w 778862"/>
                  <a:gd name="connsiteY7" fmla="*/ 1584530 h 1597074"/>
                  <a:gd name="connsiteX8" fmla="*/ 307697 w 778862"/>
                  <a:gd name="connsiteY8" fmla="*/ 1307796 h 1597074"/>
                  <a:gd name="connsiteX9" fmla="*/ 303399 w 778862"/>
                  <a:gd name="connsiteY9" fmla="*/ 1248496 h 1597074"/>
                  <a:gd name="connsiteX10" fmla="*/ 206285 w 778862"/>
                  <a:gd name="connsiteY10" fmla="*/ 988951 h 1597074"/>
                  <a:gd name="connsiteX11" fmla="*/ 68778 w 778862"/>
                  <a:gd name="connsiteY11" fmla="*/ 794722 h 1597074"/>
                  <a:gd name="connsiteX12" fmla="*/ 24 w 778862"/>
                  <a:gd name="connsiteY12" fmla="*/ 571273 h 1597074"/>
                  <a:gd name="connsiteX13" fmla="*/ 2602 w 778862"/>
                  <a:gd name="connsiteY13" fmla="*/ 363293 h 1597074"/>
                  <a:gd name="connsiteX14" fmla="*/ 94561 w 778862"/>
                  <a:gd name="connsiteY14" fmla="*/ 83982 h 1597074"/>
                  <a:gd name="connsiteX15" fmla="*/ 283197 w 778862"/>
                  <a:gd name="connsiteY15" fmla="*/ 1135 h 1597074"/>
                  <a:gd name="connsiteX0" fmla="*/ 283197 w 778862"/>
                  <a:gd name="connsiteY0" fmla="*/ 1135 h 1597074"/>
                  <a:gd name="connsiteX1" fmla="*/ 352387 w 778862"/>
                  <a:gd name="connsiteY1" fmla="*/ 33275 h 1597074"/>
                  <a:gd name="connsiteX2" fmla="*/ 622245 w 778862"/>
                  <a:gd name="connsiteY2" fmla="*/ 543771 h 1597074"/>
                  <a:gd name="connsiteX3" fmla="*/ 594743 w 778862"/>
                  <a:gd name="connsiteY3" fmla="*/ 841131 h 1597074"/>
                  <a:gd name="connsiteX4" fmla="*/ 695295 w 778862"/>
                  <a:gd name="connsiteY4" fmla="*/ 1124739 h 1597074"/>
                  <a:gd name="connsiteX5" fmla="*/ 759752 w 778862"/>
                  <a:gd name="connsiteY5" fmla="*/ 1472805 h 1597074"/>
                  <a:gd name="connsiteX6" fmla="*/ 540599 w 778862"/>
                  <a:gd name="connsiteY6" fmla="*/ 1584530 h 1597074"/>
                  <a:gd name="connsiteX7" fmla="*/ 307697 w 778862"/>
                  <a:gd name="connsiteY7" fmla="*/ 1307796 h 1597074"/>
                  <a:gd name="connsiteX8" fmla="*/ 303399 w 778862"/>
                  <a:gd name="connsiteY8" fmla="*/ 1248496 h 1597074"/>
                  <a:gd name="connsiteX9" fmla="*/ 206285 w 778862"/>
                  <a:gd name="connsiteY9" fmla="*/ 988951 h 1597074"/>
                  <a:gd name="connsiteX10" fmla="*/ 68778 w 778862"/>
                  <a:gd name="connsiteY10" fmla="*/ 794722 h 1597074"/>
                  <a:gd name="connsiteX11" fmla="*/ 24 w 778862"/>
                  <a:gd name="connsiteY11" fmla="*/ 571273 h 1597074"/>
                  <a:gd name="connsiteX12" fmla="*/ 2602 w 778862"/>
                  <a:gd name="connsiteY12" fmla="*/ 363293 h 1597074"/>
                  <a:gd name="connsiteX13" fmla="*/ 94561 w 778862"/>
                  <a:gd name="connsiteY13" fmla="*/ 83982 h 1597074"/>
                  <a:gd name="connsiteX14" fmla="*/ 283197 w 778862"/>
                  <a:gd name="connsiteY14" fmla="*/ 1135 h 1597074"/>
                  <a:gd name="connsiteX0" fmla="*/ 280941 w 776606"/>
                  <a:gd name="connsiteY0" fmla="*/ 1135 h 1597074"/>
                  <a:gd name="connsiteX1" fmla="*/ 350131 w 776606"/>
                  <a:gd name="connsiteY1" fmla="*/ 33275 h 1597074"/>
                  <a:gd name="connsiteX2" fmla="*/ 619989 w 776606"/>
                  <a:gd name="connsiteY2" fmla="*/ 543771 h 1597074"/>
                  <a:gd name="connsiteX3" fmla="*/ 592487 w 776606"/>
                  <a:gd name="connsiteY3" fmla="*/ 841131 h 1597074"/>
                  <a:gd name="connsiteX4" fmla="*/ 693039 w 776606"/>
                  <a:gd name="connsiteY4" fmla="*/ 1124739 h 1597074"/>
                  <a:gd name="connsiteX5" fmla="*/ 757496 w 776606"/>
                  <a:gd name="connsiteY5" fmla="*/ 1472805 h 1597074"/>
                  <a:gd name="connsiteX6" fmla="*/ 538343 w 776606"/>
                  <a:gd name="connsiteY6" fmla="*/ 1584530 h 1597074"/>
                  <a:gd name="connsiteX7" fmla="*/ 305441 w 776606"/>
                  <a:gd name="connsiteY7" fmla="*/ 1307796 h 1597074"/>
                  <a:gd name="connsiteX8" fmla="*/ 301143 w 776606"/>
                  <a:gd name="connsiteY8" fmla="*/ 1248496 h 1597074"/>
                  <a:gd name="connsiteX9" fmla="*/ 204029 w 776606"/>
                  <a:gd name="connsiteY9" fmla="*/ 988951 h 1597074"/>
                  <a:gd name="connsiteX10" fmla="*/ 66522 w 776606"/>
                  <a:gd name="connsiteY10" fmla="*/ 794722 h 1597074"/>
                  <a:gd name="connsiteX11" fmla="*/ 346 w 776606"/>
                  <a:gd name="connsiteY11" fmla="*/ 363293 h 1597074"/>
                  <a:gd name="connsiteX12" fmla="*/ 92305 w 776606"/>
                  <a:gd name="connsiteY12" fmla="*/ 83982 h 1597074"/>
                  <a:gd name="connsiteX13" fmla="*/ 280941 w 776606"/>
                  <a:gd name="connsiteY13" fmla="*/ 1135 h 1597074"/>
                  <a:gd name="connsiteX0" fmla="*/ 92305 w 776606"/>
                  <a:gd name="connsiteY0" fmla="*/ 83982 h 1597074"/>
                  <a:gd name="connsiteX1" fmla="*/ 350131 w 776606"/>
                  <a:gd name="connsiteY1" fmla="*/ 33275 h 1597074"/>
                  <a:gd name="connsiteX2" fmla="*/ 619989 w 776606"/>
                  <a:gd name="connsiteY2" fmla="*/ 543771 h 1597074"/>
                  <a:gd name="connsiteX3" fmla="*/ 592487 w 776606"/>
                  <a:gd name="connsiteY3" fmla="*/ 841131 h 1597074"/>
                  <a:gd name="connsiteX4" fmla="*/ 693039 w 776606"/>
                  <a:gd name="connsiteY4" fmla="*/ 1124739 h 1597074"/>
                  <a:gd name="connsiteX5" fmla="*/ 757496 w 776606"/>
                  <a:gd name="connsiteY5" fmla="*/ 1472805 h 1597074"/>
                  <a:gd name="connsiteX6" fmla="*/ 538343 w 776606"/>
                  <a:gd name="connsiteY6" fmla="*/ 1584530 h 1597074"/>
                  <a:gd name="connsiteX7" fmla="*/ 305441 w 776606"/>
                  <a:gd name="connsiteY7" fmla="*/ 1307796 h 1597074"/>
                  <a:gd name="connsiteX8" fmla="*/ 301143 w 776606"/>
                  <a:gd name="connsiteY8" fmla="*/ 1248496 h 1597074"/>
                  <a:gd name="connsiteX9" fmla="*/ 204029 w 776606"/>
                  <a:gd name="connsiteY9" fmla="*/ 988951 h 1597074"/>
                  <a:gd name="connsiteX10" fmla="*/ 66522 w 776606"/>
                  <a:gd name="connsiteY10" fmla="*/ 794722 h 1597074"/>
                  <a:gd name="connsiteX11" fmla="*/ 346 w 776606"/>
                  <a:gd name="connsiteY11" fmla="*/ 363293 h 1597074"/>
                  <a:gd name="connsiteX12" fmla="*/ 92305 w 776606"/>
                  <a:gd name="connsiteY12" fmla="*/ 83982 h 1597074"/>
                  <a:gd name="connsiteX0" fmla="*/ 92305 w 776606"/>
                  <a:gd name="connsiteY0" fmla="*/ 83982 h 1597074"/>
                  <a:gd name="connsiteX1" fmla="*/ 350131 w 776606"/>
                  <a:gd name="connsiteY1" fmla="*/ 33275 h 1597074"/>
                  <a:gd name="connsiteX2" fmla="*/ 619989 w 776606"/>
                  <a:gd name="connsiteY2" fmla="*/ 543771 h 1597074"/>
                  <a:gd name="connsiteX3" fmla="*/ 592487 w 776606"/>
                  <a:gd name="connsiteY3" fmla="*/ 841131 h 1597074"/>
                  <a:gd name="connsiteX4" fmla="*/ 693039 w 776606"/>
                  <a:gd name="connsiteY4" fmla="*/ 1124739 h 1597074"/>
                  <a:gd name="connsiteX5" fmla="*/ 757496 w 776606"/>
                  <a:gd name="connsiteY5" fmla="*/ 1472805 h 1597074"/>
                  <a:gd name="connsiteX6" fmla="*/ 538343 w 776606"/>
                  <a:gd name="connsiteY6" fmla="*/ 1584530 h 1597074"/>
                  <a:gd name="connsiteX7" fmla="*/ 305441 w 776606"/>
                  <a:gd name="connsiteY7" fmla="*/ 1307796 h 1597074"/>
                  <a:gd name="connsiteX8" fmla="*/ 204029 w 776606"/>
                  <a:gd name="connsiteY8" fmla="*/ 988951 h 1597074"/>
                  <a:gd name="connsiteX9" fmla="*/ 66522 w 776606"/>
                  <a:gd name="connsiteY9" fmla="*/ 794722 h 1597074"/>
                  <a:gd name="connsiteX10" fmla="*/ 346 w 776606"/>
                  <a:gd name="connsiteY10" fmla="*/ 363293 h 1597074"/>
                  <a:gd name="connsiteX11" fmla="*/ 92305 w 776606"/>
                  <a:gd name="connsiteY11" fmla="*/ 83982 h 1597074"/>
                  <a:gd name="connsiteX0" fmla="*/ 92361 w 776662"/>
                  <a:gd name="connsiteY0" fmla="*/ 83982 h 1597074"/>
                  <a:gd name="connsiteX1" fmla="*/ 350187 w 776662"/>
                  <a:gd name="connsiteY1" fmla="*/ 33275 h 1597074"/>
                  <a:gd name="connsiteX2" fmla="*/ 620045 w 776662"/>
                  <a:gd name="connsiteY2" fmla="*/ 543771 h 1597074"/>
                  <a:gd name="connsiteX3" fmla="*/ 592543 w 776662"/>
                  <a:gd name="connsiteY3" fmla="*/ 841131 h 1597074"/>
                  <a:gd name="connsiteX4" fmla="*/ 693095 w 776662"/>
                  <a:gd name="connsiteY4" fmla="*/ 1124739 h 1597074"/>
                  <a:gd name="connsiteX5" fmla="*/ 757552 w 776662"/>
                  <a:gd name="connsiteY5" fmla="*/ 1472805 h 1597074"/>
                  <a:gd name="connsiteX6" fmla="*/ 538399 w 776662"/>
                  <a:gd name="connsiteY6" fmla="*/ 1584530 h 1597074"/>
                  <a:gd name="connsiteX7" fmla="*/ 305497 w 776662"/>
                  <a:gd name="connsiteY7" fmla="*/ 1307796 h 1597074"/>
                  <a:gd name="connsiteX8" fmla="*/ 239254 w 776662"/>
                  <a:gd name="connsiteY8" fmla="*/ 1050497 h 1597074"/>
                  <a:gd name="connsiteX9" fmla="*/ 66578 w 776662"/>
                  <a:gd name="connsiteY9" fmla="*/ 794722 h 1597074"/>
                  <a:gd name="connsiteX10" fmla="*/ 402 w 776662"/>
                  <a:gd name="connsiteY10" fmla="*/ 363293 h 1597074"/>
                  <a:gd name="connsiteX11" fmla="*/ 92361 w 776662"/>
                  <a:gd name="connsiteY11" fmla="*/ 83982 h 1597074"/>
                  <a:gd name="connsiteX0" fmla="*/ 92532 w 776833"/>
                  <a:gd name="connsiteY0" fmla="*/ 83982 h 1597074"/>
                  <a:gd name="connsiteX1" fmla="*/ 350358 w 776833"/>
                  <a:gd name="connsiteY1" fmla="*/ 33275 h 1597074"/>
                  <a:gd name="connsiteX2" fmla="*/ 620216 w 776833"/>
                  <a:gd name="connsiteY2" fmla="*/ 543771 h 1597074"/>
                  <a:gd name="connsiteX3" fmla="*/ 592714 w 776833"/>
                  <a:gd name="connsiteY3" fmla="*/ 841131 h 1597074"/>
                  <a:gd name="connsiteX4" fmla="*/ 693266 w 776833"/>
                  <a:gd name="connsiteY4" fmla="*/ 1124739 h 1597074"/>
                  <a:gd name="connsiteX5" fmla="*/ 757723 w 776833"/>
                  <a:gd name="connsiteY5" fmla="*/ 1472805 h 1597074"/>
                  <a:gd name="connsiteX6" fmla="*/ 538570 w 776833"/>
                  <a:gd name="connsiteY6" fmla="*/ 1584530 h 1597074"/>
                  <a:gd name="connsiteX7" fmla="*/ 305668 w 776833"/>
                  <a:gd name="connsiteY7" fmla="*/ 1307796 h 1597074"/>
                  <a:gd name="connsiteX8" fmla="*/ 66749 w 776833"/>
                  <a:gd name="connsiteY8" fmla="*/ 794722 h 1597074"/>
                  <a:gd name="connsiteX9" fmla="*/ 573 w 776833"/>
                  <a:gd name="connsiteY9" fmla="*/ 363293 h 1597074"/>
                  <a:gd name="connsiteX10" fmla="*/ 92532 w 776833"/>
                  <a:gd name="connsiteY10" fmla="*/ 83982 h 1597074"/>
                  <a:gd name="connsiteX0" fmla="*/ 92532 w 776833"/>
                  <a:gd name="connsiteY0" fmla="*/ 83982 h 1597074"/>
                  <a:gd name="connsiteX1" fmla="*/ 350358 w 776833"/>
                  <a:gd name="connsiteY1" fmla="*/ 33275 h 1597074"/>
                  <a:gd name="connsiteX2" fmla="*/ 620216 w 776833"/>
                  <a:gd name="connsiteY2" fmla="*/ 543771 h 1597074"/>
                  <a:gd name="connsiteX3" fmla="*/ 592714 w 776833"/>
                  <a:gd name="connsiteY3" fmla="*/ 841131 h 1597074"/>
                  <a:gd name="connsiteX4" fmla="*/ 693266 w 776833"/>
                  <a:gd name="connsiteY4" fmla="*/ 1124739 h 1597074"/>
                  <a:gd name="connsiteX5" fmla="*/ 757723 w 776833"/>
                  <a:gd name="connsiteY5" fmla="*/ 1472805 h 1597074"/>
                  <a:gd name="connsiteX6" fmla="*/ 538570 w 776833"/>
                  <a:gd name="connsiteY6" fmla="*/ 1584530 h 1597074"/>
                  <a:gd name="connsiteX7" fmla="*/ 305668 w 776833"/>
                  <a:gd name="connsiteY7" fmla="*/ 1307796 h 1597074"/>
                  <a:gd name="connsiteX8" fmla="*/ 66749 w 776833"/>
                  <a:gd name="connsiteY8" fmla="*/ 794722 h 1597074"/>
                  <a:gd name="connsiteX9" fmla="*/ 573 w 776833"/>
                  <a:gd name="connsiteY9" fmla="*/ 363293 h 1597074"/>
                  <a:gd name="connsiteX10" fmla="*/ 92532 w 776833"/>
                  <a:gd name="connsiteY10" fmla="*/ 83982 h 1597074"/>
                  <a:gd name="connsiteX0" fmla="*/ 94079 w 778380"/>
                  <a:gd name="connsiteY0" fmla="*/ 83982 h 1597074"/>
                  <a:gd name="connsiteX1" fmla="*/ 351905 w 778380"/>
                  <a:gd name="connsiteY1" fmla="*/ 33275 h 1597074"/>
                  <a:gd name="connsiteX2" fmla="*/ 621763 w 778380"/>
                  <a:gd name="connsiteY2" fmla="*/ 543771 h 1597074"/>
                  <a:gd name="connsiteX3" fmla="*/ 594261 w 778380"/>
                  <a:gd name="connsiteY3" fmla="*/ 841131 h 1597074"/>
                  <a:gd name="connsiteX4" fmla="*/ 694813 w 778380"/>
                  <a:gd name="connsiteY4" fmla="*/ 1124739 h 1597074"/>
                  <a:gd name="connsiteX5" fmla="*/ 759270 w 778380"/>
                  <a:gd name="connsiteY5" fmla="*/ 1472805 h 1597074"/>
                  <a:gd name="connsiteX6" fmla="*/ 540117 w 778380"/>
                  <a:gd name="connsiteY6" fmla="*/ 1584530 h 1597074"/>
                  <a:gd name="connsiteX7" fmla="*/ 307215 w 778380"/>
                  <a:gd name="connsiteY7" fmla="*/ 1307796 h 1597074"/>
                  <a:gd name="connsiteX8" fmla="*/ 68296 w 778380"/>
                  <a:gd name="connsiteY8" fmla="*/ 794722 h 1597074"/>
                  <a:gd name="connsiteX9" fmla="*/ 2120 w 778380"/>
                  <a:gd name="connsiteY9" fmla="*/ 363293 h 1597074"/>
                  <a:gd name="connsiteX10" fmla="*/ 94079 w 778380"/>
                  <a:gd name="connsiteY10" fmla="*/ 83982 h 1597074"/>
                  <a:gd name="connsiteX0" fmla="*/ 94079 w 778380"/>
                  <a:gd name="connsiteY0" fmla="*/ 83982 h 1597074"/>
                  <a:gd name="connsiteX1" fmla="*/ 351905 w 778380"/>
                  <a:gd name="connsiteY1" fmla="*/ 33275 h 1597074"/>
                  <a:gd name="connsiteX2" fmla="*/ 621763 w 778380"/>
                  <a:gd name="connsiteY2" fmla="*/ 543771 h 1597074"/>
                  <a:gd name="connsiteX3" fmla="*/ 594261 w 778380"/>
                  <a:gd name="connsiteY3" fmla="*/ 841131 h 1597074"/>
                  <a:gd name="connsiteX4" fmla="*/ 694813 w 778380"/>
                  <a:gd name="connsiteY4" fmla="*/ 1124739 h 1597074"/>
                  <a:gd name="connsiteX5" fmla="*/ 759270 w 778380"/>
                  <a:gd name="connsiteY5" fmla="*/ 1472805 h 1597074"/>
                  <a:gd name="connsiteX6" fmla="*/ 540117 w 778380"/>
                  <a:gd name="connsiteY6" fmla="*/ 1584530 h 1597074"/>
                  <a:gd name="connsiteX7" fmla="*/ 307215 w 778380"/>
                  <a:gd name="connsiteY7" fmla="*/ 1307796 h 1597074"/>
                  <a:gd name="connsiteX8" fmla="*/ 68296 w 778380"/>
                  <a:gd name="connsiteY8" fmla="*/ 794722 h 1597074"/>
                  <a:gd name="connsiteX9" fmla="*/ 2120 w 778380"/>
                  <a:gd name="connsiteY9" fmla="*/ 363293 h 1597074"/>
                  <a:gd name="connsiteX10" fmla="*/ 94079 w 778380"/>
                  <a:gd name="connsiteY10" fmla="*/ 83982 h 1597074"/>
                  <a:gd name="connsiteX0" fmla="*/ 94079 w 778380"/>
                  <a:gd name="connsiteY0" fmla="*/ 83982 h 1597074"/>
                  <a:gd name="connsiteX1" fmla="*/ 351905 w 778380"/>
                  <a:gd name="connsiteY1" fmla="*/ 33275 h 1597074"/>
                  <a:gd name="connsiteX2" fmla="*/ 621763 w 778380"/>
                  <a:gd name="connsiteY2" fmla="*/ 543771 h 1597074"/>
                  <a:gd name="connsiteX3" fmla="*/ 594261 w 778380"/>
                  <a:gd name="connsiteY3" fmla="*/ 841131 h 1597074"/>
                  <a:gd name="connsiteX4" fmla="*/ 694813 w 778380"/>
                  <a:gd name="connsiteY4" fmla="*/ 1124739 h 1597074"/>
                  <a:gd name="connsiteX5" fmla="*/ 759270 w 778380"/>
                  <a:gd name="connsiteY5" fmla="*/ 1472805 h 1597074"/>
                  <a:gd name="connsiteX6" fmla="*/ 540117 w 778380"/>
                  <a:gd name="connsiteY6" fmla="*/ 1584530 h 1597074"/>
                  <a:gd name="connsiteX7" fmla="*/ 307215 w 778380"/>
                  <a:gd name="connsiteY7" fmla="*/ 1307796 h 1597074"/>
                  <a:gd name="connsiteX8" fmla="*/ 68296 w 778380"/>
                  <a:gd name="connsiteY8" fmla="*/ 794722 h 1597074"/>
                  <a:gd name="connsiteX9" fmla="*/ 2120 w 778380"/>
                  <a:gd name="connsiteY9" fmla="*/ 363293 h 1597074"/>
                  <a:gd name="connsiteX10" fmla="*/ 94079 w 778380"/>
                  <a:gd name="connsiteY10" fmla="*/ 83982 h 1597074"/>
                  <a:gd name="connsiteX0" fmla="*/ 94079 w 778380"/>
                  <a:gd name="connsiteY0" fmla="*/ 83982 h 1597074"/>
                  <a:gd name="connsiteX1" fmla="*/ 351905 w 778380"/>
                  <a:gd name="connsiteY1" fmla="*/ 33275 h 1597074"/>
                  <a:gd name="connsiteX2" fmla="*/ 621763 w 778380"/>
                  <a:gd name="connsiteY2" fmla="*/ 543771 h 1597074"/>
                  <a:gd name="connsiteX3" fmla="*/ 594261 w 778380"/>
                  <a:gd name="connsiteY3" fmla="*/ 841131 h 1597074"/>
                  <a:gd name="connsiteX4" fmla="*/ 694813 w 778380"/>
                  <a:gd name="connsiteY4" fmla="*/ 1124739 h 1597074"/>
                  <a:gd name="connsiteX5" fmla="*/ 759270 w 778380"/>
                  <a:gd name="connsiteY5" fmla="*/ 1472805 h 1597074"/>
                  <a:gd name="connsiteX6" fmla="*/ 540117 w 778380"/>
                  <a:gd name="connsiteY6" fmla="*/ 1584530 h 1597074"/>
                  <a:gd name="connsiteX7" fmla="*/ 307215 w 778380"/>
                  <a:gd name="connsiteY7" fmla="*/ 1307796 h 1597074"/>
                  <a:gd name="connsiteX8" fmla="*/ 68296 w 778380"/>
                  <a:gd name="connsiteY8" fmla="*/ 794722 h 1597074"/>
                  <a:gd name="connsiteX9" fmla="*/ 2120 w 778380"/>
                  <a:gd name="connsiteY9" fmla="*/ 363293 h 1597074"/>
                  <a:gd name="connsiteX10" fmla="*/ 94079 w 778380"/>
                  <a:gd name="connsiteY10" fmla="*/ 83982 h 1597074"/>
                  <a:gd name="connsiteX0" fmla="*/ 94079 w 791761"/>
                  <a:gd name="connsiteY0" fmla="*/ 83982 h 1593901"/>
                  <a:gd name="connsiteX1" fmla="*/ 351905 w 791761"/>
                  <a:gd name="connsiteY1" fmla="*/ 33275 h 1593901"/>
                  <a:gd name="connsiteX2" fmla="*/ 621763 w 791761"/>
                  <a:gd name="connsiteY2" fmla="*/ 543771 h 1593901"/>
                  <a:gd name="connsiteX3" fmla="*/ 594261 w 791761"/>
                  <a:gd name="connsiteY3" fmla="*/ 841131 h 1593901"/>
                  <a:gd name="connsiteX4" fmla="*/ 694813 w 791761"/>
                  <a:gd name="connsiteY4" fmla="*/ 1124739 h 1593901"/>
                  <a:gd name="connsiteX5" fmla="*/ 785647 w 791761"/>
                  <a:gd name="connsiteY5" fmla="*/ 1472805 h 1593901"/>
                  <a:gd name="connsiteX6" fmla="*/ 540117 w 791761"/>
                  <a:gd name="connsiteY6" fmla="*/ 1584530 h 1593901"/>
                  <a:gd name="connsiteX7" fmla="*/ 307215 w 791761"/>
                  <a:gd name="connsiteY7" fmla="*/ 1307796 h 1593901"/>
                  <a:gd name="connsiteX8" fmla="*/ 68296 w 791761"/>
                  <a:gd name="connsiteY8" fmla="*/ 794722 h 1593901"/>
                  <a:gd name="connsiteX9" fmla="*/ 2120 w 791761"/>
                  <a:gd name="connsiteY9" fmla="*/ 363293 h 1593901"/>
                  <a:gd name="connsiteX10" fmla="*/ 94079 w 791761"/>
                  <a:gd name="connsiteY10" fmla="*/ 83982 h 1593901"/>
                  <a:gd name="connsiteX0" fmla="*/ 94079 w 803730"/>
                  <a:gd name="connsiteY0" fmla="*/ 83982 h 1593901"/>
                  <a:gd name="connsiteX1" fmla="*/ 351905 w 803730"/>
                  <a:gd name="connsiteY1" fmla="*/ 33275 h 1593901"/>
                  <a:gd name="connsiteX2" fmla="*/ 621763 w 803730"/>
                  <a:gd name="connsiteY2" fmla="*/ 543771 h 1593901"/>
                  <a:gd name="connsiteX3" fmla="*/ 594261 w 803730"/>
                  <a:gd name="connsiteY3" fmla="*/ 841131 h 1593901"/>
                  <a:gd name="connsiteX4" fmla="*/ 773944 w 803730"/>
                  <a:gd name="connsiteY4" fmla="*/ 1221455 h 1593901"/>
                  <a:gd name="connsiteX5" fmla="*/ 785647 w 803730"/>
                  <a:gd name="connsiteY5" fmla="*/ 1472805 h 1593901"/>
                  <a:gd name="connsiteX6" fmla="*/ 540117 w 803730"/>
                  <a:gd name="connsiteY6" fmla="*/ 1584530 h 1593901"/>
                  <a:gd name="connsiteX7" fmla="*/ 307215 w 803730"/>
                  <a:gd name="connsiteY7" fmla="*/ 1307796 h 1593901"/>
                  <a:gd name="connsiteX8" fmla="*/ 68296 w 803730"/>
                  <a:gd name="connsiteY8" fmla="*/ 794722 h 1593901"/>
                  <a:gd name="connsiteX9" fmla="*/ 2120 w 803730"/>
                  <a:gd name="connsiteY9" fmla="*/ 363293 h 1593901"/>
                  <a:gd name="connsiteX10" fmla="*/ 94079 w 803730"/>
                  <a:gd name="connsiteY10" fmla="*/ 83982 h 1593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3730" h="1593901">
                    <a:moveTo>
                      <a:pt x="94079" y="83982"/>
                    </a:moveTo>
                    <a:cubicBezTo>
                      <a:pt x="152376" y="28979"/>
                      <a:pt x="263958" y="-43356"/>
                      <a:pt x="351905" y="33275"/>
                    </a:cubicBezTo>
                    <a:cubicBezTo>
                      <a:pt x="509178" y="125234"/>
                      <a:pt x="607615" y="305977"/>
                      <a:pt x="621763" y="543771"/>
                    </a:cubicBezTo>
                    <a:cubicBezTo>
                      <a:pt x="635779" y="695998"/>
                      <a:pt x="582086" y="744303"/>
                      <a:pt x="594261" y="841131"/>
                    </a:cubicBezTo>
                    <a:cubicBezTo>
                      <a:pt x="585667" y="951136"/>
                      <a:pt x="742046" y="1116176"/>
                      <a:pt x="773944" y="1221455"/>
                    </a:cubicBezTo>
                    <a:cubicBezTo>
                      <a:pt x="805842" y="1326734"/>
                      <a:pt x="815726" y="1349907"/>
                      <a:pt x="785647" y="1472805"/>
                    </a:cubicBezTo>
                    <a:cubicBezTo>
                      <a:pt x="759864" y="1580232"/>
                      <a:pt x="619856" y="1612031"/>
                      <a:pt x="540117" y="1584530"/>
                    </a:cubicBezTo>
                    <a:cubicBezTo>
                      <a:pt x="460378" y="1557029"/>
                      <a:pt x="320106" y="1454757"/>
                      <a:pt x="307215" y="1307796"/>
                    </a:cubicBezTo>
                    <a:cubicBezTo>
                      <a:pt x="290124" y="1105822"/>
                      <a:pt x="171899" y="996101"/>
                      <a:pt x="68296" y="794722"/>
                    </a:cubicBezTo>
                    <a:cubicBezTo>
                      <a:pt x="-7382" y="647622"/>
                      <a:pt x="-2177" y="481750"/>
                      <a:pt x="2120" y="363293"/>
                    </a:cubicBezTo>
                    <a:cubicBezTo>
                      <a:pt x="7277" y="261881"/>
                      <a:pt x="35781" y="138985"/>
                      <a:pt x="94079" y="83982"/>
                    </a:cubicBezTo>
                    <a:close/>
                  </a:path>
                </a:pathLst>
              </a:custGeom>
              <a:grpFill/>
              <a:ln w="9525" cap="flat">
                <a:noFill/>
                <a:prstDash val="solid"/>
                <a:miter/>
              </a:ln>
            </p:spPr>
            <p:txBody>
              <a:bodyPr rtlCol="0" anchor="ctr"/>
              <a:lstStyle/>
              <a:p>
                <a:pPr algn="r" rtl="1"/>
                <a:endParaRPr lang="en-US" dirty="0">
                  <a:cs typeface="B Nazanin" panose="00000700000000000000" pitchFamily="2" charset="-78"/>
                </a:endParaRPr>
              </a:p>
            </p:txBody>
          </p:sp>
        </p:grpSp>
      </p:grpSp>
    </p:spTree>
    <p:extLst>
      <p:ext uri="{BB962C8B-B14F-4D97-AF65-F5344CB8AC3E}">
        <p14:creationId xmlns:p14="http://schemas.microsoft.com/office/powerpoint/2010/main" val="6898166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4D06757-C29A-4E77-BA82-2E8330883DB4}"/>
              </a:ext>
            </a:extLst>
          </p:cNvPr>
          <p:cNvSpPr txBox="1"/>
          <p:nvPr/>
        </p:nvSpPr>
        <p:spPr>
          <a:xfrm>
            <a:off x="5174210" y="236634"/>
            <a:ext cx="6381339" cy="923330"/>
          </a:xfrm>
          <a:prstGeom prst="rect">
            <a:avLst/>
          </a:prstGeom>
          <a:noFill/>
        </p:spPr>
        <p:txBody>
          <a:bodyPr wrap="square" rtlCol="0" anchor="ctr">
            <a:spAutoFit/>
          </a:bodyPr>
          <a:lstStyle/>
          <a:p>
            <a:pPr algn="r" rtl="1"/>
            <a:r>
              <a:rPr lang="fa-IR" altLang="ko-KR" sz="5400" dirty="0">
                <a:solidFill>
                  <a:schemeClr val="tx1">
                    <a:lumMod val="75000"/>
                    <a:lumOff val="25000"/>
                  </a:schemeClr>
                </a:solidFill>
                <a:cs typeface="B Nazanin" panose="00000700000000000000" pitchFamily="2" charset="-78"/>
              </a:rPr>
              <a:t>سبک ستون ها</a:t>
            </a:r>
            <a:endParaRPr lang="ko-KR" altLang="en-US" sz="5400" dirty="0">
              <a:solidFill>
                <a:schemeClr val="tx1">
                  <a:lumMod val="75000"/>
                  <a:lumOff val="25000"/>
                </a:schemeClr>
              </a:solidFill>
              <a:cs typeface="B Nazanin" panose="00000700000000000000" pitchFamily="2" charset="-78"/>
            </a:endParaRPr>
          </a:p>
        </p:txBody>
      </p:sp>
      <p:sp>
        <p:nvSpPr>
          <p:cNvPr id="3" name="TextBox 2">
            <a:extLst>
              <a:ext uri="{FF2B5EF4-FFF2-40B4-BE49-F238E27FC236}">
                <a16:creationId xmlns:a16="http://schemas.microsoft.com/office/drawing/2014/main" id="{DD319ECC-C48D-4522-9889-BE4FA38ED755}"/>
              </a:ext>
            </a:extLst>
          </p:cNvPr>
          <p:cNvSpPr txBox="1"/>
          <p:nvPr/>
        </p:nvSpPr>
        <p:spPr>
          <a:xfrm>
            <a:off x="5198287" y="1116678"/>
            <a:ext cx="6352422" cy="461665"/>
          </a:xfrm>
          <a:prstGeom prst="rect">
            <a:avLst/>
          </a:prstGeom>
          <a:noFill/>
        </p:spPr>
        <p:txBody>
          <a:bodyPr wrap="square" rtlCol="0">
            <a:spAutoFit/>
          </a:bodyPr>
          <a:lstStyle/>
          <a:p>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700000000000000" pitchFamily="2" charset="-78"/>
            </a:endParaRPr>
          </a:p>
        </p:txBody>
      </p:sp>
      <p:grpSp>
        <p:nvGrpSpPr>
          <p:cNvPr id="4" name="그룹 3">
            <a:extLst>
              <a:ext uri="{FF2B5EF4-FFF2-40B4-BE49-F238E27FC236}">
                <a16:creationId xmlns:a16="http://schemas.microsoft.com/office/drawing/2014/main" id="{C0D9D00D-959F-4A40-A662-ED953659451E}"/>
              </a:ext>
            </a:extLst>
          </p:cNvPr>
          <p:cNvGrpSpPr/>
          <p:nvPr/>
        </p:nvGrpSpPr>
        <p:grpSpPr>
          <a:xfrm>
            <a:off x="8562398" y="1880967"/>
            <a:ext cx="2988311" cy="4554630"/>
            <a:chOff x="4871865" y="1777141"/>
            <a:chExt cx="3630109" cy="4554630"/>
          </a:xfrm>
        </p:grpSpPr>
        <p:sp>
          <p:nvSpPr>
            <p:cNvPr id="5" name="TextBox 4">
              <a:extLst>
                <a:ext uri="{FF2B5EF4-FFF2-40B4-BE49-F238E27FC236}">
                  <a16:creationId xmlns:a16="http://schemas.microsoft.com/office/drawing/2014/main" id="{73CA1D43-3ADF-44BC-9CD0-633C2D3D3446}"/>
                </a:ext>
              </a:extLst>
            </p:cNvPr>
            <p:cNvSpPr txBox="1"/>
            <p:nvPr/>
          </p:nvSpPr>
          <p:spPr>
            <a:xfrm>
              <a:off x="4871866" y="2118630"/>
              <a:ext cx="3630108" cy="4213141"/>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700000000000000" pitchFamily="2" charset="-78"/>
                </a:rPr>
                <a:t>متن مثال: 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ارائه پاورپوینت مدرنی را دریافت کنید که به زیبایی طراحی شده است. من امیدوارم و معتقدم که این الگو زمان، پول و اعتبار شما را جلب کند. ارائه پاورپوینت مدرنی را دریافت کنید که به زیبایی طراحی شده است. آسان برای تغییر رنگ، عکس و متن. ارائه پاورپوینت مدرنی را دریافت کنید که به زیبایی طراحی شده است.</a:t>
              </a:r>
            </a:p>
            <a:p>
              <a:pPr algn="r" rtl="1">
                <a:lnSpc>
                  <a:spcPct val="150000"/>
                </a:lnSpc>
              </a:pPr>
              <a:endParaRPr lang="en-US" altLang="ko-KR" sz="1200" dirty="0">
                <a:solidFill>
                  <a:schemeClr val="tx1">
                    <a:lumMod val="75000"/>
                    <a:lumOff val="25000"/>
                  </a:schemeClr>
                </a:solidFill>
                <a:cs typeface="B Nazanin" panose="00000700000000000000" pitchFamily="2" charset="-78"/>
              </a:endParaRPr>
            </a:p>
            <a:p>
              <a:pPr algn="r" rtl="1">
                <a:lnSpc>
                  <a:spcPct val="150000"/>
                </a:lnSpc>
              </a:pPr>
              <a:r>
                <a:rPr lang="fa-IR" altLang="ko-KR" sz="1200" dirty="0">
                  <a:solidFill>
                    <a:schemeClr val="tx1">
                      <a:lumMod val="75000"/>
                      <a:lumOff val="25000"/>
                    </a:schemeClr>
                  </a:solidFill>
                  <a:cs typeface="B Nazanin" panose="00000700000000000000" pitchFamily="2" charset="-78"/>
                </a:rPr>
                <a:t>متن مثال: 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en-US" altLang="ko-KR" sz="1200" dirty="0">
                <a:solidFill>
                  <a:schemeClr val="tx1">
                    <a:lumMod val="75000"/>
                    <a:lumOff val="25000"/>
                  </a:schemeClr>
                </a:solidFill>
                <a:cs typeface="B Nazanin" panose="00000700000000000000" pitchFamily="2" charset="-78"/>
              </a:endParaRPr>
            </a:p>
          </p:txBody>
        </p:sp>
        <p:sp>
          <p:nvSpPr>
            <p:cNvPr id="6" name="TextBox 5">
              <a:extLst>
                <a:ext uri="{FF2B5EF4-FFF2-40B4-BE49-F238E27FC236}">
                  <a16:creationId xmlns:a16="http://schemas.microsoft.com/office/drawing/2014/main" id="{BD9C53D5-C650-4E94-86DB-0B2D7831E108}"/>
                </a:ext>
              </a:extLst>
            </p:cNvPr>
            <p:cNvSpPr txBox="1"/>
            <p:nvPr/>
          </p:nvSpPr>
          <p:spPr>
            <a:xfrm>
              <a:off x="4871865" y="1777141"/>
              <a:ext cx="3630108" cy="307777"/>
            </a:xfrm>
            <a:prstGeom prst="rect">
              <a:avLst/>
            </a:prstGeom>
            <a:noFill/>
          </p:spPr>
          <p:txBody>
            <a:bodyPr wrap="square" rtlCol="0">
              <a:spAutoFit/>
            </a:bodyPr>
            <a:lstStyle/>
            <a:p>
              <a:r>
                <a:rPr lang="fa-IR" altLang="ko-KR" sz="1400" b="1" dirty="0">
                  <a:solidFill>
                    <a:schemeClr val="accent3"/>
                  </a:solidFill>
                  <a:cs typeface="B Nazanin" panose="00000700000000000000" pitchFamily="2" charset="-78"/>
                </a:rPr>
                <a:t>فهرست</a:t>
              </a:r>
              <a:r>
                <a:rPr lang="en-US" altLang="ko-KR" sz="1400" b="1" dirty="0">
                  <a:solidFill>
                    <a:schemeClr val="accent3"/>
                  </a:solidFill>
                  <a:cs typeface="B Nazanin" panose="00000700000000000000" pitchFamily="2" charset="-78"/>
                </a:rPr>
                <a:t> B </a:t>
              </a:r>
              <a:endParaRPr lang="ko-KR" altLang="en-US" sz="1400" b="1" dirty="0">
                <a:solidFill>
                  <a:schemeClr val="accent3"/>
                </a:solidFill>
                <a:cs typeface="B Nazanin" panose="00000700000000000000" pitchFamily="2" charset="-78"/>
              </a:endParaRPr>
            </a:p>
          </p:txBody>
        </p:sp>
      </p:grpSp>
      <p:grpSp>
        <p:nvGrpSpPr>
          <p:cNvPr id="7" name="그룹 2">
            <a:extLst>
              <a:ext uri="{FF2B5EF4-FFF2-40B4-BE49-F238E27FC236}">
                <a16:creationId xmlns:a16="http://schemas.microsoft.com/office/drawing/2014/main" id="{D8A9F164-F467-44A1-9A65-45D959950C31}"/>
              </a:ext>
            </a:extLst>
          </p:cNvPr>
          <p:cNvGrpSpPr/>
          <p:nvPr/>
        </p:nvGrpSpPr>
        <p:grpSpPr>
          <a:xfrm>
            <a:off x="5299873" y="1880967"/>
            <a:ext cx="2988310" cy="4549492"/>
            <a:chOff x="822207" y="1777142"/>
            <a:chExt cx="3630108" cy="4549492"/>
          </a:xfrm>
        </p:grpSpPr>
        <p:sp>
          <p:nvSpPr>
            <p:cNvPr id="8" name="TextBox 7">
              <a:extLst>
                <a:ext uri="{FF2B5EF4-FFF2-40B4-BE49-F238E27FC236}">
                  <a16:creationId xmlns:a16="http://schemas.microsoft.com/office/drawing/2014/main" id="{EBF373AD-6381-449C-8AA6-8C398114DF29}"/>
                </a:ext>
              </a:extLst>
            </p:cNvPr>
            <p:cNvSpPr txBox="1"/>
            <p:nvPr/>
          </p:nvSpPr>
          <p:spPr>
            <a:xfrm>
              <a:off x="822207" y="1777142"/>
              <a:ext cx="3630108" cy="307777"/>
            </a:xfrm>
            <a:prstGeom prst="rect">
              <a:avLst/>
            </a:prstGeom>
            <a:noFill/>
          </p:spPr>
          <p:txBody>
            <a:bodyPr wrap="square" rtlCol="0">
              <a:spAutoFit/>
            </a:bodyPr>
            <a:lstStyle/>
            <a:p>
              <a:r>
                <a:rPr lang="fa-IR" altLang="ko-KR" sz="1400" b="1" dirty="0">
                  <a:solidFill>
                    <a:schemeClr val="accent1"/>
                  </a:solidFill>
                  <a:cs typeface="B Nazanin" panose="00000700000000000000" pitchFamily="2" charset="-78"/>
                </a:rPr>
                <a:t>فهرست</a:t>
              </a:r>
              <a:r>
                <a:rPr lang="en-US" altLang="ko-KR" sz="1400" b="1" dirty="0">
                  <a:solidFill>
                    <a:schemeClr val="accent1"/>
                  </a:solidFill>
                  <a:cs typeface="B Nazanin" panose="00000700000000000000" pitchFamily="2" charset="-78"/>
                </a:rPr>
                <a:t> A </a:t>
              </a:r>
              <a:endParaRPr lang="ko-KR" altLang="en-US" sz="1400" b="1" dirty="0">
                <a:solidFill>
                  <a:schemeClr val="accent1"/>
                </a:solidFill>
                <a:cs typeface="B Nazanin" panose="00000700000000000000" pitchFamily="2" charset="-78"/>
              </a:endParaRPr>
            </a:p>
          </p:txBody>
        </p:sp>
        <p:sp>
          <p:nvSpPr>
            <p:cNvPr id="9" name="TextBox 8">
              <a:extLst>
                <a:ext uri="{FF2B5EF4-FFF2-40B4-BE49-F238E27FC236}">
                  <a16:creationId xmlns:a16="http://schemas.microsoft.com/office/drawing/2014/main" id="{AB5BD89E-0F64-4DB0-8AC8-962277142926}"/>
                </a:ext>
              </a:extLst>
            </p:cNvPr>
            <p:cNvSpPr txBox="1"/>
            <p:nvPr/>
          </p:nvSpPr>
          <p:spPr>
            <a:xfrm>
              <a:off x="822207" y="2113493"/>
              <a:ext cx="3630108" cy="4213141"/>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700000000000000" pitchFamily="2" charset="-78"/>
                </a:rPr>
                <a:t>متن مثال: 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ارائه پاورپوینت مدرنی را دریافت کنید که به زیبایی طراحی شده است. من امیدوارم و معتقدم که این الگو زمان، پول و اعتبار شما را جلب کند. ارائه پاورپوینت مدرنی را دریافت کنید که به زیبایی طراحی شده است. آسان برای تغییر رنگ، عکس و متن. ارائه پاورپوینت مدرنی را دریافت کنید که به زیبایی طراحی شده است.</a:t>
              </a:r>
            </a:p>
            <a:p>
              <a:pPr algn="r" rtl="1">
                <a:lnSpc>
                  <a:spcPct val="150000"/>
                </a:lnSpc>
              </a:pPr>
              <a:endParaRPr lang="en-US" altLang="ko-KR" sz="1200" dirty="0">
                <a:solidFill>
                  <a:schemeClr val="tx1">
                    <a:lumMod val="75000"/>
                    <a:lumOff val="25000"/>
                  </a:schemeClr>
                </a:solidFill>
                <a:cs typeface="B Nazanin" panose="00000700000000000000" pitchFamily="2" charset="-78"/>
              </a:endParaRPr>
            </a:p>
            <a:p>
              <a:pPr algn="r" rtl="1">
                <a:lnSpc>
                  <a:spcPct val="150000"/>
                </a:lnSpc>
              </a:pPr>
              <a:r>
                <a:rPr lang="fa-IR" altLang="ko-KR" sz="1200" dirty="0">
                  <a:solidFill>
                    <a:schemeClr val="tx1">
                      <a:lumMod val="75000"/>
                      <a:lumOff val="25000"/>
                    </a:schemeClr>
                  </a:solidFill>
                  <a:cs typeface="B Nazanin" panose="00000700000000000000" pitchFamily="2" charset="-78"/>
                </a:rPr>
                <a:t>متن مثال: 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en-US" altLang="ko-KR" sz="1200" dirty="0">
                <a:solidFill>
                  <a:schemeClr val="tx1">
                    <a:lumMod val="75000"/>
                    <a:lumOff val="25000"/>
                  </a:schemeClr>
                </a:solidFill>
                <a:cs typeface="B Nazanin" panose="00000700000000000000" pitchFamily="2" charset="-78"/>
              </a:endParaRPr>
            </a:p>
          </p:txBody>
        </p:sp>
      </p:grpSp>
      <p:sp>
        <p:nvSpPr>
          <p:cNvPr id="10" name="Text Placeholder 2">
            <a:extLst>
              <a:ext uri="{FF2B5EF4-FFF2-40B4-BE49-F238E27FC236}">
                <a16:creationId xmlns:a16="http://schemas.microsoft.com/office/drawing/2014/main" id="{6E027D84-02EC-486B-AA8B-7B3FF778C03D}"/>
              </a:ext>
            </a:extLst>
          </p:cNvPr>
          <p:cNvSpPr txBox="1">
            <a:spLocks/>
          </p:cNvSpPr>
          <p:nvPr/>
        </p:nvSpPr>
        <p:spPr>
          <a:xfrm>
            <a:off x="636451" y="1232894"/>
            <a:ext cx="3374864" cy="750018"/>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altLang="ko-KR" sz="14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400" dirty="0">
              <a:solidFill>
                <a:schemeClr val="tx1">
                  <a:lumMod val="75000"/>
                  <a:lumOff val="25000"/>
                </a:schemeClr>
              </a:solidFill>
              <a:cs typeface="B Nazanin" panose="00000700000000000000" pitchFamily="2" charset="-78"/>
            </a:endParaRPr>
          </a:p>
        </p:txBody>
      </p:sp>
      <p:sp>
        <p:nvSpPr>
          <p:cNvPr id="11" name="Rounded Rectangle 5">
            <a:extLst>
              <a:ext uri="{FF2B5EF4-FFF2-40B4-BE49-F238E27FC236}">
                <a16:creationId xmlns:a16="http://schemas.microsoft.com/office/drawing/2014/main" id="{A501C813-D587-4624-B61A-9C34FA9EA5AB}"/>
              </a:ext>
            </a:extLst>
          </p:cNvPr>
          <p:cNvSpPr/>
          <p:nvPr/>
        </p:nvSpPr>
        <p:spPr>
          <a:xfrm flipH="1">
            <a:off x="736039" y="659919"/>
            <a:ext cx="615765" cy="507969"/>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700000000000000" pitchFamily="2" charset="-78"/>
            </a:endParaRPr>
          </a:p>
        </p:txBody>
      </p:sp>
    </p:spTree>
    <p:extLst>
      <p:ext uri="{BB962C8B-B14F-4D97-AF65-F5344CB8AC3E}">
        <p14:creationId xmlns:p14="http://schemas.microsoft.com/office/powerpoint/2010/main" val="41791534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1BB3ACD-39D6-4B07-B165-F979837486AA}"/>
              </a:ext>
            </a:extLst>
          </p:cNvPr>
          <p:cNvSpPr>
            <a:spLocks noGrp="1"/>
          </p:cNvSpPr>
          <p:nvPr>
            <p:ph type="body" sz="quarter" idx="10"/>
          </p:nvPr>
        </p:nvSpPr>
        <p:spPr/>
        <p:txBody>
          <a:bodyPr/>
          <a:lstStyle/>
          <a:p>
            <a:pPr rtl="1"/>
            <a:r>
              <a:rPr lang="fa-IR" dirty="0">
                <a:cs typeface="B Nazanin" panose="00000700000000000000" pitchFamily="2" charset="-78"/>
              </a:rPr>
              <a:t>سبک تیمی ما</a:t>
            </a:r>
            <a:endParaRPr lang="en-US" dirty="0">
              <a:cs typeface="B Nazanin" panose="00000700000000000000" pitchFamily="2" charset="-78"/>
            </a:endParaRPr>
          </a:p>
        </p:txBody>
      </p:sp>
      <p:sp>
        <p:nvSpPr>
          <p:cNvPr id="3" name="Rectangle 12">
            <a:extLst>
              <a:ext uri="{FF2B5EF4-FFF2-40B4-BE49-F238E27FC236}">
                <a16:creationId xmlns:a16="http://schemas.microsoft.com/office/drawing/2014/main" id="{E6FBF552-4E92-412D-AA88-DD0BB4DBFB82}"/>
              </a:ext>
            </a:extLst>
          </p:cNvPr>
          <p:cNvSpPr/>
          <p:nvPr/>
        </p:nvSpPr>
        <p:spPr>
          <a:xfrm>
            <a:off x="5126726" y="4547702"/>
            <a:ext cx="6322013" cy="360040"/>
          </a:xfrm>
          <a:prstGeom prst="rect">
            <a:avLst/>
          </a:prstGeom>
          <a:pattFill prst="dkDnDiag">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a:cs typeface="B Nazanin" panose="00000700000000000000" pitchFamily="2" charset="-78"/>
            </a:endParaRPr>
          </a:p>
        </p:txBody>
      </p:sp>
      <p:sp>
        <p:nvSpPr>
          <p:cNvPr id="4" name="Rectangle 17">
            <a:extLst>
              <a:ext uri="{FF2B5EF4-FFF2-40B4-BE49-F238E27FC236}">
                <a16:creationId xmlns:a16="http://schemas.microsoft.com/office/drawing/2014/main" id="{5CE604DB-2732-4FE3-A748-3AD35FF1DF15}"/>
              </a:ext>
            </a:extLst>
          </p:cNvPr>
          <p:cNvSpPr/>
          <p:nvPr/>
        </p:nvSpPr>
        <p:spPr>
          <a:xfrm>
            <a:off x="5126726" y="4981419"/>
            <a:ext cx="6322013" cy="360040"/>
          </a:xfrm>
          <a:prstGeom prst="rect">
            <a:avLst/>
          </a:prstGeom>
          <a:pattFill prst="dkDnDiag">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a:cs typeface="B Nazanin" panose="00000700000000000000" pitchFamily="2" charset="-78"/>
            </a:endParaRPr>
          </a:p>
        </p:txBody>
      </p:sp>
      <p:sp>
        <p:nvSpPr>
          <p:cNvPr id="5" name="Rectangle 21">
            <a:extLst>
              <a:ext uri="{FF2B5EF4-FFF2-40B4-BE49-F238E27FC236}">
                <a16:creationId xmlns:a16="http://schemas.microsoft.com/office/drawing/2014/main" id="{DC116E22-DA16-4C48-BB89-ED3F55FDFAA6}"/>
              </a:ext>
            </a:extLst>
          </p:cNvPr>
          <p:cNvSpPr/>
          <p:nvPr/>
        </p:nvSpPr>
        <p:spPr>
          <a:xfrm>
            <a:off x="5126726" y="5423928"/>
            <a:ext cx="6322013" cy="360040"/>
          </a:xfrm>
          <a:prstGeom prst="rect">
            <a:avLst/>
          </a:prstGeom>
          <a:pattFill prst="dkDnDiag">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a:cs typeface="B Nazanin" panose="00000700000000000000" pitchFamily="2" charset="-78"/>
            </a:endParaRPr>
          </a:p>
        </p:txBody>
      </p:sp>
      <p:sp>
        <p:nvSpPr>
          <p:cNvPr id="6" name="Rectangle 25">
            <a:extLst>
              <a:ext uri="{FF2B5EF4-FFF2-40B4-BE49-F238E27FC236}">
                <a16:creationId xmlns:a16="http://schemas.microsoft.com/office/drawing/2014/main" id="{4F9F7B84-EB7E-47FD-B364-E853ADC0792F}"/>
              </a:ext>
            </a:extLst>
          </p:cNvPr>
          <p:cNvSpPr/>
          <p:nvPr/>
        </p:nvSpPr>
        <p:spPr>
          <a:xfrm>
            <a:off x="5126726" y="5848854"/>
            <a:ext cx="6322013" cy="360040"/>
          </a:xfrm>
          <a:prstGeom prst="rect">
            <a:avLst/>
          </a:prstGeom>
          <a:pattFill prst="dkDnDiag">
            <a:fgClr>
              <a:schemeClr val="bg1">
                <a:lumMod val="7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a:cs typeface="B Nazanin" panose="00000700000000000000" pitchFamily="2" charset="-78"/>
            </a:endParaRPr>
          </a:p>
        </p:txBody>
      </p:sp>
      <p:graphicFrame>
        <p:nvGraphicFramePr>
          <p:cNvPr id="7" name="Chart 61">
            <a:extLst>
              <a:ext uri="{FF2B5EF4-FFF2-40B4-BE49-F238E27FC236}">
                <a16:creationId xmlns:a16="http://schemas.microsoft.com/office/drawing/2014/main" id="{150C13A6-9EEF-4E5D-B751-31CFB7C7A480}"/>
              </a:ext>
            </a:extLst>
          </p:cNvPr>
          <p:cNvGraphicFramePr/>
          <p:nvPr>
            <p:extLst>
              <p:ext uri="{D42A27DB-BD31-4B8C-83A1-F6EECF244321}">
                <p14:modId xmlns:p14="http://schemas.microsoft.com/office/powerpoint/2010/main" val="2120908546"/>
              </p:ext>
            </p:extLst>
          </p:nvPr>
        </p:nvGraphicFramePr>
        <p:xfrm>
          <a:off x="4842882" y="4268908"/>
          <a:ext cx="6930313" cy="2004646"/>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a:extLst>
              <a:ext uri="{FF2B5EF4-FFF2-40B4-BE49-F238E27FC236}">
                <a16:creationId xmlns:a16="http://schemas.microsoft.com/office/drawing/2014/main" id="{E800CCBD-6C91-4D23-8326-44192E8531E4}"/>
              </a:ext>
            </a:extLst>
          </p:cNvPr>
          <p:cNvSpPr txBox="1"/>
          <p:nvPr/>
        </p:nvSpPr>
        <p:spPr>
          <a:xfrm>
            <a:off x="5100229" y="1945158"/>
            <a:ext cx="2663673" cy="369781"/>
          </a:xfrm>
          <a:prstGeom prst="rect">
            <a:avLst/>
          </a:prstGeom>
          <a:solidFill>
            <a:schemeClr val="accent3"/>
          </a:solidFill>
        </p:spPr>
        <p:txBody>
          <a:bodyPr wrap="square" lIns="36000" tIns="0" rIns="36000" bIns="0" rtlCol="0">
            <a:spAutoFit/>
          </a:bodyPr>
          <a:lstStyle/>
          <a:p>
            <a:pPr algn="r" rtl="1">
              <a:lnSpc>
                <a:spcPts val="3000"/>
              </a:lnSpc>
            </a:pPr>
            <a:r>
              <a:rPr lang="en-US" altLang="ko-KR" sz="2400" dirty="0">
                <a:solidFill>
                  <a:schemeClr val="bg1"/>
                </a:solidFill>
                <a:cs typeface="B Nazanin" panose="00000700000000000000" pitchFamily="2" charset="-78"/>
              </a:rPr>
              <a:t>JAMES JONSSON</a:t>
            </a:r>
            <a:endParaRPr lang="ko-KR" altLang="en-US" sz="2400" dirty="0">
              <a:solidFill>
                <a:schemeClr val="bg1"/>
              </a:solidFill>
              <a:cs typeface="B Nazanin" panose="00000700000000000000" pitchFamily="2" charset="-78"/>
            </a:endParaRPr>
          </a:p>
        </p:txBody>
      </p:sp>
      <p:sp>
        <p:nvSpPr>
          <p:cNvPr id="9" name="TextBox 8">
            <a:extLst>
              <a:ext uri="{FF2B5EF4-FFF2-40B4-BE49-F238E27FC236}">
                <a16:creationId xmlns:a16="http://schemas.microsoft.com/office/drawing/2014/main" id="{D4CF89ED-9858-473E-A21D-62B907264CB0}"/>
              </a:ext>
            </a:extLst>
          </p:cNvPr>
          <p:cNvSpPr txBox="1"/>
          <p:nvPr/>
        </p:nvSpPr>
        <p:spPr>
          <a:xfrm>
            <a:off x="5100230" y="2377206"/>
            <a:ext cx="3261549" cy="384721"/>
          </a:xfrm>
          <a:prstGeom prst="rect">
            <a:avLst/>
          </a:prstGeom>
          <a:solidFill>
            <a:schemeClr val="accent1"/>
          </a:solidFill>
        </p:spPr>
        <p:txBody>
          <a:bodyPr wrap="square" lIns="36000" tIns="0" rIns="36000" bIns="0" rtlCol="0">
            <a:spAutoFit/>
          </a:bodyPr>
          <a:lstStyle/>
          <a:p>
            <a:pPr algn="r" rtl="1">
              <a:lnSpc>
                <a:spcPts val="3000"/>
              </a:lnSpc>
            </a:pPr>
            <a:r>
              <a:rPr lang="fa-IR" altLang="ko-KR" sz="2400" dirty="0">
                <a:solidFill>
                  <a:schemeClr val="bg1"/>
                </a:solidFill>
                <a:cs typeface="B Nazanin" panose="00000700000000000000" pitchFamily="2" charset="-78"/>
              </a:rPr>
              <a:t>کارگردان خلاق</a:t>
            </a:r>
            <a:endParaRPr lang="ko-KR" altLang="en-US" sz="2400" dirty="0">
              <a:solidFill>
                <a:schemeClr val="bg1"/>
              </a:solidFill>
              <a:cs typeface="B Nazanin" panose="00000700000000000000" pitchFamily="2" charset="-78"/>
            </a:endParaRPr>
          </a:p>
        </p:txBody>
      </p:sp>
      <p:sp>
        <p:nvSpPr>
          <p:cNvPr id="10" name="Rectangle 8">
            <a:extLst>
              <a:ext uri="{FF2B5EF4-FFF2-40B4-BE49-F238E27FC236}">
                <a16:creationId xmlns:a16="http://schemas.microsoft.com/office/drawing/2014/main" id="{FC0F5584-1F22-4781-841E-395F640F4CAC}"/>
              </a:ext>
            </a:extLst>
          </p:cNvPr>
          <p:cNvSpPr/>
          <p:nvPr/>
        </p:nvSpPr>
        <p:spPr>
          <a:xfrm>
            <a:off x="5085374" y="2821911"/>
            <a:ext cx="6363365" cy="1368152"/>
          </a:xfrm>
          <a:custGeom>
            <a:avLst/>
            <a:gdLst/>
            <a:ahLst/>
            <a:cxnLst/>
            <a:rect l="l" t="t" r="r" b="b"/>
            <a:pathLst>
              <a:path w="5400625" h="1368152">
                <a:moveTo>
                  <a:pt x="25" y="0"/>
                </a:moveTo>
                <a:lnTo>
                  <a:pt x="5400625" y="0"/>
                </a:lnTo>
                <a:lnTo>
                  <a:pt x="5400625" y="1368152"/>
                </a:lnTo>
                <a:lnTo>
                  <a:pt x="25" y="1368152"/>
                </a:lnTo>
                <a:lnTo>
                  <a:pt x="25" y="283042"/>
                </a:lnTo>
                <a:lnTo>
                  <a:pt x="0" y="283045"/>
                </a:lnTo>
                <a:lnTo>
                  <a:pt x="0" y="7798"/>
                </a:lnTo>
                <a:lnTo>
                  <a:pt x="25" y="778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a:cs typeface="B Nazanin" panose="00000700000000000000" pitchFamily="2" charset="-78"/>
            </a:endParaRPr>
          </a:p>
        </p:txBody>
      </p:sp>
      <p:sp>
        <p:nvSpPr>
          <p:cNvPr id="11" name="Rectangle 10">
            <a:extLst>
              <a:ext uri="{FF2B5EF4-FFF2-40B4-BE49-F238E27FC236}">
                <a16:creationId xmlns:a16="http://schemas.microsoft.com/office/drawing/2014/main" id="{12AFA957-9AFA-4142-9349-ABF95B2CF7AE}"/>
              </a:ext>
            </a:extLst>
          </p:cNvPr>
          <p:cNvSpPr/>
          <p:nvPr/>
        </p:nvSpPr>
        <p:spPr>
          <a:xfrm>
            <a:off x="5278131" y="2998157"/>
            <a:ext cx="5977851" cy="830997"/>
          </a:xfrm>
          <a:prstGeom prst="rect">
            <a:avLst/>
          </a:prstGeom>
        </p:spPr>
        <p:txBody>
          <a:bodyPr wrap="square">
            <a:spAutoFit/>
          </a:bodyPr>
          <a:lstStyle/>
          <a:p>
            <a:pPr algn="r" rtl="1"/>
            <a:r>
              <a:rPr lang="fa-IR" altLang="ko-KR" sz="1200" dirty="0">
                <a:solidFill>
                  <a:schemeClr val="bg1"/>
                </a:solidFill>
                <a:cs typeface="B Nazanin" panose="00000700000000000000" pitchFamily="2" charset="-78"/>
              </a:rPr>
              <a:t>متن مثال: ارائه پاورپوینت مدرنی را دریافت کنید که به زیبایی طراحی شده است. من امیدوارم و معتقدم که این الگو زمان، پول و اعتبار شما را جلب کند. ارائه پاورپوینت مدرنی را دریافت کنید که به زیبایی طراحی شده است.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a:t>
            </a:r>
            <a:endParaRPr lang="en-US" altLang="ko-KR" sz="1200" dirty="0">
              <a:solidFill>
                <a:schemeClr val="bg1"/>
              </a:solidFill>
              <a:cs typeface="B Nazanin" panose="00000700000000000000" pitchFamily="2" charset="-78"/>
            </a:endParaRPr>
          </a:p>
        </p:txBody>
      </p:sp>
      <p:sp>
        <p:nvSpPr>
          <p:cNvPr id="12" name="TextBox 11">
            <a:extLst>
              <a:ext uri="{FF2B5EF4-FFF2-40B4-BE49-F238E27FC236}">
                <a16:creationId xmlns:a16="http://schemas.microsoft.com/office/drawing/2014/main" id="{94216798-207C-4DA2-B80A-9035C0DBFD22}"/>
              </a:ext>
            </a:extLst>
          </p:cNvPr>
          <p:cNvSpPr txBox="1"/>
          <p:nvPr/>
        </p:nvSpPr>
        <p:spPr>
          <a:xfrm>
            <a:off x="5356858" y="4647843"/>
            <a:ext cx="2039300" cy="184666"/>
          </a:xfrm>
          <a:prstGeom prst="rect">
            <a:avLst/>
          </a:prstGeom>
          <a:noFill/>
        </p:spPr>
        <p:txBody>
          <a:bodyPr wrap="square" lIns="0" tIns="0" rIns="0" bIns="0" rtlCol="0">
            <a:spAutoFit/>
          </a:bodyPr>
          <a:lstStyle/>
          <a:p>
            <a:pPr algn="r" rtl="1"/>
            <a:r>
              <a:rPr lang="fa-IR" altLang="ko-KR" sz="1200" dirty="0">
                <a:solidFill>
                  <a:schemeClr val="bg1"/>
                </a:solidFill>
                <a:cs typeface="B Nazanin" panose="00000700000000000000" pitchFamily="2" charset="-78"/>
              </a:rPr>
              <a:t>افزودن مهارت - 70٪</a:t>
            </a:r>
            <a:endParaRPr lang="en-US" altLang="ko-KR" sz="1200" dirty="0">
              <a:solidFill>
                <a:schemeClr val="bg1"/>
              </a:solidFill>
              <a:cs typeface="B Nazanin" panose="00000700000000000000" pitchFamily="2" charset="-78"/>
            </a:endParaRPr>
          </a:p>
        </p:txBody>
      </p:sp>
      <p:sp>
        <p:nvSpPr>
          <p:cNvPr id="13" name="TextBox 12">
            <a:extLst>
              <a:ext uri="{FF2B5EF4-FFF2-40B4-BE49-F238E27FC236}">
                <a16:creationId xmlns:a16="http://schemas.microsoft.com/office/drawing/2014/main" id="{7B2E0AED-4D5F-4DDE-9448-9AE888F7B97A}"/>
              </a:ext>
            </a:extLst>
          </p:cNvPr>
          <p:cNvSpPr txBox="1"/>
          <p:nvPr/>
        </p:nvSpPr>
        <p:spPr>
          <a:xfrm>
            <a:off x="5351525" y="5075699"/>
            <a:ext cx="2039300" cy="184666"/>
          </a:xfrm>
          <a:prstGeom prst="rect">
            <a:avLst/>
          </a:prstGeom>
          <a:noFill/>
        </p:spPr>
        <p:txBody>
          <a:bodyPr wrap="square" lIns="0" tIns="0" rIns="0" bIns="0" rtlCol="0">
            <a:spAutoFit/>
          </a:bodyPr>
          <a:lstStyle/>
          <a:p>
            <a:pPr algn="r" rtl="1"/>
            <a:r>
              <a:rPr lang="fa-IR" altLang="ko-KR" sz="1200" dirty="0">
                <a:solidFill>
                  <a:schemeClr val="bg1"/>
                </a:solidFill>
                <a:cs typeface="B Nazanin" panose="00000700000000000000" pitchFamily="2" charset="-78"/>
              </a:rPr>
              <a:t>افزودن مهارت - 80٪</a:t>
            </a:r>
            <a:endParaRPr lang="en-US" altLang="ko-KR" sz="1200" dirty="0">
              <a:solidFill>
                <a:schemeClr val="bg1"/>
              </a:solidFill>
              <a:cs typeface="B Nazanin" panose="00000700000000000000" pitchFamily="2" charset="-78"/>
            </a:endParaRPr>
          </a:p>
        </p:txBody>
      </p:sp>
      <p:sp>
        <p:nvSpPr>
          <p:cNvPr id="14" name="TextBox 13">
            <a:extLst>
              <a:ext uri="{FF2B5EF4-FFF2-40B4-BE49-F238E27FC236}">
                <a16:creationId xmlns:a16="http://schemas.microsoft.com/office/drawing/2014/main" id="{B793C348-C774-44B6-AAEA-5FF8C50BB3F5}"/>
              </a:ext>
            </a:extLst>
          </p:cNvPr>
          <p:cNvSpPr txBox="1"/>
          <p:nvPr/>
        </p:nvSpPr>
        <p:spPr>
          <a:xfrm>
            <a:off x="5346192" y="5503555"/>
            <a:ext cx="2039300" cy="184666"/>
          </a:xfrm>
          <a:prstGeom prst="rect">
            <a:avLst/>
          </a:prstGeom>
          <a:noFill/>
        </p:spPr>
        <p:txBody>
          <a:bodyPr wrap="square" lIns="0" tIns="0" rIns="0" bIns="0" rtlCol="0">
            <a:spAutoFit/>
          </a:bodyPr>
          <a:lstStyle/>
          <a:p>
            <a:pPr algn="r" rtl="1"/>
            <a:r>
              <a:rPr lang="fa-IR" altLang="ko-KR" sz="1200" dirty="0">
                <a:solidFill>
                  <a:schemeClr val="bg1"/>
                </a:solidFill>
                <a:cs typeface="B Nazanin" panose="00000700000000000000" pitchFamily="2" charset="-78"/>
              </a:rPr>
              <a:t>افزودن مهارت - 60٪</a:t>
            </a:r>
            <a:endParaRPr lang="en-US" altLang="ko-KR" sz="1200" dirty="0">
              <a:solidFill>
                <a:schemeClr val="bg1"/>
              </a:solidFill>
              <a:cs typeface="B Nazanin" panose="00000700000000000000" pitchFamily="2" charset="-78"/>
            </a:endParaRPr>
          </a:p>
        </p:txBody>
      </p:sp>
      <p:sp>
        <p:nvSpPr>
          <p:cNvPr id="15" name="TextBox 14">
            <a:extLst>
              <a:ext uri="{FF2B5EF4-FFF2-40B4-BE49-F238E27FC236}">
                <a16:creationId xmlns:a16="http://schemas.microsoft.com/office/drawing/2014/main" id="{C5016A00-BAD8-4660-BC56-7DBC0BD39734}"/>
              </a:ext>
            </a:extLst>
          </p:cNvPr>
          <p:cNvSpPr txBox="1"/>
          <p:nvPr/>
        </p:nvSpPr>
        <p:spPr>
          <a:xfrm>
            <a:off x="5340859" y="5931411"/>
            <a:ext cx="2039300" cy="184666"/>
          </a:xfrm>
          <a:prstGeom prst="rect">
            <a:avLst/>
          </a:prstGeom>
          <a:noFill/>
        </p:spPr>
        <p:txBody>
          <a:bodyPr wrap="square" lIns="0" tIns="0" rIns="0" bIns="0" rtlCol="0">
            <a:spAutoFit/>
          </a:bodyPr>
          <a:lstStyle/>
          <a:p>
            <a:pPr algn="r" rtl="1"/>
            <a:r>
              <a:rPr lang="fa-IR" altLang="ko-KR" sz="1200" dirty="0">
                <a:solidFill>
                  <a:schemeClr val="bg1"/>
                </a:solidFill>
                <a:cs typeface="B Nazanin" panose="00000700000000000000" pitchFamily="2" charset="-78"/>
              </a:rPr>
              <a:t>افزودن مهارت - 90٪</a:t>
            </a:r>
            <a:endParaRPr lang="en-US" altLang="ko-KR" sz="1200" dirty="0">
              <a:solidFill>
                <a:schemeClr val="bg1"/>
              </a:solidFill>
              <a:cs typeface="B Nazanin" panose="00000700000000000000" pitchFamily="2" charset="-78"/>
            </a:endParaRPr>
          </a:p>
        </p:txBody>
      </p:sp>
      <p:sp>
        <p:nvSpPr>
          <p:cNvPr id="17" name="Picture Placeholder 16">
            <a:extLst>
              <a:ext uri="{FF2B5EF4-FFF2-40B4-BE49-F238E27FC236}">
                <a16:creationId xmlns:a16="http://schemas.microsoft.com/office/drawing/2014/main" id="{E44A37C5-E60F-4132-9863-9EAC45AE8B68}"/>
              </a:ext>
            </a:extLst>
          </p:cNvPr>
          <p:cNvSpPr>
            <a:spLocks noGrp="1"/>
          </p:cNvSpPr>
          <p:nvPr>
            <p:ph type="pic" idx="13"/>
          </p:nvPr>
        </p:nvSpPr>
        <p:spPr/>
        <p:txBody>
          <a:bodyPr/>
          <a:lstStyle/>
          <a:p>
            <a:pPr rtl="1"/>
            <a:endParaRPr lang="en-US">
              <a:cs typeface="B Nazanin" panose="00000700000000000000" pitchFamily="2" charset="-78"/>
            </a:endParaRPr>
          </a:p>
        </p:txBody>
      </p:sp>
    </p:spTree>
    <p:extLst>
      <p:ext uri="{BB962C8B-B14F-4D97-AF65-F5344CB8AC3E}">
        <p14:creationId xmlns:p14="http://schemas.microsoft.com/office/powerpoint/2010/main" val="14107854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close up of a logo&#10;&#10;Description automatically generated">
            <a:extLst>
              <a:ext uri="{FF2B5EF4-FFF2-40B4-BE49-F238E27FC236}">
                <a16:creationId xmlns:a16="http://schemas.microsoft.com/office/drawing/2014/main" id="{3B2E968F-723B-4060-B242-1DB4200458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31"/>
            <a:ext cx="12192000" cy="6856537"/>
          </a:xfrm>
          <a:prstGeom prst="rect">
            <a:avLst/>
          </a:prstGeom>
        </p:spPr>
      </p:pic>
      <p:sp>
        <p:nvSpPr>
          <p:cNvPr id="2" name="TextBox 1">
            <a:extLst>
              <a:ext uri="{FF2B5EF4-FFF2-40B4-BE49-F238E27FC236}">
                <a16:creationId xmlns:a16="http://schemas.microsoft.com/office/drawing/2014/main" id="{29E2714A-BE29-4E83-A155-D5802C472B0A}"/>
              </a:ext>
            </a:extLst>
          </p:cNvPr>
          <p:cNvSpPr txBox="1"/>
          <p:nvPr/>
        </p:nvSpPr>
        <p:spPr>
          <a:xfrm>
            <a:off x="0" y="4981259"/>
            <a:ext cx="12192000" cy="1015663"/>
          </a:xfrm>
          <a:prstGeom prst="rect">
            <a:avLst/>
          </a:prstGeom>
          <a:noFill/>
        </p:spPr>
        <p:txBody>
          <a:bodyPr wrap="square" rtlCol="0" anchor="ctr">
            <a:spAutoFit/>
          </a:bodyPr>
          <a:lstStyle/>
          <a:p>
            <a:pPr algn="ctr" rtl="1"/>
            <a:r>
              <a:rPr lang="fa-IR" altLang="ko-KR" sz="6000" dirty="0">
                <a:solidFill>
                  <a:srgbClr val="FFC000"/>
                </a:solidFill>
                <a:cs typeface="B Nazanin" panose="00000700000000000000" pitchFamily="2" charset="-78"/>
              </a:rPr>
              <a:t>با تشکر از شما دوستان عزیز ...</a:t>
            </a:r>
            <a:endParaRPr lang="ko-KR" altLang="en-US" sz="6000" dirty="0">
              <a:solidFill>
                <a:srgbClr val="FFC000"/>
              </a:solidFill>
              <a:cs typeface="B Nazanin" panose="00000700000000000000" pitchFamily="2" charset="-78"/>
            </a:endParaRPr>
          </a:p>
        </p:txBody>
      </p:sp>
      <p:sp>
        <p:nvSpPr>
          <p:cNvPr id="3" name="TextBox 2">
            <a:extLst>
              <a:ext uri="{FF2B5EF4-FFF2-40B4-BE49-F238E27FC236}">
                <a16:creationId xmlns:a16="http://schemas.microsoft.com/office/drawing/2014/main" id="{279A9243-91CB-437D-9D82-6D402B13F59A}"/>
              </a:ext>
            </a:extLst>
          </p:cNvPr>
          <p:cNvSpPr txBox="1"/>
          <p:nvPr/>
        </p:nvSpPr>
        <p:spPr>
          <a:xfrm>
            <a:off x="87" y="5920590"/>
            <a:ext cx="12191852" cy="379656"/>
          </a:xfrm>
          <a:prstGeom prst="rect">
            <a:avLst/>
          </a:prstGeom>
          <a:noFill/>
        </p:spPr>
        <p:txBody>
          <a:bodyPr wrap="square" rtlCol="0" anchor="ctr">
            <a:spAutoFit/>
          </a:bodyPr>
          <a:lstStyle/>
          <a:p>
            <a:pPr algn="ctr" rtl="1"/>
            <a:r>
              <a:rPr lang="fa-IR" altLang="ko-KR" sz="1867" dirty="0">
                <a:solidFill>
                  <a:schemeClr val="tx1">
                    <a:lumMod val="85000"/>
                    <a:lumOff val="15000"/>
                  </a:schemeClr>
                </a:solidFill>
                <a:cs typeface="B Nazanin" panose="00000700000000000000" pitchFamily="2" charset="-78"/>
              </a:rPr>
              <a:t>زیرنویس ارائه خود را وارد کنید</a:t>
            </a:r>
            <a:endParaRPr lang="ko-KR" altLang="en-US" sz="1867" dirty="0">
              <a:solidFill>
                <a:schemeClr val="tx1">
                  <a:lumMod val="85000"/>
                  <a:lumOff val="15000"/>
                </a:schemeClr>
              </a:solidFill>
              <a:cs typeface="B Nazanin" panose="00000700000000000000" pitchFamily="2" charset="-78"/>
            </a:endParaRPr>
          </a:p>
        </p:txBody>
      </p:sp>
      <p:grpSp>
        <p:nvGrpSpPr>
          <p:cNvPr id="5" name="Grupo 4">
            <a:extLst>
              <a:ext uri="{FF2B5EF4-FFF2-40B4-BE49-F238E27FC236}">
                <a16:creationId xmlns:a16="http://schemas.microsoft.com/office/drawing/2014/main" id="{9FA30F54-988F-434D-8EE4-067157D3EAAD}"/>
              </a:ext>
            </a:extLst>
          </p:cNvPr>
          <p:cNvGrpSpPr/>
          <p:nvPr/>
        </p:nvGrpSpPr>
        <p:grpSpPr>
          <a:xfrm>
            <a:off x="11145135" y="5900654"/>
            <a:ext cx="736601" cy="617538"/>
            <a:chOff x="11299825" y="6099175"/>
            <a:chExt cx="736601" cy="617538"/>
          </a:xfrm>
        </p:grpSpPr>
        <p:sp>
          <p:nvSpPr>
            <p:cNvPr id="6" name="Freeform 5">
              <a:extLst>
                <a:ext uri="{FF2B5EF4-FFF2-40B4-BE49-F238E27FC236}">
                  <a16:creationId xmlns:a16="http://schemas.microsoft.com/office/drawing/2014/main" id="{B6C52AEF-FBAE-4396-B450-EE5951C6E084}"/>
                </a:ext>
              </a:extLst>
            </p:cNvPr>
            <p:cNvSpPr>
              <a:spLocks/>
            </p:cNvSpPr>
            <p:nvPr/>
          </p:nvSpPr>
          <p:spPr bwMode="auto">
            <a:xfrm>
              <a:off x="11339513" y="6394450"/>
              <a:ext cx="696913" cy="268288"/>
            </a:xfrm>
            <a:custGeom>
              <a:avLst/>
              <a:gdLst>
                <a:gd name="T0" fmla="*/ 220 w 484"/>
                <a:gd name="T1" fmla="*/ 64 h 186"/>
                <a:gd name="T2" fmla="*/ 232 w 484"/>
                <a:gd name="T3" fmla="*/ 118 h 186"/>
                <a:gd name="T4" fmla="*/ 266 w 484"/>
                <a:gd name="T5" fmla="*/ 58 h 186"/>
                <a:gd name="T6" fmla="*/ 269 w 484"/>
                <a:gd name="T7" fmla="*/ 109 h 186"/>
                <a:gd name="T8" fmla="*/ 275 w 484"/>
                <a:gd name="T9" fmla="*/ 62 h 186"/>
                <a:gd name="T10" fmla="*/ 312 w 484"/>
                <a:gd name="T11" fmla="*/ 49 h 186"/>
                <a:gd name="T12" fmla="*/ 323 w 484"/>
                <a:gd name="T13" fmla="*/ 98 h 186"/>
                <a:gd name="T14" fmla="*/ 321 w 484"/>
                <a:gd name="T15" fmla="*/ 51 h 186"/>
                <a:gd name="T16" fmla="*/ 352 w 484"/>
                <a:gd name="T17" fmla="*/ 41 h 186"/>
                <a:gd name="T18" fmla="*/ 356 w 484"/>
                <a:gd name="T19" fmla="*/ 54 h 186"/>
                <a:gd name="T20" fmla="*/ 360 w 484"/>
                <a:gd name="T21" fmla="*/ 90 h 186"/>
                <a:gd name="T22" fmla="*/ 364 w 484"/>
                <a:gd name="T23" fmla="*/ 38 h 186"/>
                <a:gd name="T24" fmla="*/ 396 w 484"/>
                <a:gd name="T25" fmla="*/ 82 h 186"/>
                <a:gd name="T26" fmla="*/ 404 w 484"/>
                <a:gd name="T27" fmla="*/ 72 h 186"/>
                <a:gd name="T28" fmla="*/ 404 w 484"/>
                <a:gd name="T29" fmla="*/ 28 h 186"/>
                <a:gd name="T30" fmla="*/ 432 w 484"/>
                <a:gd name="T31" fmla="*/ 71 h 186"/>
                <a:gd name="T32" fmla="*/ 439 w 484"/>
                <a:gd name="T33" fmla="*/ 17 h 186"/>
                <a:gd name="T34" fmla="*/ 479 w 484"/>
                <a:gd name="T35" fmla="*/ 2 h 186"/>
                <a:gd name="T36" fmla="*/ 480 w 484"/>
                <a:gd name="T37" fmla="*/ 119 h 186"/>
                <a:gd name="T38" fmla="*/ 333 w 484"/>
                <a:gd name="T39" fmla="*/ 159 h 186"/>
                <a:gd name="T40" fmla="*/ 166 w 484"/>
                <a:gd name="T41" fmla="*/ 180 h 186"/>
                <a:gd name="T42" fmla="*/ 48 w 484"/>
                <a:gd name="T43" fmla="*/ 186 h 186"/>
                <a:gd name="T44" fmla="*/ 27 w 484"/>
                <a:gd name="T45" fmla="*/ 127 h 186"/>
                <a:gd name="T46" fmla="*/ 0 w 484"/>
                <a:gd name="T47" fmla="*/ 80 h 186"/>
                <a:gd name="T48" fmla="*/ 45 w 484"/>
                <a:gd name="T49" fmla="*/ 132 h 186"/>
                <a:gd name="T50" fmla="*/ 52 w 484"/>
                <a:gd name="T51" fmla="*/ 77 h 186"/>
                <a:gd name="T52" fmla="*/ 91 w 484"/>
                <a:gd name="T53" fmla="*/ 127 h 186"/>
                <a:gd name="T54" fmla="*/ 98 w 484"/>
                <a:gd name="T55" fmla="*/ 75 h 186"/>
                <a:gd name="T56" fmla="*/ 133 w 484"/>
                <a:gd name="T57" fmla="*/ 122 h 186"/>
                <a:gd name="T58" fmla="*/ 140 w 484"/>
                <a:gd name="T59" fmla="*/ 72 h 186"/>
                <a:gd name="T60" fmla="*/ 181 w 484"/>
                <a:gd name="T61" fmla="*/ 118 h 186"/>
                <a:gd name="T62" fmla="*/ 189 w 484"/>
                <a:gd name="T63" fmla="*/ 111 h 186"/>
                <a:gd name="T64" fmla="*/ 187 w 484"/>
                <a:gd name="T65" fmla="*/ 6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4" h="186">
                  <a:moveTo>
                    <a:pt x="187" y="68"/>
                  </a:moveTo>
                  <a:cubicBezTo>
                    <a:pt x="198" y="66"/>
                    <a:pt x="209" y="65"/>
                    <a:pt x="220" y="64"/>
                  </a:cubicBezTo>
                  <a:cubicBezTo>
                    <a:pt x="221" y="82"/>
                    <a:pt x="222" y="100"/>
                    <a:pt x="223" y="118"/>
                  </a:cubicBezTo>
                  <a:cubicBezTo>
                    <a:pt x="226" y="118"/>
                    <a:pt x="229" y="118"/>
                    <a:pt x="232" y="118"/>
                  </a:cubicBezTo>
                  <a:cubicBezTo>
                    <a:pt x="231" y="100"/>
                    <a:pt x="230" y="81"/>
                    <a:pt x="229" y="63"/>
                  </a:cubicBezTo>
                  <a:cubicBezTo>
                    <a:pt x="241" y="61"/>
                    <a:pt x="253" y="59"/>
                    <a:pt x="266" y="58"/>
                  </a:cubicBezTo>
                  <a:cubicBezTo>
                    <a:pt x="266" y="75"/>
                    <a:pt x="267" y="92"/>
                    <a:pt x="268" y="109"/>
                  </a:cubicBezTo>
                  <a:cubicBezTo>
                    <a:pt x="269" y="109"/>
                    <a:pt x="269" y="109"/>
                    <a:pt x="269" y="109"/>
                  </a:cubicBezTo>
                  <a:cubicBezTo>
                    <a:pt x="277" y="109"/>
                    <a:pt x="277" y="109"/>
                    <a:pt x="277" y="101"/>
                  </a:cubicBezTo>
                  <a:cubicBezTo>
                    <a:pt x="276" y="88"/>
                    <a:pt x="276" y="75"/>
                    <a:pt x="275" y="62"/>
                  </a:cubicBezTo>
                  <a:cubicBezTo>
                    <a:pt x="275" y="60"/>
                    <a:pt x="275" y="58"/>
                    <a:pt x="275" y="56"/>
                  </a:cubicBezTo>
                  <a:cubicBezTo>
                    <a:pt x="287" y="54"/>
                    <a:pt x="299" y="52"/>
                    <a:pt x="312" y="49"/>
                  </a:cubicBezTo>
                  <a:cubicBezTo>
                    <a:pt x="313" y="66"/>
                    <a:pt x="314" y="82"/>
                    <a:pt x="314" y="99"/>
                  </a:cubicBezTo>
                  <a:cubicBezTo>
                    <a:pt x="318" y="99"/>
                    <a:pt x="320" y="98"/>
                    <a:pt x="323" y="98"/>
                  </a:cubicBezTo>
                  <a:cubicBezTo>
                    <a:pt x="323" y="97"/>
                    <a:pt x="324" y="96"/>
                    <a:pt x="323" y="96"/>
                  </a:cubicBezTo>
                  <a:cubicBezTo>
                    <a:pt x="323" y="81"/>
                    <a:pt x="322" y="66"/>
                    <a:pt x="321" y="51"/>
                  </a:cubicBezTo>
                  <a:cubicBezTo>
                    <a:pt x="321" y="48"/>
                    <a:pt x="322" y="47"/>
                    <a:pt x="325" y="47"/>
                  </a:cubicBezTo>
                  <a:cubicBezTo>
                    <a:pt x="334" y="45"/>
                    <a:pt x="343" y="43"/>
                    <a:pt x="352" y="41"/>
                  </a:cubicBezTo>
                  <a:cubicBezTo>
                    <a:pt x="353" y="41"/>
                    <a:pt x="354" y="41"/>
                    <a:pt x="355" y="40"/>
                  </a:cubicBezTo>
                  <a:cubicBezTo>
                    <a:pt x="355" y="45"/>
                    <a:pt x="355" y="50"/>
                    <a:pt x="356" y="54"/>
                  </a:cubicBezTo>
                  <a:cubicBezTo>
                    <a:pt x="356" y="65"/>
                    <a:pt x="357" y="76"/>
                    <a:pt x="357" y="87"/>
                  </a:cubicBezTo>
                  <a:cubicBezTo>
                    <a:pt x="357" y="90"/>
                    <a:pt x="358" y="91"/>
                    <a:pt x="360" y="90"/>
                  </a:cubicBezTo>
                  <a:cubicBezTo>
                    <a:pt x="362" y="90"/>
                    <a:pt x="364" y="90"/>
                    <a:pt x="366" y="90"/>
                  </a:cubicBezTo>
                  <a:cubicBezTo>
                    <a:pt x="366" y="73"/>
                    <a:pt x="365" y="55"/>
                    <a:pt x="364" y="38"/>
                  </a:cubicBezTo>
                  <a:cubicBezTo>
                    <a:pt x="374" y="36"/>
                    <a:pt x="383" y="33"/>
                    <a:pt x="393" y="31"/>
                  </a:cubicBezTo>
                  <a:cubicBezTo>
                    <a:pt x="394" y="48"/>
                    <a:pt x="395" y="65"/>
                    <a:pt x="396" y="82"/>
                  </a:cubicBezTo>
                  <a:cubicBezTo>
                    <a:pt x="399" y="81"/>
                    <a:pt x="401" y="81"/>
                    <a:pt x="404" y="81"/>
                  </a:cubicBezTo>
                  <a:cubicBezTo>
                    <a:pt x="404" y="78"/>
                    <a:pt x="404" y="75"/>
                    <a:pt x="404" y="72"/>
                  </a:cubicBezTo>
                  <a:cubicBezTo>
                    <a:pt x="404" y="58"/>
                    <a:pt x="403" y="44"/>
                    <a:pt x="402" y="31"/>
                  </a:cubicBezTo>
                  <a:cubicBezTo>
                    <a:pt x="402" y="30"/>
                    <a:pt x="403" y="28"/>
                    <a:pt x="404" y="28"/>
                  </a:cubicBezTo>
                  <a:cubicBezTo>
                    <a:pt x="412" y="25"/>
                    <a:pt x="421" y="23"/>
                    <a:pt x="429" y="20"/>
                  </a:cubicBezTo>
                  <a:cubicBezTo>
                    <a:pt x="430" y="37"/>
                    <a:pt x="431" y="54"/>
                    <a:pt x="432" y="71"/>
                  </a:cubicBezTo>
                  <a:cubicBezTo>
                    <a:pt x="435" y="71"/>
                    <a:pt x="438" y="70"/>
                    <a:pt x="441" y="70"/>
                  </a:cubicBezTo>
                  <a:cubicBezTo>
                    <a:pt x="440" y="52"/>
                    <a:pt x="439" y="35"/>
                    <a:pt x="439" y="17"/>
                  </a:cubicBezTo>
                  <a:cubicBezTo>
                    <a:pt x="452" y="11"/>
                    <a:pt x="466" y="6"/>
                    <a:pt x="479" y="0"/>
                  </a:cubicBezTo>
                  <a:cubicBezTo>
                    <a:pt x="479" y="0"/>
                    <a:pt x="479" y="1"/>
                    <a:pt x="479" y="2"/>
                  </a:cubicBezTo>
                  <a:cubicBezTo>
                    <a:pt x="481" y="39"/>
                    <a:pt x="482" y="76"/>
                    <a:pt x="484" y="113"/>
                  </a:cubicBezTo>
                  <a:cubicBezTo>
                    <a:pt x="484" y="116"/>
                    <a:pt x="484" y="118"/>
                    <a:pt x="480" y="119"/>
                  </a:cubicBezTo>
                  <a:cubicBezTo>
                    <a:pt x="453" y="127"/>
                    <a:pt x="427" y="136"/>
                    <a:pt x="399" y="143"/>
                  </a:cubicBezTo>
                  <a:cubicBezTo>
                    <a:pt x="378" y="149"/>
                    <a:pt x="355" y="154"/>
                    <a:pt x="333" y="159"/>
                  </a:cubicBezTo>
                  <a:cubicBezTo>
                    <a:pt x="304" y="165"/>
                    <a:pt x="274" y="170"/>
                    <a:pt x="245" y="173"/>
                  </a:cubicBezTo>
                  <a:cubicBezTo>
                    <a:pt x="218" y="175"/>
                    <a:pt x="192" y="178"/>
                    <a:pt x="166" y="180"/>
                  </a:cubicBezTo>
                  <a:cubicBezTo>
                    <a:pt x="146" y="181"/>
                    <a:pt x="127" y="182"/>
                    <a:pt x="107" y="183"/>
                  </a:cubicBezTo>
                  <a:cubicBezTo>
                    <a:pt x="87" y="184"/>
                    <a:pt x="67" y="185"/>
                    <a:pt x="48" y="186"/>
                  </a:cubicBezTo>
                  <a:cubicBezTo>
                    <a:pt x="44" y="186"/>
                    <a:pt x="43" y="185"/>
                    <a:pt x="42" y="182"/>
                  </a:cubicBezTo>
                  <a:cubicBezTo>
                    <a:pt x="38" y="163"/>
                    <a:pt x="34" y="145"/>
                    <a:pt x="27" y="127"/>
                  </a:cubicBezTo>
                  <a:cubicBezTo>
                    <a:pt x="20" y="111"/>
                    <a:pt x="12" y="96"/>
                    <a:pt x="2" y="82"/>
                  </a:cubicBezTo>
                  <a:cubicBezTo>
                    <a:pt x="1" y="82"/>
                    <a:pt x="1" y="81"/>
                    <a:pt x="0" y="80"/>
                  </a:cubicBezTo>
                  <a:cubicBezTo>
                    <a:pt x="14" y="79"/>
                    <a:pt x="28" y="79"/>
                    <a:pt x="43" y="78"/>
                  </a:cubicBezTo>
                  <a:cubicBezTo>
                    <a:pt x="43" y="96"/>
                    <a:pt x="44" y="114"/>
                    <a:pt x="45" y="132"/>
                  </a:cubicBezTo>
                  <a:cubicBezTo>
                    <a:pt x="48" y="132"/>
                    <a:pt x="51" y="132"/>
                    <a:pt x="54" y="132"/>
                  </a:cubicBezTo>
                  <a:cubicBezTo>
                    <a:pt x="53" y="114"/>
                    <a:pt x="53" y="96"/>
                    <a:pt x="52" y="77"/>
                  </a:cubicBezTo>
                  <a:cubicBezTo>
                    <a:pt x="64" y="77"/>
                    <a:pt x="76" y="76"/>
                    <a:pt x="89" y="75"/>
                  </a:cubicBezTo>
                  <a:cubicBezTo>
                    <a:pt x="89" y="92"/>
                    <a:pt x="90" y="109"/>
                    <a:pt x="91" y="127"/>
                  </a:cubicBezTo>
                  <a:cubicBezTo>
                    <a:pt x="94" y="126"/>
                    <a:pt x="97" y="126"/>
                    <a:pt x="100" y="126"/>
                  </a:cubicBezTo>
                  <a:cubicBezTo>
                    <a:pt x="99" y="109"/>
                    <a:pt x="99" y="92"/>
                    <a:pt x="98" y="75"/>
                  </a:cubicBezTo>
                  <a:cubicBezTo>
                    <a:pt x="109" y="74"/>
                    <a:pt x="120" y="73"/>
                    <a:pt x="131" y="72"/>
                  </a:cubicBezTo>
                  <a:cubicBezTo>
                    <a:pt x="132" y="89"/>
                    <a:pt x="132" y="105"/>
                    <a:pt x="133" y="122"/>
                  </a:cubicBezTo>
                  <a:cubicBezTo>
                    <a:pt x="136" y="122"/>
                    <a:pt x="139" y="122"/>
                    <a:pt x="142" y="122"/>
                  </a:cubicBezTo>
                  <a:cubicBezTo>
                    <a:pt x="141" y="105"/>
                    <a:pt x="141" y="88"/>
                    <a:pt x="140" y="72"/>
                  </a:cubicBezTo>
                  <a:cubicBezTo>
                    <a:pt x="153" y="71"/>
                    <a:pt x="165" y="70"/>
                    <a:pt x="178" y="68"/>
                  </a:cubicBezTo>
                  <a:cubicBezTo>
                    <a:pt x="179" y="85"/>
                    <a:pt x="180" y="101"/>
                    <a:pt x="181" y="118"/>
                  </a:cubicBezTo>
                  <a:cubicBezTo>
                    <a:pt x="181" y="118"/>
                    <a:pt x="181" y="118"/>
                    <a:pt x="181" y="118"/>
                  </a:cubicBezTo>
                  <a:cubicBezTo>
                    <a:pt x="190" y="119"/>
                    <a:pt x="190" y="119"/>
                    <a:pt x="189" y="111"/>
                  </a:cubicBezTo>
                  <a:cubicBezTo>
                    <a:pt x="189" y="98"/>
                    <a:pt x="188" y="85"/>
                    <a:pt x="187" y="72"/>
                  </a:cubicBezTo>
                  <a:cubicBezTo>
                    <a:pt x="187" y="70"/>
                    <a:pt x="187" y="69"/>
                    <a:pt x="187" y="6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7" name="Freeform 6">
              <a:extLst>
                <a:ext uri="{FF2B5EF4-FFF2-40B4-BE49-F238E27FC236}">
                  <a16:creationId xmlns:a16="http://schemas.microsoft.com/office/drawing/2014/main" id="{8A80A399-50C3-4BB3-B679-D55130B5758B}"/>
                </a:ext>
              </a:extLst>
            </p:cNvPr>
            <p:cNvSpPr>
              <a:spLocks/>
            </p:cNvSpPr>
            <p:nvPr/>
          </p:nvSpPr>
          <p:spPr bwMode="auto">
            <a:xfrm>
              <a:off x="11461750" y="6291263"/>
              <a:ext cx="461963" cy="198438"/>
            </a:xfrm>
            <a:custGeom>
              <a:avLst/>
              <a:gdLst>
                <a:gd name="T0" fmla="*/ 1 w 320"/>
                <a:gd name="T1" fmla="*/ 138 h 138"/>
                <a:gd name="T2" fmla="*/ 23 w 320"/>
                <a:gd name="T3" fmla="*/ 48 h 138"/>
                <a:gd name="T4" fmla="*/ 63 w 320"/>
                <a:gd name="T5" fmla="*/ 11 h 138"/>
                <a:gd name="T6" fmla="*/ 123 w 320"/>
                <a:gd name="T7" fmla="*/ 8 h 138"/>
                <a:gd name="T8" fmla="*/ 143 w 320"/>
                <a:gd name="T9" fmla="*/ 17 h 138"/>
                <a:gd name="T10" fmla="*/ 185 w 320"/>
                <a:gd name="T11" fmla="*/ 16 h 138"/>
                <a:gd name="T12" fmla="*/ 253 w 320"/>
                <a:gd name="T13" fmla="*/ 7 h 138"/>
                <a:gd name="T14" fmla="*/ 298 w 320"/>
                <a:gd name="T15" fmla="*/ 40 h 138"/>
                <a:gd name="T16" fmla="*/ 320 w 320"/>
                <a:gd name="T17" fmla="*/ 87 h 138"/>
                <a:gd name="T18" fmla="*/ 320 w 320"/>
                <a:gd name="T19" fmla="*/ 88 h 138"/>
                <a:gd name="T20" fmla="*/ 1 w 320"/>
                <a:gd name="T21"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138">
                  <a:moveTo>
                    <a:pt x="1" y="138"/>
                  </a:moveTo>
                  <a:cubicBezTo>
                    <a:pt x="0" y="106"/>
                    <a:pt x="6" y="76"/>
                    <a:pt x="23" y="48"/>
                  </a:cubicBezTo>
                  <a:cubicBezTo>
                    <a:pt x="33" y="32"/>
                    <a:pt x="45" y="19"/>
                    <a:pt x="63" y="11"/>
                  </a:cubicBezTo>
                  <a:cubicBezTo>
                    <a:pt x="82" y="2"/>
                    <a:pt x="102" y="1"/>
                    <a:pt x="123" y="8"/>
                  </a:cubicBezTo>
                  <a:cubicBezTo>
                    <a:pt x="130" y="10"/>
                    <a:pt x="136" y="14"/>
                    <a:pt x="143" y="17"/>
                  </a:cubicBezTo>
                  <a:cubicBezTo>
                    <a:pt x="157" y="25"/>
                    <a:pt x="171" y="24"/>
                    <a:pt x="185" y="16"/>
                  </a:cubicBezTo>
                  <a:cubicBezTo>
                    <a:pt x="206" y="4"/>
                    <a:pt x="229" y="0"/>
                    <a:pt x="253" y="7"/>
                  </a:cubicBezTo>
                  <a:cubicBezTo>
                    <a:pt x="272" y="12"/>
                    <a:pt x="286" y="24"/>
                    <a:pt x="298" y="40"/>
                  </a:cubicBezTo>
                  <a:cubicBezTo>
                    <a:pt x="308" y="54"/>
                    <a:pt x="316" y="70"/>
                    <a:pt x="320" y="87"/>
                  </a:cubicBezTo>
                  <a:cubicBezTo>
                    <a:pt x="320" y="87"/>
                    <a:pt x="320" y="88"/>
                    <a:pt x="320" y="88"/>
                  </a:cubicBezTo>
                  <a:cubicBezTo>
                    <a:pt x="216" y="119"/>
                    <a:pt x="109" y="133"/>
                    <a:pt x="1" y="13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8" name="Freeform 7">
              <a:extLst>
                <a:ext uri="{FF2B5EF4-FFF2-40B4-BE49-F238E27FC236}">
                  <a16:creationId xmlns:a16="http://schemas.microsoft.com/office/drawing/2014/main" id="{88BD986F-11B5-4CC4-AB0F-D0F1F33BF8ED}"/>
                </a:ext>
              </a:extLst>
            </p:cNvPr>
            <p:cNvSpPr>
              <a:spLocks/>
            </p:cNvSpPr>
            <p:nvPr/>
          </p:nvSpPr>
          <p:spPr bwMode="auto">
            <a:xfrm>
              <a:off x="11503025" y="6099175"/>
              <a:ext cx="192088" cy="190500"/>
            </a:xfrm>
            <a:custGeom>
              <a:avLst/>
              <a:gdLst>
                <a:gd name="T0" fmla="*/ 115 w 134"/>
                <a:gd name="T1" fmla="*/ 123 h 132"/>
                <a:gd name="T2" fmla="*/ 43 w 134"/>
                <a:gd name="T3" fmla="*/ 32 h 132"/>
                <a:gd name="T4" fmla="*/ 42 w 134"/>
                <a:gd name="T5" fmla="*/ 33 h 132"/>
                <a:gd name="T6" fmla="*/ 49 w 134"/>
                <a:gd name="T7" fmla="*/ 38 h 132"/>
                <a:gd name="T8" fmla="*/ 56 w 134"/>
                <a:gd name="T9" fmla="*/ 43 h 132"/>
                <a:gd name="T10" fmla="*/ 101 w 134"/>
                <a:gd name="T11" fmla="*/ 107 h 132"/>
                <a:gd name="T12" fmla="*/ 103 w 134"/>
                <a:gd name="T13" fmla="*/ 120 h 132"/>
                <a:gd name="T14" fmla="*/ 95 w 134"/>
                <a:gd name="T15" fmla="*/ 131 h 132"/>
                <a:gd name="T16" fmla="*/ 68 w 134"/>
                <a:gd name="T17" fmla="*/ 128 h 132"/>
                <a:gd name="T18" fmla="*/ 18 w 134"/>
                <a:gd name="T19" fmla="*/ 84 h 132"/>
                <a:gd name="T20" fmla="*/ 2 w 134"/>
                <a:gd name="T21" fmla="*/ 28 h 132"/>
                <a:gd name="T22" fmla="*/ 1 w 134"/>
                <a:gd name="T23" fmla="*/ 12 h 132"/>
                <a:gd name="T24" fmla="*/ 12 w 134"/>
                <a:gd name="T25" fmla="*/ 1 h 132"/>
                <a:gd name="T26" fmla="*/ 71 w 134"/>
                <a:gd name="T27" fmla="*/ 14 h 132"/>
                <a:gd name="T28" fmla="*/ 110 w 134"/>
                <a:gd name="T29" fmla="*/ 37 h 132"/>
                <a:gd name="T30" fmla="*/ 132 w 134"/>
                <a:gd name="T31" fmla="*/ 81 h 132"/>
                <a:gd name="T32" fmla="*/ 120 w 134"/>
                <a:gd name="T33" fmla="*/ 119 h 132"/>
                <a:gd name="T34" fmla="*/ 115 w 134"/>
                <a:gd name="T35" fmla="*/ 12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 h="132">
                  <a:moveTo>
                    <a:pt x="115" y="123"/>
                  </a:moveTo>
                  <a:cubicBezTo>
                    <a:pt x="103" y="83"/>
                    <a:pt x="81" y="51"/>
                    <a:pt x="43" y="32"/>
                  </a:cubicBezTo>
                  <a:cubicBezTo>
                    <a:pt x="43" y="32"/>
                    <a:pt x="43" y="32"/>
                    <a:pt x="42" y="33"/>
                  </a:cubicBezTo>
                  <a:cubicBezTo>
                    <a:pt x="45" y="34"/>
                    <a:pt x="47" y="36"/>
                    <a:pt x="49" y="38"/>
                  </a:cubicBezTo>
                  <a:cubicBezTo>
                    <a:pt x="52" y="39"/>
                    <a:pt x="54" y="41"/>
                    <a:pt x="56" y="43"/>
                  </a:cubicBezTo>
                  <a:cubicBezTo>
                    <a:pt x="77" y="60"/>
                    <a:pt x="93" y="81"/>
                    <a:pt x="101" y="107"/>
                  </a:cubicBezTo>
                  <a:cubicBezTo>
                    <a:pt x="102" y="112"/>
                    <a:pt x="103" y="116"/>
                    <a:pt x="103" y="120"/>
                  </a:cubicBezTo>
                  <a:cubicBezTo>
                    <a:pt x="104" y="127"/>
                    <a:pt x="101" y="130"/>
                    <a:pt x="95" y="131"/>
                  </a:cubicBezTo>
                  <a:cubicBezTo>
                    <a:pt x="85" y="132"/>
                    <a:pt x="76" y="131"/>
                    <a:pt x="68" y="128"/>
                  </a:cubicBezTo>
                  <a:cubicBezTo>
                    <a:pt x="46" y="119"/>
                    <a:pt x="29" y="105"/>
                    <a:pt x="18" y="84"/>
                  </a:cubicBezTo>
                  <a:cubicBezTo>
                    <a:pt x="10" y="66"/>
                    <a:pt x="5" y="47"/>
                    <a:pt x="2" y="28"/>
                  </a:cubicBezTo>
                  <a:cubicBezTo>
                    <a:pt x="2" y="23"/>
                    <a:pt x="1" y="17"/>
                    <a:pt x="1" y="12"/>
                  </a:cubicBezTo>
                  <a:cubicBezTo>
                    <a:pt x="0" y="4"/>
                    <a:pt x="4" y="0"/>
                    <a:pt x="12" y="1"/>
                  </a:cubicBezTo>
                  <a:cubicBezTo>
                    <a:pt x="32" y="4"/>
                    <a:pt x="52" y="7"/>
                    <a:pt x="71" y="14"/>
                  </a:cubicBezTo>
                  <a:cubicBezTo>
                    <a:pt x="85" y="19"/>
                    <a:pt x="99" y="26"/>
                    <a:pt x="110" y="37"/>
                  </a:cubicBezTo>
                  <a:cubicBezTo>
                    <a:pt x="121" y="50"/>
                    <a:pt x="130" y="64"/>
                    <a:pt x="132" y="81"/>
                  </a:cubicBezTo>
                  <a:cubicBezTo>
                    <a:pt x="134" y="96"/>
                    <a:pt x="130" y="109"/>
                    <a:pt x="120" y="119"/>
                  </a:cubicBezTo>
                  <a:cubicBezTo>
                    <a:pt x="119" y="121"/>
                    <a:pt x="117" y="122"/>
                    <a:pt x="115" y="12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9" name="Freeform 8">
              <a:extLst>
                <a:ext uri="{FF2B5EF4-FFF2-40B4-BE49-F238E27FC236}">
                  <a16:creationId xmlns:a16="http://schemas.microsoft.com/office/drawing/2014/main" id="{4FC0C076-C496-43B2-A4CD-ADD07C01EFAF}"/>
                </a:ext>
              </a:extLst>
            </p:cNvPr>
            <p:cNvSpPr>
              <a:spLocks/>
            </p:cNvSpPr>
            <p:nvPr/>
          </p:nvSpPr>
          <p:spPr bwMode="auto">
            <a:xfrm>
              <a:off x="11299825" y="6316663"/>
              <a:ext cx="171450" cy="177800"/>
            </a:xfrm>
            <a:custGeom>
              <a:avLst/>
              <a:gdLst>
                <a:gd name="T0" fmla="*/ 119 w 119"/>
                <a:gd name="T1" fmla="*/ 44 h 123"/>
                <a:gd name="T2" fmla="*/ 105 w 119"/>
                <a:gd name="T3" fmla="*/ 121 h 123"/>
                <a:gd name="T4" fmla="*/ 97 w 119"/>
                <a:gd name="T5" fmla="*/ 121 h 123"/>
                <a:gd name="T6" fmla="*/ 58 w 119"/>
                <a:gd name="T7" fmla="*/ 123 h 123"/>
                <a:gd name="T8" fmla="*/ 49 w 119"/>
                <a:gd name="T9" fmla="*/ 122 h 123"/>
                <a:gd name="T10" fmla="*/ 6 w 119"/>
                <a:gd name="T11" fmla="*/ 101 h 123"/>
                <a:gd name="T12" fmla="*/ 4 w 119"/>
                <a:gd name="T13" fmla="*/ 98 h 123"/>
                <a:gd name="T14" fmla="*/ 0 w 119"/>
                <a:gd name="T15" fmla="*/ 2 h 123"/>
                <a:gd name="T16" fmla="*/ 0 w 119"/>
                <a:gd name="T17" fmla="*/ 0 h 123"/>
                <a:gd name="T18" fmla="*/ 119 w 119"/>
                <a:gd name="T19" fmla="*/ 4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23">
                  <a:moveTo>
                    <a:pt x="119" y="44"/>
                  </a:moveTo>
                  <a:cubicBezTo>
                    <a:pt x="108" y="68"/>
                    <a:pt x="104" y="94"/>
                    <a:pt x="105" y="121"/>
                  </a:cubicBezTo>
                  <a:cubicBezTo>
                    <a:pt x="102" y="121"/>
                    <a:pt x="100" y="121"/>
                    <a:pt x="97" y="121"/>
                  </a:cubicBezTo>
                  <a:cubicBezTo>
                    <a:pt x="84" y="122"/>
                    <a:pt x="71" y="123"/>
                    <a:pt x="58" y="123"/>
                  </a:cubicBezTo>
                  <a:cubicBezTo>
                    <a:pt x="55" y="123"/>
                    <a:pt x="52" y="123"/>
                    <a:pt x="49" y="122"/>
                  </a:cubicBezTo>
                  <a:cubicBezTo>
                    <a:pt x="35" y="115"/>
                    <a:pt x="20" y="108"/>
                    <a:pt x="6" y="101"/>
                  </a:cubicBezTo>
                  <a:cubicBezTo>
                    <a:pt x="5" y="101"/>
                    <a:pt x="4" y="99"/>
                    <a:pt x="4" y="98"/>
                  </a:cubicBezTo>
                  <a:cubicBezTo>
                    <a:pt x="2" y="66"/>
                    <a:pt x="1" y="34"/>
                    <a:pt x="0" y="2"/>
                  </a:cubicBezTo>
                  <a:cubicBezTo>
                    <a:pt x="0" y="1"/>
                    <a:pt x="0" y="1"/>
                    <a:pt x="0" y="0"/>
                  </a:cubicBezTo>
                  <a:cubicBezTo>
                    <a:pt x="39" y="15"/>
                    <a:pt x="78" y="32"/>
                    <a:pt x="119" y="44"/>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 name="Freeform 9">
              <a:extLst>
                <a:ext uri="{FF2B5EF4-FFF2-40B4-BE49-F238E27FC236}">
                  <a16:creationId xmlns:a16="http://schemas.microsoft.com/office/drawing/2014/main" id="{97229AC1-C7D2-4BC4-AAC5-F77092916E9C}"/>
                </a:ext>
              </a:extLst>
            </p:cNvPr>
            <p:cNvSpPr>
              <a:spLocks/>
            </p:cNvSpPr>
            <p:nvPr/>
          </p:nvSpPr>
          <p:spPr bwMode="auto">
            <a:xfrm>
              <a:off x="11547475" y="6621463"/>
              <a:ext cx="342900" cy="95250"/>
            </a:xfrm>
            <a:custGeom>
              <a:avLst/>
              <a:gdLst>
                <a:gd name="T0" fmla="*/ 238 w 238"/>
                <a:gd name="T1" fmla="*/ 1 h 66"/>
                <a:gd name="T2" fmla="*/ 225 w 238"/>
                <a:gd name="T3" fmla="*/ 18 h 66"/>
                <a:gd name="T4" fmla="*/ 177 w 238"/>
                <a:gd name="T5" fmla="*/ 54 h 66"/>
                <a:gd name="T6" fmla="*/ 142 w 238"/>
                <a:gd name="T7" fmla="*/ 64 h 66"/>
                <a:gd name="T8" fmla="*/ 109 w 238"/>
                <a:gd name="T9" fmla="*/ 53 h 66"/>
                <a:gd name="T10" fmla="*/ 101 w 238"/>
                <a:gd name="T11" fmla="*/ 53 h 66"/>
                <a:gd name="T12" fmla="*/ 47 w 238"/>
                <a:gd name="T13" fmla="*/ 60 h 66"/>
                <a:gd name="T14" fmla="*/ 1 w 238"/>
                <a:gd name="T15" fmla="*/ 35 h 66"/>
                <a:gd name="T16" fmla="*/ 0 w 238"/>
                <a:gd name="T17" fmla="*/ 33 h 66"/>
                <a:gd name="T18" fmla="*/ 238 w 238"/>
                <a:gd name="T19" fmla="*/ 0 h 66"/>
                <a:gd name="T20" fmla="*/ 238 w 238"/>
                <a:gd name="T21"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8" h="66">
                  <a:moveTo>
                    <a:pt x="238" y="1"/>
                  </a:moveTo>
                  <a:cubicBezTo>
                    <a:pt x="234" y="7"/>
                    <a:pt x="230" y="12"/>
                    <a:pt x="225" y="18"/>
                  </a:cubicBezTo>
                  <a:cubicBezTo>
                    <a:pt x="211" y="33"/>
                    <a:pt x="195" y="45"/>
                    <a:pt x="177" y="54"/>
                  </a:cubicBezTo>
                  <a:cubicBezTo>
                    <a:pt x="166" y="59"/>
                    <a:pt x="155" y="63"/>
                    <a:pt x="142" y="64"/>
                  </a:cubicBezTo>
                  <a:cubicBezTo>
                    <a:pt x="130" y="64"/>
                    <a:pt x="119" y="60"/>
                    <a:pt x="109" y="53"/>
                  </a:cubicBezTo>
                  <a:cubicBezTo>
                    <a:pt x="106" y="52"/>
                    <a:pt x="104" y="51"/>
                    <a:pt x="101" y="53"/>
                  </a:cubicBezTo>
                  <a:cubicBezTo>
                    <a:pt x="84" y="65"/>
                    <a:pt x="66" y="66"/>
                    <a:pt x="47" y="60"/>
                  </a:cubicBezTo>
                  <a:cubicBezTo>
                    <a:pt x="30" y="55"/>
                    <a:pt x="15" y="46"/>
                    <a:pt x="1" y="35"/>
                  </a:cubicBezTo>
                  <a:cubicBezTo>
                    <a:pt x="1" y="34"/>
                    <a:pt x="1" y="34"/>
                    <a:pt x="0" y="33"/>
                  </a:cubicBezTo>
                  <a:cubicBezTo>
                    <a:pt x="81" y="29"/>
                    <a:pt x="160" y="21"/>
                    <a:pt x="238" y="0"/>
                  </a:cubicBezTo>
                  <a:cubicBezTo>
                    <a:pt x="238" y="0"/>
                    <a:pt x="238" y="1"/>
                    <a:pt x="238" y="1"/>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1" name="Freeform 10">
              <a:extLst>
                <a:ext uri="{FF2B5EF4-FFF2-40B4-BE49-F238E27FC236}">
                  <a16:creationId xmlns:a16="http://schemas.microsoft.com/office/drawing/2014/main" id="{4BAF4D21-6CE3-4E07-840A-EBB6FFDE3C13}"/>
                </a:ext>
              </a:extLst>
            </p:cNvPr>
            <p:cNvSpPr>
              <a:spLocks/>
            </p:cNvSpPr>
            <p:nvPr/>
          </p:nvSpPr>
          <p:spPr bwMode="auto">
            <a:xfrm>
              <a:off x="11904663" y="6340475"/>
              <a:ext cx="119063" cy="76200"/>
            </a:xfrm>
            <a:custGeom>
              <a:avLst/>
              <a:gdLst>
                <a:gd name="T0" fmla="*/ 0 w 83"/>
                <a:gd name="T1" fmla="*/ 3 h 53"/>
                <a:gd name="T2" fmla="*/ 11 w 83"/>
                <a:gd name="T3" fmla="*/ 2 h 53"/>
                <a:gd name="T4" fmla="*/ 60 w 83"/>
                <a:gd name="T5" fmla="*/ 4 h 53"/>
                <a:gd name="T6" fmla="*/ 76 w 83"/>
                <a:gd name="T7" fmla="*/ 12 h 53"/>
                <a:gd name="T8" fmla="*/ 75 w 83"/>
                <a:gd name="T9" fmla="*/ 31 h 53"/>
                <a:gd name="T10" fmla="*/ 39 w 83"/>
                <a:gd name="T11" fmla="*/ 48 h 53"/>
                <a:gd name="T12" fmla="*/ 22 w 83"/>
                <a:gd name="T13" fmla="*/ 53 h 53"/>
                <a:gd name="T14" fmla="*/ 0 w 83"/>
                <a:gd name="T15" fmla="*/ 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53">
                  <a:moveTo>
                    <a:pt x="0" y="3"/>
                  </a:moveTo>
                  <a:cubicBezTo>
                    <a:pt x="4" y="2"/>
                    <a:pt x="7" y="2"/>
                    <a:pt x="11" y="2"/>
                  </a:cubicBezTo>
                  <a:cubicBezTo>
                    <a:pt x="27" y="1"/>
                    <a:pt x="44" y="0"/>
                    <a:pt x="60" y="4"/>
                  </a:cubicBezTo>
                  <a:cubicBezTo>
                    <a:pt x="66" y="6"/>
                    <a:pt x="71" y="8"/>
                    <a:pt x="76" y="12"/>
                  </a:cubicBezTo>
                  <a:cubicBezTo>
                    <a:pt x="83" y="18"/>
                    <a:pt x="83" y="26"/>
                    <a:pt x="75" y="31"/>
                  </a:cubicBezTo>
                  <a:cubicBezTo>
                    <a:pt x="64" y="39"/>
                    <a:pt x="52" y="43"/>
                    <a:pt x="39" y="48"/>
                  </a:cubicBezTo>
                  <a:cubicBezTo>
                    <a:pt x="34" y="49"/>
                    <a:pt x="28" y="51"/>
                    <a:pt x="22" y="53"/>
                  </a:cubicBezTo>
                  <a:cubicBezTo>
                    <a:pt x="18" y="35"/>
                    <a:pt x="11" y="18"/>
                    <a:pt x="0" y="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2" name="Freeform 11">
              <a:extLst>
                <a:ext uri="{FF2B5EF4-FFF2-40B4-BE49-F238E27FC236}">
                  <a16:creationId xmlns:a16="http://schemas.microsoft.com/office/drawing/2014/main" id="{1BC9193B-63BF-47C7-AE08-242F91E93259}"/>
                </a:ext>
              </a:extLst>
            </p:cNvPr>
            <p:cNvSpPr>
              <a:spLocks/>
            </p:cNvSpPr>
            <p:nvPr/>
          </p:nvSpPr>
          <p:spPr bwMode="auto">
            <a:xfrm>
              <a:off x="11690350" y="6176963"/>
              <a:ext cx="82550" cy="134938"/>
            </a:xfrm>
            <a:custGeom>
              <a:avLst/>
              <a:gdLst>
                <a:gd name="T0" fmla="*/ 1 w 58"/>
                <a:gd name="T1" fmla="*/ 87 h 93"/>
                <a:gd name="T2" fmla="*/ 20 w 58"/>
                <a:gd name="T3" fmla="*/ 33 h 93"/>
                <a:gd name="T4" fmla="*/ 37 w 58"/>
                <a:gd name="T5" fmla="*/ 9 h 93"/>
                <a:gd name="T6" fmla="*/ 39 w 58"/>
                <a:gd name="T7" fmla="*/ 4 h 93"/>
                <a:gd name="T8" fmla="*/ 46 w 58"/>
                <a:gd name="T9" fmla="*/ 0 h 93"/>
                <a:gd name="T10" fmla="*/ 52 w 58"/>
                <a:gd name="T11" fmla="*/ 2 h 93"/>
                <a:gd name="T12" fmla="*/ 56 w 58"/>
                <a:gd name="T13" fmla="*/ 10 h 93"/>
                <a:gd name="T14" fmla="*/ 46 w 58"/>
                <a:gd name="T15" fmla="*/ 30 h 93"/>
                <a:gd name="T16" fmla="*/ 27 w 58"/>
                <a:gd name="T17" fmla="*/ 57 h 93"/>
                <a:gd name="T18" fmla="*/ 19 w 58"/>
                <a:gd name="T19" fmla="*/ 86 h 93"/>
                <a:gd name="T20" fmla="*/ 16 w 58"/>
                <a:gd name="T21" fmla="*/ 91 h 93"/>
                <a:gd name="T22" fmla="*/ 6 w 58"/>
                <a:gd name="T23" fmla="*/ 92 h 93"/>
                <a:gd name="T24" fmla="*/ 1 w 58"/>
                <a:gd name="T25" fmla="*/ 8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3">
                  <a:moveTo>
                    <a:pt x="1" y="87"/>
                  </a:moveTo>
                  <a:cubicBezTo>
                    <a:pt x="0" y="67"/>
                    <a:pt x="8" y="49"/>
                    <a:pt x="20" y="33"/>
                  </a:cubicBezTo>
                  <a:cubicBezTo>
                    <a:pt x="26" y="25"/>
                    <a:pt x="31" y="17"/>
                    <a:pt x="37" y="9"/>
                  </a:cubicBezTo>
                  <a:cubicBezTo>
                    <a:pt x="38" y="8"/>
                    <a:pt x="39" y="6"/>
                    <a:pt x="39" y="4"/>
                  </a:cubicBezTo>
                  <a:cubicBezTo>
                    <a:pt x="41" y="1"/>
                    <a:pt x="43" y="0"/>
                    <a:pt x="46" y="0"/>
                  </a:cubicBezTo>
                  <a:cubicBezTo>
                    <a:pt x="48" y="1"/>
                    <a:pt x="50" y="1"/>
                    <a:pt x="52" y="2"/>
                  </a:cubicBezTo>
                  <a:cubicBezTo>
                    <a:pt x="56" y="3"/>
                    <a:pt x="58" y="6"/>
                    <a:pt x="56" y="10"/>
                  </a:cubicBezTo>
                  <a:cubicBezTo>
                    <a:pt x="53" y="17"/>
                    <a:pt x="50" y="23"/>
                    <a:pt x="46" y="30"/>
                  </a:cubicBezTo>
                  <a:cubicBezTo>
                    <a:pt x="40" y="39"/>
                    <a:pt x="33" y="48"/>
                    <a:pt x="27" y="57"/>
                  </a:cubicBezTo>
                  <a:cubicBezTo>
                    <a:pt x="21" y="66"/>
                    <a:pt x="19" y="76"/>
                    <a:pt x="19" y="86"/>
                  </a:cubicBezTo>
                  <a:cubicBezTo>
                    <a:pt x="19" y="89"/>
                    <a:pt x="18" y="90"/>
                    <a:pt x="16" y="91"/>
                  </a:cubicBezTo>
                  <a:cubicBezTo>
                    <a:pt x="12" y="91"/>
                    <a:pt x="9" y="92"/>
                    <a:pt x="6" y="92"/>
                  </a:cubicBezTo>
                  <a:cubicBezTo>
                    <a:pt x="0" y="93"/>
                    <a:pt x="0" y="93"/>
                    <a:pt x="1" y="87"/>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grpSp>
      <p:grpSp>
        <p:nvGrpSpPr>
          <p:cNvPr id="13" name="Grupo 12">
            <a:extLst>
              <a:ext uri="{FF2B5EF4-FFF2-40B4-BE49-F238E27FC236}">
                <a16:creationId xmlns:a16="http://schemas.microsoft.com/office/drawing/2014/main" id="{5ED26E33-D62C-4CBA-B816-20FC745C5BB3}"/>
              </a:ext>
            </a:extLst>
          </p:cNvPr>
          <p:cNvGrpSpPr/>
          <p:nvPr/>
        </p:nvGrpSpPr>
        <p:grpSpPr>
          <a:xfrm rot="10800000">
            <a:off x="120811" y="6612571"/>
            <a:ext cx="11775915" cy="145782"/>
            <a:chOff x="120811" y="6612571"/>
            <a:chExt cx="11775915" cy="145782"/>
          </a:xfrm>
        </p:grpSpPr>
        <p:cxnSp>
          <p:nvCxnSpPr>
            <p:cNvPr id="14" name="Conector recto 13">
              <a:extLst>
                <a:ext uri="{FF2B5EF4-FFF2-40B4-BE49-F238E27FC236}">
                  <a16:creationId xmlns:a16="http://schemas.microsoft.com/office/drawing/2014/main" id="{F666CDE2-D7F5-4F76-93FC-10A33ABCABFB}"/>
                </a:ext>
              </a:extLst>
            </p:cNvPr>
            <p:cNvCxnSpPr>
              <a:cxnSpLocks/>
            </p:cNvCxnSpPr>
            <p:nvPr/>
          </p:nvCxnSpPr>
          <p:spPr>
            <a:xfrm>
              <a:off x="6550702" y="6672530"/>
              <a:ext cx="5346024" cy="0"/>
            </a:xfrm>
            <a:prstGeom prst="line">
              <a:avLst/>
            </a:prstGeom>
            <a:ln w="28575">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5" name="Rectángulo 14">
              <a:extLst>
                <a:ext uri="{FF2B5EF4-FFF2-40B4-BE49-F238E27FC236}">
                  <a16:creationId xmlns:a16="http://schemas.microsoft.com/office/drawing/2014/main" id="{BA1F7EF2-404E-4324-8BC1-5D1E9F12F5DF}"/>
                </a:ext>
              </a:extLst>
            </p:cNvPr>
            <p:cNvSpPr/>
            <p:nvPr/>
          </p:nvSpPr>
          <p:spPr>
            <a:xfrm>
              <a:off x="120811" y="6612571"/>
              <a:ext cx="7224369" cy="14578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700000000000000" pitchFamily="2" charset="-78"/>
              </a:endParaRPr>
            </a:p>
          </p:txBody>
        </p:sp>
      </p:grpSp>
      <p:sp>
        <p:nvSpPr>
          <p:cNvPr id="16" name="TextBox 59">
            <a:extLst>
              <a:ext uri="{FF2B5EF4-FFF2-40B4-BE49-F238E27FC236}">
                <a16:creationId xmlns:a16="http://schemas.microsoft.com/office/drawing/2014/main" id="{40F11178-E9C9-49FA-8391-31F8576A9191}"/>
              </a:ext>
            </a:extLst>
          </p:cNvPr>
          <p:cNvSpPr txBox="1"/>
          <p:nvPr/>
        </p:nvSpPr>
        <p:spPr>
          <a:xfrm>
            <a:off x="4494668" y="6234591"/>
            <a:ext cx="2232000" cy="369332"/>
          </a:xfrm>
          <a:prstGeom prst="rect">
            <a:avLst/>
          </a:prstGeom>
          <a:noFill/>
        </p:spPr>
        <p:txBody>
          <a:bodyPr wrap="square" rtlCol="0" anchor="ctr">
            <a:spAutoFit/>
          </a:bodyPr>
          <a:lstStyle/>
          <a:p>
            <a:pPr algn="l" rtl="1"/>
            <a:r>
              <a:rPr lang="en-US" altLang="ko-KR" dirty="0">
                <a:solidFill>
                  <a:srgbClr val="FFC000"/>
                </a:solidFill>
                <a:latin typeface="Arial" pitchFamily="34" charset="0"/>
                <a:cs typeface="B Nazanin" panose="00000700000000000000" pitchFamily="2" charset="-78"/>
              </a:rPr>
              <a:t>20begir.com</a:t>
            </a:r>
            <a:endParaRPr lang="ko-KR" altLang="en-US" dirty="0">
              <a:solidFill>
                <a:srgbClr val="FFC000"/>
              </a:solidFill>
              <a:latin typeface="Arial" pitchFamily="34" charset="0"/>
              <a:cs typeface="B Nazanin" panose="00000700000000000000" pitchFamily="2" charset="-78"/>
            </a:endParaRPr>
          </a:p>
        </p:txBody>
      </p:sp>
    </p:spTree>
    <p:extLst>
      <p:ext uri="{BB962C8B-B14F-4D97-AF65-F5344CB8AC3E}">
        <p14:creationId xmlns:p14="http://schemas.microsoft.com/office/powerpoint/2010/main" val="12411580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 name="자유형: 도형 96">
            <a:extLst>
              <a:ext uri="{FF2B5EF4-FFF2-40B4-BE49-F238E27FC236}">
                <a16:creationId xmlns:a16="http://schemas.microsoft.com/office/drawing/2014/main" id="{461174F6-BEBE-41CB-A5BB-8E9A69EF5C7C}"/>
              </a:ext>
            </a:extLst>
          </p:cNvPr>
          <p:cNvSpPr/>
          <p:nvPr/>
        </p:nvSpPr>
        <p:spPr>
          <a:xfrm>
            <a:off x="2242766" y="1477312"/>
            <a:ext cx="1500582" cy="1843373"/>
          </a:xfrm>
          <a:custGeom>
            <a:avLst/>
            <a:gdLst>
              <a:gd name="connsiteX0" fmla="*/ 436214 w 1500582"/>
              <a:gd name="connsiteY0" fmla="*/ 482094 h 1843373"/>
              <a:gd name="connsiteX1" fmla="*/ 1072350 w 1500582"/>
              <a:gd name="connsiteY1" fmla="*/ 482095 h 1843373"/>
              <a:gd name="connsiteX2" fmla="*/ 1155816 w 1500582"/>
              <a:gd name="connsiteY2" fmla="*/ 516667 h 1843373"/>
              <a:gd name="connsiteX3" fmla="*/ 1173679 w 1500582"/>
              <a:gd name="connsiteY3" fmla="*/ 543163 h 1843373"/>
              <a:gd name="connsiteX4" fmla="*/ 1194708 w 1500582"/>
              <a:gd name="connsiteY4" fmla="*/ 553270 h 1843373"/>
              <a:gd name="connsiteX5" fmla="*/ 1453713 w 1500582"/>
              <a:gd name="connsiteY5" fmla="*/ 749043 h 1843373"/>
              <a:gd name="connsiteX6" fmla="*/ 1476702 w 1500582"/>
              <a:gd name="connsiteY6" fmla="*/ 914385 h 1843373"/>
              <a:gd name="connsiteX7" fmla="*/ 1476702 w 1500582"/>
              <a:gd name="connsiteY7" fmla="*/ 914383 h 1843373"/>
              <a:gd name="connsiteX8" fmla="*/ 1311360 w 1500582"/>
              <a:gd name="connsiteY8" fmla="*/ 937373 h 1843373"/>
              <a:gd name="connsiteX9" fmla="*/ 1188268 w 1500582"/>
              <a:gd name="connsiteY9" fmla="*/ 844332 h 1843373"/>
              <a:gd name="connsiteX10" fmla="*/ 1190388 w 1500582"/>
              <a:gd name="connsiteY10" fmla="*/ 862084 h 1843373"/>
              <a:gd name="connsiteX11" fmla="*/ 1156117 w 1500582"/>
              <a:gd name="connsiteY11" fmla="*/ 1005344 h 1843373"/>
              <a:gd name="connsiteX12" fmla="*/ 1122424 w 1500582"/>
              <a:gd name="connsiteY12" fmla="*/ 1057730 h 1843373"/>
              <a:gd name="connsiteX13" fmla="*/ 1034301 w 1500582"/>
              <a:gd name="connsiteY13" fmla="*/ 1749180 h 1843373"/>
              <a:gd name="connsiteX14" fmla="*/ 1033789 w 1500582"/>
              <a:gd name="connsiteY14" fmla="*/ 1749180 h 1843373"/>
              <a:gd name="connsiteX15" fmla="*/ 1026550 w 1500582"/>
              <a:gd name="connsiteY15" fmla="*/ 1785040 h 1843373"/>
              <a:gd name="connsiteX16" fmla="*/ 938546 w 1500582"/>
              <a:gd name="connsiteY16" fmla="*/ 1843373 h 1843373"/>
              <a:gd name="connsiteX17" fmla="*/ 843037 w 1500582"/>
              <a:gd name="connsiteY17" fmla="*/ 1747864 h 1843373"/>
              <a:gd name="connsiteX18" fmla="*/ 843650 w 1500582"/>
              <a:gd name="connsiteY18" fmla="*/ 1744830 h 1843373"/>
              <a:gd name="connsiteX19" fmla="*/ 777798 w 1500582"/>
              <a:gd name="connsiteY19" fmla="*/ 1228129 h 1843373"/>
              <a:gd name="connsiteX20" fmla="*/ 754282 w 1500582"/>
              <a:gd name="connsiteY20" fmla="*/ 1230129 h 1843373"/>
              <a:gd name="connsiteX21" fmla="*/ 732366 w 1500582"/>
              <a:gd name="connsiteY21" fmla="*/ 1228265 h 1843373"/>
              <a:gd name="connsiteX22" fmla="*/ 666345 w 1500582"/>
              <a:gd name="connsiteY22" fmla="*/ 1746285 h 1843373"/>
              <a:gd name="connsiteX23" fmla="*/ 666664 w 1500582"/>
              <a:gd name="connsiteY23" fmla="*/ 1747864 h 1843373"/>
              <a:gd name="connsiteX24" fmla="*/ 571155 w 1500582"/>
              <a:gd name="connsiteY24" fmla="*/ 1843373 h 1843373"/>
              <a:gd name="connsiteX25" fmla="*/ 475646 w 1500582"/>
              <a:gd name="connsiteY25" fmla="*/ 1747864 h 1843373"/>
              <a:gd name="connsiteX26" fmla="*/ 476098 w 1500582"/>
              <a:gd name="connsiteY26" fmla="*/ 1745626 h 1843373"/>
              <a:gd name="connsiteX27" fmla="*/ 388993 w 1500582"/>
              <a:gd name="connsiteY27" fmla="*/ 1062166 h 1843373"/>
              <a:gd name="connsiteX28" fmla="*/ 352447 w 1500582"/>
              <a:gd name="connsiteY28" fmla="*/ 1005344 h 1843373"/>
              <a:gd name="connsiteX29" fmla="*/ 318176 w 1500582"/>
              <a:gd name="connsiteY29" fmla="*/ 862084 h 1843373"/>
              <a:gd name="connsiteX30" fmla="*/ 321089 w 1500582"/>
              <a:gd name="connsiteY30" fmla="*/ 837699 h 1843373"/>
              <a:gd name="connsiteX31" fmla="*/ 189221 w 1500582"/>
              <a:gd name="connsiteY31" fmla="*/ 937373 h 1843373"/>
              <a:gd name="connsiteX32" fmla="*/ 23879 w 1500582"/>
              <a:gd name="connsiteY32" fmla="*/ 914383 h 1843373"/>
              <a:gd name="connsiteX33" fmla="*/ 23879 w 1500582"/>
              <a:gd name="connsiteY33" fmla="*/ 914385 h 1843373"/>
              <a:gd name="connsiteX34" fmla="*/ 46868 w 1500582"/>
              <a:gd name="connsiteY34" fmla="*/ 749043 h 1843373"/>
              <a:gd name="connsiteX35" fmla="*/ 305873 w 1500582"/>
              <a:gd name="connsiteY35" fmla="*/ 553270 h 1843373"/>
              <a:gd name="connsiteX36" fmla="*/ 338711 w 1500582"/>
              <a:gd name="connsiteY36" fmla="*/ 537487 h 1843373"/>
              <a:gd name="connsiteX37" fmla="*/ 352748 w 1500582"/>
              <a:gd name="connsiteY37" fmla="*/ 516666 h 1843373"/>
              <a:gd name="connsiteX38" fmla="*/ 436214 w 1500582"/>
              <a:gd name="connsiteY38" fmla="*/ 482094 h 1843373"/>
              <a:gd name="connsiteX39" fmla="*/ 754282 w 1500582"/>
              <a:gd name="connsiteY39" fmla="*/ 0 h 1843373"/>
              <a:gd name="connsiteX40" fmla="*/ 985415 w 1500582"/>
              <a:gd name="connsiteY40" fmla="*/ 231133 h 1843373"/>
              <a:gd name="connsiteX41" fmla="*/ 754282 w 1500582"/>
              <a:gd name="connsiteY41" fmla="*/ 462266 h 1843373"/>
              <a:gd name="connsiteX42" fmla="*/ 523149 w 1500582"/>
              <a:gd name="connsiteY42" fmla="*/ 231133 h 1843373"/>
              <a:gd name="connsiteX43" fmla="*/ 754282 w 1500582"/>
              <a:gd name="connsiteY43" fmla="*/ 0 h 1843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500582" h="1843373">
                <a:moveTo>
                  <a:pt x="436214" y="482094"/>
                </a:moveTo>
                <a:cubicBezTo>
                  <a:pt x="648260" y="482094"/>
                  <a:pt x="860305" y="482095"/>
                  <a:pt x="1072350" y="482095"/>
                </a:cubicBezTo>
                <a:cubicBezTo>
                  <a:pt x="1104945" y="482095"/>
                  <a:pt x="1134455" y="495307"/>
                  <a:pt x="1155816" y="516667"/>
                </a:cubicBezTo>
                <a:lnTo>
                  <a:pt x="1173679" y="543163"/>
                </a:lnTo>
                <a:lnTo>
                  <a:pt x="1194708" y="553270"/>
                </a:lnTo>
                <a:cubicBezTo>
                  <a:pt x="1281043" y="618527"/>
                  <a:pt x="1367378" y="683786"/>
                  <a:pt x="1453713" y="749043"/>
                </a:cubicBezTo>
                <a:cubicBezTo>
                  <a:pt x="1505719" y="788352"/>
                  <a:pt x="1516012" y="862379"/>
                  <a:pt x="1476702" y="914385"/>
                </a:cubicBezTo>
                <a:lnTo>
                  <a:pt x="1476702" y="914383"/>
                </a:lnTo>
                <a:cubicBezTo>
                  <a:pt x="1437392" y="966389"/>
                  <a:pt x="1363366" y="976682"/>
                  <a:pt x="1311360" y="937373"/>
                </a:cubicBezTo>
                <a:lnTo>
                  <a:pt x="1188268" y="844332"/>
                </a:lnTo>
                <a:lnTo>
                  <a:pt x="1190388" y="862084"/>
                </a:lnTo>
                <a:cubicBezTo>
                  <a:pt x="1190388" y="912901"/>
                  <a:pt x="1178185" y="961312"/>
                  <a:pt x="1156117" y="1005344"/>
                </a:cubicBezTo>
                <a:lnTo>
                  <a:pt x="1122424" y="1057730"/>
                </a:lnTo>
                <a:lnTo>
                  <a:pt x="1034301" y="1749180"/>
                </a:lnTo>
                <a:lnTo>
                  <a:pt x="1033789" y="1749180"/>
                </a:lnTo>
                <a:lnTo>
                  <a:pt x="1026550" y="1785040"/>
                </a:lnTo>
                <a:cubicBezTo>
                  <a:pt x="1012050" y="1819320"/>
                  <a:pt x="978107" y="1843373"/>
                  <a:pt x="938546" y="1843373"/>
                </a:cubicBezTo>
                <a:cubicBezTo>
                  <a:pt x="885798" y="1843373"/>
                  <a:pt x="843037" y="1800612"/>
                  <a:pt x="843037" y="1747864"/>
                </a:cubicBezTo>
                <a:lnTo>
                  <a:pt x="843650" y="1744830"/>
                </a:lnTo>
                <a:lnTo>
                  <a:pt x="777798" y="1228129"/>
                </a:lnTo>
                <a:lnTo>
                  <a:pt x="754282" y="1230129"/>
                </a:lnTo>
                <a:lnTo>
                  <a:pt x="732366" y="1228265"/>
                </a:lnTo>
                <a:lnTo>
                  <a:pt x="666345" y="1746285"/>
                </a:lnTo>
                <a:lnTo>
                  <a:pt x="666664" y="1747864"/>
                </a:lnTo>
                <a:cubicBezTo>
                  <a:pt x="666664" y="1800612"/>
                  <a:pt x="623903" y="1843373"/>
                  <a:pt x="571155" y="1843373"/>
                </a:cubicBezTo>
                <a:cubicBezTo>
                  <a:pt x="518407" y="1843373"/>
                  <a:pt x="475646" y="1800612"/>
                  <a:pt x="475646" y="1747864"/>
                </a:cubicBezTo>
                <a:lnTo>
                  <a:pt x="476098" y="1745626"/>
                </a:lnTo>
                <a:lnTo>
                  <a:pt x="388993" y="1062166"/>
                </a:lnTo>
                <a:lnTo>
                  <a:pt x="352447" y="1005344"/>
                </a:lnTo>
                <a:cubicBezTo>
                  <a:pt x="330379" y="961312"/>
                  <a:pt x="318176" y="912901"/>
                  <a:pt x="318176" y="862084"/>
                </a:cubicBezTo>
                <a:lnTo>
                  <a:pt x="321089" y="837699"/>
                </a:lnTo>
                <a:lnTo>
                  <a:pt x="189221" y="937373"/>
                </a:lnTo>
                <a:cubicBezTo>
                  <a:pt x="137215" y="976682"/>
                  <a:pt x="63189" y="966389"/>
                  <a:pt x="23879" y="914383"/>
                </a:cubicBezTo>
                <a:lnTo>
                  <a:pt x="23879" y="914385"/>
                </a:lnTo>
                <a:cubicBezTo>
                  <a:pt x="-15430" y="862379"/>
                  <a:pt x="-5138" y="788352"/>
                  <a:pt x="46868" y="749043"/>
                </a:cubicBezTo>
                <a:cubicBezTo>
                  <a:pt x="133203" y="683786"/>
                  <a:pt x="219538" y="618527"/>
                  <a:pt x="305873" y="553270"/>
                </a:cubicBezTo>
                <a:lnTo>
                  <a:pt x="338711" y="537487"/>
                </a:lnTo>
                <a:lnTo>
                  <a:pt x="352748" y="516666"/>
                </a:lnTo>
                <a:cubicBezTo>
                  <a:pt x="374109" y="495306"/>
                  <a:pt x="403619" y="482094"/>
                  <a:pt x="436214" y="482094"/>
                </a:cubicBezTo>
                <a:close/>
                <a:moveTo>
                  <a:pt x="754282" y="0"/>
                </a:moveTo>
                <a:cubicBezTo>
                  <a:pt x="881933" y="0"/>
                  <a:pt x="985415" y="103482"/>
                  <a:pt x="985415" y="231133"/>
                </a:cubicBezTo>
                <a:cubicBezTo>
                  <a:pt x="985415" y="358784"/>
                  <a:pt x="881933" y="462266"/>
                  <a:pt x="754282" y="462266"/>
                </a:cubicBezTo>
                <a:cubicBezTo>
                  <a:pt x="626631" y="462266"/>
                  <a:pt x="523149" y="358784"/>
                  <a:pt x="523149" y="231133"/>
                </a:cubicBezTo>
                <a:cubicBezTo>
                  <a:pt x="523149" y="103482"/>
                  <a:pt x="626631" y="0"/>
                  <a:pt x="75428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ko-KR" altLang="en-US">
              <a:cs typeface="B Nazanin" panose="00000700000000000000" pitchFamily="2" charset="-78"/>
            </a:endParaRPr>
          </a:p>
        </p:txBody>
      </p:sp>
      <p:sp>
        <p:nvSpPr>
          <p:cNvPr id="65" name="Trapezoid 18">
            <a:extLst>
              <a:ext uri="{FF2B5EF4-FFF2-40B4-BE49-F238E27FC236}">
                <a16:creationId xmlns:a16="http://schemas.microsoft.com/office/drawing/2014/main" id="{449EB796-8A4E-40A8-92F6-780D2F69ADF3}"/>
              </a:ext>
            </a:extLst>
          </p:cNvPr>
          <p:cNvSpPr/>
          <p:nvPr/>
        </p:nvSpPr>
        <p:spPr>
          <a:xfrm rot="10800000">
            <a:off x="5811397" y="1248879"/>
            <a:ext cx="1757225" cy="972330"/>
          </a:xfrm>
          <a:custGeom>
            <a:avLst/>
            <a:gdLst/>
            <a:ahLst/>
            <a:cxnLst/>
            <a:rect l="l" t="t" r="r" b="b"/>
            <a:pathLst>
              <a:path w="2513902" h="1391026">
                <a:moveTo>
                  <a:pt x="1390337" y="97116"/>
                </a:moveTo>
                <a:lnTo>
                  <a:pt x="1390337" y="72919"/>
                </a:lnTo>
                <a:lnTo>
                  <a:pt x="1123565" y="72919"/>
                </a:lnTo>
                <a:lnTo>
                  <a:pt x="1123565" y="97116"/>
                </a:lnTo>
                <a:close/>
                <a:moveTo>
                  <a:pt x="2178715" y="1323989"/>
                </a:moveTo>
                <a:lnTo>
                  <a:pt x="2178715" y="217871"/>
                </a:lnTo>
                <a:lnTo>
                  <a:pt x="335187" y="217871"/>
                </a:lnTo>
                <a:lnTo>
                  <a:pt x="335187" y="1323989"/>
                </a:lnTo>
                <a:close/>
                <a:moveTo>
                  <a:pt x="2190205" y="1391026"/>
                </a:moveTo>
                <a:lnTo>
                  <a:pt x="323696" y="1391026"/>
                </a:lnTo>
                <a:cubicBezTo>
                  <a:pt x="293019" y="1391026"/>
                  <a:pt x="268149" y="1366157"/>
                  <a:pt x="268149" y="1335479"/>
                </a:cubicBezTo>
                <a:lnTo>
                  <a:pt x="268149" y="117315"/>
                </a:lnTo>
                <a:lnTo>
                  <a:pt x="0" y="117315"/>
                </a:lnTo>
                <a:lnTo>
                  <a:pt x="0" y="50278"/>
                </a:lnTo>
                <a:lnTo>
                  <a:pt x="65286" y="0"/>
                </a:lnTo>
                <a:lnTo>
                  <a:pt x="2448616" y="0"/>
                </a:lnTo>
                <a:lnTo>
                  <a:pt x="2513902" y="50278"/>
                </a:lnTo>
                <a:lnTo>
                  <a:pt x="2513902" y="117315"/>
                </a:lnTo>
                <a:lnTo>
                  <a:pt x="2245752" y="117315"/>
                </a:lnTo>
                <a:lnTo>
                  <a:pt x="2245752" y="1335479"/>
                </a:lnTo>
                <a:cubicBezTo>
                  <a:pt x="2245752" y="1366157"/>
                  <a:pt x="2220883" y="1391026"/>
                  <a:pt x="2190205" y="1391026"/>
                </a:cubicBezTo>
                <a:close/>
              </a:path>
            </a:pathLst>
          </a:custGeom>
          <a:solidFill>
            <a:schemeClr val="accent6"/>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endParaRPr lang="en-US">
              <a:solidFill>
                <a:schemeClr val="tx1">
                  <a:lumMod val="75000"/>
                  <a:lumOff val="25000"/>
                </a:schemeClr>
              </a:solidFill>
              <a:cs typeface="B Nazanin" panose="00000700000000000000" pitchFamily="2" charset="-78"/>
            </a:endParaRPr>
          </a:p>
        </p:txBody>
      </p:sp>
      <p:grpSp>
        <p:nvGrpSpPr>
          <p:cNvPr id="66" name="그룹 65">
            <a:extLst>
              <a:ext uri="{FF2B5EF4-FFF2-40B4-BE49-F238E27FC236}">
                <a16:creationId xmlns:a16="http://schemas.microsoft.com/office/drawing/2014/main" id="{E0EAE787-A0C9-48C5-B608-DAA1F5CA2C97}"/>
              </a:ext>
            </a:extLst>
          </p:cNvPr>
          <p:cNvGrpSpPr/>
          <p:nvPr/>
        </p:nvGrpSpPr>
        <p:grpSpPr>
          <a:xfrm>
            <a:off x="539929" y="4847858"/>
            <a:ext cx="3284790" cy="1494238"/>
            <a:chOff x="1150504" y="1945773"/>
            <a:chExt cx="5644316" cy="2567578"/>
          </a:xfrm>
        </p:grpSpPr>
        <p:sp>
          <p:nvSpPr>
            <p:cNvPr id="68" name="그림 개체 틀 2">
              <a:extLst>
                <a:ext uri="{FF2B5EF4-FFF2-40B4-BE49-F238E27FC236}">
                  <a16:creationId xmlns:a16="http://schemas.microsoft.com/office/drawing/2014/main" id="{4A26E396-A82D-4A74-8AA9-79A406AF9EA6}"/>
                </a:ext>
              </a:extLst>
            </p:cNvPr>
            <p:cNvSpPr txBox="1">
              <a:spLocks/>
            </p:cNvSpPr>
            <p:nvPr/>
          </p:nvSpPr>
          <p:spPr>
            <a:xfrm flipH="1">
              <a:off x="1150905" y="1946734"/>
              <a:ext cx="3845667" cy="2564084"/>
            </a:xfrm>
            <a:custGeom>
              <a:avLst/>
              <a:gdLst>
                <a:gd name="connsiteX0" fmla="*/ 0 w 4495800"/>
                <a:gd name="connsiteY0" fmla="*/ 0 h 2593057"/>
                <a:gd name="connsiteX1" fmla="*/ 4495800 w 4495800"/>
                <a:gd name="connsiteY1" fmla="*/ 0 h 2593057"/>
                <a:gd name="connsiteX2" fmla="*/ 4495800 w 4495800"/>
                <a:gd name="connsiteY2" fmla="*/ 2593057 h 2593057"/>
                <a:gd name="connsiteX3" fmla="*/ 0 w 4495800"/>
                <a:gd name="connsiteY3" fmla="*/ 2593057 h 2593057"/>
                <a:gd name="connsiteX4" fmla="*/ 0 w 4495800"/>
                <a:gd name="connsiteY4" fmla="*/ 0 h 2593057"/>
                <a:gd name="connsiteX0" fmla="*/ 0 w 4495800"/>
                <a:gd name="connsiteY0" fmla="*/ 656948 h 3250005"/>
                <a:gd name="connsiteX1" fmla="*/ 2951085 w 4495800"/>
                <a:gd name="connsiteY1" fmla="*/ 0 h 3250005"/>
                <a:gd name="connsiteX2" fmla="*/ 4495800 w 4495800"/>
                <a:gd name="connsiteY2" fmla="*/ 3250005 h 3250005"/>
                <a:gd name="connsiteX3" fmla="*/ 0 w 4495800"/>
                <a:gd name="connsiteY3" fmla="*/ 3250005 h 3250005"/>
                <a:gd name="connsiteX4" fmla="*/ 0 w 4495800"/>
                <a:gd name="connsiteY4" fmla="*/ 656948 h 3250005"/>
                <a:gd name="connsiteX0" fmla="*/ 106532 w 4602332"/>
                <a:gd name="connsiteY0" fmla="*/ 656948 h 3250005"/>
                <a:gd name="connsiteX1" fmla="*/ 3057617 w 4602332"/>
                <a:gd name="connsiteY1" fmla="*/ 0 h 3250005"/>
                <a:gd name="connsiteX2" fmla="*/ 4602332 w 4602332"/>
                <a:gd name="connsiteY2" fmla="*/ 3250005 h 3250005"/>
                <a:gd name="connsiteX3" fmla="*/ 0 w 4602332"/>
                <a:gd name="connsiteY3" fmla="*/ 2584180 h 3250005"/>
                <a:gd name="connsiteX4" fmla="*/ 106532 w 4602332"/>
                <a:gd name="connsiteY4" fmla="*/ 656948 h 3250005"/>
                <a:gd name="connsiteX0" fmla="*/ 106532 w 3057617"/>
                <a:gd name="connsiteY0" fmla="*/ 656948 h 2584180"/>
                <a:gd name="connsiteX1" fmla="*/ 3057617 w 3057617"/>
                <a:gd name="connsiteY1" fmla="*/ 0 h 2584180"/>
                <a:gd name="connsiteX2" fmla="*/ 2196483 w 3057617"/>
                <a:gd name="connsiteY2" fmla="*/ 2122541 h 2584180"/>
                <a:gd name="connsiteX3" fmla="*/ 0 w 3057617"/>
                <a:gd name="connsiteY3" fmla="*/ 2584180 h 2584180"/>
                <a:gd name="connsiteX4" fmla="*/ 106532 w 3057617"/>
                <a:gd name="connsiteY4" fmla="*/ 656948 h 2584180"/>
                <a:gd name="connsiteX0" fmla="*/ 106532 w 3057617"/>
                <a:gd name="connsiteY0" fmla="*/ 656948 h 2681834"/>
                <a:gd name="connsiteX1" fmla="*/ 3057617 w 3057617"/>
                <a:gd name="connsiteY1" fmla="*/ 0 h 2681834"/>
                <a:gd name="connsiteX2" fmla="*/ 2897819 w 3057617"/>
                <a:gd name="connsiteY2" fmla="*/ 2681834 h 2681834"/>
                <a:gd name="connsiteX3" fmla="*/ 0 w 3057617"/>
                <a:gd name="connsiteY3" fmla="*/ 2584180 h 2681834"/>
                <a:gd name="connsiteX4" fmla="*/ 106532 w 3057617"/>
                <a:gd name="connsiteY4" fmla="*/ 656948 h 2681834"/>
                <a:gd name="connsiteX0" fmla="*/ 0 w 2951085"/>
                <a:gd name="connsiteY0" fmla="*/ 656948 h 2681834"/>
                <a:gd name="connsiteX1" fmla="*/ 2951085 w 2951085"/>
                <a:gd name="connsiteY1" fmla="*/ 0 h 2681834"/>
                <a:gd name="connsiteX2" fmla="*/ 2791287 w 2951085"/>
                <a:gd name="connsiteY2" fmla="*/ 2681834 h 2681834"/>
                <a:gd name="connsiteX3" fmla="*/ 594804 w 2951085"/>
                <a:gd name="connsiteY3" fmla="*/ 2335605 h 2681834"/>
                <a:gd name="connsiteX4" fmla="*/ 0 w 2951085"/>
                <a:gd name="connsiteY4" fmla="*/ 656948 h 2681834"/>
                <a:gd name="connsiteX0" fmla="*/ 115409 w 3066494"/>
                <a:gd name="connsiteY0" fmla="*/ 656948 h 2681834"/>
                <a:gd name="connsiteX1" fmla="*/ 3066494 w 3066494"/>
                <a:gd name="connsiteY1" fmla="*/ 0 h 2681834"/>
                <a:gd name="connsiteX2" fmla="*/ 2906696 w 3066494"/>
                <a:gd name="connsiteY2" fmla="*/ 2681834 h 2681834"/>
                <a:gd name="connsiteX3" fmla="*/ 0 w 3066494"/>
                <a:gd name="connsiteY3" fmla="*/ 2557547 h 2681834"/>
                <a:gd name="connsiteX4" fmla="*/ 115409 w 3066494"/>
                <a:gd name="connsiteY4" fmla="*/ 656948 h 2681834"/>
                <a:gd name="connsiteX0" fmla="*/ 115409 w 2906696"/>
                <a:gd name="connsiteY0" fmla="*/ 292964 h 2317850"/>
                <a:gd name="connsiteX1" fmla="*/ 2853430 w 2906696"/>
                <a:gd name="connsiteY1" fmla="*/ 0 h 2317850"/>
                <a:gd name="connsiteX2" fmla="*/ 2906696 w 2906696"/>
                <a:gd name="connsiteY2" fmla="*/ 2317850 h 2317850"/>
                <a:gd name="connsiteX3" fmla="*/ 0 w 2906696"/>
                <a:gd name="connsiteY3" fmla="*/ 2193563 h 2317850"/>
                <a:gd name="connsiteX4" fmla="*/ 115409 w 2906696"/>
                <a:gd name="connsiteY4" fmla="*/ 292964 h 2317850"/>
                <a:gd name="connsiteX0" fmla="*/ 115409 w 3057617"/>
                <a:gd name="connsiteY0" fmla="*/ 648071 h 2672957"/>
                <a:gd name="connsiteX1" fmla="*/ 3057617 w 3057617"/>
                <a:gd name="connsiteY1" fmla="*/ 0 h 2672957"/>
                <a:gd name="connsiteX2" fmla="*/ 2906696 w 3057617"/>
                <a:gd name="connsiteY2" fmla="*/ 2672957 h 2672957"/>
                <a:gd name="connsiteX3" fmla="*/ 0 w 3057617"/>
                <a:gd name="connsiteY3" fmla="*/ 2548670 h 2672957"/>
                <a:gd name="connsiteX4" fmla="*/ 115409 w 3057617"/>
                <a:gd name="connsiteY4" fmla="*/ 648071 h 2672957"/>
                <a:gd name="connsiteX0" fmla="*/ 115409 w 2971257"/>
                <a:gd name="connsiteY0" fmla="*/ 510911 h 2535797"/>
                <a:gd name="connsiteX1" fmla="*/ 2971257 w 2971257"/>
                <a:gd name="connsiteY1" fmla="*/ 0 h 2535797"/>
                <a:gd name="connsiteX2" fmla="*/ 2906696 w 2971257"/>
                <a:gd name="connsiteY2" fmla="*/ 2535797 h 2535797"/>
                <a:gd name="connsiteX3" fmla="*/ 0 w 2971257"/>
                <a:gd name="connsiteY3" fmla="*/ 2411510 h 2535797"/>
                <a:gd name="connsiteX4" fmla="*/ 115409 w 2971257"/>
                <a:gd name="connsiteY4" fmla="*/ 510911 h 2535797"/>
                <a:gd name="connsiteX0" fmla="*/ 115409 w 3077937"/>
                <a:gd name="connsiteY0" fmla="*/ 668391 h 2693277"/>
                <a:gd name="connsiteX1" fmla="*/ 3077937 w 3077937"/>
                <a:gd name="connsiteY1" fmla="*/ 0 h 2693277"/>
                <a:gd name="connsiteX2" fmla="*/ 2906696 w 3077937"/>
                <a:gd name="connsiteY2" fmla="*/ 2693277 h 2693277"/>
                <a:gd name="connsiteX3" fmla="*/ 0 w 3077937"/>
                <a:gd name="connsiteY3" fmla="*/ 2568990 h 2693277"/>
                <a:gd name="connsiteX4" fmla="*/ 115409 w 3077937"/>
                <a:gd name="connsiteY4" fmla="*/ 668391 h 2693277"/>
                <a:gd name="connsiteX0" fmla="*/ 115409 w 3077937"/>
                <a:gd name="connsiteY0" fmla="*/ 668391 h 2568990"/>
                <a:gd name="connsiteX1" fmla="*/ 3077937 w 3077937"/>
                <a:gd name="connsiteY1" fmla="*/ 0 h 2568990"/>
                <a:gd name="connsiteX2" fmla="*/ 2769536 w 3077937"/>
                <a:gd name="connsiteY2" fmla="*/ 2535797 h 2568990"/>
                <a:gd name="connsiteX3" fmla="*/ 0 w 3077937"/>
                <a:gd name="connsiteY3" fmla="*/ 2568990 h 2568990"/>
                <a:gd name="connsiteX4" fmla="*/ 115409 w 3077937"/>
                <a:gd name="connsiteY4" fmla="*/ 668391 h 2568990"/>
                <a:gd name="connsiteX0" fmla="*/ 115409 w 3077937"/>
                <a:gd name="connsiteY0" fmla="*/ 668391 h 2693277"/>
                <a:gd name="connsiteX1" fmla="*/ 3077937 w 3077937"/>
                <a:gd name="connsiteY1" fmla="*/ 0 h 2693277"/>
                <a:gd name="connsiteX2" fmla="*/ 2916856 w 3077937"/>
                <a:gd name="connsiteY2" fmla="*/ 2693277 h 2693277"/>
                <a:gd name="connsiteX3" fmla="*/ 0 w 3077937"/>
                <a:gd name="connsiteY3" fmla="*/ 2568990 h 2693277"/>
                <a:gd name="connsiteX4" fmla="*/ 115409 w 3077937"/>
                <a:gd name="connsiteY4" fmla="*/ 668391 h 2693277"/>
                <a:gd name="connsiteX0" fmla="*/ 0 w 2962528"/>
                <a:gd name="connsiteY0" fmla="*/ 668391 h 2693277"/>
                <a:gd name="connsiteX1" fmla="*/ 2962528 w 2962528"/>
                <a:gd name="connsiteY1" fmla="*/ 0 h 2693277"/>
                <a:gd name="connsiteX2" fmla="*/ 2801447 w 2962528"/>
                <a:gd name="connsiteY2" fmla="*/ 2693277 h 2693277"/>
                <a:gd name="connsiteX3" fmla="*/ 331631 w 2962528"/>
                <a:gd name="connsiteY3" fmla="*/ 2289590 h 2693277"/>
                <a:gd name="connsiteX4" fmla="*/ 0 w 2962528"/>
                <a:gd name="connsiteY4" fmla="*/ 668391 h 2693277"/>
                <a:gd name="connsiteX0" fmla="*/ 120489 w 3083017"/>
                <a:gd name="connsiteY0" fmla="*/ 668391 h 2693277"/>
                <a:gd name="connsiteX1" fmla="*/ 3083017 w 3083017"/>
                <a:gd name="connsiteY1" fmla="*/ 0 h 2693277"/>
                <a:gd name="connsiteX2" fmla="*/ 2921936 w 3083017"/>
                <a:gd name="connsiteY2" fmla="*/ 2693277 h 2693277"/>
                <a:gd name="connsiteX3" fmla="*/ 0 w 3083017"/>
                <a:gd name="connsiteY3" fmla="*/ 2574070 h 2693277"/>
                <a:gd name="connsiteX4" fmla="*/ 120489 w 3083017"/>
                <a:gd name="connsiteY4" fmla="*/ 668391 h 2693277"/>
                <a:gd name="connsiteX0" fmla="*/ 262729 w 3083017"/>
                <a:gd name="connsiteY0" fmla="*/ 841111 h 2693277"/>
                <a:gd name="connsiteX1" fmla="*/ 3083017 w 3083017"/>
                <a:gd name="connsiteY1" fmla="*/ 0 h 2693277"/>
                <a:gd name="connsiteX2" fmla="*/ 2921936 w 3083017"/>
                <a:gd name="connsiteY2" fmla="*/ 2693277 h 2693277"/>
                <a:gd name="connsiteX3" fmla="*/ 0 w 3083017"/>
                <a:gd name="connsiteY3" fmla="*/ 2574070 h 2693277"/>
                <a:gd name="connsiteX4" fmla="*/ 262729 w 3083017"/>
                <a:gd name="connsiteY4" fmla="*/ 841111 h 2693277"/>
                <a:gd name="connsiteX0" fmla="*/ 105249 w 3083017"/>
                <a:gd name="connsiteY0" fmla="*/ 709031 h 2693277"/>
                <a:gd name="connsiteX1" fmla="*/ 3083017 w 3083017"/>
                <a:gd name="connsiteY1" fmla="*/ 0 h 2693277"/>
                <a:gd name="connsiteX2" fmla="*/ 2921936 w 3083017"/>
                <a:gd name="connsiteY2" fmla="*/ 2693277 h 2693277"/>
                <a:gd name="connsiteX3" fmla="*/ 0 w 3083017"/>
                <a:gd name="connsiteY3" fmla="*/ 2574070 h 2693277"/>
                <a:gd name="connsiteX4" fmla="*/ 105249 w 3083017"/>
                <a:gd name="connsiteY4" fmla="*/ 709031 h 2693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3017" h="2693277">
                  <a:moveTo>
                    <a:pt x="105249" y="709031"/>
                  </a:moveTo>
                  <a:lnTo>
                    <a:pt x="3083017" y="0"/>
                  </a:lnTo>
                  <a:lnTo>
                    <a:pt x="2921936" y="2693277"/>
                  </a:lnTo>
                  <a:lnTo>
                    <a:pt x="0" y="2574070"/>
                  </a:lnTo>
                  <a:lnTo>
                    <a:pt x="105249" y="709031"/>
                  </a:lnTo>
                  <a:close/>
                </a:path>
              </a:pathLst>
            </a:custGeom>
            <a:solidFill>
              <a:schemeClr val="tx1">
                <a:lumMod val="65000"/>
                <a:lumOff val="35000"/>
              </a:schemeClr>
            </a:solidFill>
            <a:ln w="25400">
              <a:noFill/>
            </a:ln>
            <a:effectLst/>
          </p:spPr>
          <p:txBody>
            <a:bodyPr vert="horz" lIns="91440" tIns="45720" rIns="91440" bIns="45720" rtlCol="0" anchor="ctr"/>
            <a:lstStyle>
              <a:defPPr>
                <a:defRPr lang="ko-KR"/>
              </a:defPPr>
              <a:lvl1pPr marL="0" indent="0" algn="ctr" defTabSz="914400" rtl="0" eaLnBrk="1" latinLnBrk="1" hangingPunct="1">
                <a:buFontTx/>
                <a:buNone/>
                <a:defRPr sz="1600" kern="1200">
                  <a:solidFill>
                    <a:schemeClr val="bg1">
                      <a:lumMod val="50000"/>
                    </a:schemeClr>
                  </a:solidFill>
                  <a:latin typeface="Arial" pitchFamily="34" charset="0"/>
                  <a:ea typeface="+mn-ea"/>
                  <a:cs typeface="Arial" pitchFamily="34" charset="0"/>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rtl="1"/>
              <a:endParaRPr lang="ko-KR" altLang="en-US" dirty="0">
                <a:latin typeface="+mn-lt"/>
                <a:cs typeface="B Nazanin" panose="00000700000000000000" pitchFamily="2" charset="-78"/>
              </a:endParaRPr>
            </a:p>
          </p:txBody>
        </p:sp>
        <p:sp>
          <p:nvSpPr>
            <p:cNvPr id="69" name="Freeform 52">
              <a:extLst>
                <a:ext uri="{FF2B5EF4-FFF2-40B4-BE49-F238E27FC236}">
                  <a16:creationId xmlns:a16="http://schemas.microsoft.com/office/drawing/2014/main" id="{BAA781CA-7014-4631-893F-5AC3F8AD14C7}"/>
                </a:ext>
              </a:extLst>
            </p:cNvPr>
            <p:cNvSpPr/>
            <p:nvPr/>
          </p:nvSpPr>
          <p:spPr>
            <a:xfrm>
              <a:off x="1150504" y="1945773"/>
              <a:ext cx="1663354" cy="2567578"/>
            </a:xfrm>
            <a:custGeom>
              <a:avLst/>
              <a:gdLst>
                <a:gd name="connsiteX0" fmla="*/ 1391479 w 1534602"/>
                <a:gd name="connsiteY0" fmla="*/ 286247 h 2631882"/>
                <a:gd name="connsiteX1" fmla="*/ 1534602 w 1534602"/>
                <a:gd name="connsiteY1" fmla="*/ 858741 h 2631882"/>
                <a:gd name="connsiteX2" fmla="*/ 1152940 w 1534602"/>
                <a:gd name="connsiteY2" fmla="*/ 1789043 h 2631882"/>
                <a:gd name="connsiteX3" fmla="*/ 1534602 w 1534602"/>
                <a:gd name="connsiteY3" fmla="*/ 2576223 h 2631882"/>
                <a:gd name="connsiteX4" fmla="*/ 198783 w 1534602"/>
                <a:gd name="connsiteY4" fmla="*/ 2631882 h 2631882"/>
                <a:gd name="connsiteX5" fmla="*/ 0 w 1534602"/>
                <a:gd name="connsiteY5" fmla="*/ 0 h 2631882"/>
                <a:gd name="connsiteX6" fmla="*/ 1391479 w 1534602"/>
                <a:gd name="connsiteY6" fmla="*/ 286247 h 2631882"/>
                <a:gd name="connsiteX0" fmla="*/ 1391479 w 1534602"/>
                <a:gd name="connsiteY0" fmla="*/ 286247 h 2631882"/>
                <a:gd name="connsiteX1" fmla="*/ 1534602 w 1534602"/>
                <a:gd name="connsiteY1" fmla="*/ 858741 h 2631882"/>
                <a:gd name="connsiteX2" fmla="*/ 1152940 w 1534602"/>
                <a:gd name="connsiteY2" fmla="*/ 1789043 h 2631882"/>
                <a:gd name="connsiteX3" fmla="*/ 1534602 w 1534602"/>
                <a:gd name="connsiteY3" fmla="*/ 2576223 h 2631882"/>
                <a:gd name="connsiteX4" fmla="*/ 198783 w 1534602"/>
                <a:gd name="connsiteY4" fmla="*/ 2631882 h 2631882"/>
                <a:gd name="connsiteX5" fmla="*/ 0 w 1534602"/>
                <a:gd name="connsiteY5" fmla="*/ 0 h 2631882"/>
                <a:gd name="connsiteX6" fmla="*/ 1391479 w 1534602"/>
                <a:gd name="connsiteY6" fmla="*/ 286247 h 2631882"/>
                <a:gd name="connsiteX0" fmla="*/ 1391479 w 1534602"/>
                <a:gd name="connsiteY0" fmla="*/ 286247 h 2631882"/>
                <a:gd name="connsiteX1" fmla="*/ 1534602 w 1534602"/>
                <a:gd name="connsiteY1" fmla="*/ 858741 h 2631882"/>
                <a:gd name="connsiteX2" fmla="*/ 1152940 w 1534602"/>
                <a:gd name="connsiteY2" fmla="*/ 1789043 h 2631882"/>
                <a:gd name="connsiteX3" fmla="*/ 1534602 w 1534602"/>
                <a:gd name="connsiteY3" fmla="*/ 2576223 h 2631882"/>
                <a:gd name="connsiteX4" fmla="*/ 198783 w 1534602"/>
                <a:gd name="connsiteY4" fmla="*/ 2631882 h 2631882"/>
                <a:gd name="connsiteX5" fmla="*/ 0 w 1534602"/>
                <a:gd name="connsiteY5" fmla="*/ 0 h 2631882"/>
                <a:gd name="connsiteX6" fmla="*/ 1391479 w 1534602"/>
                <a:gd name="connsiteY6" fmla="*/ 286247 h 2631882"/>
                <a:gd name="connsiteX0" fmla="*/ 1391479 w 1534602"/>
                <a:gd name="connsiteY0" fmla="*/ 286247 h 2631882"/>
                <a:gd name="connsiteX1" fmla="*/ 1534602 w 1534602"/>
                <a:gd name="connsiteY1" fmla="*/ 858741 h 2631882"/>
                <a:gd name="connsiteX2" fmla="*/ 1152940 w 1534602"/>
                <a:gd name="connsiteY2" fmla="*/ 1789043 h 2631882"/>
                <a:gd name="connsiteX3" fmla="*/ 1534602 w 1534602"/>
                <a:gd name="connsiteY3" fmla="*/ 2576223 h 2631882"/>
                <a:gd name="connsiteX4" fmla="*/ 198783 w 1534602"/>
                <a:gd name="connsiteY4" fmla="*/ 2631882 h 2631882"/>
                <a:gd name="connsiteX5" fmla="*/ 0 w 1534602"/>
                <a:gd name="connsiteY5" fmla="*/ 0 h 2631882"/>
                <a:gd name="connsiteX6" fmla="*/ 1391479 w 1534602"/>
                <a:gd name="connsiteY6" fmla="*/ 286247 h 2631882"/>
                <a:gd name="connsiteX0" fmla="*/ 1391479 w 1534602"/>
                <a:gd name="connsiteY0" fmla="*/ 286247 h 2631882"/>
                <a:gd name="connsiteX1" fmla="*/ 1534602 w 1534602"/>
                <a:gd name="connsiteY1" fmla="*/ 858741 h 2631882"/>
                <a:gd name="connsiteX2" fmla="*/ 1152940 w 1534602"/>
                <a:gd name="connsiteY2" fmla="*/ 1789043 h 2631882"/>
                <a:gd name="connsiteX3" fmla="*/ 1534602 w 1534602"/>
                <a:gd name="connsiteY3" fmla="*/ 2576223 h 2631882"/>
                <a:gd name="connsiteX4" fmla="*/ 166977 w 1534602"/>
                <a:gd name="connsiteY4" fmla="*/ 2631882 h 2631882"/>
                <a:gd name="connsiteX5" fmla="*/ 0 w 1534602"/>
                <a:gd name="connsiteY5" fmla="*/ 0 h 2631882"/>
                <a:gd name="connsiteX6" fmla="*/ 1391479 w 1534602"/>
                <a:gd name="connsiteY6" fmla="*/ 286247 h 2631882"/>
                <a:gd name="connsiteX0" fmla="*/ 1391479 w 1550504"/>
                <a:gd name="connsiteY0" fmla="*/ 286247 h 2631882"/>
                <a:gd name="connsiteX1" fmla="*/ 1534602 w 1550504"/>
                <a:gd name="connsiteY1" fmla="*/ 858741 h 2631882"/>
                <a:gd name="connsiteX2" fmla="*/ 1152940 w 1550504"/>
                <a:gd name="connsiteY2" fmla="*/ 1789043 h 2631882"/>
                <a:gd name="connsiteX3" fmla="*/ 1550504 w 1550504"/>
                <a:gd name="connsiteY3" fmla="*/ 2600077 h 2631882"/>
                <a:gd name="connsiteX4" fmla="*/ 166977 w 1550504"/>
                <a:gd name="connsiteY4" fmla="*/ 2631882 h 2631882"/>
                <a:gd name="connsiteX5" fmla="*/ 0 w 1550504"/>
                <a:gd name="connsiteY5" fmla="*/ 0 h 2631882"/>
                <a:gd name="connsiteX6" fmla="*/ 1391479 w 1550504"/>
                <a:gd name="connsiteY6" fmla="*/ 286247 h 2631882"/>
                <a:gd name="connsiteX0" fmla="*/ 1391479 w 1550504"/>
                <a:gd name="connsiteY0" fmla="*/ 286247 h 2631882"/>
                <a:gd name="connsiteX1" fmla="*/ 1478943 w 1550504"/>
                <a:gd name="connsiteY1" fmla="*/ 906449 h 2631882"/>
                <a:gd name="connsiteX2" fmla="*/ 1152940 w 1550504"/>
                <a:gd name="connsiteY2" fmla="*/ 1789043 h 2631882"/>
                <a:gd name="connsiteX3" fmla="*/ 1550504 w 1550504"/>
                <a:gd name="connsiteY3" fmla="*/ 2600077 h 2631882"/>
                <a:gd name="connsiteX4" fmla="*/ 166977 w 1550504"/>
                <a:gd name="connsiteY4" fmla="*/ 2631882 h 2631882"/>
                <a:gd name="connsiteX5" fmla="*/ 0 w 1550504"/>
                <a:gd name="connsiteY5" fmla="*/ 0 h 2631882"/>
                <a:gd name="connsiteX6" fmla="*/ 1391479 w 1550504"/>
                <a:gd name="connsiteY6" fmla="*/ 286247 h 2631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0504" h="2631882">
                  <a:moveTo>
                    <a:pt x="1391479" y="286247"/>
                  </a:moveTo>
                  <a:lnTo>
                    <a:pt x="1478943" y="906449"/>
                  </a:lnTo>
                  <a:cubicBezTo>
                    <a:pt x="1216550" y="1327869"/>
                    <a:pt x="1129087" y="1566406"/>
                    <a:pt x="1152940" y="1789043"/>
                  </a:cubicBezTo>
                  <a:cubicBezTo>
                    <a:pt x="1192696" y="2115047"/>
                    <a:pt x="1423283" y="2337684"/>
                    <a:pt x="1550504" y="2600077"/>
                  </a:cubicBezTo>
                  <a:lnTo>
                    <a:pt x="166977" y="2631882"/>
                  </a:lnTo>
                  <a:lnTo>
                    <a:pt x="0" y="0"/>
                  </a:lnTo>
                  <a:lnTo>
                    <a:pt x="1391479" y="286247"/>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70" name="Freeform 51">
              <a:extLst>
                <a:ext uri="{FF2B5EF4-FFF2-40B4-BE49-F238E27FC236}">
                  <a16:creationId xmlns:a16="http://schemas.microsoft.com/office/drawing/2014/main" id="{AA218B6F-6DFB-48F8-9208-1BC9A31719A8}"/>
                </a:ext>
              </a:extLst>
            </p:cNvPr>
            <p:cNvSpPr/>
            <p:nvPr/>
          </p:nvSpPr>
          <p:spPr>
            <a:xfrm>
              <a:off x="2600696" y="1961896"/>
              <a:ext cx="4194124" cy="1735966"/>
            </a:xfrm>
            <a:custGeom>
              <a:avLst/>
              <a:gdLst>
                <a:gd name="connsiteX0" fmla="*/ 3418711 w 3909575"/>
                <a:gd name="connsiteY0" fmla="*/ 1537 h 1788689"/>
                <a:gd name="connsiteX1" fmla="*/ 3368419 w 3909575"/>
                <a:gd name="connsiteY1" fmla="*/ 121871 h 1788689"/>
                <a:gd name="connsiteX2" fmla="*/ 3176755 w 3909575"/>
                <a:gd name="connsiteY2" fmla="*/ 166181 h 1788689"/>
                <a:gd name="connsiteX3" fmla="*/ 3416930 w 3909575"/>
                <a:gd name="connsiteY3" fmla="*/ 157930 h 1788689"/>
                <a:gd name="connsiteX4" fmla="*/ 3701848 w 3909575"/>
                <a:gd name="connsiteY4" fmla="*/ 27103 h 1788689"/>
                <a:gd name="connsiteX5" fmla="*/ 3909575 w 3909575"/>
                <a:gd name="connsiteY5" fmla="*/ 58533 h 1788689"/>
                <a:gd name="connsiteX6" fmla="*/ 3805270 w 3909575"/>
                <a:gd name="connsiteY6" fmla="*/ 99736 h 1788689"/>
                <a:gd name="connsiteX7" fmla="*/ 3852640 w 3909575"/>
                <a:gd name="connsiteY7" fmla="*/ 168423 h 1788689"/>
                <a:gd name="connsiteX8" fmla="*/ 3340943 w 3909575"/>
                <a:gd name="connsiteY8" fmla="*/ 360744 h 1788689"/>
                <a:gd name="connsiteX9" fmla="*/ 3212947 w 3909575"/>
                <a:gd name="connsiteY9" fmla="*/ 436602 h 1788689"/>
                <a:gd name="connsiteX10" fmla="*/ 2793493 w 3909575"/>
                <a:gd name="connsiteY10" fmla="*/ 469443 h 1788689"/>
                <a:gd name="connsiteX11" fmla="*/ 2633496 w 3909575"/>
                <a:gd name="connsiteY11" fmla="*/ 559844 h 1788689"/>
                <a:gd name="connsiteX12" fmla="*/ 2633496 w 3909575"/>
                <a:gd name="connsiteY12" fmla="*/ 563552 h 1788689"/>
                <a:gd name="connsiteX13" fmla="*/ 2496374 w 3909575"/>
                <a:gd name="connsiteY13" fmla="*/ 661511 h 1788689"/>
                <a:gd name="connsiteX14" fmla="*/ 707665 w 3909575"/>
                <a:gd name="connsiteY14" fmla="*/ 1778584 h 1788689"/>
                <a:gd name="connsiteX15" fmla="*/ 0 w 3909575"/>
                <a:gd name="connsiteY15" fmla="*/ 251933 h 1788689"/>
                <a:gd name="connsiteX16" fmla="*/ 723568 w 3909575"/>
                <a:gd name="connsiteY16" fmla="*/ 410960 h 1788689"/>
                <a:gd name="connsiteX17" fmla="*/ 906449 w 3909575"/>
                <a:gd name="connsiteY17" fmla="*/ 1110675 h 1788689"/>
                <a:gd name="connsiteX18" fmla="*/ 2334017 w 3909575"/>
                <a:gd name="connsiteY18" fmla="*/ 349554 h 1788689"/>
                <a:gd name="connsiteX19" fmla="*/ 2664775 w 3909575"/>
                <a:gd name="connsiteY19" fmla="*/ 145840 h 1788689"/>
                <a:gd name="connsiteX20" fmla="*/ 3107886 w 3909575"/>
                <a:gd name="connsiteY20" fmla="*/ 44315 h 1788689"/>
                <a:gd name="connsiteX21" fmla="*/ 3418711 w 3909575"/>
                <a:gd name="connsiteY21" fmla="*/ 1537 h 1788689"/>
                <a:gd name="connsiteX0" fmla="*/ 3418711 w 3909575"/>
                <a:gd name="connsiteY0" fmla="*/ 1537 h 1788689"/>
                <a:gd name="connsiteX1" fmla="*/ 3368419 w 3909575"/>
                <a:gd name="connsiteY1" fmla="*/ 121871 h 1788689"/>
                <a:gd name="connsiteX2" fmla="*/ 3176755 w 3909575"/>
                <a:gd name="connsiteY2" fmla="*/ 166181 h 1788689"/>
                <a:gd name="connsiteX3" fmla="*/ 3416930 w 3909575"/>
                <a:gd name="connsiteY3" fmla="*/ 157930 h 1788689"/>
                <a:gd name="connsiteX4" fmla="*/ 3701848 w 3909575"/>
                <a:gd name="connsiteY4" fmla="*/ 27103 h 1788689"/>
                <a:gd name="connsiteX5" fmla="*/ 3909575 w 3909575"/>
                <a:gd name="connsiteY5" fmla="*/ 58533 h 1788689"/>
                <a:gd name="connsiteX6" fmla="*/ 3805270 w 3909575"/>
                <a:gd name="connsiteY6" fmla="*/ 99736 h 1788689"/>
                <a:gd name="connsiteX7" fmla="*/ 3852640 w 3909575"/>
                <a:gd name="connsiteY7" fmla="*/ 168423 h 1788689"/>
                <a:gd name="connsiteX8" fmla="*/ 3340943 w 3909575"/>
                <a:gd name="connsiteY8" fmla="*/ 360744 h 1788689"/>
                <a:gd name="connsiteX9" fmla="*/ 3212947 w 3909575"/>
                <a:gd name="connsiteY9" fmla="*/ 436602 h 1788689"/>
                <a:gd name="connsiteX10" fmla="*/ 2793493 w 3909575"/>
                <a:gd name="connsiteY10" fmla="*/ 469443 h 1788689"/>
                <a:gd name="connsiteX11" fmla="*/ 2633496 w 3909575"/>
                <a:gd name="connsiteY11" fmla="*/ 559844 h 1788689"/>
                <a:gd name="connsiteX12" fmla="*/ 2496374 w 3909575"/>
                <a:gd name="connsiteY12" fmla="*/ 661511 h 1788689"/>
                <a:gd name="connsiteX13" fmla="*/ 707665 w 3909575"/>
                <a:gd name="connsiteY13" fmla="*/ 1778584 h 1788689"/>
                <a:gd name="connsiteX14" fmla="*/ 0 w 3909575"/>
                <a:gd name="connsiteY14" fmla="*/ 251933 h 1788689"/>
                <a:gd name="connsiteX15" fmla="*/ 723568 w 3909575"/>
                <a:gd name="connsiteY15" fmla="*/ 410960 h 1788689"/>
                <a:gd name="connsiteX16" fmla="*/ 906449 w 3909575"/>
                <a:gd name="connsiteY16" fmla="*/ 1110675 h 1788689"/>
                <a:gd name="connsiteX17" fmla="*/ 2334017 w 3909575"/>
                <a:gd name="connsiteY17" fmla="*/ 349554 h 1788689"/>
                <a:gd name="connsiteX18" fmla="*/ 2664775 w 3909575"/>
                <a:gd name="connsiteY18" fmla="*/ 145840 h 1788689"/>
                <a:gd name="connsiteX19" fmla="*/ 3107886 w 3909575"/>
                <a:gd name="connsiteY19" fmla="*/ 44315 h 1788689"/>
                <a:gd name="connsiteX20" fmla="*/ 3418711 w 3909575"/>
                <a:gd name="connsiteY20" fmla="*/ 1537 h 1788689"/>
                <a:gd name="connsiteX0" fmla="*/ 3418711 w 3909575"/>
                <a:gd name="connsiteY0" fmla="*/ 1537 h 1788689"/>
                <a:gd name="connsiteX1" fmla="*/ 3368419 w 3909575"/>
                <a:gd name="connsiteY1" fmla="*/ 121871 h 1788689"/>
                <a:gd name="connsiteX2" fmla="*/ 3176755 w 3909575"/>
                <a:gd name="connsiteY2" fmla="*/ 166181 h 1788689"/>
                <a:gd name="connsiteX3" fmla="*/ 3416930 w 3909575"/>
                <a:gd name="connsiteY3" fmla="*/ 157930 h 1788689"/>
                <a:gd name="connsiteX4" fmla="*/ 3701848 w 3909575"/>
                <a:gd name="connsiteY4" fmla="*/ 27103 h 1788689"/>
                <a:gd name="connsiteX5" fmla="*/ 3909575 w 3909575"/>
                <a:gd name="connsiteY5" fmla="*/ 58533 h 1788689"/>
                <a:gd name="connsiteX6" fmla="*/ 3805270 w 3909575"/>
                <a:gd name="connsiteY6" fmla="*/ 99736 h 1788689"/>
                <a:gd name="connsiteX7" fmla="*/ 3852640 w 3909575"/>
                <a:gd name="connsiteY7" fmla="*/ 168423 h 1788689"/>
                <a:gd name="connsiteX8" fmla="*/ 3340943 w 3909575"/>
                <a:gd name="connsiteY8" fmla="*/ 360744 h 1788689"/>
                <a:gd name="connsiteX9" fmla="*/ 3212947 w 3909575"/>
                <a:gd name="connsiteY9" fmla="*/ 436602 h 1788689"/>
                <a:gd name="connsiteX10" fmla="*/ 2793493 w 3909575"/>
                <a:gd name="connsiteY10" fmla="*/ 469443 h 1788689"/>
                <a:gd name="connsiteX11" fmla="*/ 2496374 w 3909575"/>
                <a:gd name="connsiteY11" fmla="*/ 661511 h 1788689"/>
                <a:gd name="connsiteX12" fmla="*/ 707665 w 3909575"/>
                <a:gd name="connsiteY12" fmla="*/ 1778584 h 1788689"/>
                <a:gd name="connsiteX13" fmla="*/ 0 w 3909575"/>
                <a:gd name="connsiteY13" fmla="*/ 251933 h 1788689"/>
                <a:gd name="connsiteX14" fmla="*/ 723568 w 3909575"/>
                <a:gd name="connsiteY14" fmla="*/ 410960 h 1788689"/>
                <a:gd name="connsiteX15" fmla="*/ 906449 w 3909575"/>
                <a:gd name="connsiteY15" fmla="*/ 1110675 h 1788689"/>
                <a:gd name="connsiteX16" fmla="*/ 2334017 w 3909575"/>
                <a:gd name="connsiteY16" fmla="*/ 349554 h 1788689"/>
                <a:gd name="connsiteX17" fmla="*/ 2664775 w 3909575"/>
                <a:gd name="connsiteY17" fmla="*/ 145840 h 1788689"/>
                <a:gd name="connsiteX18" fmla="*/ 3107886 w 3909575"/>
                <a:gd name="connsiteY18" fmla="*/ 44315 h 1788689"/>
                <a:gd name="connsiteX19" fmla="*/ 3418711 w 3909575"/>
                <a:gd name="connsiteY19" fmla="*/ 1537 h 1788689"/>
                <a:gd name="connsiteX0" fmla="*/ 3418711 w 3909575"/>
                <a:gd name="connsiteY0" fmla="*/ 1537 h 1779443"/>
                <a:gd name="connsiteX1" fmla="*/ 3368419 w 3909575"/>
                <a:gd name="connsiteY1" fmla="*/ 121871 h 1779443"/>
                <a:gd name="connsiteX2" fmla="*/ 3176755 w 3909575"/>
                <a:gd name="connsiteY2" fmla="*/ 166181 h 1779443"/>
                <a:gd name="connsiteX3" fmla="*/ 3416930 w 3909575"/>
                <a:gd name="connsiteY3" fmla="*/ 157930 h 1779443"/>
                <a:gd name="connsiteX4" fmla="*/ 3701848 w 3909575"/>
                <a:gd name="connsiteY4" fmla="*/ 27103 h 1779443"/>
                <a:gd name="connsiteX5" fmla="*/ 3909575 w 3909575"/>
                <a:gd name="connsiteY5" fmla="*/ 58533 h 1779443"/>
                <a:gd name="connsiteX6" fmla="*/ 3805270 w 3909575"/>
                <a:gd name="connsiteY6" fmla="*/ 99736 h 1779443"/>
                <a:gd name="connsiteX7" fmla="*/ 3852640 w 3909575"/>
                <a:gd name="connsiteY7" fmla="*/ 168423 h 1779443"/>
                <a:gd name="connsiteX8" fmla="*/ 3340943 w 3909575"/>
                <a:gd name="connsiteY8" fmla="*/ 360744 h 1779443"/>
                <a:gd name="connsiteX9" fmla="*/ 3212947 w 3909575"/>
                <a:gd name="connsiteY9" fmla="*/ 436602 h 1779443"/>
                <a:gd name="connsiteX10" fmla="*/ 2793493 w 3909575"/>
                <a:gd name="connsiteY10" fmla="*/ 469443 h 1779443"/>
                <a:gd name="connsiteX11" fmla="*/ 707665 w 3909575"/>
                <a:gd name="connsiteY11" fmla="*/ 1778584 h 1779443"/>
                <a:gd name="connsiteX12" fmla="*/ 0 w 3909575"/>
                <a:gd name="connsiteY12" fmla="*/ 251933 h 1779443"/>
                <a:gd name="connsiteX13" fmla="*/ 723568 w 3909575"/>
                <a:gd name="connsiteY13" fmla="*/ 410960 h 1779443"/>
                <a:gd name="connsiteX14" fmla="*/ 906449 w 3909575"/>
                <a:gd name="connsiteY14" fmla="*/ 1110675 h 1779443"/>
                <a:gd name="connsiteX15" fmla="*/ 2334017 w 3909575"/>
                <a:gd name="connsiteY15" fmla="*/ 349554 h 1779443"/>
                <a:gd name="connsiteX16" fmla="*/ 2664775 w 3909575"/>
                <a:gd name="connsiteY16" fmla="*/ 145840 h 1779443"/>
                <a:gd name="connsiteX17" fmla="*/ 3107886 w 3909575"/>
                <a:gd name="connsiteY17" fmla="*/ 44315 h 1779443"/>
                <a:gd name="connsiteX18" fmla="*/ 3418711 w 3909575"/>
                <a:gd name="connsiteY18" fmla="*/ 1537 h 1779443"/>
                <a:gd name="connsiteX0" fmla="*/ 3418711 w 3909575"/>
                <a:gd name="connsiteY0" fmla="*/ 1537 h 1779443"/>
                <a:gd name="connsiteX1" fmla="*/ 3368419 w 3909575"/>
                <a:gd name="connsiteY1" fmla="*/ 121871 h 1779443"/>
                <a:gd name="connsiteX2" fmla="*/ 3176755 w 3909575"/>
                <a:gd name="connsiteY2" fmla="*/ 166181 h 1779443"/>
                <a:gd name="connsiteX3" fmla="*/ 3416930 w 3909575"/>
                <a:gd name="connsiteY3" fmla="*/ 157930 h 1779443"/>
                <a:gd name="connsiteX4" fmla="*/ 3701848 w 3909575"/>
                <a:gd name="connsiteY4" fmla="*/ 27103 h 1779443"/>
                <a:gd name="connsiteX5" fmla="*/ 3909575 w 3909575"/>
                <a:gd name="connsiteY5" fmla="*/ 58533 h 1779443"/>
                <a:gd name="connsiteX6" fmla="*/ 3805270 w 3909575"/>
                <a:gd name="connsiteY6" fmla="*/ 99736 h 1779443"/>
                <a:gd name="connsiteX7" fmla="*/ 3852640 w 3909575"/>
                <a:gd name="connsiteY7" fmla="*/ 168423 h 1779443"/>
                <a:gd name="connsiteX8" fmla="*/ 3340943 w 3909575"/>
                <a:gd name="connsiteY8" fmla="*/ 360744 h 1779443"/>
                <a:gd name="connsiteX9" fmla="*/ 3212947 w 3909575"/>
                <a:gd name="connsiteY9" fmla="*/ 436602 h 1779443"/>
                <a:gd name="connsiteX10" fmla="*/ 2793493 w 3909575"/>
                <a:gd name="connsiteY10" fmla="*/ 469443 h 1779443"/>
                <a:gd name="connsiteX11" fmla="*/ 707665 w 3909575"/>
                <a:gd name="connsiteY11" fmla="*/ 1778584 h 1779443"/>
                <a:gd name="connsiteX12" fmla="*/ 0 w 3909575"/>
                <a:gd name="connsiteY12" fmla="*/ 251933 h 1779443"/>
                <a:gd name="connsiteX13" fmla="*/ 723568 w 3909575"/>
                <a:gd name="connsiteY13" fmla="*/ 410960 h 1779443"/>
                <a:gd name="connsiteX14" fmla="*/ 906449 w 3909575"/>
                <a:gd name="connsiteY14" fmla="*/ 1110675 h 1779443"/>
                <a:gd name="connsiteX15" fmla="*/ 2664775 w 3909575"/>
                <a:gd name="connsiteY15" fmla="*/ 145840 h 1779443"/>
                <a:gd name="connsiteX16" fmla="*/ 3107886 w 3909575"/>
                <a:gd name="connsiteY16" fmla="*/ 44315 h 1779443"/>
                <a:gd name="connsiteX17" fmla="*/ 3418711 w 3909575"/>
                <a:gd name="connsiteY17" fmla="*/ 1537 h 1779443"/>
                <a:gd name="connsiteX0" fmla="*/ 3418711 w 3909575"/>
                <a:gd name="connsiteY0" fmla="*/ 1537 h 1779443"/>
                <a:gd name="connsiteX1" fmla="*/ 3368419 w 3909575"/>
                <a:gd name="connsiteY1" fmla="*/ 121871 h 1779443"/>
                <a:gd name="connsiteX2" fmla="*/ 3176755 w 3909575"/>
                <a:gd name="connsiteY2" fmla="*/ 166181 h 1779443"/>
                <a:gd name="connsiteX3" fmla="*/ 3416930 w 3909575"/>
                <a:gd name="connsiteY3" fmla="*/ 157930 h 1779443"/>
                <a:gd name="connsiteX4" fmla="*/ 3701848 w 3909575"/>
                <a:gd name="connsiteY4" fmla="*/ 27103 h 1779443"/>
                <a:gd name="connsiteX5" fmla="*/ 3909575 w 3909575"/>
                <a:gd name="connsiteY5" fmla="*/ 58533 h 1779443"/>
                <a:gd name="connsiteX6" fmla="*/ 3805270 w 3909575"/>
                <a:gd name="connsiteY6" fmla="*/ 99736 h 1779443"/>
                <a:gd name="connsiteX7" fmla="*/ 3852640 w 3909575"/>
                <a:gd name="connsiteY7" fmla="*/ 168423 h 1779443"/>
                <a:gd name="connsiteX8" fmla="*/ 3340943 w 3909575"/>
                <a:gd name="connsiteY8" fmla="*/ 360744 h 1779443"/>
                <a:gd name="connsiteX9" fmla="*/ 3212947 w 3909575"/>
                <a:gd name="connsiteY9" fmla="*/ 436602 h 1779443"/>
                <a:gd name="connsiteX10" fmla="*/ 2793493 w 3909575"/>
                <a:gd name="connsiteY10" fmla="*/ 469443 h 1779443"/>
                <a:gd name="connsiteX11" fmla="*/ 707665 w 3909575"/>
                <a:gd name="connsiteY11" fmla="*/ 1778584 h 1779443"/>
                <a:gd name="connsiteX12" fmla="*/ 0 w 3909575"/>
                <a:gd name="connsiteY12" fmla="*/ 251933 h 1779443"/>
                <a:gd name="connsiteX13" fmla="*/ 723568 w 3909575"/>
                <a:gd name="connsiteY13" fmla="*/ 410960 h 1779443"/>
                <a:gd name="connsiteX14" fmla="*/ 906449 w 3909575"/>
                <a:gd name="connsiteY14" fmla="*/ 1110675 h 1779443"/>
                <a:gd name="connsiteX15" fmla="*/ 2601164 w 3909575"/>
                <a:gd name="connsiteY15" fmla="*/ 209450 h 1779443"/>
                <a:gd name="connsiteX16" fmla="*/ 3107886 w 3909575"/>
                <a:gd name="connsiteY16" fmla="*/ 44315 h 1779443"/>
                <a:gd name="connsiteX17" fmla="*/ 3418711 w 3909575"/>
                <a:gd name="connsiteY17" fmla="*/ 1537 h 1779443"/>
                <a:gd name="connsiteX0" fmla="*/ 3418711 w 3909575"/>
                <a:gd name="connsiteY0" fmla="*/ 1537 h 1779443"/>
                <a:gd name="connsiteX1" fmla="*/ 3368419 w 3909575"/>
                <a:gd name="connsiteY1" fmla="*/ 121871 h 1779443"/>
                <a:gd name="connsiteX2" fmla="*/ 3176755 w 3909575"/>
                <a:gd name="connsiteY2" fmla="*/ 166181 h 1779443"/>
                <a:gd name="connsiteX3" fmla="*/ 3416930 w 3909575"/>
                <a:gd name="connsiteY3" fmla="*/ 157930 h 1779443"/>
                <a:gd name="connsiteX4" fmla="*/ 3701848 w 3909575"/>
                <a:gd name="connsiteY4" fmla="*/ 27103 h 1779443"/>
                <a:gd name="connsiteX5" fmla="*/ 3909575 w 3909575"/>
                <a:gd name="connsiteY5" fmla="*/ 58533 h 1779443"/>
                <a:gd name="connsiteX6" fmla="*/ 3805270 w 3909575"/>
                <a:gd name="connsiteY6" fmla="*/ 99736 h 1779443"/>
                <a:gd name="connsiteX7" fmla="*/ 3852640 w 3909575"/>
                <a:gd name="connsiteY7" fmla="*/ 168423 h 1779443"/>
                <a:gd name="connsiteX8" fmla="*/ 3340943 w 3909575"/>
                <a:gd name="connsiteY8" fmla="*/ 360744 h 1779443"/>
                <a:gd name="connsiteX9" fmla="*/ 3212947 w 3909575"/>
                <a:gd name="connsiteY9" fmla="*/ 436602 h 1779443"/>
                <a:gd name="connsiteX10" fmla="*/ 2793493 w 3909575"/>
                <a:gd name="connsiteY10" fmla="*/ 469443 h 1779443"/>
                <a:gd name="connsiteX11" fmla="*/ 707665 w 3909575"/>
                <a:gd name="connsiteY11" fmla="*/ 1778584 h 1779443"/>
                <a:gd name="connsiteX12" fmla="*/ 0 w 3909575"/>
                <a:gd name="connsiteY12" fmla="*/ 251933 h 1779443"/>
                <a:gd name="connsiteX13" fmla="*/ 723568 w 3909575"/>
                <a:gd name="connsiteY13" fmla="*/ 410960 h 1779443"/>
                <a:gd name="connsiteX14" fmla="*/ 906449 w 3909575"/>
                <a:gd name="connsiteY14" fmla="*/ 1110675 h 1779443"/>
                <a:gd name="connsiteX15" fmla="*/ 2601164 w 3909575"/>
                <a:gd name="connsiteY15" fmla="*/ 209450 h 1779443"/>
                <a:gd name="connsiteX16" fmla="*/ 3107886 w 3909575"/>
                <a:gd name="connsiteY16" fmla="*/ 44315 h 1779443"/>
                <a:gd name="connsiteX17" fmla="*/ 3418711 w 3909575"/>
                <a:gd name="connsiteY17" fmla="*/ 1537 h 1779443"/>
                <a:gd name="connsiteX0" fmla="*/ 3418711 w 3909575"/>
                <a:gd name="connsiteY0" fmla="*/ 1537 h 1779443"/>
                <a:gd name="connsiteX1" fmla="*/ 3368419 w 3909575"/>
                <a:gd name="connsiteY1" fmla="*/ 121871 h 1779443"/>
                <a:gd name="connsiteX2" fmla="*/ 3176755 w 3909575"/>
                <a:gd name="connsiteY2" fmla="*/ 166181 h 1779443"/>
                <a:gd name="connsiteX3" fmla="*/ 3416930 w 3909575"/>
                <a:gd name="connsiteY3" fmla="*/ 157930 h 1779443"/>
                <a:gd name="connsiteX4" fmla="*/ 3701848 w 3909575"/>
                <a:gd name="connsiteY4" fmla="*/ 27103 h 1779443"/>
                <a:gd name="connsiteX5" fmla="*/ 3909575 w 3909575"/>
                <a:gd name="connsiteY5" fmla="*/ 58533 h 1779443"/>
                <a:gd name="connsiteX6" fmla="*/ 3805270 w 3909575"/>
                <a:gd name="connsiteY6" fmla="*/ 99736 h 1779443"/>
                <a:gd name="connsiteX7" fmla="*/ 3852640 w 3909575"/>
                <a:gd name="connsiteY7" fmla="*/ 168423 h 1779443"/>
                <a:gd name="connsiteX8" fmla="*/ 3340943 w 3909575"/>
                <a:gd name="connsiteY8" fmla="*/ 360744 h 1779443"/>
                <a:gd name="connsiteX9" fmla="*/ 3212947 w 3909575"/>
                <a:gd name="connsiteY9" fmla="*/ 436602 h 1779443"/>
                <a:gd name="connsiteX10" fmla="*/ 2793493 w 3909575"/>
                <a:gd name="connsiteY10" fmla="*/ 469443 h 1779443"/>
                <a:gd name="connsiteX11" fmla="*/ 707665 w 3909575"/>
                <a:gd name="connsiteY11" fmla="*/ 1778584 h 1779443"/>
                <a:gd name="connsiteX12" fmla="*/ 0 w 3909575"/>
                <a:gd name="connsiteY12" fmla="*/ 251933 h 1779443"/>
                <a:gd name="connsiteX13" fmla="*/ 723568 w 3909575"/>
                <a:gd name="connsiteY13" fmla="*/ 410960 h 1779443"/>
                <a:gd name="connsiteX14" fmla="*/ 906449 w 3909575"/>
                <a:gd name="connsiteY14" fmla="*/ 1110675 h 1779443"/>
                <a:gd name="connsiteX15" fmla="*/ 2601164 w 3909575"/>
                <a:gd name="connsiteY15" fmla="*/ 209450 h 1779443"/>
                <a:gd name="connsiteX16" fmla="*/ 3107886 w 3909575"/>
                <a:gd name="connsiteY16" fmla="*/ 44315 h 1779443"/>
                <a:gd name="connsiteX17" fmla="*/ 3418711 w 3909575"/>
                <a:gd name="connsiteY17" fmla="*/ 1537 h 1779443"/>
                <a:gd name="connsiteX0" fmla="*/ 3418711 w 3909575"/>
                <a:gd name="connsiteY0" fmla="*/ 1537 h 1779443"/>
                <a:gd name="connsiteX1" fmla="*/ 3368419 w 3909575"/>
                <a:gd name="connsiteY1" fmla="*/ 121871 h 1779443"/>
                <a:gd name="connsiteX2" fmla="*/ 3176755 w 3909575"/>
                <a:gd name="connsiteY2" fmla="*/ 166181 h 1779443"/>
                <a:gd name="connsiteX3" fmla="*/ 3416930 w 3909575"/>
                <a:gd name="connsiteY3" fmla="*/ 157930 h 1779443"/>
                <a:gd name="connsiteX4" fmla="*/ 3701848 w 3909575"/>
                <a:gd name="connsiteY4" fmla="*/ 27103 h 1779443"/>
                <a:gd name="connsiteX5" fmla="*/ 3909575 w 3909575"/>
                <a:gd name="connsiteY5" fmla="*/ 58533 h 1779443"/>
                <a:gd name="connsiteX6" fmla="*/ 3805270 w 3909575"/>
                <a:gd name="connsiteY6" fmla="*/ 99736 h 1779443"/>
                <a:gd name="connsiteX7" fmla="*/ 3852640 w 3909575"/>
                <a:gd name="connsiteY7" fmla="*/ 168423 h 1779443"/>
                <a:gd name="connsiteX8" fmla="*/ 3340943 w 3909575"/>
                <a:gd name="connsiteY8" fmla="*/ 360744 h 1779443"/>
                <a:gd name="connsiteX9" fmla="*/ 3212947 w 3909575"/>
                <a:gd name="connsiteY9" fmla="*/ 436602 h 1779443"/>
                <a:gd name="connsiteX10" fmla="*/ 2793493 w 3909575"/>
                <a:gd name="connsiteY10" fmla="*/ 469443 h 1779443"/>
                <a:gd name="connsiteX11" fmla="*/ 707665 w 3909575"/>
                <a:gd name="connsiteY11" fmla="*/ 1778584 h 1779443"/>
                <a:gd name="connsiteX12" fmla="*/ 0 w 3909575"/>
                <a:gd name="connsiteY12" fmla="*/ 251933 h 1779443"/>
                <a:gd name="connsiteX13" fmla="*/ 723568 w 3909575"/>
                <a:gd name="connsiteY13" fmla="*/ 410960 h 1779443"/>
                <a:gd name="connsiteX14" fmla="*/ 906449 w 3909575"/>
                <a:gd name="connsiteY14" fmla="*/ 1110675 h 1779443"/>
                <a:gd name="connsiteX15" fmla="*/ 2601164 w 3909575"/>
                <a:gd name="connsiteY15" fmla="*/ 209450 h 1779443"/>
                <a:gd name="connsiteX16" fmla="*/ 3107886 w 3909575"/>
                <a:gd name="connsiteY16" fmla="*/ 44315 h 1779443"/>
                <a:gd name="connsiteX17" fmla="*/ 3418711 w 3909575"/>
                <a:gd name="connsiteY17" fmla="*/ 1537 h 1779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909575" h="1779443">
                  <a:moveTo>
                    <a:pt x="3418711" y="1537"/>
                  </a:moveTo>
                  <a:cubicBezTo>
                    <a:pt x="3469264" y="24466"/>
                    <a:pt x="3432681" y="105909"/>
                    <a:pt x="3368419" y="121871"/>
                  </a:cubicBezTo>
                  <a:cubicBezTo>
                    <a:pt x="3315782" y="146844"/>
                    <a:pt x="3240643" y="151411"/>
                    <a:pt x="3176755" y="166181"/>
                  </a:cubicBezTo>
                  <a:cubicBezTo>
                    <a:pt x="3236930" y="196659"/>
                    <a:pt x="3336872" y="160680"/>
                    <a:pt x="3416930" y="157930"/>
                  </a:cubicBezTo>
                  <a:cubicBezTo>
                    <a:pt x="3522106" y="103071"/>
                    <a:pt x="3594377" y="68841"/>
                    <a:pt x="3701848" y="27103"/>
                  </a:cubicBezTo>
                  <a:cubicBezTo>
                    <a:pt x="3804830" y="-6636"/>
                    <a:pt x="3906693" y="-15839"/>
                    <a:pt x="3909575" y="58533"/>
                  </a:cubicBezTo>
                  <a:lnTo>
                    <a:pt x="3805270" y="99736"/>
                  </a:lnTo>
                  <a:cubicBezTo>
                    <a:pt x="3846572" y="108704"/>
                    <a:pt x="3885345" y="157331"/>
                    <a:pt x="3852640" y="168423"/>
                  </a:cubicBezTo>
                  <a:cubicBezTo>
                    <a:pt x="3662305" y="225168"/>
                    <a:pt x="3521110" y="292253"/>
                    <a:pt x="3340943" y="360744"/>
                  </a:cubicBezTo>
                  <a:cubicBezTo>
                    <a:pt x="3307879" y="381646"/>
                    <a:pt x="3243681" y="425574"/>
                    <a:pt x="3212947" y="436602"/>
                  </a:cubicBezTo>
                  <a:cubicBezTo>
                    <a:pt x="3118058" y="459638"/>
                    <a:pt x="2933306" y="422867"/>
                    <a:pt x="2793493" y="469443"/>
                  </a:cubicBezTo>
                  <a:cubicBezTo>
                    <a:pt x="2375946" y="693107"/>
                    <a:pt x="1173247" y="1814836"/>
                    <a:pt x="707665" y="1778584"/>
                  </a:cubicBezTo>
                  <a:cubicBezTo>
                    <a:pt x="527436" y="1709673"/>
                    <a:pt x="156375" y="1179586"/>
                    <a:pt x="0" y="251933"/>
                  </a:cubicBezTo>
                  <a:lnTo>
                    <a:pt x="723568" y="410960"/>
                  </a:lnTo>
                  <a:cubicBezTo>
                    <a:pt x="765975" y="694556"/>
                    <a:pt x="887896" y="962250"/>
                    <a:pt x="906449" y="1110675"/>
                  </a:cubicBezTo>
                  <a:cubicBezTo>
                    <a:pt x="1285642" y="963121"/>
                    <a:pt x="2226306" y="411031"/>
                    <a:pt x="2601164" y="209450"/>
                  </a:cubicBezTo>
                  <a:cubicBezTo>
                    <a:pt x="2826145" y="18599"/>
                    <a:pt x="3014053" y="22756"/>
                    <a:pt x="3107886" y="44315"/>
                  </a:cubicBezTo>
                  <a:cubicBezTo>
                    <a:pt x="3172104" y="52270"/>
                    <a:pt x="3315915" y="-10491"/>
                    <a:pt x="3418711" y="1537"/>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grpSp>
      <p:grpSp>
        <p:nvGrpSpPr>
          <p:cNvPr id="71" name="그룹 70">
            <a:extLst>
              <a:ext uri="{FF2B5EF4-FFF2-40B4-BE49-F238E27FC236}">
                <a16:creationId xmlns:a16="http://schemas.microsoft.com/office/drawing/2014/main" id="{006F54E1-CF14-4A3C-A980-2F4B71BE8EFC}"/>
              </a:ext>
            </a:extLst>
          </p:cNvPr>
          <p:cNvGrpSpPr/>
          <p:nvPr/>
        </p:nvGrpSpPr>
        <p:grpSpPr>
          <a:xfrm>
            <a:off x="2829480" y="3826325"/>
            <a:ext cx="1431845" cy="1026149"/>
            <a:chOff x="7197682" y="1988023"/>
            <a:chExt cx="3348000" cy="2399383"/>
          </a:xfrm>
          <a:solidFill>
            <a:schemeClr val="accent1"/>
          </a:solidFill>
        </p:grpSpPr>
        <p:sp>
          <p:nvSpPr>
            <p:cNvPr id="72" name="사각형: 둥근 모서리 71">
              <a:extLst>
                <a:ext uri="{FF2B5EF4-FFF2-40B4-BE49-F238E27FC236}">
                  <a16:creationId xmlns:a16="http://schemas.microsoft.com/office/drawing/2014/main" id="{78699D49-35ED-4FEA-98B5-C5F92C1923B6}"/>
                </a:ext>
              </a:extLst>
            </p:cNvPr>
            <p:cNvSpPr/>
            <p:nvPr/>
          </p:nvSpPr>
          <p:spPr>
            <a:xfrm>
              <a:off x="7197682" y="4232483"/>
              <a:ext cx="3348000" cy="154923"/>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grpSp>
          <p:nvGrpSpPr>
            <p:cNvPr id="73" name="그룹 72">
              <a:extLst>
                <a:ext uri="{FF2B5EF4-FFF2-40B4-BE49-F238E27FC236}">
                  <a16:creationId xmlns:a16="http://schemas.microsoft.com/office/drawing/2014/main" id="{9BAEA68D-AA67-4773-9D53-22D4E9EA1286}"/>
                </a:ext>
              </a:extLst>
            </p:cNvPr>
            <p:cNvGrpSpPr/>
            <p:nvPr/>
          </p:nvGrpSpPr>
          <p:grpSpPr>
            <a:xfrm>
              <a:off x="7222056" y="1988023"/>
              <a:ext cx="3299252" cy="2176495"/>
              <a:chOff x="6345690" y="2428150"/>
              <a:chExt cx="3299252" cy="2176495"/>
            </a:xfrm>
            <a:grpFill/>
          </p:grpSpPr>
          <p:sp>
            <p:nvSpPr>
              <p:cNvPr id="74" name="현 34">
                <a:extLst>
                  <a:ext uri="{FF2B5EF4-FFF2-40B4-BE49-F238E27FC236}">
                    <a16:creationId xmlns:a16="http://schemas.microsoft.com/office/drawing/2014/main" id="{B1A79E1A-51C0-4D71-9220-58F796AA0381}"/>
                  </a:ext>
                </a:extLst>
              </p:cNvPr>
              <p:cNvSpPr/>
              <p:nvPr/>
            </p:nvSpPr>
            <p:spPr>
              <a:xfrm>
                <a:off x="6345690" y="2796201"/>
                <a:ext cx="3299252" cy="1808444"/>
              </a:xfrm>
              <a:custGeom>
                <a:avLst/>
                <a:gdLst>
                  <a:gd name="connsiteX0" fmla="*/ 10326 w 3301582"/>
                  <a:gd name="connsiteY0" fmla="*/ 1835145 h 3301582"/>
                  <a:gd name="connsiteX1" fmla="*/ 772665 w 3301582"/>
                  <a:gd name="connsiteY1" fmla="*/ 252933 h 3301582"/>
                  <a:gd name="connsiteX2" fmla="*/ 2528955 w 3301582"/>
                  <a:gd name="connsiteY2" fmla="*/ 252957 h 3301582"/>
                  <a:gd name="connsiteX3" fmla="*/ 3291251 w 3301582"/>
                  <a:gd name="connsiteY3" fmla="*/ 1835189 h 3301582"/>
                  <a:gd name="connsiteX4" fmla="*/ 10326 w 3301582"/>
                  <a:gd name="connsiteY4" fmla="*/ 1835145 h 3301582"/>
                  <a:gd name="connsiteX0" fmla="*/ 7964 w 3299252"/>
                  <a:gd name="connsiteY0" fmla="*/ 1808400 h 1808444"/>
                  <a:gd name="connsiteX1" fmla="*/ 770303 w 3299252"/>
                  <a:gd name="connsiteY1" fmla="*/ 226188 h 1808444"/>
                  <a:gd name="connsiteX2" fmla="*/ 2526593 w 3299252"/>
                  <a:gd name="connsiteY2" fmla="*/ 226212 h 1808444"/>
                  <a:gd name="connsiteX3" fmla="*/ 3288889 w 3299252"/>
                  <a:gd name="connsiteY3" fmla="*/ 1808444 h 1808444"/>
                  <a:gd name="connsiteX4" fmla="*/ 7964 w 3299252"/>
                  <a:gd name="connsiteY4" fmla="*/ 1808400 h 18084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9252" h="1808444">
                    <a:moveTo>
                      <a:pt x="7964" y="1808400"/>
                    </a:moveTo>
                    <a:cubicBezTo>
                      <a:pt x="-62839" y="1178363"/>
                      <a:pt x="350532" y="489886"/>
                      <a:pt x="770303" y="226188"/>
                    </a:cubicBezTo>
                    <a:cubicBezTo>
                      <a:pt x="1190074" y="-37510"/>
                      <a:pt x="1989741" y="-111056"/>
                      <a:pt x="2526593" y="226212"/>
                    </a:cubicBezTo>
                    <a:cubicBezTo>
                      <a:pt x="3063445" y="563480"/>
                      <a:pt x="3359709" y="1178409"/>
                      <a:pt x="3288889" y="1808444"/>
                    </a:cubicBezTo>
                    <a:lnTo>
                      <a:pt x="7964" y="18084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75" name="사각형: 둥근 모서리 74">
                <a:extLst>
                  <a:ext uri="{FF2B5EF4-FFF2-40B4-BE49-F238E27FC236}">
                    <a16:creationId xmlns:a16="http://schemas.microsoft.com/office/drawing/2014/main" id="{549DD3E8-0A60-42AB-8440-4485046EDCD8}"/>
                  </a:ext>
                </a:extLst>
              </p:cNvPr>
              <p:cNvSpPr/>
              <p:nvPr/>
            </p:nvSpPr>
            <p:spPr>
              <a:xfrm>
                <a:off x="7714357" y="2428150"/>
                <a:ext cx="559524" cy="256125"/>
              </a:xfrm>
              <a:prstGeom prst="roundRect">
                <a:avLst>
                  <a:gd name="adj" fmla="val 4333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76" name="직사각형 75">
                <a:extLst>
                  <a:ext uri="{FF2B5EF4-FFF2-40B4-BE49-F238E27FC236}">
                    <a16:creationId xmlns:a16="http://schemas.microsoft.com/office/drawing/2014/main" id="{E889415A-A22D-49B2-ACF9-429DBDE597C1}"/>
                  </a:ext>
                </a:extLst>
              </p:cNvPr>
              <p:cNvSpPr/>
              <p:nvPr/>
            </p:nvSpPr>
            <p:spPr>
              <a:xfrm>
                <a:off x="7848477" y="2593707"/>
                <a:ext cx="291285" cy="333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grpSp>
      </p:grpSp>
      <p:grpSp>
        <p:nvGrpSpPr>
          <p:cNvPr id="78" name="Group 33">
            <a:extLst>
              <a:ext uri="{FF2B5EF4-FFF2-40B4-BE49-F238E27FC236}">
                <a16:creationId xmlns:a16="http://schemas.microsoft.com/office/drawing/2014/main" id="{291BD72B-E287-48FD-9EEC-B5007A814112}"/>
              </a:ext>
            </a:extLst>
          </p:cNvPr>
          <p:cNvGrpSpPr/>
          <p:nvPr/>
        </p:nvGrpSpPr>
        <p:grpSpPr>
          <a:xfrm>
            <a:off x="732320" y="1504751"/>
            <a:ext cx="1350574" cy="2426412"/>
            <a:chOff x="913195" y="1629242"/>
            <a:chExt cx="2595911" cy="4663757"/>
          </a:xfrm>
          <a:effectLst>
            <a:outerShdw dist="12700" dir="4800000" algn="t" rotWithShape="0">
              <a:prstClr val="black">
                <a:alpha val="40000"/>
              </a:prstClr>
            </a:outerShdw>
          </a:effectLst>
        </p:grpSpPr>
        <p:sp>
          <p:nvSpPr>
            <p:cNvPr id="79" name="Freeform 34">
              <a:extLst>
                <a:ext uri="{FF2B5EF4-FFF2-40B4-BE49-F238E27FC236}">
                  <a16:creationId xmlns:a16="http://schemas.microsoft.com/office/drawing/2014/main" id="{F18277C8-7003-4899-86F6-88C7CB7A7E21}"/>
                </a:ext>
              </a:extLst>
            </p:cNvPr>
            <p:cNvSpPr/>
            <p:nvPr/>
          </p:nvSpPr>
          <p:spPr>
            <a:xfrm>
              <a:off x="913195" y="1629242"/>
              <a:ext cx="2595911" cy="4336160"/>
            </a:xfrm>
            <a:custGeom>
              <a:avLst/>
              <a:gdLst>
                <a:gd name="connsiteX0" fmla="*/ 1044054 w 2565779"/>
                <a:gd name="connsiteY0" fmla="*/ 1978926 h 4326341"/>
                <a:gd name="connsiteX1" fmla="*/ 723331 w 2565779"/>
                <a:gd name="connsiteY1" fmla="*/ 3009332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723331 w 2565779"/>
                <a:gd name="connsiteY1" fmla="*/ 3009332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723331 w 2565779"/>
                <a:gd name="connsiteY1" fmla="*/ 3009332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723331 w 2565779"/>
                <a:gd name="connsiteY1" fmla="*/ 2992663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723331 w 2565779"/>
                <a:gd name="connsiteY1" fmla="*/ 2985520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723331 w 2565779"/>
                <a:gd name="connsiteY1" fmla="*/ 2985520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723331 w 2565779"/>
                <a:gd name="connsiteY1" fmla="*/ 2985520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9994 w 2565779"/>
                <a:gd name="connsiteY1" fmla="*/ 2990282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9994 w 2565779"/>
                <a:gd name="connsiteY1" fmla="*/ 2990282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9994 w 2565779"/>
                <a:gd name="connsiteY1" fmla="*/ 2990282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9994 w 2565779"/>
                <a:gd name="connsiteY1" fmla="*/ 2990282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9994 w 2565779"/>
                <a:gd name="connsiteY1" fmla="*/ 2990282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9994 w 2565779"/>
                <a:gd name="connsiteY1" fmla="*/ 2990282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9994 w 2565779"/>
                <a:gd name="connsiteY1" fmla="*/ 2990282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9994 w 2565779"/>
                <a:gd name="connsiteY1" fmla="*/ 2990282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9994 w 2565779"/>
                <a:gd name="connsiteY1" fmla="*/ 2990282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9994 w 2565779"/>
                <a:gd name="connsiteY1" fmla="*/ 2990282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9994 w 2565779"/>
                <a:gd name="connsiteY1" fmla="*/ 2990282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9994 w 2565779"/>
                <a:gd name="connsiteY1" fmla="*/ 2990282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9994 w 2565779"/>
                <a:gd name="connsiteY1" fmla="*/ 2990282 h 4326341"/>
                <a:gd name="connsiteX2" fmla="*/ 471949 w 2565779"/>
                <a:gd name="connsiteY2" fmla="*/ 2231729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9994 w 2565779"/>
                <a:gd name="connsiteY1" fmla="*/ 2990282 h 4326341"/>
                <a:gd name="connsiteX2" fmla="*/ 471949 w 2565779"/>
                <a:gd name="connsiteY2" fmla="*/ 2231729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9994 w 2565779"/>
                <a:gd name="connsiteY1" fmla="*/ 2990282 h 4326341"/>
                <a:gd name="connsiteX2" fmla="*/ 471949 w 2565779"/>
                <a:gd name="connsiteY2" fmla="*/ 2231729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9994 w 2565779"/>
                <a:gd name="connsiteY1" fmla="*/ 2990282 h 4326341"/>
                <a:gd name="connsiteX2" fmla="*/ 471949 w 2565779"/>
                <a:gd name="connsiteY2" fmla="*/ 2231729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2851 w 2565779"/>
                <a:gd name="connsiteY1" fmla="*/ 2985519 h 4326341"/>
                <a:gd name="connsiteX2" fmla="*/ 471949 w 2565779"/>
                <a:gd name="connsiteY2" fmla="*/ 2231729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2851 w 2565779"/>
                <a:gd name="connsiteY1" fmla="*/ 2985519 h 4326341"/>
                <a:gd name="connsiteX2" fmla="*/ 471949 w 2565779"/>
                <a:gd name="connsiteY2" fmla="*/ 2231729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2851 w 2565779"/>
                <a:gd name="connsiteY1" fmla="*/ 2985519 h 4326341"/>
                <a:gd name="connsiteX2" fmla="*/ 471949 w 2565779"/>
                <a:gd name="connsiteY2" fmla="*/ 2231729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2851 w 2565779"/>
                <a:gd name="connsiteY1" fmla="*/ 2985519 h 4326341"/>
                <a:gd name="connsiteX2" fmla="*/ 471949 w 2565779"/>
                <a:gd name="connsiteY2" fmla="*/ 2231729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2851 w 2565779"/>
                <a:gd name="connsiteY1" fmla="*/ 2985519 h 4326341"/>
                <a:gd name="connsiteX2" fmla="*/ 471949 w 2565779"/>
                <a:gd name="connsiteY2" fmla="*/ 2231729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2851 w 2565779"/>
                <a:gd name="connsiteY1" fmla="*/ 2985519 h 4326341"/>
                <a:gd name="connsiteX2" fmla="*/ 471949 w 2565779"/>
                <a:gd name="connsiteY2" fmla="*/ 2231729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2851 w 2565779"/>
                <a:gd name="connsiteY1" fmla="*/ 2985519 h 4326341"/>
                <a:gd name="connsiteX2" fmla="*/ 471949 w 2565779"/>
                <a:gd name="connsiteY2" fmla="*/ 2231729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2851 w 2565779"/>
                <a:gd name="connsiteY1" fmla="*/ 2985519 h 4326341"/>
                <a:gd name="connsiteX2" fmla="*/ 471949 w 2565779"/>
                <a:gd name="connsiteY2" fmla="*/ 2231729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2851 w 2565779"/>
                <a:gd name="connsiteY1" fmla="*/ 2985519 h 4326341"/>
                <a:gd name="connsiteX2" fmla="*/ 471949 w 2565779"/>
                <a:gd name="connsiteY2" fmla="*/ 2231729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2851 w 2565779"/>
                <a:gd name="connsiteY1" fmla="*/ 2985519 h 4326341"/>
                <a:gd name="connsiteX2" fmla="*/ 471949 w 2565779"/>
                <a:gd name="connsiteY2" fmla="*/ 2231729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29767 w 2551492"/>
                <a:gd name="connsiteY0" fmla="*/ 1947969 h 4326341"/>
                <a:gd name="connsiteX1" fmla="*/ 668564 w 2551492"/>
                <a:gd name="connsiteY1" fmla="*/ 2985519 h 4326341"/>
                <a:gd name="connsiteX2" fmla="*/ 457662 w 2551492"/>
                <a:gd name="connsiteY2" fmla="*/ 2231729 h 4326341"/>
                <a:gd name="connsiteX3" fmla="*/ 0 w 2551492"/>
                <a:gd name="connsiteY3" fmla="*/ 715086 h 4326341"/>
                <a:gd name="connsiteX4" fmla="*/ 1179892 w 2551492"/>
                <a:gd name="connsiteY4" fmla="*/ 0 h 4326341"/>
                <a:gd name="connsiteX5" fmla="*/ 2374071 w 2551492"/>
                <a:gd name="connsiteY5" fmla="*/ 941696 h 4326341"/>
                <a:gd name="connsiteX6" fmla="*/ 2305832 w 2551492"/>
                <a:gd name="connsiteY6" fmla="*/ 1255594 h 4326341"/>
                <a:gd name="connsiteX7" fmla="*/ 2551492 w 2551492"/>
                <a:gd name="connsiteY7" fmla="*/ 1624084 h 4326341"/>
                <a:gd name="connsiteX8" fmla="*/ 2360424 w 2551492"/>
                <a:gd name="connsiteY8" fmla="*/ 1746914 h 4326341"/>
                <a:gd name="connsiteX9" fmla="*/ 2408191 w 2551492"/>
                <a:gd name="connsiteY9" fmla="*/ 1890215 h 4326341"/>
                <a:gd name="connsiteX10" fmla="*/ 2312656 w 2551492"/>
                <a:gd name="connsiteY10" fmla="*/ 1944806 h 4326341"/>
                <a:gd name="connsiteX11" fmla="*/ 2367247 w 2551492"/>
                <a:gd name="connsiteY11" fmla="*/ 2053988 h 4326341"/>
                <a:gd name="connsiteX12" fmla="*/ 2258065 w 2551492"/>
                <a:gd name="connsiteY12" fmla="*/ 2135875 h 4326341"/>
                <a:gd name="connsiteX13" fmla="*/ 2251241 w 2551492"/>
                <a:gd name="connsiteY13" fmla="*/ 2402006 h 4326341"/>
                <a:gd name="connsiteX14" fmla="*/ 1589325 w 2551492"/>
                <a:gd name="connsiteY14" fmla="*/ 2422478 h 4326341"/>
                <a:gd name="connsiteX15" fmla="*/ 1439200 w 2551492"/>
                <a:gd name="connsiteY15" fmla="*/ 3289111 h 4326341"/>
                <a:gd name="connsiteX16" fmla="*/ 681749 w 2551492"/>
                <a:gd name="connsiteY16" fmla="*/ 3678072 h 4326341"/>
                <a:gd name="connsiteX17" fmla="*/ 668101 w 2551492"/>
                <a:gd name="connsiteY17" fmla="*/ 4326341 h 4326341"/>
                <a:gd name="connsiteX0" fmla="*/ 1066556 w 2588281"/>
                <a:gd name="connsiteY0" fmla="*/ 1947969 h 4326341"/>
                <a:gd name="connsiteX1" fmla="*/ 705353 w 2588281"/>
                <a:gd name="connsiteY1" fmla="*/ 2985519 h 4326341"/>
                <a:gd name="connsiteX2" fmla="*/ 494451 w 2588281"/>
                <a:gd name="connsiteY2" fmla="*/ 2231729 h 4326341"/>
                <a:gd name="connsiteX3" fmla="*/ 36789 w 2588281"/>
                <a:gd name="connsiteY3" fmla="*/ 715086 h 4326341"/>
                <a:gd name="connsiteX4" fmla="*/ 1216681 w 2588281"/>
                <a:gd name="connsiteY4" fmla="*/ 0 h 4326341"/>
                <a:gd name="connsiteX5" fmla="*/ 2410860 w 2588281"/>
                <a:gd name="connsiteY5" fmla="*/ 941696 h 4326341"/>
                <a:gd name="connsiteX6" fmla="*/ 2342621 w 2588281"/>
                <a:gd name="connsiteY6" fmla="*/ 1255594 h 4326341"/>
                <a:gd name="connsiteX7" fmla="*/ 2588281 w 2588281"/>
                <a:gd name="connsiteY7" fmla="*/ 1624084 h 4326341"/>
                <a:gd name="connsiteX8" fmla="*/ 2397213 w 2588281"/>
                <a:gd name="connsiteY8" fmla="*/ 1746914 h 4326341"/>
                <a:gd name="connsiteX9" fmla="*/ 2444980 w 2588281"/>
                <a:gd name="connsiteY9" fmla="*/ 1890215 h 4326341"/>
                <a:gd name="connsiteX10" fmla="*/ 2349445 w 2588281"/>
                <a:gd name="connsiteY10" fmla="*/ 1944806 h 4326341"/>
                <a:gd name="connsiteX11" fmla="*/ 2404036 w 2588281"/>
                <a:gd name="connsiteY11" fmla="*/ 2053988 h 4326341"/>
                <a:gd name="connsiteX12" fmla="*/ 2294854 w 2588281"/>
                <a:gd name="connsiteY12" fmla="*/ 2135875 h 4326341"/>
                <a:gd name="connsiteX13" fmla="*/ 2288030 w 2588281"/>
                <a:gd name="connsiteY13" fmla="*/ 2402006 h 4326341"/>
                <a:gd name="connsiteX14" fmla="*/ 1626114 w 2588281"/>
                <a:gd name="connsiteY14" fmla="*/ 2422478 h 4326341"/>
                <a:gd name="connsiteX15" fmla="*/ 1475989 w 2588281"/>
                <a:gd name="connsiteY15" fmla="*/ 3289111 h 4326341"/>
                <a:gd name="connsiteX16" fmla="*/ 718538 w 2588281"/>
                <a:gd name="connsiteY16" fmla="*/ 3678072 h 4326341"/>
                <a:gd name="connsiteX17" fmla="*/ 704890 w 2588281"/>
                <a:gd name="connsiteY17" fmla="*/ 4326341 h 4326341"/>
                <a:gd name="connsiteX0" fmla="*/ 1079398 w 2601123"/>
                <a:gd name="connsiteY0" fmla="*/ 1947969 h 4326341"/>
                <a:gd name="connsiteX1" fmla="*/ 718195 w 2601123"/>
                <a:gd name="connsiteY1" fmla="*/ 2985519 h 4326341"/>
                <a:gd name="connsiteX2" fmla="*/ 507293 w 2601123"/>
                <a:gd name="connsiteY2" fmla="*/ 2231729 h 4326341"/>
                <a:gd name="connsiteX3" fmla="*/ 49631 w 2601123"/>
                <a:gd name="connsiteY3" fmla="*/ 715086 h 4326341"/>
                <a:gd name="connsiteX4" fmla="*/ 1229523 w 2601123"/>
                <a:gd name="connsiteY4" fmla="*/ 0 h 4326341"/>
                <a:gd name="connsiteX5" fmla="*/ 2423702 w 2601123"/>
                <a:gd name="connsiteY5" fmla="*/ 941696 h 4326341"/>
                <a:gd name="connsiteX6" fmla="*/ 2355463 w 2601123"/>
                <a:gd name="connsiteY6" fmla="*/ 1255594 h 4326341"/>
                <a:gd name="connsiteX7" fmla="*/ 2601123 w 2601123"/>
                <a:gd name="connsiteY7" fmla="*/ 1624084 h 4326341"/>
                <a:gd name="connsiteX8" fmla="*/ 2410055 w 2601123"/>
                <a:gd name="connsiteY8" fmla="*/ 1746914 h 4326341"/>
                <a:gd name="connsiteX9" fmla="*/ 2457822 w 2601123"/>
                <a:gd name="connsiteY9" fmla="*/ 1890215 h 4326341"/>
                <a:gd name="connsiteX10" fmla="*/ 2362287 w 2601123"/>
                <a:gd name="connsiteY10" fmla="*/ 1944806 h 4326341"/>
                <a:gd name="connsiteX11" fmla="*/ 2416878 w 2601123"/>
                <a:gd name="connsiteY11" fmla="*/ 2053988 h 4326341"/>
                <a:gd name="connsiteX12" fmla="*/ 2307696 w 2601123"/>
                <a:gd name="connsiteY12" fmla="*/ 2135875 h 4326341"/>
                <a:gd name="connsiteX13" fmla="*/ 2300872 w 2601123"/>
                <a:gd name="connsiteY13" fmla="*/ 2402006 h 4326341"/>
                <a:gd name="connsiteX14" fmla="*/ 1638956 w 2601123"/>
                <a:gd name="connsiteY14" fmla="*/ 2422478 h 4326341"/>
                <a:gd name="connsiteX15" fmla="*/ 1488831 w 2601123"/>
                <a:gd name="connsiteY15" fmla="*/ 3289111 h 4326341"/>
                <a:gd name="connsiteX16" fmla="*/ 731380 w 2601123"/>
                <a:gd name="connsiteY16" fmla="*/ 3678072 h 4326341"/>
                <a:gd name="connsiteX17" fmla="*/ 717732 w 2601123"/>
                <a:gd name="connsiteY17" fmla="*/ 4326341 h 4326341"/>
                <a:gd name="connsiteX0" fmla="*/ 1078811 w 2600536"/>
                <a:gd name="connsiteY0" fmla="*/ 1947969 h 4326341"/>
                <a:gd name="connsiteX1" fmla="*/ 717608 w 2600536"/>
                <a:gd name="connsiteY1" fmla="*/ 2985519 h 4326341"/>
                <a:gd name="connsiteX2" fmla="*/ 516231 w 2600536"/>
                <a:gd name="connsiteY2" fmla="*/ 2217442 h 4326341"/>
                <a:gd name="connsiteX3" fmla="*/ 49044 w 2600536"/>
                <a:gd name="connsiteY3" fmla="*/ 715086 h 4326341"/>
                <a:gd name="connsiteX4" fmla="*/ 1228936 w 2600536"/>
                <a:gd name="connsiteY4" fmla="*/ 0 h 4326341"/>
                <a:gd name="connsiteX5" fmla="*/ 2423115 w 2600536"/>
                <a:gd name="connsiteY5" fmla="*/ 941696 h 4326341"/>
                <a:gd name="connsiteX6" fmla="*/ 2354876 w 2600536"/>
                <a:gd name="connsiteY6" fmla="*/ 1255594 h 4326341"/>
                <a:gd name="connsiteX7" fmla="*/ 2600536 w 2600536"/>
                <a:gd name="connsiteY7" fmla="*/ 1624084 h 4326341"/>
                <a:gd name="connsiteX8" fmla="*/ 2409468 w 2600536"/>
                <a:gd name="connsiteY8" fmla="*/ 1746914 h 4326341"/>
                <a:gd name="connsiteX9" fmla="*/ 2457235 w 2600536"/>
                <a:gd name="connsiteY9" fmla="*/ 1890215 h 4326341"/>
                <a:gd name="connsiteX10" fmla="*/ 2361700 w 2600536"/>
                <a:gd name="connsiteY10" fmla="*/ 1944806 h 4326341"/>
                <a:gd name="connsiteX11" fmla="*/ 2416291 w 2600536"/>
                <a:gd name="connsiteY11" fmla="*/ 2053988 h 4326341"/>
                <a:gd name="connsiteX12" fmla="*/ 2307109 w 2600536"/>
                <a:gd name="connsiteY12" fmla="*/ 2135875 h 4326341"/>
                <a:gd name="connsiteX13" fmla="*/ 2300285 w 2600536"/>
                <a:gd name="connsiteY13" fmla="*/ 2402006 h 4326341"/>
                <a:gd name="connsiteX14" fmla="*/ 1638369 w 2600536"/>
                <a:gd name="connsiteY14" fmla="*/ 2422478 h 4326341"/>
                <a:gd name="connsiteX15" fmla="*/ 1488244 w 2600536"/>
                <a:gd name="connsiteY15" fmla="*/ 3289111 h 4326341"/>
                <a:gd name="connsiteX16" fmla="*/ 730793 w 2600536"/>
                <a:gd name="connsiteY16" fmla="*/ 3678072 h 4326341"/>
                <a:gd name="connsiteX17" fmla="*/ 717145 w 2600536"/>
                <a:gd name="connsiteY17" fmla="*/ 4326341 h 4326341"/>
                <a:gd name="connsiteX0" fmla="*/ 1079547 w 2601272"/>
                <a:gd name="connsiteY0" fmla="*/ 1947969 h 4326341"/>
                <a:gd name="connsiteX1" fmla="*/ 718344 w 2601272"/>
                <a:gd name="connsiteY1" fmla="*/ 2985519 h 4326341"/>
                <a:gd name="connsiteX2" fmla="*/ 505060 w 2601272"/>
                <a:gd name="connsiteY2" fmla="*/ 2219823 h 4326341"/>
                <a:gd name="connsiteX3" fmla="*/ 49780 w 2601272"/>
                <a:gd name="connsiteY3" fmla="*/ 715086 h 4326341"/>
                <a:gd name="connsiteX4" fmla="*/ 1229672 w 2601272"/>
                <a:gd name="connsiteY4" fmla="*/ 0 h 4326341"/>
                <a:gd name="connsiteX5" fmla="*/ 2423851 w 2601272"/>
                <a:gd name="connsiteY5" fmla="*/ 941696 h 4326341"/>
                <a:gd name="connsiteX6" fmla="*/ 2355612 w 2601272"/>
                <a:gd name="connsiteY6" fmla="*/ 1255594 h 4326341"/>
                <a:gd name="connsiteX7" fmla="*/ 2601272 w 2601272"/>
                <a:gd name="connsiteY7" fmla="*/ 1624084 h 4326341"/>
                <a:gd name="connsiteX8" fmla="*/ 2410204 w 2601272"/>
                <a:gd name="connsiteY8" fmla="*/ 1746914 h 4326341"/>
                <a:gd name="connsiteX9" fmla="*/ 2457971 w 2601272"/>
                <a:gd name="connsiteY9" fmla="*/ 1890215 h 4326341"/>
                <a:gd name="connsiteX10" fmla="*/ 2362436 w 2601272"/>
                <a:gd name="connsiteY10" fmla="*/ 1944806 h 4326341"/>
                <a:gd name="connsiteX11" fmla="*/ 2417027 w 2601272"/>
                <a:gd name="connsiteY11" fmla="*/ 2053988 h 4326341"/>
                <a:gd name="connsiteX12" fmla="*/ 2307845 w 2601272"/>
                <a:gd name="connsiteY12" fmla="*/ 2135875 h 4326341"/>
                <a:gd name="connsiteX13" fmla="*/ 2301021 w 2601272"/>
                <a:gd name="connsiteY13" fmla="*/ 2402006 h 4326341"/>
                <a:gd name="connsiteX14" fmla="*/ 1639105 w 2601272"/>
                <a:gd name="connsiteY14" fmla="*/ 2422478 h 4326341"/>
                <a:gd name="connsiteX15" fmla="*/ 1488980 w 2601272"/>
                <a:gd name="connsiteY15" fmla="*/ 3289111 h 4326341"/>
                <a:gd name="connsiteX16" fmla="*/ 731529 w 2601272"/>
                <a:gd name="connsiteY16" fmla="*/ 3678072 h 4326341"/>
                <a:gd name="connsiteX17" fmla="*/ 717881 w 2601272"/>
                <a:gd name="connsiteY17" fmla="*/ 4326341 h 4326341"/>
                <a:gd name="connsiteX0" fmla="*/ 1076439 w 2598164"/>
                <a:gd name="connsiteY0" fmla="*/ 1947969 h 4326341"/>
                <a:gd name="connsiteX1" fmla="*/ 715236 w 2598164"/>
                <a:gd name="connsiteY1" fmla="*/ 2985519 h 4326341"/>
                <a:gd name="connsiteX2" fmla="*/ 501952 w 2598164"/>
                <a:gd name="connsiteY2" fmla="*/ 2219823 h 4326341"/>
                <a:gd name="connsiteX3" fmla="*/ 46672 w 2598164"/>
                <a:gd name="connsiteY3" fmla="*/ 715086 h 4326341"/>
                <a:gd name="connsiteX4" fmla="*/ 1226564 w 2598164"/>
                <a:gd name="connsiteY4" fmla="*/ 0 h 4326341"/>
                <a:gd name="connsiteX5" fmla="*/ 2420743 w 2598164"/>
                <a:gd name="connsiteY5" fmla="*/ 941696 h 4326341"/>
                <a:gd name="connsiteX6" fmla="*/ 2352504 w 2598164"/>
                <a:gd name="connsiteY6" fmla="*/ 1255594 h 4326341"/>
                <a:gd name="connsiteX7" fmla="*/ 2598164 w 2598164"/>
                <a:gd name="connsiteY7" fmla="*/ 1624084 h 4326341"/>
                <a:gd name="connsiteX8" fmla="*/ 2407096 w 2598164"/>
                <a:gd name="connsiteY8" fmla="*/ 1746914 h 4326341"/>
                <a:gd name="connsiteX9" fmla="*/ 2454863 w 2598164"/>
                <a:gd name="connsiteY9" fmla="*/ 1890215 h 4326341"/>
                <a:gd name="connsiteX10" fmla="*/ 2359328 w 2598164"/>
                <a:gd name="connsiteY10" fmla="*/ 1944806 h 4326341"/>
                <a:gd name="connsiteX11" fmla="*/ 2413919 w 2598164"/>
                <a:gd name="connsiteY11" fmla="*/ 2053988 h 4326341"/>
                <a:gd name="connsiteX12" fmla="*/ 2304737 w 2598164"/>
                <a:gd name="connsiteY12" fmla="*/ 2135875 h 4326341"/>
                <a:gd name="connsiteX13" fmla="*/ 2297913 w 2598164"/>
                <a:gd name="connsiteY13" fmla="*/ 2402006 h 4326341"/>
                <a:gd name="connsiteX14" fmla="*/ 1635997 w 2598164"/>
                <a:gd name="connsiteY14" fmla="*/ 2422478 h 4326341"/>
                <a:gd name="connsiteX15" fmla="*/ 1485872 w 2598164"/>
                <a:gd name="connsiteY15" fmla="*/ 3289111 h 4326341"/>
                <a:gd name="connsiteX16" fmla="*/ 728421 w 2598164"/>
                <a:gd name="connsiteY16" fmla="*/ 3678072 h 4326341"/>
                <a:gd name="connsiteX17" fmla="*/ 714773 w 2598164"/>
                <a:gd name="connsiteY17" fmla="*/ 4326341 h 4326341"/>
                <a:gd name="connsiteX0" fmla="*/ 1076439 w 2598164"/>
                <a:gd name="connsiteY0" fmla="*/ 1947969 h 4326341"/>
                <a:gd name="connsiteX1" fmla="*/ 715236 w 2598164"/>
                <a:gd name="connsiteY1" fmla="*/ 2985519 h 4326341"/>
                <a:gd name="connsiteX2" fmla="*/ 501952 w 2598164"/>
                <a:gd name="connsiteY2" fmla="*/ 2219823 h 4326341"/>
                <a:gd name="connsiteX3" fmla="*/ 46672 w 2598164"/>
                <a:gd name="connsiteY3" fmla="*/ 715086 h 4326341"/>
                <a:gd name="connsiteX4" fmla="*/ 1226564 w 2598164"/>
                <a:gd name="connsiteY4" fmla="*/ 0 h 4326341"/>
                <a:gd name="connsiteX5" fmla="*/ 2420743 w 2598164"/>
                <a:gd name="connsiteY5" fmla="*/ 941696 h 4326341"/>
                <a:gd name="connsiteX6" fmla="*/ 2352504 w 2598164"/>
                <a:gd name="connsiteY6" fmla="*/ 1255594 h 4326341"/>
                <a:gd name="connsiteX7" fmla="*/ 2598164 w 2598164"/>
                <a:gd name="connsiteY7" fmla="*/ 1624084 h 4326341"/>
                <a:gd name="connsiteX8" fmla="*/ 2407096 w 2598164"/>
                <a:gd name="connsiteY8" fmla="*/ 1746914 h 4326341"/>
                <a:gd name="connsiteX9" fmla="*/ 2454863 w 2598164"/>
                <a:gd name="connsiteY9" fmla="*/ 1890215 h 4326341"/>
                <a:gd name="connsiteX10" fmla="*/ 2359328 w 2598164"/>
                <a:gd name="connsiteY10" fmla="*/ 1944806 h 4326341"/>
                <a:gd name="connsiteX11" fmla="*/ 2413919 w 2598164"/>
                <a:gd name="connsiteY11" fmla="*/ 2053988 h 4326341"/>
                <a:gd name="connsiteX12" fmla="*/ 2304737 w 2598164"/>
                <a:gd name="connsiteY12" fmla="*/ 2135875 h 4326341"/>
                <a:gd name="connsiteX13" fmla="*/ 2297913 w 2598164"/>
                <a:gd name="connsiteY13" fmla="*/ 2402006 h 4326341"/>
                <a:gd name="connsiteX14" fmla="*/ 1635997 w 2598164"/>
                <a:gd name="connsiteY14" fmla="*/ 2422478 h 4326341"/>
                <a:gd name="connsiteX15" fmla="*/ 1485872 w 2598164"/>
                <a:gd name="connsiteY15" fmla="*/ 3289111 h 4326341"/>
                <a:gd name="connsiteX16" fmla="*/ 728421 w 2598164"/>
                <a:gd name="connsiteY16" fmla="*/ 3678072 h 4326341"/>
                <a:gd name="connsiteX17" fmla="*/ 714773 w 2598164"/>
                <a:gd name="connsiteY17" fmla="*/ 4326341 h 4326341"/>
                <a:gd name="connsiteX0" fmla="*/ 1081119 w 2602844"/>
                <a:gd name="connsiteY0" fmla="*/ 1947969 h 4326341"/>
                <a:gd name="connsiteX1" fmla="*/ 719916 w 2602844"/>
                <a:gd name="connsiteY1" fmla="*/ 2985519 h 4326341"/>
                <a:gd name="connsiteX2" fmla="*/ 506632 w 2602844"/>
                <a:gd name="connsiteY2" fmla="*/ 2219823 h 4326341"/>
                <a:gd name="connsiteX3" fmla="*/ 51352 w 2602844"/>
                <a:gd name="connsiteY3" fmla="*/ 715086 h 4326341"/>
                <a:gd name="connsiteX4" fmla="*/ 1231244 w 2602844"/>
                <a:gd name="connsiteY4" fmla="*/ 0 h 4326341"/>
                <a:gd name="connsiteX5" fmla="*/ 2425423 w 2602844"/>
                <a:gd name="connsiteY5" fmla="*/ 941696 h 4326341"/>
                <a:gd name="connsiteX6" fmla="*/ 2357184 w 2602844"/>
                <a:gd name="connsiteY6" fmla="*/ 1255594 h 4326341"/>
                <a:gd name="connsiteX7" fmla="*/ 2602844 w 2602844"/>
                <a:gd name="connsiteY7" fmla="*/ 1624084 h 4326341"/>
                <a:gd name="connsiteX8" fmla="*/ 2411776 w 2602844"/>
                <a:gd name="connsiteY8" fmla="*/ 1746914 h 4326341"/>
                <a:gd name="connsiteX9" fmla="*/ 2459543 w 2602844"/>
                <a:gd name="connsiteY9" fmla="*/ 1890215 h 4326341"/>
                <a:gd name="connsiteX10" fmla="*/ 2364008 w 2602844"/>
                <a:gd name="connsiteY10" fmla="*/ 1944806 h 4326341"/>
                <a:gd name="connsiteX11" fmla="*/ 2418599 w 2602844"/>
                <a:gd name="connsiteY11" fmla="*/ 2053988 h 4326341"/>
                <a:gd name="connsiteX12" fmla="*/ 2309417 w 2602844"/>
                <a:gd name="connsiteY12" fmla="*/ 2135875 h 4326341"/>
                <a:gd name="connsiteX13" fmla="*/ 2302593 w 2602844"/>
                <a:gd name="connsiteY13" fmla="*/ 2402006 h 4326341"/>
                <a:gd name="connsiteX14" fmla="*/ 1640677 w 2602844"/>
                <a:gd name="connsiteY14" fmla="*/ 2422478 h 4326341"/>
                <a:gd name="connsiteX15" fmla="*/ 1490552 w 2602844"/>
                <a:gd name="connsiteY15" fmla="*/ 3289111 h 4326341"/>
                <a:gd name="connsiteX16" fmla="*/ 733101 w 2602844"/>
                <a:gd name="connsiteY16" fmla="*/ 3678072 h 4326341"/>
                <a:gd name="connsiteX17" fmla="*/ 719453 w 2602844"/>
                <a:gd name="connsiteY17" fmla="*/ 4326341 h 4326341"/>
                <a:gd name="connsiteX0" fmla="*/ 1081119 w 2602844"/>
                <a:gd name="connsiteY0" fmla="*/ 1947969 h 4326341"/>
                <a:gd name="connsiteX1" fmla="*/ 719916 w 2602844"/>
                <a:gd name="connsiteY1" fmla="*/ 2985519 h 4326341"/>
                <a:gd name="connsiteX2" fmla="*/ 506632 w 2602844"/>
                <a:gd name="connsiteY2" fmla="*/ 2219823 h 4326341"/>
                <a:gd name="connsiteX3" fmla="*/ 51352 w 2602844"/>
                <a:gd name="connsiteY3" fmla="*/ 715086 h 4326341"/>
                <a:gd name="connsiteX4" fmla="*/ 1231244 w 2602844"/>
                <a:gd name="connsiteY4" fmla="*/ 0 h 4326341"/>
                <a:gd name="connsiteX5" fmla="*/ 2425423 w 2602844"/>
                <a:gd name="connsiteY5" fmla="*/ 941696 h 4326341"/>
                <a:gd name="connsiteX6" fmla="*/ 2357184 w 2602844"/>
                <a:gd name="connsiteY6" fmla="*/ 1255594 h 4326341"/>
                <a:gd name="connsiteX7" fmla="*/ 2602844 w 2602844"/>
                <a:gd name="connsiteY7" fmla="*/ 1624084 h 4326341"/>
                <a:gd name="connsiteX8" fmla="*/ 2411776 w 2602844"/>
                <a:gd name="connsiteY8" fmla="*/ 1746914 h 4326341"/>
                <a:gd name="connsiteX9" fmla="*/ 2459543 w 2602844"/>
                <a:gd name="connsiteY9" fmla="*/ 1890215 h 4326341"/>
                <a:gd name="connsiteX10" fmla="*/ 2364008 w 2602844"/>
                <a:gd name="connsiteY10" fmla="*/ 1944806 h 4326341"/>
                <a:gd name="connsiteX11" fmla="*/ 2418599 w 2602844"/>
                <a:gd name="connsiteY11" fmla="*/ 2053988 h 4326341"/>
                <a:gd name="connsiteX12" fmla="*/ 2309417 w 2602844"/>
                <a:gd name="connsiteY12" fmla="*/ 2135875 h 4326341"/>
                <a:gd name="connsiteX13" fmla="*/ 2302593 w 2602844"/>
                <a:gd name="connsiteY13" fmla="*/ 2402006 h 4326341"/>
                <a:gd name="connsiteX14" fmla="*/ 1640677 w 2602844"/>
                <a:gd name="connsiteY14" fmla="*/ 2422478 h 4326341"/>
                <a:gd name="connsiteX15" fmla="*/ 1490552 w 2602844"/>
                <a:gd name="connsiteY15" fmla="*/ 3289111 h 4326341"/>
                <a:gd name="connsiteX16" fmla="*/ 733101 w 2602844"/>
                <a:gd name="connsiteY16" fmla="*/ 3678072 h 4326341"/>
                <a:gd name="connsiteX17" fmla="*/ 719453 w 2602844"/>
                <a:gd name="connsiteY17" fmla="*/ 4326341 h 4326341"/>
                <a:gd name="connsiteX0" fmla="*/ 1081119 w 2602844"/>
                <a:gd name="connsiteY0" fmla="*/ 1957494 h 4335866"/>
                <a:gd name="connsiteX1" fmla="*/ 719916 w 2602844"/>
                <a:gd name="connsiteY1" fmla="*/ 2995044 h 4335866"/>
                <a:gd name="connsiteX2" fmla="*/ 506632 w 2602844"/>
                <a:gd name="connsiteY2" fmla="*/ 2229348 h 4335866"/>
                <a:gd name="connsiteX3" fmla="*/ 51352 w 2602844"/>
                <a:gd name="connsiteY3" fmla="*/ 724611 h 4335866"/>
                <a:gd name="connsiteX4" fmla="*/ 1231244 w 2602844"/>
                <a:gd name="connsiteY4" fmla="*/ 0 h 4335866"/>
                <a:gd name="connsiteX5" fmla="*/ 2425423 w 2602844"/>
                <a:gd name="connsiteY5" fmla="*/ 951221 h 4335866"/>
                <a:gd name="connsiteX6" fmla="*/ 2357184 w 2602844"/>
                <a:gd name="connsiteY6" fmla="*/ 1265119 h 4335866"/>
                <a:gd name="connsiteX7" fmla="*/ 2602844 w 2602844"/>
                <a:gd name="connsiteY7" fmla="*/ 1633609 h 4335866"/>
                <a:gd name="connsiteX8" fmla="*/ 2411776 w 2602844"/>
                <a:gd name="connsiteY8" fmla="*/ 1756439 h 4335866"/>
                <a:gd name="connsiteX9" fmla="*/ 2459543 w 2602844"/>
                <a:gd name="connsiteY9" fmla="*/ 1899740 h 4335866"/>
                <a:gd name="connsiteX10" fmla="*/ 2364008 w 2602844"/>
                <a:gd name="connsiteY10" fmla="*/ 1954331 h 4335866"/>
                <a:gd name="connsiteX11" fmla="*/ 2418599 w 2602844"/>
                <a:gd name="connsiteY11" fmla="*/ 2063513 h 4335866"/>
                <a:gd name="connsiteX12" fmla="*/ 2309417 w 2602844"/>
                <a:gd name="connsiteY12" fmla="*/ 2145400 h 4335866"/>
                <a:gd name="connsiteX13" fmla="*/ 2302593 w 2602844"/>
                <a:gd name="connsiteY13" fmla="*/ 2411531 h 4335866"/>
                <a:gd name="connsiteX14" fmla="*/ 1640677 w 2602844"/>
                <a:gd name="connsiteY14" fmla="*/ 2432003 h 4335866"/>
                <a:gd name="connsiteX15" fmla="*/ 1490552 w 2602844"/>
                <a:gd name="connsiteY15" fmla="*/ 3298636 h 4335866"/>
                <a:gd name="connsiteX16" fmla="*/ 733101 w 2602844"/>
                <a:gd name="connsiteY16" fmla="*/ 3687597 h 4335866"/>
                <a:gd name="connsiteX17" fmla="*/ 719453 w 2602844"/>
                <a:gd name="connsiteY17" fmla="*/ 4335866 h 4335866"/>
                <a:gd name="connsiteX0" fmla="*/ 1081119 w 2602844"/>
                <a:gd name="connsiteY0" fmla="*/ 1957788 h 4336160"/>
                <a:gd name="connsiteX1" fmla="*/ 719916 w 2602844"/>
                <a:gd name="connsiteY1" fmla="*/ 2995338 h 4336160"/>
                <a:gd name="connsiteX2" fmla="*/ 506632 w 2602844"/>
                <a:gd name="connsiteY2" fmla="*/ 2229642 h 4336160"/>
                <a:gd name="connsiteX3" fmla="*/ 51352 w 2602844"/>
                <a:gd name="connsiteY3" fmla="*/ 724905 h 4336160"/>
                <a:gd name="connsiteX4" fmla="*/ 1231244 w 2602844"/>
                <a:gd name="connsiteY4" fmla="*/ 294 h 4336160"/>
                <a:gd name="connsiteX5" fmla="*/ 2425423 w 2602844"/>
                <a:gd name="connsiteY5" fmla="*/ 951515 h 4336160"/>
                <a:gd name="connsiteX6" fmla="*/ 2357184 w 2602844"/>
                <a:gd name="connsiteY6" fmla="*/ 1265413 h 4336160"/>
                <a:gd name="connsiteX7" fmla="*/ 2602844 w 2602844"/>
                <a:gd name="connsiteY7" fmla="*/ 1633903 h 4336160"/>
                <a:gd name="connsiteX8" fmla="*/ 2411776 w 2602844"/>
                <a:gd name="connsiteY8" fmla="*/ 1756733 h 4336160"/>
                <a:gd name="connsiteX9" fmla="*/ 2459543 w 2602844"/>
                <a:gd name="connsiteY9" fmla="*/ 1900034 h 4336160"/>
                <a:gd name="connsiteX10" fmla="*/ 2364008 w 2602844"/>
                <a:gd name="connsiteY10" fmla="*/ 1954625 h 4336160"/>
                <a:gd name="connsiteX11" fmla="*/ 2418599 w 2602844"/>
                <a:gd name="connsiteY11" fmla="*/ 2063807 h 4336160"/>
                <a:gd name="connsiteX12" fmla="*/ 2309417 w 2602844"/>
                <a:gd name="connsiteY12" fmla="*/ 2145694 h 4336160"/>
                <a:gd name="connsiteX13" fmla="*/ 2302593 w 2602844"/>
                <a:gd name="connsiteY13" fmla="*/ 2411825 h 4336160"/>
                <a:gd name="connsiteX14" fmla="*/ 1640677 w 2602844"/>
                <a:gd name="connsiteY14" fmla="*/ 2432297 h 4336160"/>
                <a:gd name="connsiteX15" fmla="*/ 1490552 w 2602844"/>
                <a:gd name="connsiteY15" fmla="*/ 3298930 h 4336160"/>
                <a:gd name="connsiteX16" fmla="*/ 733101 w 2602844"/>
                <a:gd name="connsiteY16" fmla="*/ 3687891 h 4336160"/>
                <a:gd name="connsiteX17" fmla="*/ 719453 w 2602844"/>
                <a:gd name="connsiteY17" fmla="*/ 4336160 h 4336160"/>
                <a:gd name="connsiteX0" fmla="*/ 1081119 w 2602844"/>
                <a:gd name="connsiteY0" fmla="*/ 1957788 h 4336160"/>
                <a:gd name="connsiteX1" fmla="*/ 719916 w 2602844"/>
                <a:gd name="connsiteY1" fmla="*/ 2995338 h 4336160"/>
                <a:gd name="connsiteX2" fmla="*/ 506632 w 2602844"/>
                <a:gd name="connsiteY2" fmla="*/ 2229642 h 4336160"/>
                <a:gd name="connsiteX3" fmla="*/ 51352 w 2602844"/>
                <a:gd name="connsiteY3" fmla="*/ 724905 h 4336160"/>
                <a:gd name="connsiteX4" fmla="*/ 1231244 w 2602844"/>
                <a:gd name="connsiteY4" fmla="*/ 294 h 4336160"/>
                <a:gd name="connsiteX5" fmla="*/ 2425423 w 2602844"/>
                <a:gd name="connsiteY5" fmla="*/ 951515 h 4336160"/>
                <a:gd name="connsiteX6" fmla="*/ 2357184 w 2602844"/>
                <a:gd name="connsiteY6" fmla="*/ 1265413 h 4336160"/>
                <a:gd name="connsiteX7" fmla="*/ 2602844 w 2602844"/>
                <a:gd name="connsiteY7" fmla="*/ 1633903 h 4336160"/>
                <a:gd name="connsiteX8" fmla="*/ 2411776 w 2602844"/>
                <a:gd name="connsiteY8" fmla="*/ 1756733 h 4336160"/>
                <a:gd name="connsiteX9" fmla="*/ 2459543 w 2602844"/>
                <a:gd name="connsiteY9" fmla="*/ 1900034 h 4336160"/>
                <a:gd name="connsiteX10" fmla="*/ 2364008 w 2602844"/>
                <a:gd name="connsiteY10" fmla="*/ 1954625 h 4336160"/>
                <a:gd name="connsiteX11" fmla="*/ 2418599 w 2602844"/>
                <a:gd name="connsiteY11" fmla="*/ 2063807 h 4336160"/>
                <a:gd name="connsiteX12" fmla="*/ 2309417 w 2602844"/>
                <a:gd name="connsiteY12" fmla="*/ 2145694 h 4336160"/>
                <a:gd name="connsiteX13" fmla="*/ 2302593 w 2602844"/>
                <a:gd name="connsiteY13" fmla="*/ 2411825 h 4336160"/>
                <a:gd name="connsiteX14" fmla="*/ 1640677 w 2602844"/>
                <a:gd name="connsiteY14" fmla="*/ 2432297 h 4336160"/>
                <a:gd name="connsiteX15" fmla="*/ 1490552 w 2602844"/>
                <a:gd name="connsiteY15" fmla="*/ 3298930 h 4336160"/>
                <a:gd name="connsiteX16" fmla="*/ 733101 w 2602844"/>
                <a:gd name="connsiteY16" fmla="*/ 3687891 h 4336160"/>
                <a:gd name="connsiteX17" fmla="*/ 719453 w 2602844"/>
                <a:gd name="connsiteY17" fmla="*/ 4336160 h 4336160"/>
                <a:gd name="connsiteX0" fmla="*/ 1081119 w 2602844"/>
                <a:gd name="connsiteY0" fmla="*/ 1957788 h 4336160"/>
                <a:gd name="connsiteX1" fmla="*/ 719916 w 2602844"/>
                <a:gd name="connsiteY1" fmla="*/ 2995338 h 4336160"/>
                <a:gd name="connsiteX2" fmla="*/ 506632 w 2602844"/>
                <a:gd name="connsiteY2" fmla="*/ 2229642 h 4336160"/>
                <a:gd name="connsiteX3" fmla="*/ 51352 w 2602844"/>
                <a:gd name="connsiteY3" fmla="*/ 724905 h 4336160"/>
                <a:gd name="connsiteX4" fmla="*/ 1231244 w 2602844"/>
                <a:gd name="connsiteY4" fmla="*/ 294 h 4336160"/>
                <a:gd name="connsiteX5" fmla="*/ 2399229 w 2602844"/>
                <a:gd name="connsiteY5" fmla="*/ 965802 h 4336160"/>
                <a:gd name="connsiteX6" fmla="*/ 2357184 w 2602844"/>
                <a:gd name="connsiteY6" fmla="*/ 1265413 h 4336160"/>
                <a:gd name="connsiteX7" fmla="*/ 2602844 w 2602844"/>
                <a:gd name="connsiteY7" fmla="*/ 1633903 h 4336160"/>
                <a:gd name="connsiteX8" fmla="*/ 2411776 w 2602844"/>
                <a:gd name="connsiteY8" fmla="*/ 1756733 h 4336160"/>
                <a:gd name="connsiteX9" fmla="*/ 2459543 w 2602844"/>
                <a:gd name="connsiteY9" fmla="*/ 1900034 h 4336160"/>
                <a:gd name="connsiteX10" fmla="*/ 2364008 w 2602844"/>
                <a:gd name="connsiteY10" fmla="*/ 1954625 h 4336160"/>
                <a:gd name="connsiteX11" fmla="*/ 2418599 w 2602844"/>
                <a:gd name="connsiteY11" fmla="*/ 2063807 h 4336160"/>
                <a:gd name="connsiteX12" fmla="*/ 2309417 w 2602844"/>
                <a:gd name="connsiteY12" fmla="*/ 2145694 h 4336160"/>
                <a:gd name="connsiteX13" fmla="*/ 2302593 w 2602844"/>
                <a:gd name="connsiteY13" fmla="*/ 2411825 h 4336160"/>
                <a:gd name="connsiteX14" fmla="*/ 1640677 w 2602844"/>
                <a:gd name="connsiteY14" fmla="*/ 2432297 h 4336160"/>
                <a:gd name="connsiteX15" fmla="*/ 1490552 w 2602844"/>
                <a:gd name="connsiteY15" fmla="*/ 3298930 h 4336160"/>
                <a:gd name="connsiteX16" fmla="*/ 733101 w 2602844"/>
                <a:gd name="connsiteY16" fmla="*/ 3687891 h 4336160"/>
                <a:gd name="connsiteX17" fmla="*/ 719453 w 2602844"/>
                <a:gd name="connsiteY17" fmla="*/ 4336160 h 4336160"/>
                <a:gd name="connsiteX0" fmla="*/ 1081119 w 2602844"/>
                <a:gd name="connsiteY0" fmla="*/ 1957788 h 4336160"/>
                <a:gd name="connsiteX1" fmla="*/ 719916 w 2602844"/>
                <a:gd name="connsiteY1" fmla="*/ 2995338 h 4336160"/>
                <a:gd name="connsiteX2" fmla="*/ 506632 w 2602844"/>
                <a:gd name="connsiteY2" fmla="*/ 2229642 h 4336160"/>
                <a:gd name="connsiteX3" fmla="*/ 51352 w 2602844"/>
                <a:gd name="connsiteY3" fmla="*/ 724905 h 4336160"/>
                <a:gd name="connsiteX4" fmla="*/ 1231244 w 2602844"/>
                <a:gd name="connsiteY4" fmla="*/ 294 h 4336160"/>
                <a:gd name="connsiteX5" fmla="*/ 2399229 w 2602844"/>
                <a:gd name="connsiteY5" fmla="*/ 965802 h 4336160"/>
                <a:gd name="connsiteX6" fmla="*/ 2357184 w 2602844"/>
                <a:gd name="connsiteY6" fmla="*/ 1265413 h 4336160"/>
                <a:gd name="connsiteX7" fmla="*/ 2602844 w 2602844"/>
                <a:gd name="connsiteY7" fmla="*/ 1633903 h 4336160"/>
                <a:gd name="connsiteX8" fmla="*/ 2411776 w 2602844"/>
                <a:gd name="connsiteY8" fmla="*/ 1756733 h 4336160"/>
                <a:gd name="connsiteX9" fmla="*/ 2459543 w 2602844"/>
                <a:gd name="connsiteY9" fmla="*/ 1900034 h 4336160"/>
                <a:gd name="connsiteX10" fmla="*/ 2364008 w 2602844"/>
                <a:gd name="connsiteY10" fmla="*/ 1954625 h 4336160"/>
                <a:gd name="connsiteX11" fmla="*/ 2418599 w 2602844"/>
                <a:gd name="connsiteY11" fmla="*/ 2063807 h 4336160"/>
                <a:gd name="connsiteX12" fmla="*/ 2309417 w 2602844"/>
                <a:gd name="connsiteY12" fmla="*/ 2145694 h 4336160"/>
                <a:gd name="connsiteX13" fmla="*/ 2302593 w 2602844"/>
                <a:gd name="connsiteY13" fmla="*/ 2411825 h 4336160"/>
                <a:gd name="connsiteX14" fmla="*/ 1640677 w 2602844"/>
                <a:gd name="connsiteY14" fmla="*/ 2432297 h 4336160"/>
                <a:gd name="connsiteX15" fmla="*/ 1490552 w 2602844"/>
                <a:gd name="connsiteY15" fmla="*/ 3298930 h 4336160"/>
                <a:gd name="connsiteX16" fmla="*/ 733101 w 2602844"/>
                <a:gd name="connsiteY16" fmla="*/ 3687891 h 4336160"/>
                <a:gd name="connsiteX17" fmla="*/ 719453 w 2602844"/>
                <a:gd name="connsiteY17" fmla="*/ 4336160 h 4336160"/>
                <a:gd name="connsiteX0" fmla="*/ 1081119 w 2602844"/>
                <a:gd name="connsiteY0" fmla="*/ 1957788 h 4336160"/>
                <a:gd name="connsiteX1" fmla="*/ 719916 w 2602844"/>
                <a:gd name="connsiteY1" fmla="*/ 2995338 h 4336160"/>
                <a:gd name="connsiteX2" fmla="*/ 506632 w 2602844"/>
                <a:gd name="connsiteY2" fmla="*/ 2229642 h 4336160"/>
                <a:gd name="connsiteX3" fmla="*/ 51352 w 2602844"/>
                <a:gd name="connsiteY3" fmla="*/ 724905 h 4336160"/>
                <a:gd name="connsiteX4" fmla="*/ 1231244 w 2602844"/>
                <a:gd name="connsiteY4" fmla="*/ 294 h 4336160"/>
                <a:gd name="connsiteX5" fmla="*/ 2399229 w 2602844"/>
                <a:gd name="connsiteY5" fmla="*/ 965802 h 4336160"/>
                <a:gd name="connsiteX6" fmla="*/ 2357184 w 2602844"/>
                <a:gd name="connsiteY6" fmla="*/ 1265413 h 4336160"/>
                <a:gd name="connsiteX7" fmla="*/ 2602844 w 2602844"/>
                <a:gd name="connsiteY7" fmla="*/ 1633903 h 4336160"/>
                <a:gd name="connsiteX8" fmla="*/ 2411776 w 2602844"/>
                <a:gd name="connsiteY8" fmla="*/ 1756733 h 4336160"/>
                <a:gd name="connsiteX9" fmla="*/ 2459543 w 2602844"/>
                <a:gd name="connsiteY9" fmla="*/ 1900034 h 4336160"/>
                <a:gd name="connsiteX10" fmla="*/ 2364008 w 2602844"/>
                <a:gd name="connsiteY10" fmla="*/ 1954625 h 4336160"/>
                <a:gd name="connsiteX11" fmla="*/ 2418599 w 2602844"/>
                <a:gd name="connsiteY11" fmla="*/ 2063807 h 4336160"/>
                <a:gd name="connsiteX12" fmla="*/ 2309417 w 2602844"/>
                <a:gd name="connsiteY12" fmla="*/ 2145694 h 4336160"/>
                <a:gd name="connsiteX13" fmla="*/ 2302593 w 2602844"/>
                <a:gd name="connsiteY13" fmla="*/ 2411825 h 4336160"/>
                <a:gd name="connsiteX14" fmla="*/ 1640677 w 2602844"/>
                <a:gd name="connsiteY14" fmla="*/ 2432297 h 4336160"/>
                <a:gd name="connsiteX15" fmla="*/ 1490552 w 2602844"/>
                <a:gd name="connsiteY15" fmla="*/ 3298930 h 4336160"/>
                <a:gd name="connsiteX16" fmla="*/ 733101 w 2602844"/>
                <a:gd name="connsiteY16" fmla="*/ 3687891 h 4336160"/>
                <a:gd name="connsiteX17" fmla="*/ 719453 w 2602844"/>
                <a:gd name="connsiteY17" fmla="*/ 4336160 h 4336160"/>
                <a:gd name="connsiteX0" fmla="*/ 1081119 w 2602844"/>
                <a:gd name="connsiteY0" fmla="*/ 1957788 h 4336160"/>
                <a:gd name="connsiteX1" fmla="*/ 719916 w 2602844"/>
                <a:gd name="connsiteY1" fmla="*/ 2995338 h 4336160"/>
                <a:gd name="connsiteX2" fmla="*/ 506632 w 2602844"/>
                <a:gd name="connsiteY2" fmla="*/ 2229642 h 4336160"/>
                <a:gd name="connsiteX3" fmla="*/ 51352 w 2602844"/>
                <a:gd name="connsiteY3" fmla="*/ 724905 h 4336160"/>
                <a:gd name="connsiteX4" fmla="*/ 1231244 w 2602844"/>
                <a:gd name="connsiteY4" fmla="*/ 294 h 4336160"/>
                <a:gd name="connsiteX5" fmla="*/ 2399229 w 2602844"/>
                <a:gd name="connsiteY5" fmla="*/ 965802 h 4336160"/>
                <a:gd name="connsiteX6" fmla="*/ 2357184 w 2602844"/>
                <a:gd name="connsiteY6" fmla="*/ 1265413 h 4336160"/>
                <a:gd name="connsiteX7" fmla="*/ 2602844 w 2602844"/>
                <a:gd name="connsiteY7" fmla="*/ 1633903 h 4336160"/>
                <a:gd name="connsiteX8" fmla="*/ 2411776 w 2602844"/>
                <a:gd name="connsiteY8" fmla="*/ 1756733 h 4336160"/>
                <a:gd name="connsiteX9" fmla="*/ 2459543 w 2602844"/>
                <a:gd name="connsiteY9" fmla="*/ 1900034 h 4336160"/>
                <a:gd name="connsiteX10" fmla="*/ 2364008 w 2602844"/>
                <a:gd name="connsiteY10" fmla="*/ 1954625 h 4336160"/>
                <a:gd name="connsiteX11" fmla="*/ 2418599 w 2602844"/>
                <a:gd name="connsiteY11" fmla="*/ 2063807 h 4336160"/>
                <a:gd name="connsiteX12" fmla="*/ 2309417 w 2602844"/>
                <a:gd name="connsiteY12" fmla="*/ 2145694 h 4336160"/>
                <a:gd name="connsiteX13" fmla="*/ 2302593 w 2602844"/>
                <a:gd name="connsiteY13" fmla="*/ 2411825 h 4336160"/>
                <a:gd name="connsiteX14" fmla="*/ 1640677 w 2602844"/>
                <a:gd name="connsiteY14" fmla="*/ 2432297 h 4336160"/>
                <a:gd name="connsiteX15" fmla="*/ 1490552 w 2602844"/>
                <a:gd name="connsiteY15" fmla="*/ 3298930 h 4336160"/>
                <a:gd name="connsiteX16" fmla="*/ 733101 w 2602844"/>
                <a:gd name="connsiteY16" fmla="*/ 3687891 h 4336160"/>
                <a:gd name="connsiteX17" fmla="*/ 719453 w 2602844"/>
                <a:gd name="connsiteY17" fmla="*/ 4336160 h 4336160"/>
                <a:gd name="connsiteX0" fmla="*/ 1081119 w 2602844"/>
                <a:gd name="connsiteY0" fmla="*/ 1957788 h 4336160"/>
                <a:gd name="connsiteX1" fmla="*/ 719916 w 2602844"/>
                <a:gd name="connsiteY1" fmla="*/ 2995338 h 4336160"/>
                <a:gd name="connsiteX2" fmla="*/ 506632 w 2602844"/>
                <a:gd name="connsiteY2" fmla="*/ 2229642 h 4336160"/>
                <a:gd name="connsiteX3" fmla="*/ 51352 w 2602844"/>
                <a:gd name="connsiteY3" fmla="*/ 724905 h 4336160"/>
                <a:gd name="connsiteX4" fmla="*/ 1231244 w 2602844"/>
                <a:gd name="connsiteY4" fmla="*/ 294 h 4336160"/>
                <a:gd name="connsiteX5" fmla="*/ 2399229 w 2602844"/>
                <a:gd name="connsiteY5" fmla="*/ 965802 h 4336160"/>
                <a:gd name="connsiteX6" fmla="*/ 2357184 w 2602844"/>
                <a:gd name="connsiteY6" fmla="*/ 1265413 h 4336160"/>
                <a:gd name="connsiteX7" fmla="*/ 2602844 w 2602844"/>
                <a:gd name="connsiteY7" fmla="*/ 1633903 h 4336160"/>
                <a:gd name="connsiteX8" fmla="*/ 2411776 w 2602844"/>
                <a:gd name="connsiteY8" fmla="*/ 1756733 h 4336160"/>
                <a:gd name="connsiteX9" fmla="*/ 2459543 w 2602844"/>
                <a:gd name="connsiteY9" fmla="*/ 1900034 h 4336160"/>
                <a:gd name="connsiteX10" fmla="*/ 2364008 w 2602844"/>
                <a:gd name="connsiteY10" fmla="*/ 1954625 h 4336160"/>
                <a:gd name="connsiteX11" fmla="*/ 2418599 w 2602844"/>
                <a:gd name="connsiteY11" fmla="*/ 2063807 h 4336160"/>
                <a:gd name="connsiteX12" fmla="*/ 2309417 w 2602844"/>
                <a:gd name="connsiteY12" fmla="*/ 2145694 h 4336160"/>
                <a:gd name="connsiteX13" fmla="*/ 2302593 w 2602844"/>
                <a:gd name="connsiteY13" fmla="*/ 2411825 h 4336160"/>
                <a:gd name="connsiteX14" fmla="*/ 1640677 w 2602844"/>
                <a:gd name="connsiteY14" fmla="*/ 2432297 h 4336160"/>
                <a:gd name="connsiteX15" fmla="*/ 1490552 w 2602844"/>
                <a:gd name="connsiteY15" fmla="*/ 3298930 h 4336160"/>
                <a:gd name="connsiteX16" fmla="*/ 733101 w 2602844"/>
                <a:gd name="connsiteY16" fmla="*/ 3687891 h 4336160"/>
                <a:gd name="connsiteX17" fmla="*/ 719453 w 2602844"/>
                <a:gd name="connsiteY17" fmla="*/ 4336160 h 4336160"/>
                <a:gd name="connsiteX0" fmla="*/ 1081119 w 2602844"/>
                <a:gd name="connsiteY0" fmla="*/ 1957788 h 4336160"/>
                <a:gd name="connsiteX1" fmla="*/ 719916 w 2602844"/>
                <a:gd name="connsiteY1" fmla="*/ 2995338 h 4336160"/>
                <a:gd name="connsiteX2" fmla="*/ 506632 w 2602844"/>
                <a:gd name="connsiteY2" fmla="*/ 2229642 h 4336160"/>
                <a:gd name="connsiteX3" fmla="*/ 51352 w 2602844"/>
                <a:gd name="connsiteY3" fmla="*/ 724905 h 4336160"/>
                <a:gd name="connsiteX4" fmla="*/ 1231244 w 2602844"/>
                <a:gd name="connsiteY4" fmla="*/ 294 h 4336160"/>
                <a:gd name="connsiteX5" fmla="*/ 2399229 w 2602844"/>
                <a:gd name="connsiteY5" fmla="*/ 965802 h 4336160"/>
                <a:gd name="connsiteX6" fmla="*/ 2373853 w 2602844"/>
                <a:gd name="connsiteY6" fmla="*/ 1260651 h 4336160"/>
                <a:gd name="connsiteX7" fmla="*/ 2602844 w 2602844"/>
                <a:gd name="connsiteY7" fmla="*/ 1633903 h 4336160"/>
                <a:gd name="connsiteX8" fmla="*/ 2411776 w 2602844"/>
                <a:gd name="connsiteY8" fmla="*/ 1756733 h 4336160"/>
                <a:gd name="connsiteX9" fmla="*/ 2459543 w 2602844"/>
                <a:gd name="connsiteY9" fmla="*/ 1900034 h 4336160"/>
                <a:gd name="connsiteX10" fmla="*/ 2364008 w 2602844"/>
                <a:gd name="connsiteY10" fmla="*/ 1954625 h 4336160"/>
                <a:gd name="connsiteX11" fmla="*/ 2418599 w 2602844"/>
                <a:gd name="connsiteY11" fmla="*/ 2063807 h 4336160"/>
                <a:gd name="connsiteX12" fmla="*/ 2309417 w 2602844"/>
                <a:gd name="connsiteY12" fmla="*/ 2145694 h 4336160"/>
                <a:gd name="connsiteX13" fmla="*/ 2302593 w 2602844"/>
                <a:gd name="connsiteY13" fmla="*/ 2411825 h 4336160"/>
                <a:gd name="connsiteX14" fmla="*/ 1640677 w 2602844"/>
                <a:gd name="connsiteY14" fmla="*/ 2432297 h 4336160"/>
                <a:gd name="connsiteX15" fmla="*/ 1490552 w 2602844"/>
                <a:gd name="connsiteY15" fmla="*/ 3298930 h 4336160"/>
                <a:gd name="connsiteX16" fmla="*/ 733101 w 2602844"/>
                <a:gd name="connsiteY16" fmla="*/ 3687891 h 4336160"/>
                <a:gd name="connsiteX17" fmla="*/ 719453 w 2602844"/>
                <a:gd name="connsiteY17" fmla="*/ 4336160 h 4336160"/>
                <a:gd name="connsiteX0" fmla="*/ 1081119 w 2602844"/>
                <a:gd name="connsiteY0" fmla="*/ 1957788 h 4336160"/>
                <a:gd name="connsiteX1" fmla="*/ 719916 w 2602844"/>
                <a:gd name="connsiteY1" fmla="*/ 2995338 h 4336160"/>
                <a:gd name="connsiteX2" fmla="*/ 506632 w 2602844"/>
                <a:gd name="connsiteY2" fmla="*/ 2229642 h 4336160"/>
                <a:gd name="connsiteX3" fmla="*/ 51352 w 2602844"/>
                <a:gd name="connsiteY3" fmla="*/ 724905 h 4336160"/>
                <a:gd name="connsiteX4" fmla="*/ 1231244 w 2602844"/>
                <a:gd name="connsiteY4" fmla="*/ 294 h 4336160"/>
                <a:gd name="connsiteX5" fmla="*/ 2399229 w 2602844"/>
                <a:gd name="connsiteY5" fmla="*/ 965802 h 4336160"/>
                <a:gd name="connsiteX6" fmla="*/ 2373853 w 2602844"/>
                <a:gd name="connsiteY6" fmla="*/ 1260651 h 4336160"/>
                <a:gd name="connsiteX7" fmla="*/ 2602844 w 2602844"/>
                <a:gd name="connsiteY7" fmla="*/ 1633903 h 4336160"/>
                <a:gd name="connsiteX8" fmla="*/ 2411776 w 2602844"/>
                <a:gd name="connsiteY8" fmla="*/ 1756733 h 4336160"/>
                <a:gd name="connsiteX9" fmla="*/ 2459543 w 2602844"/>
                <a:gd name="connsiteY9" fmla="*/ 1900034 h 4336160"/>
                <a:gd name="connsiteX10" fmla="*/ 2364008 w 2602844"/>
                <a:gd name="connsiteY10" fmla="*/ 1954625 h 4336160"/>
                <a:gd name="connsiteX11" fmla="*/ 2418599 w 2602844"/>
                <a:gd name="connsiteY11" fmla="*/ 2063807 h 4336160"/>
                <a:gd name="connsiteX12" fmla="*/ 2309417 w 2602844"/>
                <a:gd name="connsiteY12" fmla="*/ 2145694 h 4336160"/>
                <a:gd name="connsiteX13" fmla="*/ 2302593 w 2602844"/>
                <a:gd name="connsiteY13" fmla="*/ 2411825 h 4336160"/>
                <a:gd name="connsiteX14" fmla="*/ 1640677 w 2602844"/>
                <a:gd name="connsiteY14" fmla="*/ 2432297 h 4336160"/>
                <a:gd name="connsiteX15" fmla="*/ 1490552 w 2602844"/>
                <a:gd name="connsiteY15" fmla="*/ 3298930 h 4336160"/>
                <a:gd name="connsiteX16" fmla="*/ 733101 w 2602844"/>
                <a:gd name="connsiteY16" fmla="*/ 3687891 h 4336160"/>
                <a:gd name="connsiteX17" fmla="*/ 719453 w 2602844"/>
                <a:gd name="connsiteY17" fmla="*/ 4336160 h 4336160"/>
                <a:gd name="connsiteX0" fmla="*/ 1081119 w 2602844"/>
                <a:gd name="connsiteY0" fmla="*/ 1957788 h 4336160"/>
                <a:gd name="connsiteX1" fmla="*/ 719916 w 2602844"/>
                <a:gd name="connsiteY1" fmla="*/ 2995338 h 4336160"/>
                <a:gd name="connsiteX2" fmla="*/ 506632 w 2602844"/>
                <a:gd name="connsiteY2" fmla="*/ 2229642 h 4336160"/>
                <a:gd name="connsiteX3" fmla="*/ 51352 w 2602844"/>
                <a:gd name="connsiteY3" fmla="*/ 724905 h 4336160"/>
                <a:gd name="connsiteX4" fmla="*/ 1231244 w 2602844"/>
                <a:gd name="connsiteY4" fmla="*/ 294 h 4336160"/>
                <a:gd name="connsiteX5" fmla="*/ 2399229 w 2602844"/>
                <a:gd name="connsiteY5" fmla="*/ 965802 h 4336160"/>
                <a:gd name="connsiteX6" fmla="*/ 2373853 w 2602844"/>
                <a:gd name="connsiteY6" fmla="*/ 1260651 h 4336160"/>
                <a:gd name="connsiteX7" fmla="*/ 2602844 w 2602844"/>
                <a:gd name="connsiteY7" fmla="*/ 1633903 h 4336160"/>
                <a:gd name="connsiteX8" fmla="*/ 2411776 w 2602844"/>
                <a:gd name="connsiteY8" fmla="*/ 1756733 h 4336160"/>
                <a:gd name="connsiteX9" fmla="*/ 2459543 w 2602844"/>
                <a:gd name="connsiteY9" fmla="*/ 1900034 h 4336160"/>
                <a:gd name="connsiteX10" fmla="*/ 2364008 w 2602844"/>
                <a:gd name="connsiteY10" fmla="*/ 1954625 h 4336160"/>
                <a:gd name="connsiteX11" fmla="*/ 2418599 w 2602844"/>
                <a:gd name="connsiteY11" fmla="*/ 2063807 h 4336160"/>
                <a:gd name="connsiteX12" fmla="*/ 2309417 w 2602844"/>
                <a:gd name="connsiteY12" fmla="*/ 2145694 h 4336160"/>
                <a:gd name="connsiteX13" fmla="*/ 2302593 w 2602844"/>
                <a:gd name="connsiteY13" fmla="*/ 2411825 h 4336160"/>
                <a:gd name="connsiteX14" fmla="*/ 1640677 w 2602844"/>
                <a:gd name="connsiteY14" fmla="*/ 2432297 h 4336160"/>
                <a:gd name="connsiteX15" fmla="*/ 1490552 w 2602844"/>
                <a:gd name="connsiteY15" fmla="*/ 3298930 h 4336160"/>
                <a:gd name="connsiteX16" fmla="*/ 733101 w 2602844"/>
                <a:gd name="connsiteY16" fmla="*/ 3687891 h 4336160"/>
                <a:gd name="connsiteX17" fmla="*/ 719453 w 2602844"/>
                <a:gd name="connsiteY17" fmla="*/ 4336160 h 4336160"/>
                <a:gd name="connsiteX0" fmla="*/ 1081119 w 2602844"/>
                <a:gd name="connsiteY0" fmla="*/ 1957788 h 4336160"/>
                <a:gd name="connsiteX1" fmla="*/ 719916 w 2602844"/>
                <a:gd name="connsiteY1" fmla="*/ 2995338 h 4336160"/>
                <a:gd name="connsiteX2" fmla="*/ 506632 w 2602844"/>
                <a:gd name="connsiteY2" fmla="*/ 2229642 h 4336160"/>
                <a:gd name="connsiteX3" fmla="*/ 51352 w 2602844"/>
                <a:gd name="connsiteY3" fmla="*/ 724905 h 4336160"/>
                <a:gd name="connsiteX4" fmla="*/ 1231244 w 2602844"/>
                <a:gd name="connsiteY4" fmla="*/ 294 h 4336160"/>
                <a:gd name="connsiteX5" fmla="*/ 2399229 w 2602844"/>
                <a:gd name="connsiteY5" fmla="*/ 965802 h 4336160"/>
                <a:gd name="connsiteX6" fmla="*/ 2373853 w 2602844"/>
                <a:gd name="connsiteY6" fmla="*/ 1260651 h 4336160"/>
                <a:gd name="connsiteX7" fmla="*/ 2602844 w 2602844"/>
                <a:gd name="connsiteY7" fmla="*/ 1633903 h 4336160"/>
                <a:gd name="connsiteX8" fmla="*/ 2411776 w 2602844"/>
                <a:gd name="connsiteY8" fmla="*/ 1756733 h 4336160"/>
                <a:gd name="connsiteX9" fmla="*/ 2459543 w 2602844"/>
                <a:gd name="connsiteY9" fmla="*/ 1900034 h 4336160"/>
                <a:gd name="connsiteX10" fmla="*/ 2364008 w 2602844"/>
                <a:gd name="connsiteY10" fmla="*/ 1954625 h 4336160"/>
                <a:gd name="connsiteX11" fmla="*/ 2418599 w 2602844"/>
                <a:gd name="connsiteY11" fmla="*/ 2063807 h 4336160"/>
                <a:gd name="connsiteX12" fmla="*/ 2309417 w 2602844"/>
                <a:gd name="connsiteY12" fmla="*/ 2145694 h 4336160"/>
                <a:gd name="connsiteX13" fmla="*/ 2302593 w 2602844"/>
                <a:gd name="connsiteY13" fmla="*/ 2411825 h 4336160"/>
                <a:gd name="connsiteX14" fmla="*/ 1640677 w 2602844"/>
                <a:gd name="connsiteY14" fmla="*/ 2432297 h 4336160"/>
                <a:gd name="connsiteX15" fmla="*/ 1490552 w 2602844"/>
                <a:gd name="connsiteY15" fmla="*/ 3298930 h 4336160"/>
                <a:gd name="connsiteX16" fmla="*/ 733101 w 2602844"/>
                <a:gd name="connsiteY16" fmla="*/ 3687891 h 4336160"/>
                <a:gd name="connsiteX17" fmla="*/ 719453 w 2602844"/>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1776 w 2595701"/>
                <a:gd name="connsiteY8" fmla="*/ 1756733 h 4336160"/>
                <a:gd name="connsiteX9" fmla="*/ 2459543 w 2595701"/>
                <a:gd name="connsiteY9" fmla="*/ 1900034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26"/>
                <a:gd name="connsiteY0" fmla="*/ 1957788 h 4336160"/>
                <a:gd name="connsiteX1" fmla="*/ 719916 w 2595726"/>
                <a:gd name="connsiteY1" fmla="*/ 2995338 h 4336160"/>
                <a:gd name="connsiteX2" fmla="*/ 506632 w 2595726"/>
                <a:gd name="connsiteY2" fmla="*/ 2229642 h 4336160"/>
                <a:gd name="connsiteX3" fmla="*/ 51352 w 2595726"/>
                <a:gd name="connsiteY3" fmla="*/ 724905 h 4336160"/>
                <a:gd name="connsiteX4" fmla="*/ 1231244 w 2595726"/>
                <a:gd name="connsiteY4" fmla="*/ 294 h 4336160"/>
                <a:gd name="connsiteX5" fmla="*/ 2399229 w 2595726"/>
                <a:gd name="connsiteY5" fmla="*/ 965802 h 4336160"/>
                <a:gd name="connsiteX6" fmla="*/ 2373853 w 2595726"/>
                <a:gd name="connsiteY6" fmla="*/ 1260651 h 4336160"/>
                <a:gd name="connsiteX7" fmla="*/ 2595701 w 2595726"/>
                <a:gd name="connsiteY7" fmla="*/ 1621997 h 4336160"/>
                <a:gd name="connsiteX8" fmla="*/ 2411776 w 2595726"/>
                <a:gd name="connsiteY8" fmla="*/ 1756733 h 4336160"/>
                <a:gd name="connsiteX9" fmla="*/ 2459543 w 2595726"/>
                <a:gd name="connsiteY9" fmla="*/ 1900034 h 4336160"/>
                <a:gd name="connsiteX10" fmla="*/ 2364008 w 2595726"/>
                <a:gd name="connsiteY10" fmla="*/ 1954625 h 4336160"/>
                <a:gd name="connsiteX11" fmla="*/ 2418599 w 2595726"/>
                <a:gd name="connsiteY11" fmla="*/ 2063807 h 4336160"/>
                <a:gd name="connsiteX12" fmla="*/ 2309417 w 2595726"/>
                <a:gd name="connsiteY12" fmla="*/ 2145694 h 4336160"/>
                <a:gd name="connsiteX13" fmla="*/ 2302593 w 2595726"/>
                <a:gd name="connsiteY13" fmla="*/ 2411825 h 4336160"/>
                <a:gd name="connsiteX14" fmla="*/ 1640677 w 2595726"/>
                <a:gd name="connsiteY14" fmla="*/ 2432297 h 4336160"/>
                <a:gd name="connsiteX15" fmla="*/ 1490552 w 2595726"/>
                <a:gd name="connsiteY15" fmla="*/ 3298930 h 4336160"/>
                <a:gd name="connsiteX16" fmla="*/ 733101 w 2595726"/>
                <a:gd name="connsiteY16" fmla="*/ 3687891 h 4336160"/>
                <a:gd name="connsiteX17" fmla="*/ 719453 w 2595726"/>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1776 w 2595701"/>
                <a:gd name="connsiteY8" fmla="*/ 1756733 h 4336160"/>
                <a:gd name="connsiteX9" fmla="*/ 2459543 w 2595701"/>
                <a:gd name="connsiteY9" fmla="*/ 1900034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1776 w 2595701"/>
                <a:gd name="connsiteY8" fmla="*/ 1756733 h 4336160"/>
                <a:gd name="connsiteX9" fmla="*/ 2459543 w 2595701"/>
                <a:gd name="connsiteY9" fmla="*/ 1900034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23682 w 2595701"/>
                <a:gd name="connsiteY8" fmla="*/ 1730539 h 4336160"/>
                <a:gd name="connsiteX9" fmla="*/ 2459543 w 2595701"/>
                <a:gd name="connsiteY9" fmla="*/ 1900034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23682 w 2595701"/>
                <a:gd name="connsiteY8" fmla="*/ 1730539 h 4336160"/>
                <a:gd name="connsiteX9" fmla="*/ 2459543 w 2595701"/>
                <a:gd name="connsiteY9" fmla="*/ 1900034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23682 w 2595701"/>
                <a:gd name="connsiteY8" fmla="*/ 1730539 h 4336160"/>
                <a:gd name="connsiteX9" fmla="*/ 2459543 w 2595701"/>
                <a:gd name="connsiteY9" fmla="*/ 1900034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59543 w 2595701"/>
                <a:gd name="connsiteY9" fmla="*/ 1900034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59543 w 2595701"/>
                <a:gd name="connsiteY9" fmla="*/ 1900034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45256 w 2595701"/>
                <a:gd name="connsiteY9" fmla="*/ 1880984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45256 w 2595701"/>
                <a:gd name="connsiteY9" fmla="*/ 1880984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45256 w 2595701"/>
                <a:gd name="connsiteY9" fmla="*/ 1880984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45256 w 2595701"/>
                <a:gd name="connsiteY9" fmla="*/ 1880984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54781 w 2595701"/>
                <a:gd name="connsiteY9" fmla="*/ 1876222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45256 w 2595701"/>
                <a:gd name="connsiteY9" fmla="*/ 1876222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11456 w 2595701"/>
                <a:gd name="connsiteY11" fmla="*/ 2051901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11456 w 2595701"/>
                <a:gd name="connsiteY11" fmla="*/ 2051901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11456 w 2595701"/>
                <a:gd name="connsiteY11" fmla="*/ 2051901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11456 w 2595701"/>
                <a:gd name="connsiteY11" fmla="*/ 2051901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11456 w 2595701"/>
                <a:gd name="connsiteY11" fmla="*/ 2051901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11456 w 2595701"/>
                <a:gd name="connsiteY11" fmla="*/ 2051901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31407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31407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31407 h 4336160"/>
                <a:gd name="connsiteX13" fmla="*/ 2307355 w 2595701"/>
                <a:gd name="connsiteY13" fmla="*/ 2359437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31407 h 4336160"/>
                <a:gd name="connsiteX13" fmla="*/ 2307355 w 2595701"/>
                <a:gd name="connsiteY13" fmla="*/ 2359437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31407 h 4336160"/>
                <a:gd name="connsiteX13" fmla="*/ 2307355 w 2595701"/>
                <a:gd name="connsiteY13" fmla="*/ 2359437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31407 h 4336160"/>
                <a:gd name="connsiteX13" fmla="*/ 2307355 w 2595701"/>
                <a:gd name="connsiteY13" fmla="*/ 2359437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31407 h 4336160"/>
                <a:gd name="connsiteX13" fmla="*/ 2350217 w 2595701"/>
                <a:gd name="connsiteY13" fmla="*/ 2309430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31407 h 4336160"/>
                <a:gd name="connsiteX13" fmla="*/ 2350217 w 2595701"/>
                <a:gd name="connsiteY13" fmla="*/ 2309430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31407 h 4336160"/>
                <a:gd name="connsiteX13" fmla="*/ 2338311 w 2595701"/>
                <a:gd name="connsiteY13" fmla="*/ 2321336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31407 h 4336160"/>
                <a:gd name="connsiteX13" fmla="*/ 2338311 w 2595701"/>
                <a:gd name="connsiteY13" fmla="*/ 2321336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31407 h 4336160"/>
                <a:gd name="connsiteX13" fmla="*/ 2338311 w 2595701"/>
                <a:gd name="connsiteY13" fmla="*/ 2321336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31407 h 4336160"/>
                <a:gd name="connsiteX13" fmla="*/ 2338311 w 2595701"/>
                <a:gd name="connsiteY13" fmla="*/ 2321336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38311 w 2595701"/>
                <a:gd name="connsiteY13" fmla="*/ 2321336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88302 w 2595701"/>
                <a:gd name="connsiteY14" fmla="*/ 2379909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88302 w 2595701"/>
                <a:gd name="connsiteY14" fmla="*/ 2379909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485790 w 2595701"/>
                <a:gd name="connsiteY15" fmla="*/ 3287024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485790 w 2595701"/>
                <a:gd name="connsiteY15" fmla="*/ 3287024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485790 w 2595701"/>
                <a:gd name="connsiteY15" fmla="*/ 3287024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485790 w 2595701"/>
                <a:gd name="connsiteY15" fmla="*/ 3287024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485790 w 2595701"/>
                <a:gd name="connsiteY15" fmla="*/ 3287024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485790 w 2595701"/>
                <a:gd name="connsiteY15" fmla="*/ 3287024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542940 w 2595701"/>
                <a:gd name="connsiteY15" fmla="*/ 320368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542940 w 2595701"/>
                <a:gd name="connsiteY15" fmla="*/ 320368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542940 w 2595701"/>
                <a:gd name="connsiteY15" fmla="*/ 320368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542940 w 2595701"/>
                <a:gd name="connsiteY15" fmla="*/ 320368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542940 w 2595701"/>
                <a:gd name="connsiteY15" fmla="*/ 320368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658199 w 2595701"/>
                <a:gd name="connsiteY15" fmla="*/ 2901723 h 4336160"/>
                <a:gd name="connsiteX16" fmla="*/ 1542940 w 2595701"/>
                <a:gd name="connsiteY16" fmla="*/ 3203680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658199 w 2595701"/>
                <a:gd name="connsiteY15" fmla="*/ 2901723 h 4336160"/>
                <a:gd name="connsiteX16" fmla="*/ 1402446 w 2595701"/>
                <a:gd name="connsiteY16" fmla="*/ 3358461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658199 w 2595701"/>
                <a:gd name="connsiteY15" fmla="*/ 2901723 h 4336160"/>
                <a:gd name="connsiteX16" fmla="*/ 1402446 w 2595701"/>
                <a:gd name="connsiteY16" fmla="*/ 3358461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66871 w 2595701"/>
                <a:gd name="connsiteY14" fmla="*/ 2401340 h 4336160"/>
                <a:gd name="connsiteX15" fmla="*/ 1658199 w 2595701"/>
                <a:gd name="connsiteY15" fmla="*/ 2901723 h 4336160"/>
                <a:gd name="connsiteX16" fmla="*/ 1402446 w 2595701"/>
                <a:gd name="connsiteY16" fmla="*/ 3358461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58199 w 2595701"/>
                <a:gd name="connsiteY15" fmla="*/ 2901723 h 4336160"/>
                <a:gd name="connsiteX16" fmla="*/ 1402446 w 2595701"/>
                <a:gd name="connsiteY16" fmla="*/ 3358461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58199 w 2595701"/>
                <a:gd name="connsiteY15" fmla="*/ 2901723 h 4336160"/>
                <a:gd name="connsiteX16" fmla="*/ 1402446 w 2595701"/>
                <a:gd name="connsiteY16" fmla="*/ 3358461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58199 w 2595701"/>
                <a:gd name="connsiteY15" fmla="*/ 2901723 h 4336160"/>
                <a:gd name="connsiteX16" fmla="*/ 1402446 w 2595701"/>
                <a:gd name="connsiteY16" fmla="*/ 3358461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62962 w 2595701"/>
                <a:gd name="connsiteY15" fmla="*/ 2751704 h 4336160"/>
                <a:gd name="connsiteX16" fmla="*/ 1402446 w 2595701"/>
                <a:gd name="connsiteY16" fmla="*/ 3358461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58199 w 2595701"/>
                <a:gd name="connsiteY15" fmla="*/ 2863623 h 4336160"/>
                <a:gd name="connsiteX16" fmla="*/ 1402446 w 2595701"/>
                <a:gd name="connsiteY16" fmla="*/ 3358461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58199 w 2595701"/>
                <a:gd name="connsiteY15" fmla="*/ 2863623 h 4336160"/>
                <a:gd name="connsiteX16" fmla="*/ 1402446 w 2595701"/>
                <a:gd name="connsiteY16" fmla="*/ 3358461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58199 w 2595701"/>
                <a:gd name="connsiteY15" fmla="*/ 2863623 h 4336160"/>
                <a:gd name="connsiteX16" fmla="*/ 1402446 w 2595701"/>
                <a:gd name="connsiteY16" fmla="*/ 3358461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58199 w 2595701"/>
                <a:gd name="connsiteY15" fmla="*/ 2863623 h 4336160"/>
                <a:gd name="connsiteX16" fmla="*/ 1402446 w 2595701"/>
                <a:gd name="connsiteY16" fmla="*/ 3358461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402446 w 2595701"/>
                <a:gd name="connsiteY16" fmla="*/ 3358461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402446 w 2595701"/>
                <a:gd name="connsiteY16" fmla="*/ 3358461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381015 w 2595701"/>
                <a:gd name="connsiteY16" fmla="*/ 3356080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381015 w 2595701"/>
                <a:gd name="connsiteY16" fmla="*/ 3356080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381015 w 2595701"/>
                <a:gd name="connsiteY16" fmla="*/ 3356080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381015 w 2595701"/>
                <a:gd name="connsiteY16" fmla="*/ 3356080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381015 w 2595701"/>
                <a:gd name="connsiteY16" fmla="*/ 3356080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381015 w 2595701"/>
                <a:gd name="connsiteY16" fmla="*/ 3356080 h 4336160"/>
                <a:gd name="connsiteX17" fmla="*/ 747389 w 2595701"/>
                <a:gd name="connsiteY17" fmla="*/ 3695034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381015 w 2595701"/>
                <a:gd name="connsiteY16" fmla="*/ 3356080 h 4336160"/>
                <a:gd name="connsiteX17" fmla="*/ 747389 w 2595701"/>
                <a:gd name="connsiteY17" fmla="*/ 3695034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381015 w 2595701"/>
                <a:gd name="connsiteY16" fmla="*/ 3356080 h 4336160"/>
                <a:gd name="connsiteX17" fmla="*/ 747389 w 2595701"/>
                <a:gd name="connsiteY17" fmla="*/ 3695034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381015 w 2595701"/>
                <a:gd name="connsiteY16" fmla="*/ 3356080 h 4336160"/>
                <a:gd name="connsiteX17" fmla="*/ 740245 w 2595701"/>
                <a:gd name="connsiteY17" fmla="*/ 369027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381015 w 2595701"/>
                <a:gd name="connsiteY16" fmla="*/ 3356080 h 4336160"/>
                <a:gd name="connsiteX17" fmla="*/ 740245 w 2595701"/>
                <a:gd name="connsiteY17" fmla="*/ 369027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381015 w 2595701"/>
                <a:gd name="connsiteY16" fmla="*/ 3356080 h 4336160"/>
                <a:gd name="connsiteX17" fmla="*/ 740245 w 2595701"/>
                <a:gd name="connsiteY17" fmla="*/ 369027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381015 w 2595701"/>
                <a:gd name="connsiteY16" fmla="*/ 3356080 h 4336160"/>
                <a:gd name="connsiteX17" fmla="*/ 740245 w 2595701"/>
                <a:gd name="connsiteY17" fmla="*/ 369027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381015 w 2595701"/>
                <a:gd name="connsiteY16" fmla="*/ 3356080 h 4336160"/>
                <a:gd name="connsiteX17" fmla="*/ 740245 w 2595701"/>
                <a:gd name="connsiteY17" fmla="*/ 369027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381015 w 2595701"/>
                <a:gd name="connsiteY16" fmla="*/ 3356080 h 4336160"/>
                <a:gd name="connsiteX17" fmla="*/ 740245 w 2595701"/>
                <a:gd name="connsiteY17" fmla="*/ 369027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381015 w 2595701"/>
                <a:gd name="connsiteY16" fmla="*/ 3356080 h 4336160"/>
                <a:gd name="connsiteX17" fmla="*/ 740245 w 2595701"/>
                <a:gd name="connsiteY17" fmla="*/ 369027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381015 w 2595701"/>
                <a:gd name="connsiteY16" fmla="*/ 3356080 h 4336160"/>
                <a:gd name="connsiteX17" fmla="*/ 740245 w 2595701"/>
                <a:gd name="connsiteY17" fmla="*/ 3690271 h 4336160"/>
                <a:gd name="connsiteX18" fmla="*/ 719453 w 2595701"/>
                <a:gd name="connsiteY18" fmla="*/ 4336160 h 4336160"/>
                <a:gd name="connsiteX0" fmla="*/ 1081119 w 2595911"/>
                <a:gd name="connsiteY0" fmla="*/ 1957788 h 4336160"/>
                <a:gd name="connsiteX1" fmla="*/ 719916 w 2595911"/>
                <a:gd name="connsiteY1" fmla="*/ 2995338 h 4336160"/>
                <a:gd name="connsiteX2" fmla="*/ 506632 w 2595911"/>
                <a:gd name="connsiteY2" fmla="*/ 2229642 h 4336160"/>
                <a:gd name="connsiteX3" fmla="*/ 51352 w 2595911"/>
                <a:gd name="connsiteY3" fmla="*/ 724905 h 4336160"/>
                <a:gd name="connsiteX4" fmla="*/ 1231244 w 2595911"/>
                <a:gd name="connsiteY4" fmla="*/ 294 h 4336160"/>
                <a:gd name="connsiteX5" fmla="*/ 2399229 w 2595911"/>
                <a:gd name="connsiteY5" fmla="*/ 965802 h 4336160"/>
                <a:gd name="connsiteX6" fmla="*/ 2373853 w 2595911"/>
                <a:gd name="connsiteY6" fmla="*/ 1260651 h 4336160"/>
                <a:gd name="connsiteX7" fmla="*/ 2595701 w 2595911"/>
                <a:gd name="connsiteY7" fmla="*/ 1621997 h 4336160"/>
                <a:gd name="connsiteX8" fmla="*/ 2414157 w 2595911"/>
                <a:gd name="connsiteY8" fmla="*/ 1744827 h 4336160"/>
                <a:gd name="connsiteX9" fmla="*/ 2438112 w 2595911"/>
                <a:gd name="connsiteY9" fmla="*/ 1876222 h 4336160"/>
                <a:gd name="connsiteX10" fmla="*/ 2364008 w 2595911"/>
                <a:gd name="connsiteY10" fmla="*/ 1954625 h 4336160"/>
                <a:gd name="connsiteX11" fmla="*/ 2406694 w 2595911"/>
                <a:gd name="connsiteY11" fmla="*/ 2044757 h 4336160"/>
                <a:gd name="connsiteX12" fmla="*/ 2295129 w 2595911"/>
                <a:gd name="connsiteY12" fmla="*/ 2145695 h 4336160"/>
                <a:gd name="connsiteX13" fmla="*/ 2328786 w 2595911"/>
                <a:gd name="connsiteY13" fmla="*/ 2330861 h 4336160"/>
                <a:gd name="connsiteX14" fmla="*/ 1676396 w 2595911"/>
                <a:gd name="connsiteY14" fmla="*/ 2398959 h 4336160"/>
                <a:gd name="connsiteX15" fmla="*/ 1648674 w 2595911"/>
                <a:gd name="connsiteY15" fmla="*/ 2863623 h 4336160"/>
                <a:gd name="connsiteX16" fmla="*/ 1381015 w 2595911"/>
                <a:gd name="connsiteY16" fmla="*/ 3356080 h 4336160"/>
                <a:gd name="connsiteX17" fmla="*/ 740245 w 2595911"/>
                <a:gd name="connsiteY17" fmla="*/ 3690271 h 4336160"/>
                <a:gd name="connsiteX18" fmla="*/ 719453 w 2595911"/>
                <a:gd name="connsiteY18" fmla="*/ 4336160 h 4336160"/>
                <a:gd name="connsiteX0" fmla="*/ 1211415 w 2595911"/>
                <a:gd name="connsiteY0" fmla="*/ 1946931 h 4336160"/>
                <a:gd name="connsiteX1" fmla="*/ 719916 w 2595911"/>
                <a:gd name="connsiteY1" fmla="*/ 2995338 h 4336160"/>
                <a:gd name="connsiteX2" fmla="*/ 506632 w 2595911"/>
                <a:gd name="connsiteY2" fmla="*/ 2229642 h 4336160"/>
                <a:gd name="connsiteX3" fmla="*/ 51352 w 2595911"/>
                <a:gd name="connsiteY3" fmla="*/ 724905 h 4336160"/>
                <a:gd name="connsiteX4" fmla="*/ 1231244 w 2595911"/>
                <a:gd name="connsiteY4" fmla="*/ 294 h 4336160"/>
                <a:gd name="connsiteX5" fmla="*/ 2399229 w 2595911"/>
                <a:gd name="connsiteY5" fmla="*/ 965802 h 4336160"/>
                <a:gd name="connsiteX6" fmla="*/ 2373853 w 2595911"/>
                <a:gd name="connsiteY6" fmla="*/ 1260651 h 4336160"/>
                <a:gd name="connsiteX7" fmla="*/ 2595701 w 2595911"/>
                <a:gd name="connsiteY7" fmla="*/ 1621997 h 4336160"/>
                <a:gd name="connsiteX8" fmla="*/ 2414157 w 2595911"/>
                <a:gd name="connsiteY8" fmla="*/ 1744827 h 4336160"/>
                <a:gd name="connsiteX9" fmla="*/ 2438112 w 2595911"/>
                <a:gd name="connsiteY9" fmla="*/ 1876222 h 4336160"/>
                <a:gd name="connsiteX10" fmla="*/ 2364008 w 2595911"/>
                <a:gd name="connsiteY10" fmla="*/ 1954625 h 4336160"/>
                <a:gd name="connsiteX11" fmla="*/ 2406694 w 2595911"/>
                <a:gd name="connsiteY11" fmla="*/ 2044757 h 4336160"/>
                <a:gd name="connsiteX12" fmla="*/ 2295129 w 2595911"/>
                <a:gd name="connsiteY12" fmla="*/ 2145695 h 4336160"/>
                <a:gd name="connsiteX13" fmla="*/ 2328786 w 2595911"/>
                <a:gd name="connsiteY13" fmla="*/ 2330861 h 4336160"/>
                <a:gd name="connsiteX14" fmla="*/ 1676396 w 2595911"/>
                <a:gd name="connsiteY14" fmla="*/ 2398959 h 4336160"/>
                <a:gd name="connsiteX15" fmla="*/ 1648674 w 2595911"/>
                <a:gd name="connsiteY15" fmla="*/ 2863623 h 4336160"/>
                <a:gd name="connsiteX16" fmla="*/ 1381015 w 2595911"/>
                <a:gd name="connsiteY16" fmla="*/ 3356080 h 4336160"/>
                <a:gd name="connsiteX17" fmla="*/ 740245 w 2595911"/>
                <a:gd name="connsiteY17" fmla="*/ 3690271 h 4336160"/>
                <a:gd name="connsiteX18" fmla="*/ 719453 w 2595911"/>
                <a:gd name="connsiteY18" fmla="*/ 4336160 h 4336160"/>
                <a:gd name="connsiteX0" fmla="*/ 1211415 w 2595911"/>
                <a:gd name="connsiteY0" fmla="*/ 1946931 h 4336160"/>
                <a:gd name="connsiteX1" fmla="*/ 719916 w 2595911"/>
                <a:gd name="connsiteY1" fmla="*/ 2995338 h 4336160"/>
                <a:gd name="connsiteX2" fmla="*/ 506632 w 2595911"/>
                <a:gd name="connsiteY2" fmla="*/ 2229642 h 4336160"/>
                <a:gd name="connsiteX3" fmla="*/ 51352 w 2595911"/>
                <a:gd name="connsiteY3" fmla="*/ 724905 h 4336160"/>
                <a:gd name="connsiteX4" fmla="*/ 1231244 w 2595911"/>
                <a:gd name="connsiteY4" fmla="*/ 294 h 4336160"/>
                <a:gd name="connsiteX5" fmla="*/ 2399229 w 2595911"/>
                <a:gd name="connsiteY5" fmla="*/ 965802 h 4336160"/>
                <a:gd name="connsiteX6" fmla="*/ 2373853 w 2595911"/>
                <a:gd name="connsiteY6" fmla="*/ 1260651 h 4336160"/>
                <a:gd name="connsiteX7" fmla="*/ 2595701 w 2595911"/>
                <a:gd name="connsiteY7" fmla="*/ 1621997 h 4336160"/>
                <a:gd name="connsiteX8" fmla="*/ 2414157 w 2595911"/>
                <a:gd name="connsiteY8" fmla="*/ 1744827 h 4336160"/>
                <a:gd name="connsiteX9" fmla="*/ 2438112 w 2595911"/>
                <a:gd name="connsiteY9" fmla="*/ 1876222 h 4336160"/>
                <a:gd name="connsiteX10" fmla="*/ 2364008 w 2595911"/>
                <a:gd name="connsiteY10" fmla="*/ 1954625 h 4336160"/>
                <a:gd name="connsiteX11" fmla="*/ 2406694 w 2595911"/>
                <a:gd name="connsiteY11" fmla="*/ 2044757 h 4336160"/>
                <a:gd name="connsiteX12" fmla="*/ 2295129 w 2595911"/>
                <a:gd name="connsiteY12" fmla="*/ 2145695 h 4336160"/>
                <a:gd name="connsiteX13" fmla="*/ 2328786 w 2595911"/>
                <a:gd name="connsiteY13" fmla="*/ 2330861 h 4336160"/>
                <a:gd name="connsiteX14" fmla="*/ 1676396 w 2595911"/>
                <a:gd name="connsiteY14" fmla="*/ 2398959 h 4336160"/>
                <a:gd name="connsiteX15" fmla="*/ 1648674 w 2595911"/>
                <a:gd name="connsiteY15" fmla="*/ 2863623 h 4336160"/>
                <a:gd name="connsiteX16" fmla="*/ 1381015 w 2595911"/>
                <a:gd name="connsiteY16" fmla="*/ 3356080 h 4336160"/>
                <a:gd name="connsiteX17" fmla="*/ 740245 w 2595911"/>
                <a:gd name="connsiteY17" fmla="*/ 3690271 h 4336160"/>
                <a:gd name="connsiteX18" fmla="*/ 719453 w 2595911"/>
                <a:gd name="connsiteY18" fmla="*/ 4336160 h 4336160"/>
                <a:gd name="connsiteX0" fmla="*/ 1211415 w 2595911"/>
                <a:gd name="connsiteY0" fmla="*/ 1946931 h 4336160"/>
                <a:gd name="connsiteX1" fmla="*/ 719916 w 2595911"/>
                <a:gd name="connsiteY1" fmla="*/ 2995338 h 4336160"/>
                <a:gd name="connsiteX2" fmla="*/ 506632 w 2595911"/>
                <a:gd name="connsiteY2" fmla="*/ 2229642 h 4336160"/>
                <a:gd name="connsiteX3" fmla="*/ 51352 w 2595911"/>
                <a:gd name="connsiteY3" fmla="*/ 724905 h 4336160"/>
                <a:gd name="connsiteX4" fmla="*/ 1231244 w 2595911"/>
                <a:gd name="connsiteY4" fmla="*/ 294 h 4336160"/>
                <a:gd name="connsiteX5" fmla="*/ 2399229 w 2595911"/>
                <a:gd name="connsiteY5" fmla="*/ 965802 h 4336160"/>
                <a:gd name="connsiteX6" fmla="*/ 2373853 w 2595911"/>
                <a:gd name="connsiteY6" fmla="*/ 1260651 h 4336160"/>
                <a:gd name="connsiteX7" fmla="*/ 2595701 w 2595911"/>
                <a:gd name="connsiteY7" fmla="*/ 1621997 h 4336160"/>
                <a:gd name="connsiteX8" fmla="*/ 2414157 w 2595911"/>
                <a:gd name="connsiteY8" fmla="*/ 1744827 h 4336160"/>
                <a:gd name="connsiteX9" fmla="*/ 2438112 w 2595911"/>
                <a:gd name="connsiteY9" fmla="*/ 1876222 h 4336160"/>
                <a:gd name="connsiteX10" fmla="*/ 2364008 w 2595911"/>
                <a:gd name="connsiteY10" fmla="*/ 1954625 h 4336160"/>
                <a:gd name="connsiteX11" fmla="*/ 2406694 w 2595911"/>
                <a:gd name="connsiteY11" fmla="*/ 2044757 h 4336160"/>
                <a:gd name="connsiteX12" fmla="*/ 2295129 w 2595911"/>
                <a:gd name="connsiteY12" fmla="*/ 2145695 h 4336160"/>
                <a:gd name="connsiteX13" fmla="*/ 2328786 w 2595911"/>
                <a:gd name="connsiteY13" fmla="*/ 2330861 h 4336160"/>
                <a:gd name="connsiteX14" fmla="*/ 1676396 w 2595911"/>
                <a:gd name="connsiteY14" fmla="*/ 2398959 h 4336160"/>
                <a:gd name="connsiteX15" fmla="*/ 1648674 w 2595911"/>
                <a:gd name="connsiteY15" fmla="*/ 2863623 h 4336160"/>
                <a:gd name="connsiteX16" fmla="*/ 1381015 w 2595911"/>
                <a:gd name="connsiteY16" fmla="*/ 3356080 h 4336160"/>
                <a:gd name="connsiteX17" fmla="*/ 740245 w 2595911"/>
                <a:gd name="connsiteY17" fmla="*/ 3690271 h 4336160"/>
                <a:gd name="connsiteX18" fmla="*/ 719453 w 2595911"/>
                <a:gd name="connsiteY18" fmla="*/ 4336160 h 4336160"/>
                <a:gd name="connsiteX0" fmla="*/ 1211415 w 2595911"/>
                <a:gd name="connsiteY0" fmla="*/ 1946931 h 4336160"/>
                <a:gd name="connsiteX1" fmla="*/ 719916 w 2595911"/>
                <a:gd name="connsiteY1" fmla="*/ 2995338 h 4336160"/>
                <a:gd name="connsiteX2" fmla="*/ 506632 w 2595911"/>
                <a:gd name="connsiteY2" fmla="*/ 2229642 h 4336160"/>
                <a:gd name="connsiteX3" fmla="*/ 51352 w 2595911"/>
                <a:gd name="connsiteY3" fmla="*/ 724905 h 4336160"/>
                <a:gd name="connsiteX4" fmla="*/ 1231244 w 2595911"/>
                <a:gd name="connsiteY4" fmla="*/ 294 h 4336160"/>
                <a:gd name="connsiteX5" fmla="*/ 2399229 w 2595911"/>
                <a:gd name="connsiteY5" fmla="*/ 965802 h 4336160"/>
                <a:gd name="connsiteX6" fmla="*/ 2373853 w 2595911"/>
                <a:gd name="connsiteY6" fmla="*/ 1260651 h 4336160"/>
                <a:gd name="connsiteX7" fmla="*/ 2595701 w 2595911"/>
                <a:gd name="connsiteY7" fmla="*/ 1621997 h 4336160"/>
                <a:gd name="connsiteX8" fmla="*/ 2414157 w 2595911"/>
                <a:gd name="connsiteY8" fmla="*/ 1744827 h 4336160"/>
                <a:gd name="connsiteX9" fmla="*/ 2438112 w 2595911"/>
                <a:gd name="connsiteY9" fmla="*/ 1876222 h 4336160"/>
                <a:gd name="connsiteX10" fmla="*/ 2364008 w 2595911"/>
                <a:gd name="connsiteY10" fmla="*/ 1954625 h 4336160"/>
                <a:gd name="connsiteX11" fmla="*/ 2406694 w 2595911"/>
                <a:gd name="connsiteY11" fmla="*/ 2044757 h 4336160"/>
                <a:gd name="connsiteX12" fmla="*/ 2295129 w 2595911"/>
                <a:gd name="connsiteY12" fmla="*/ 2145695 h 4336160"/>
                <a:gd name="connsiteX13" fmla="*/ 2328786 w 2595911"/>
                <a:gd name="connsiteY13" fmla="*/ 2330861 h 4336160"/>
                <a:gd name="connsiteX14" fmla="*/ 1676396 w 2595911"/>
                <a:gd name="connsiteY14" fmla="*/ 2398959 h 4336160"/>
                <a:gd name="connsiteX15" fmla="*/ 1648674 w 2595911"/>
                <a:gd name="connsiteY15" fmla="*/ 2863623 h 4336160"/>
                <a:gd name="connsiteX16" fmla="*/ 1381015 w 2595911"/>
                <a:gd name="connsiteY16" fmla="*/ 3356080 h 4336160"/>
                <a:gd name="connsiteX17" fmla="*/ 740245 w 2595911"/>
                <a:gd name="connsiteY17" fmla="*/ 3690271 h 4336160"/>
                <a:gd name="connsiteX18" fmla="*/ 719453 w 2595911"/>
                <a:gd name="connsiteY18" fmla="*/ 4336160 h 4336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95911" h="4336160">
                  <a:moveTo>
                    <a:pt x="1211415" y="1946931"/>
                  </a:moveTo>
                  <a:cubicBezTo>
                    <a:pt x="1232046" y="2734779"/>
                    <a:pt x="1279245" y="3003787"/>
                    <a:pt x="719916" y="2995338"/>
                  </a:cubicBezTo>
                  <a:cubicBezTo>
                    <a:pt x="275760" y="2972675"/>
                    <a:pt x="581695" y="2549962"/>
                    <a:pt x="506632" y="2229642"/>
                  </a:cubicBezTo>
                  <a:cubicBezTo>
                    <a:pt x="451710" y="2015401"/>
                    <a:pt x="-181858" y="1517789"/>
                    <a:pt x="51352" y="724905"/>
                  </a:cubicBezTo>
                  <a:cubicBezTo>
                    <a:pt x="220811" y="200793"/>
                    <a:pt x="737934" y="-8994"/>
                    <a:pt x="1231244" y="294"/>
                  </a:cubicBezTo>
                  <a:cubicBezTo>
                    <a:pt x="1855523" y="-13626"/>
                    <a:pt x="2351673" y="553159"/>
                    <a:pt x="2399229" y="965802"/>
                  </a:cubicBezTo>
                  <a:cubicBezTo>
                    <a:pt x="2397760" y="1068516"/>
                    <a:pt x="2297381" y="1125062"/>
                    <a:pt x="2373853" y="1260651"/>
                  </a:cubicBezTo>
                  <a:cubicBezTo>
                    <a:pt x="2447802" y="1381100"/>
                    <a:pt x="2602394" y="1529340"/>
                    <a:pt x="2595701" y="1621997"/>
                  </a:cubicBezTo>
                  <a:cubicBezTo>
                    <a:pt x="2589162" y="1685959"/>
                    <a:pt x="2423077" y="1671340"/>
                    <a:pt x="2414157" y="1744827"/>
                  </a:cubicBezTo>
                  <a:cubicBezTo>
                    <a:pt x="2409442" y="1810850"/>
                    <a:pt x="2447589" y="1831630"/>
                    <a:pt x="2438112" y="1876222"/>
                  </a:cubicBezTo>
                  <a:cubicBezTo>
                    <a:pt x="2425316" y="1912675"/>
                    <a:pt x="2372041" y="1903884"/>
                    <a:pt x="2364008" y="1954625"/>
                  </a:cubicBezTo>
                  <a:cubicBezTo>
                    <a:pt x="2360774" y="1995781"/>
                    <a:pt x="2417071" y="1998838"/>
                    <a:pt x="2406694" y="2044757"/>
                  </a:cubicBezTo>
                  <a:cubicBezTo>
                    <a:pt x="2394112" y="2080784"/>
                    <a:pt x="2298186" y="2093000"/>
                    <a:pt x="2295129" y="2145695"/>
                  </a:cubicBezTo>
                  <a:cubicBezTo>
                    <a:pt x="2292060" y="2195511"/>
                    <a:pt x="2377098" y="2254852"/>
                    <a:pt x="2328786" y="2330861"/>
                  </a:cubicBezTo>
                  <a:cubicBezTo>
                    <a:pt x="2147042" y="2555173"/>
                    <a:pt x="1824805" y="2274659"/>
                    <a:pt x="1676396" y="2398959"/>
                  </a:cubicBezTo>
                  <a:cubicBezTo>
                    <a:pt x="1561854" y="2516327"/>
                    <a:pt x="1674092" y="2673146"/>
                    <a:pt x="1648674" y="2863623"/>
                  </a:cubicBezTo>
                  <a:cubicBezTo>
                    <a:pt x="1616112" y="3082675"/>
                    <a:pt x="1570519" y="3254422"/>
                    <a:pt x="1381015" y="3356080"/>
                  </a:cubicBezTo>
                  <a:cubicBezTo>
                    <a:pt x="1212669" y="3440490"/>
                    <a:pt x="994316" y="3341542"/>
                    <a:pt x="740245" y="3690271"/>
                  </a:cubicBezTo>
                  <a:cubicBezTo>
                    <a:pt x="619015" y="3887313"/>
                    <a:pt x="785914" y="4051014"/>
                    <a:pt x="719453" y="4336160"/>
                  </a:cubicBezTo>
                </a:path>
              </a:pathLst>
            </a:custGeom>
            <a:ln w="50800">
              <a:solidFill>
                <a:schemeClr val="accent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ko-KR" altLang="en-US" dirty="0">
                <a:cs typeface="B Nazanin" panose="00000700000000000000" pitchFamily="2" charset="-78"/>
              </a:endParaRPr>
            </a:p>
          </p:txBody>
        </p:sp>
        <p:sp>
          <p:nvSpPr>
            <p:cNvPr id="80" name="Round Same Side Corner Rectangle 2">
              <a:extLst>
                <a:ext uri="{FF2B5EF4-FFF2-40B4-BE49-F238E27FC236}">
                  <a16:creationId xmlns:a16="http://schemas.microsoft.com/office/drawing/2014/main" id="{FEB212CF-8295-40EC-B012-63F74EB60361}"/>
                </a:ext>
              </a:extLst>
            </p:cNvPr>
            <p:cNvSpPr/>
            <p:nvPr/>
          </p:nvSpPr>
          <p:spPr>
            <a:xfrm>
              <a:off x="1496128" y="6012446"/>
              <a:ext cx="248319" cy="280553"/>
            </a:xfrm>
            <a:custGeom>
              <a:avLst/>
              <a:gdLst/>
              <a:ahLst/>
              <a:cxnLst/>
              <a:rect l="l" t="t" r="r" b="b"/>
              <a:pathLst>
                <a:path w="248319" h="280553">
                  <a:moveTo>
                    <a:pt x="83314" y="0"/>
                  </a:moveTo>
                  <a:lnTo>
                    <a:pt x="165005" y="0"/>
                  </a:lnTo>
                  <a:cubicBezTo>
                    <a:pt x="211018" y="0"/>
                    <a:pt x="248319" y="37301"/>
                    <a:pt x="248319" y="83314"/>
                  </a:cubicBezTo>
                  <a:lnTo>
                    <a:pt x="248319" y="194595"/>
                  </a:lnTo>
                  <a:lnTo>
                    <a:pt x="197978" y="194595"/>
                  </a:lnTo>
                  <a:lnTo>
                    <a:pt x="197978" y="258002"/>
                  </a:lnTo>
                  <a:cubicBezTo>
                    <a:pt x="197978" y="270457"/>
                    <a:pt x="187882" y="280553"/>
                    <a:pt x="175427" y="280553"/>
                  </a:cubicBezTo>
                  <a:lnTo>
                    <a:pt x="174810" y="280553"/>
                  </a:lnTo>
                  <a:cubicBezTo>
                    <a:pt x="162355" y="280553"/>
                    <a:pt x="152259" y="270457"/>
                    <a:pt x="152259" y="258002"/>
                  </a:cubicBezTo>
                  <a:lnTo>
                    <a:pt x="152259" y="194595"/>
                  </a:lnTo>
                  <a:lnTo>
                    <a:pt x="91297" y="194595"/>
                  </a:lnTo>
                  <a:lnTo>
                    <a:pt x="91297" y="258002"/>
                  </a:lnTo>
                  <a:cubicBezTo>
                    <a:pt x="91297" y="270457"/>
                    <a:pt x="81201" y="280553"/>
                    <a:pt x="68746" y="280553"/>
                  </a:cubicBezTo>
                  <a:lnTo>
                    <a:pt x="68129" y="280553"/>
                  </a:lnTo>
                  <a:cubicBezTo>
                    <a:pt x="55674" y="280553"/>
                    <a:pt x="45578" y="270457"/>
                    <a:pt x="45578" y="258002"/>
                  </a:cubicBezTo>
                  <a:lnTo>
                    <a:pt x="45578" y="194595"/>
                  </a:lnTo>
                  <a:lnTo>
                    <a:pt x="0" y="194595"/>
                  </a:lnTo>
                  <a:lnTo>
                    <a:pt x="0" y="83314"/>
                  </a:lnTo>
                  <a:cubicBezTo>
                    <a:pt x="0" y="37301"/>
                    <a:pt x="37301" y="0"/>
                    <a:pt x="8331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grpSp>
      <p:grpSp>
        <p:nvGrpSpPr>
          <p:cNvPr id="6" name="그룹 5">
            <a:extLst>
              <a:ext uri="{FF2B5EF4-FFF2-40B4-BE49-F238E27FC236}">
                <a16:creationId xmlns:a16="http://schemas.microsoft.com/office/drawing/2014/main" id="{C0A2FC76-5C6E-4103-B6B2-72EE358526C2}"/>
              </a:ext>
            </a:extLst>
          </p:cNvPr>
          <p:cNvGrpSpPr/>
          <p:nvPr/>
        </p:nvGrpSpPr>
        <p:grpSpPr>
          <a:xfrm>
            <a:off x="4303858" y="4857241"/>
            <a:ext cx="2558010" cy="1499736"/>
            <a:chOff x="5900351" y="3114676"/>
            <a:chExt cx="4138161" cy="2426163"/>
          </a:xfrm>
        </p:grpSpPr>
        <p:sp>
          <p:nvSpPr>
            <p:cNvPr id="82" name="직사각형 81">
              <a:extLst>
                <a:ext uri="{FF2B5EF4-FFF2-40B4-BE49-F238E27FC236}">
                  <a16:creationId xmlns:a16="http://schemas.microsoft.com/office/drawing/2014/main" id="{8AABDF81-5D4D-46DD-BE88-DFF5FD9BCBD7}"/>
                </a:ext>
              </a:extLst>
            </p:cNvPr>
            <p:cNvSpPr/>
            <p:nvPr/>
          </p:nvSpPr>
          <p:spPr>
            <a:xfrm>
              <a:off x="5900351" y="3114676"/>
              <a:ext cx="4138161" cy="24261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grpSp>
          <p:nvGrpSpPr>
            <p:cNvPr id="83" name="그룹 82">
              <a:extLst>
                <a:ext uri="{FF2B5EF4-FFF2-40B4-BE49-F238E27FC236}">
                  <a16:creationId xmlns:a16="http://schemas.microsoft.com/office/drawing/2014/main" id="{3A90C56C-1B69-4D1D-9511-8F918730F3C6}"/>
                </a:ext>
              </a:extLst>
            </p:cNvPr>
            <p:cNvGrpSpPr/>
            <p:nvPr/>
          </p:nvGrpSpPr>
          <p:grpSpPr>
            <a:xfrm>
              <a:off x="6278879" y="3475280"/>
              <a:ext cx="283914" cy="1814359"/>
              <a:chOff x="1055023" y="2447148"/>
              <a:chExt cx="489227" cy="3126415"/>
            </a:xfrm>
            <a:solidFill>
              <a:schemeClr val="accent2"/>
            </a:solidFill>
            <a:effectLst>
              <a:outerShdw blurRad="63500" sx="102000" sy="102000" algn="ctr" rotWithShape="0">
                <a:prstClr val="black">
                  <a:alpha val="40000"/>
                </a:prstClr>
              </a:outerShdw>
            </a:effectLst>
          </p:grpSpPr>
          <p:grpSp>
            <p:nvGrpSpPr>
              <p:cNvPr id="84" name="그룹 83">
                <a:extLst>
                  <a:ext uri="{FF2B5EF4-FFF2-40B4-BE49-F238E27FC236}">
                    <a16:creationId xmlns:a16="http://schemas.microsoft.com/office/drawing/2014/main" id="{A22B4A4A-55D6-46EB-AED5-C9F0997E4252}"/>
                  </a:ext>
                </a:extLst>
              </p:cNvPr>
              <p:cNvGrpSpPr/>
              <p:nvPr/>
            </p:nvGrpSpPr>
            <p:grpSpPr>
              <a:xfrm>
                <a:off x="1195228" y="3663994"/>
                <a:ext cx="208870" cy="1909569"/>
                <a:chOff x="4360431" y="3515651"/>
                <a:chExt cx="208870" cy="1909569"/>
              </a:xfrm>
              <a:grpFill/>
            </p:grpSpPr>
            <p:sp>
              <p:nvSpPr>
                <p:cNvPr id="86" name="사다리꼴 85">
                  <a:extLst>
                    <a:ext uri="{FF2B5EF4-FFF2-40B4-BE49-F238E27FC236}">
                      <a16:creationId xmlns:a16="http://schemas.microsoft.com/office/drawing/2014/main" id="{129D76D6-76B5-4E65-895B-307B04D671E4}"/>
                    </a:ext>
                  </a:extLst>
                </p:cNvPr>
                <p:cNvSpPr/>
                <p:nvPr/>
              </p:nvSpPr>
              <p:spPr>
                <a:xfrm>
                  <a:off x="4360431" y="3515651"/>
                  <a:ext cx="208870" cy="1803164"/>
                </a:xfrm>
                <a:prstGeom prst="trapezoid">
                  <a:avLst>
                    <a:gd name="adj" fmla="val 1720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dirty="0">
                    <a:cs typeface="B Nazanin" panose="00000700000000000000" pitchFamily="2" charset="-78"/>
                  </a:endParaRPr>
                </a:p>
              </p:txBody>
            </p:sp>
            <p:sp>
              <p:nvSpPr>
                <p:cNvPr id="87" name="타원 86">
                  <a:extLst>
                    <a:ext uri="{FF2B5EF4-FFF2-40B4-BE49-F238E27FC236}">
                      <a16:creationId xmlns:a16="http://schemas.microsoft.com/office/drawing/2014/main" id="{3B1A0F15-256B-4FBE-8609-AB9B1D5EC320}"/>
                    </a:ext>
                  </a:extLst>
                </p:cNvPr>
                <p:cNvSpPr/>
                <p:nvPr/>
              </p:nvSpPr>
              <p:spPr>
                <a:xfrm>
                  <a:off x="4360431" y="5216350"/>
                  <a:ext cx="208870" cy="2088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grpSp>
          <p:sp>
            <p:nvSpPr>
              <p:cNvPr id="85" name="자유형: 도형 84">
                <a:extLst>
                  <a:ext uri="{FF2B5EF4-FFF2-40B4-BE49-F238E27FC236}">
                    <a16:creationId xmlns:a16="http://schemas.microsoft.com/office/drawing/2014/main" id="{8D37A63E-2ACF-4AB6-92E7-4FBE743C03F6}"/>
                  </a:ext>
                </a:extLst>
              </p:cNvPr>
              <p:cNvSpPr/>
              <p:nvPr/>
            </p:nvSpPr>
            <p:spPr>
              <a:xfrm>
                <a:off x="1055023" y="2447148"/>
                <a:ext cx="489227" cy="1216846"/>
              </a:xfrm>
              <a:custGeom>
                <a:avLst/>
                <a:gdLst>
                  <a:gd name="connsiteX0" fmla="*/ 72939 w 489172"/>
                  <a:gd name="connsiteY0" fmla="*/ 0 h 1397222"/>
                  <a:gd name="connsiteX1" fmla="*/ 93304 w 489172"/>
                  <a:gd name="connsiteY1" fmla="*/ 8435 h 1397222"/>
                  <a:gd name="connsiteX2" fmla="*/ 100807 w 489172"/>
                  <a:gd name="connsiteY2" fmla="*/ 26550 h 1397222"/>
                  <a:gd name="connsiteX3" fmla="*/ 100806 w 489172"/>
                  <a:gd name="connsiteY3" fmla="*/ 765594 h 1397222"/>
                  <a:gd name="connsiteX4" fmla="*/ 131180 w 489172"/>
                  <a:gd name="connsiteY4" fmla="*/ 795968 h 1397222"/>
                  <a:gd name="connsiteX5" fmla="*/ 161554 w 489172"/>
                  <a:gd name="connsiteY5" fmla="*/ 765594 h 1397222"/>
                  <a:gd name="connsiteX6" fmla="*/ 161554 w 489172"/>
                  <a:gd name="connsiteY6" fmla="*/ 28704 h 1397222"/>
                  <a:gd name="connsiteX7" fmla="*/ 169949 w 489172"/>
                  <a:gd name="connsiteY7" fmla="*/ 8435 h 1397222"/>
                  <a:gd name="connsiteX8" fmla="*/ 190314 w 489172"/>
                  <a:gd name="connsiteY8" fmla="*/ 0 h 1397222"/>
                  <a:gd name="connsiteX9" fmla="*/ 210679 w 489172"/>
                  <a:gd name="connsiteY9" fmla="*/ 8435 h 1397222"/>
                  <a:gd name="connsiteX10" fmla="*/ 217111 w 489172"/>
                  <a:gd name="connsiteY10" fmla="*/ 23964 h 1397222"/>
                  <a:gd name="connsiteX11" fmla="*/ 217110 w 489172"/>
                  <a:gd name="connsiteY11" fmla="*/ 765292 h 1397222"/>
                  <a:gd name="connsiteX12" fmla="*/ 247484 w 489172"/>
                  <a:gd name="connsiteY12" fmla="*/ 795666 h 1397222"/>
                  <a:gd name="connsiteX13" fmla="*/ 277858 w 489172"/>
                  <a:gd name="connsiteY13" fmla="*/ 765292 h 1397222"/>
                  <a:gd name="connsiteX14" fmla="*/ 277858 w 489172"/>
                  <a:gd name="connsiteY14" fmla="*/ 25070 h 1397222"/>
                  <a:gd name="connsiteX15" fmla="*/ 284748 w 489172"/>
                  <a:gd name="connsiteY15" fmla="*/ 8435 h 1397222"/>
                  <a:gd name="connsiteX16" fmla="*/ 305113 w 489172"/>
                  <a:gd name="connsiteY16" fmla="*/ 0 h 1397222"/>
                  <a:gd name="connsiteX17" fmla="*/ 325478 w 489172"/>
                  <a:gd name="connsiteY17" fmla="*/ 8435 h 1397222"/>
                  <a:gd name="connsiteX18" fmla="*/ 333416 w 489172"/>
                  <a:gd name="connsiteY18" fmla="*/ 27600 h 1397222"/>
                  <a:gd name="connsiteX19" fmla="*/ 333415 w 489172"/>
                  <a:gd name="connsiteY19" fmla="*/ 758388 h 1397222"/>
                  <a:gd name="connsiteX20" fmla="*/ 363789 w 489172"/>
                  <a:gd name="connsiteY20" fmla="*/ 788762 h 1397222"/>
                  <a:gd name="connsiteX21" fmla="*/ 394163 w 489172"/>
                  <a:gd name="connsiteY21" fmla="*/ 758388 h 1397222"/>
                  <a:gd name="connsiteX22" fmla="*/ 394163 w 489172"/>
                  <a:gd name="connsiteY22" fmla="*/ 27653 h 1397222"/>
                  <a:gd name="connsiteX23" fmla="*/ 402123 w 489172"/>
                  <a:gd name="connsiteY23" fmla="*/ 8435 h 1397222"/>
                  <a:gd name="connsiteX24" fmla="*/ 422488 w 489172"/>
                  <a:gd name="connsiteY24" fmla="*/ 0 h 1397222"/>
                  <a:gd name="connsiteX25" fmla="*/ 451288 w 489172"/>
                  <a:gd name="connsiteY25" fmla="*/ 28800 h 1397222"/>
                  <a:gd name="connsiteX26" fmla="*/ 489172 w 489172"/>
                  <a:gd name="connsiteY26" fmla="*/ 1094702 h 1397222"/>
                  <a:gd name="connsiteX27" fmla="*/ 312706 w 489172"/>
                  <a:gd name="connsiteY27" fmla="*/ 1397222 h 1397222"/>
                  <a:gd name="connsiteX28" fmla="*/ 176466 w 489172"/>
                  <a:gd name="connsiteY28" fmla="*/ 1397222 h 1397222"/>
                  <a:gd name="connsiteX29" fmla="*/ 0 w 489172"/>
                  <a:gd name="connsiteY29" fmla="*/ 1094702 h 1397222"/>
                  <a:gd name="connsiteX30" fmla="*/ 44139 w 489172"/>
                  <a:gd name="connsiteY30" fmla="*/ 28800 h 1397222"/>
                  <a:gd name="connsiteX31" fmla="*/ 72939 w 489172"/>
                  <a:gd name="connsiteY31" fmla="*/ 0 h 1397222"/>
                  <a:gd name="connsiteX0" fmla="*/ 72939 w 489172"/>
                  <a:gd name="connsiteY0" fmla="*/ 0 h 1397222"/>
                  <a:gd name="connsiteX1" fmla="*/ 93304 w 489172"/>
                  <a:gd name="connsiteY1" fmla="*/ 8435 h 1397222"/>
                  <a:gd name="connsiteX2" fmla="*/ 100807 w 489172"/>
                  <a:gd name="connsiteY2" fmla="*/ 26550 h 1397222"/>
                  <a:gd name="connsiteX3" fmla="*/ 100806 w 489172"/>
                  <a:gd name="connsiteY3" fmla="*/ 765594 h 1397222"/>
                  <a:gd name="connsiteX4" fmla="*/ 131180 w 489172"/>
                  <a:gd name="connsiteY4" fmla="*/ 795968 h 1397222"/>
                  <a:gd name="connsiteX5" fmla="*/ 161554 w 489172"/>
                  <a:gd name="connsiteY5" fmla="*/ 765594 h 1397222"/>
                  <a:gd name="connsiteX6" fmla="*/ 161554 w 489172"/>
                  <a:gd name="connsiteY6" fmla="*/ 28704 h 1397222"/>
                  <a:gd name="connsiteX7" fmla="*/ 169949 w 489172"/>
                  <a:gd name="connsiteY7" fmla="*/ 8435 h 1397222"/>
                  <a:gd name="connsiteX8" fmla="*/ 190314 w 489172"/>
                  <a:gd name="connsiteY8" fmla="*/ 0 h 1397222"/>
                  <a:gd name="connsiteX9" fmla="*/ 210679 w 489172"/>
                  <a:gd name="connsiteY9" fmla="*/ 8435 h 1397222"/>
                  <a:gd name="connsiteX10" fmla="*/ 217111 w 489172"/>
                  <a:gd name="connsiteY10" fmla="*/ 23964 h 1397222"/>
                  <a:gd name="connsiteX11" fmla="*/ 217110 w 489172"/>
                  <a:gd name="connsiteY11" fmla="*/ 765292 h 1397222"/>
                  <a:gd name="connsiteX12" fmla="*/ 247484 w 489172"/>
                  <a:gd name="connsiteY12" fmla="*/ 795666 h 1397222"/>
                  <a:gd name="connsiteX13" fmla="*/ 277858 w 489172"/>
                  <a:gd name="connsiteY13" fmla="*/ 765292 h 1397222"/>
                  <a:gd name="connsiteX14" fmla="*/ 277858 w 489172"/>
                  <a:gd name="connsiteY14" fmla="*/ 25070 h 1397222"/>
                  <a:gd name="connsiteX15" fmla="*/ 284748 w 489172"/>
                  <a:gd name="connsiteY15" fmla="*/ 8435 h 1397222"/>
                  <a:gd name="connsiteX16" fmla="*/ 305113 w 489172"/>
                  <a:gd name="connsiteY16" fmla="*/ 0 h 1397222"/>
                  <a:gd name="connsiteX17" fmla="*/ 325478 w 489172"/>
                  <a:gd name="connsiteY17" fmla="*/ 8435 h 1397222"/>
                  <a:gd name="connsiteX18" fmla="*/ 333416 w 489172"/>
                  <a:gd name="connsiteY18" fmla="*/ 27600 h 1397222"/>
                  <a:gd name="connsiteX19" fmla="*/ 333415 w 489172"/>
                  <a:gd name="connsiteY19" fmla="*/ 758388 h 1397222"/>
                  <a:gd name="connsiteX20" fmla="*/ 363789 w 489172"/>
                  <a:gd name="connsiteY20" fmla="*/ 788762 h 1397222"/>
                  <a:gd name="connsiteX21" fmla="*/ 394163 w 489172"/>
                  <a:gd name="connsiteY21" fmla="*/ 758388 h 1397222"/>
                  <a:gd name="connsiteX22" fmla="*/ 394163 w 489172"/>
                  <a:gd name="connsiteY22" fmla="*/ 27653 h 1397222"/>
                  <a:gd name="connsiteX23" fmla="*/ 402123 w 489172"/>
                  <a:gd name="connsiteY23" fmla="*/ 8435 h 1397222"/>
                  <a:gd name="connsiteX24" fmla="*/ 422488 w 489172"/>
                  <a:gd name="connsiteY24" fmla="*/ 0 h 1397222"/>
                  <a:gd name="connsiteX25" fmla="*/ 451288 w 489172"/>
                  <a:gd name="connsiteY25" fmla="*/ 28800 h 1397222"/>
                  <a:gd name="connsiteX26" fmla="*/ 489172 w 489172"/>
                  <a:gd name="connsiteY26" fmla="*/ 1094702 h 1397222"/>
                  <a:gd name="connsiteX27" fmla="*/ 312706 w 489172"/>
                  <a:gd name="connsiteY27" fmla="*/ 1397222 h 1397222"/>
                  <a:gd name="connsiteX28" fmla="*/ 176466 w 489172"/>
                  <a:gd name="connsiteY28" fmla="*/ 1397222 h 1397222"/>
                  <a:gd name="connsiteX29" fmla="*/ 0 w 489172"/>
                  <a:gd name="connsiteY29" fmla="*/ 1094702 h 1397222"/>
                  <a:gd name="connsiteX30" fmla="*/ 44139 w 489172"/>
                  <a:gd name="connsiteY30" fmla="*/ 28800 h 1397222"/>
                  <a:gd name="connsiteX31" fmla="*/ 72939 w 489172"/>
                  <a:gd name="connsiteY31" fmla="*/ 0 h 1397222"/>
                  <a:gd name="connsiteX0" fmla="*/ 72939 w 489172"/>
                  <a:gd name="connsiteY0" fmla="*/ 0 h 1397222"/>
                  <a:gd name="connsiteX1" fmla="*/ 93304 w 489172"/>
                  <a:gd name="connsiteY1" fmla="*/ 8435 h 1397222"/>
                  <a:gd name="connsiteX2" fmla="*/ 100807 w 489172"/>
                  <a:gd name="connsiteY2" fmla="*/ 26550 h 1397222"/>
                  <a:gd name="connsiteX3" fmla="*/ 100806 w 489172"/>
                  <a:gd name="connsiteY3" fmla="*/ 765594 h 1397222"/>
                  <a:gd name="connsiteX4" fmla="*/ 131180 w 489172"/>
                  <a:gd name="connsiteY4" fmla="*/ 795968 h 1397222"/>
                  <a:gd name="connsiteX5" fmla="*/ 161554 w 489172"/>
                  <a:gd name="connsiteY5" fmla="*/ 765594 h 1397222"/>
                  <a:gd name="connsiteX6" fmla="*/ 161554 w 489172"/>
                  <a:gd name="connsiteY6" fmla="*/ 28704 h 1397222"/>
                  <a:gd name="connsiteX7" fmla="*/ 169949 w 489172"/>
                  <a:gd name="connsiteY7" fmla="*/ 8435 h 1397222"/>
                  <a:gd name="connsiteX8" fmla="*/ 190314 w 489172"/>
                  <a:gd name="connsiteY8" fmla="*/ 0 h 1397222"/>
                  <a:gd name="connsiteX9" fmla="*/ 210679 w 489172"/>
                  <a:gd name="connsiteY9" fmla="*/ 8435 h 1397222"/>
                  <a:gd name="connsiteX10" fmla="*/ 217111 w 489172"/>
                  <a:gd name="connsiteY10" fmla="*/ 23964 h 1397222"/>
                  <a:gd name="connsiteX11" fmla="*/ 217110 w 489172"/>
                  <a:gd name="connsiteY11" fmla="*/ 765292 h 1397222"/>
                  <a:gd name="connsiteX12" fmla="*/ 247484 w 489172"/>
                  <a:gd name="connsiteY12" fmla="*/ 795666 h 1397222"/>
                  <a:gd name="connsiteX13" fmla="*/ 277858 w 489172"/>
                  <a:gd name="connsiteY13" fmla="*/ 765292 h 1397222"/>
                  <a:gd name="connsiteX14" fmla="*/ 277858 w 489172"/>
                  <a:gd name="connsiteY14" fmla="*/ 25070 h 1397222"/>
                  <a:gd name="connsiteX15" fmla="*/ 284748 w 489172"/>
                  <a:gd name="connsiteY15" fmla="*/ 8435 h 1397222"/>
                  <a:gd name="connsiteX16" fmla="*/ 305113 w 489172"/>
                  <a:gd name="connsiteY16" fmla="*/ 0 h 1397222"/>
                  <a:gd name="connsiteX17" fmla="*/ 325478 w 489172"/>
                  <a:gd name="connsiteY17" fmla="*/ 8435 h 1397222"/>
                  <a:gd name="connsiteX18" fmla="*/ 333416 w 489172"/>
                  <a:gd name="connsiteY18" fmla="*/ 27600 h 1397222"/>
                  <a:gd name="connsiteX19" fmla="*/ 333415 w 489172"/>
                  <a:gd name="connsiteY19" fmla="*/ 758388 h 1397222"/>
                  <a:gd name="connsiteX20" fmla="*/ 363789 w 489172"/>
                  <a:gd name="connsiteY20" fmla="*/ 788762 h 1397222"/>
                  <a:gd name="connsiteX21" fmla="*/ 394163 w 489172"/>
                  <a:gd name="connsiteY21" fmla="*/ 758388 h 1397222"/>
                  <a:gd name="connsiteX22" fmla="*/ 394163 w 489172"/>
                  <a:gd name="connsiteY22" fmla="*/ 27653 h 1397222"/>
                  <a:gd name="connsiteX23" fmla="*/ 402123 w 489172"/>
                  <a:gd name="connsiteY23" fmla="*/ 8435 h 1397222"/>
                  <a:gd name="connsiteX24" fmla="*/ 422488 w 489172"/>
                  <a:gd name="connsiteY24" fmla="*/ 0 h 1397222"/>
                  <a:gd name="connsiteX25" fmla="*/ 451288 w 489172"/>
                  <a:gd name="connsiteY25" fmla="*/ 28800 h 1397222"/>
                  <a:gd name="connsiteX26" fmla="*/ 489172 w 489172"/>
                  <a:gd name="connsiteY26" fmla="*/ 1094702 h 1397222"/>
                  <a:gd name="connsiteX27" fmla="*/ 312706 w 489172"/>
                  <a:gd name="connsiteY27" fmla="*/ 1397222 h 1397222"/>
                  <a:gd name="connsiteX28" fmla="*/ 176466 w 489172"/>
                  <a:gd name="connsiteY28" fmla="*/ 1397222 h 1397222"/>
                  <a:gd name="connsiteX29" fmla="*/ 0 w 489172"/>
                  <a:gd name="connsiteY29" fmla="*/ 1094702 h 1397222"/>
                  <a:gd name="connsiteX30" fmla="*/ 44139 w 489172"/>
                  <a:gd name="connsiteY30" fmla="*/ 28800 h 1397222"/>
                  <a:gd name="connsiteX31" fmla="*/ 72939 w 489172"/>
                  <a:gd name="connsiteY31" fmla="*/ 0 h 1397222"/>
                  <a:gd name="connsiteX0" fmla="*/ 72939 w 489173"/>
                  <a:gd name="connsiteY0" fmla="*/ 0 h 1397222"/>
                  <a:gd name="connsiteX1" fmla="*/ 93304 w 489173"/>
                  <a:gd name="connsiteY1" fmla="*/ 8435 h 1397222"/>
                  <a:gd name="connsiteX2" fmla="*/ 100807 w 489173"/>
                  <a:gd name="connsiteY2" fmla="*/ 26550 h 1397222"/>
                  <a:gd name="connsiteX3" fmla="*/ 100806 w 489173"/>
                  <a:gd name="connsiteY3" fmla="*/ 765594 h 1397222"/>
                  <a:gd name="connsiteX4" fmla="*/ 131180 w 489173"/>
                  <a:gd name="connsiteY4" fmla="*/ 795968 h 1397222"/>
                  <a:gd name="connsiteX5" fmla="*/ 161554 w 489173"/>
                  <a:gd name="connsiteY5" fmla="*/ 765594 h 1397222"/>
                  <a:gd name="connsiteX6" fmla="*/ 161554 w 489173"/>
                  <a:gd name="connsiteY6" fmla="*/ 28704 h 1397222"/>
                  <a:gd name="connsiteX7" fmla="*/ 169949 w 489173"/>
                  <a:gd name="connsiteY7" fmla="*/ 8435 h 1397222"/>
                  <a:gd name="connsiteX8" fmla="*/ 190314 w 489173"/>
                  <a:gd name="connsiteY8" fmla="*/ 0 h 1397222"/>
                  <a:gd name="connsiteX9" fmla="*/ 210679 w 489173"/>
                  <a:gd name="connsiteY9" fmla="*/ 8435 h 1397222"/>
                  <a:gd name="connsiteX10" fmla="*/ 217111 w 489173"/>
                  <a:gd name="connsiteY10" fmla="*/ 23964 h 1397222"/>
                  <a:gd name="connsiteX11" fmla="*/ 217110 w 489173"/>
                  <a:gd name="connsiteY11" fmla="*/ 765292 h 1397222"/>
                  <a:gd name="connsiteX12" fmla="*/ 247484 w 489173"/>
                  <a:gd name="connsiteY12" fmla="*/ 795666 h 1397222"/>
                  <a:gd name="connsiteX13" fmla="*/ 277858 w 489173"/>
                  <a:gd name="connsiteY13" fmla="*/ 765292 h 1397222"/>
                  <a:gd name="connsiteX14" fmla="*/ 277858 w 489173"/>
                  <a:gd name="connsiteY14" fmla="*/ 25070 h 1397222"/>
                  <a:gd name="connsiteX15" fmla="*/ 284748 w 489173"/>
                  <a:gd name="connsiteY15" fmla="*/ 8435 h 1397222"/>
                  <a:gd name="connsiteX16" fmla="*/ 305113 w 489173"/>
                  <a:gd name="connsiteY16" fmla="*/ 0 h 1397222"/>
                  <a:gd name="connsiteX17" fmla="*/ 325478 w 489173"/>
                  <a:gd name="connsiteY17" fmla="*/ 8435 h 1397222"/>
                  <a:gd name="connsiteX18" fmla="*/ 333416 w 489173"/>
                  <a:gd name="connsiteY18" fmla="*/ 27600 h 1397222"/>
                  <a:gd name="connsiteX19" fmla="*/ 333415 w 489173"/>
                  <a:gd name="connsiteY19" fmla="*/ 758388 h 1397222"/>
                  <a:gd name="connsiteX20" fmla="*/ 363789 w 489173"/>
                  <a:gd name="connsiteY20" fmla="*/ 788762 h 1397222"/>
                  <a:gd name="connsiteX21" fmla="*/ 394163 w 489173"/>
                  <a:gd name="connsiteY21" fmla="*/ 758388 h 1397222"/>
                  <a:gd name="connsiteX22" fmla="*/ 394163 w 489173"/>
                  <a:gd name="connsiteY22" fmla="*/ 27653 h 1397222"/>
                  <a:gd name="connsiteX23" fmla="*/ 402123 w 489173"/>
                  <a:gd name="connsiteY23" fmla="*/ 8435 h 1397222"/>
                  <a:gd name="connsiteX24" fmla="*/ 422488 w 489173"/>
                  <a:gd name="connsiteY24" fmla="*/ 0 h 1397222"/>
                  <a:gd name="connsiteX25" fmla="*/ 451288 w 489173"/>
                  <a:gd name="connsiteY25" fmla="*/ 28800 h 1397222"/>
                  <a:gd name="connsiteX26" fmla="*/ 489172 w 489173"/>
                  <a:gd name="connsiteY26" fmla="*/ 1094702 h 1397222"/>
                  <a:gd name="connsiteX27" fmla="*/ 312706 w 489173"/>
                  <a:gd name="connsiteY27" fmla="*/ 1397222 h 1397222"/>
                  <a:gd name="connsiteX28" fmla="*/ 176466 w 489173"/>
                  <a:gd name="connsiteY28" fmla="*/ 1397222 h 1397222"/>
                  <a:gd name="connsiteX29" fmla="*/ 0 w 489173"/>
                  <a:gd name="connsiteY29" fmla="*/ 1094702 h 1397222"/>
                  <a:gd name="connsiteX30" fmla="*/ 44139 w 489173"/>
                  <a:gd name="connsiteY30" fmla="*/ 28800 h 1397222"/>
                  <a:gd name="connsiteX31" fmla="*/ 72939 w 489173"/>
                  <a:gd name="connsiteY31" fmla="*/ 0 h 1397222"/>
                  <a:gd name="connsiteX0" fmla="*/ 72993 w 489227"/>
                  <a:gd name="connsiteY0" fmla="*/ 0 h 1397222"/>
                  <a:gd name="connsiteX1" fmla="*/ 93358 w 489227"/>
                  <a:gd name="connsiteY1" fmla="*/ 8435 h 1397222"/>
                  <a:gd name="connsiteX2" fmla="*/ 100861 w 489227"/>
                  <a:gd name="connsiteY2" fmla="*/ 26550 h 1397222"/>
                  <a:gd name="connsiteX3" fmla="*/ 100860 w 489227"/>
                  <a:gd name="connsiteY3" fmla="*/ 765594 h 1397222"/>
                  <a:gd name="connsiteX4" fmla="*/ 131234 w 489227"/>
                  <a:gd name="connsiteY4" fmla="*/ 795968 h 1397222"/>
                  <a:gd name="connsiteX5" fmla="*/ 161608 w 489227"/>
                  <a:gd name="connsiteY5" fmla="*/ 765594 h 1397222"/>
                  <a:gd name="connsiteX6" fmla="*/ 161608 w 489227"/>
                  <a:gd name="connsiteY6" fmla="*/ 28704 h 1397222"/>
                  <a:gd name="connsiteX7" fmla="*/ 170003 w 489227"/>
                  <a:gd name="connsiteY7" fmla="*/ 8435 h 1397222"/>
                  <a:gd name="connsiteX8" fmla="*/ 190368 w 489227"/>
                  <a:gd name="connsiteY8" fmla="*/ 0 h 1397222"/>
                  <a:gd name="connsiteX9" fmla="*/ 210733 w 489227"/>
                  <a:gd name="connsiteY9" fmla="*/ 8435 h 1397222"/>
                  <a:gd name="connsiteX10" fmla="*/ 217165 w 489227"/>
                  <a:gd name="connsiteY10" fmla="*/ 23964 h 1397222"/>
                  <a:gd name="connsiteX11" fmla="*/ 217164 w 489227"/>
                  <a:gd name="connsiteY11" fmla="*/ 765292 h 1397222"/>
                  <a:gd name="connsiteX12" fmla="*/ 247538 w 489227"/>
                  <a:gd name="connsiteY12" fmla="*/ 795666 h 1397222"/>
                  <a:gd name="connsiteX13" fmla="*/ 277912 w 489227"/>
                  <a:gd name="connsiteY13" fmla="*/ 765292 h 1397222"/>
                  <a:gd name="connsiteX14" fmla="*/ 277912 w 489227"/>
                  <a:gd name="connsiteY14" fmla="*/ 25070 h 1397222"/>
                  <a:gd name="connsiteX15" fmla="*/ 284802 w 489227"/>
                  <a:gd name="connsiteY15" fmla="*/ 8435 h 1397222"/>
                  <a:gd name="connsiteX16" fmla="*/ 305167 w 489227"/>
                  <a:gd name="connsiteY16" fmla="*/ 0 h 1397222"/>
                  <a:gd name="connsiteX17" fmla="*/ 325532 w 489227"/>
                  <a:gd name="connsiteY17" fmla="*/ 8435 h 1397222"/>
                  <a:gd name="connsiteX18" fmla="*/ 333470 w 489227"/>
                  <a:gd name="connsiteY18" fmla="*/ 27600 h 1397222"/>
                  <a:gd name="connsiteX19" fmla="*/ 333469 w 489227"/>
                  <a:gd name="connsiteY19" fmla="*/ 758388 h 1397222"/>
                  <a:gd name="connsiteX20" fmla="*/ 363843 w 489227"/>
                  <a:gd name="connsiteY20" fmla="*/ 788762 h 1397222"/>
                  <a:gd name="connsiteX21" fmla="*/ 394217 w 489227"/>
                  <a:gd name="connsiteY21" fmla="*/ 758388 h 1397222"/>
                  <a:gd name="connsiteX22" fmla="*/ 394217 w 489227"/>
                  <a:gd name="connsiteY22" fmla="*/ 27653 h 1397222"/>
                  <a:gd name="connsiteX23" fmla="*/ 402177 w 489227"/>
                  <a:gd name="connsiteY23" fmla="*/ 8435 h 1397222"/>
                  <a:gd name="connsiteX24" fmla="*/ 422542 w 489227"/>
                  <a:gd name="connsiteY24" fmla="*/ 0 h 1397222"/>
                  <a:gd name="connsiteX25" fmla="*/ 451342 w 489227"/>
                  <a:gd name="connsiteY25" fmla="*/ 28800 h 1397222"/>
                  <a:gd name="connsiteX26" fmla="*/ 489226 w 489227"/>
                  <a:gd name="connsiteY26" fmla="*/ 1094702 h 1397222"/>
                  <a:gd name="connsiteX27" fmla="*/ 312760 w 489227"/>
                  <a:gd name="connsiteY27" fmla="*/ 1397222 h 1397222"/>
                  <a:gd name="connsiteX28" fmla="*/ 176520 w 489227"/>
                  <a:gd name="connsiteY28" fmla="*/ 1397222 h 1397222"/>
                  <a:gd name="connsiteX29" fmla="*/ 54 w 489227"/>
                  <a:gd name="connsiteY29" fmla="*/ 1094702 h 1397222"/>
                  <a:gd name="connsiteX30" fmla="*/ 44193 w 489227"/>
                  <a:gd name="connsiteY30" fmla="*/ 28800 h 1397222"/>
                  <a:gd name="connsiteX31" fmla="*/ 72993 w 489227"/>
                  <a:gd name="connsiteY31" fmla="*/ 0 h 1397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89227" h="1397222">
                    <a:moveTo>
                      <a:pt x="72993" y="0"/>
                    </a:moveTo>
                    <a:cubicBezTo>
                      <a:pt x="80946" y="0"/>
                      <a:pt x="88146" y="3224"/>
                      <a:pt x="93358" y="8435"/>
                    </a:cubicBezTo>
                    <a:lnTo>
                      <a:pt x="100861" y="26550"/>
                    </a:lnTo>
                    <a:cubicBezTo>
                      <a:pt x="100861" y="272898"/>
                      <a:pt x="100860" y="519246"/>
                      <a:pt x="100860" y="765594"/>
                    </a:cubicBezTo>
                    <a:cubicBezTo>
                      <a:pt x="100860" y="782369"/>
                      <a:pt x="114459" y="795968"/>
                      <a:pt x="131234" y="795968"/>
                    </a:cubicBezTo>
                    <a:cubicBezTo>
                      <a:pt x="148009" y="795968"/>
                      <a:pt x="161608" y="782369"/>
                      <a:pt x="161608" y="765594"/>
                    </a:cubicBezTo>
                    <a:lnTo>
                      <a:pt x="161608" y="28704"/>
                    </a:lnTo>
                    <a:lnTo>
                      <a:pt x="170003" y="8435"/>
                    </a:lnTo>
                    <a:cubicBezTo>
                      <a:pt x="175215" y="3224"/>
                      <a:pt x="182415" y="0"/>
                      <a:pt x="190368" y="0"/>
                    </a:cubicBezTo>
                    <a:cubicBezTo>
                      <a:pt x="198321" y="0"/>
                      <a:pt x="205521" y="3224"/>
                      <a:pt x="210733" y="8435"/>
                    </a:cubicBezTo>
                    <a:lnTo>
                      <a:pt x="217165" y="23964"/>
                    </a:lnTo>
                    <a:cubicBezTo>
                      <a:pt x="217165" y="271073"/>
                      <a:pt x="217164" y="518183"/>
                      <a:pt x="217164" y="765292"/>
                    </a:cubicBezTo>
                    <a:cubicBezTo>
                      <a:pt x="217164" y="782067"/>
                      <a:pt x="230763" y="795666"/>
                      <a:pt x="247538" y="795666"/>
                    </a:cubicBezTo>
                    <a:cubicBezTo>
                      <a:pt x="264313" y="795666"/>
                      <a:pt x="277912" y="782067"/>
                      <a:pt x="277912" y="765292"/>
                    </a:cubicBezTo>
                    <a:lnTo>
                      <a:pt x="277912" y="25070"/>
                    </a:lnTo>
                    <a:lnTo>
                      <a:pt x="284802" y="8435"/>
                    </a:lnTo>
                    <a:cubicBezTo>
                      <a:pt x="290014" y="3224"/>
                      <a:pt x="297214" y="0"/>
                      <a:pt x="305167" y="0"/>
                    </a:cubicBezTo>
                    <a:cubicBezTo>
                      <a:pt x="313120" y="0"/>
                      <a:pt x="320320" y="3224"/>
                      <a:pt x="325532" y="8435"/>
                    </a:cubicBezTo>
                    <a:lnTo>
                      <a:pt x="333470" y="27600"/>
                    </a:lnTo>
                    <a:cubicBezTo>
                      <a:pt x="333470" y="271196"/>
                      <a:pt x="333469" y="514792"/>
                      <a:pt x="333469" y="758388"/>
                    </a:cubicBezTo>
                    <a:cubicBezTo>
                      <a:pt x="333469" y="775163"/>
                      <a:pt x="347068" y="788762"/>
                      <a:pt x="363843" y="788762"/>
                    </a:cubicBezTo>
                    <a:cubicBezTo>
                      <a:pt x="380618" y="788762"/>
                      <a:pt x="394217" y="775163"/>
                      <a:pt x="394217" y="758388"/>
                    </a:cubicBezTo>
                    <a:lnTo>
                      <a:pt x="394217" y="27653"/>
                    </a:lnTo>
                    <a:lnTo>
                      <a:pt x="402177" y="8435"/>
                    </a:lnTo>
                    <a:cubicBezTo>
                      <a:pt x="407389" y="3224"/>
                      <a:pt x="414589" y="0"/>
                      <a:pt x="422542" y="0"/>
                    </a:cubicBezTo>
                    <a:cubicBezTo>
                      <a:pt x="438448" y="0"/>
                      <a:pt x="451342" y="12894"/>
                      <a:pt x="451342" y="28800"/>
                    </a:cubicBezTo>
                    <a:lnTo>
                      <a:pt x="489226" y="1094702"/>
                    </a:lnTo>
                    <a:cubicBezTo>
                      <a:pt x="489647" y="1154329"/>
                      <a:pt x="371582" y="1296382"/>
                      <a:pt x="312760" y="1397222"/>
                    </a:cubicBezTo>
                    <a:lnTo>
                      <a:pt x="176520" y="1397222"/>
                    </a:lnTo>
                    <a:cubicBezTo>
                      <a:pt x="117698" y="1296382"/>
                      <a:pt x="-2942" y="1149177"/>
                      <a:pt x="54" y="1094702"/>
                    </a:cubicBezTo>
                    <a:lnTo>
                      <a:pt x="44193" y="28800"/>
                    </a:lnTo>
                    <a:cubicBezTo>
                      <a:pt x="44193" y="12894"/>
                      <a:pt x="57087" y="0"/>
                      <a:pt x="7299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grpSp>
        <p:grpSp>
          <p:nvGrpSpPr>
            <p:cNvPr id="88" name="그룹 87">
              <a:extLst>
                <a:ext uri="{FF2B5EF4-FFF2-40B4-BE49-F238E27FC236}">
                  <a16:creationId xmlns:a16="http://schemas.microsoft.com/office/drawing/2014/main" id="{2FBB704D-96AD-4920-B11B-807F2B6C0F57}"/>
                </a:ext>
              </a:extLst>
            </p:cNvPr>
            <p:cNvGrpSpPr/>
            <p:nvPr/>
          </p:nvGrpSpPr>
          <p:grpSpPr>
            <a:xfrm>
              <a:off x="9371558" y="3343511"/>
              <a:ext cx="206038" cy="1968491"/>
              <a:chOff x="10476289" y="295274"/>
              <a:chExt cx="567208" cy="6132431"/>
            </a:xfrm>
            <a:solidFill>
              <a:schemeClr val="accent2"/>
            </a:solidFill>
            <a:effectLst>
              <a:outerShdw blurRad="63500" sx="102000" sy="102000" algn="ctr" rotWithShape="0">
                <a:prstClr val="black">
                  <a:alpha val="40000"/>
                </a:prstClr>
              </a:outerShdw>
            </a:effectLst>
          </p:grpSpPr>
          <p:grpSp>
            <p:nvGrpSpPr>
              <p:cNvPr id="89" name="그룹 88">
                <a:extLst>
                  <a:ext uri="{FF2B5EF4-FFF2-40B4-BE49-F238E27FC236}">
                    <a16:creationId xmlns:a16="http://schemas.microsoft.com/office/drawing/2014/main" id="{C9AEEFE7-6C0E-4003-B5B9-08BECDCCCC97}"/>
                  </a:ext>
                </a:extLst>
              </p:cNvPr>
              <p:cNvGrpSpPr/>
              <p:nvPr/>
            </p:nvGrpSpPr>
            <p:grpSpPr>
              <a:xfrm>
                <a:off x="10690849" y="3203663"/>
                <a:ext cx="352648" cy="3224042"/>
                <a:chOff x="3737748" y="3214934"/>
                <a:chExt cx="352648" cy="3224042"/>
              </a:xfrm>
              <a:grpFill/>
            </p:grpSpPr>
            <p:sp>
              <p:nvSpPr>
                <p:cNvPr id="91" name="사다리꼴 90">
                  <a:extLst>
                    <a:ext uri="{FF2B5EF4-FFF2-40B4-BE49-F238E27FC236}">
                      <a16:creationId xmlns:a16="http://schemas.microsoft.com/office/drawing/2014/main" id="{D52A7312-A1B5-4B28-A3FD-FD1D5451638C}"/>
                    </a:ext>
                  </a:extLst>
                </p:cNvPr>
                <p:cNvSpPr/>
                <p:nvPr/>
              </p:nvSpPr>
              <p:spPr>
                <a:xfrm>
                  <a:off x="3737748" y="3214934"/>
                  <a:ext cx="352648" cy="3044392"/>
                </a:xfrm>
                <a:prstGeom prst="trapezoid">
                  <a:avLst>
                    <a:gd name="adj" fmla="val 1720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92" name="타원 91">
                  <a:extLst>
                    <a:ext uri="{FF2B5EF4-FFF2-40B4-BE49-F238E27FC236}">
                      <a16:creationId xmlns:a16="http://schemas.microsoft.com/office/drawing/2014/main" id="{98B83B89-9122-47C2-A392-BA0A875B7CC2}"/>
                    </a:ext>
                  </a:extLst>
                </p:cNvPr>
                <p:cNvSpPr/>
                <p:nvPr/>
              </p:nvSpPr>
              <p:spPr>
                <a:xfrm>
                  <a:off x="3737748" y="6086328"/>
                  <a:ext cx="352648" cy="3526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grpSp>
          <p:sp>
            <p:nvSpPr>
              <p:cNvPr id="90" name="자유형: 도형 89">
                <a:extLst>
                  <a:ext uri="{FF2B5EF4-FFF2-40B4-BE49-F238E27FC236}">
                    <a16:creationId xmlns:a16="http://schemas.microsoft.com/office/drawing/2014/main" id="{82DC0826-707B-4B43-AB7F-360915ED802C}"/>
                  </a:ext>
                </a:extLst>
              </p:cNvPr>
              <p:cNvSpPr/>
              <p:nvPr/>
            </p:nvSpPr>
            <p:spPr>
              <a:xfrm>
                <a:off x="10476289" y="295274"/>
                <a:ext cx="533238" cy="2908390"/>
              </a:xfrm>
              <a:custGeom>
                <a:avLst/>
                <a:gdLst>
                  <a:gd name="connsiteX0" fmla="*/ 400050 w 428625"/>
                  <a:gd name="connsiteY0" fmla="*/ 3267075 h 3267075"/>
                  <a:gd name="connsiteX1" fmla="*/ 0 w 428625"/>
                  <a:gd name="connsiteY1" fmla="*/ 3219450 h 3267075"/>
                  <a:gd name="connsiteX2" fmla="*/ 428625 w 428625"/>
                  <a:gd name="connsiteY2" fmla="*/ 0 h 3267075"/>
                  <a:gd name="connsiteX3" fmla="*/ 400050 w 428625"/>
                  <a:gd name="connsiteY3" fmla="*/ 3267075 h 3267075"/>
                  <a:gd name="connsiteX0" fmla="*/ 400050 w 428625"/>
                  <a:gd name="connsiteY0" fmla="*/ 3267940 h 3267940"/>
                  <a:gd name="connsiteX1" fmla="*/ 0 w 428625"/>
                  <a:gd name="connsiteY1" fmla="*/ 3220315 h 3267940"/>
                  <a:gd name="connsiteX2" fmla="*/ 428625 w 428625"/>
                  <a:gd name="connsiteY2" fmla="*/ 865 h 3267940"/>
                  <a:gd name="connsiteX3" fmla="*/ 400050 w 428625"/>
                  <a:gd name="connsiteY3" fmla="*/ 3267940 h 3267940"/>
                  <a:gd name="connsiteX0" fmla="*/ 409575 w 438150"/>
                  <a:gd name="connsiteY0" fmla="*/ 3267920 h 3277445"/>
                  <a:gd name="connsiteX1" fmla="*/ 0 w 438150"/>
                  <a:gd name="connsiteY1" fmla="*/ 3277445 h 3277445"/>
                  <a:gd name="connsiteX2" fmla="*/ 438150 w 438150"/>
                  <a:gd name="connsiteY2" fmla="*/ 845 h 3277445"/>
                  <a:gd name="connsiteX3" fmla="*/ 409575 w 438150"/>
                  <a:gd name="connsiteY3" fmla="*/ 3267920 h 3277445"/>
                  <a:gd name="connsiteX0" fmla="*/ 420864 w 449439"/>
                  <a:gd name="connsiteY0" fmla="*/ 3267824 h 3277349"/>
                  <a:gd name="connsiteX1" fmla="*/ 11289 w 449439"/>
                  <a:gd name="connsiteY1" fmla="*/ 3277349 h 3277349"/>
                  <a:gd name="connsiteX2" fmla="*/ 449439 w 449439"/>
                  <a:gd name="connsiteY2" fmla="*/ 749 h 3277349"/>
                  <a:gd name="connsiteX3" fmla="*/ 420864 w 449439"/>
                  <a:gd name="connsiteY3" fmla="*/ 3267824 h 3277349"/>
                  <a:gd name="connsiteX0" fmla="*/ 426865 w 455440"/>
                  <a:gd name="connsiteY0" fmla="*/ 3268012 h 3277537"/>
                  <a:gd name="connsiteX1" fmla="*/ 17290 w 455440"/>
                  <a:gd name="connsiteY1" fmla="*/ 3277537 h 3277537"/>
                  <a:gd name="connsiteX2" fmla="*/ 455440 w 455440"/>
                  <a:gd name="connsiteY2" fmla="*/ 937 h 3277537"/>
                  <a:gd name="connsiteX3" fmla="*/ 426865 w 455440"/>
                  <a:gd name="connsiteY3" fmla="*/ 3268012 h 3277537"/>
                  <a:gd name="connsiteX0" fmla="*/ 420865 w 449440"/>
                  <a:gd name="connsiteY0" fmla="*/ 3268029 h 3277554"/>
                  <a:gd name="connsiteX1" fmla="*/ 11290 w 449440"/>
                  <a:gd name="connsiteY1" fmla="*/ 3277554 h 3277554"/>
                  <a:gd name="connsiteX2" fmla="*/ 449440 w 449440"/>
                  <a:gd name="connsiteY2" fmla="*/ 954 h 3277554"/>
                  <a:gd name="connsiteX3" fmla="*/ 420865 w 449440"/>
                  <a:gd name="connsiteY3" fmla="*/ 3268029 h 3277554"/>
                  <a:gd name="connsiteX0" fmla="*/ 458965 w 458965"/>
                  <a:gd name="connsiteY0" fmla="*/ 3258504 h 3277554"/>
                  <a:gd name="connsiteX1" fmla="*/ 11290 w 458965"/>
                  <a:gd name="connsiteY1" fmla="*/ 3277554 h 3277554"/>
                  <a:gd name="connsiteX2" fmla="*/ 449440 w 458965"/>
                  <a:gd name="connsiteY2" fmla="*/ 954 h 3277554"/>
                  <a:gd name="connsiteX3" fmla="*/ 458965 w 458965"/>
                  <a:gd name="connsiteY3" fmla="*/ 3258504 h 3277554"/>
                  <a:gd name="connsiteX0" fmla="*/ 458965 w 468741"/>
                  <a:gd name="connsiteY0" fmla="*/ 3258504 h 3277554"/>
                  <a:gd name="connsiteX1" fmla="*/ 11290 w 468741"/>
                  <a:gd name="connsiteY1" fmla="*/ 3277554 h 3277554"/>
                  <a:gd name="connsiteX2" fmla="*/ 449440 w 468741"/>
                  <a:gd name="connsiteY2" fmla="*/ 954 h 3277554"/>
                  <a:gd name="connsiteX3" fmla="*/ 458965 w 468741"/>
                  <a:gd name="connsiteY3" fmla="*/ 3258504 h 3277554"/>
                  <a:gd name="connsiteX0" fmla="*/ 458965 w 475898"/>
                  <a:gd name="connsiteY0" fmla="*/ 3258504 h 3277554"/>
                  <a:gd name="connsiteX1" fmla="*/ 11290 w 475898"/>
                  <a:gd name="connsiteY1" fmla="*/ 3277554 h 3277554"/>
                  <a:gd name="connsiteX2" fmla="*/ 449440 w 475898"/>
                  <a:gd name="connsiteY2" fmla="*/ 954 h 3277554"/>
                  <a:gd name="connsiteX3" fmla="*/ 458965 w 475898"/>
                  <a:gd name="connsiteY3" fmla="*/ 3258504 h 3277554"/>
                  <a:gd name="connsiteX0" fmla="*/ 460407 w 477340"/>
                  <a:gd name="connsiteY0" fmla="*/ 3258186 h 3277236"/>
                  <a:gd name="connsiteX1" fmla="*/ 12732 w 477340"/>
                  <a:gd name="connsiteY1" fmla="*/ 3277236 h 3277236"/>
                  <a:gd name="connsiteX2" fmla="*/ 450882 w 477340"/>
                  <a:gd name="connsiteY2" fmla="*/ 636 h 3277236"/>
                  <a:gd name="connsiteX3" fmla="*/ 460407 w 477340"/>
                  <a:gd name="connsiteY3" fmla="*/ 3258186 h 3277236"/>
                  <a:gd name="connsiteX0" fmla="*/ 487474 w 504407"/>
                  <a:gd name="connsiteY0" fmla="*/ 3258194 h 3258194"/>
                  <a:gd name="connsiteX1" fmla="*/ 11224 w 504407"/>
                  <a:gd name="connsiteY1" fmla="*/ 3248669 h 3258194"/>
                  <a:gd name="connsiteX2" fmla="*/ 477949 w 504407"/>
                  <a:gd name="connsiteY2" fmla="*/ 644 h 3258194"/>
                  <a:gd name="connsiteX3" fmla="*/ 487474 w 504407"/>
                  <a:gd name="connsiteY3" fmla="*/ 3258194 h 3258194"/>
                  <a:gd name="connsiteX0" fmla="*/ 487474 w 504407"/>
                  <a:gd name="connsiteY0" fmla="*/ 3258194 h 3285812"/>
                  <a:gd name="connsiteX1" fmla="*/ 11224 w 504407"/>
                  <a:gd name="connsiteY1" fmla="*/ 3248669 h 3285812"/>
                  <a:gd name="connsiteX2" fmla="*/ 477949 w 504407"/>
                  <a:gd name="connsiteY2" fmla="*/ 644 h 3285812"/>
                  <a:gd name="connsiteX3" fmla="*/ 487474 w 504407"/>
                  <a:gd name="connsiteY3" fmla="*/ 3258194 h 3285812"/>
                  <a:gd name="connsiteX0" fmla="*/ 487474 w 504407"/>
                  <a:gd name="connsiteY0" fmla="*/ 3258194 h 3277380"/>
                  <a:gd name="connsiteX1" fmla="*/ 11224 w 504407"/>
                  <a:gd name="connsiteY1" fmla="*/ 3248669 h 3277380"/>
                  <a:gd name="connsiteX2" fmla="*/ 477949 w 504407"/>
                  <a:gd name="connsiteY2" fmla="*/ 644 h 3277380"/>
                  <a:gd name="connsiteX3" fmla="*/ 487474 w 504407"/>
                  <a:gd name="connsiteY3" fmla="*/ 3258194 h 3277380"/>
                  <a:gd name="connsiteX0" fmla="*/ 477949 w 499445"/>
                  <a:gd name="connsiteY0" fmla="*/ 3315344 h 3315344"/>
                  <a:gd name="connsiteX1" fmla="*/ 11224 w 499445"/>
                  <a:gd name="connsiteY1" fmla="*/ 3248669 h 3315344"/>
                  <a:gd name="connsiteX2" fmla="*/ 477949 w 499445"/>
                  <a:gd name="connsiteY2" fmla="*/ 644 h 3315344"/>
                  <a:gd name="connsiteX3" fmla="*/ 477949 w 499445"/>
                  <a:gd name="connsiteY3" fmla="*/ 3315344 h 3315344"/>
                  <a:gd name="connsiteX0" fmla="*/ 514484 w 535980"/>
                  <a:gd name="connsiteY0" fmla="*/ 3315342 h 3315342"/>
                  <a:gd name="connsiteX1" fmla="*/ 9659 w 535980"/>
                  <a:gd name="connsiteY1" fmla="*/ 3258192 h 3315342"/>
                  <a:gd name="connsiteX2" fmla="*/ 514484 w 535980"/>
                  <a:gd name="connsiteY2" fmla="*/ 642 h 3315342"/>
                  <a:gd name="connsiteX3" fmla="*/ 514484 w 535980"/>
                  <a:gd name="connsiteY3" fmla="*/ 3315342 h 3315342"/>
                  <a:gd name="connsiteX0" fmla="*/ 514484 w 535980"/>
                  <a:gd name="connsiteY0" fmla="*/ 3315342 h 3315342"/>
                  <a:gd name="connsiteX1" fmla="*/ 9659 w 535980"/>
                  <a:gd name="connsiteY1" fmla="*/ 3258192 h 3315342"/>
                  <a:gd name="connsiteX2" fmla="*/ 514484 w 535980"/>
                  <a:gd name="connsiteY2" fmla="*/ 642 h 3315342"/>
                  <a:gd name="connsiteX3" fmla="*/ 514484 w 535980"/>
                  <a:gd name="connsiteY3" fmla="*/ 3315342 h 3315342"/>
                  <a:gd name="connsiteX0" fmla="*/ 504959 w 532163"/>
                  <a:gd name="connsiteY0" fmla="*/ 3267717 h 3278507"/>
                  <a:gd name="connsiteX1" fmla="*/ 9659 w 532163"/>
                  <a:gd name="connsiteY1" fmla="*/ 3258192 h 3278507"/>
                  <a:gd name="connsiteX2" fmla="*/ 514484 w 532163"/>
                  <a:gd name="connsiteY2" fmla="*/ 642 h 3278507"/>
                  <a:gd name="connsiteX3" fmla="*/ 504959 w 532163"/>
                  <a:gd name="connsiteY3" fmla="*/ 3267717 h 3278507"/>
                  <a:gd name="connsiteX0" fmla="*/ 504322 w 545560"/>
                  <a:gd name="connsiteY0" fmla="*/ 3067764 h 3078554"/>
                  <a:gd name="connsiteX1" fmla="*/ 9022 w 545560"/>
                  <a:gd name="connsiteY1" fmla="*/ 3058239 h 3078554"/>
                  <a:gd name="connsiteX2" fmla="*/ 532897 w 545560"/>
                  <a:gd name="connsiteY2" fmla="*/ 714 h 3078554"/>
                  <a:gd name="connsiteX3" fmla="*/ 504322 w 545560"/>
                  <a:gd name="connsiteY3" fmla="*/ 3067764 h 3078554"/>
                  <a:gd name="connsiteX0" fmla="*/ 504959 w 532163"/>
                  <a:gd name="connsiteY0" fmla="*/ 3086805 h 3097595"/>
                  <a:gd name="connsiteX1" fmla="*/ 9659 w 532163"/>
                  <a:gd name="connsiteY1" fmla="*/ 3077280 h 3097595"/>
                  <a:gd name="connsiteX2" fmla="*/ 514484 w 532163"/>
                  <a:gd name="connsiteY2" fmla="*/ 705 h 3097595"/>
                  <a:gd name="connsiteX3" fmla="*/ 504959 w 532163"/>
                  <a:gd name="connsiteY3" fmla="*/ 3086805 h 3097595"/>
                  <a:gd name="connsiteX0" fmla="*/ 506034 w 533238"/>
                  <a:gd name="connsiteY0" fmla="*/ 3086100 h 3096890"/>
                  <a:gd name="connsiteX1" fmla="*/ 10734 w 533238"/>
                  <a:gd name="connsiteY1" fmla="*/ 3076575 h 3096890"/>
                  <a:gd name="connsiteX2" fmla="*/ 515559 w 533238"/>
                  <a:gd name="connsiteY2" fmla="*/ 0 h 3096890"/>
                  <a:gd name="connsiteX3" fmla="*/ 506034 w 533238"/>
                  <a:gd name="connsiteY3" fmla="*/ 3086100 h 3096890"/>
                  <a:gd name="connsiteX0" fmla="*/ 506034 w 533238"/>
                  <a:gd name="connsiteY0" fmla="*/ 3086100 h 3088655"/>
                  <a:gd name="connsiteX1" fmla="*/ 10734 w 533238"/>
                  <a:gd name="connsiteY1" fmla="*/ 3076575 h 3088655"/>
                  <a:gd name="connsiteX2" fmla="*/ 515559 w 533238"/>
                  <a:gd name="connsiteY2" fmla="*/ 0 h 3088655"/>
                  <a:gd name="connsiteX3" fmla="*/ 506034 w 533238"/>
                  <a:gd name="connsiteY3" fmla="*/ 3086100 h 3088655"/>
                </a:gdLst>
                <a:ahLst/>
                <a:cxnLst>
                  <a:cxn ang="0">
                    <a:pos x="connsiteX0" y="connsiteY0"/>
                  </a:cxn>
                  <a:cxn ang="0">
                    <a:pos x="connsiteX1" y="connsiteY1"/>
                  </a:cxn>
                  <a:cxn ang="0">
                    <a:pos x="connsiteX2" y="connsiteY2"/>
                  </a:cxn>
                  <a:cxn ang="0">
                    <a:pos x="connsiteX3" y="connsiteY3"/>
                  </a:cxn>
                </a:cxnLst>
                <a:rect l="l" t="t" r="r" b="b"/>
                <a:pathLst>
                  <a:path w="533238" h="3088655">
                    <a:moveTo>
                      <a:pt x="506034" y="3086100"/>
                    </a:moveTo>
                    <a:cubicBezTo>
                      <a:pt x="347284" y="3082925"/>
                      <a:pt x="159959" y="3098800"/>
                      <a:pt x="10734" y="3076575"/>
                    </a:cubicBezTo>
                    <a:cubicBezTo>
                      <a:pt x="-46416" y="1736725"/>
                      <a:pt x="125034" y="15875"/>
                      <a:pt x="515559" y="0"/>
                    </a:cubicBezTo>
                    <a:cubicBezTo>
                      <a:pt x="547309" y="9525"/>
                      <a:pt x="531434" y="1943100"/>
                      <a:pt x="506034" y="308610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dirty="0">
                  <a:cs typeface="B Nazanin" panose="00000700000000000000" pitchFamily="2" charset="-78"/>
                </a:endParaRPr>
              </a:p>
            </p:txBody>
          </p:sp>
        </p:grpSp>
        <p:sp>
          <p:nvSpPr>
            <p:cNvPr id="93" name="Oval 7">
              <a:extLst>
                <a:ext uri="{FF2B5EF4-FFF2-40B4-BE49-F238E27FC236}">
                  <a16:creationId xmlns:a16="http://schemas.microsoft.com/office/drawing/2014/main" id="{84F5D675-0A4E-4947-8A83-15C94A34A2BA}"/>
                </a:ext>
              </a:extLst>
            </p:cNvPr>
            <p:cNvSpPr/>
            <p:nvPr/>
          </p:nvSpPr>
          <p:spPr>
            <a:xfrm>
              <a:off x="6914024" y="3274606"/>
              <a:ext cx="2106303" cy="2106303"/>
            </a:xfrm>
            <a:prstGeom prst="ellipse">
              <a:avLst/>
            </a:prstGeom>
            <a:solidFill>
              <a:schemeClr val="bg1"/>
            </a:solidFill>
            <a:ln w="38100">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94" name="Oval 7">
              <a:extLst>
                <a:ext uri="{FF2B5EF4-FFF2-40B4-BE49-F238E27FC236}">
                  <a16:creationId xmlns:a16="http://schemas.microsoft.com/office/drawing/2014/main" id="{E1FF831C-E182-45D1-AE77-1F31D7825C77}"/>
                </a:ext>
              </a:extLst>
            </p:cNvPr>
            <p:cNvSpPr/>
            <p:nvPr/>
          </p:nvSpPr>
          <p:spPr>
            <a:xfrm>
              <a:off x="7191602" y="3552184"/>
              <a:ext cx="1551147" cy="1551147"/>
            </a:xfrm>
            <a:prstGeom prst="ellipse">
              <a:avLst/>
            </a:prstGeom>
            <a:solidFill>
              <a:schemeClr val="bg1"/>
            </a:solidFill>
            <a:ln w="38100">
              <a:noFill/>
            </a:ln>
            <a:effectLst>
              <a:innerShdw blurRad="254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95" name="TextBox 94">
              <a:extLst>
                <a:ext uri="{FF2B5EF4-FFF2-40B4-BE49-F238E27FC236}">
                  <a16:creationId xmlns:a16="http://schemas.microsoft.com/office/drawing/2014/main" id="{EA22A1DE-ACAE-4AEA-AFB8-6DA37CC5C27C}"/>
                </a:ext>
              </a:extLst>
            </p:cNvPr>
            <p:cNvSpPr txBox="1"/>
            <p:nvPr/>
          </p:nvSpPr>
          <p:spPr>
            <a:xfrm>
              <a:off x="7137186" y="3912259"/>
              <a:ext cx="1659978" cy="946006"/>
            </a:xfrm>
            <a:prstGeom prst="rect">
              <a:avLst/>
            </a:prstGeom>
            <a:noFill/>
          </p:spPr>
          <p:txBody>
            <a:bodyPr wrap="square" rtlCol="0">
              <a:spAutoFit/>
            </a:bodyPr>
            <a:lstStyle/>
            <a:p>
              <a:pPr algn="ctr" rtl="1"/>
              <a:r>
                <a:rPr lang="en-US" altLang="ko-KR" sz="1600" b="1" dirty="0">
                  <a:solidFill>
                    <a:schemeClr val="tx1">
                      <a:lumMod val="75000"/>
                      <a:lumOff val="25000"/>
                    </a:schemeClr>
                  </a:solidFill>
                  <a:cs typeface="B Nazanin" panose="00000700000000000000" pitchFamily="2" charset="-78"/>
                </a:rPr>
                <a:t>FAST</a:t>
              </a:r>
            </a:p>
            <a:p>
              <a:pPr algn="ctr" rtl="1"/>
              <a:r>
                <a:rPr lang="en-US" altLang="ko-KR" sz="1600" b="1" dirty="0">
                  <a:solidFill>
                    <a:schemeClr val="tx1">
                      <a:lumMod val="75000"/>
                      <a:lumOff val="25000"/>
                    </a:schemeClr>
                  </a:solidFill>
                  <a:cs typeface="B Nazanin" panose="00000700000000000000" pitchFamily="2" charset="-78"/>
                </a:rPr>
                <a:t>FOOD</a:t>
              </a:r>
              <a:endParaRPr lang="ko-KR" altLang="en-US" sz="1600" b="1" dirty="0">
                <a:solidFill>
                  <a:schemeClr val="tx1">
                    <a:lumMod val="75000"/>
                    <a:lumOff val="25000"/>
                  </a:schemeClr>
                </a:solidFill>
                <a:cs typeface="B Nazanin" panose="00000700000000000000" pitchFamily="2" charset="-78"/>
              </a:endParaRPr>
            </a:p>
          </p:txBody>
        </p:sp>
      </p:grpSp>
      <p:sp>
        <p:nvSpPr>
          <p:cNvPr id="96" name="Freeform 18">
            <a:extLst>
              <a:ext uri="{FF2B5EF4-FFF2-40B4-BE49-F238E27FC236}">
                <a16:creationId xmlns:a16="http://schemas.microsoft.com/office/drawing/2014/main" id="{D37832B7-61C0-4215-A637-62B8B57BE610}"/>
              </a:ext>
            </a:extLst>
          </p:cNvPr>
          <p:cNvSpPr>
            <a:spLocks/>
          </p:cNvSpPr>
          <p:nvPr/>
        </p:nvSpPr>
        <p:spPr bwMode="auto">
          <a:xfrm>
            <a:off x="10319752" y="2295337"/>
            <a:ext cx="1157996" cy="4268110"/>
          </a:xfrm>
          <a:custGeom>
            <a:avLst/>
            <a:gdLst>
              <a:gd name="T0" fmla="*/ 564 w 862"/>
              <a:gd name="T1" fmla="*/ 78 h 2998"/>
              <a:gd name="T2" fmla="*/ 579 w 862"/>
              <a:gd name="T3" fmla="*/ 156 h 2998"/>
              <a:gd name="T4" fmla="*/ 570 w 862"/>
              <a:gd name="T5" fmla="*/ 282 h 2998"/>
              <a:gd name="T6" fmla="*/ 531 w 862"/>
              <a:gd name="T7" fmla="*/ 420 h 2998"/>
              <a:gd name="T8" fmla="*/ 675 w 862"/>
              <a:gd name="T9" fmla="*/ 489 h 2998"/>
              <a:gd name="T10" fmla="*/ 819 w 862"/>
              <a:gd name="T11" fmla="*/ 589 h 2998"/>
              <a:gd name="T12" fmla="*/ 851 w 862"/>
              <a:gd name="T13" fmla="*/ 876 h 2998"/>
              <a:gd name="T14" fmla="*/ 846 w 862"/>
              <a:gd name="T15" fmla="*/ 1427 h 2998"/>
              <a:gd name="T16" fmla="*/ 817 w 862"/>
              <a:gd name="T17" fmla="*/ 1724 h 2998"/>
              <a:gd name="T18" fmla="*/ 739 w 862"/>
              <a:gd name="T19" fmla="*/ 1745 h 2998"/>
              <a:gd name="T20" fmla="*/ 753 w 862"/>
              <a:gd name="T21" fmla="*/ 1714 h 2998"/>
              <a:gd name="T22" fmla="*/ 750 w 862"/>
              <a:gd name="T23" fmla="*/ 1698 h 2998"/>
              <a:gd name="T24" fmla="*/ 790 w 862"/>
              <a:gd name="T25" fmla="*/ 1658 h 2998"/>
              <a:gd name="T26" fmla="*/ 788 w 862"/>
              <a:gd name="T27" fmla="*/ 1607 h 2998"/>
              <a:gd name="T28" fmla="*/ 742 w 862"/>
              <a:gd name="T29" fmla="*/ 1660 h 2998"/>
              <a:gd name="T30" fmla="*/ 751 w 862"/>
              <a:gd name="T31" fmla="*/ 1380 h 2998"/>
              <a:gd name="T32" fmla="*/ 702 w 862"/>
              <a:gd name="T33" fmla="*/ 1000 h 2998"/>
              <a:gd name="T34" fmla="*/ 684 w 862"/>
              <a:gd name="T35" fmla="*/ 831 h 2998"/>
              <a:gd name="T36" fmla="*/ 642 w 862"/>
              <a:gd name="T37" fmla="*/ 1014 h 2998"/>
              <a:gd name="T38" fmla="*/ 730 w 862"/>
              <a:gd name="T39" fmla="*/ 1656 h 2998"/>
              <a:gd name="T40" fmla="*/ 708 w 862"/>
              <a:gd name="T41" fmla="*/ 1924 h 2998"/>
              <a:gd name="T42" fmla="*/ 753 w 862"/>
              <a:gd name="T43" fmla="*/ 2256 h 2998"/>
              <a:gd name="T44" fmla="*/ 671 w 862"/>
              <a:gd name="T45" fmla="*/ 2687 h 2998"/>
              <a:gd name="T46" fmla="*/ 722 w 862"/>
              <a:gd name="T47" fmla="*/ 2894 h 2998"/>
              <a:gd name="T48" fmla="*/ 568 w 862"/>
              <a:gd name="T49" fmla="*/ 2989 h 2998"/>
              <a:gd name="T50" fmla="*/ 551 w 862"/>
              <a:gd name="T51" fmla="*/ 2773 h 2998"/>
              <a:gd name="T52" fmla="*/ 570 w 862"/>
              <a:gd name="T53" fmla="*/ 2627 h 2998"/>
              <a:gd name="T54" fmla="*/ 539 w 862"/>
              <a:gd name="T55" fmla="*/ 2349 h 2998"/>
              <a:gd name="T56" fmla="*/ 515 w 862"/>
              <a:gd name="T57" fmla="*/ 1994 h 2998"/>
              <a:gd name="T58" fmla="*/ 422 w 862"/>
              <a:gd name="T59" fmla="*/ 1576 h 2998"/>
              <a:gd name="T60" fmla="*/ 386 w 862"/>
              <a:gd name="T61" fmla="*/ 1833 h 2998"/>
              <a:gd name="T62" fmla="*/ 319 w 862"/>
              <a:gd name="T63" fmla="*/ 2120 h 2998"/>
              <a:gd name="T64" fmla="*/ 311 w 862"/>
              <a:gd name="T65" fmla="*/ 2525 h 2998"/>
              <a:gd name="T66" fmla="*/ 339 w 862"/>
              <a:gd name="T67" fmla="*/ 2773 h 2998"/>
              <a:gd name="T68" fmla="*/ 331 w 862"/>
              <a:gd name="T69" fmla="*/ 2984 h 2998"/>
              <a:gd name="T70" fmla="*/ 210 w 862"/>
              <a:gd name="T71" fmla="*/ 2989 h 2998"/>
              <a:gd name="T72" fmla="*/ 195 w 862"/>
              <a:gd name="T73" fmla="*/ 2838 h 2998"/>
              <a:gd name="T74" fmla="*/ 191 w 862"/>
              <a:gd name="T75" fmla="*/ 2504 h 2998"/>
              <a:gd name="T76" fmla="*/ 130 w 862"/>
              <a:gd name="T77" fmla="*/ 2254 h 2998"/>
              <a:gd name="T78" fmla="*/ 171 w 862"/>
              <a:gd name="T79" fmla="*/ 1971 h 2998"/>
              <a:gd name="T80" fmla="*/ 148 w 862"/>
              <a:gd name="T81" fmla="*/ 1718 h 2998"/>
              <a:gd name="T82" fmla="*/ 204 w 862"/>
              <a:gd name="T83" fmla="*/ 1189 h 2998"/>
              <a:gd name="T84" fmla="*/ 195 w 862"/>
              <a:gd name="T85" fmla="*/ 809 h 2998"/>
              <a:gd name="T86" fmla="*/ 168 w 862"/>
              <a:gd name="T87" fmla="*/ 962 h 2998"/>
              <a:gd name="T88" fmla="*/ 144 w 862"/>
              <a:gd name="T89" fmla="*/ 1229 h 2998"/>
              <a:gd name="T90" fmla="*/ 110 w 862"/>
              <a:gd name="T91" fmla="*/ 1402 h 2998"/>
              <a:gd name="T92" fmla="*/ 122 w 862"/>
              <a:gd name="T93" fmla="*/ 1656 h 2998"/>
              <a:gd name="T94" fmla="*/ 82 w 862"/>
              <a:gd name="T95" fmla="*/ 1656 h 2998"/>
              <a:gd name="T96" fmla="*/ 110 w 862"/>
              <a:gd name="T97" fmla="*/ 1704 h 2998"/>
              <a:gd name="T98" fmla="*/ 124 w 862"/>
              <a:gd name="T99" fmla="*/ 1729 h 2998"/>
              <a:gd name="T100" fmla="*/ 95 w 862"/>
              <a:gd name="T101" fmla="*/ 1751 h 2998"/>
              <a:gd name="T102" fmla="*/ 2 w 862"/>
              <a:gd name="T103" fmla="*/ 1640 h 2998"/>
              <a:gd name="T104" fmla="*/ 2 w 862"/>
              <a:gd name="T105" fmla="*/ 1140 h 2998"/>
              <a:gd name="T106" fmla="*/ 11 w 862"/>
              <a:gd name="T107" fmla="*/ 933 h 2998"/>
              <a:gd name="T108" fmla="*/ 22 w 862"/>
              <a:gd name="T109" fmla="*/ 693 h 2998"/>
              <a:gd name="T110" fmla="*/ 99 w 862"/>
              <a:gd name="T111" fmla="*/ 524 h 2998"/>
              <a:gd name="T112" fmla="*/ 288 w 862"/>
              <a:gd name="T113" fmla="*/ 453 h 2998"/>
              <a:gd name="T114" fmla="*/ 339 w 862"/>
              <a:gd name="T115" fmla="*/ 311 h 2998"/>
              <a:gd name="T116" fmla="*/ 299 w 862"/>
              <a:gd name="T117" fmla="*/ 224 h 2998"/>
              <a:gd name="T118" fmla="*/ 313 w 862"/>
              <a:gd name="T119" fmla="*/ 104 h 2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2" h="2998">
                <a:moveTo>
                  <a:pt x="439" y="0"/>
                </a:moveTo>
                <a:lnTo>
                  <a:pt x="522" y="27"/>
                </a:lnTo>
                <a:lnTo>
                  <a:pt x="551" y="73"/>
                </a:lnTo>
                <a:lnTo>
                  <a:pt x="555" y="76"/>
                </a:lnTo>
                <a:lnTo>
                  <a:pt x="560" y="78"/>
                </a:lnTo>
                <a:lnTo>
                  <a:pt x="564" y="78"/>
                </a:lnTo>
                <a:lnTo>
                  <a:pt x="568" y="80"/>
                </a:lnTo>
                <a:lnTo>
                  <a:pt x="570" y="80"/>
                </a:lnTo>
                <a:lnTo>
                  <a:pt x="573" y="84"/>
                </a:lnTo>
                <a:lnTo>
                  <a:pt x="575" y="87"/>
                </a:lnTo>
                <a:lnTo>
                  <a:pt x="579" y="93"/>
                </a:lnTo>
                <a:lnTo>
                  <a:pt x="579" y="156"/>
                </a:lnTo>
                <a:lnTo>
                  <a:pt x="580" y="180"/>
                </a:lnTo>
                <a:lnTo>
                  <a:pt x="584" y="202"/>
                </a:lnTo>
                <a:lnTo>
                  <a:pt x="588" y="222"/>
                </a:lnTo>
                <a:lnTo>
                  <a:pt x="588" y="240"/>
                </a:lnTo>
                <a:lnTo>
                  <a:pt x="580" y="262"/>
                </a:lnTo>
                <a:lnTo>
                  <a:pt x="570" y="282"/>
                </a:lnTo>
                <a:lnTo>
                  <a:pt x="557" y="302"/>
                </a:lnTo>
                <a:lnTo>
                  <a:pt x="544" y="324"/>
                </a:lnTo>
                <a:lnTo>
                  <a:pt x="533" y="344"/>
                </a:lnTo>
                <a:lnTo>
                  <a:pt x="526" y="367"/>
                </a:lnTo>
                <a:lnTo>
                  <a:pt x="524" y="393"/>
                </a:lnTo>
                <a:lnTo>
                  <a:pt x="531" y="420"/>
                </a:lnTo>
                <a:lnTo>
                  <a:pt x="544" y="438"/>
                </a:lnTo>
                <a:lnTo>
                  <a:pt x="562" y="453"/>
                </a:lnTo>
                <a:lnTo>
                  <a:pt x="586" y="464"/>
                </a:lnTo>
                <a:lnTo>
                  <a:pt x="613" y="473"/>
                </a:lnTo>
                <a:lnTo>
                  <a:pt x="644" y="482"/>
                </a:lnTo>
                <a:lnTo>
                  <a:pt x="675" y="489"/>
                </a:lnTo>
                <a:lnTo>
                  <a:pt x="706" y="498"/>
                </a:lnTo>
                <a:lnTo>
                  <a:pt x="737" y="507"/>
                </a:lnTo>
                <a:lnTo>
                  <a:pt x="762" y="520"/>
                </a:lnTo>
                <a:lnTo>
                  <a:pt x="786" y="536"/>
                </a:lnTo>
                <a:lnTo>
                  <a:pt x="802" y="556"/>
                </a:lnTo>
                <a:lnTo>
                  <a:pt x="819" y="589"/>
                </a:lnTo>
                <a:lnTo>
                  <a:pt x="831" y="629"/>
                </a:lnTo>
                <a:lnTo>
                  <a:pt x="840" y="674"/>
                </a:lnTo>
                <a:lnTo>
                  <a:pt x="846" y="722"/>
                </a:lnTo>
                <a:lnTo>
                  <a:pt x="850" y="774"/>
                </a:lnTo>
                <a:lnTo>
                  <a:pt x="851" y="825"/>
                </a:lnTo>
                <a:lnTo>
                  <a:pt x="851" y="876"/>
                </a:lnTo>
                <a:lnTo>
                  <a:pt x="851" y="925"/>
                </a:lnTo>
                <a:lnTo>
                  <a:pt x="851" y="973"/>
                </a:lnTo>
                <a:lnTo>
                  <a:pt x="862" y="1127"/>
                </a:lnTo>
                <a:lnTo>
                  <a:pt x="850" y="1227"/>
                </a:lnTo>
                <a:lnTo>
                  <a:pt x="844" y="1329"/>
                </a:lnTo>
                <a:lnTo>
                  <a:pt x="846" y="1427"/>
                </a:lnTo>
                <a:lnTo>
                  <a:pt x="853" y="1524"/>
                </a:lnTo>
                <a:lnTo>
                  <a:pt x="862" y="1616"/>
                </a:lnTo>
                <a:lnTo>
                  <a:pt x="862" y="1649"/>
                </a:lnTo>
                <a:lnTo>
                  <a:pt x="853" y="1676"/>
                </a:lnTo>
                <a:lnTo>
                  <a:pt x="839" y="1702"/>
                </a:lnTo>
                <a:lnTo>
                  <a:pt x="817" y="1724"/>
                </a:lnTo>
                <a:lnTo>
                  <a:pt x="793" y="1742"/>
                </a:lnTo>
                <a:lnTo>
                  <a:pt x="768" y="1754"/>
                </a:lnTo>
                <a:lnTo>
                  <a:pt x="742" y="1764"/>
                </a:lnTo>
                <a:lnTo>
                  <a:pt x="742" y="1756"/>
                </a:lnTo>
                <a:lnTo>
                  <a:pt x="740" y="1751"/>
                </a:lnTo>
                <a:lnTo>
                  <a:pt x="739" y="1745"/>
                </a:lnTo>
                <a:lnTo>
                  <a:pt x="739" y="1742"/>
                </a:lnTo>
                <a:lnTo>
                  <a:pt x="739" y="1736"/>
                </a:lnTo>
                <a:lnTo>
                  <a:pt x="739" y="1729"/>
                </a:lnTo>
                <a:lnTo>
                  <a:pt x="744" y="1724"/>
                </a:lnTo>
                <a:lnTo>
                  <a:pt x="750" y="1720"/>
                </a:lnTo>
                <a:lnTo>
                  <a:pt x="753" y="1714"/>
                </a:lnTo>
                <a:lnTo>
                  <a:pt x="757" y="1707"/>
                </a:lnTo>
                <a:lnTo>
                  <a:pt x="759" y="1700"/>
                </a:lnTo>
                <a:lnTo>
                  <a:pt x="755" y="1698"/>
                </a:lnTo>
                <a:lnTo>
                  <a:pt x="751" y="1698"/>
                </a:lnTo>
                <a:lnTo>
                  <a:pt x="750" y="1698"/>
                </a:lnTo>
                <a:lnTo>
                  <a:pt x="750" y="1698"/>
                </a:lnTo>
                <a:lnTo>
                  <a:pt x="750" y="1696"/>
                </a:lnTo>
                <a:lnTo>
                  <a:pt x="750" y="1694"/>
                </a:lnTo>
                <a:lnTo>
                  <a:pt x="748" y="1693"/>
                </a:lnTo>
                <a:lnTo>
                  <a:pt x="748" y="1687"/>
                </a:lnTo>
                <a:lnTo>
                  <a:pt x="770" y="1674"/>
                </a:lnTo>
                <a:lnTo>
                  <a:pt x="790" y="1658"/>
                </a:lnTo>
                <a:lnTo>
                  <a:pt x="808" y="1640"/>
                </a:lnTo>
                <a:lnTo>
                  <a:pt x="806" y="1631"/>
                </a:lnTo>
                <a:lnTo>
                  <a:pt x="804" y="1624"/>
                </a:lnTo>
                <a:lnTo>
                  <a:pt x="802" y="1618"/>
                </a:lnTo>
                <a:lnTo>
                  <a:pt x="799" y="1613"/>
                </a:lnTo>
                <a:lnTo>
                  <a:pt x="788" y="1607"/>
                </a:lnTo>
                <a:lnTo>
                  <a:pt x="779" y="1613"/>
                </a:lnTo>
                <a:lnTo>
                  <a:pt x="775" y="1625"/>
                </a:lnTo>
                <a:lnTo>
                  <a:pt x="771" y="1638"/>
                </a:lnTo>
                <a:lnTo>
                  <a:pt x="766" y="1647"/>
                </a:lnTo>
                <a:lnTo>
                  <a:pt x="757" y="1656"/>
                </a:lnTo>
                <a:lnTo>
                  <a:pt x="742" y="1660"/>
                </a:lnTo>
                <a:lnTo>
                  <a:pt x="735" y="1547"/>
                </a:lnTo>
                <a:lnTo>
                  <a:pt x="768" y="1493"/>
                </a:lnTo>
                <a:lnTo>
                  <a:pt x="768" y="1469"/>
                </a:lnTo>
                <a:lnTo>
                  <a:pt x="766" y="1442"/>
                </a:lnTo>
                <a:lnTo>
                  <a:pt x="759" y="1413"/>
                </a:lnTo>
                <a:lnTo>
                  <a:pt x="751" y="1380"/>
                </a:lnTo>
                <a:lnTo>
                  <a:pt x="742" y="1349"/>
                </a:lnTo>
                <a:lnTo>
                  <a:pt x="733" y="1318"/>
                </a:lnTo>
                <a:lnTo>
                  <a:pt x="724" y="1291"/>
                </a:lnTo>
                <a:lnTo>
                  <a:pt x="719" y="1267"/>
                </a:lnTo>
                <a:lnTo>
                  <a:pt x="722" y="1056"/>
                </a:lnTo>
                <a:lnTo>
                  <a:pt x="702" y="1000"/>
                </a:lnTo>
                <a:lnTo>
                  <a:pt x="699" y="974"/>
                </a:lnTo>
                <a:lnTo>
                  <a:pt x="697" y="945"/>
                </a:lnTo>
                <a:lnTo>
                  <a:pt x="695" y="914"/>
                </a:lnTo>
                <a:lnTo>
                  <a:pt x="695" y="884"/>
                </a:lnTo>
                <a:lnTo>
                  <a:pt x="691" y="854"/>
                </a:lnTo>
                <a:lnTo>
                  <a:pt x="684" y="831"/>
                </a:lnTo>
                <a:lnTo>
                  <a:pt x="671" y="813"/>
                </a:lnTo>
                <a:lnTo>
                  <a:pt x="668" y="809"/>
                </a:lnTo>
                <a:lnTo>
                  <a:pt x="668" y="889"/>
                </a:lnTo>
                <a:lnTo>
                  <a:pt x="653" y="927"/>
                </a:lnTo>
                <a:lnTo>
                  <a:pt x="644" y="969"/>
                </a:lnTo>
                <a:lnTo>
                  <a:pt x="642" y="1014"/>
                </a:lnTo>
                <a:lnTo>
                  <a:pt x="642" y="1060"/>
                </a:lnTo>
                <a:lnTo>
                  <a:pt x="648" y="1105"/>
                </a:lnTo>
                <a:lnTo>
                  <a:pt x="655" y="1149"/>
                </a:lnTo>
                <a:lnTo>
                  <a:pt x="662" y="1187"/>
                </a:lnTo>
                <a:lnTo>
                  <a:pt x="728" y="1620"/>
                </a:lnTo>
                <a:lnTo>
                  <a:pt x="730" y="1656"/>
                </a:lnTo>
                <a:lnTo>
                  <a:pt x="728" y="1698"/>
                </a:lnTo>
                <a:lnTo>
                  <a:pt x="722" y="1744"/>
                </a:lnTo>
                <a:lnTo>
                  <a:pt x="717" y="1789"/>
                </a:lnTo>
                <a:lnTo>
                  <a:pt x="710" y="1836"/>
                </a:lnTo>
                <a:lnTo>
                  <a:pt x="708" y="1882"/>
                </a:lnTo>
                <a:lnTo>
                  <a:pt x="708" y="1924"/>
                </a:lnTo>
                <a:lnTo>
                  <a:pt x="713" y="1974"/>
                </a:lnTo>
                <a:lnTo>
                  <a:pt x="722" y="2027"/>
                </a:lnTo>
                <a:lnTo>
                  <a:pt x="733" y="2082"/>
                </a:lnTo>
                <a:lnTo>
                  <a:pt x="744" y="2140"/>
                </a:lnTo>
                <a:lnTo>
                  <a:pt x="751" y="2198"/>
                </a:lnTo>
                <a:lnTo>
                  <a:pt x="753" y="2256"/>
                </a:lnTo>
                <a:lnTo>
                  <a:pt x="748" y="2313"/>
                </a:lnTo>
                <a:lnTo>
                  <a:pt x="731" y="2387"/>
                </a:lnTo>
                <a:lnTo>
                  <a:pt x="715" y="2458"/>
                </a:lnTo>
                <a:lnTo>
                  <a:pt x="699" y="2531"/>
                </a:lnTo>
                <a:lnTo>
                  <a:pt x="684" y="2607"/>
                </a:lnTo>
                <a:lnTo>
                  <a:pt x="671" y="2687"/>
                </a:lnTo>
                <a:lnTo>
                  <a:pt x="670" y="2727"/>
                </a:lnTo>
                <a:lnTo>
                  <a:pt x="675" y="2762"/>
                </a:lnTo>
                <a:lnTo>
                  <a:pt x="684" y="2796"/>
                </a:lnTo>
                <a:lnTo>
                  <a:pt x="697" y="2829"/>
                </a:lnTo>
                <a:lnTo>
                  <a:pt x="710" y="2862"/>
                </a:lnTo>
                <a:lnTo>
                  <a:pt x="722" y="2894"/>
                </a:lnTo>
                <a:lnTo>
                  <a:pt x="731" y="2927"/>
                </a:lnTo>
                <a:lnTo>
                  <a:pt x="735" y="2964"/>
                </a:lnTo>
                <a:lnTo>
                  <a:pt x="699" y="2980"/>
                </a:lnTo>
                <a:lnTo>
                  <a:pt x="659" y="2989"/>
                </a:lnTo>
                <a:lnTo>
                  <a:pt x="615" y="2991"/>
                </a:lnTo>
                <a:lnTo>
                  <a:pt x="568" y="2989"/>
                </a:lnTo>
                <a:lnTo>
                  <a:pt x="559" y="2962"/>
                </a:lnTo>
                <a:lnTo>
                  <a:pt x="551" y="2929"/>
                </a:lnTo>
                <a:lnTo>
                  <a:pt x="548" y="2894"/>
                </a:lnTo>
                <a:lnTo>
                  <a:pt x="551" y="2856"/>
                </a:lnTo>
                <a:lnTo>
                  <a:pt x="555" y="2784"/>
                </a:lnTo>
                <a:lnTo>
                  <a:pt x="551" y="2773"/>
                </a:lnTo>
                <a:lnTo>
                  <a:pt x="546" y="2760"/>
                </a:lnTo>
                <a:lnTo>
                  <a:pt x="542" y="2745"/>
                </a:lnTo>
                <a:lnTo>
                  <a:pt x="542" y="2727"/>
                </a:lnTo>
                <a:lnTo>
                  <a:pt x="551" y="2696"/>
                </a:lnTo>
                <a:lnTo>
                  <a:pt x="560" y="2664"/>
                </a:lnTo>
                <a:lnTo>
                  <a:pt x="570" y="2627"/>
                </a:lnTo>
                <a:lnTo>
                  <a:pt x="575" y="2589"/>
                </a:lnTo>
                <a:lnTo>
                  <a:pt x="577" y="2545"/>
                </a:lnTo>
                <a:lnTo>
                  <a:pt x="571" y="2500"/>
                </a:lnTo>
                <a:lnTo>
                  <a:pt x="560" y="2453"/>
                </a:lnTo>
                <a:lnTo>
                  <a:pt x="550" y="2402"/>
                </a:lnTo>
                <a:lnTo>
                  <a:pt x="539" y="2349"/>
                </a:lnTo>
                <a:lnTo>
                  <a:pt x="535" y="2294"/>
                </a:lnTo>
                <a:lnTo>
                  <a:pt x="539" y="2240"/>
                </a:lnTo>
                <a:lnTo>
                  <a:pt x="559" y="2116"/>
                </a:lnTo>
                <a:lnTo>
                  <a:pt x="548" y="2076"/>
                </a:lnTo>
                <a:lnTo>
                  <a:pt x="531" y="2036"/>
                </a:lnTo>
                <a:lnTo>
                  <a:pt x="515" y="1994"/>
                </a:lnTo>
                <a:lnTo>
                  <a:pt x="502" y="1953"/>
                </a:lnTo>
                <a:lnTo>
                  <a:pt x="491" y="1784"/>
                </a:lnTo>
                <a:lnTo>
                  <a:pt x="439" y="1540"/>
                </a:lnTo>
                <a:lnTo>
                  <a:pt x="431" y="1540"/>
                </a:lnTo>
                <a:lnTo>
                  <a:pt x="426" y="1556"/>
                </a:lnTo>
                <a:lnTo>
                  <a:pt x="422" y="1576"/>
                </a:lnTo>
                <a:lnTo>
                  <a:pt x="422" y="1600"/>
                </a:lnTo>
                <a:lnTo>
                  <a:pt x="406" y="1642"/>
                </a:lnTo>
                <a:lnTo>
                  <a:pt x="397" y="1685"/>
                </a:lnTo>
                <a:lnTo>
                  <a:pt x="391" y="1733"/>
                </a:lnTo>
                <a:lnTo>
                  <a:pt x="390" y="1782"/>
                </a:lnTo>
                <a:lnTo>
                  <a:pt x="386" y="1833"/>
                </a:lnTo>
                <a:lnTo>
                  <a:pt x="382" y="1885"/>
                </a:lnTo>
                <a:lnTo>
                  <a:pt x="375" y="1936"/>
                </a:lnTo>
                <a:lnTo>
                  <a:pt x="362" y="1985"/>
                </a:lnTo>
                <a:lnTo>
                  <a:pt x="346" y="2031"/>
                </a:lnTo>
                <a:lnTo>
                  <a:pt x="330" y="2076"/>
                </a:lnTo>
                <a:lnTo>
                  <a:pt x="319" y="2120"/>
                </a:lnTo>
                <a:lnTo>
                  <a:pt x="339" y="2209"/>
                </a:lnTo>
                <a:lnTo>
                  <a:pt x="339" y="2364"/>
                </a:lnTo>
                <a:lnTo>
                  <a:pt x="331" y="2400"/>
                </a:lnTo>
                <a:lnTo>
                  <a:pt x="322" y="2438"/>
                </a:lnTo>
                <a:lnTo>
                  <a:pt x="315" y="2482"/>
                </a:lnTo>
                <a:lnTo>
                  <a:pt x="311" y="2525"/>
                </a:lnTo>
                <a:lnTo>
                  <a:pt x="315" y="2569"/>
                </a:lnTo>
                <a:lnTo>
                  <a:pt x="319" y="2664"/>
                </a:lnTo>
                <a:lnTo>
                  <a:pt x="348" y="2727"/>
                </a:lnTo>
                <a:lnTo>
                  <a:pt x="348" y="2744"/>
                </a:lnTo>
                <a:lnTo>
                  <a:pt x="344" y="2758"/>
                </a:lnTo>
                <a:lnTo>
                  <a:pt x="339" y="2773"/>
                </a:lnTo>
                <a:lnTo>
                  <a:pt x="335" y="2784"/>
                </a:lnTo>
                <a:lnTo>
                  <a:pt x="331" y="2822"/>
                </a:lnTo>
                <a:lnTo>
                  <a:pt x="333" y="2862"/>
                </a:lnTo>
                <a:lnTo>
                  <a:pt x="335" y="2902"/>
                </a:lnTo>
                <a:lnTo>
                  <a:pt x="337" y="2944"/>
                </a:lnTo>
                <a:lnTo>
                  <a:pt x="331" y="2984"/>
                </a:lnTo>
                <a:lnTo>
                  <a:pt x="322" y="2984"/>
                </a:lnTo>
                <a:lnTo>
                  <a:pt x="304" y="2993"/>
                </a:lnTo>
                <a:lnTo>
                  <a:pt x="280" y="2998"/>
                </a:lnTo>
                <a:lnTo>
                  <a:pt x="257" y="2998"/>
                </a:lnTo>
                <a:lnTo>
                  <a:pt x="233" y="2996"/>
                </a:lnTo>
                <a:lnTo>
                  <a:pt x="210" y="2989"/>
                </a:lnTo>
                <a:lnTo>
                  <a:pt x="190" y="2980"/>
                </a:lnTo>
                <a:lnTo>
                  <a:pt x="173" y="2965"/>
                </a:lnTo>
                <a:lnTo>
                  <a:pt x="162" y="2949"/>
                </a:lnTo>
                <a:lnTo>
                  <a:pt x="159" y="2929"/>
                </a:lnTo>
                <a:lnTo>
                  <a:pt x="179" y="2885"/>
                </a:lnTo>
                <a:lnTo>
                  <a:pt x="195" y="2838"/>
                </a:lnTo>
                <a:lnTo>
                  <a:pt x="206" y="2784"/>
                </a:lnTo>
                <a:lnTo>
                  <a:pt x="211" y="2727"/>
                </a:lnTo>
                <a:lnTo>
                  <a:pt x="213" y="2671"/>
                </a:lnTo>
                <a:lnTo>
                  <a:pt x="210" y="2613"/>
                </a:lnTo>
                <a:lnTo>
                  <a:pt x="202" y="2556"/>
                </a:lnTo>
                <a:lnTo>
                  <a:pt x="191" y="2504"/>
                </a:lnTo>
                <a:lnTo>
                  <a:pt x="179" y="2467"/>
                </a:lnTo>
                <a:lnTo>
                  <a:pt x="166" y="2431"/>
                </a:lnTo>
                <a:lnTo>
                  <a:pt x="153" y="2389"/>
                </a:lnTo>
                <a:lnTo>
                  <a:pt x="140" y="2347"/>
                </a:lnTo>
                <a:lnTo>
                  <a:pt x="133" y="2302"/>
                </a:lnTo>
                <a:lnTo>
                  <a:pt x="130" y="2254"/>
                </a:lnTo>
                <a:lnTo>
                  <a:pt x="135" y="2204"/>
                </a:lnTo>
                <a:lnTo>
                  <a:pt x="142" y="2165"/>
                </a:lnTo>
                <a:lnTo>
                  <a:pt x="151" y="2120"/>
                </a:lnTo>
                <a:lnTo>
                  <a:pt x="159" y="2071"/>
                </a:lnTo>
                <a:lnTo>
                  <a:pt x="166" y="2022"/>
                </a:lnTo>
                <a:lnTo>
                  <a:pt x="171" y="1971"/>
                </a:lnTo>
                <a:lnTo>
                  <a:pt x="171" y="1924"/>
                </a:lnTo>
                <a:lnTo>
                  <a:pt x="168" y="1880"/>
                </a:lnTo>
                <a:lnTo>
                  <a:pt x="162" y="1847"/>
                </a:lnTo>
                <a:lnTo>
                  <a:pt x="157" y="1809"/>
                </a:lnTo>
                <a:lnTo>
                  <a:pt x="151" y="1765"/>
                </a:lnTo>
                <a:lnTo>
                  <a:pt x="148" y="1718"/>
                </a:lnTo>
                <a:lnTo>
                  <a:pt x="144" y="1673"/>
                </a:lnTo>
                <a:lnTo>
                  <a:pt x="142" y="1629"/>
                </a:lnTo>
                <a:lnTo>
                  <a:pt x="144" y="1591"/>
                </a:lnTo>
                <a:lnTo>
                  <a:pt x="148" y="1560"/>
                </a:lnTo>
                <a:lnTo>
                  <a:pt x="195" y="1224"/>
                </a:lnTo>
                <a:lnTo>
                  <a:pt x="204" y="1189"/>
                </a:lnTo>
                <a:lnTo>
                  <a:pt x="213" y="1153"/>
                </a:lnTo>
                <a:lnTo>
                  <a:pt x="222" y="1113"/>
                </a:lnTo>
                <a:lnTo>
                  <a:pt x="226" y="1071"/>
                </a:lnTo>
                <a:lnTo>
                  <a:pt x="222" y="1029"/>
                </a:lnTo>
                <a:lnTo>
                  <a:pt x="199" y="904"/>
                </a:lnTo>
                <a:lnTo>
                  <a:pt x="195" y="809"/>
                </a:lnTo>
                <a:lnTo>
                  <a:pt x="191" y="813"/>
                </a:lnTo>
                <a:lnTo>
                  <a:pt x="180" y="836"/>
                </a:lnTo>
                <a:lnTo>
                  <a:pt x="175" y="865"/>
                </a:lnTo>
                <a:lnTo>
                  <a:pt x="171" y="896"/>
                </a:lnTo>
                <a:lnTo>
                  <a:pt x="171" y="929"/>
                </a:lnTo>
                <a:lnTo>
                  <a:pt x="168" y="962"/>
                </a:lnTo>
                <a:lnTo>
                  <a:pt x="162" y="993"/>
                </a:lnTo>
                <a:lnTo>
                  <a:pt x="139" y="1067"/>
                </a:lnTo>
                <a:lnTo>
                  <a:pt x="135" y="1107"/>
                </a:lnTo>
                <a:lnTo>
                  <a:pt x="135" y="1147"/>
                </a:lnTo>
                <a:lnTo>
                  <a:pt x="140" y="1189"/>
                </a:lnTo>
                <a:lnTo>
                  <a:pt x="144" y="1229"/>
                </a:lnTo>
                <a:lnTo>
                  <a:pt x="144" y="1269"/>
                </a:lnTo>
                <a:lnTo>
                  <a:pt x="139" y="1309"/>
                </a:lnTo>
                <a:lnTo>
                  <a:pt x="135" y="1325"/>
                </a:lnTo>
                <a:lnTo>
                  <a:pt x="128" y="1347"/>
                </a:lnTo>
                <a:lnTo>
                  <a:pt x="119" y="1373"/>
                </a:lnTo>
                <a:lnTo>
                  <a:pt x="110" y="1402"/>
                </a:lnTo>
                <a:lnTo>
                  <a:pt x="102" y="1429"/>
                </a:lnTo>
                <a:lnTo>
                  <a:pt x="99" y="1456"/>
                </a:lnTo>
                <a:lnTo>
                  <a:pt x="97" y="1480"/>
                </a:lnTo>
                <a:lnTo>
                  <a:pt x="99" y="1500"/>
                </a:lnTo>
                <a:lnTo>
                  <a:pt x="128" y="1544"/>
                </a:lnTo>
                <a:lnTo>
                  <a:pt x="122" y="1656"/>
                </a:lnTo>
                <a:lnTo>
                  <a:pt x="108" y="1660"/>
                </a:lnTo>
                <a:lnTo>
                  <a:pt x="99" y="1640"/>
                </a:lnTo>
                <a:lnTo>
                  <a:pt x="91" y="1616"/>
                </a:lnTo>
                <a:lnTo>
                  <a:pt x="68" y="1607"/>
                </a:lnTo>
                <a:lnTo>
                  <a:pt x="62" y="1636"/>
                </a:lnTo>
                <a:lnTo>
                  <a:pt x="82" y="1656"/>
                </a:lnTo>
                <a:lnTo>
                  <a:pt x="104" y="1678"/>
                </a:lnTo>
                <a:lnTo>
                  <a:pt x="119" y="1700"/>
                </a:lnTo>
                <a:lnTo>
                  <a:pt x="115" y="1702"/>
                </a:lnTo>
                <a:lnTo>
                  <a:pt x="111" y="1702"/>
                </a:lnTo>
                <a:lnTo>
                  <a:pt x="110" y="1702"/>
                </a:lnTo>
                <a:lnTo>
                  <a:pt x="110" y="1704"/>
                </a:lnTo>
                <a:lnTo>
                  <a:pt x="110" y="1704"/>
                </a:lnTo>
                <a:lnTo>
                  <a:pt x="110" y="1705"/>
                </a:lnTo>
                <a:lnTo>
                  <a:pt x="108" y="1707"/>
                </a:lnTo>
                <a:lnTo>
                  <a:pt x="108" y="1713"/>
                </a:lnTo>
                <a:lnTo>
                  <a:pt x="119" y="1718"/>
                </a:lnTo>
                <a:lnTo>
                  <a:pt x="124" y="1729"/>
                </a:lnTo>
                <a:lnTo>
                  <a:pt x="128" y="1744"/>
                </a:lnTo>
                <a:lnTo>
                  <a:pt x="124" y="1749"/>
                </a:lnTo>
                <a:lnTo>
                  <a:pt x="122" y="1754"/>
                </a:lnTo>
                <a:lnTo>
                  <a:pt x="119" y="1760"/>
                </a:lnTo>
                <a:lnTo>
                  <a:pt x="115" y="1764"/>
                </a:lnTo>
                <a:lnTo>
                  <a:pt x="95" y="1751"/>
                </a:lnTo>
                <a:lnTo>
                  <a:pt x="75" y="1740"/>
                </a:lnTo>
                <a:lnTo>
                  <a:pt x="57" y="1729"/>
                </a:lnTo>
                <a:lnTo>
                  <a:pt x="39" y="1714"/>
                </a:lnTo>
                <a:lnTo>
                  <a:pt x="24" y="1696"/>
                </a:lnTo>
                <a:lnTo>
                  <a:pt x="11" y="1673"/>
                </a:lnTo>
                <a:lnTo>
                  <a:pt x="2" y="1640"/>
                </a:lnTo>
                <a:lnTo>
                  <a:pt x="2" y="1607"/>
                </a:lnTo>
                <a:lnTo>
                  <a:pt x="6" y="1574"/>
                </a:lnTo>
                <a:lnTo>
                  <a:pt x="11" y="1540"/>
                </a:lnTo>
                <a:lnTo>
                  <a:pt x="17" y="1505"/>
                </a:lnTo>
                <a:lnTo>
                  <a:pt x="19" y="1473"/>
                </a:lnTo>
                <a:lnTo>
                  <a:pt x="2" y="1140"/>
                </a:lnTo>
                <a:lnTo>
                  <a:pt x="0" y="1105"/>
                </a:lnTo>
                <a:lnTo>
                  <a:pt x="2" y="1071"/>
                </a:lnTo>
                <a:lnTo>
                  <a:pt x="8" y="1038"/>
                </a:lnTo>
                <a:lnTo>
                  <a:pt x="13" y="1005"/>
                </a:lnTo>
                <a:lnTo>
                  <a:pt x="15" y="969"/>
                </a:lnTo>
                <a:lnTo>
                  <a:pt x="11" y="933"/>
                </a:lnTo>
                <a:lnTo>
                  <a:pt x="8" y="904"/>
                </a:lnTo>
                <a:lnTo>
                  <a:pt x="6" y="867"/>
                </a:lnTo>
                <a:lnTo>
                  <a:pt x="8" y="825"/>
                </a:lnTo>
                <a:lnTo>
                  <a:pt x="11" y="782"/>
                </a:lnTo>
                <a:lnTo>
                  <a:pt x="17" y="736"/>
                </a:lnTo>
                <a:lnTo>
                  <a:pt x="22" y="693"/>
                </a:lnTo>
                <a:lnTo>
                  <a:pt x="30" y="653"/>
                </a:lnTo>
                <a:lnTo>
                  <a:pt x="39" y="616"/>
                </a:lnTo>
                <a:lnTo>
                  <a:pt x="46" y="587"/>
                </a:lnTo>
                <a:lnTo>
                  <a:pt x="55" y="567"/>
                </a:lnTo>
                <a:lnTo>
                  <a:pt x="75" y="544"/>
                </a:lnTo>
                <a:lnTo>
                  <a:pt x="99" y="524"/>
                </a:lnTo>
                <a:lnTo>
                  <a:pt x="128" y="509"/>
                </a:lnTo>
                <a:lnTo>
                  <a:pt x="159" y="496"/>
                </a:lnTo>
                <a:lnTo>
                  <a:pt x="191" y="485"/>
                </a:lnTo>
                <a:lnTo>
                  <a:pt x="224" y="476"/>
                </a:lnTo>
                <a:lnTo>
                  <a:pt x="257" y="465"/>
                </a:lnTo>
                <a:lnTo>
                  <a:pt x="288" y="453"/>
                </a:lnTo>
                <a:lnTo>
                  <a:pt x="315" y="436"/>
                </a:lnTo>
                <a:lnTo>
                  <a:pt x="339" y="416"/>
                </a:lnTo>
                <a:lnTo>
                  <a:pt x="339" y="391"/>
                </a:lnTo>
                <a:lnTo>
                  <a:pt x="340" y="364"/>
                </a:lnTo>
                <a:lnTo>
                  <a:pt x="340" y="336"/>
                </a:lnTo>
                <a:lnTo>
                  <a:pt x="339" y="311"/>
                </a:lnTo>
                <a:lnTo>
                  <a:pt x="331" y="293"/>
                </a:lnTo>
                <a:lnTo>
                  <a:pt x="322" y="280"/>
                </a:lnTo>
                <a:lnTo>
                  <a:pt x="313" y="269"/>
                </a:lnTo>
                <a:lnTo>
                  <a:pt x="304" y="254"/>
                </a:lnTo>
                <a:lnTo>
                  <a:pt x="299" y="236"/>
                </a:lnTo>
                <a:lnTo>
                  <a:pt x="299" y="224"/>
                </a:lnTo>
                <a:lnTo>
                  <a:pt x="302" y="214"/>
                </a:lnTo>
                <a:lnTo>
                  <a:pt x="306" y="207"/>
                </a:lnTo>
                <a:lnTo>
                  <a:pt x="311" y="200"/>
                </a:lnTo>
                <a:lnTo>
                  <a:pt x="315" y="193"/>
                </a:lnTo>
                <a:lnTo>
                  <a:pt x="302" y="133"/>
                </a:lnTo>
                <a:lnTo>
                  <a:pt x="313" y="104"/>
                </a:lnTo>
                <a:lnTo>
                  <a:pt x="330" y="74"/>
                </a:lnTo>
                <a:lnTo>
                  <a:pt x="353" y="47"/>
                </a:lnTo>
                <a:lnTo>
                  <a:pt x="380" y="25"/>
                </a:lnTo>
                <a:lnTo>
                  <a:pt x="410" y="9"/>
                </a:lnTo>
                <a:lnTo>
                  <a:pt x="439" y="0"/>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pPr algn="r" rtl="1"/>
            <a:endParaRPr lang="ko-KR" altLang="en-US" dirty="0">
              <a:cs typeface="B Nazanin" panose="00000700000000000000" pitchFamily="2" charset="-78"/>
            </a:endParaRPr>
          </a:p>
        </p:txBody>
      </p:sp>
      <p:grpSp>
        <p:nvGrpSpPr>
          <p:cNvPr id="98" name="Group 4">
            <a:extLst>
              <a:ext uri="{FF2B5EF4-FFF2-40B4-BE49-F238E27FC236}">
                <a16:creationId xmlns:a16="http://schemas.microsoft.com/office/drawing/2014/main" id="{4B3B6148-380D-42CF-AFA9-4072A9F75632}"/>
              </a:ext>
            </a:extLst>
          </p:cNvPr>
          <p:cNvGrpSpPr/>
          <p:nvPr/>
        </p:nvGrpSpPr>
        <p:grpSpPr>
          <a:xfrm>
            <a:off x="7441054" y="3983730"/>
            <a:ext cx="945058" cy="2531935"/>
            <a:chOff x="2411760" y="1109886"/>
            <a:chExt cx="1752575" cy="4695378"/>
          </a:xfrm>
        </p:grpSpPr>
        <p:sp>
          <p:nvSpPr>
            <p:cNvPr id="99" name="Rectangle 70">
              <a:extLst>
                <a:ext uri="{FF2B5EF4-FFF2-40B4-BE49-F238E27FC236}">
                  <a16:creationId xmlns:a16="http://schemas.microsoft.com/office/drawing/2014/main" id="{18E1559C-4F55-4B8E-A636-B0C3DCF820EB}"/>
                </a:ext>
              </a:extLst>
            </p:cNvPr>
            <p:cNvSpPr/>
            <p:nvPr/>
          </p:nvSpPr>
          <p:spPr>
            <a:xfrm>
              <a:off x="2411760" y="1109886"/>
              <a:ext cx="936104" cy="936104"/>
            </a:xfrm>
            <a:prstGeom prst="rect">
              <a:avLst/>
            </a:prstGeom>
            <a:solidFill>
              <a:schemeClr val="accent5"/>
            </a:solidFill>
            <a:ln>
              <a:noFill/>
            </a:ln>
            <a:scene3d>
              <a:camera prst="obliqueBottomRight">
                <a:rot lat="21299999" lon="0" rev="0"/>
              </a:camera>
              <a:lightRig rig="balanced" dir="t"/>
            </a:scene3d>
            <a:sp3d extrusionH="527050" prstMaterial="matte">
              <a:extrusionClr>
                <a:schemeClr val="accent5"/>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100" name="Rectangle 69">
              <a:extLst>
                <a:ext uri="{FF2B5EF4-FFF2-40B4-BE49-F238E27FC236}">
                  <a16:creationId xmlns:a16="http://schemas.microsoft.com/office/drawing/2014/main" id="{3C4A24AD-6EB3-4B6E-9AD3-D9E643ADF902}"/>
                </a:ext>
              </a:extLst>
            </p:cNvPr>
            <p:cNvSpPr/>
            <p:nvPr/>
          </p:nvSpPr>
          <p:spPr>
            <a:xfrm>
              <a:off x="3228231" y="2036465"/>
              <a:ext cx="936104" cy="936104"/>
            </a:xfrm>
            <a:prstGeom prst="rect">
              <a:avLst/>
            </a:prstGeom>
            <a:solidFill>
              <a:schemeClr val="accent4"/>
            </a:solidFill>
            <a:ln>
              <a:noFill/>
            </a:ln>
            <a:scene3d>
              <a:camera prst="obliqueBottomRight">
                <a:rot lat="21299999" lon="0" rev="0"/>
              </a:camera>
              <a:lightRig rig="balanced" dir="t"/>
            </a:scene3d>
            <a:sp3d extrusionH="457200" prstMaterial="matte">
              <a:extrusionClr>
                <a:schemeClr val="accent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101" name="Rectangle 68">
              <a:extLst>
                <a:ext uri="{FF2B5EF4-FFF2-40B4-BE49-F238E27FC236}">
                  <a16:creationId xmlns:a16="http://schemas.microsoft.com/office/drawing/2014/main" id="{EE13EC9B-B930-426C-81E2-E66C5BC4176A}"/>
                </a:ext>
              </a:extLst>
            </p:cNvPr>
            <p:cNvSpPr/>
            <p:nvPr/>
          </p:nvSpPr>
          <p:spPr>
            <a:xfrm>
              <a:off x="2411760" y="2977902"/>
              <a:ext cx="936104" cy="936104"/>
            </a:xfrm>
            <a:prstGeom prst="rect">
              <a:avLst/>
            </a:prstGeom>
            <a:solidFill>
              <a:schemeClr val="accent3"/>
            </a:solidFill>
            <a:ln>
              <a:noFill/>
            </a:ln>
            <a:scene3d>
              <a:camera prst="obliqueBottomRight"/>
              <a:lightRig rig="balanced" dir="t"/>
            </a:scene3d>
            <a:sp3d extrusionH="508000" prstMaterial="matte">
              <a:extrusionClr>
                <a:schemeClr val="accent3"/>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102" name="Rectangle 3">
              <a:extLst>
                <a:ext uri="{FF2B5EF4-FFF2-40B4-BE49-F238E27FC236}">
                  <a16:creationId xmlns:a16="http://schemas.microsoft.com/office/drawing/2014/main" id="{4C05D5EB-F701-4F24-A43F-5DDF4E6558AB}"/>
                </a:ext>
              </a:extLst>
            </p:cNvPr>
            <p:cNvSpPr/>
            <p:nvPr/>
          </p:nvSpPr>
          <p:spPr>
            <a:xfrm>
              <a:off x="2411760" y="4869160"/>
              <a:ext cx="936104" cy="936104"/>
            </a:xfrm>
            <a:prstGeom prst="rect">
              <a:avLst/>
            </a:prstGeom>
            <a:solidFill>
              <a:schemeClr val="accent1"/>
            </a:solidFill>
            <a:ln>
              <a:noFill/>
            </a:ln>
            <a:scene3d>
              <a:camera prst="obliqueTopRight"/>
              <a:lightRig rig="balanced" dir="t"/>
            </a:scene3d>
            <a:sp3d extrusionH="558800" prstMaterial="matte">
              <a:extrusionClr>
                <a:schemeClr val="accent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103" name="Rectangle 67">
              <a:extLst>
                <a:ext uri="{FF2B5EF4-FFF2-40B4-BE49-F238E27FC236}">
                  <a16:creationId xmlns:a16="http://schemas.microsoft.com/office/drawing/2014/main" id="{F3F59A8A-7E74-4807-9B66-16CC2B4C5A3C}"/>
                </a:ext>
              </a:extLst>
            </p:cNvPr>
            <p:cNvSpPr/>
            <p:nvPr/>
          </p:nvSpPr>
          <p:spPr>
            <a:xfrm>
              <a:off x="3228231" y="3933056"/>
              <a:ext cx="936104" cy="936104"/>
            </a:xfrm>
            <a:prstGeom prst="rect">
              <a:avLst/>
            </a:prstGeom>
            <a:solidFill>
              <a:schemeClr val="accent2"/>
            </a:solidFill>
            <a:ln>
              <a:noFill/>
            </a:ln>
            <a:scene3d>
              <a:camera prst="perspectiveLeft"/>
              <a:lightRig rig="balanced" dir="t"/>
            </a:scene3d>
            <a:sp3d extrusionH="508000" prstMaterial="matte">
              <a:extrusionClr>
                <a:schemeClr val="accent2"/>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grpSp>
      <p:grpSp>
        <p:nvGrpSpPr>
          <p:cNvPr id="104" name="그룹 103">
            <a:extLst>
              <a:ext uri="{FF2B5EF4-FFF2-40B4-BE49-F238E27FC236}">
                <a16:creationId xmlns:a16="http://schemas.microsoft.com/office/drawing/2014/main" id="{E55F8F95-F815-4C88-9C98-B6D19432DAB2}"/>
              </a:ext>
            </a:extLst>
          </p:cNvPr>
          <p:cNvGrpSpPr/>
          <p:nvPr/>
        </p:nvGrpSpPr>
        <p:grpSpPr>
          <a:xfrm flipH="1">
            <a:off x="5911644" y="2227074"/>
            <a:ext cx="2238041" cy="1626987"/>
            <a:chOff x="6241407" y="5172403"/>
            <a:chExt cx="2961582" cy="2152979"/>
          </a:xfrm>
        </p:grpSpPr>
        <p:grpSp>
          <p:nvGrpSpPr>
            <p:cNvPr id="105" name="Group 15">
              <a:extLst>
                <a:ext uri="{FF2B5EF4-FFF2-40B4-BE49-F238E27FC236}">
                  <a16:creationId xmlns:a16="http://schemas.microsoft.com/office/drawing/2014/main" id="{476884C4-B030-4A58-A581-BB1EA9CAC510}"/>
                </a:ext>
              </a:extLst>
            </p:cNvPr>
            <p:cNvGrpSpPr/>
            <p:nvPr/>
          </p:nvGrpSpPr>
          <p:grpSpPr>
            <a:xfrm rot="338975" flipH="1">
              <a:off x="6830924" y="5172403"/>
              <a:ext cx="2372065" cy="1048970"/>
              <a:chOff x="2194561" y="1435364"/>
              <a:chExt cx="4680414" cy="2069764"/>
            </a:xfrm>
          </p:grpSpPr>
          <p:sp>
            <p:nvSpPr>
              <p:cNvPr id="107" name="Freeform 18">
                <a:extLst>
                  <a:ext uri="{FF2B5EF4-FFF2-40B4-BE49-F238E27FC236}">
                    <a16:creationId xmlns:a16="http://schemas.microsoft.com/office/drawing/2014/main" id="{4B215457-9C9B-400F-88CD-EB6E2A65D51C}"/>
                  </a:ext>
                </a:extLst>
              </p:cNvPr>
              <p:cNvSpPr/>
              <p:nvPr/>
            </p:nvSpPr>
            <p:spPr>
              <a:xfrm>
                <a:off x="2987823" y="1757889"/>
                <a:ext cx="3887152" cy="1747239"/>
              </a:xfrm>
              <a:custGeom>
                <a:avLst/>
                <a:gdLst>
                  <a:gd name="connsiteX0" fmla="*/ 4126727 w 4126727"/>
                  <a:gd name="connsiteY0" fmla="*/ 866693 h 1836752"/>
                  <a:gd name="connsiteX1" fmla="*/ 2782957 w 4126727"/>
                  <a:gd name="connsiteY1" fmla="*/ 0 h 1836752"/>
                  <a:gd name="connsiteX2" fmla="*/ 2703444 w 4126727"/>
                  <a:gd name="connsiteY2" fmla="*/ 7952 h 1836752"/>
                  <a:gd name="connsiteX3" fmla="*/ 1375576 w 4126727"/>
                  <a:gd name="connsiteY3" fmla="*/ 326004 h 1836752"/>
                  <a:gd name="connsiteX4" fmla="*/ 0 w 4126727"/>
                  <a:gd name="connsiteY4" fmla="*/ 477079 h 1836752"/>
                  <a:gd name="connsiteX5" fmla="*/ 1574358 w 4126727"/>
                  <a:gd name="connsiteY5" fmla="*/ 898498 h 1836752"/>
                  <a:gd name="connsiteX6" fmla="*/ 2576223 w 4126727"/>
                  <a:gd name="connsiteY6" fmla="*/ 1280160 h 1836752"/>
                  <a:gd name="connsiteX7" fmla="*/ 3267986 w 4126727"/>
                  <a:gd name="connsiteY7" fmla="*/ 1836752 h 1836752"/>
                  <a:gd name="connsiteX8" fmla="*/ 4126727 w 4126727"/>
                  <a:gd name="connsiteY8" fmla="*/ 866693 h 1836752"/>
                  <a:gd name="connsiteX0" fmla="*/ 4126727 w 4126727"/>
                  <a:gd name="connsiteY0" fmla="*/ 884466 h 1854525"/>
                  <a:gd name="connsiteX1" fmla="*/ 2782957 w 4126727"/>
                  <a:gd name="connsiteY1" fmla="*/ 17773 h 1854525"/>
                  <a:gd name="connsiteX2" fmla="*/ 2703444 w 4126727"/>
                  <a:gd name="connsiteY2" fmla="*/ 25725 h 1854525"/>
                  <a:gd name="connsiteX3" fmla="*/ 1375576 w 4126727"/>
                  <a:gd name="connsiteY3" fmla="*/ 343777 h 1854525"/>
                  <a:gd name="connsiteX4" fmla="*/ 0 w 4126727"/>
                  <a:gd name="connsiteY4" fmla="*/ 494852 h 1854525"/>
                  <a:gd name="connsiteX5" fmla="*/ 1574358 w 4126727"/>
                  <a:gd name="connsiteY5" fmla="*/ 916271 h 1854525"/>
                  <a:gd name="connsiteX6" fmla="*/ 2576223 w 4126727"/>
                  <a:gd name="connsiteY6" fmla="*/ 1297933 h 1854525"/>
                  <a:gd name="connsiteX7" fmla="*/ 3267986 w 4126727"/>
                  <a:gd name="connsiteY7" fmla="*/ 1854525 h 1854525"/>
                  <a:gd name="connsiteX8" fmla="*/ 4126727 w 4126727"/>
                  <a:gd name="connsiteY8" fmla="*/ 884466 h 1854525"/>
                  <a:gd name="connsiteX0" fmla="*/ 1375576 w 4126727"/>
                  <a:gd name="connsiteY0" fmla="*/ 331865 h 1842613"/>
                  <a:gd name="connsiteX1" fmla="*/ 0 w 4126727"/>
                  <a:gd name="connsiteY1" fmla="*/ 482940 h 1842613"/>
                  <a:gd name="connsiteX2" fmla="*/ 1574358 w 4126727"/>
                  <a:gd name="connsiteY2" fmla="*/ 904359 h 1842613"/>
                  <a:gd name="connsiteX3" fmla="*/ 2576223 w 4126727"/>
                  <a:gd name="connsiteY3" fmla="*/ 1286021 h 1842613"/>
                  <a:gd name="connsiteX4" fmla="*/ 3267986 w 4126727"/>
                  <a:gd name="connsiteY4" fmla="*/ 1842613 h 1842613"/>
                  <a:gd name="connsiteX5" fmla="*/ 4126727 w 4126727"/>
                  <a:gd name="connsiteY5" fmla="*/ 872554 h 1842613"/>
                  <a:gd name="connsiteX6" fmla="*/ 2782957 w 4126727"/>
                  <a:gd name="connsiteY6" fmla="*/ 5861 h 1842613"/>
                  <a:gd name="connsiteX7" fmla="*/ 2794884 w 4126727"/>
                  <a:gd name="connsiteY7" fmla="*/ 105253 h 1842613"/>
                  <a:gd name="connsiteX0" fmla="*/ 1375576 w 4126727"/>
                  <a:gd name="connsiteY0" fmla="*/ 326004 h 1836752"/>
                  <a:gd name="connsiteX1" fmla="*/ 0 w 4126727"/>
                  <a:gd name="connsiteY1" fmla="*/ 477079 h 1836752"/>
                  <a:gd name="connsiteX2" fmla="*/ 1574358 w 4126727"/>
                  <a:gd name="connsiteY2" fmla="*/ 898498 h 1836752"/>
                  <a:gd name="connsiteX3" fmla="*/ 2576223 w 4126727"/>
                  <a:gd name="connsiteY3" fmla="*/ 1280160 h 1836752"/>
                  <a:gd name="connsiteX4" fmla="*/ 3267986 w 4126727"/>
                  <a:gd name="connsiteY4" fmla="*/ 1836752 h 1836752"/>
                  <a:gd name="connsiteX5" fmla="*/ 4126727 w 4126727"/>
                  <a:gd name="connsiteY5" fmla="*/ 866693 h 1836752"/>
                  <a:gd name="connsiteX6" fmla="*/ 2782957 w 4126727"/>
                  <a:gd name="connsiteY6" fmla="*/ 0 h 1836752"/>
                  <a:gd name="connsiteX0" fmla="*/ 1375576 w 4126727"/>
                  <a:gd name="connsiteY0" fmla="*/ 326004 h 1836752"/>
                  <a:gd name="connsiteX1" fmla="*/ 0 w 4126727"/>
                  <a:gd name="connsiteY1" fmla="*/ 477079 h 1836752"/>
                  <a:gd name="connsiteX2" fmla="*/ 1574358 w 4126727"/>
                  <a:gd name="connsiteY2" fmla="*/ 898498 h 1836752"/>
                  <a:gd name="connsiteX3" fmla="*/ 2576223 w 4126727"/>
                  <a:gd name="connsiteY3" fmla="*/ 1280160 h 1836752"/>
                  <a:gd name="connsiteX4" fmla="*/ 3267986 w 4126727"/>
                  <a:gd name="connsiteY4" fmla="*/ 1836752 h 1836752"/>
                  <a:gd name="connsiteX5" fmla="*/ 4126727 w 4126727"/>
                  <a:gd name="connsiteY5" fmla="*/ 866693 h 1836752"/>
                  <a:gd name="connsiteX6" fmla="*/ 2782957 w 4126727"/>
                  <a:gd name="connsiteY6" fmla="*/ 0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1375576 w 4063117"/>
                  <a:gd name="connsiteY7" fmla="*/ 326004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1375576 w 4063117"/>
                  <a:gd name="connsiteY7" fmla="*/ 326004 h 1836752"/>
                  <a:gd name="connsiteX0" fmla="*/ 1375576 w 4063117"/>
                  <a:gd name="connsiteY0" fmla="*/ 390578 h 1901326"/>
                  <a:gd name="connsiteX1" fmla="*/ 0 w 4063117"/>
                  <a:gd name="connsiteY1" fmla="*/ 541653 h 1901326"/>
                  <a:gd name="connsiteX2" fmla="*/ 1574358 w 4063117"/>
                  <a:gd name="connsiteY2" fmla="*/ 963072 h 1901326"/>
                  <a:gd name="connsiteX3" fmla="*/ 2576223 w 4063117"/>
                  <a:gd name="connsiteY3" fmla="*/ 1344734 h 1901326"/>
                  <a:gd name="connsiteX4" fmla="*/ 3267986 w 4063117"/>
                  <a:gd name="connsiteY4" fmla="*/ 1901326 h 1901326"/>
                  <a:gd name="connsiteX5" fmla="*/ 4063117 w 4063117"/>
                  <a:gd name="connsiteY5" fmla="*/ 994878 h 1901326"/>
                  <a:gd name="connsiteX6" fmla="*/ 2782957 w 4063117"/>
                  <a:gd name="connsiteY6" fmla="*/ 64574 h 1901326"/>
                  <a:gd name="connsiteX7" fmla="*/ 2178658 w 4063117"/>
                  <a:gd name="connsiteY7" fmla="*/ 96380 h 1901326"/>
                  <a:gd name="connsiteX8" fmla="*/ 1375576 w 4063117"/>
                  <a:gd name="connsiteY8" fmla="*/ 390578 h 1901326"/>
                  <a:gd name="connsiteX0" fmla="*/ 1375576 w 4063117"/>
                  <a:gd name="connsiteY0" fmla="*/ 383650 h 1894398"/>
                  <a:gd name="connsiteX1" fmla="*/ 0 w 4063117"/>
                  <a:gd name="connsiteY1" fmla="*/ 534725 h 1894398"/>
                  <a:gd name="connsiteX2" fmla="*/ 1574358 w 4063117"/>
                  <a:gd name="connsiteY2" fmla="*/ 956144 h 1894398"/>
                  <a:gd name="connsiteX3" fmla="*/ 2576223 w 4063117"/>
                  <a:gd name="connsiteY3" fmla="*/ 1337806 h 1894398"/>
                  <a:gd name="connsiteX4" fmla="*/ 3267986 w 4063117"/>
                  <a:gd name="connsiteY4" fmla="*/ 1894398 h 1894398"/>
                  <a:gd name="connsiteX5" fmla="*/ 4063117 w 4063117"/>
                  <a:gd name="connsiteY5" fmla="*/ 987950 h 1894398"/>
                  <a:gd name="connsiteX6" fmla="*/ 2782957 w 4063117"/>
                  <a:gd name="connsiteY6" fmla="*/ 57646 h 1894398"/>
                  <a:gd name="connsiteX7" fmla="*/ 2178658 w 4063117"/>
                  <a:gd name="connsiteY7" fmla="*/ 89452 h 1894398"/>
                  <a:gd name="connsiteX8" fmla="*/ 1375576 w 4063117"/>
                  <a:gd name="connsiteY8" fmla="*/ 383650 h 1894398"/>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2178658 w 4063117"/>
                  <a:gd name="connsiteY7" fmla="*/ 31806 h 1836752"/>
                  <a:gd name="connsiteX8" fmla="*/ 1375576 w 4063117"/>
                  <a:gd name="connsiteY8" fmla="*/ 326004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2178658 w 4063117"/>
                  <a:gd name="connsiteY7" fmla="*/ 31806 h 1836752"/>
                  <a:gd name="connsiteX8" fmla="*/ 1375576 w 4063117"/>
                  <a:gd name="connsiteY8" fmla="*/ 326004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2178658 w 4063117"/>
                  <a:gd name="connsiteY7" fmla="*/ 31806 h 1836752"/>
                  <a:gd name="connsiteX8" fmla="*/ 1375576 w 4063117"/>
                  <a:gd name="connsiteY8" fmla="*/ 326004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2178658 w 4063117"/>
                  <a:gd name="connsiteY7" fmla="*/ 31806 h 1836752"/>
                  <a:gd name="connsiteX8" fmla="*/ 1375576 w 4063117"/>
                  <a:gd name="connsiteY8" fmla="*/ 326004 h 1836752"/>
                  <a:gd name="connsiteX0" fmla="*/ 1419093 w 4106634"/>
                  <a:gd name="connsiteY0" fmla="*/ 326004 h 1836752"/>
                  <a:gd name="connsiteX1" fmla="*/ 43517 w 4106634"/>
                  <a:gd name="connsiteY1" fmla="*/ 477079 h 1836752"/>
                  <a:gd name="connsiteX2" fmla="*/ 1617875 w 4106634"/>
                  <a:gd name="connsiteY2" fmla="*/ 898498 h 1836752"/>
                  <a:gd name="connsiteX3" fmla="*/ 2619740 w 4106634"/>
                  <a:gd name="connsiteY3" fmla="*/ 1280160 h 1836752"/>
                  <a:gd name="connsiteX4" fmla="*/ 3311503 w 4106634"/>
                  <a:gd name="connsiteY4" fmla="*/ 1836752 h 1836752"/>
                  <a:gd name="connsiteX5" fmla="*/ 4106634 w 4106634"/>
                  <a:gd name="connsiteY5" fmla="*/ 930304 h 1836752"/>
                  <a:gd name="connsiteX6" fmla="*/ 2826474 w 4106634"/>
                  <a:gd name="connsiteY6" fmla="*/ 0 h 1836752"/>
                  <a:gd name="connsiteX7" fmla="*/ 2222175 w 4106634"/>
                  <a:gd name="connsiteY7" fmla="*/ 31806 h 1836752"/>
                  <a:gd name="connsiteX8" fmla="*/ 1419093 w 4106634"/>
                  <a:gd name="connsiteY8" fmla="*/ 326004 h 1836752"/>
                  <a:gd name="connsiteX0" fmla="*/ 1419093 w 4106634"/>
                  <a:gd name="connsiteY0" fmla="*/ 326004 h 1836752"/>
                  <a:gd name="connsiteX1" fmla="*/ 43517 w 4106634"/>
                  <a:gd name="connsiteY1" fmla="*/ 477079 h 1836752"/>
                  <a:gd name="connsiteX2" fmla="*/ 1617875 w 4106634"/>
                  <a:gd name="connsiteY2" fmla="*/ 898498 h 1836752"/>
                  <a:gd name="connsiteX3" fmla="*/ 2619740 w 4106634"/>
                  <a:gd name="connsiteY3" fmla="*/ 1280160 h 1836752"/>
                  <a:gd name="connsiteX4" fmla="*/ 3311503 w 4106634"/>
                  <a:gd name="connsiteY4" fmla="*/ 1836752 h 1836752"/>
                  <a:gd name="connsiteX5" fmla="*/ 4106634 w 4106634"/>
                  <a:gd name="connsiteY5" fmla="*/ 930304 h 1836752"/>
                  <a:gd name="connsiteX6" fmla="*/ 2826474 w 4106634"/>
                  <a:gd name="connsiteY6" fmla="*/ 0 h 1836752"/>
                  <a:gd name="connsiteX7" fmla="*/ 2222175 w 4106634"/>
                  <a:gd name="connsiteY7" fmla="*/ 31806 h 1836752"/>
                  <a:gd name="connsiteX8" fmla="*/ 1419093 w 4106634"/>
                  <a:gd name="connsiteY8" fmla="*/ 326004 h 1836752"/>
                  <a:gd name="connsiteX0" fmla="*/ 1424462 w 4112003"/>
                  <a:gd name="connsiteY0" fmla="*/ 326004 h 1836752"/>
                  <a:gd name="connsiteX1" fmla="*/ 48886 w 4112003"/>
                  <a:gd name="connsiteY1" fmla="*/ 477079 h 1836752"/>
                  <a:gd name="connsiteX2" fmla="*/ 1623244 w 4112003"/>
                  <a:gd name="connsiteY2" fmla="*/ 898498 h 1836752"/>
                  <a:gd name="connsiteX3" fmla="*/ 2625109 w 4112003"/>
                  <a:gd name="connsiteY3" fmla="*/ 1280160 h 1836752"/>
                  <a:gd name="connsiteX4" fmla="*/ 3316872 w 4112003"/>
                  <a:gd name="connsiteY4" fmla="*/ 1836752 h 1836752"/>
                  <a:gd name="connsiteX5" fmla="*/ 4112003 w 4112003"/>
                  <a:gd name="connsiteY5" fmla="*/ 930304 h 1836752"/>
                  <a:gd name="connsiteX6" fmla="*/ 2831843 w 4112003"/>
                  <a:gd name="connsiteY6" fmla="*/ 0 h 1836752"/>
                  <a:gd name="connsiteX7" fmla="*/ 2227544 w 4112003"/>
                  <a:gd name="connsiteY7" fmla="*/ 31806 h 1836752"/>
                  <a:gd name="connsiteX8" fmla="*/ 1424462 w 4112003"/>
                  <a:gd name="connsiteY8" fmla="*/ 326004 h 1836752"/>
                  <a:gd name="connsiteX0" fmla="*/ 1424462 w 4112003"/>
                  <a:gd name="connsiteY0" fmla="*/ 326004 h 1836752"/>
                  <a:gd name="connsiteX1" fmla="*/ 48886 w 4112003"/>
                  <a:gd name="connsiteY1" fmla="*/ 477079 h 1836752"/>
                  <a:gd name="connsiteX2" fmla="*/ 1623244 w 4112003"/>
                  <a:gd name="connsiteY2" fmla="*/ 898498 h 1836752"/>
                  <a:gd name="connsiteX3" fmla="*/ 2132129 w 4112003"/>
                  <a:gd name="connsiteY3" fmla="*/ 993914 h 1836752"/>
                  <a:gd name="connsiteX4" fmla="*/ 2625109 w 4112003"/>
                  <a:gd name="connsiteY4" fmla="*/ 1280160 h 1836752"/>
                  <a:gd name="connsiteX5" fmla="*/ 3316872 w 4112003"/>
                  <a:gd name="connsiteY5" fmla="*/ 1836752 h 1836752"/>
                  <a:gd name="connsiteX6" fmla="*/ 4112003 w 4112003"/>
                  <a:gd name="connsiteY6" fmla="*/ 930304 h 1836752"/>
                  <a:gd name="connsiteX7" fmla="*/ 2831843 w 4112003"/>
                  <a:gd name="connsiteY7" fmla="*/ 0 h 1836752"/>
                  <a:gd name="connsiteX8" fmla="*/ 2227544 w 4112003"/>
                  <a:gd name="connsiteY8" fmla="*/ 31806 h 1836752"/>
                  <a:gd name="connsiteX9" fmla="*/ 1424462 w 4112003"/>
                  <a:gd name="connsiteY9" fmla="*/ 326004 h 1836752"/>
                  <a:gd name="connsiteX0" fmla="*/ 1435225 w 4122766"/>
                  <a:gd name="connsiteY0" fmla="*/ 326004 h 1836752"/>
                  <a:gd name="connsiteX1" fmla="*/ 59649 w 4122766"/>
                  <a:gd name="connsiteY1" fmla="*/ 477079 h 1836752"/>
                  <a:gd name="connsiteX2" fmla="*/ 1634007 w 4122766"/>
                  <a:gd name="connsiteY2" fmla="*/ 898498 h 1836752"/>
                  <a:gd name="connsiteX3" fmla="*/ 2142892 w 4122766"/>
                  <a:gd name="connsiteY3" fmla="*/ 993914 h 1836752"/>
                  <a:gd name="connsiteX4" fmla="*/ 2635872 w 4122766"/>
                  <a:gd name="connsiteY4" fmla="*/ 1280160 h 1836752"/>
                  <a:gd name="connsiteX5" fmla="*/ 3327635 w 4122766"/>
                  <a:gd name="connsiteY5" fmla="*/ 1836752 h 1836752"/>
                  <a:gd name="connsiteX6" fmla="*/ 4122766 w 4122766"/>
                  <a:gd name="connsiteY6" fmla="*/ 930304 h 1836752"/>
                  <a:gd name="connsiteX7" fmla="*/ 2842606 w 4122766"/>
                  <a:gd name="connsiteY7" fmla="*/ 0 h 1836752"/>
                  <a:gd name="connsiteX8" fmla="*/ 2238307 w 4122766"/>
                  <a:gd name="connsiteY8" fmla="*/ 31806 h 1836752"/>
                  <a:gd name="connsiteX9" fmla="*/ 1435225 w 4122766"/>
                  <a:gd name="connsiteY9" fmla="*/ 326004 h 1836752"/>
                  <a:gd name="connsiteX0" fmla="*/ 1435225 w 4122766"/>
                  <a:gd name="connsiteY0" fmla="*/ 326004 h 1836752"/>
                  <a:gd name="connsiteX1" fmla="*/ 59649 w 4122766"/>
                  <a:gd name="connsiteY1" fmla="*/ 477079 h 1836752"/>
                  <a:gd name="connsiteX2" fmla="*/ 1634007 w 4122766"/>
                  <a:gd name="connsiteY2" fmla="*/ 898498 h 1836752"/>
                  <a:gd name="connsiteX3" fmla="*/ 2142892 w 4122766"/>
                  <a:gd name="connsiteY3" fmla="*/ 993914 h 1836752"/>
                  <a:gd name="connsiteX4" fmla="*/ 2635872 w 4122766"/>
                  <a:gd name="connsiteY4" fmla="*/ 1280160 h 1836752"/>
                  <a:gd name="connsiteX5" fmla="*/ 3327635 w 4122766"/>
                  <a:gd name="connsiteY5" fmla="*/ 1836752 h 1836752"/>
                  <a:gd name="connsiteX6" fmla="*/ 4122766 w 4122766"/>
                  <a:gd name="connsiteY6" fmla="*/ 930304 h 1836752"/>
                  <a:gd name="connsiteX7" fmla="*/ 2842606 w 4122766"/>
                  <a:gd name="connsiteY7" fmla="*/ 0 h 1836752"/>
                  <a:gd name="connsiteX8" fmla="*/ 2238307 w 4122766"/>
                  <a:gd name="connsiteY8" fmla="*/ 31806 h 1836752"/>
                  <a:gd name="connsiteX9" fmla="*/ 1435225 w 4122766"/>
                  <a:gd name="connsiteY9" fmla="*/ 326004 h 1836752"/>
                  <a:gd name="connsiteX0" fmla="*/ 1435225 w 4122766"/>
                  <a:gd name="connsiteY0" fmla="*/ 338408 h 1849156"/>
                  <a:gd name="connsiteX1" fmla="*/ 59649 w 4122766"/>
                  <a:gd name="connsiteY1" fmla="*/ 489483 h 1849156"/>
                  <a:gd name="connsiteX2" fmla="*/ 1634007 w 4122766"/>
                  <a:gd name="connsiteY2" fmla="*/ 910902 h 1849156"/>
                  <a:gd name="connsiteX3" fmla="*/ 2142892 w 4122766"/>
                  <a:gd name="connsiteY3" fmla="*/ 1006318 h 1849156"/>
                  <a:gd name="connsiteX4" fmla="*/ 2635872 w 4122766"/>
                  <a:gd name="connsiteY4" fmla="*/ 1292564 h 1849156"/>
                  <a:gd name="connsiteX5" fmla="*/ 3327635 w 4122766"/>
                  <a:gd name="connsiteY5" fmla="*/ 1849156 h 1849156"/>
                  <a:gd name="connsiteX6" fmla="*/ 4122766 w 4122766"/>
                  <a:gd name="connsiteY6" fmla="*/ 942708 h 1849156"/>
                  <a:gd name="connsiteX7" fmla="*/ 2842606 w 4122766"/>
                  <a:gd name="connsiteY7" fmla="*/ 12404 h 1849156"/>
                  <a:gd name="connsiteX8" fmla="*/ 2238307 w 4122766"/>
                  <a:gd name="connsiteY8" fmla="*/ 44210 h 1849156"/>
                  <a:gd name="connsiteX9" fmla="*/ 1435225 w 4122766"/>
                  <a:gd name="connsiteY9" fmla="*/ 338408 h 1849156"/>
                  <a:gd name="connsiteX0" fmla="*/ 1435225 w 4122766"/>
                  <a:gd name="connsiteY0" fmla="*/ 354916 h 1865664"/>
                  <a:gd name="connsiteX1" fmla="*/ 59649 w 4122766"/>
                  <a:gd name="connsiteY1" fmla="*/ 505991 h 1865664"/>
                  <a:gd name="connsiteX2" fmla="*/ 1634007 w 4122766"/>
                  <a:gd name="connsiteY2" fmla="*/ 927410 h 1865664"/>
                  <a:gd name="connsiteX3" fmla="*/ 2142892 w 4122766"/>
                  <a:gd name="connsiteY3" fmla="*/ 1022826 h 1865664"/>
                  <a:gd name="connsiteX4" fmla="*/ 2635872 w 4122766"/>
                  <a:gd name="connsiteY4" fmla="*/ 1309072 h 1865664"/>
                  <a:gd name="connsiteX5" fmla="*/ 3327635 w 4122766"/>
                  <a:gd name="connsiteY5" fmla="*/ 1865664 h 1865664"/>
                  <a:gd name="connsiteX6" fmla="*/ 4122766 w 4122766"/>
                  <a:gd name="connsiteY6" fmla="*/ 959216 h 1865664"/>
                  <a:gd name="connsiteX7" fmla="*/ 2842606 w 4122766"/>
                  <a:gd name="connsiteY7" fmla="*/ 28912 h 1865664"/>
                  <a:gd name="connsiteX8" fmla="*/ 2238307 w 4122766"/>
                  <a:gd name="connsiteY8" fmla="*/ 60718 h 1865664"/>
                  <a:gd name="connsiteX9" fmla="*/ 1435225 w 4122766"/>
                  <a:gd name="connsiteY9" fmla="*/ 354916 h 1865664"/>
                  <a:gd name="connsiteX0" fmla="*/ 1435225 w 4122766"/>
                  <a:gd name="connsiteY0" fmla="*/ 354916 h 1865664"/>
                  <a:gd name="connsiteX1" fmla="*/ 59649 w 4122766"/>
                  <a:gd name="connsiteY1" fmla="*/ 505991 h 1865664"/>
                  <a:gd name="connsiteX2" fmla="*/ 1634007 w 4122766"/>
                  <a:gd name="connsiteY2" fmla="*/ 927410 h 1865664"/>
                  <a:gd name="connsiteX3" fmla="*/ 2142892 w 4122766"/>
                  <a:gd name="connsiteY3" fmla="*/ 1022826 h 1865664"/>
                  <a:gd name="connsiteX4" fmla="*/ 2635872 w 4122766"/>
                  <a:gd name="connsiteY4" fmla="*/ 1309072 h 1865664"/>
                  <a:gd name="connsiteX5" fmla="*/ 3327635 w 4122766"/>
                  <a:gd name="connsiteY5" fmla="*/ 1865664 h 1865664"/>
                  <a:gd name="connsiteX6" fmla="*/ 4122766 w 4122766"/>
                  <a:gd name="connsiteY6" fmla="*/ 959216 h 1865664"/>
                  <a:gd name="connsiteX7" fmla="*/ 2842606 w 4122766"/>
                  <a:gd name="connsiteY7" fmla="*/ 28912 h 1865664"/>
                  <a:gd name="connsiteX8" fmla="*/ 2238307 w 4122766"/>
                  <a:gd name="connsiteY8" fmla="*/ 60718 h 1865664"/>
                  <a:gd name="connsiteX9" fmla="*/ 1435225 w 4122766"/>
                  <a:gd name="connsiteY9" fmla="*/ 354916 h 1865664"/>
                  <a:gd name="connsiteX0" fmla="*/ 1435225 w 4122766"/>
                  <a:gd name="connsiteY0" fmla="*/ 339809 h 1850557"/>
                  <a:gd name="connsiteX1" fmla="*/ 59649 w 4122766"/>
                  <a:gd name="connsiteY1" fmla="*/ 490884 h 1850557"/>
                  <a:gd name="connsiteX2" fmla="*/ 1634007 w 4122766"/>
                  <a:gd name="connsiteY2" fmla="*/ 912303 h 1850557"/>
                  <a:gd name="connsiteX3" fmla="*/ 2142892 w 4122766"/>
                  <a:gd name="connsiteY3" fmla="*/ 1007719 h 1850557"/>
                  <a:gd name="connsiteX4" fmla="*/ 2635872 w 4122766"/>
                  <a:gd name="connsiteY4" fmla="*/ 1293965 h 1850557"/>
                  <a:gd name="connsiteX5" fmla="*/ 3327635 w 4122766"/>
                  <a:gd name="connsiteY5" fmla="*/ 1850557 h 1850557"/>
                  <a:gd name="connsiteX6" fmla="*/ 4122766 w 4122766"/>
                  <a:gd name="connsiteY6" fmla="*/ 944109 h 1850557"/>
                  <a:gd name="connsiteX7" fmla="*/ 2842606 w 4122766"/>
                  <a:gd name="connsiteY7" fmla="*/ 13805 h 1850557"/>
                  <a:gd name="connsiteX8" fmla="*/ 2166745 w 4122766"/>
                  <a:gd name="connsiteY8" fmla="*/ 93319 h 1850557"/>
                  <a:gd name="connsiteX9" fmla="*/ 1435225 w 4122766"/>
                  <a:gd name="connsiteY9" fmla="*/ 339809 h 1850557"/>
                  <a:gd name="connsiteX0" fmla="*/ 1435225 w 4122766"/>
                  <a:gd name="connsiteY0" fmla="*/ 367230 h 1877978"/>
                  <a:gd name="connsiteX1" fmla="*/ 59649 w 4122766"/>
                  <a:gd name="connsiteY1" fmla="*/ 518305 h 1877978"/>
                  <a:gd name="connsiteX2" fmla="*/ 1634007 w 4122766"/>
                  <a:gd name="connsiteY2" fmla="*/ 939724 h 1877978"/>
                  <a:gd name="connsiteX3" fmla="*/ 2142892 w 4122766"/>
                  <a:gd name="connsiteY3" fmla="*/ 1035140 h 1877978"/>
                  <a:gd name="connsiteX4" fmla="*/ 2635872 w 4122766"/>
                  <a:gd name="connsiteY4" fmla="*/ 1321386 h 1877978"/>
                  <a:gd name="connsiteX5" fmla="*/ 3327635 w 4122766"/>
                  <a:gd name="connsiteY5" fmla="*/ 1877978 h 1877978"/>
                  <a:gd name="connsiteX6" fmla="*/ 4122766 w 4122766"/>
                  <a:gd name="connsiteY6" fmla="*/ 971530 h 1877978"/>
                  <a:gd name="connsiteX7" fmla="*/ 2842606 w 4122766"/>
                  <a:gd name="connsiteY7" fmla="*/ 9421 h 1877978"/>
                  <a:gd name="connsiteX8" fmla="*/ 2166745 w 4122766"/>
                  <a:gd name="connsiteY8" fmla="*/ 120740 h 1877978"/>
                  <a:gd name="connsiteX9" fmla="*/ 1435225 w 4122766"/>
                  <a:gd name="connsiteY9" fmla="*/ 367230 h 1877978"/>
                  <a:gd name="connsiteX0" fmla="*/ 1435225 w 4122766"/>
                  <a:gd name="connsiteY0" fmla="*/ 367230 h 1877978"/>
                  <a:gd name="connsiteX1" fmla="*/ 59649 w 4122766"/>
                  <a:gd name="connsiteY1" fmla="*/ 518305 h 1877978"/>
                  <a:gd name="connsiteX2" fmla="*/ 1634007 w 4122766"/>
                  <a:gd name="connsiteY2" fmla="*/ 939724 h 1877978"/>
                  <a:gd name="connsiteX3" fmla="*/ 2142892 w 4122766"/>
                  <a:gd name="connsiteY3" fmla="*/ 1035140 h 1877978"/>
                  <a:gd name="connsiteX4" fmla="*/ 2635872 w 4122766"/>
                  <a:gd name="connsiteY4" fmla="*/ 1321386 h 1877978"/>
                  <a:gd name="connsiteX5" fmla="*/ 3327635 w 4122766"/>
                  <a:gd name="connsiteY5" fmla="*/ 1877978 h 1877978"/>
                  <a:gd name="connsiteX6" fmla="*/ 4122766 w 4122766"/>
                  <a:gd name="connsiteY6" fmla="*/ 971530 h 1877978"/>
                  <a:gd name="connsiteX7" fmla="*/ 2842606 w 4122766"/>
                  <a:gd name="connsiteY7" fmla="*/ 9421 h 1877978"/>
                  <a:gd name="connsiteX8" fmla="*/ 2166745 w 4122766"/>
                  <a:gd name="connsiteY8" fmla="*/ 120740 h 1877978"/>
                  <a:gd name="connsiteX9" fmla="*/ 1435225 w 4122766"/>
                  <a:gd name="connsiteY9" fmla="*/ 367230 h 1877978"/>
                  <a:gd name="connsiteX0" fmla="*/ 1435225 w 4122766"/>
                  <a:gd name="connsiteY0" fmla="*/ 376690 h 1887438"/>
                  <a:gd name="connsiteX1" fmla="*/ 59649 w 4122766"/>
                  <a:gd name="connsiteY1" fmla="*/ 527765 h 1887438"/>
                  <a:gd name="connsiteX2" fmla="*/ 1634007 w 4122766"/>
                  <a:gd name="connsiteY2" fmla="*/ 949184 h 1887438"/>
                  <a:gd name="connsiteX3" fmla="*/ 2142892 w 4122766"/>
                  <a:gd name="connsiteY3" fmla="*/ 1044600 h 1887438"/>
                  <a:gd name="connsiteX4" fmla="*/ 2635872 w 4122766"/>
                  <a:gd name="connsiteY4" fmla="*/ 1330846 h 1887438"/>
                  <a:gd name="connsiteX5" fmla="*/ 3327635 w 4122766"/>
                  <a:gd name="connsiteY5" fmla="*/ 1887438 h 1887438"/>
                  <a:gd name="connsiteX6" fmla="*/ 4122766 w 4122766"/>
                  <a:gd name="connsiteY6" fmla="*/ 980990 h 1887438"/>
                  <a:gd name="connsiteX7" fmla="*/ 2842606 w 4122766"/>
                  <a:gd name="connsiteY7" fmla="*/ 18881 h 1887438"/>
                  <a:gd name="connsiteX8" fmla="*/ 2166745 w 4122766"/>
                  <a:gd name="connsiteY8" fmla="*/ 130200 h 1887438"/>
                  <a:gd name="connsiteX9" fmla="*/ 1435225 w 4122766"/>
                  <a:gd name="connsiteY9" fmla="*/ 376690 h 1887438"/>
                  <a:gd name="connsiteX0" fmla="*/ 1435225 w 4067107"/>
                  <a:gd name="connsiteY0" fmla="*/ 376690 h 1887438"/>
                  <a:gd name="connsiteX1" fmla="*/ 59649 w 4067107"/>
                  <a:gd name="connsiteY1" fmla="*/ 527765 h 1887438"/>
                  <a:gd name="connsiteX2" fmla="*/ 1634007 w 4067107"/>
                  <a:gd name="connsiteY2" fmla="*/ 949184 h 1887438"/>
                  <a:gd name="connsiteX3" fmla="*/ 2142892 w 4067107"/>
                  <a:gd name="connsiteY3" fmla="*/ 1044600 h 1887438"/>
                  <a:gd name="connsiteX4" fmla="*/ 2635872 w 4067107"/>
                  <a:gd name="connsiteY4" fmla="*/ 1330846 h 1887438"/>
                  <a:gd name="connsiteX5" fmla="*/ 3327635 w 4067107"/>
                  <a:gd name="connsiteY5" fmla="*/ 1887438 h 1887438"/>
                  <a:gd name="connsiteX6" fmla="*/ 4067107 w 4067107"/>
                  <a:gd name="connsiteY6" fmla="*/ 1036649 h 1887438"/>
                  <a:gd name="connsiteX7" fmla="*/ 2842606 w 4067107"/>
                  <a:gd name="connsiteY7" fmla="*/ 18881 h 1887438"/>
                  <a:gd name="connsiteX8" fmla="*/ 2166745 w 4067107"/>
                  <a:gd name="connsiteY8" fmla="*/ 130200 h 1887438"/>
                  <a:gd name="connsiteX9" fmla="*/ 1435225 w 4067107"/>
                  <a:gd name="connsiteY9" fmla="*/ 376690 h 1887438"/>
                  <a:gd name="connsiteX0" fmla="*/ 1435225 w 4067107"/>
                  <a:gd name="connsiteY0" fmla="*/ 376690 h 1887438"/>
                  <a:gd name="connsiteX1" fmla="*/ 59649 w 4067107"/>
                  <a:gd name="connsiteY1" fmla="*/ 527765 h 1887438"/>
                  <a:gd name="connsiteX2" fmla="*/ 1634007 w 4067107"/>
                  <a:gd name="connsiteY2" fmla="*/ 949184 h 1887438"/>
                  <a:gd name="connsiteX3" fmla="*/ 2142892 w 4067107"/>
                  <a:gd name="connsiteY3" fmla="*/ 1044600 h 1887438"/>
                  <a:gd name="connsiteX4" fmla="*/ 2635872 w 4067107"/>
                  <a:gd name="connsiteY4" fmla="*/ 1330846 h 1887438"/>
                  <a:gd name="connsiteX5" fmla="*/ 3327635 w 4067107"/>
                  <a:gd name="connsiteY5" fmla="*/ 1887438 h 1887438"/>
                  <a:gd name="connsiteX6" fmla="*/ 4067107 w 4067107"/>
                  <a:gd name="connsiteY6" fmla="*/ 1036649 h 1887438"/>
                  <a:gd name="connsiteX7" fmla="*/ 2842606 w 4067107"/>
                  <a:gd name="connsiteY7" fmla="*/ 18881 h 1887438"/>
                  <a:gd name="connsiteX8" fmla="*/ 2166745 w 4067107"/>
                  <a:gd name="connsiteY8" fmla="*/ 130200 h 1887438"/>
                  <a:gd name="connsiteX9" fmla="*/ 1435225 w 4067107"/>
                  <a:gd name="connsiteY9" fmla="*/ 376690 h 1887438"/>
                  <a:gd name="connsiteX0" fmla="*/ 1435225 w 4067107"/>
                  <a:gd name="connsiteY0" fmla="*/ 376690 h 1887438"/>
                  <a:gd name="connsiteX1" fmla="*/ 59649 w 4067107"/>
                  <a:gd name="connsiteY1" fmla="*/ 527765 h 1887438"/>
                  <a:gd name="connsiteX2" fmla="*/ 1634007 w 4067107"/>
                  <a:gd name="connsiteY2" fmla="*/ 949184 h 1887438"/>
                  <a:gd name="connsiteX3" fmla="*/ 2142892 w 4067107"/>
                  <a:gd name="connsiteY3" fmla="*/ 1044600 h 1887438"/>
                  <a:gd name="connsiteX4" fmla="*/ 2548408 w 4067107"/>
                  <a:gd name="connsiteY4" fmla="*/ 1275187 h 1887438"/>
                  <a:gd name="connsiteX5" fmla="*/ 3327635 w 4067107"/>
                  <a:gd name="connsiteY5" fmla="*/ 1887438 h 1887438"/>
                  <a:gd name="connsiteX6" fmla="*/ 4067107 w 4067107"/>
                  <a:gd name="connsiteY6" fmla="*/ 1036649 h 1887438"/>
                  <a:gd name="connsiteX7" fmla="*/ 2842606 w 4067107"/>
                  <a:gd name="connsiteY7" fmla="*/ 18881 h 1887438"/>
                  <a:gd name="connsiteX8" fmla="*/ 2166745 w 4067107"/>
                  <a:gd name="connsiteY8" fmla="*/ 130200 h 1887438"/>
                  <a:gd name="connsiteX9" fmla="*/ 1435225 w 4067107"/>
                  <a:gd name="connsiteY9" fmla="*/ 376690 h 1887438"/>
                  <a:gd name="connsiteX0" fmla="*/ 1435225 w 4067107"/>
                  <a:gd name="connsiteY0" fmla="*/ 376690 h 1927194"/>
                  <a:gd name="connsiteX1" fmla="*/ 59649 w 4067107"/>
                  <a:gd name="connsiteY1" fmla="*/ 527765 h 1927194"/>
                  <a:gd name="connsiteX2" fmla="*/ 1634007 w 4067107"/>
                  <a:gd name="connsiteY2" fmla="*/ 949184 h 1927194"/>
                  <a:gd name="connsiteX3" fmla="*/ 2142892 w 4067107"/>
                  <a:gd name="connsiteY3" fmla="*/ 1044600 h 1927194"/>
                  <a:gd name="connsiteX4" fmla="*/ 2548408 w 4067107"/>
                  <a:gd name="connsiteY4" fmla="*/ 1275187 h 1927194"/>
                  <a:gd name="connsiteX5" fmla="*/ 3089096 w 4067107"/>
                  <a:gd name="connsiteY5" fmla="*/ 1927194 h 1927194"/>
                  <a:gd name="connsiteX6" fmla="*/ 4067107 w 4067107"/>
                  <a:gd name="connsiteY6" fmla="*/ 1036649 h 1927194"/>
                  <a:gd name="connsiteX7" fmla="*/ 2842606 w 4067107"/>
                  <a:gd name="connsiteY7" fmla="*/ 18881 h 1927194"/>
                  <a:gd name="connsiteX8" fmla="*/ 2166745 w 4067107"/>
                  <a:gd name="connsiteY8" fmla="*/ 130200 h 1927194"/>
                  <a:gd name="connsiteX9" fmla="*/ 1435225 w 4067107"/>
                  <a:gd name="connsiteY9" fmla="*/ 376690 h 1927194"/>
                  <a:gd name="connsiteX0" fmla="*/ 1435225 w 4067107"/>
                  <a:gd name="connsiteY0" fmla="*/ 376690 h 1927194"/>
                  <a:gd name="connsiteX1" fmla="*/ 59649 w 4067107"/>
                  <a:gd name="connsiteY1" fmla="*/ 527765 h 1927194"/>
                  <a:gd name="connsiteX2" fmla="*/ 1634007 w 4067107"/>
                  <a:gd name="connsiteY2" fmla="*/ 949184 h 1927194"/>
                  <a:gd name="connsiteX3" fmla="*/ 2142892 w 4067107"/>
                  <a:gd name="connsiteY3" fmla="*/ 1044600 h 1927194"/>
                  <a:gd name="connsiteX4" fmla="*/ 2548408 w 4067107"/>
                  <a:gd name="connsiteY4" fmla="*/ 1275187 h 1927194"/>
                  <a:gd name="connsiteX5" fmla="*/ 3256074 w 4067107"/>
                  <a:gd name="connsiteY5" fmla="*/ 1927194 h 1927194"/>
                  <a:gd name="connsiteX6" fmla="*/ 4067107 w 4067107"/>
                  <a:gd name="connsiteY6" fmla="*/ 1036649 h 1927194"/>
                  <a:gd name="connsiteX7" fmla="*/ 2842606 w 4067107"/>
                  <a:gd name="connsiteY7" fmla="*/ 18881 h 1927194"/>
                  <a:gd name="connsiteX8" fmla="*/ 2166745 w 4067107"/>
                  <a:gd name="connsiteY8" fmla="*/ 130200 h 1927194"/>
                  <a:gd name="connsiteX9" fmla="*/ 1435225 w 4067107"/>
                  <a:gd name="connsiteY9" fmla="*/ 376690 h 1927194"/>
                  <a:gd name="connsiteX0" fmla="*/ 1435225 w 4067107"/>
                  <a:gd name="connsiteY0" fmla="*/ 376690 h 1927194"/>
                  <a:gd name="connsiteX1" fmla="*/ 59649 w 4067107"/>
                  <a:gd name="connsiteY1" fmla="*/ 527765 h 1927194"/>
                  <a:gd name="connsiteX2" fmla="*/ 1634007 w 4067107"/>
                  <a:gd name="connsiteY2" fmla="*/ 949184 h 1927194"/>
                  <a:gd name="connsiteX3" fmla="*/ 2142892 w 4067107"/>
                  <a:gd name="connsiteY3" fmla="*/ 1044600 h 1927194"/>
                  <a:gd name="connsiteX4" fmla="*/ 2476846 w 4067107"/>
                  <a:gd name="connsiteY4" fmla="*/ 1378554 h 1927194"/>
                  <a:gd name="connsiteX5" fmla="*/ 3256074 w 4067107"/>
                  <a:gd name="connsiteY5" fmla="*/ 1927194 h 1927194"/>
                  <a:gd name="connsiteX6" fmla="*/ 4067107 w 4067107"/>
                  <a:gd name="connsiteY6" fmla="*/ 1036649 h 1927194"/>
                  <a:gd name="connsiteX7" fmla="*/ 2842606 w 4067107"/>
                  <a:gd name="connsiteY7" fmla="*/ 18881 h 1927194"/>
                  <a:gd name="connsiteX8" fmla="*/ 2166745 w 4067107"/>
                  <a:gd name="connsiteY8" fmla="*/ 130200 h 1927194"/>
                  <a:gd name="connsiteX9" fmla="*/ 1435225 w 4067107"/>
                  <a:gd name="connsiteY9" fmla="*/ 376690 h 1927194"/>
                  <a:gd name="connsiteX0" fmla="*/ 1435225 w 4067107"/>
                  <a:gd name="connsiteY0" fmla="*/ 376690 h 1927194"/>
                  <a:gd name="connsiteX1" fmla="*/ 59649 w 4067107"/>
                  <a:gd name="connsiteY1" fmla="*/ 527765 h 1927194"/>
                  <a:gd name="connsiteX2" fmla="*/ 1634007 w 4067107"/>
                  <a:gd name="connsiteY2" fmla="*/ 949184 h 1927194"/>
                  <a:gd name="connsiteX3" fmla="*/ 2142892 w 4067107"/>
                  <a:gd name="connsiteY3" fmla="*/ 1044600 h 1927194"/>
                  <a:gd name="connsiteX4" fmla="*/ 2476846 w 4067107"/>
                  <a:gd name="connsiteY4" fmla="*/ 1378554 h 1927194"/>
                  <a:gd name="connsiteX5" fmla="*/ 3256074 w 4067107"/>
                  <a:gd name="connsiteY5" fmla="*/ 1927194 h 1927194"/>
                  <a:gd name="connsiteX6" fmla="*/ 4067107 w 4067107"/>
                  <a:gd name="connsiteY6" fmla="*/ 1036649 h 1927194"/>
                  <a:gd name="connsiteX7" fmla="*/ 2842606 w 4067107"/>
                  <a:gd name="connsiteY7" fmla="*/ 18881 h 1927194"/>
                  <a:gd name="connsiteX8" fmla="*/ 2166745 w 4067107"/>
                  <a:gd name="connsiteY8" fmla="*/ 130200 h 1927194"/>
                  <a:gd name="connsiteX9" fmla="*/ 1435225 w 4067107"/>
                  <a:gd name="connsiteY9" fmla="*/ 376690 h 1927194"/>
                  <a:gd name="connsiteX0" fmla="*/ 1435225 w 4067107"/>
                  <a:gd name="connsiteY0" fmla="*/ 376690 h 1747240"/>
                  <a:gd name="connsiteX1" fmla="*/ 59649 w 4067107"/>
                  <a:gd name="connsiteY1" fmla="*/ 527765 h 1747240"/>
                  <a:gd name="connsiteX2" fmla="*/ 1634007 w 4067107"/>
                  <a:gd name="connsiteY2" fmla="*/ 949184 h 1747240"/>
                  <a:gd name="connsiteX3" fmla="*/ 2142892 w 4067107"/>
                  <a:gd name="connsiteY3" fmla="*/ 1044600 h 1747240"/>
                  <a:gd name="connsiteX4" fmla="*/ 2476846 w 4067107"/>
                  <a:gd name="connsiteY4" fmla="*/ 1378554 h 1747240"/>
                  <a:gd name="connsiteX5" fmla="*/ 3004138 w 4067107"/>
                  <a:gd name="connsiteY5" fmla="*/ 1747240 h 1747240"/>
                  <a:gd name="connsiteX6" fmla="*/ 4067107 w 4067107"/>
                  <a:gd name="connsiteY6" fmla="*/ 1036649 h 1747240"/>
                  <a:gd name="connsiteX7" fmla="*/ 2842606 w 4067107"/>
                  <a:gd name="connsiteY7" fmla="*/ 18881 h 1747240"/>
                  <a:gd name="connsiteX8" fmla="*/ 2166745 w 4067107"/>
                  <a:gd name="connsiteY8" fmla="*/ 130200 h 1747240"/>
                  <a:gd name="connsiteX9" fmla="*/ 1435225 w 4067107"/>
                  <a:gd name="connsiteY9" fmla="*/ 376690 h 1747240"/>
                  <a:gd name="connsiteX0" fmla="*/ 1435225 w 3887153"/>
                  <a:gd name="connsiteY0" fmla="*/ 376690 h 1747240"/>
                  <a:gd name="connsiteX1" fmla="*/ 59649 w 3887153"/>
                  <a:gd name="connsiteY1" fmla="*/ 527765 h 1747240"/>
                  <a:gd name="connsiteX2" fmla="*/ 1634007 w 3887153"/>
                  <a:gd name="connsiteY2" fmla="*/ 949184 h 1747240"/>
                  <a:gd name="connsiteX3" fmla="*/ 2142892 w 3887153"/>
                  <a:gd name="connsiteY3" fmla="*/ 1044600 h 1747240"/>
                  <a:gd name="connsiteX4" fmla="*/ 2476846 w 3887153"/>
                  <a:gd name="connsiteY4" fmla="*/ 1378554 h 1747240"/>
                  <a:gd name="connsiteX5" fmla="*/ 3004138 w 3887153"/>
                  <a:gd name="connsiteY5" fmla="*/ 1747240 h 1747240"/>
                  <a:gd name="connsiteX6" fmla="*/ 3887153 w 3887153"/>
                  <a:gd name="connsiteY6" fmla="*/ 784714 h 1747240"/>
                  <a:gd name="connsiteX7" fmla="*/ 2842606 w 3887153"/>
                  <a:gd name="connsiteY7" fmla="*/ 18881 h 1747240"/>
                  <a:gd name="connsiteX8" fmla="*/ 2166745 w 3887153"/>
                  <a:gd name="connsiteY8" fmla="*/ 130200 h 1747240"/>
                  <a:gd name="connsiteX9" fmla="*/ 1435225 w 3887153"/>
                  <a:gd name="connsiteY9" fmla="*/ 376690 h 1747240"/>
                  <a:gd name="connsiteX0" fmla="*/ 1435225 w 3887153"/>
                  <a:gd name="connsiteY0" fmla="*/ 376690 h 1747240"/>
                  <a:gd name="connsiteX1" fmla="*/ 59649 w 3887153"/>
                  <a:gd name="connsiteY1" fmla="*/ 527765 h 1747240"/>
                  <a:gd name="connsiteX2" fmla="*/ 1634007 w 3887153"/>
                  <a:gd name="connsiteY2" fmla="*/ 949184 h 1747240"/>
                  <a:gd name="connsiteX3" fmla="*/ 2142892 w 3887153"/>
                  <a:gd name="connsiteY3" fmla="*/ 1044600 h 1747240"/>
                  <a:gd name="connsiteX4" fmla="*/ 2476846 w 3887153"/>
                  <a:gd name="connsiteY4" fmla="*/ 1378554 h 1747240"/>
                  <a:gd name="connsiteX5" fmla="*/ 2806187 w 3887153"/>
                  <a:gd name="connsiteY5" fmla="*/ 1747240 h 1747240"/>
                  <a:gd name="connsiteX6" fmla="*/ 3887153 w 3887153"/>
                  <a:gd name="connsiteY6" fmla="*/ 784714 h 1747240"/>
                  <a:gd name="connsiteX7" fmla="*/ 2842606 w 3887153"/>
                  <a:gd name="connsiteY7" fmla="*/ 18881 h 1747240"/>
                  <a:gd name="connsiteX8" fmla="*/ 2166745 w 3887153"/>
                  <a:gd name="connsiteY8" fmla="*/ 130200 h 1747240"/>
                  <a:gd name="connsiteX9" fmla="*/ 1435225 w 3887153"/>
                  <a:gd name="connsiteY9" fmla="*/ 376690 h 174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87153" h="1747240">
                    <a:moveTo>
                      <a:pt x="1435225" y="376690"/>
                    </a:moveTo>
                    <a:cubicBezTo>
                      <a:pt x="921041" y="355486"/>
                      <a:pt x="168317" y="374040"/>
                      <a:pt x="59649" y="527765"/>
                    </a:cubicBezTo>
                    <a:cubicBezTo>
                      <a:pt x="-282257" y="890874"/>
                      <a:pt x="926341" y="920030"/>
                      <a:pt x="1634007" y="949184"/>
                    </a:cubicBezTo>
                    <a:cubicBezTo>
                      <a:pt x="1755927" y="988940"/>
                      <a:pt x="2020972" y="1004844"/>
                      <a:pt x="2142892" y="1044600"/>
                    </a:cubicBezTo>
                    <a:lnTo>
                      <a:pt x="2476846" y="1378554"/>
                    </a:lnTo>
                    <a:lnTo>
                      <a:pt x="2806187" y="1747240"/>
                    </a:lnTo>
                    <a:lnTo>
                      <a:pt x="3887153" y="784714"/>
                    </a:lnTo>
                    <a:cubicBezTo>
                      <a:pt x="3502840" y="495816"/>
                      <a:pt x="3512746" y="372650"/>
                      <a:pt x="2842606" y="18881"/>
                    </a:cubicBezTo>
                    <a:cubicBezTo>
                      <a:pt x="2541783" y="-38103"/>
                      <a:pt x="2417210" y="44060"/>
                      <a:pt x="2166745" y="130200"/>
                    </a:cubicBezTo>
                    <a:cubicBezTo>
                      <a:pt x="1932182" y="184534"/>
                      <a:pt x="1811587" y="315730"/>
                      <a:pt x="1435225" y="37669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108" name="Freeform 19">
                <a:extLst>
                  <a:ext uri="{FF2B5EF4-FFF2-40B4-BE49-F238E27FC236}">
                    <a16:creationId xmlns:a16="http://schemas.microsoft.com/office/drawing/2014/main" id="{AA1A76EC-BCDD-4675-9D53-EBB8584C31DE}"/>
                  </a:ext>
                </a:extLst>
              </p:cNvPr>
              <p:cNvSpPr/>
              <p:nvPr/>
            </p:nvSpPr>
            <p:spPr>
              <a:xfrm>
                <a:off x="2194561" y="1435364"/>
                <a:ext cx="3753016" cy="1929647"/>
              </a:xfrm>
              <a:custGeom>
                <a:avLst/>
                <a:gdLst>
                  <a:gd name="connsiteX0" fmla="*/ 1288111 w 3347499"/>
                  <a:gd name="connsiteY0" fmla="*/ 620202 h 1995778"/>
                  <a:gd name="connsiteX1" fmla="*/ 659958 w 3347499"/>
                  <a:gd name="connsiteY1" fmla="*/ 95416 h 1995778"/>
                  <a:gd name="connsiteX2" fmla="*/ 373711 w 3347499"/>
                  <a:gd name="connsiteY2" fmla="*/ 39757 h 1995778"/>
                  <a:gd name="connsiteX3" fmla="*/ 119270 w 3347499"/>
                  <a:gd name="connsiteY3" fmla="*/ 0 h 1995778"/>
                  <a:gd name="connsiteX4" fmla="*/ 111318 w 3347499"/>
                  <a:gd name="connsiteY4" fmla="*/ 151075 h 1995778"/>
                  <a:gd name="connsiteX5" fmla="*/ 0 w 3347499"/>
                  <a:gd name="connsiteY5" fmla="*/ 214686 h 1995778"/>
                  <a:gd name="connsiteX6" fmla="*/ 779228 w 3347499"/>
                  <a:gd name="connsiteY6" fmla="*/ 1264258 h 1995778"/>
                  <a:gd name="connsiteX7" fmla="*/ 1900362 w 3347499"/>
                  <a:gd name="connsiteY7" fmla="*/ 1995778 h 1995778"/>
                  <a:gd name="connsiteX8" fmla="*/ 3347499 w 3347499"/>
                  <a:gd name="connsiteY8" fmla="*/ 1653872 h 1995778"/>
                  <a:gd name="connsiteX9" fmla="*/ 1288111 w 3347499"/>
                  <a:gd name="connsiteY9" fmla="*/ 620202 h 1995778"/>
                  <a:gd name="connsiteX0" fmla="*/ 1288111 w 3347499"/>
                  <a:gd name="connsiteY0" fmla="*/ 620202 h 1995778"/>
                  <a:gd name="connsiteX1" fmla="*/ 659958 w 3347499"/>
                  <a:gd name="connsiteY1" fmla="*/ 95416 h 1995778"/>
                  <a:gd name="connsiteX2" fmla="*/ 373711 w 3347499"/>
                  <a:gd name="connsiteY2" fmla="*/ 39757 h 1995778"/>
                  <a:gd name="connsiteX3" fmla="*/ 119270 w 3347499"/>
                  <a:gd name="connsiteY3" fmla="*/ 0 h 1995778"/>
                  <a:gd name="connsiteX4" fmla="*/ 111318 w 3347499"/>
                  <a:gd name="connsiteY4" fmla="*/ 151075 h 1995778"/>
                  <a:gd name="connsiteX5" fmla="*/ 0 w 3347499"/>
                  <a:gd name="connsiteY5" fmla="*/ 214686 h 1995778"/>
                  <a:gd name="connsiteX6" fmla="*/ 779228 w 3347499"/>
                  <a:gd name="connsiteY6" fmla="*/ 1264258 h 1995778"/>
                  <a:gd name="connsiteX7" fmla="*/ 1900362 w 3347499"/>
                  <a:gd name="connsiteY7" fmla="*/ 1995778 h 1995778"/>
                  <a:gd name="connsiteX8" fmla="*/ 3347499 w 3347499"/>
                  <a:gd name="connsiteY8" fmla="*/ 1653872 h 1995778"/>
                  <a:gd name="connsiteX9" fmla="*/ 1288111 w 3347499"/>
                  <a:gd name="connsiteY9" fmla="*/ 620202 h 1995778"/>
                  <a:gd name="connsiteX0" fmla="*/ 1304013 w 3347499"/>
                  <a:gd name="connsiteY0" fmla="*/ 652007 h 1995778"/>
                  <a:gd name="connsiteX1" fmla="*/ 659958 w 3347499"/>
                  <a:gd name="connsiteY1" fmla="*/ 95416 h 1995778"/>
                  <a:gd name="connsiteX2" fmla="*/ 373711 w 3347499"/>
                  <a:gd name="connsiteY2" fmla="*/ 39757 h 1995778"/>
                  <a:gd name="connsiteX3" fmla="*/ 119270 w 3347499"/>
                  <a:gd name="connsiteY3" fmla="*/ 0 h 1995778"/>
                  <a:gd name="connsiteX4" fmla="*/ 111318 w 3347499"/>
                  <a:gd name="connsiteY4" fmla="*/ 151075 h 1995778"/>
                  <a:gd name="connsiteX5" fmla="*/ 0 w 3347499"/>
                  <a:gd name="connsiteY5" fmla="*/ 214686 h 1995778"/>
                  <a:gd name="connsiteX6" fmla="*/ 779228 w 3347499"/>
                  <a:gd name="connsiteY6" fmla="*/ 1264258 h 1995778"/>
                  <a:gd name="connsiteX7" fmla="*/ 1900362 w 3347499"/>
                  <a:gd name="connsiteY7" fmla="*/ 1995778 h 1995778"/>
                  <a:gd name="connsiteX8" fmla="*/ 3347499 w 3347499"/>
                  <a:gd name="connsiteY8" fmla="*/ 1653872 h 1995778"/>
                  <a:gd name="connsiteX9" fmla="*/ 1304013 w 3347499"/>
                  <a:gd name="connsiteY9" fmla="*/ 652007 h 1995778"/>
                  <a:gd name="connsiteX0" fmla="*/ 1304013 w 3347499"/>
                  <a:gd name="connsiteY0" fmla="*/ 652007 h 1995778"/>
                  <a:gd name="connsiteX1" fmla="*/ 659958 w 3347499"/>
                  <a:gd name="connsiteY1" fmla="*/ 95416 h 1995778"/>
                  <a:gd name="connsiteX2" fmla="*/ 373711 w 3347499"/>
                  <a:gd name="connsiteY2" fmla="*/ 39757 h 1995778"/>
                  <a:gd name="connsiteX3" fmla="*/ 119270 w 3347499"/>
                  <a:gd name="connsiteY3" fmla="*/ 0 h 1995778"/>
                  <a:gd name="connsiteX4" fmla="*/ 111318 w 3347499"/>
                  <a:gd name="connsiteY4" fmla="*/ 151075 h 1995778"/>
                  <a:gd name="connsiteX5" fmla="*/ 0 w 3347499"/>
                  <a:gd name="connsiteY5" fmla="*/ 214686 h 1995778"/>
                  <a:gd name="connsiteX6" fmla="*/ 779228 w 3347499"/>
                  <a:gd name="connsiteY6" fmla="*/ 1264258 h 1995778"/>
                  <a:gd name="connsiteX7" fmla="*/ 1900362 w 3347499"/>
                  <a:gd name="connsiteY7" fmla="*/ 1995778 h 1995778"/>
                  <a:gd name="connsiteX8" fmla="*/ 3347499 w 3347499"/>
                  <a:gd name="connsiteY8" fmla="*/ 1653872 h 1995778"/>
                  <a:gd name="connsiteX9" fmla="*/ 1304013 w 3347499"/>
                  <a:gd name="connsiteY9" fmla="*/ 652007 h 1995778"/>
                  <a:gd name="connsiteX0" fmla="*/ 1304013 w 3347499"/>
                  <a:gd name="connsiteY0" fmla="*/ 635267 h 1979038"/>
                  <a:gd name="connsiteX1" fmla="*/ 659958 w 3347499"/>
                  <a:gd name="connsiteY1" fmla="*/ 78676 h 1979038"/>
                  <a:gd name="connsiteX2" fmla="*/ 373711 w 3347499"/>
                  <a:gd name="connsiteY2" fmla="*/ 23017 h 1979038"/>
                  <a:gd name="connsiteX3" fmla="*/ 95416 w 3347499"/>
                  <a:gd name="connsiteY3" fmla="*/ 38919 h 1979038"/>
                  <a:gd name="connsiteX4" fmla="*/ 111318 w 3347499"/>
                  <a:gd name="connsiteY4" fmla="*/ 134335 h 1979038"/>
                  <a:gd name="connsiteX5" fmla="*/ 0 w 3347499"/>
                  <a:gd name="connsiteY5" fmla="*/ 197946 h 1979038"/>
                  <a:gd name="connsiteX6" fmla="*/ 779228 w 3347499"/>
                  <a:gd name="connsiteY6" fmla="*/ 1247518 h 1979038"/>
                  <a:gd name="connsiteX7" fmla="*/ 1900362 w 3347499"/>
                  <a:gd name="connsiteY7" fmla="*/ 1979038 h 1979038"/>
                  <a:gd name="connsiteX8" fmla="*/ 3347499 w 3347499"/>
                  <a:gd name="connsiteY8" fmla="*/ 1637132 h 1979038"/>
                  <a:gd name="connsiteX9" fmla="*/ 1304013 w 3347499"/>
                  <a:gd name="connsiteY9" fmla="*/ 635267 h 1979038"/>
                  <a:gd name="connsiteX0" fmla="*/ 1304013 w 3347499"/>
                  <a:gd name="connsiteY0" fmla="*/ 654838 h 1998609"/>
                  <a:gd name="connsiteX1" fmla="*/ 659958 w 3347499"/>
                  <a:gd name="connsiteY1" fmla="*/ 98247 h 1998609"/>
                  <a:gd name="connsiteX2" fmla="*/ 373711 w 3347499"/>
                  <a:gd name="connsiteY2" fmla="*/ 42588 h 1998609"/>
                  <a:gd name="connsiteX3" fmla="*/ 95416 w 3347499"/>
                  <a:gd name="connsiteY3" fmla="*/ 58490 h 1998609"/>
                  <a:gd name="connsiteX4" fmla="*/ 111318 w 3347499"/>
                  <a:gd name="connsiteY4" fmla="*/ 153906 h 1998609"/>
                  <a:gd name="connsiteX5" fmla="*/ 0 w 3347499"/>
                  <a:gd name="connsiteY5" fmla="*/ 217517 h 1998609"/>
                  <a:gd name="connsiteX6" fmla="*/ 779228 w 3347499"/>
                  <a:gd name="connsiteY6" fmla="*/ 1267089 h 1998609"/>
                  <a:gd name="connsiteX7" fmla="*/ 1900362 w 3347499"/>
                  <a:gd name="connsiteY7" fmla="*/ 1998609 h 1998609"/>
                  <a:gd name="connsiteX8" fmla="*/ 3347499 w 3347499"/>
                  <a:gd name="connsiteY8" fmla="*/ 1656703 h 1998609"/>
                  <a:gd name="connsiteX9" fmla="*/ 1304013 w 3347499"/>
                  <a:gd name="connsiteY9" fmla="*/ 654838 h 1998609"/>
                  <a:gd name="connsiteX0" fmla="*/ 1304013 w 3347499"/>
                  <a:gd name="connsiteY0" fmla="*/ 654838 h 1998609"/>
                  <a:gd name="connsiteX1" fmla="*/ 659958 w 3347499"/>
                  <a:gd name="connsiteY1" fmla="*/ 98247 h 1998609"/>
                  <a:gd name="connsiteX2" fmla="*/ 373711 w 3347499"/>
                  <a:gd name="connsiteY2" fmla="*/ 42588 h 1998609"/>
                  <a:gd name="connsiteX3" fmla="*/ 95416 w 3347499"/>
                  <a:gd name="connsiteY3" fmla="*/ 58490 h 1998609"/>
                  <a:gd name="connsiteX4" fmla="*/ 174928 w 3347499"/>
                  <a:gd name="connsiteY4" fmla="*/ 177759 h 1998609"/>
                  <a:gd name="connsiteX5" fmla="*/ 0 w 3347499"/>
                  <a:gd name="connsiteY5" fmla="*/ 217517 h 1998609"/>
                  <a:gd name="connsiteX6" fmla="*/ 779228 w 3347499"/>
                  <a:gd name="connsiteY6" fmla="*/ 1267089 h 1998609"/>
                  <a:gd name="connsiteX7" fmla="*/ 1900362 w 3347499"/>
                  <a:gd name="connsiteY7" fmla="*/ 1998609 h 1998609"/>
                  <a:gd name="connsiteX8" fmla="*/ 3347499 w 3347499"/>
                  <a:gd name="connsiteY8" fmla="*/ 1656703 h 1998609"/>
                  <a:gd name="connsiteX9" fmla="*/ 1304013 w 3347499"/>
                  <a:gd name="connsiteY9" fmla="*/ 654838 h 1998609"/>
                  <a:gd name="connsiteX0" fmla="*/ 1304013 w 3347499"/>
                  <a:gd name="connsiteY0" fmla="*/ 654838 h 1998609"/>
                  <a:gd name="connsiteX1" fmla="*/ 659958 w 3347499"/>
                  <a:gd name="connsiteY1" fmla="*/ 98247 h 1998609"/>
                  <a:gd name="connsiteX2" fmla="*/ 373711 w 3347499"/>
                  <a:gd name="connsiteY2" fmla="*/ 42588 h 1998609"/>
                  <a:gd name="connsiteX3" fmla="*/ 95416 w 3347499"/>
                  <a:gd name="connsiteY3" fmla="*/ 58490 h 1998609"/>
                  <a:gd name="connsiteX4" fmla="*/ 174928 w 3347499"/>
                  <a:gd name="connsiteY4" fmla="*/ 177759 h 1998609"/>
                  <a:gd name="connsiteX5" fmla="*/ 0 w 3347499"/>
                  <a:gd name="connsiteY5" fmla="*/ 217517 h 1998609"/>
                  <a:gd name="connsiteX6" fmla="*/ 811033 w 3347499"/>
                  <a:gd name="connsiteY6" fmla="*/ 1243235 h 1998609"/>
                  <a:gd name="connsiteX7" fmla="*/ 1900362 w 3347499"/>
                  <a:gd name="connsiteY7" fmla="*/ 1998609 h 1998609"/>
                  <a:gd name="connsiteX8" fmla="*/ 3347499 w 3347499"/>
                  <a:gd name="connsiteY8" fmla="*/ 1656703 h 1998609"/>
                  <a:gd name="connsiteX9" fmla="*/ 1304013 w 3347499"/>
                  <a:gd name="connsiteY9" fmla="*/ 654838 h 1998609"/>
                  <a:gd name="connsiteX0" fmla="*/ 1304013 w 3347499"/>
                  <a:gd name="connsiteY0" fmla="*/ 654838 h 1863437"/>
                  <a:gd name="connsiteX1" fmla="*/ 659958 w 3347499"/>
                  <a:gd name="connsiteY1" fmla="*/ 98247 h 1863437"/>
                  <a:gd name="connsiteX2" fmla="*/ 373711 w 3347499"/>
                  <a:gd name="connsiteY2" fmla="*/ 42588 h 1863437"/>
                  <a:gd name="connsiteX3" fmla="*/ 95416 w 3347499"/>
                  <a:gd name="connsiteY3" fmla="*/ 58490 h 1863437"/>
                  <a:gd name="connsiteX4" fmla="*/ 174928 w 3347499"/>
                  <a:gd name="connsiteY4" fmla="*/ 177759 h 1863437"/>
                  <a:gd name="connsiteX5" fmla="*/ 0 w 3347499"/>
                  <a:gd name="connsiteY5" fmla="*/ 217517 h 1863437"/>
                  <a:gd name="connsiteX6" fmla="*/ 811033 w 3347499"/>
                  <a:gd name="connsiteY6" fmla="*/ 1243235 h 1863437"/>
                  <a:gd name="connsiteX7" fmla="*/ 1924216 w 3347499"/>
                  <a:gd name="connsiteY7" fmla="*/ 1863437 h 1863437"/>
                  <a:gd name="connsiteX8" fmla="*/ 3347499 w 3347499"/>
                  <a:gd name="connsiteY8" fmla="*/ 1656703 h 1863437"/>
                  <a:gd name="connsiteX9" fmla="*/ 1304013 w 3347499"/>
                  <a:gd name="connsiteY9" fmla="*/ 654838 h 1863437"/>
                  <a:gd name="connsiteX0" fmla="*/ 1304013 w 3347499"/>
                  <a:gd name="connsiteY0" fmla="*/ 654838 h 1982707"/>
                  <a:gd name="connsiteX1" fmla="*/ 659958 w 3347499"/>
                  <a:gd name="connsiteY1" fmla="*/ 98247 h 1982707"/>
                  <a:gd name="connsiteX2" fmla="*/ 373711 w 3347499"/>
                  <a:gd name="connsiteY2" fmla="*/ 42588 h 1982707"/>
                  <a:gd name="connsiteX3" fmla="*/ 95416 w 3347499"/>
                  <a:gd name="connsiteY3" fmla="*/ 58490 h 1982707"/>
                  <a:gd name="connsiteX4" fmla="*/ 174928 w 3347499"/>
                  <a:gd name="connsiteY4" fmla="*/ 177759 h 1982707"/>
                  <a:gd name="connsiteX5" fmla="*/ 0 w 3347499"/>
                  <a:gd name="connsiteY5" fmla="*/ 217517 h 1982707"/>
                  <a:gd name="connsiteX6" fmla="*/ 811033 w 3347499"/>
                  <a:gd name="connsiteY6" fmla="*/ 1243235 h 1982707"/>
                  <a:gd name="connsiteX7" fmla="*/ 2146852 w 3347499"/>
                  <a:gd name="connsiteY7" fmla="*/ 1982707 h 1982707"/>
                  <a:gd name="connsiteX8" fmla="*/ 3347499 w 3347499"/>
                  <a:gd name="connsiteY8" fmla="*/ 1656703 h 1982707"/>
                  <a:gd name="connsiteX9" fmla="*/ 1304013 w 3347499"/>
                  <a:gd name="connsiteY9"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1304013 w 3387256"/>
                  <a:gd name="connsiteY9"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15616 w 3387256"/>
                  <a:gd name="connsiteY9" fmla="*/ 726401 h 1982707"/>
                  <a:gd name="connsiteX10" fmla="*/ 1304013 w 3387256"/>
                  <a:gd name="connsiteY10"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15616 w 3387256"/>
                  <a:gd name="connsiteY9" fmla="*/ 726401 h 1982707"/>
                  <a:gd name="connsiteX10" fmla="*/ 1304013 w 3387256"/>
                  <a:gd name="connsiteY10"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15616 w 3387256"/>
                  <a:gd name="connsiteY9" fmla="*/ 782060 h 1982707"/>
                  <a:gd name="connsiteX10" fmla="*/ 1304013 w 3387256"/>
                  <a:gd name="connsiteY10"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15616 w 3387256"/>
                  <a:gd name="connsiteY9" fmla="*/ 782060 h 1982707"/>
                  <a:gd name="connsiteX10" fmla="*/ 1304013 w 3387256"/>
                  <a:gd name="connsiteY10"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39470 w 3387256"/>
                  <a:gd name="connsiteY9" fmla="*/ 813865 h 1982707"/>
                  <a:gd name="connsiteX10" fmla="*/ 1304013 w 3387256"/>
                  <a:gd name="connsiteY10" fmla="*/ 654838 h 1982707"/>
                  <a:gd name="connsiteX0" fmla="*/ 1272207 w 3387256"/>
                  <a:gd name="connsiteY0" fmla="*/ 630984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39470 w 3387256"/>
                  <a:gd name="connsiteY9" fmla="*/ 813865 h 1982707"/>
                  <a:gd name="connsiteX10" fmla="*/ 1272207 w 3387256"/>
                  <a:gd name="connsiteY10" fmla="*/ 630984 h 1982707"/>
                  <a:gd name="connsiteX0" fmla="*/ 1272207 w 3387256"/>
                  <a:gd name="connsiteY0" fmla="*/ 630984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39470 w 3387256"/>
                  <a:gd name="connsiteY9" fmla="*/ 813865 h 1982707"/>
                  <a:gd name="connsiteX10" fmla="*/ 1272207 w 3387256"/>
                  <a:gd name="connsiteY10" fmla="*/ 630984 h 1982707"/>
                  <a:gd name="connsiteX0" fmla="*/ 1272207 w 3387256"/>
                  <a:gd name="connsiteY0" fmla="*/ 630984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2353585 w 3387256"/>
                  <a:gd name="connsiteY9" fmla="*/ 1267090 h 1982707"/>
                  <a:gd name="connsiteX10" fmla="*/ 739470 w 3387256"/>
                  <a:gd name="connsiteY10" fmla="*/ 813865 h 1982707"/>
                  <a:gd name="connsiteX11" fmla="*/ 1272207 w 3387256"/>
                  <a:gd name="connsiteY11" fmla="*/ 630984 h 1982707"/>
                  <a:gd name="connsiteX0" fmla="*/ 1272207 w 3387256"/>
                  <a:gd name="connsiteY0" fmla="*/ 630984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2353585 w 3387256"/>
                  <a:gd name="connsiteY9" fmla="*/ 1267090 h 1982707"/>
                  <a:gd name="connsiteX10" fmla="*/ 739470 w 3387256"/>
                  <a:gd name="connsiteY10" fmla="*/ 813865 h 1982707"/>
                  <a:gd name="connsiteX11" fmla="*/ 1272207 w 338725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39470 w 3753016"/>
                  <a:gd name="connsiteY10" fmla="*/ 813865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39470 w 3753016"/>
                  <a:gd name="connsiteY10" fmla="*/ 813865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85390 w 3753016"/>
                  <a:gd name="connsiteY9" fmla="*/ 1314798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85390 w 3753016"/>
                  <a:gd name="connsiteY9" fmla="*/ 1314798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9227 w 3753016"/>
                  <a:gd name="connsiteY10" fmla="*/ 893377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9227 w 3753016"/>
                  <a:gd name="connsiteY10" fmla="*/ 893377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9227 w 3753016"/>
                  <a:gd name="connsiteY10" fmla="*/ 893377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9227 w 3753016"/>
                  <a:gd name="connsiteY10" fmla="*/ 893377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72207 w 3753016"/>
                  <a:gd name="connsiteY11" fmla="*/ 630984 h 1982707"/>
                  <a:gd name="connsiteX0" fmla="*/ 1280159 w 3753016"/>
                  <a:gd name="connsiteY0" fmla="*/ 662789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80159 w 3753016"/>
                  <a:gd name="connsiteY11" fmla="*/ 662789 h 1982707"/>
                  <a:gd name="connsiteX0" fmla="*/ 1280159 w 3753016"/>
                  <a:gd name="connsiteY0" fmla="*/ 662789 h 1982707"/>
                  <a:gd name="connsiteX1" fmla="*/ 659958 w 3753016"/>
                  <a:gd name="connsiteY1" fmla="*/ 98247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80159 w 3753016"/>
                  <a:gd name="connsiteY11" fmla="*/ 662789 h 1982707"/>
                  <a:gd name="connsiteX0" fmla="*/ 1280159 w 3753016"/>
                  <a:gd name="connsiteY0" fmla="*/ 662789 h 1982707"/>
                  <a:gd name="connsiteX1" fmla="*/ 659958 w 3753016"/>
                  <a:gd name="connsiteY1" fmla="*/ 98247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80159 w 3753016"/>
                  <a:gd name="connsiteY11" fmla="*/ 662789 h 1982707"/>
                  <a:gd name="connsiteX0" fmla="*/ 1280159 w 3753016"/>
                  <a:gd name="connsiteY0" fmla="*/ 662789 h 1982707"/>
                  <a:gd name="connsiteX1" fmla="*/ 731519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80159 w 3753016"/>
                  <a:gd name="connsiteY11" fmla="*/ 662789 h 1982707"/>
                  <a:gd name="connsiteX0" fmla="*/ 1311965 w 3753016"/>
                  <a:gd name="connsiteY0" fmla="*/ 662789 h 1982707"/>
                  <a:gd name="connsiteX1" fmla="*/ 731519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2789 h 1982707"/>
                  <a:gd name="connsiteX1" fmla="*/ 731519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2789 h 1982707"/>
                  <a:gd name="connsiteX1" fmla="*/ 699714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2789 h 1982707"/>
                  <a:gd name="connsiteX1" fmla="*/ 699714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2789 h 1982707"/>
                  <a:gd name="connsiteX1" fmla="*/ 699714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5192 h 1985110"/>
                  <a:gd name="connsiteX1" fmla="*/ 699714 w 3753016"/>
                  <a:gd name="connsiteY1" fmla="*/ 92698 h 1985110"/>
                  <a:gd name="connsiteX2" fmla="*/ 397565 w 3753016"/>
                  <a:gd name="connsiteY2" fmla="*/ 37040 h 1985110"/>
                  <a:gd name="connsiteX3" fmla="*/ 95416 w 3753016"/>
                  <a:gd name="connsiteY3" fmla="*/ 60893 h 1985110"/>
                  <a:gd name="connsiteX4" fmla="*/ 119269 w 3753016"/>
                  <a:gd name="connsiteY4" fmla="*/ 172211 h 1985110"/>
                  <a:gd name="connsiteX5" fmla="*/ 0 w 3753016"/>
                  <a:gd name="connsiteY5" fmla="*/ 219920 h 1985110"/>
                  <a:gd name="connsiteX6" fmla="*/ 811033 w 3753016"/>
                  <a:gd name="connsiteY6" fmla="*/ 1245638 h 1985110"/>
                  <a:gd name="connsiteX7" fmla="*/ 2146852 w 3753016"/>
                  <a:gd name="connsiteY7" fmla="*/ 1985110 h 1985110"/>
                  <a:gd name="connsiteX8" fmla="*/ 3753016 w 3753016"/>
                  <a:gd name="connsiteY8" fmla="*/ 1500080 h 1985110"/>
                  <a:gd name="connsiteX9" fmla="*/ 2409244 w 3753016"/>
                  <a:gd name="connsiteY9" fmla="*/ 1293347 h 1985110"/>
                  <a:gd name="connsiteX10" fmla="*/ 755373 w 3753016"/>
                  <a:gd name="connsiteY10" fmla="*/ 871927 h 1985110"/>
                  <a:gd name="connsiteX11" fmla="*/ 1311965 w 3753016"/>
                  <a:gd name="connsiteY11" fmla="*/ 665192 h 1985110"/>
                  <a:gd name="connsiteX0" fmla="*/ 1311965 w 3753016"/>
                  <a:gd name="connsiteY0" fmla="*/ 670630 h 1990548"/>
                  <a:gd name="connsiteX1" fmla="*/ 699714 w 3753016"/>
                  <a:gd name="connsiteY1" fmla="*/ 98136 h 1990548"/>
                  <a:gd name="connsiteX2" fmla="*/ 453224 w 3753016"/>
                  <a:gd name="connsiteY2" fmla="*/ 26576 h 1990548"/>
                  <a:gd name="connsiteX3" fmla="*/ 95416 w 3753016"/>
                  <a:gd name="connsiteY3" fmla="*/ 66331 h 1990548"/>
                  <a:gd name="connsiteX4" fmla="*/ 119269 w 3753016"/>
                  <a:gd name="connsiteY4" fmla="*/ 177649 h 1990548"/>
                  <a:gd name="connsiteX5" fmla="*/ 0 w 3753016"/>
                  <a:gd name="connsiteY5" fmla="*/ 225358 h 1990548"/>
                  <a:gd name="connsiteX6" fmla="*/ 811033 w 3753016"/>
                  <a:gd name="connsiteY6" fmla="*/ 1251076 h 1990548"/>
                  <a:gd name="connsiteX7" fmla="*/ 2146852 w 3753016"/>
                  <a:gd name="connsiteY7" fmla="*/ 1990548 h 1990548"/>
                  <a:gd name="connsiteX8" fmla="*/ 3753016 w 3753016"/>
                  <a:gd name="connsiteY8" fmla="*/ 1505518 h 1990548"/>
                  <a:gd name="connsiteX9" fmla="*/ 2409244 w 3753016"/>
                  <a:gd name="connsiteY9" fmla="*/ 1298785 h 1990548"/>
                  <a:gd name="connsiteX10" fmla="*/ 755373 w 3753016"/>
                  <a:gd name="connsiteY10" fmla="*/ 877365 h 1990548"/>
                  <a:gd name="connsiteX11" fmla="*/ 1311965 w 3753016"/>
                  <a:gd name="connsiteY11" fmla="*/ 670630 h 1990548"/>
                  <a:gd name="connsiteX0" fmla="*/ 1311965 w 3753016"/>
                  <a:gd name="connsiteY0" fmla="*/ 671729 h 1991647"/>
                  <a:gd name="connsiteX1" fmla="*/ 699714 w 3753016"/>
                  <a:gd name="connsiteY1" fmla="*/ 99235 h 1991647"/>
                  <a:gd name="connsiteX2" fmla="*/ 453224 w 3753016"/>
                  <a:gd name="connsiteY2" fmla="*/ 27675 h 1991647"/>
                  <a:gd name="connsiteX3" fmla="*/ 95416 w 3753016"/>
                  <a:gd name="connsiteY3" fmla="*/ 67430 h 1991647"/>
                  <a:gd name="connsiteX4" fmla="*/ 119269 w 3753016"/>
                  <a:gd name="connsiteY4" fmla="*/ 178748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19269 w 3753016"/>
                  <a:gd name="connsiteY4" fmla="*/ 178748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19269 w 3753016"/>
                  <a:gd name="connsiteY4" fmla="*/ 178748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66977 w 3753016"/>
                  <a:gd name="connsiteY4" fmla="*/ 178748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0 w 3753016"/>
                  <a:gd name="connsiteY4" fmla="*/ 226457 h 1991647"/>
                  <a:gd name="connsiteX5" fmla="*/ 811033 w 3753016"/>
                  <a:gd name="connsiteY5" fmla="*/ 1252175 h 1991647"/>
                  <a:gd name="connsiteX6" fmla="*/ 2146852 w 3753016"/>
                  <a:gd name="connsiteY6" fmla="*/ 1991647 h 1991647"/>
                  <a:gd name="connsiteX7" fmla="*/ 3753016 w 3753016"/>
                  <a:gd name="connsiteY7" fmla="*/ 1506617 h 1991647"/>
                  <a:gd name="connsiteX8" fmla="*/ 2409244 w 3753016"/>
                  <a:gd name="connsiteY8" fmla="*/ 1299884 h 1991647"/>
                  <a:gd name="connsiteX9" fmla="*/ 755373 w 3753016"/>
                  <a:gd name="connsiteY9" fmla="*/ 878464 h 1991647"/>
                  <a:gd name="connsiteX10" fmla="*/ 1311965 w 3753016"/>
                  <a:gd name="connsiteY10"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0 w 3753016"/>
                  <a:gd name="connsiteY4" fmla="*/ 226457 h 1991647"/>
                  <a:gd name="connsiteX5" fmla="*/ 811033 w 3753016"/>
                  <a:gd name="connsiteY5" fmla="*/ 1252175 h 1991647"/>
                  <a:gd name="connsiteX6" fmla="*/ 2146852 w 3753016"/>
                  <a:gd name="connsiteY6" fmla="*/ 1991647 h 1991647"/>
                  <a:gd name="connsiteX7" fmla="*/ 3753016 w 3753016"/>
                  <a:gd name="connsiteY7" fmla="*/ 1506617 h 1991647"/>
                  <a:gd name="connsiteX8" fmla="*/ 2409244 w 3753016"/>
                  <a:gd name="connsiteY8" fmla="*/ 1299884 h 1991647"/>
                  <a:gd name="connsiteX9" fmla="*/ 755373 w 3753016"/>
                  <a:gd name="connsiteY9" fmla="*/ 878464 h 1991647"/>
                  <a:gd name="connsiteX10" fmla="*/ 1311965 w 3753016"/>
                  <a:gd name="connsiteY10"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0 w 3753016"/>
                  <a:gd name="connsiteY4" fmla="*/ 226457 h 1991647"/>
                  <a:gd name="connsiteX5" fmla="*/ 811033 w 3753016"/>
                  <a:gd name="connsiteY5" fmla="*/ 1252175 h 1991647"/>
                  <a:gd name="connsiteX6" fmla="*/ 2146852 w 3753016"/>
                  <a:gd name="connsiteY6" fmla="*/ 1991647 h 1991647"/>
                  <a:gd name="connsiteX7" fmla="*/ 3753016 w 3753016"/>
                  <a:gd name="connsiteY7" fmla="*/ 1506617 h 1991647"/>
                  <a:gd name="connsiteX8" fmla="*/ 2409244 w 3753016"/>
                  <a:gd name="connsiteY8" fmla="*/ 1299884 h 1991647"/>
                  <a:gd name="connsiteX9" fmla="*/ 755373 w 3753016"/>
                  <a:gd name="connsiteY9" fmla="*/ 878464 h 1991647"/>
                  <a:gd name="connsiteX10" fmla="*/ 1311965 w 3753016"/>
                  <a:gd name="connsiteY10"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0 w 3753016"/>
                  <a:gd name="connsiteY4" fmla="*/ 226457 h 1991647"/>
                  <a:gd name="connsiteX5" fmla="*/ 811033 w 3753016"/>
                  <a:gd name="connsiteY5" fmla="*/ 1252175 h 1991647"/>
                  <a:gd name="connsiteX6" fmla="*/ 2146852 w 3753016"/>
                  <a:gd name="connsiteY6" fmla="*/ 1991647 h 1991647"/>
                  <a:gd name="connsiteX7" fmla="*/ 3753016 w 3753016"/>
                  <a:gd name="connsiteY7" fmla="*/ 1506617 h 1991647"/>
                  <a:gd name="connsiteX8" fmla="*/ 2409244 w 3753016"/>
                  <a:gd name="connsiteY8" fmla="*/ 1299884 h 1991647"/>
                  <a:gd name="connsiteX9" fmla="*/ 755373 w 3753016"/>
                  <a:gd name="connsiteY9" fmla="*/ 878464 h 1991647"/>
                  <a:gd name="connsiteX10" fmla="*/ 1311965 w 3753016"/>
                  <a:gd name="connsiteY10" fmla="*/ 671729 h 1991647"/>
                  <a:gd name="connsiteX0" fmla="*/ 1337304 w 3778355"/>
                  <a:gd name="connsiteY0" fmla="*/ 671729 h 1991647"/>
                  <a:gd name="connsiteX1" fmla="*/ 725053 w 3778355"/>
                  <a:gd name="connsiteY1" fmla="*/ 99235 h 1991647"/>
                  <a:gd name="connsiteX2" fmla="*/ 478563 w 3778355"/>
                  <a:gd name="connsiteY2" fmla="*/ 27675 h 1991647"/>
                  <a:gd name="connsiteX3" fmla="*/ 152560 w 3778355"/>
                  <a:gd name="connsiteY3" fmla="*/ 67430 h 1991647"/>
                  <a:gd name="connsiteX4" fmla="*/ 232072 w 3778355"/>
                  <a:gd name="connsiteY4" fmla="*/ 186702 h 1991647"/>
                  <a:gd name="connsiteX5" fmla="*/ 25339 w 3778355"/>
                  <a:gd name="connsiteY5" fmla="*/ 226457 h 1991647"/>
                  <a:gd name="connsiteX6" fmla="*/ 836372 w 3778355"/>
                  <a:gd name="connsiteY6" fmla="*/ 1252175 h 1991647"/>
                  <a:gd name="connsiteX7" fmla="*/ 2172191 w 3778355"/>
                  <a:gd name="connsiteY7" fmla="*/ 1991647 h 1991647"/>
                  <a:gd name="connsiteX8" fmla="*/ 3778355 w 3778355"/>
                  <a:gd name="connsiteY8" fmla="*/ 1506617 h 1991647"/>
                  <a:gd name="connsiteX9" fmla="*/ 2434583 w 3778355"/>
                  <a:gd name="connsiteY9" fmla="*/ 1299884 h 1991647"/>
                  <a:gd name="connsiteX10" fmla="*/ 780712 w 3778355"/>
                  <a:gd name="connsiteY10" fmla="*/ 878464 h 1991647"/>
                  <a:gd name="connsiteX11" fmla="*/ 1337304 w 3778355"/>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206733 w 3753016"/>
                  <a:gd name="connsiteY4" fmla="*/ 186702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66977 w 3753016"/>
                  <a:gd name="connsiteY4" fmla="*/ 154897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66977 w 3753016"/>
                  <a:gd name="connsiteY4" fmla="*/ 154897 h 1991647"/>
                  <a:gd name="connsiteX5" fmla="*/ 0 w 3753016"/>
                  <a:gd name="connsiteY5" fmla="*/ 226457 h 1991647"/>
                  <a:gd name="connsiteX6" fmla="*/ 818984 w 3753016"/>
                  <a:gd name="connsiteY6" fmla="*/ 1347591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66977 w 3753016"/>
                  <a:gd name="connsiteY4" fmla="*/ 154897 h 1991647"/>
                  <a:gd name="connsiteX5" fmla="*/ 0 w 3753016"/>
                  <a:gd name="connsiteY5" fmla="*/ 226457 h 1991647"/>
                  <a:gd name="connsiteX6" fmla="*/ 818984 w 3753016"/>
                  <a:gd name="connsiteY6" fmla="*/ 1347591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28037"/>
                  <a:gd name="connsiteX1" fmla="*/ 699714 w 3753016"/>
                  <a:gd name="connsiteY1" fmla="*/ 99235 h 1928037"/>
                  <a:gd name="connsiteX2" fmla="*/ 453224 w 3753016"/>
                  <a:gd name="connsiteY2" fmla="*/ 27675 h 1928037"/>
                  <a:gd name="connsiteX3" fmla="*/ 127221 w 3753016"/>
                  <a:gd name="connsiteY3" fmla="*/ 67430 h 1928037"/>
                  <a:gd name="connsiteX4" fmla="*/ 166977 w 3753016"/>
                  <a:gd name="connsiteY4" fmla="*/ 154897 h 1928037"/>
                  <a:gd name="connsiteX5" fmla="*/ 0 w 3753016"/>
                  <a:gd name="connsiteY5" fmla="*/ 226457 h 1928037"/>
                  <a:gd name="connsiteX6" fmla="*/ 818984 w 3753016"/>
                  <a:gd name="connsiteY6" fmla="*/ 1347591 h 1928037"/>
                  <a:gd name="connsiteX7" fmla="*/ 2011680 w 3753016"/>
                  <a:gd name="connsiteY7" fmla="*/ 1928037 h 1928037"/>
                  <a:gd name="connsiteX8" fmla="*/ 3753016 w 3753016"/>
                  <a:gd name="connsiteY8" fmla="*/ 1506617 h 1928037"/>
                  <a:gd name="connsiteX9" fmla="*/ 2409244 w 3753016"/>
                  <a:gd name="connsiteY9" fmla="*/ 1299884 h 1928037"/>
                  <a:gd name="connsiteX10" fmla="*/ 755373 w 3753016"/>
                  <a:gd name="connsiteY10" fmla="*/ 878464 h 1928037"/>
                  <a:gd name="connsiteX11" fmla="*/ 1311965 w 3753016"/>
                  <a:gd name="connsiteY11" fmla="*/ 671729 h 1928037"/>
                  <a:gd name="connsiteX0" fmla="*/ 1311965 w 3753016"/>
                  <a:gd name="connsiteY0" fmla="*/ 671729 h 1928037"/>
                  <a:gd name="connsiteX1" fmla="*/ 699714 w 3753016"/>
                  <a:gd name="connsiteY1" fmla="*/ 99235 h 1928037"/>
                  <a:gd name="connsiteX2" fmla="*/ 453224 w 3753016"/>
                  <a:gd name="connsiteY2" fmla="*/ 27675 h 1928037"/>
                  <a:gd name="connsiteX3" fmla="*/ 127221 w 3753016"/>
                  <a:gd name="connsiteY3" fmla="*/ 67430 h 1928037"/>
                  <a:gd name="connsiteX4" fmla="*/ 166977 w 3753016"/>
                  <a:gd name="connsiteY4" fmla="*/ 154897 h 1928037"/>
                  <a:gd name="connsiteX5" fmla="*/ 0 w 3753016"/>
                  <a:gd name="connsiteY5" fmla="*/ 226457 h 1928037"/>
                  <a:gd name="connsiteX6" fmla="*/ 818984 w 3753016"/>
                  <a:gd name="connsiteY6" fmla="*/ 1347591 h 1928037"/>
                  <a:gd name="connsiteX7" fmla="*/ 2011680 w 3753016"/>
                  <a:gd name="connsiteY7" fmla="*/ 1928037 h 1928037"/>
                  <a:gd name="connsiteX8" fmla="*/ 3753016 w 3753016"/>
                  <a:gd name="connsiteY8" fmla="*/ 1506617 h 1928037"/>
                  <a:gd name="connsiteX9" fmla="*/ 2409244 w 3753016"/>
                  <a:gd name="connsiteY9" fmla="*/ 1299884 h 1928037"/>
                  <a:gd name="connsiteX10" fmla="*/ 755373 w 3753016"/>
                  <a:gd name="connsiteY10" fmla="*/ 878464 h 1928037"/>
                  <a:gd name="connsiteX11" fmla="*/ 1311965 w 3753016"/>
                  <a:gd name="connsiteY11" fmla="*/ 671729 h 1928037"/>
                  <a:gd name="connsiteX0" fmla="*/ 1311965 w 3753016"/>
                  <a:gd name="connsiteY0" fmla="*/ 671729 h 1929647"/>
                  <a:gd name="connsiteX1" fmla="*/ 699714 w 3753016"/>
                  <a:gd name="connsiteY1" fmla="*/ 99235 h 1929647"/>
                  <a:gd name="connsiteX2" fmla="*/ 453224 w 3753016"/>
                  <a:gd name="connsiteY2" fmla="*/ 27675 h 1929647"/>
                  <a:gd name="connsiteX3" fmla="*/ 127221 w 3753016"/>
                  <a:gd name="connsiteY3" fmla="*/ 67430 h 1929647"/>
                  <a:gd name="connsiteX4" fmla="*/ 166977 w 3753016"/>
                  <a:gd name="connsiteY4" fmla="*/ 154897 h 1929647"/>
                  <a:gd name="connsiteX5" fmla="*/ 0 w 3753016"/>
                  <a:gd name="connsiteY5" fmla="*/ 226457 h 1929647"/>
                  <a:gd name="connsiteX6" fmla="*/ 818984 w 3753016"/>
                  <a:gd name="connsiteY6" fmla="*/ 1347591 h 1929647"/>
                  <a:gd name="connsiteX7" fmla="*/ 2011680 w 3753016"/>
                  <a:gd name="connsiteY7" fmla="*/ 1928037 h 1929647"/>
                  <a:gd name="connsiteX8" fmla="*/ 3753016 w 3753016"/>
                  <a:gd name="connsiteY8" fmla="*/ 1506617 h 1929647"/>
                  <a:gd name="connsiteX9" fmla="*/ 2409244 w 3753016"/>
                  <a:gd name="connsiteY9" fmla="*/ 1299884 h 1929647"/>
                  <a:gd name="connsiteX10" fmla="*/ 755373 w 3753016"/>
                  <a:gd name="connsiteY10" fmla="*/ 878464 h 1929647"/>
                  <a:gd name="connsiteX11" fmla="*/ 1311965 w 3753016"/>
                  <a:gd name="connsiteY11" fmla="*/ 671729 h 192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53016" h="1929647">
                    <a:moveTo>
                      <a:pt x="1311965" y="671729"/>
                    </a:moveTo>
                    <a:cubicBezTo>
                      <a:pt x="1166191" y="480897"/>
                      <a:pt x="893195" y="-35936"/>
                      <a:pt x="699714" y="99235"/>
                    </a:cubicBezTo>
                    <a:cubicBezTo>
                      <a:pt x="667909" y="136342"/>
                      <a:pt x="636104" y="-73042"/>
                      <a:pt x="453224" y="27675"/>
                    </a:cubicBezTo>
                    <a:cubicBezTo>
                      <a:pt x="360459" y="32976"/>
                      <a:pt x="331304" y="-57141"/>
                      <a:pt x="127221" y="67430"/>
                    </a:cubicBezTo>
                    <a:cubicBezTo>
                      <a:pt x="74212" y="88634"/>
                      <a:pt x="188181" y="128392"/>
                      <a:pt x="166977" y="154897"/>
                    </a:cubicBezTo>
                    <a:cubicBezTo>
                      <a:pt x="145773" y="181402"/>
                      <a:pt x="70236" y="131041"/>
                      <a:pt x="0" y="226457"/>
                    </a:cubicBezTo>
                    <a:cubicBezTo>
                      <a:pt x="272995" y="600168"/>
                      <a:pt x="673210" y="1283981"/>
                      <a:pt x="818984" y="1347591"/>
                    </a:cubicBezTo>
                    <a:cubicBezTo>
                      <a:pt x="1216549" y="1541073"/>
                      <a:pt x="1741336" y="1885630"/>
                      <a:pt x="2011680" y="1928037"/>
                    </a:cubicBezTo>
                    <a:cubicBezTo>
                      <a:pt x="2266121" y="1954542"/>
                      <a:pt x="3172571" y="1647090"/>
                      <a:pt x="3753016" y="1506617"/>
                    </a:cubicBezTo>
                    <a:cubicBezTo>
                      <a:pt x="3697357" y="1407226"/>
                      <a:pt x="3208351" y="1168688"/>
                      <a:pt x="2409244" y="1299884"/>
                    </a:cubicBezTo>
                    <a:cubicBezTo>
                      <a:pt x="489003" y="1295909"/>
                      <a:pt x="734169" y="972555"/>
                      <a:pt x="755373" y="878464"/>
                    </a:cubicBezTo>
                    <a:cubicBezTo>
                      <a:pt x="816333" y="727390"/>
                      <a:pt x="1115833" y="695583"/>
                      <a:pt x="1311965" y="6717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grpSp>
        <p:sp>
          <p:nvSpPr>
            <p:cNvPr id="106" name="Rectangle 42">
              <a:extLst>
                <a:ext uri="{FF2B5EF4-FFF2-40B4-BE49-F238E27FC236}">
                  <a16:creationId xmlns:a16="http://schemas.microsoft.com/office/drawing/2014/main" id="{78437817-5989-4D48-B301-154B3BA74DF9}"/>
                </a:ext>
              </a:extLst>
            </p:cNvPr>
            <p:cNvSpPr/>
            <p:nvPr/>
          </p:nvSpPr>
          <p:spPr>
            <a:xfrm rot="12927702">
              <a:off x="6241407" y="5617623"/>
              <a:ext cx="1087289" cy="1707759"/>
            </a:xfrm>
            <a:custGeom>
              <a:avLst/>
              <a:gdLst>
                <a:gd name="connsiteX0" fmla="*/ 0 w 777759"/>
                <a:gd name="connsiteY0" fmla="*/ 0 h 968130"/>
                <a:gd name="connsiteX1" fmla="*/ 777759 w 777759"/>
                <a:gd name="connsiteY1" fmla="*/ 0 h 968130"/>
                <a:gd name="connsiteX2" fmla="*/ 777759 w 777759"/>
                <a:gd name="connsiteY2" fmla="*/ 968130 h 968130"/>
                <a:gd name="connsiteX3" fmla="*/ 0 w 777759"/>
                <a:gd name="connsiteY3" fmla="*/ 968130 h 968130"/>
                <a:gd name="connsiteX4" fmla="*/ 0 w 777759"/>
                <a:gd name="connsiteY4" fmla="*/ 0 h 968130"/>
                <a:gd name="connsiteX0" fmla="*/ 0 w 789458"/>
                <a:gd name="connsiteY0" fmla="*/ 500269 h 968130"/>
                <a:gd name="connsiteX1" fmla="*/ 789458 w 789458"/>
                <a:gd name="connsiteY1" fmla="*/ 0 h 968130"/>
                <a:gd name="connsiteX2" fmla="*/ 789458 w 789458"/>
                <a:gd name="connsiteY2" fmla="*/ 968130 h 968130"/>
                <a:gd name="connsiteX3" fmla="*/ 11699 w 789458"/>
                <a:gd name="connsiteY3" fmla="*/ 968130 h 968130"/>
                <a:gd name="connsiteX4" fmla="*/ 0 w 789458"/>
                <a:gd name="connsiteY4" fmla="*/ 500269 h 968130"/>
                <a:gd name="connsiteX0" fmla="*/ 0 w 788533"/>
                <a:gd name="connsiteY0" fmla="*/ 562468 h 968130"/>
                <a:gd name="connsiteX1" fmla="*/ 788533 w 788533"/>
                <a:gd name="connsiteY1" fmla="*/ 0 h 968130"/>
                <a:gd name="connsiteX2" fmla="*/ 788533 w 788533"/>
                <a:gd name="connsiteY2" fmla="*/ 968130 h 968130"/>
                <a:gd name="connsiteX3" fmla="*/ 10774 w 788533"/>
                <a:gd name="connsiteY3" fmla="*/ 968130 h 968130"/>
                <a:gd name="connsiteX4" fmla="*/ 0 w 788533"/>
                <a:gd name="connsiteY4" fmla="*/ 562468 h 968130"/>
                <a:gd name="connsiteX0" fmla="*/ 0 w 788995"/>
                <a:gd name="connsiteY0" fmla="*/ 531368 h 968130"/>
                <a:gd name="connsiteX1" fmla="*/ 788995 w 788995"/>
                <a:gd name="connsiteY1" fmla="*/ 0 h 968130"/>
                <a:gd name="connsiteX2" fmla="*/ 788995 w 788995"/>
                <a:gd name="connsiteY2" fmla="*/ 968130 h 968130"/>
                <a:gd name="connsiteX3" fmla="*/ 11236 w 788995"/>
                <a:gd name="connsiteY3" fmla="*/ 968130 h 968130"/>
                <a:gd name="connsiteX4" fmla="*/ 0 w 788995"/>
                <a:gd name="connsiteY4" fmla="*/ 531368 h 968130"/>
                <a:gd name="connsiteX0" fmla="*/ 0 w 837074"/>
                <a:gd name="connsiteY0" fmla="*/ 798985 h 1235747"/>
                <a:gd name="connsiteX1" fmla="*/ 837074 w 837074"/>
                <a:gd name="connsiteY1" fmla="*/ 0 h 1235747"/>
                <a:gd name="connsiteX2" fmla="*/ 788995 w 837074"/>
                <a:gd name="connsiteY2" fmla="*/ 1235747 h 1235747"/>
                <a:gd name="connsiteX3" fmla="*/ 11236 w 837074"/>
                <a:gd name="connsiteY3" fmla="*/ 1235747 h 1235747"/>
                <a:gd name="connsiteX4" fmla="*/ 0 w 837074"/>
                <a:gd name="connsiteY4" fmla="*/ 798985 h 1235747"/>
                <a:gd name="connsiteX0" fmla="*/ 0 w 837074"/>
                <a:gd name="connsiteY0" fmla="*/ 798985 h 1235747"/>
                <a:gd name="connsiteX1" fmla="*/ 837074 w 837074"/>
                <a:gd name="connsiteY1" fmla="*/ 0 h 1235747"/>
                <a:gd name="connsiteX2" fmla="*/ 826055 w 837074"/>
                <a:gd name="connsiteY2" fmla="*/ 1211296 h 1235747"/>
                <a:gd name="connsiteX3" fmla="*/ 11236 w 837074"/>
                <a:gd name="connsiteY3" fmla="*/ 1235747 h 1235747"/>
                <a:gd name="connsiteX4" fmla="*/ 0 w 837074"/>
                <a:gd name="connsiteY4" fmla="*/ 798985 h 1235747"/>
                <a:gd name="connsiteX0" fmla="*/ 41493 w 878567"/>
                <a:gd name="connsiteY0" fmla="*/ 798985 h 1247707"/>
                <a:gd name="connsiteX1" fmla="*/ 878567 w 878567"/>
                <a:gd name="connsiteY1" fmla="*/ 0 h 1247707"/>
                <a:gd name="connsiteX2" fmla="*/ 867548 w 878567"/>
                <a:gd name="connsiteY2" fmla="*/ 1211296 h 1247707"/>
                <a:gd name="connsiteX3" fmla="*/ 0 w 878567"/>
                <a:gd name="connsiteY3" fmla="*/ 1247707 h 1247707"/>
                <a:gd name="connsiteX4" fmla="*/ 41493 w 878567"/>
                <a:gd name="connsiteY4" fmla="*/ 798985 h 1247707"/>
                <a:gd name="connsiteX0" fmla="*/ 22785 w 878567"/>
                <a:gd name="connsiteY0" fmla="*/ 862057 h 1247707"/>
                <a:gd name="connsiteX1" fmla="*/ 878567 w 878567"/>
                <a:gd name="connsiteY1" fmla="*/ 0 h 1247707"/>
                <a:gd name="connsiteX2" fmla="*/ 867548 w 878567"/>
                <a:gd name="connsiteY2" fmla="*/ 1211296 h 1247707"/>
                <a:gd name="connsiteX3" fmla="*/ 0 w 878567"/>
                <a:gd name="connsiteY3" fmla="*/ 1247707 h 1247707"/>
                <a:gd name="connsiteX4" fmla="*/ 22785 w 878567"/>
                <a:gd name="connsiteY4" fmla="*/ 862057 h 1247707"/>
                <a:gd name="connsiteX0" fmla="*/ 22785 w 876139"/>
                <a:gd name="connsiteY0" fmla="*/ 995559 h 1381209"/>
                <a:gd name="connsiteX1" fmla="*/ 876139 w 876139"/>
                <a:gd name="connsiteY1" fmla="*/ 1 h 1381209"/>
                <a:gd name="connsiteX2" fmla="*/ 867548 w 876139"/>
                <a:gd name="connsiteY2" fmla="*/ 1344798 h 1381209"/>
                <a:gd name="connsiteX3" fmla="*/ 0 w 876139"/>
                <a:gd name="connsiteY3" fmla="*/ 1381209 h 1381209"/>
                <a:gd name="connsiteX4" fmla="*/ 22785 w 876139"/>
                <a:gd name="connsiteY4" fmla="*/ 995559 h 1381209"/>
                <a:gd name="connsiteX0" fmla="*/ 43505 w 876139"/>
                <a:gd name="connsiteY0" fmla="*/ 867977 h 1381208"/>
                <a:gd name="connsiteX1" fmla="*/ 876139 w 876139"/>
                <a:gd name="connsiteY1" fmla="*/ 0 h 1381208"/>
                <a:gd name="connsiteX2" fmla="*/ 867548 w 876139"/>
                <a:gd name="connsiteY2" fmla="*/ 1344797 h 1381208"/>
                <a:gd name="connsiteX3" fmla="*/ 0 w 876139"/>
                <a:gd name="connsiteY3" fmla="*/ 1381208 h 1381208"/>
                <a:gd name="connsiteX4" fmla="*/ 43505 w 876139"/>
                <a:gd name="connsiteY4" fmla="*/ 867977 h 1381208"/>
                <a:gd name="connsiteX0" fmla="*/ 0 w 886893"/>
                <a:gd name="connsiteY0" fmla="*/ 924969 h 1381208"/>
                <a:gd name="connsiteX1" fmla="*/ 886893 w 886893"/>
                <a:gd name="connsiteY1" fmla="*/ 0 h 1381208"/>
                <a:gd name="connsiteX2" fmla="*/ 878302 w 886893"/>
                <a:gd name="connsiteY2" fmla="*/ 1344797 h 1381208"/>
                <a:gd name="connsiteX3" fmla="*/ 10754 w 886893"/>
                <a:gd name="connsiteY3" fmla="*/ 1381208 h 1381208"/>
                <a:gd name="connsiteX4" fmla="*/ 0 w 886893"/>
                <a:gd name="connsiteY4" fmla="*/ 924969 h 1381208"/>
                <a:gd name="connsiteX0" fmla="*/ 0 w 880290"/>
                <a:gd name="connsiteY0" fmla="*/ 1794812 h 2251051"/>
                <a:gd name="connsiteX1" fmla="*/ 880290 w 880290"/>
                <a:gd name="connsiteY1" fmla="*/ 0 h 2251051"/>
                <a:gd name="connsiteX2" fmla="*/ 878302 w 880290"/>
                <a:gd name="connsiteY2" fmla="*/ 2214640 h 2251051"/>
                <a:gd name="connsiteX3" fmla="*/ 10754 w 880290"/>
                <a:gd name="connsiteY3" fmla="*/ 2251051 h 2251051"/>
                <a:gd name="connsiteX4" fmla="*/ 0 w 880290"/>
                <a:gd name="connsiteY4" fmla="*/ 1794812 h 2251051"/>
                <a:gd name="connsiteX0" fmla="*/ 0 w 981039"/>
                <a:gd name="connsiteY0" fmla="*/ 1069204 h 2251051"/>
                <a:gd name="connsiteX1" fmla="*/ 981039 w 981039"/>
                <a:gd name="connsiteY1" fmla="*/ 0 h 2251051"/>
                <a:gd name="connsiteX2" fmla="*/ 979051 w 981039"/>
                <a:gd name="connsiteY2" fmla="*/ 2214640 h 2251051"/>
                <a:gd name="connsiteX3" fmla="*/ 111503 w 981039"/>
                <a:gd name="connsiteY3" fmla="*/ 2251051 h 2251051"/>
                <a:gd name="connsiteX4" fmla="*/ 0 w 981039"/>
                <a:gd name="connsiteY4" fmla="*/ 1069204 h 2251051"/>
                <a:gd name="connsiteX0" fmla="*/ 0 w 940344"/>
                <a:gd name="connsiteY0" fmla="*/ 1026460 h 2251051"/>
                <a:gd name="connsiteX1" fmla="*/ 940344 w 940344"/>
                <a:gd name="connsiteY1" fmla="*/ 0 h 2251051"/>
                <a:gd name="connsiteX2" fmla="*/ 938356 w 940344"/>
                <a:gd name="connsiteY2" fmla="*/ 2214640 h 2251051"/>
                <a:gd name="connsiteX3" fmla="*/ 70808 w 940344"/>
                <a:gd name="connsiteY3" fmla="*/ 2251051 h 2251051"/>
                <a:gd name="connsiteX4" fmla="*/ 0 w 940344"/>
                <a:gd name="connsiteY4" fmla="*/ 1026460 h 2251051"/>
                <a:gd name="connsiteX0" fmla="*/ 0 w 947935"/>
                <a:gd name="connsiteY0" fmla="*/ 989084 h 2213675"/>
                <a:gd name="connsiteX1" fmla="*/ 947935 w 947935"/>
                <a:gd name="connsiteY1" fmla="*/ 0 h 2213675"/>
                <a:gd name="connsiteX2" fmla="*/ 938356 w 947935"/>
                <a:gd name="connsiteY2" fmla="*/ 2177264 h 2213675"/>
                <a:gd name="connsiteX3" fmla="*/ 70808 w 947935"/>
                <a:gd name="connsiteY3" fmla="*/ 2213675 h 2213675"/>
                <a:gd name="connsiteX4" fmla="*/ 0 w 947935"/>
                <a:gd name="connsiteY4" fmla="*/ 989084 h 2213675"/>
                <a:gd name="connsiteX0" fmla="*/ 0 w 947935"/>
                <a:gd name="connsiteY0" fmla="*/ 989084 h 2213675"/>
                <a:gd name="connsiteX1" fmla="*/ 947935 w 947935"/>
                <a:gd name="connsiteY1" fmla="*/ 0 h 2213675"/>
                <a:gd name="connsiteX2" fmla="*/ 938356 w 947935"/>
                <a:gd name="connsiteY2" fmla="*/ 2177264 h 2213675"/>
                <a:gd name="connsiteX3" fmla="*/ 70808 w 947935"/>
                <a:gd name="connsiteY3" fmla="*/ 2213675 h 2213675"/>
                <a:gd name="connsiteX4" fmla="*/ 0 w 947935"/>
                <a:gd name="connsiteY4" fmla="*/ 989084 h 2213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7935" h="2213675">
                  <a:moveTo>
                    <a:pt x="0" y="989084"/>
                  </a:moveTo>
                  <a:lnTo>
                    <a:pt x="947935" y="0"/>
                  </a:lnTo>
                  <a:cubicBezTo>
                    <a:pt x="945071" y="448266"/>
                    <a:pt x="941220" y="1728998"/>
                    <a:pt x="938356" y="2177264"/>
                  </a:cubicBezTo>
                  <a:lnTo>
                    <a:pt x="70808" y="2213675"/>
                  </a:lnTo>
                  <a:lnTo>
                    <a:pt x="0" y="9890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grpSp>
      <p:grpSp>
        <p:nvGrpSpPr>
          <p:cNvPr id="109" name="Group 3">
            <a:extLst>
              <a:ext uri="{FF2B5EF4-FFF2-40B4-BE49-F238E27FC236}">
                <a16:creationId xmlns:a16="http://schemas.microsoft.com/office/drawing/2014/main" id="{B6B3F368-EEA2-446F-BE73-BFB4A10027E5}"/>
              </a:ext>
            </a:extLst>
          </p:cNvPr>
          <p:cNvGrpSpPr/>
          <p:nvPr/>
        </p:nvGrpSpPr>
        <p:grpSpPr>
          <a:xfrm>
            <a:off x="9038213" y="808741"/>
            <a:ext cx="2497286" cy="2233731"/>
            <a:chOff x="4067944" y="1729492"/>
            <a:chExt cx="2842730" cy="2542719"/>
          </a:xfrm>
        </p:grpSpPr>
        <p:sp>
          <p:nvSpPr>
            <p:cNvPr id="110" name="Rectangle 5">
              <a:extLst>
                <a:ext uri="{FF2B5EF4-FFF2-40B4-BE49-F238E27FC236}">
                  <a16:creationId xmlns:a16="http://schemas.microsoft.com/office/drawing/2014/main" id="{273707FE-15EC-4CFA-AEDE-8D6A5688B638}"/>
                </a:ext>
              </a:extLst>
            </p:cNvPr>
            <p:cNvSpPr/>
            <p:nvPr/>
          </p:nvSpPr>
          <p:spPr>
            <a:xfrm>
              <a:off x="5107486" y="3171601"/>
              <a:ext cx="431538" cy="1100610"/>
            </a:xfrm>
            <a:custGeom>
              <a:avLst/>
              <a:gdLst/>
              <a:ahLst/>
              <a:cxnLst/>
              <a:rect l="l" t="t" r="r" b="b"/>
              <a:pathLst>
                <a:path w="431538" h="1100610">
                  <a:moveTo>
                    <a:pt x="325049" y="0"/>
                  </a:moveTo>
                  <a:lnTo>
                    <a:pt x="405629" y="0"/>
                  </a:lnTo>
                  <a:lnTo>
                    <a:pt x="405629" y="679366"/>
                  </a:lnTo>
                  <a:lnTo>
                    <a:pt x="431538" y="679366"/>
                  </a:lnTo>
                  <a:lnTo>
                    <a:pt x="431538" y="889989"/>
                  </a:lnTo>
                  <a:cubicBezTo>
                    <a:pt x="431538" y="1005117"/>
                    <a:pt x="337216" y="1098914"/>
                    <a:pt x="219759" y="1100588"/>
                  </a:cubicBezTo>
                  <a:cubicBezTo>
                    <a:pt x="102679" y="1102258"/>
                    <a:pt x="5861" y="1011778"/>
                    <a:pt x="1966" y="897219"/>
                  </a:cubicBezTo>
                  <a:lnTo>
                    <a:pt x="1729" y="897219"/>
                  </a:lnTo>
                  <a:cubicBezTo>
                    <a:pt x="-2692" y="853532"/>
                    <a:pt x="-4534" y="768627"/>
                    <a:pt x="73482" y="766158"/>
                  </a:cubicBezTo>
                  <a:cubicBezTo>
                    <a:pt x="142235" y="769050"/>
                    <a:pt x="130008" y="846117"/>
                    <a:pt x="136029" y="892828"/>
                  </a:cubicBezTo>
                  <a:cubicBezTo>
                    <a:pt x="137491" y="935825"/>
                    <a:pt x="173850" y="969763"/>
                    <a:pt x="217808" y="969137"/>
                  </a:cubicBezTo>
                  <a:cubicBezTo>
                    <a:pt x="261951" y="968508"/>
                    <a:pt x="297399" y="933257"/>
                    <a:pt x="297399" y="889989"/>
                  </a:cubicBezTo>
                  <a:lnTo>
                    <a:pt x="297238" y="889989"/>
                  </a:lnTo>
                  <a:lnTo>
                    <a:pt x="297238" y="679366"/>
                  </a:lnTo>
                  <a:lnTo>
                    <a:pt x="325049" y="679366"/>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111" name="Isosceles Triangle 2">
              <a:extLst>
                <a:ext uri="{FF2B5EF4-FFF2-40B4-BE49-F238E27FC236}">
                  <a16:creationId xmlns:a16="http://schemas.microsoft.com/office/drawing/2014/main" id="{3DFBD6F9-6484-43E4-8E06-9A7D578E2B4F}"/>
                </a:ext>
              </a:extLst>
            </p:cNvPr>
            <p:cNvSpPr>
              <a:spLocks/>
            </p:cNvSpPr>
            <p:nvPr/>
          </p:nvSpPr>
          <p:spPr>
            <a:xfrm>
              <a:off x="4067944" y="2049924"/>
              <a:ext cx="1404689" cy="1113152"/>
            </a:xfrm>
            <a:custGeom>
              <a:avLst/>
              <a:gdLst/>
              <a:ahLst/>
              <a:cxnLst/>
              <a:rect l="l" t="t" r="r" b="b"/>
              <a:pathLst>
                <a:path w="1404688" h="1506961">
                  <a:moveTo>
                    <a:pt x="1404688" y="4810"/>
                  </a:moveTo>
                  <a:lnTo>
                    <a:pt x="1404665" y="16978"/>
                  </a:lnTo>
                  <a:cubicBezTo>
                    <a:pt x="1397224" y="21106"/>
                    <a:pt x="1389769" y="25489"/>
                    <a:pt x="1382721" y="30791"/>
                  </a:cubicBezTo>
                  <a:cubicBezTo>
                    <a:pt x="1389889" y="22136"/>
                    <a:pt x="1397249" y="13509"/>
                    <a:pt x="1404688" y="4810"/>
                  </a:cubicBezTo>
                  <a:close/>
                  <a:moveTo>
                    <a:pt x="1344394" y="0"/>
                  </a:moveTo>
                  <a:cubicBezTo>
                    <a:pt x="904952" y="512743"/>
                    <a:pt x="708468" y="715213"/>
                    <a:pt x="671501" y="1506961"/>
                  </a:cubicBezTo>
                  <a:cubicBezTo>
                    <a:pt x="492616" y="1354936"/>
                    <a:pt x="277608" y="1339482"/>
                    <a:pt x="0" y="1506961"/>
                  </a:cubicBezTo>
                  <a:cubicBezTo>
                    <a:pt x="108644" y="686351"/>
                    <a:pt x="622220" y="192851"/>
                    <a:pt x="134439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112" name="Isosceles Triangle 2">
              <a:extLst>
                <a:ext uri="{FF2B5EF4-FFF2-40B4-BE49-F238E27FC236}">
                  <a16:creationId xmlns:a16="http://schemas.microsoft.com/office/drawing/2014/main" id="{5B87273A-66F2-42F2-8BE7-1D50CE27DFE9}"/>
                </a:ext>
              </a:extLst>
            </p:cNvPr>
            <p:cNvSpPr>
              <a:spLocks/>
            </p:cNvSpPr>
            <p:nvPr/>
          </p:nvSpPr>
          <p:spPr>
            <a:xfrm>
              <a:off x="4770288" y="2066903"/>
              <a:ext cx="674396" cy="1100611"/>
            </a:xfrm>
            <a:custGeom>
              <a:avLst/>
              <a:gdLst/>
              <a:ahLst/>
              <a:cxnLst/>
              <a:rect l="l" t="t" r="r" b="b"/>
              <a:pathLst>
                <a:path w="674396" h="1489982">
                  <a:moveTo>
                    <a:pt x="674396" y="0"/>
                  </a:moveTo>
                  <a:cubicBezTo>
                    <a:pt x="673430" y="495135"/>
                    <a:pt x="672466" y="994925"/>
                    <a:pt x="671501" y="1489982"/>
                  </a:cubicBezTo>
                  <a:cubicBezTo>
                    <a:pt x="461701" y="1371449"/>
                    <a:pt x="298216" y="1335384"/>
                    <a:pt x="0" y="1489982"/>
                  </a:cubicBezTo>
                  <a:cubicBezTo>
                    <a:pt x="47361" y="819485"/>
                    <a:pt x="192229" y="554557"/>
                    <a:pt x="652452" y="13813"/>
                  </a:cubicBezTo>
                  <a:cubicBezTo>
                    <a:pt x="659500" y="8511"/>
                    <a:pt x="666955" y="4128"/>
                    <a:pt x="67439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113" name="Isosceles Triangle 2">
              <a:extLst>
                <a:ext uri="{FF2B5EF4-FFF2-40B4-BE49-F238E27FC236}">
                  <a16:creationId xmlns:a16="http://schemas.microsoft.com/office/drawing/2014/main" id="{C982D30E-DD32-47AB-8FAA-5FBD820FC926}"/>
                </a:ext>
              </a:extLst>
            </p:cNvPr>
            <p:cNvSpPr>
              <a:spLocks/>
            </p:cNvSpPr>
            <p:nvPr/>
          </p:nvSpPr>
          <p:spPr>
            <a:xfrm flipH="1">
              <a:off x="5505985" y="2049924"/>
              <a:ext cx="1404689" cy="1113152"/>
            </a:xfrm>
            <a:custGeom>
              <a:avLst/>
              <a:gdLst/>
              <a:ahLst/>
              <a:cxnLst/>
              <a:rect l="l" t="t" r="r" b="b"/>
              <a:pathLst>
                <a:path w="1404688" h="1506961">
                  <a:moveTo>
                    <a:pt x="1404688" y="4810"/>
                  </a:moveTo>
                  <a:lnTo>
                    <a:pt x="1404665" y="16978"/>
                  </a:lnTo>
                  <a:cubicBezTo>
                    <a:pt x="1397224" y="21106"/>
                    <a:pt x="1389769" y="25489"/>
                    <a:pt x="1382721" y="30791"/>
                  </a:cubicBezTo>
                  <a:cubicBezTo>
                    <a:pt x="1389889" y="22136"/>
                    <a:pt x="1397249" y="13509"/>
                    <a:pt x="1404688" y="4810"/>
                  </a:cubicBezTo>
                  <a:close/>
                  <a:moveTo>
                    <a:pt x="1344394" y="0"/>
                  </a:moveTo>
                  <a:cubicBezTo>
                    <a:pt x="904952" y="512743"/>
                    <a:pt x="708468" y="715213"/>
                    <a:pt x="671501" y="1506961"/>
                  </a:cubicBezTo>
                  <a:cubicBezTo>
                    <a:pt x="492616" y="1354936"/>
                    <a:pt x="277608" y="1339482"/>
                    <a:pt x="0" y="1506961"/>
                  </a:cubicBezTo>
                  <a:cubicBezTo>
                    <a:pt x="108644" y="686351"/>
                    <a:pt x="622220" y="192851"/>
                    <a:pt x="134439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114" name="Isosceles Triangle 2">
              <a:extLst>
                <a:ext uri="{FF2B5EF4-FFF2-40B4-BE49-F238E27FC236}">
                  <a16:creationId xmlns:a16="http://schemas.microsoft.com/office/drawing/2014/main" id="{AA4B0FD9-0C49-4689-8F2B-054967C753B4}"/>
                </a:ext>
              </a:extLst>
            </p:cNvPr>
            <p:cNvSpPr>
              <a:spLocks/>
            </p:cNvSpPr>
            <p:nvPr/>
          </p:nvSpPr>
          <p:spPr>
            <a:xfrm flipH="1">
              <a:off x="5489308" y="2066903"/>
              <a:ext cx="674396" cy="1100611"/>
            </a:xfrm>
            <a:custGeom>
              <a:avLst/>
              <a:gdLst/>
              <a:ahLst/>
              <a:cxnLst/>
              <a:rect l="l" t="t" r="r" b="b"/>
              <a:pathLst>
                <a:path w="674396" h="1489982">
                  <a:moveTo>
                    <a:pt x="674396" y="0"/>
                  </a:moveTo>
                  <a:cubicBezTo>
                    <a:pt x="673430" y="495135"/>
                    <a:pt x="672466" y="994925"/>
                    <a:pt x="671501" y="1489982"/>
                  </a:cubicBezTo>
                  <a:cubicBezTo>
                    <a:pt x="461701" y="1371449"/>
                    <a:pt x="298216" y="1335384"/>
                    <a:pt x="0" y="1489982"/>
                  </a:cubicBezTo>
                  <a:cubicBezTo>
                    <a:pt x="47361" y="819485"/>
                    <a:pt x="192229" y="554557"/>
                    <a:pt x="652452" y="13813"/>
                  </a:cubicBezTo>
                  <a:cubicBezTo>
                    <a:pt x="659500" y="8511"/>
                    <a:pt x="666955" y="4128"/>
                    <a:pt x="67439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sp>
          <p:nvSpPr>
            <p:cNvPr id="115" name="Trapezoid 9">
              <a:extLst>
                <a:ext uri="{FF2B5EF4-FFF2-40B4-BE49-F238E27FC236}">
                  <a16:creationId xmlns:a16="http://schemas.microsoft.com/office/drawing/2014/main" id="{8D26CC87-F8F6-44AA-9DD8-6E293ABAA5E7}"/>
                </a:ext>
              </a:extLst>
            </p:cNvPr>
            <p:cNvSpPr/>
            <p:nvPr/>
          </p:nvSpPr>
          <p:spPr>
            <a:xfrm>
              <a:off x="5417961" y="1729492"/>
              <a:ext cx="114963" cy="305802"/>
            </a:xfrm>
            <a:prstGeom prst="trapezoi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700000000000000" pitchFamily="2" charset="-78"/>
              </a:endParaRPr>
            </a:p>
          </p:txBody>
        </p:sp>
      </p:grpSp>
      <p:sp>
        <p:nvSpPr>
          <p:cNvPr id="117" name="Round Same Side Corner Rectangle 8">
            <a:extLst>
              <a:ext uri="{FF2B5EF4-FFF2-40B4-BE49-F238E27FC236}">
                <a16:creationId xmlns:a16="http://schemas.microsoft.com/office/drawing/2014/main" id="{1E299CB4-38A7-4243-B4FE-2DF4DB53A9B0}"/>
              </a:ext>
            </a:extLst>
          </p:cNvPr>
          <p:cNvSpPr/>
          <p:nvPr/>
        </p:nvSpPr>
        <p:spPr>
          <a:xfrm>
            <a:off x="3890739" y="1504751"/>
            <a:ext cx="667193" cy="1757219"/>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700000000000000" pitchFamily="2" charset="-78"/>
            </a:endParaRPr>
          </a:p>
        </p:txBody>
      </p:sp>
      <p:sp>
        <p:nvSpPr>
          <p:cNvPr id="124" name="Round Same Side Corner Rectangle 20">
            <a:extLst>
              <a:ext uri="{FF2B5EF4-FFF2-40B4-BE49-F238E27FC236}">
                <a16:creationId xmlns:a16="http://schemas.microsoft.com/office/drawing/2014/main" id="{70BD7FF9-CB35-4A82-A8E4-5958D9F55B05}"/>
              </a:ext>
            </a:extLst>
          </p:cNvPr>
          <p:cNvSpPr/>
          <p:nvPr/>
        </p:nvSpPr>
        <p:spPr>
          <a:xfrm rot="10800000">
            <a:off x="4795680" y="1558934"/>
            <a:ext cx="823749" cy="1757218"/>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700000000000000" pitchFamily="2" charset="-78"/>
            </a:endParaRPr>
          </a:p>
        </p:txBody>
      </p:sp>
      <p:grpSp>
        <p:nvGrpSpPr>
          <p:cNvPr id="130" name="Group 7">
            <a:extLst>
              <a:ext uri="{FF2B5EF4-FFF2-40B4-BE49-F238E27FC236}">
                <a16:creationId xmlns:a16="http://schemas.microsoft.com/office/drawing/2014/main" id="{CA277322-613D-45D6-9048-3090636C6D65}"/>
              </a:ext>
            </a:extLst>
          </p:cNvPr>
          <p:cNvGrpSpPr/>
          <p:nvPr/>
        </p:nvGrpSpPr>
        <p:grpSpPr>
          <a:xfrm>
            <a:off x="8730749" y="2220779"/>
            <a:ext cx="1229858" cy="4277398"/>
            <a:chOff x="4350768" y="1800313"/>
            <a:chExt cx="1229858" cy="4277398"/>
          </a:xfrm>
        </p:grpSpPr>
        <p:sp>
          <p:nvSpPr>
            <p:cNvPr id="131" name="Freeform 18">
              <a:extLst>
                <a:ext uri="{FF2B5EF4-FFF2-40B4-BE49-F238E27FC236}">
                  <a16:creationId xmlns:a16="http://schemas.microsoft.com/office/drawing/2014/main" id="{93F06AA9-CA9A-4747-A186-1227E35AF376}"/>
                </a:ext>
              </a:extLst>
            </p:cNvPr>
            <p:cNvSpPr>
              <a:spLocks noChangeAspect="1"/>
            </p:cNvSpPr>
            <p:nvPr/>
          </p:nvSpPr>
          <p:spPr bwMode="auto">
            <a:xfrm>
              <a:off x="4350768" y="1800313"/>
              <a:ext cx="614929" cy="4277398"/>
            </a:xfrm>
            <a:custGeom>
              <a:avLst/>
              <a:gdLst/>
              <a:ahLst/>
              <a:cxnLst/>
              <a:rect l="l" t="t" r="r" b="b"/>
              <a:pathLst>
                <a:path w="614929" h="4277398">
                  <a:moveTo>
                    <a:pt x="608509" y="0"/>
                  </a:moveTo>
                  <a:lnTo>
                    <a:pt x="614929" y="2089"/>
                  </a:lnTo>
                  <a:lnTo>
                    <a:pt x="614929" y="2197196"/>
                  </a:lnTo>
                  <a:lnTo>
                    <a:pt x="613503" y="2197196"/>
                  </a:lnTo>
                  <a:lnTo>
                    <a:pt x="606369" y="2220024"/>
                  </a:lnTo>
                  <a:lnTo>
                    <a:pt x="600661" y="2248559"/>
                  </a:lnTo>
                  <a:lnTo>
                    <a:pt x="600661" y="2282801"/>
                  </a:lnTo>
                  <a:lnTo>
                    <a:pt x="577834" y="2342725"/>
                  </a:lnTo>
                  <a:lnTo>
                    <a:pt x="564992" y="2404075"/>
                  </a:lnTo>
                  <a:lnTo>
                    <a:pt x="556433" y="2472560"/>
                  </a:lnTo>
                  <a:lnTo>
                    <a:pt x="555006" y="2542470"/>
                  </a:lnTo>
                  <a:lnTo>
                    <a:pt x="553126" y="2566439"/>
                  </a:lnTo>
                  <a:lnTo>
                    <a:pt x="554869" y="2566439"/>
                  </a:lnTo>
                  <a:lnTo>
                    <a:pt x="551042" y="2615235"/>
                  </a:lnTo>
                  <a:lnTo>
                    <a:pt x="545334" y="2689425"/>
                  </a:lnTo>
                  <a:lnTo>
                    <a:pt x="535348" y="2762190"/>
                  </a:lnTo>
                  <a:lnTo>
                    <a:pt x="516799" y="2832100"/>
                  </a:lnTo>
                  <a:lnTo>
                    <a:pt x="493972" y="2897731"/>
                  </a:lnTo>
                  <a:lnTo>
                    <a:pt x="471144" y="2961935"/>
                  </a:lnTo>
                  <a:lnTo>
                    <a:pt x="463083" y="2994179"/>
                  </a:lnTo>
                  <a:lnTo>
                    <a:pt x="457215" y="2994179"/>
                  </a:lnTo>
                  <a:lnTo>
                    <a:pt x="449582" y="3024712"/>
                  </a:lnTo>
                  <a:lnTo>
                    <a:pt x="478117" y="3151693"/>
                  </a:lnTo>
                  <a:lnTo>
                    <a:pt x="478117" y="3372840"/>
                  </a:lnTo>
                  <a:lnTo>
                    <a:pt x="467211" y="3421919"/>
                  </a:lnTo>
                  <a:lnTo>
                    <a:pt x="466254" y="3421919"/>
                  </a:lnTo>
                  <a:lnTo>
                    <a:pt x="465747" y="3424201"/>
                  </a:lnTo>
                  <a:lnTo>
                    <a:pt x="452906" y="3478418"/>
                  </a:lnTo>
                  <a:lnTo>
                    <a:pt x="442919" y="3541195"/>
                  </a:lnTo>
                  <a:lnTo>
                    <a:pt x="437212" y="3602545"/>
                  </a:lnTo>
                  <a:lnTo>
                    <a:pt x="442919" y="3665322"/>
                  </a:lnTo>
                  <a:lnTo>
                    <a:pt x="448625" y="3800864"/>
                  </a:lnTo>
                  <a:lnTo>
                    <a:pt x="471087" y="3849658"/>
                  </a:lnTo>
                  <a:lnTo>
                    <a:pt x="473628" y="3849658"/>
                  </a:lnTo>
                  <a:lnTo>
                    <a:pt x="492543" y="3890749"/>
                  </a:lnTo>
                  <a:lnTo>
                    <a:pt x="492543" y="3915004"/>
                  </a:lnTo>
                  <a:lnTo>
                    <a:pt x="486836" y="3934978"/>
                  </a:lnTo>
                  <a:lnTo>
                    <a:pt x="479702" y="3956379"/>
                  </a:lnTo>
                  <a:lnTo>
                    <a:pt x="473995" y="3972074"/>
                  </a:lnTo>
                  <a:lnTo>
                    <a:pt x="468289" y="4026290"/>
                  </a:lnTo>
                  <a:lnTo>
                    <a:pt x="471141" y="4083360"/>
                  </a:lnTo>
                  <a:lnTo>
                    <a:pt x="473995" y="4140430"/>
                  </a:lnTo>
                  <a:lnTo>
                    <a:pt x="476849" y="4200354"/>
                  </a:lnTo>
                  <a:lnTo>
                    <a:pt x="468289" y="4257424"/>
                  </a:lnTo>
                  <a:lnTo>
                    <a:pt x="455448" y="4257424"/>
                  </a:lnTo>
                  <a:lnTo>
                    <a:pt x="429766" y="4270264"/>
                  </a:lnTo>
                  <a:lnTo>
                    <a:pt x="395524" y="4277398"/>
                  </a:lnTo>
                  <a:lnTo>
                    <a:pt x="362709" y="4277398"/>
                  </a:lnTo>
                  <a:lnTo>
                    <a:pt x="328466" y="4274545"/>
                  </a:lnTo>
                  <a:lnTo>
                    <a:pt x="295651" y="4264558"/>
                  </a:lnTo>
                  <a:lnTo>
                    <a:pt x="267116" y="4251717"/>
                  </a:lnTo>
                  <a:lnTo>
                    <a:pt x="242861" y="4230316"/>
                  </a:lnTo>
                  <a:lnTo>
                    <a:pt x="227168" y="4207488"/>
                  </a:lnTo>
                  <a:lnTo>
                    <a:pt x="222887" y="4178953"/>
                  </a:lnTo>
                  <a:lnTo>
                    <a:pt x="251422" y="4116176"/>
                  </a:lnTo>
                  <a:lnTo>
                    <a:pt x="274250" y="4049118"/>
                  </a:lnTo>
                  <a:lnTo>
                    <a:pt x="289944" y="3972074"/>
                  </a:lnTo>
                  <a:lnTo>
                    <a:pt x="297078" y="3890749"/>
                  </a:lnTo>
                  <a:lnTo>
                    <a:pt x="298546" y="3849658"/>
                  </a:lnTo>
                  <a:lnTo>
                    <a:pt x="296004" y="3849658"/>
                  </a:lnTo>
                  <a:lnTo>
                    <a:pt x="297389" y="3810850"/>
                  </a:lnTo>
                  <a:lnTo>
                    <a:pt x="293109" y="3728099"/>
                  </a:lnTo>
                  <a:lnTo>
                    <a:pt x="281696" y="3646774"/>
                  </a:lnTo>
                  <a:lnTo>
                    <a:pt x="266001" y="3572584"/>
                  </a:lnTo>
                  <a:lnTo>
                    <a:pt x="248880" y="3519793"/>
                  </a:lnTo>
                  <a:lnTo>
                    <a:pt x="230333" y="3468430"/>
                  </a:lnTo>
                  <a:lnTo>
                    <a:pt x="215936" y="3421918"/>
                  </a:lnTo>
                  <a:lnTo>
                    <a:pt x="216891" y="3421918"/>
                  </a:lnTo>
                  <a:lnTo>
                    <a:pt x="212741" y="3408508"/>
                  </a:lnTo>
                  <a:lnTo>
                    <a:pt x="194193" y="3348584"/>
                  </a:lnTo>
                  <a:lnTo>
                    <a:pt x="184206" y="3284381"/>
                  </a:lnTo>
                  <a:lnTo>
                    <a:pt x="179926" y="3215897"/>
                  </a:lnTo>
                  <a:lnTo>
                    <a:pt x="187060" y="3144560"/>
                  </a:lnTo>
                  <a:lnTo>
                    <a:pt x="197047" y="3088915"/>
                  </a:lnTo>
                  <a:lnTo>
                    <a:pt x="209888" y="3024712"/>
                  </a:lnTo>
                  <a:lnTo>
                    <a:pt x="214872" y="2994179"/>
                  </a:lnTo>
                  <a:lnTo>
                    <a:pt x="220740" y="2994179"/>
                  </a:lnTo>
                  <a:lnTo>
                    <a:pt x="227169" y="2954801"/>
                  </a:lnTo>
                  <a:lnTo>
                    <a:pt x="237157" y="2884890"/>
                  </a:lnTo>
                  <a:lnTo>
                    <a:pt x="244290" y="2812126"/>
                  </a:lnTo>
                  <a:lnTo>
                    <a:pt x="244290" y="2745068"/>
                  </a:lnTo>
                  <a:lnTo>
                    <a:pt x="240009" y="2682291"/>
                  </a:lnTo>
                  <a:lnTo>
                    <a:pt x="231450" y="2635209"/>
                  </a:lnTo>
                  <a:lnTo>
                    <a:pt x="224316" y="2580992"/>
                  </a:lnTo>
                  <a:lnTo>
                    <a:pt x="222331" y="2566439"/>
                  </a:lnTo>
                  <a:lnTo>
                    <a:pt x="220589" y="2566439"/>
                  </a:lnTo>
                  <a:lnTo>
                    <a:pt x="214012" y="2518215"/>
                  </a:lnTo>
                  <a:lnTo>
                    <a:pt x="209731" y="2451159"/>
                  </a:lnTo>
                  <a:lnTo>
                    <a:pt x="204025" y="2386954"/>
                  </a:lnTo>
                  <a:lnTo>
                    <a:pt x="201172" y="2324177"/>
                  </a:lnTo>
                  <a:lnTo>
                    <a:pt x="204025" y="2269961"/>
                  </a:lnTo>
                  <a:lnTo>
                    <a:pt x="209731" y="2225731"/>
                  </a:lnTo>
                  <a:lnTo>
                    <a:pt x="221905" y="2138699"/>
                  </a:lnTo>
                  <a:lnTo>
                    <a:pt x="225929" y="2138699"/>
                  </a:lnTo>
                  <a:lnTo>
                    <a:pt x="280813" y="1746343"/>
                  </a:lnTo>
                  <a:lnTo>
                    <a:pt x="289912" y="1710959"/>
                  </a:lnTo>
                  <a:lnTo>
                    <a:pt x="287315" y="1710959"/>
                  </a:lnTo>
                  <a:lnTo>
                    <a:pt x="291057" y="1696406"/>
                  </a:lnTo>
                  <a:lnTo>
                    <a:pt x="303897" y="1645043"/>
                  </a:lnTo>
                  <a:lnTo>
                    <a:pt x="316739" y="1587973"/>
                  </a:lnTo>
                  <a:lnTo>
                    <a:pt x="322446" y="1528050"/>
                  </a:lnTo>
                  <a:lnTo>
                    <a:pt x="316739" y="1468126"/>
                  </a:lnTo>
                  <a:lnTo>
                    <a:pt x="283923" y="1289783"/>
                  </a:lnTo>
                  <a:lnTo>
                    <a:pt x="283647" y="1283219"/>
                  </a:lnTo>
                  <a:lnTo>
                    <a:pt x="287214" y="1283219"/>
                  </a:lnTo>
                  <a:lnTo>
                    <a:pt x="281783" y="1154242"/>
                  </a:lnTo>
                  <a:lnTo>
                    <a:pt x="276077" y="1159949"/>
                  </a:lnTo>
                  <a:lnTo>
                    <a:pt x="260382" y="1192764"/>
                  </a:lnTo>
                  <a:lnTo>
                    <a:pt x="253248" y="1234141"/>
                  </a:lnTo>
                  <a:lnTo>
                    <a:pt x="247542" y="1278369"/>
                  </a:lnTo>
                  <a:lnTo>
                    <a:pt x="247542" y="1283220"/>
                  </a:lnTo>
                  <a:lnTo>
                    <a:pt x="243974" y="1283220"/>
                  </a:lnTo>
                  <a:lnTo>
                    <a:pt x="243974" y="1325451"/>
                  </a:lnTo>
                  <a:lnTo>
                    <a:pt x="239693" y="1372534"/>
                  </a:lnTo>
                  <a:lnTo>
                    <a:pt x="231134" y="1416763"/>
                  </a:lnTo>
                  <a:lnTo>
                    <a:pt x="198318" y="1522342"/>
                  </a:lnTo>
                  <a:lnTo>
                    <a:pt x="192611" y="1579412"/>
                  </a:lnTo>
                  <a:lnTo>
                    <a:pt x="192611" y="1636482"/>
                  </a:lnTo>
                  <a:lnTo>
                    <a:pt x="199745" y="1696406"/>
                  </a:lnTo>
                  <a:lnTo>
                    <a:pt x="201200" y="1710959"/>
                  </a:lnTo>
                  <a:lnTo>
                    <a:pt x="203797" y="1710959"/>
                  </a:lnTo>
                  <a:lnTo>
                    <a:pt x="208049" y="1753476"/>
                  </a:lnTo>
                  <a:lnTo>
                    <a:pt x="208049" y="1810547"/>
                  </a:lnTo>
                  <a:lnTo>
                    <a:pt x="200915" y="1867617"/>
                  </a:lnTo>
                  <a:lnTo>
                    <a:pt x="195208" y="1890445"/>
                  </a:lnTo>
                  <a:lnTo>
                    <a:pt x="185220" y="1921834"/>
                  </a:lnTo>
                  <a:lnTo>
                    <a:pt x="172380" y="1958928"/>
                  </a:lnTo>
                  <a:lnTo>
                    <a:pt x="159539" y="2000305"/>
                  </a:lnTo>
                  <a:lnTo>
                    <a:pt x="148126" y="2038827"/>
                  </a:lnTo>
                  <a:lnTo>
                    <a:pt x="143845" y="2077349"/>
                  </a:lnTo>
                  <a:lnTo>
                    <a:pt x="140992" y="2111591"/>
                  </a:lnTo>
                  <a:lnTo>
                    <a:pt x="143702" y="2138699"/>
                  </a:lnTo>
                  <a:lnTo>
                    <a:pt x="139678" y="2138699"/>
                  </a:lnTo>
                  <a:lnTo>
                    <a:pt x="139821" y="2140126"/>
                  </a:lnTo>
                  <a:lnTo>
                    <a:pt x="181196" y="2202903"/>
                  </a:lnTo>
                  <a:lnTo>
                    <a:pt x="172637" y="2362699"/>
                  </a:lnTo>
                  <a:lnTo>
                    <a:pt x="152661" y="2368406"/>
                  </a:lnTo>
                  <a:lnTo>
                    <a:pt x="139821" y="2339871"/>
                  </a:lnTo>
                  <a:lnTo>
                    <a:pt x="128407" y="2305629"/>
                  </a:lnTo>
                  <a:lnTo>
                    <a:pt x="95591" y="2292789"/>
                  </a:lnTo>
                  <a:lnTo>
                    <a:pt x="87032" y="2334164"/>
                  </a:lnTo>
                  <a:lnTo>
                    <a:pt x="115567" y="2362699"/>
                  </a:lnTo>
                  <a:lnTo>
                    <a:pt x="146955" y="2394087"/>
                  </a:lnTo>
                  <a:lnTo>
                    <a:pt x="168356" y="2425476"/>
                  </a:lnTo>
                  <a:lnTo>
                    <a:pt x="162649" y="2428330"/>
                  </a:lnTo>
                  <a:lnTo>
                    <a:pt x="156942" y="2428330"/>
                  </a:lnTo>
                  <a:lnTo>
                    <a:pt x="155515" y="2428330"/>
                  </a:lnTo>
                  <a:lnTo>
                    <a:pt x="155515" y="2431183"/>
                  </a:lnTo>
                  <a:lnTo>
                    <a:pt x="155515" y="2432610"/>
                  </a:lnTo>
                  <a:lnTo>
                    <a:pt x="152661" y="2435464"/>
                  </a:lnTo>
                  <a:lnTo>
                    <a:pt x="152661" y="2444025"/>
                  </a:lnTo>
                  <a:lnTo>
                    <a:pt x="168356" y="2451159"/>
                  </a:lnTo>
                  <a:lnTo>
                    <a:pt x="175490" y="2466852"/>
                  </a:lnTo>
                  <a:lnTo>
                    <a:pt x="181196" y="2488253"/>
                  </a:lnTo>
                  <a:lnTo>
                    <a:pt x="175490" y="2495387"/>
                  </a:lnTo>
                  <a:lnTo>
                    <a:pt x="172637" y="2502521"/>
                  </a:lnTo>
                  <a:lnTo>
                    <a:pt x="168356" y="2511081"/>
                  </a:lnTo>
                  <a:lnTo>
                    <a:pt x="162649" y="2516788"/>
                  </a:lnTo>
                  <a:lnTo>
                    <a:pt x="134114" y="2498241"/>
                  </a:lnTo>
                  <a:lnTo>
                    <a:pt x="105579" y="2482546"/>
                  </a:lnTo>
                  <a:lnTo>
                    <a:pt x="79898" y="2466852"/>
                  </a:lnTo>
                  <a:lnTo>
                    <a:pt x="54216" y="2445451"/>
                  </a:lnTo>
                  <a:lnTo>
                    <a:pt x="32815" y="2419770"/>
                  </a:lnTo>
                  <a:lnTo>
                    <a:pt x="14267" y="2386954"/>
                  </a:lnTo>
                  <a:lnTo>
                    <a:pt x="1427" y="2339871"/>
                  </a:lnTo>
                  <a:lnTo>
                    <a:pt x="1427" y="2292789"/>
                  </a:lnTo>
                  <a:lnTo>
                    <a:pt x="7134" y="2245705"/>
                  </a:lnTo>
                  <a:lnTo>
                    <a:pt x="14267" y="2197196"/>
                  </a:lnTo>
                  <a:lnTo>
                    <a:pt x="22828" y="2147260"/>
                  </a:lnTo>
                  <a:lnTo>
                    <a:pt x="23363" y="2138699"/>
                  </a:lnTo>
                  <a:lnTo>
                    <a:pt x="27387" y="2138699"/>
                  </a:lnTo>
                  <a:lnTo>
                    <a:pt x="29705" y="2101603"/>
                  </a:lnTo>
                  <a:lnTo>
                    <a:pt x="9763" y="1710959"/>
                  </a:lnTo>
                  <a:lnTo>
                    <a:pt x="7166" y="1710959"/>
                  </a:lnTo>
                  <a:lnTo>
                    <a:pt x="2854" y="1626496"/>
                  </a:lnTo>
                  <a:lnTo>
                    <a:pt x="0" y="1576560"/>
                  </a:lnTo>
                  <a:lnTo>
                    <a:pt x="2854" y="1528050"/>
                  </a:lnTo>
                  <a:lnTo>
                    <a:pt x="11414" y="1480967"/>
                  </a:lnTo>
                  <a:lnTo>
                    <a:pt x="18548" y="1433885"/>
                  </a:lnTo>
                  <a:lnTo>
                    <a:pt x="21401" y="1382521"/>
                  </a:lnTo>
                  <a:lnTo>
                    <a:pt x="15694" y="1331158"/>
                  </a:lnTo>
                  <a:lnTo>
                    <a:pt x="11414" y="1289783"/>
                  </a:lnTo>
                  <a:lnTo>
                    <a:pt x="11059" y="1283219"/>
                  </a:lnTo>
                  <a:lnTo>
                    <a:pt x="14626" y="1283219"/>
                  </a:lnTo>
                  <a:lnTo>
                    <a:pt x="12128" y="1236993"/>
                  </a:lnTo>
                  <a:lnTo>
                    <a:pt x="14982" y="1177071"/>
                  </a:lnTo>
                  <a:lnTo>
                    <a:pt x="19262" y="1115720"/>
                  </a:lnTo>
                  <a:lnTo>
                    <a:pt x="27822" y="1050089"/>
                  </a:lnTo>
                  <a:lnTo>
                    <a:pt x="34956" y="988739"/>
                  </a:lnTo>
                  <a:lnTo>
                    <a:pt x="46370" y="931669"/>
                  </a:lnTo>
                  <a:lnTo>
                    <a:pt x="59210" y="878879"/>
                  </a:lnTo>
                  <a:lnTo>
                    <a:pt x="64859" y="855480"/>
                  </a:lnTo>
                  <a:lnTo>
                    <a:pt x="59052" y="855480"/>
                  </a:lnTo>
                  <a:lnTo>
                    <a:pt x="63391" y="837503"/>
                  </a:lnTo>
                  <a:lnTo>
                    <a:pt x="76231" y="808968"/>
                  </a:lnTo>
                  <a:lnTo>
                    <a:pt x="104766" y="776153"/>
                  </a:lnTo>
                  <a:lnTo>
                    <a:pt x="139008" y="747618"/>
                  </a:lnTo>
                  <a:lnTo>
                    <a:pt x="180384" y="726217"/>
                  </a:lnTo>
                  <a:lnTo>
                    <a:pt x="224613" y="707669"/>
                  </a:lnTo>
                  <a:lnTo>
                    <a:pt x="270270" y="691974"/>
                  </a:lnTo>
                  <a:lnTo>
                    <a:pt x="317352" y="679134"/>
                  </a:lnTo>
                  <a:lnTo>
                    <a:pt x="364435" y="663439"/>
                  </a:lnTo>
                  <a:lnTo>
                    <a:pt x="408664" y="646319"/>
                  </a:lnTo>
                  <a:lnTo>
                    <a:pt x="447187" y="622064"/>
                  </a:lnTo>
                  <a:lnTo>
                    <a:pt x="481429" y="593529"/>
                  </a:lnTo>
                  <a:lnTo>
                    <a:pt x="481429" y="557860"/>
                  </a:lnTo>
                  <a:lnTo>
                    <a:pt x="482856" y="519338"/>
                  </a:lnTo>
                  <a:lnTo>
                    <a:pt x="482856" y="479389"/>
                  </a:lnTo>
                  <a:lnTo>
                    <a:pt x="481429" y="443720"/>
                  </a:lnTo>
                  <a:lnTo>
                    <a:pt x="474327" y="427740"/>
                  </a:lnTo>
                  <a:lnTo>
                    <a:pt x="458733" y="427740"/>
                  </a:lnTo>
                  <a:lnTo>
                    <a:pt x="454421" y="418039"/>
                  </a:lnTo>
                  <a:lnTo>
                    <a:pt x="441580" y="399490"/>
                  </a:lnTo>
                  <a:lnTo>
                    <a:pt x="428739" y="383796"/>
                  </a:lnTo>
                  <a:lnTo>
                    <a:pt x="415898" y="362395"/>
                  </a:lnTo>
                  <a:lnTo>
                    <a:pt x="408764" y="336713"/>
                  </a:lnTo>
                  <a:lnTo>
                    <a:pt x="408764" y="319592"/>
                  </a:lnTo>
                  <a:lnTo>
                    <a:pt x="413045" y="305325"/>
                  </a:lnTo>
                  <a:lnTo>
                    <a:pt x="418752" y="295338"/>
                  </a:lnTo>
                  <a:lnTo>
                    <a:pt x="425886" y="285350"/>
                  </a:lnTo>
                  <a:lnTo>
                    <a:pt x="431593" y="275364"/>
                  </a:lnTo>
                  <a:lnTo>
                    <a:pt x="413045" y="189759"/>
                  </a:lnTo>
                  <a:lnTo>
                    <a:pt x="428739" y="148382"/>
                  </a:lnTo>
                  <a:lnTo>
                    <a:pt x="452994" y="105579"/>
                  </a:lnTo>
                  <a:lnTo>
                    <a:pt x="485809" y="67058"/>
                  </a:lnTo>
                  <a:lnTo>
                    <a:pt x="524331" y="35669"/>
                  </a:lnTo>
                  <a:lnTo>
                    <a:pt x="567134" y="12841"/>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algn="r" rtl="1"/>
              <a:endParaRPr lang="ko-KR" altLang="en-US" dirty="0">
                <a:cs typeface="B Nazanin" panose="00000700000000000000" pitchFamily="2" charset="-78"/>
              </a:endParaRPr>
            </a:p>
          </p:txBody>
        </p:sp>
        <p:sp>
          <p:nvSpPr>
            <p:cNvPr id="132" name="Freeform 18">
              <a:extLst>
                <a:ext uri="{FF2B5EF4-FFF2-40B4-BE49-F238E27FC236}">
                  <a16:creationId xmlns:a16="http://schemas.microsoft.com/office/drawing/2014/main" id="{F13AE7EA-F854-42C8-BD7B-8450C8DF5217}"/>
                </a:ext>
              </a:extLst>
            </p:cNvPr>
            <p:cNvSpPr>
              <a:spLocks noChangeAspect="1"/>
            </p:cNvSpPr>
            <p:nvPr/>
          </p:nvSpPr>
          <p:spPr bwMode="auto">
            <a:xfrm flipH="1">
              <a:off x="4965697" y="1800313"/>
              <a:ext cx="614929" cy="4277398"/>
            </a:xfrm>
            <a:custGeom>
              <a:avLst/>
              <a:gdLst/>
              <a:ahLst/>
              <a:cxnLst/>
              <a:rect l="l" t="t" r="r" b="b"/>
              <a:pathLst>
                <a:path w="614929" h="4277398">
                  <a:moveTo>
                    <a:pt x="608509" y="0"/>
                  </a:moveTo>
                  <a:lnTo>
                    <a:pt x="614929" y="2089"/>
                  </a:lnTo>
                  <a:lnTo>
                    <a:pt x="614929" y="2197196"/>
                  </a:lnTo>
                  <a:lnTo>
                    <a:pt x="613503" y="2197196"/>
                  </a:lnTo>
                  <a:lnTo>
                    <a:pt x="606369" y="2220024"/>
                  </a:lnTo>
                  <a:lnTo>
                    <a:pt x="600661" y="2248559"/>
                  </a:lnTo>
                  <a:lnTo>
                    <a:pt x="600661" y="2282801"/>
                  </a:lnTo>
                  <a:lnTo>
                    <a:pt x="577834" y="2342725"/>
                  </a:lnTo>
                  <a:lnTo>
                    <a:pt x="564992" y="2404075"/>
                  </a:lnTo>
                  <a:lnTo>
                    <a:pt x="556433" y="2472560"/>
                  </a:lnTo>
                  <a:lnTo>
                    <a:pt x="555006" y="2542470"/>
                  </a:lnTo>
                  <a:lnTo>
                    <a:pt x="553126" y="2566439"/>
                  </a:lnTo>
                  <a:lnTo>
                    <a:pt x="554869" y="2566439"/>
                  </a:lnTo>
                  <a:lnTo>
                    <a:pt x="551042" y="2615235"/>
                  </a:lnTo>
                  <a:lnTo>
                    <a:pt x="545334" y="2689425"/>
                  </a:lnTo>
                  <a:lnTo>
                    <a:pt x="535348" y="2762190"/>
                  </a:lnTo>
                  <a:lnTo>
                    <a:pt x="516799" y="2832100"/>
                  </a:lnTo>
                  <a:lnTo>
                    <a:pt x="493972" y="2897731"/>
                  </a:lnTo>
                  <a:lnTo>
                    <a:pt x="471144" y="2961935"/>
                  </a:lnTo>
                  <a:lnTo>
                    <a:pt x="463083" y="2994179"/>
                  </a:lnTo>
                  <a:lnTo>
                    <a:pt x="457215" y="2994179"/>
                  </a:lnTo>
                  <a:lnTo>
                    <a:pt x="449582" y="3024712"/>
                  </a:lnTo>
                  <a:lnTo>
                    <a:pt x="478117" y="3151693"/>
                  </a:lnTo>
                  <a:lnTo>
                    <a:pt x="478117" y="3372840"/>
                  </a:lnTo>
                  <a:lnTo>
                    <a:pt x="467211" y="3421919"/>
                  </a:lnTo>
                  <a:lnTo>
                    <a:pt x="466254" y="3421919"/>
                  </a:lnTo>
                  <a:lnTo>
                    <a:pt x="465747" y="3424201"/>
                  </a:lnTo>
                  <a:lnTo>
                    <a:pt x="452906" y="3478418"/>
                  </a:lnTo>
                  <a:lnTo>
                    <a:pt x="442919" y="3541195"/>
                  </a:lnTo>
                  <a:lnTo>
                    <a:pt x="437212" y="3602545"/>
                  </a:lnTo>
                  <a:lnTo>
                    <a:pt x="442919" y="3665322"/>
                  </a:lnTo>
                  <a:lnTo>
                    <a:pt x="448625" y="3800864"/>
                  </a:lnTo>
                  <a:lnTo>
                    <a:pt x="471087" y="3849658"/>
                  </a:lnTo>
                  <a:lnTo>
                    <a:pt x="473628" y="3849658"/>
                  </a:lnTo>
                  <a:lnTo>
                    <a:pt x="492543" y="3890749"/>
                  </a:lnTo>
                  <a:lnTo>
                    <a:pt x="492543" y="3915004"/>
                  </a:lnTo>
                  <a:lnTo>
                    <a:pt x="486836" y="3934978"/>
                  </a:lnTo>
                  <a:lnTo>
                    <a:pt x="479702" y="3956379"/>
                  </a:lnTo>
                  <a:lnTo>
                    <a:pt x="473995" y="3972074"/>
                  </a:lnTo>
                  <a:lnTo>
                    <a:pt x="468289" y="4026290"/>
                  </a:lnTo>
                  <a:lnTo>
                    <a:pt x="471141" y="4083360"/>
                  </a:lnTo>
                  <a:lnTo>
                    <a:pt x="473995" y="4140430"/>
                  </a:lnTo>
                  <a:lnTo>
                    <a:pt x="476849" y="4200354"/>
                  </a:lnTo>
                  <a:lnTo>
                    <a:pt x="468289" y="4257424"/>
                  </a:lnTo>
                  <a:lnTo>
                    <a:pt x="455448" y="4257424"/>
                  </a:lnTo>
                  <a:lnTo>
                    <a:pt x="429766" y="4270264"/>
                  </a:lnTo>
                  <a:lnTo>
                    <a:pt x="395524" y="4277398"/>
                  </a:lnTo>
                  <a:lnTo>
                    <a:pt x="362709" y="4277398"/>
                  </a:lnTo>
                  <a:lnTo>
                    <a:pt x="328466" y="4274545"/>
                  </a:lnTo>
                  <a:lnTo>
                    <a:pt x="295651" y="4264558"/>
                  </a:lnTo>
                  <a:lnTo>
                    <a:pt x="267116" y="4251717"/>
                  </a:lnTo>
                  <a:lnTo>
                    <a:pt x="242861" y="4230316"/>
                  </a:lnTo>
                  <a:lnTo>
                    <a:pt x="227168" y="4207488"/>
                  </a:lnTo>
                  <a:lnTo>
                    <a:pt x="222887" y="4178953"/>
                  </a:lnTo>
                  <a:lnTo>
                    <a:pt x="251422" y="4116176"/>
                  </a:lnTo>
                  <a:lnTo>
                    <a:pt x="274250" y="4049118"/>
                  </a:lnTo>
                  <a:lnTo>
                    <a:pt x="289944" y="3972074"/>
                  </a:lnTo>
                  <a:lnTo>
                    <a:pt x="297078" y="3890749"/>
                  </a:lnTo>
                  <a:lnTo>
                    <a:pt x="298546" y="3849658"/>
                  </a:lnTo>
                  <a:lnTo>
                    <a:pt x="296004" y="3849658"/>
                  </a:lnTo>
                  <a:lnTo>
                    <a:pt x="297389" y="3810850"/>
                  </a:lnTo>
                  <a:lnTo>
                    <a:pt x="293109" y="3728099"/>
                  </a:lnTo>
                  <a:lnTo>
                    <a:pt x="281696" y="3646774"/>
                  </a:lnTo>
                  <a:lnTo>
                    <a:pt x="266001" y="3572584"/>
                  </a:lnTo>
                  <a:lnTo>
                    <a:pt x="248880" y="3519793"/>
                  </a:lnTo>
                  <a:lnTo>
                    <a:pt x="230333" y="3468430"/>
                  </a:lnTo>
                  <a:lnTo>
                    <a:pt x="215936" y="3421918"/>
                  </a:lnTo>
                  <a:lnTo>
                    <a:pt x="216891" y="3421918"/>
                  </a:lnTo>
                  <a:lnTo>
                    <a:pt x="212741" y="3408508"/>
                  </a:lnTo>
                  <a:lnTo>
                    <a:pt x="194193" y="3348584"/>
                  </a:lnTo>
                  <a:lnTo>
                    <a:pt x="184206" y="3284381"/>
                  </a:lnTo>
                  <a:lnTo>
                    <a:pt x="179926" y="3215897"/>
                  </a:lnTo>
                  <a:lnTo>
                    <a:pt x="187060" y="3144560"/>
                  </a:lnTo>
                  <a:lnTo>
                    <a:pt x="197047" y="3088915"/>
                  </a:lnTo>
                  <a:lnTo>
                    <a:pt x="209888" y="3024712"/>
                  </a:lnTo>
                  <a:lnTo>
                    <a:pt x="214872" y="2994179"/>
                  </a:lnTo>
                  <a:lnTo>
                    <a:pt x="220740" y="2994179"/>
                  </a:lnTo>
                  <a:lnTo>
                    <a:pt x="227169" y="2954801"/>
                  </a:lnTo>
                  <a:lnTo>
                    <a:pt x="237157" y="2884890"/>
                  </a:lnTo>
                  <a:lnTo>
                    <a:pt x="244290" y="2812126"/>
                  </a:lnTo>
                  <a:lnTo>
                    <a:pt x="244290" y="2745068"/>
                  </a:lnTo>
                  <a:lnTo>
                    <a:pt x="240009" y="2682291"/>
                  </a:lnTo>
                  <a:lnTo>
                    <a:pt x="231450" y="2635209"/>
                  </a:lnTo>
                  <a:lnTo>
                    <a:pt x="224316" y="2580992"/>
                  </a:lnTo>
                  <a:lnTo>
                    <a:pt x="222331" y="2566439"/>
                  </a:lnTo>
                  <a:lnTo>
                    <a:pt x="220589" y="2566439"/>
                  </a:lnTo>
                  <a:lnTo>
                    <a:pt x="214012" y="2518215"/>
                  </a:lnTo>
                  <a:lnTo>
                    <a:pt x="209731" y="2451159"/>
                  </a:lnTo>
                  <a:lnTo>
                    <a:pt x="204025" y="2386954"/>
                  </a:lnTo>
                  <a:lnTo>
                    <a:pt x="201172" y="2324177"/>
                  </a:lnTo>
                  <a:lnTo>
                    <a:pt x="204025" y="2269961"/>
                  </a:lnTo>
                  <a:lnTo>
                    <a:pt x="209731" y="2225731"/>
                  </a:lnTo>
                  <a:lnTo>
                    <a:pt x="221905" y="2138699"/>
                  </a:lnTo>
                  <a:lnTo>
                    <a:pt x="225929" y="2138699"/>
                  </a:lnTo>
                  <a:lnTo>
                    <a:pt x="280813" y="1746343"/>
                  </a:lnTo>
                  <a:lnTo>
                    <a:pt x="289912" y="1710959"/>
                  </a:lnTo>
                  <a:lnTo>
                    <a:pt x="287315" y="1710959"/>
                  </a:lnTo>
                  <a:lnTo>
                    <a:pt x="291057" y="1696406"/>
                  </a:lnTo>
                  <a:lnTo>
                    <a:pt x="303897" y="1645043"/>
                  </a:lnTo>
                  <a:lnTo>
                    <a:pt x="316739" y="1587973"/>
                  </a:lnTo>
                  <a:lnTo>
                    <a:pt x="322446" y="1528050"/>
                  </a:lnTo>
                  <a:lnTo>
                    <a:pt x="316739" y="1468126"/>
                  </a:lnTo>
                  <a:lnTo>
                    <a:pt x="283923" y="1289783"/>
                  </a:lnTo>
                  <a:lnTo>
                    <a:pt x="283647" y="1283219"/>
                  </a:lnTo>
                  <a:lnTo>
                    <a:pt x="287214" y="1283219"/>
                  </a:lnTo>
                  <a:lnTo>
                    <a:pt x="281783" y="1154242"/>
                  </a:lnTo>
                  <a:lnTo>
                    <a:pt x="276077" y="1159949"/>
                  </a:lnTo>
                  <a:lnTo>
                    <a:pt x="260382" y="1192764"/>
                  </a:lnTo>
                  <a:lnTo>
                    <a:pt x="253248" y="1234141"/>
                  </a:lnTo>
                  <a:lnTo>
                    <a:pt x="247542" y="1278369"/>
                  </a:lnTo>
                  <a:lnTo>
                    <a:pt x="247542" y="1283220"/>
                  </a:lnTo>
                  <a:lnTo>
                    <a:pt x="243974" y="1283220"/>
                  </a:lnTo>
                  <a:lnTo>
                    <a:pt x="243974" y="1325451"/>
                  </a:lnTo>
                  <a:lnTo>
                    <a:pt x="239693" y="1372534"/>
                  </a:lnTo>
                  <a:lnTo>
                    <a:pt x="231134" y="1416763"/>
                  </a:lnTo>
                  <a:lnTo>
                    <a:pt x="198318" y="1522342"/>
                  </a:lnTo>
                  <a:lnTo>
                    <a:pt x="192611" y="1579412"/>
                  </a:lnTo>
                  <a:lnTo>
                    <a:pt x="192611" y="1636482"/>
                  </a:lnTo>
                  <a:lnTo>
                    <a:pt x="199745" y="1696406"/>
                  </a:lnTo>
                  <a:lnTo>
                    <a:pt x="201200" y="1710959"/>
                  </a:lnTo>
                  <a:lnTo>
                    <a:pt x="203797" y="1710959"/>
                  </a:lnTo>
                  <a:lnTo>
                    <a:pt x="208049" y="1753476"/>
                  </a:lnTo>
                  <a:lnTo>
                    <a:pt x="208049" y="1810547"/>
                  </a:lnTo>
                  <a:lnTo>
                    <a:pt x="200915" y="1867617"/>
                  </a:lnTo>
                  <a:lnTo>
                    <a:pt x="195208" y="1890445"/>
                  </a:lnTo>
                  <a:lnTo>
                    <a:pt x="185220" y="1921834"/>
                  </a:lnTo>
                  <a:lnTo>
                    <a:pt x="172380" y="1958928"/>
                  </a:lnTo>
                  <a:lnTo>
                    <a:pt x="159539" y="2000305"/>
                  </a:lnTo>
                  <a:lnTo>
                    <a:pt x="148126" y="2038827"/>
                  </a:lnTo>
                  <a:lnTo>
                    <a:pt x="143845" y="2077349"/>
                  </a:lnTo>
                  <a:lnTo>
                    <a:pt x="140992" y="2111591"/>
                  </a:lnTo>
                  <a:lnTo>
                    <a:pt x="143702" y="2138699"/>
                  </a:lnTo>
                  <a:lnTo>
                    <a:pt x="139678" y="2138699"/>
                  </a:lnTo>
                  <a:lnTo>
                    <a:pt x="139821" y="2140126"/>
                  </a:lnTo>
                  <a:lnTo>
                    <a:pt x="181196" y="2202903"/>
                  </a:lnTo>
                  <a:lnTo>
                    <a:pt x="172637" y="2362699"/>
                  </a:lnTo>
                  <a:lnTo>
                    <a:pt x="152661" y="2368406"/>
                  </a:lnTo>
                  <a:lnTo>
                    <a:pt x="139821" y="2339871"/>
                  </a:lnTo>
                  <a:lnTo>
                    <a:pt x="128407" y="2305629"/>
                  </a:lnTo>
                  <a:lnTo>
                    <a:pt x="95591" y="2292789"/>
                  </a:lnTo>
                  <a:lnTo>
                    <a:pt x="87032" y="2334164"/>
                  </a:lnTo>
                  <a:lnTo>
                    <a:pt x="115567" y="2362699"/>
                  </a:lnTo>
                  <a:lnTo>
                    <a:pt x="146955" y="2394087"/>
                  </a:lnTo>
                  <a:lnTo>
                    <a:pt x="168356" y="2425476"/>
                  </a:lnTo>
                  <a:lnTo>
                    <a:pt x="162649" y="2428330"/>
                  </a:lnTo>
                  <a:lnTo>
                    <a:pt x="156942" y="2428330"/>
                  </a:lnTo>
                  <a:lnTo>
                    <a:pt x="155515" y="2428330"/>
                  </a:lnTo>
                  <a:lnTo>
                    <a:pt x="155515" y="2431183"/>
                  </a:lnTo>
                  <a:lnTo>
                    <a:pt x="155515" y="2432610"/>
                  </a:lnTo>
                  <a:lnTo>
                    <a:pt x="152661" y="2435464"/>
                  </a:lnTo>
                  <a:lnTo>
                    <a:pt x="152661" y="2444025"/>
                  </a:lnTo>
                  <a:lnTo>
                    <a:pt x="168356" y="2451159"/>
                  </a:lnTo>
                  <a:lnTo>
                    <a:pt x="175490" y="2466852"/>
                  </a:lnTo>
                  <a:lnTo>
                    <a:pt x="181196" y="2488253"/>
                  </a:lnTo>
                  <a:lnTo>
                    <a:pt x="175490" y="2495387"/>
                  </a:lnTo>
                  <a:lnTo>
                    <a:pt x="172637" y="2502521"/>
                  </a:lnTo>
                  <a:lnTo>
                    <a:pt x="168356" y="2511081"/>
                  </a:lnTo>
                  <a:lnTo>
                    <a:pt x="162649" y="2516788"/>
                  </a:lnTo>
                  <a:lnTo>
                    <a:pt x="134114" y="2498241"/>
                  </a:lnTo>
                  <a:lnTo>
                    <a:pt x="105579" y="2482546"/>
                  </a:lnTo>
                  <a:lnTo>
                    <a:pt x="79898" y="2466852"/>
                  </a:lnTo>
                  <a:lnTo>
                    <a:pt x="54216" y="2445451"/>
                  </a:lnTo>
                  <a:lnTo>
                    <a:pt x="32815" y="2419770"/>
                  </a:lnTo>
                  <a:lnTo>
                    <a:pt x="14267" y="2386954"/>
                  </a:lnTo>
                  <a:lnTo>
                    <a:pt x="1427" y="2339871"/>
                  </a:lnTo>
                  <a:lnTo>
                    <a:pt x="1427" y="2292789"/>
                  </a:lnTo>
                  <a:lnTo>
                    <a:pt x="7134" y="2245705"/>
                  </a:lnTo>
                  <a:lnTo>
                    <a:pt x="14267" y="2197196"/>
                  </a:lnTo>
                  <a:lnTo>
                    <a:pt x="22828" y="2147260"/>
                  </a:lnTo>
                  <a:lnTo>
                    <a:pt x="23363" y="2138699"/>
                  </a:lnTo>
                  <a:lnTo>
                    <a:pt x="27387" y="2138699"/>
                  </a:lnTo>
                  <a:lnTo>
                    <a:pt x="29705" y="2101603"/>
                  </a:lnTo>
                  <a:lnTo>
                    <a:pt x="9763" y="1710959"/>
                  </a:lnTo>
                  <a:lnTo>
                    <a:pt x="7166" y="1710959"/>
                  </a:lnTo>
                  <a:lnTo>
                    <a:pt x="2854" y="1626496"/>
                  </a:lnTo>
                  <a:lnTo>
                    <a:pt x="0" y="1576560"/>
                  </a:lnTo>
                  <a:lnTo>
                    <a:pt x="2854" y="1528050"/>
                  </a:lnTo>
                  <a:lnTo>
                    <a:pt x="11414" y="1480967"/>
                  </a:lnTo>
                  <a:lnTo>
                    <a:pt x="18548" y="1433885"/>
                  </a:lnTo>
                  <a:lnTo>
                    <a:pt x="21401" y="1382521"/>
                  </a:lnTo>
                  <a:lnTo>
                    <a:pt x="15694" y="1331158"/>
                  </a:lnTo>
                  <a:lnTo>
                    <a:pt x="11414" y="1289783"/>
                  </a:lnTo>
                  <a:lnTo>
                    <a:pt x="11059" y="1283219"/>
                  </a:lnTo>
                  <a:lnTo>
                    <a:pt x="14626" y="1283219"/>
                  </a:lnTo>
                  <a:lnTo>
                    <a:pt x="12128" y="1236993"/>
                  </a:lnTo>
                  <a:lnTo>
                    <a:pt x="14982" y="1177071"/>
                  </a:lnTo>
                  <a:lnTo>
                    <a:pt x="19262" y="1115720"/>
                  </a:lnTo>
                  <a:lnTo>
                    <a:pt x="27822" y="1050089"/>
                  </a:lnTo>
                  <a:lnTo>
                    <a:pt x="34956" y="988739"/>
                  </a:lnTo>
                  <a:lnTo>
                    <a:pt x="46370" y="931669"/>
                  </a:lnTo>
                  <a:lnTo>
                    <a:pt x="59210" y="878879"/>
                  </a:lnTo>
                  <a:lnTo>
                    <a:pt x="64859" y="855480"/>
                  </a:lnTo>
                  <a:lnTo>
                    <a:pt x="59052" y="855480"/>
                  </a:lnTo>
                  <a:lnTo>
                    <a:pt x="63391" y="837503"/>
                  </a:lnTo>
                  <a:lnTo>
                    <a:pt x="76231" y="808968"/>
                  </a:lnTo>
                  <a:lnTo>
                    <a:pt x="104766" y="776153"/>
                  </a:lnTo>
                  <a:lnTo>
                    <a:pt x="139008" y="747618"/>
                  </a:lnTo>
                  <a:lnTo>
                    <a:pt x="180384" y="726217"/>
                  </a:lnTo>
                  <a:lnTo>
                    <a:pt x="224613" y="707669"/>
                  </a:lnTo>
                  <a:lnTo>
                    <a:pt x="270270" y="691974"/>
                  </a:lnTo>
                  <a:lnTo>
                    <a:pt x="317352" y="679134"/>
                  </a:lnTo>
                  <a:lnTo>
                    <a:pt x="364435" y="663439"/>
                  </a:lnTo>
                  <a:lnTo>
                    <a:pt x="408664" y="646319"/>
                  </a:lnTo>
                  <a:lnTo>
                    <a:pt x="447187" y="622064"/>
                  </a:lnTo>
                  <a:lnTo>
                    <a:pt x="481429" y="593529"/>
                  </a:lnTo>
                  <a:lnTo>
                    <a:pt x="481429" y="557860"/>
                  </a:lnTo>
                  <a:lnTo>
                    <a:pt x="482856" y="519338"/>
                  </a:lnTo>
                  <a:lnTo>
                    <a:pt x="482856" y="479389"/>
                  </a:lnTo>
                  <a:lnTo>
                    <a:pt x="481429" y="443720"/>
                  </a:lnTo>
                  <a:lnTo>
                    <a:pt x="474327" y="427740"/>
                  </a:lnTo>
                  <a:lnTo>
                    <a:pt x="458733" y="427740"/>
                  </a:lnTo>
                  <a:lnTo>
                    <a:pt x="454421" y="418039"/>
                  </a:lnTo>
                  <a:lnTo>
                    <a:pt x="441580" y="399490"/>
                  </a:lnTo>
                  <a:lnTo>
                    <a:pt x="428739" y="383796"/>
                  </a:lnTo>
                  <a:lnTo>
                    <a:pt x="415898" y="362395"/>
                  </a:lnTo>
                  <a:lnTo>
                    <a:pt x="408764" y="336713"/>
                  </a:lnTo>
                  <a:lnTo>
                    <a:pt x="408764" y="319592"/>
                  </a:lnTo>
                  <a:lnTo>
                    <a:pt x="413045" y="305325"/>
                  </a:lnTo>
                  <a:lnTo>
                    <a:pt x="418752" y="295338"/>
                  </a:lnTo>
                  <a:lnTo>
                    <a:pt x="425886" y="285350"/>
                  </a:lnTo>
                  <a:lnTo>
                    <a:pt x="431593" y="275364"/>
                  </a:lnTo>
                  <a:lnTo>
                    <a:pt x="413045" y="189759"/>
                  </a:lnTo>
                  <a:lnTo>
                    <a:pt x="428739" y="148382"/>
                  </a:lnTo>
                  <a:lnTo>
                    <a:pt x="452994" y="105579"/>
                  </a:lnTo>
                  <a:lnTo>
                    <a:pt x="485809" y="67058"/>
                  </a:lnTo>
                  <a:lnTo>
                    <a:pt x="524331" y="35669"/>
                  </a:lnTo>
                  <a:lnTo>
                    <a:pt x="567134" y="12841"/>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algn="r" rtl="1"/>
              <a:endParaRPr lang="ko-KR" altLang="en-US" dirty="0">
                <a:cs typeface="B Nazanin" panose="00000700000000000000" pitchFamily="2" charset="-78"/>
              </a:endParaRPr>
            </a:p>
          </p:txBody>
        </p:sp>
      </p:grpSp>
      <p:sp>
        <p:nvSpPr>
          <p:cNvPr id="59" name="Google Shape;927;p74">
            <a:extLst>
              <a:ext uri="{FF2B5EF4-FFF2-40B4-BE49-F238E27FC236}">
                <a16:creationId xmlns:a16="http://schemas.microsoft.com/office/drawing/2014/main" id="{D99F668C-3C07-4700-8EBB-E9DF315E5CE2}"/>
              </a:ext>
            </a:extLst>
          </p:cNvPr>
          <p:cNvSpPr txBox="1">
            <a:spLocks/>
          </p:cNvSpPr>
          <p:nvPr/>
        </p:nvSpPr>
        <p:spPr>
          <a:xfrm>
            <a:off x="172719" y="250100"/>
            <a:ext cx="4244297" cy="1269200"/>
          </a:xfrm>
          <a:prstGeom prst="rect">
            <a:avLst/>
          </a:prstGeom>
        </p:spPr>
        <p:txBody>
          <a:bodyPr spcFirstLastPara="1" wrap="square" lIns="121900" tIns="121900" rIns="121900" bIns="121900" anchor="t" anchorCtr="0">
            <a:noAutofit/>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dirty="0">
                <a:solidFill>
                  <a:srgbClr val="FFC000"/>
                </a:solidFill>
                <a:cs typeface="B Nazanin" panose="00000700000000000000" pitchFamily="2" charset="-78"/>
              </a:rPr>
              <a:t>منابع</a:t>
            </a:r>
            <a:endParaRPr lang="es-PE" dirty="0">
              <a:solidFill>
                <a:srgbClr val="FFC000"/>
              </a:solidFill>
              <a:cs typeface="B Nazanin" panose="00000700000000000000" pitchFamily="2" charset="-78"/>
            </a:endParaRPr>
          </a:p>
        </p:txBody>
      </p:sp>
    </p:spTree>
    <p:extLst>
      <p:ext uri="{BB962C8B-B14F-4D97-AF65-F5344CB8AC3E}">
        <p14:creationId xmlns:p14="http://schemas.microsoft.com/office/powerpoint/2010/main" val="13291827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자유형: 도형 31">
            <a:extLst>
              <a:ext uri="{FF2B5EF4-FFF2-40B4-BE49-F238E27FC236}">
                <a16:creationId xmlns:a16="http://schemas.microsoft.com/office/drawing/2014/main" id="{50021307-85ED-4078-A303-8638FF1C3439}"/>
              </a:ext>
            </a:extLst>
          </p:cNvPr>
          <p:cNvSpPr/>
          <p:nvPr/>
        </p:nvSpPr>
        <p:spPr>
          <a:xfrm rot="1998159">
            <a:off x="8418050" y="2086060"/>
            <a:ext cx="467510" cy="376861"/>
          </a:xfrm>
          <a:custGeom>
            <a:avLst/>
            <a:gdLst>
              <a:gd name="connsiteX0" fmla="*/ 1426018 w 1699104"/>
              <a:gd name="connsiteY0" fmla="*/ 100 h 1369652"/>
              <a:gd name="connsiteX1" fmla="*/ 905616 w 1699104"/>
              <a:gd name="connsiteY1" fmla="*/ 806363 h 1369652"/>
              <a:gd name="connsiteX2" fmla="*/ 283242 w 1699104"/>
              <a:gd name="connsiteY2" fmla="*/ 523532 h 1369652"/>
              <a:gd name="connsiteX3" fmla="*/ 222649 w 1699104"/>
              <a:gd name="connsiteY3" fmla="*/ 437351 h 1369652"/>
              <a:gd name="connsiteX4" fmla="*/ 229092 w 1699104"/>
              <a:gd name="connsiteY4" fmla="*/ 431928 h 1369652"/>
              <a:gd name="connsiteX5" fmla="*/ 214241 w 1699104"/>
              <a:gd name="connsiteY5" fmla="*/ 431928 h 1369652"/>
              <a:gd name="connsiteX6" fmla="*/ 219121 w 1699104"/>
              <a:gd name="connsiteY6" fmla="*/ 466941 h 1369652"/>
              <a:gd name="connsiteX7" fmla="*/ 726011 w 1699104"/>
              <a:gd name="connsiteY7" fmla="*/ 922236 h 1369652"/>
              <a:gd name="connsiteX8" fmla="*/ 1670649 w 1699104"/>
              <a:gd name="connsiteY8" fmla="*/ 741110 h 1369652"/>
              <a:gd name="connsiteX9" fmla="*/ 531731 w 1699104"/>
              <a:gd name="connsiteY9" fmla="*/ 1324252 h 1369652"/>
              <a:gd name="connsiteX10" fmla="*/ 91918 w 1699104"/>
              <a:gd name="connsiteY10" fmla="*/ 541992 h 1369652"/>
              <a:gd name="connsiteX11" fmla="*/ 120379 w 1699104"/>
              <a:gd name="connsiteY11" fmla="*/ 467947 h 1369652"/>
              <a:gd name="connsiteX12" fmla="*/ 116938 w 1699104"/>
              <a:gd name="connsiteY12" fmla="*/ 431928 h 1369652"/>
              <a:gd name="connsiteX13" fmla="*/ 33060 w 1699104"/>
              <a:gd name="connsiteY13" fmla="*/ 431928 h 1369652"/>
              <a:gd name="connsiteX14" fmla="*/ 0 w 1699104"/>
              <a:gd name="connsiteY14" fmla="*/ 398866 h 1369652"/>
              <a:gd name="connsiteX15" fmla="*/ 0 w 1699104"/>
              <a:gd name="connsiteY15" fmla="*/ 295655 h 1369652"/>
              <a:gd name="connsiteX16" fmla="*/ 33060 w 1699104"/>
              <a:gd name="connsiteY16" fmla="*/ 262594 h 1369652"/>
              <a:gd name="connsiteX17" fmla="*/ 303652 w 1699104"/>
              <a:gd name="connsiteY17" fmla="*/ 262594 h 1369652"/>
              <a:gd name="connsiteX18" fmla="*/ 336714 w 1699104"/>
              <a:gd name="connsiteY18" fmla="*/ 295655 h 1369652"/>
              <a:gd name="connsiteX19" fmla="*/ 336714 w 1699104"/>
              <a:gd name="connsiteY19" fmla="*/ 398866 h 1369652"/>
              <a:gd name="connsiteX20" fmla="*/ 327031 w 1699104"/>
              <a:gd name="connsiteY20" fmla="*/ 422244 h 1369652"/>
              <a:gd name="connsiteX21" fmla="*/ 318665 w 1699104"/>
              <a:gd name="connsiteY21" fmla="*/ 425709 h 1369652"/>
              <a:gd name="connsiteX22" fmla="*/ 320999 w 1699104"/>
              <a:gd name="connsiteY22" fmla="*/ 428452 h 1369652"/>
              <a:gd name="connsiteX23" fmla="*/ 854625 w 1699104"/>
              <a:gd name="connsiteY23" fmla="*/ 512079 h 1369652"/>
              <a:gd name="connsiteX24" fmla="*/ 1426018 w 1699104"/>
              <a:gd name="connsiteY24" fmla="*/ 100 h 1369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99104" h="1369652">
                <a:moveTo>
                  <a:pt x="1426018" y="100"/>
                </a:moveTo>
                <a:cubicBezTo>
                  <a:pt x="1538052" y="-1238"/>
                  <a:pt x="1521372" y="676489"/>
                  <a:pt x="905616" y="806363"/>
                </a:cubicBezTo>
                <a:cubicBezTo>
                  <a:pt x="615918" y="859803"/>
                  <a:pt x="247425" y="663322"/>
                  <a:pt x="283242" y="523532"/>
                </a:cubicBezTo>
                <a:cubicBezTo>
                  <a:pt x="295726" y="486047"/>
                  <a:pt x="248406" y="473678"/>
                  <a:pt x="222649" y="437351"/>
                </a:cubicBezTo>
                <a:lnTo>
                  <a:pt x="229092" y="431928"/>
                </a:lnTo>
                <a:lnTo>
                  <a:pt x="214241" y="431928"/>
                </a:lnTo>
                <a:lnTo>
                  <a:pt x="219121" y="466941"/>
                </a:lnTo>
                <a:cubicBezTo>
                  <a:pt x="244983" y="601662"/>
                  <a:pt x="334031" y="752109"/>
                  <a:pt x="726011" y="922236"/>
                </a:cubicBezTo>
                <a:cubicBezTo>
                  <a:pt x="1154486" y="1061180"/>
                  <a:pt x="1595961" y="678971"/>
                  <a:pt x="1670649" y="741110"/>
                </a:cubicBezTo>
                <a:cubicBezTo>
                  <a:pt x="1796893" y="821695"/>
                  <a:pt x="1518097" y="1557237"/>
                  <a:pt x="531731" y="1324252"/>
                </a:cubicBezTo>
                <a:cubicBezTo>
                  <a:pt x="208334" y="1231723"/>
                  <a:pt x="-112945" y="851176"/>
                  <a:pt x="91918" y="541992"/>
                </a:cubicBezTo>
                <a:cubicBezTo>
                  <a:pt x="120456" y="512888"/>
                  <a:pt x="123138" y="500113"/>
                  <a:pt x="120379" y="467947"/>
                </a:cubicBezTo>
                <a:lnTo>
                  <a:pt x="116938" y="431928"/>
                </a:lnTo>
                <a:lnTo>
                  <a:pt x="33060" y="431928"/>
                </a:lnTo>
                <a:cubicBezTo>
                  <a:pt x="14802" y="431928"/>
                  <a:pt x="0" y="417126"/>
                  <a:pt x="0" y="398866"/>
                </a:cubicBezTo>
                <a:lnTo>
                  <a:pt x="0" y="295655"/>
                </a:lnTo>
                <a:cubicBezTo>
                  <a:pt x="0" y="277396"/>
                  <a:pt x="14802" y="262594"/>
                  <a:pt x="33060" y="262594"/>
                </a:cubicBezTo>
                <a:lnTo>
                  <a:pt x="303652" y="262594"/>
                </a:lnTo>
                <a:cubicBezTo>
                  <a:pt x="321912" y="262594"/>
                  <a:pt x="336714" y="277396"/>
                  <a:pt x="336714" y="295655"/>
                </a:cubicBezTo>
                <a:lnTo>
                  <a:pt x="336714" y="398866"/>
                </a:lnTo>
                <a:cubicBezTo>
                  <a:pt x="336714" y="407996"/>
                  <a:pt x="333014" y="416262"/>
                  <a:pt x="327031" y="422244"/>
                </a:cubicBezTo>
                <a:lnTo>
                  <a:pt x="318665" y="425709"/>
                </a:lnTo>
                <a:lnTo>
                  <a:pt x="320999" y="428452"/>
                </a:lnTo>
                <a:cubicBezTo>
                  <a:pt x="391696" y="499969"/>
                  <a:pt x="533781" y="563301"/>
                  <a:pt x="854625" y="512079"/>
                </a:cubicBezTo>
                <a:cubicBezTo>
                  <a:pt x="1189479" y="428452"/>
                  <a:pt x="1354858" y="-7609"/>
                  <a:pt x="1426018" y="10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nvGrpSpPr>
          <p:cNvPr id="7" name="그룹 32">
            <a:extLst>
              <a:ext uri="{FF2B5EF4-FFF2-40B4-BE49-F238E27FC236}">
                <a16:creationId xmlns:a16="http://schemas.microsoft.com/office/drawing/2014/main" id="{3733F0E0-D343-472A-BACC-2E7B88334416}"/>
              </a:ext>
            </a:extLst>
          </p:cNvPr>
          <p:cNvGrpSpPr/>
          <p:nvPr/>
        </p:nvGrpSpPr>
        <p:grpSpPr>
          <a:xfrm>
            <a:off x="9059609" y="1959259"/>
            <a:ext cx="603861" cy="630462"/>
            <a:chOff x="-2765399" y="4983810"/>
            <a:chExt cx="2559184" cy="2671920"/>
          </a:xfrm>
          <a:solidFill>
            <a:schemeClr val="accent5"/>
          </a:solidFill>
        </p:grpSpPr>
        <p:sp>
          <p:nvSpPr>
            <p:cNvPr id="8" name="Freeform 18">
              <a:extLst>
                <a:ext uri="{FF2B5EF4-FFF2-40B4-BE49-F238E27FC236}">
                  <a16:creationId xmlns:a16="http://schemas.microsoft.com/office/drawing/2014/main" id="{A024D8A5-A3A2-4CDB-8D24-8306AEF09054}"/>
                </a:ext>
              </a:extLst>
            </p:cNvPr>
            <p:cNvSpPr/>
            <p:nvPr/>
          </p:nvSpPr>
          <p:spPr>
            <a:xfrm rot="2641289">
              <a:off x="-1645446" y="4983810"/>
              <a:ext cx="1439231" cy="1391912"/>
            </a:xfrm>
            <a:custGeom>
              <a:avLst/>
              <a:gdLst/>
              <a:ahLst/>
              <a:cxnLst/>
              <a:rect l="l" t="t" r="r" b="b"/>
              <a:pathLst>
                <a:path w="4563041" h="4413028">
                  <a:moveTo>
                    <a:pt x="1658854" y="700255"/>
                  </a:moveTo>
                  <a:cubicBezTo>
                    <a:pt x="1197696" y="1371211"/>
                    <a:pt x="1496559" y="2059981"/>
                    <a:pt x="1623229" y="2469679"/>
                  </a:cubicBezTo>
                  <a:cubicBezTo>
                    <a:pt x="1245198" y="2398427"/>
                    <a:pt x="843415" y="2327174"/>
                    <a:pt x="465384" y="1964977"/>
                  </a:cubicBezTo>
                  <a:cubicBezTo>
                    <a:pt x="774143" y="2501345"/>
                    <a:pt x="1255093" y="2515201"/>
                    <a:pt x="1587603" y="2594369"/>
                  </a:cubicBezTo>
                  <a:cubicBezTo>
                    <a:pt x="1409473" y="3039693"/>
                    <a:pt x="1563852" y="3455330"/>
                    <a:pt x="1730106" y="3859091"/>
                  </a:cubicBezTo>
                  <a:cubicBezTo>
                    <a:pt x="1595519" y="3465226"/>
                    <a:pt x="1544059" y="2970421"/>
                    <a:pt x="1736043" y="2600307"/>
                  </a:cubicBezTo>
                  <a:cubicBezTo>
                    <a:pt x="2044802" y="3130738"/>
                    <a:pt x="2810761" y="3298972"/>
                    <a:pt x="3339213" y="3354390"/>
                  </a:cubicBezTo>
                  <a:cubicBezTo>
                    <a:pt x="2751385" y="3245533"/>
                    <a:pt x="2092304" y="2952608"/>
                    <a:pt x="1825109" y="2511242"/>
                  </a:cubicBezTo>
                  <a:lnTo>
                    <a:pt x="3612345" y="1383086"/>
                  </a:lnTo>
                  <a:lnTo>
                    <a:pt x="1736044" y="2434053"/>
                  </a:lnTo>
                  <a:cubicBezTo>
                    <a:pt x="1411452" y="1798723"/>
                    <a:pt x="1419368" y="1199019"/>
                    <a:pt x="1658854" y="700255"/>
                  </a:cubicBezTo>
                  <a:close/>
                  <a:moveTo>
                    <a:pt x="2233909" y="0"/>
                  </a:moveTo>
                  <a:cubicBezTo>
                    <a:pt x="2467233" y="1806805"/>
                    <a:pt x="2077102" y="1155417"/>
                    <a:pt x="1882914" y="1893443"/>
                  </a:cubicBezTo>
                  <a:cubicBezTo>
                    <a:pt x="2512642" y="1924327"/>
                    <a:pt x="2322974" y="945807"/>
                    <a:pt x="2887388" y="733246"/>
                  </a:cubicBezTo>
                  <a:cubicBezTo>
                    <a:pt x="2830028" y="877206"/>
                    <a:pt x="2808293" y="1015229"/>
                    <a:pt x="2816247" y="1135439"/>
                  </a:cubicBezTo>
                  <a:cubicBezTo>
                    <a:pt x="3129337" y="625471"/>
                    <a:pt x="3460241" y="928965"/>
                    <a:pt x="4563041" y="810883"/>
                  </a:cubicBezTo>
                  <a:cubicBezTo>
                    <a:pt x="3889322" y="1343144"/>
                    <a:pt x="4278444" y="2112912"/>
                    <a:pt x="3343467" y="2140472"/>
                  </a:cubicBezTo>
                  <a:cubicBezTo>
                    <a:pt x="3501618" y="2209483"/>
                    <a:pt x="3618205" y="2266620"/>
                    <a:pt x="3829795" y="2311880"/>
                  </a:cubicBezTo>
                  <a:cubicBezTo>
                    <a:pt x="3569732" y="2557453"/>
                    <a:pt x="3262169" y="2512080"/>
                    <a:pt x="2622097" y="2389517"/>
                  </a:cubicBezTo>
                  <a:cubicBezTo>
                    <a:pt x="2509767" y="2369650"/>
                    <a:pt x="2397436" y="2415097"/>
                    <a:pt x="2302920" y="2579299"/>
                  </a:cubicBezTo>
                  <a:cubicBezTo>
                    <a:pt x="2487884" y="2842647"/>
                    <a:pt x="3266614" y="2209409"/>
                    <a:pt x="4140346" y="3262466"/>
                  </a:cubicBezTo>
                  <a:cubicBezTo>
                    <a:pt x="3752157" y="3403364"/>
                    <a:pt x="3785543" y="4007399"/>
                    <a:pt x="2975780" y="3631721"/>
                  </a:cubicBezTo>
                  <a:cubicBezTo>
                    <a:pt x="2895976" y="3835245"/>
                    <a:pt x="3071493" y="3943766"/>
                    <a:pt x="3217320" y="4028536"/>
                  </a:cubicBezTo>
                  <a:cubicBezTo>
                    <a:pt x="2958527" y="3996906"/>
                    <a:pt x="2693797" y="4250284"/>
                    <a:pt x="2440942" y="3933646"/>
                  </a:cubicBezTo>
                  <a:cubicBezTo>
                    <a:pt x="2297169" y="3720861"/>
                    <a:pt x="2384964" y="3258694"/>
                    <a:pt x="2009622" y="3295291"/>
                  </a:cubicBezTo>
                  <a:cubicBezTo>
                    <a:pt x="1754582" y="3405624"/>
                    <a:pt x="1937083" y="3548389"/>
                    <a:pt x="2121990" y="3770304"/>
                  </a:cubicBezTo>
                  <a:cubicBezTo>
                    <a:pt x="2200019" y="3867528"/>
                    <a:pt x="2192774" y="4111028"/>
                    <a:pt x="2299671" y="4413028"/>
                  </a:cubicBezTo>
                  <a:lnTo>
                    <a:pt x="1837093" y="4270076"/>
                  </a:lnTo>
                  <a:cubicBezTo>
                    <a:pt x="1555484" y="4205994"/>
                    <a:pt x="982929" y="3963783"/>
                    <a:pt x="974452" y="3490002"/>
                  </a:cubicBezTo>
                  <a:cubicBezTo>
                    <a:pt x="982406" y="3259218"/>
                    <a:pt x="1376307" y="3123434"/>
                    <a:pt x="1336761" y="2803585"/>
                  </a:cubicBezTo>
                  <a:cubicBezTo>
                    <a:pt x="985954" y="3102746"/>
                    <a:pt x="688585" y="3247528"/>
                    <a:pt x="284339" y="3416061"/>
                  </a:cubicBezTo>
                  <a:lnTo>
                    <a:pt x="90189" y="3296411"/>
                  </a:lnTo>
                  <a:cubicBezTo>
                    <a:pt x="514191" y="3104128"/>
                    <a:pt x="837251" y="3048411"/>
                    <a:pt x="1219689" y="2642372"/>
                  </a:cubicBezTo>
                  <a:cubicBezTo>
                    <a:pt x="937892" y="2487993"/>
                    <a:pt x="632345" y="2719562"/>
                    <a:pt x="457427" y="2677998"/>
                  </a:cubicBezTo>
                  <a:cubicBezTo>
                    <a:pt x="266151" y="2640019"/>
                    <a:pt x="-55751" y="2435786"/>
                    <a:pt x="8293" y="1768416"/>
                  </a:cubicBezTo>
                  <a:cubicBezTo>
                    <a:pt x="86864" y="1822004"/>
                    <a:pt x="171373" y="1810278"/>
                    <a:pt x="244007" y="1929180"/>
                  </a:cubicBezTo>
                  <a:cubicBezTo>
                    <a:pt x="144075" y="1584945"/>
                    <a:pt x="192584" y="1353526"/>
                    <a:pt x="336097" y="1009291"/>
                  </a:cubicBezTo>
                  <a:cubicBezTo>
                    <a:pt x="954398" y="1360733"/>
                    <a:pt x="866117" y="1991245"/>
                    <a:pt x="1086595" y="1885488"/>
                  </a:cubicBezTo>
                  <a:cubicBezTo>
                    <a:pt x="1316035" y="1763150"/>
                    <a:pt x="1171404" y="1474556"/>
                    <a:pt x="1008958" y="1328468"/>
                  </a:cubicBezTo>
                  <a:cubicBezTo>
                    <a:pt x="800580" y="1156986"/>
                    <a:pt x="687203" y="860812"/>
                    <a:pt x="1060716" y="439948"/>
                  </a:cubicBezTo>
                  <a:cubicBezTo>
                    <a:pt x="1126292" y="558925"/>
                    <a:pt x="1114678" y="844158"/>
                    <a:pt x="1257443" y="796880"/>
                  </a:cubicBezTo>
                  <a:cubicBezTo>
                    <a:pt x="1422615" y="505524"/>
                    <a:pt x="1338404" y="166665"/>
                    <a:pt x="22339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accent1"/>
                </a:solidFill>
              </a:endParaRPr>
            </a:p>
          </p:txBody>
        </p:sp>
        <p:sp>
          <p:nvSpPr>
            <p:cNvPr id="9" name="타원 34">
              <a:extLst>
                <a:ext uri="{FF2B5EF4-FFF2-40B4-BE49-F238E27FC236}">
                  <a16:creationId xmlns:a16="http://schemas.microsoft.com/office/drawing/2014/main" id="{97D16E03-A376-469F-AF07-F39BC49DEE50}"/>
                </a:ext>
              </a:extLst>
            </p:cNvPr>
            <p:cNvSpPr/>
            <p:nvPr/>
          </p:nvSpPr>
          <p:spPr>
            <a:xfrm>
              <a:off x="-2765399" y="5763559"/>
              <a:ext cx="620128" cy="6201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타원 35">
              <a:extLst>
                <a:ext uri="{FF2B5EF4-FFF2-40B4-BE49-F238E27FC236}">
                  <a16:creationId xmlns:a16="http://schemas.microsoft.com/office/drawing/2014/main" id="{C342BB99-2FED-4251-A443-E5B51A304ED6}"/>
                </a:ext>
              </a:extLst>
            </p:cNvPr>
            <p:cNvSpPr/>
            <p:nvPr/>
          </p:nvSpPr>
          <p:spPr>
            <a:xfrm>
              <a:off x="-2087475" y="5763559"/>
              <a:ext cx="620128" cy="6201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 name="타원 36">
              <a:extLst>
                <a:ext uri="{FF2B5EF4-FFF2-40B4-BE49-F238E27FC236}">
                  <a16:creationId xmlns:a16="http://schemas.microsoft.com/office/drawing/2014/main" id="{EB238D35-E6EF-4493-88E9-B6CFF1567F44}"/>
                </a:ext>
              </a:extLst>
            </p:cNvPr>
            <p:cNvSpPr/>
            <p:nvPr/>
          </p:nvSpPr>
          <p:spPr>
            <a:xfrm>
              <a:off x="-2426437" y="6399581"/>
              <a:ext cx="620128" cy="6201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12" name="타원 37">
              <a:extLst>
                <a:ext uri="{FF2B5EF4-FFF2-40B4-BE49-F238E27FC236}">
                  <a16:creationId xmlns:a16="http://schemas.microsoft.com/office/drawing/2014/main" id="{EEA2A5FE-97C1-4991-8F94-DA51695DB71D}"/>
                </a:ext>
              </a:extLst>
            </p:cNvPr>
            <p:cNvSpPr/>
            <p:nvPr/>
          </p:nvSpPr>
          <p:spPr>
            <a:xfrm>
              <a:off x="-1748513" y="6399581"/>
              <a:ext cx="620128" cy="6201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타원 38">
              <a:extLst>
                <a:ext uri="{FF2B5EF4-FFF2-40B4-BE49-F238E27FC236}">
                  <a16:creationId xmlns:a16="http://schemas.microsoft.com/office/drawing/2014/main" id="{098834C5-90C0-4DF4-9AAD-3E48AACB7307}"/>
                </a:ext>
              </a:extLst>
            </p:cNvPr>
            <p:cNvSpPr/>
            <p:nvPr/>
          </p:nvSpPr>
          <p:spPr>
            <a:xfrm>
              <a:off x="-2091459" y="7035602"/>
              <a:ext cx="620128" cy="6201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사각형: 둥근 모서리 39">
              <a:extLst>
                <a:ext uri="{FF2B5EF4-FFF2-40B4-BE49-F238E27FC236}">
                  <a16:creationId xmlns:a16="http://schemas.microsoft.com/office/drawing/2014/main" id="{75DC8BC6-E360-4CC1-9944-3F3E6600634B}"/>
                </a:ext>
              </a:extLst>
            </p:cNvPr>
            <p:cNvSpPr/>
            <p:nvPr/>
          </p:nvSpPr>
          <p:spPr>
            <a:xfrm rot="20679848">
              <a:off x="-2235846" y="5444190"/>
              <a:ext cx="828000" cy="135552"/>
            </a:xfrm>
            <a:prstGeom prst="roundRect">
              <a:avLst>
                <a:gd name="adj" fmla="val 491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사각형: 둥근 모서리 40">
              <a:extLst>
                <a:ext uri="{FF2B5EF4-FFF2-40B4-BE49-F238E27FC236}">
                  <a16:creationId xmlns:a16="http://schemas.microsoft.com/office/drawing/2014/main" id="{1A8E237D-43F1-4571-80BF-1C8B65D4816A}"/>
                </a:ext>
              </a:extLst>
            </p:cNvPr>
            <p:cNvSpPr/>
            <p:nvPr/>
          </p:nvSpPr>
          <p:spPr>
            <a:xfrm>
              <a:off x="-1843268" y="5499851"/>
              <a:ext cx="156344" cy="316035"/>
            </a:xfrm>
            <a:prstGeom prst="roundRect">
              <a:avLst>
                <a:gd name="adj" fmla="val 200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sp>
        <p:nvSpPr>
          <p:cNvPr id="16" name="Freeform: Shape 15">
            <a:extLst>
              <a:ext uri="{FF2B5EF4-FFF2-40B4-BE49-F238E27FC236}">
                <a16:creationId xmlns:a16="http://schemas.microsoft.com/office/drawing/2014/main" id="{EDE62479-8BF1-4B1C-9876-7743E88D6B1D}"/>
              </a:ext>
            </a:extLst>
          </p:cNvPr>
          <p:cNvSpPr/>
          <p:nvPr/>
        </p:nvSpPr>
        <p:spPr>
          <a:xfrm rot="2383977">
            <a:off x="11294904" y="2636837"/>
            <a:ext cx="289381" cy="649134"/>
          </a:xfrm>
          <a:custGeom>
            <a:avLst/>
            <a:gdLst>
              <a:gd name="connsiteX0" fmla="*/ 89800 w 289381"/>
              <a:gd name="connsiteY0" fmla="*/ 457866 h 649134"/>
              <a:gd name="connsiteX1" fmla="*/ 79521 w 289381"/>
              <a:gd name="connsiteY1" fmla="*/ 468145 h 649134"/>
              <a:gd name="connsiteX2" fmla="*/ 89800 w 289381"/>
              <a:gd name="connsiteY2" fmla="*/ 478423 h 649134"/>
              <a:gd name="connsiteX3" fmla="*/ 110357 w 289381"/>
              <a:gd name="connsiteY3" fmla="*/ 478423 h 649134"/>
              <a:gd name="connsiteX4" fmla="*/ 120635 w 289381"/>
              <a:gd name="connsiteY4" fmla="*/ 468145 h 649134"/>
              <a:gd name="connsiteX5" fmla="*/ 110357 w 289381"/>
              <a:gd name="connsiteY5" fmla="*/ 457866 h 649134"/>
              <a:gd name="connsiteX6" fmla="*/ 232536 w 289381"/>
              <a:gd name="connsiteY6" fmla="*/ 79845 h 649134"/>
              <a:gd name="connsiteX7" fmla="*/ 262557 w 289381"/>
              <a:gd name="connsiteY7" fmla="*/ 66364 h 649134"/>
              <a:gd name="connsiteX8" fmla="*/ 287520 w 289381"/>
              <a:gd name="connsiteY8" fmla="*/ 104445 h 649134"/>
              <a:gd name="connsiteX9" fmla="*/ 163185 w 289381"/>
              <a:gd name="connsiteY9" fmla="*/ 163736 h 649134"/>
              <a:gd name="connsiteX10" fmla="*/ 232536 w 289381"/>
              <a:gd name="connsiteY10" fmla="*/ 79845 h 649134"/>
              <a:gd name="connsiteX11" fmla="*/ 117607 w 289381"/>
              <a:gd name="connsiteY11" fmla="*/ 12806 h 649134"/>
              <a:gd name="connsiteX12" fmla="*/ 169158 w 289381"/>
              <a:gd name="connsiteY12" fmla="*/ 14163 h 649134"/>
              <a:gd name="connsiteX13" fmla="*/ 149507 w 289381"/>
              <a:gd name="connsiteY13" fmla="*/ 162522 h 649134"/>
              <a:gd name="connsiteX14" fmla="*/ 146090 w 289381"/>
              <a:gd name="connsiteY14" fmla="*/ 166045 h 649134"/>
              <a:gd name="connsiteX15" fmla="*/ 177645 w 289381"/>
              <a:gd name="connsiteY15" fmla="*/ 174807 h 649134"/>
              <a:gd name="connsiteX16" fmla="*/ 211502 w 289381"/>
              <a:gd name="connsiteY16" fmla="*/ 205211 h 649134"/>
              <a:gd name="connsiteX17" fmla="*/ 228714 w 289381"/>
              <a:gd name="connsiteY17" fmla="*/ 275598 h 649134"/>
              <a:gd name="connsiteX18" fmla="*/ 228865 w 289381"/>
              <a:gd name="connsiteY18" fmla="*/ 303589 h 649134"/>
              <a:gd name="connsiteX19" fmla="*/ 223574 w 289381"/>
              <a:gd name="connsiteY19" fmla="*/ 301398 h 649134"/>
              <a:gd name="connsiteX20" fmla="*/ 175608 w 289381"/>
              <a:gd name="connsiteY20" fmla="*/ 301397 h 649134"/>
              <a:gd name="connsiteX21" fmla="*/ 165329 w 289381"/>
              <a:gd name="connsiteY21" fmla="*/ 311676 h 649134"/>
              <a:gd name="connsiteX22" fmla="*/ 175608 w 289381"/>
              <a:gd name="connsiteY22" fmla="*/ 321954 h 649134"/>
              <a:gd name="connsiteX23" fmla="*/ 223574 w 289381"/>
              <a:gd name="connsiteY23" fmla="*/ 321955 h 649134"/>
              <a:gd name="connsiteX24" fmla="*/ 228164 w 289381"/>
              <a:gd name="connsiteY24" fmla="*/ 320053 h 649134"/>
              <a:gd name="connsiteX25" fmla="*/ 226990 w 289381"/>
              <a:gd name="connsiteY25" fmla="*/ 339685 h 649134"/>
              <a:gd name="connsiteX26" fmla="*/ 196465 w 289381"/>
              <a:gd name="connsiteY26" fmla="*/ 339685 h 649134"/>
              <a:gd name="connsiteX27" fmla="*/ 186186 w 289381"/>
              <a:gd name="connsiteY27" fmla="*/ 349963 h 649134"/>
              <a:gd name="connsiteX28" fmla="*/ 196465 w 289381"/>
              <a:gd name="connsiteY28" fmla="*/ 360242 h 649134"/>
              <a:gd name="connsiteX29" fmla="*/ 224763 w 289381"/>
              <a:gd name="connsiteY29" fmla="*/ 360242 h 649134"/>
              <a:gd name="connsiteX30" fmla="*/ 220716 w 289381"/>
              <a:gd name="connsiteY30" fmla="*/ 394501 h 649134"/>
              <a:gd name="connsiteX31" fmla="*/ 203446 w 289381"/>
              <a:gd name="connsiteY31" fmla="*/ 485706 h 649134"/>
              <a:gd name="connsiteX32" fmla="*/ 197283 w 289381"/>
              <a:gd name="connsiteY32" fmla="*/ 510317 h 649134"/>
              <a:gd name="connsiteX33" fmla="*/ 196580 w 289381"/>
              <a:gd name="connsiteY33" fmla="*/ 509274 h 649134"/>
              <a:gd name="connsiteX34" fmla="*/ 189312 w 289381"/>
              <a:gd name="connsiteY34" fmla="*/ 506263 h 649134"/>
              <a:gd name="connsiteX35" fmla="*/ 168755 w 289381"/>
              <a:gd name="connsiteY35" fmla="*/ 506263 h 649134"/>
              <a:gd name="connsiteX36" fmla="*/ 158477 w 289381"/>
              <a:gd name="connsiteY36" fmla="*/ 516542 h 649134"/>
              <a:gd name="connsiteX37" fmla="*/ 168755 w 289381"/>
              <a:gd name="connsiteY37" fmla="*/ 526820 h 649134"/>
              <a:gd name="connsiteX38" fmla="*/ 189312 w 289381"/>
              <a:gd name="connsiteY38" fmla="*/ 526820 h 649134"/>
              <a:gd name="connsiteX39" fmla="*/ 193595 w 289381"/>
              <a:gd name="connsiteY39" fmla="*/ 525046 h 649134"/>
              <a:gd name="connsiteX40" fmla="*/ 192721 w 289381"/>
              <a:gd name="connsiteY40" fmla="*/ 528537 h 649134"/>
              <a:gd name="connsiteX41" fmla="*/ 139144 w 289381"/>
              <a:gd name="connsiteY41" fmla="*/ 649134 h 649134"/>
              <a:gd name="connsiteX42" fmla="*/ 62875 w 289381"/>
              <a:gd name="connsiteY42" fmla="*/ 201300 h 649134"/>
              <a:gd name="connsiteX43" fmla="*/ 140122 w 289381"/>
              <a:gd name="connsiteY43" fmla="*/ 164388 h 649134"/>
              <a:gd name="connsiteX44" fmla="*/ 140204 w 289381"/>
              <a:gd name="connsiteY44" fmla="*/ 164410 h 649134"/>
              <a:gd name="connsiteX45" fmla="*/ 138333 w 289381"/>
              <a:gd name="connsiteY45" fmla="*/ 162603 h 649134"/>
              <a:gd name="connsiteX46" fmla="*/ 117607 w 289381"/>
              <a:gd name="connsiteY46" fmla="*/ 12806 h 649134"/>
              <a:gd name="connsiteX47" fmla="*/ 4050 w 289381"/>
              <a:gd name="connsiteY47" fmla="*/ 77895 h 649134"/>
              <a:gd name="connsiteX48" fmla="*/ 26824 w 289381"/>
              <a:gd name="connsiteY48" fmla="*/ 64901 h 649134"/>
              <a:gd name="connsiteX49" fmla="*/ 126196 w 289381"/>
              <a:gd name="connsiteY49" fmla="*/ 162274 h 649134"/>
              <a:gd name="connsiteX50" fmla="*/ 1861 w 289381"/>
              <a:gd name="connsiteY50" fmla="*/ 102983 h 649134"/>
              <a:gd name="connsiteX51" fmla="*/ 4050 w 289381"/>
              <a:gd name="connsiteY51" fmla="*/ 77895 h 649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89381" h="649134">
                <a:moveTo>
                  <a:pt x="89800" y="457866"/>
                </a:moveTo>
                <a:cubicBezTo>
                  <a:pt x="84123" y="457866"/>
                  <a:pt x="79521" y="462468"/>
                  <a:pt x="79521" y="468145"/>
                </a:cubicBezTo>
                <a:cubicBezTo>
                  <a:pt x="79521" y="473821"/>
                  <a:pt x="84123" y="478423"/>
                  <a:pt x="89800" y="478423"/>
                </a:cubicBezTo>
                <a:lnTo>
                  <a:pt x="110357" y="478423"/>
                </a:lnTo>
                <a:cubicBezTo>
                  <a:pt x="116033" y="478423"/>
                  <a:pt x="120635" y="473821"/>
                  <a:pt x="120635" y="468145"/>
                </a:cubicBezTo>
                <a:cubicBezTo>
                  <a:pt x="120635" y="462468"/>
                  <a:pt x="116033" y="457866"/>
                  <a:pt x="110357" y="457866"/>
                </a:cubicBezTo>
                <a:close/>
                <a:moveTo>
                  <a:pt x="232536" y="79845"/>
                </a:moveTo>
                <a:cubicBezTo>
                  <a:pt x="243858" y="71500"/>
                  <a:pt x="254495" y="66125"/>
                  <a:pt x="262557" y="66364"/>
                </a:cubicBezTo>
                <a:cubicBezTo>
                  <a:pt x="283672" y="70181"/>
                  <a:pt x="293850" y="84502"/>
                  <a:pt x="287520" y="104445"/>
                </a:cubicBezTo>
                <a:cubicBezTo>
                  <a:pt x="277295" y="132435"/>
                  <a:pt x="169772" y="172530"/>
                  <a:pt x="163185" y="163736"/>
                </a:cubicBezTo>
                <a:cubicBezTo>
                  <a:pt x="158443" y="156638"/>
                  <a:pt x="198571" y="104879"/>
                  <a:pt x="232536" y="79845"/>
                </a:cubicBezTo>
                <a:close/>
                <a:moveTo>
                  <a:pt x="117607" y="12806"/>
                </a:moveTo>
                <a:cubicBezTo>
                  <a:pt x="134790" y="-4377"/>
                  <a:pt x="154687" y="-4604"/>
                  <a:pt x="169158" y="14163"/>
                </a:cubicBezTo>
                <a:cubicBezTo>
                  <a:pt x="186172" y="38299"/>
                  <a:pt x="163717" y="137737"/>
                  <a:pt x="149507" y="162522"/>
                </a:cubicBezTo>
                <a:lnTo>
                  <a:pt x="146090" y="166045"/>
                </a:lnTo>
                <a:lnTo>
                  <a:pt x="177645" y="174807"/>
                </a:lnTo>
                <a:cubicBezTo>
                  <a:pt x="189664" y="181581"/>
                  <a:pt x="201072" y="191685"/>
                  <a:pt x="211502" y="205211"/>
                </a:cubicBezTo>
                <a:cubicBezTo>
                  <a:pt x="222013" y="220122"/>
                  <a:pt x="227299" y="245003"/>
                  <a:pt x="228714" y="275598"/>
                </a:cubicBezTo>
                <a:lnTo>
                  <a:pt x="228865" y="303589"/>
                </a:lnTo>
                <a:lnTo>
                  <a:pt x="223574" y="301398"/>
                </a:lnTo>
                <a:lnTo>
                  <a:pt x="175608" y="301397"/>
                </a:lnTo>
                <a:cubicBezTo>
                  <a:pt x="169931" y="301397"/>
                  <a:pt x="165329" y="305999"/>
                  <a:pt x="165329" y="311676"/>
                </a:cubicBezTo>
                <a:cubicBezTo>
                  <a:pt x="165329" y="317353"/>
                  <a:pt x="169931" y="321955"/>
                  <a:pt x="175608" y="321954"/>
                </a:cubicBezTo>
                <a:lnTo>
                  <a:pt x="223574" y="321955"/>
                </a:lnTo>
                <a:lnTo>
                  <a:pt x="228164" y="320053"/>
                </a:lnTo>
                <a:lnTo>
                  <a:pt x="226990" y="339685"/>
                </a:lnTo>
                <a:lnTo>
                  <a:pt x="196465" y="339685"/>
                </a:lnTo>
                <a:cubicBezTo>
                  <a:pt x="190788" y="339685"/>
                  <a:pt x="186186" y="344287"/>
                  <a:pt x="186186" y="349963"/>
                </a:cubicBezTo>
                <a:cubicBezTo>
                  <a:pt x="186186" y="355640"/>
                  <a:pt x="190788" y="360242"/>
                  <a:pt x="196465" y="360242"/>
                </a:cubicBezTo>
                <a:lnTo>
                  <a:pt x="224763" y="360242"/>
                </a:lnTo>
                <a:lnTo>
                  <a:pt x="220716" y="394501"/>
                </a:lnTo>
                <a:cubicBezTo>
                  <a:pt x="216238" y="425036"/>
                  <a:pt x="210248" y="456170"/>
                  <a:pt x="203446" y="485706"/>
                </a:cubicBezTo>
                <a:lnTo>
                  <a:pt x="197283" y="510317"/>
                </a:lnTo>
                <a:lnTo>
                  <a:pt x="196580" y="509274"/>
                </a:lnTo>
                <a:cubicBezTo>
                  <a:pt x="194720" y="507414"/>
                  <a:pt x="192150" y="506263"/>
                  <a:pt x="189312" y="506263"/>
                </a:cubicBezTo>
                <a:lnTo>
                  <a:pt x="168755" y="506263"/>
                </a:lnTo>
                <a:cubicBezTo>
                  <a:pt x="163078" y="506263"/>
                  <a:pt x="158477" y="510865"/>
                  <a:pt x="158477" y="516542"/>
                </a:cubicBezTo>
                <a:cubicBezTo>
                  <a:pt x="158477" y="522218"/>
                  <a:pt x="163078" y="526820"/>
                  <a:pt x="168755" y="526820"/>
                </a:cubicBezTo>
                <a:lnTo>
                  <a:pt x="189312" y="526820"/>
                </a:lnTo>
                <a:lnTo>
                  <a:pt x="193595" y="525046"/>
                </a:lnTo>
                <a:lnTo>
                  <a:pt x="192721" y="528537"/>
                </a:lnTo>
                <a:cubicBezTo>
                  <a:pt x="174121" y="597012"/>
                  <a:pt x="152624" y="648644"/>
                  <a:pt x="139144" y="649134"/>
                </a:cubicBezTo>
                <a:cubicBezTo>
                  <a:pt x="101987" y="648482"/>
                  <a:pt x="295" y="286043"/>
                  <a:pt x="62875" y="201300"/>
                </a:cubicBezTo>
                <a:cubicBezTo>
                  <a:pt x="87646" y="176529"/>
                  <a:pt x="114373" y="163980"/>
                  <a:pt x="140122" y="164388"/>
                </a:cubicBezTo>
                <a:lnTo>
                  <a:pt x="140204" y="164410"/>
                </a:lnTo>
                <a:lnTo>
                  <a:pt x="138333" y="162603"/>
                </a:lnTo>
                <a:cubicBezTo>
                  <a:pt x="123245" y="137988"/>
                  <a:pt x="98614" y="38525"/>
                  <a:pt x="117607" y="12806"/>
                </a:cubicBezTo>
                <a:close/>
                <a:moveTo>
                  <a:pt x="4050" y="77895"/>
                </a:moveTo>
                <a:cubicBezTo>
                  <a:pt x="8443" y="71345"/>
                  <a:pt x="16266" y="66810"/>
                  <a:pt x="26824" y="64901"/>
                </a:cubicBezTo>
                <a:cubicBezTo>
                  <a:pt x="59073" y="63949"/>
                  <a:pt x="132519" y="152810"/>
                  <a:pt x="126196" y="162274"/>
                </a:cubicBezTo>
                <a:cubicBezTo>
                  <a:pt x="119609" y="171068"/>
                  <a:pt x="12086" y="130973"/>
                  <a:pt x="1861" y="102983"/>
                </a:cubicBezTo>
                <a:cubicBezTo>
                  <a:pt x="-1304" y="93011"/>
                  <a:pt x="-342" y="84445"/>
                  <a:pt x="4050" y="77895"/>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p>
        </p:txBody>
      </p:sp>
      <p:sp>
        <p:nvSpPr>
          <p:cNvPr id="18" name="Freeform: Shape 17">
            <a:extLst>
              <a:ext uri="{FF2B5EF4-FFF2-40B4-BE49-F238E27FC236}">
                <a16:creationId xmlns:a16="http://schemas.microsoft.com/office/drawing/2014/main" id="{D476E6BE-972F-4881-A8EF-0DD1FB94520B}"/>
              </a:ext>
            </a:extLst>
          </p:cNvPr>
          <p:cNvSpPr/>
          <p:nvPr/>
        </p:nvSpPr>
        <p:spPr>
          <a:xfrm rot="8100000">
            <a:off x="10443930" y="2054896"/>
            <a:ext cx="436215" cy="439189"/>
          </a:xfrm>
          <a:custGeom>
            <a:avLst/>
            <a:gdLst>
              <a:gd name="connsiteX0" fmla="*/ 179355 w 436215"/>
              <a:gd name="connsiteY0" fmla="*/ 256858 h 439189"/>
              <a:gd name="connsiteX1" fmla="*/ 135285 w 436215"/>
              <a:gd name="connsiteY1" fmla="*/ 150464 h 439189"/>
              <a:gd name="connsiteX2" fmla="*/ 135286 w 436215"/>
              <a:gd name="connsiteY2" fmla="*/ 150464 h 439189"/>
              <a:gd name="connsiteX3" fmla="*/ 285751 w 436215"/>
              <a:gd name="connsiteY3" fmla="*/ 0 h 439189"/>
              <a:gd name="connsiteX4" fmla="*/ 436215 w 436215"/>
              <a:gd name="connsiteY4" fmla="*/ 0 h 439189"/>
              <a:gd name="connsiteX5" fmla="*/ 436215 w 436215"/>
              <a:gd name="connsiteY5" fmla="*/ 150464 h 439189"/>
              <a:gd name="connsiteX6" fmla="*/ 285750 w 436215"/>
              <a:gd name="connsiteY6" fmla="*/ 300928 h 439189"/>
              <a:gd name="connsiteX7" fmla="*/ 179355 w 436215"/>
              <a:gd name="connsiteY7" fmla="*/ 256858 h 439189"/>
              <a:gd name="connsiteX8" fmla="*/ 8123 w 436215"/>
              <a:gd name="connsiteY8" fmla="*/ 246192 h 439189"/>
              <a:gd name="connsiteX9" fmla="*/ 18348 w 436215"/>
              <a:gd name="connsiteY9" fmla="*/ 197055 h 439189"/>
              <a:gd name="connsiteX10" fmla="*/ 161470 w 436215"/>
              <a:gd name="connsiteY10" fmla="*/ 247751 h 439189"/>
              <a:gd name="connsiteX11" fmla="*/ 8123 w 436215"/>
              <a:gd name="connsiteY11" fmla="*/ 246192 h 439189"/>
              <a:gd name="connsiteX12" fmla="*/ 190719 w 436215"/>
              <a:gd name="connsiteY12" fmla="*/ 431066 h 439189"/>
              <a:gd name="connsiteX13" fmla="*/ 189160 w 436215"/>
              <a:gd name="connsiteY13" fmla="*/ 277720 h 439189"/>
              <a:gd name="connsiteX14" fmla="*/ 239856 w 436215"/>
              <a:gd name="connsiteY14" fmla="*/ 420841 h 439189"/>
              <a:gd name="connsiteX15" fmla="*/ 190719 w 436215"/>
              <a:gd name="connsiteY15" fmla="*/ 431066 h 439189"/>
              <a:gd name="connsiteX16" fmla="*/ 48494 w 436215"/>
              <a:gd name="connsiteY16" fmla="*/ 390009 h 439189"/>
              <a:gd name="connsiteX17" fmla="*/ 40234 w 436215"/>
              <a:gd name="connsiteY17" fmla="*/ 359676 h 439189"/>
              <a:gd name="connsiteX18" fmla="*/ 179806 w 436215"/>
              <a:gd name="connsiteY18" fmla="*/ 259227 h 439189"/>
              <a:gd name="connsiteX19" fmla="*/ 79356 w 436215"/>
              <a:gd name="connsiteY19" fmla="*/ 400913 h 439189"/>
              <a:gd name="connsiteX20" fmla="*/ 48494 w 436215"/>
              <a:gd name="connsiteY20" fmla="*/ 390009 h 43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36215" h="439189">
                <a:moveTo>
                  <a:pt x="179355" y="256858"/>
                </a:moveTo>
                <a:cubicBezTo>
                  <a:pt x="152126" y="229629"/>
                  <a:pt x="135285" y="192013"/>
                  <a:pt x="135285" y="150464"/>
                </a:cubicBezTo>
                <a:lnTo>
                  <a:pt x="135286" y="150464"/>
                </a:lnTo>
                <a:cubicBezTo>
                  <a:pt x="135286" y="67365"/>
                  <a:pt x="202651" y="0"/>
                  <a:pt x="285751" y="0"/>
                </a:cubicBezTo>
                <a:lnTo>
                  <a:pt x="436215" y="0"/>
                </a:lnTo>
                <a:lnTo>
                  <a:pt x="436215" y="150464"/>
                </a:lnTo>
                <a:cubicBezTo>
                  <a:pt x="436215" y="233563"/>
                  <a:pt x="368850" y="300928"/>
                  <a:pt x="285750" y="300928"/>
                </a:cubicBezTo>
                <a:cubicBezTo>
                  <a:pt x="244200" y="300928"/>
                  <a:pt x="206584" y="284087"/>
                  <a:pt x="179355" y="256858"/>
                </a:cubicBezTo>
                <a:close/>
                <a:moveTo>
                  <a:pt x="8123" y="246192"/>
                </a:moveTo>
                <a:cubicBezTo>
                  <a:pt x="-5359" y="226760"/>
                  <a:pt x="-2131" y="207665"/>
                  <a:pt x="18348" y="197055"/>
                </a:cubicBezTo>
                <a:cubicBezTo>
                  <a:pt x="48133" y="183209"/>
                  <a:pt x="163190" y="235763"/>
                  <a:pt x="161470" y="247751"/>
                </a:cubicBezTo>
                <a:cubicBezTo>
                  <a:pt x="159022" y="260055"/>
                  <a:pt x="32516" y="272070"/>
                  <a:pt x="8123" y="246192"/>
                </a:cubicBezTo>
                <a:close/>
                <a:moveTo>
                  <a:pt x="190719" y="431066"/>
                </a:moveTo>
                <a:cubicBezTo>
                  <a:pt x="164841" y="406674"/>
                  <a:pt x="176856" y="280168"/>
                  <a:pt x="189160" y="277720"/>
                </a:cubicBezTo>
                <a:cubicBezTo>
                  <a:pt x="201148" y="276000"/>
                  <a:pt x="253702" y="391056"/>
                  <a:pt x="239856" y="420841"/>
                </a:cubicBezTo>
                <a:cubicBezTo>
                  <a:pt x="229246" y="441320"/>
                  <a:pt x="210151" y="444549"/>
                  <a:pt x="190719" y="431066"/>
                </a:cubicBezTo>
                <a:close/>
                <a:moveTo>
                  <a:pt x="48494" y="390009"/>
                </a:moveTo>
                <a:cubicBezTo>
                  <a:pt x="41644" y="382938"/>
                  <a:pt x="38560" y="372629"/>
                  <a:pt x="40234" y="359676"/>
                </a:cubicBezTo>
                <a:cubicBezTo>
                  <a:pt x="46578" y="323021"/>
                  <a:pt x="169761" y="249887"/>
                  <a:pt x="179806" y="259227"/>
                </a:cubicBezTo>
                <a:cubicBezTo>
                  <a:pt x="189674" y="269448"/>
                  <a:pt x="119184" y="394922"/>
                  <a:pt x="79356" y="400913"/>
                </a:cubicBezTo>
                <a:cubicBezTo>
                  <a:pt x="65963" y="400913"/>
                  <a:pt x="55345" y="397080"/>
                  <a:pt x="48494" y="39000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p>
        </p:txBody>
      </p:sp>
      <p:sp>
        <p:nvSpPr>
          <p:cNvPr id="19" name="Freeform: Shape 18">
            <a:extLst>
              <a:ext uri="{FF2B5EF4-FFF2-40B4-BE49-F238E27FC236}">
                <a16:creationId xmlns:a16="http://schemas.microsoft.com/office/drawing/2014/main" id="{79612A99-2438-47DF-BC6B-56D8E46B09BB}"/>
              </a:ext>
            </a:extLst>
          </p:cNvPr>
          <p:cNvSpPr/>
          <p:nvPr/>
        </p:nvSpPr>
        <p:spPr>
          <a:xfrm rot="20810195" flipH="1">
            <a:off x="9867364" y="1224097"/>
            <a:ext cx="466284" cy="546942"/>
          </a:xfrm>
          <a:custGeom>
            <a:avLst/>
            <a:gdLst>
              <a:gd name="connsiteX0" fmla="*/ 201093 w 466284"/>
              <a:gd name="connsiteY0" fmla="*/ 3808 h 546942"/>
              <a:gd name="connsiteX1" fmla="*/ 146387 w 466284"/>
              <a:gd name="connsiteY1" fmla="*/ 48452 h 546942"/>
              <a:gd name="connsiteX2" fmla="*/ 146387 w 466284"/>
              <a:gd name="connsiteY2" fmla="*/ 83883 h 546942"/>
              <a:gd name="connsiteX3" fmla="*/ 122129 w 466284"/>
              <a:gd name="connsiteY3" fmla="*/ 77231 h 546942"/>
              <a:gd name="connsiteX4" fmla="*/ 80376 w 466284"/>
              <a:gd name="connsiteY4" fmla="*/ 76541 h 546942"/>
              <a:gd name="connsiteX5" fmla="*/ 76138 w 466284"/>
              <a:gd name="connsiteY5" fmla="*/ 109780 h 546942"/>
              <a:gd name="connsiteX6" fmla="*/ 121007 w 466284"/>
              <a:gd name="connsiteY6" fmla="*/ 109198 h 546942"/>
              <a:gd name="connsiteX7" fmla="*/ 121036 w 466284"/>
              <a:gd name="connsiteY7" fmla="*/ 109204 h 546942"/>
              <a:gd name="connsiteX8" fmla="*/ 121566 w 466284"/>
              <a:gd name="connsiteY8" fmla="*/ 110022 h 546942"/>
              <a:gd name="connsiteX9" fmla="*/ 174380 w 466284"/>
              <a:gd name="connsiteY9" fmla="*/ 211745 h 546942"/>
              <a:gd name="connsiteX10" fmla="*/ 125807 w 466284"/>
              <a:gd name="connsiteY10" fmla="*/ 314272 h 546942"/>
              <a:gd name="connsiteX11" fmla="*/ 124112 w 466284"/>
              <a:gd name="connsiteY11" fmla="*/ 316188 h 546942"/>
              <a:gd name="connsiteX12" fmla="*/ 110587 w 466284"/>
              <a:gd name="connsiteY12" fmla="*/ 315363 h 546942"/>
              <a:gd name="connsiteX13" fmla="*/ 55512 w 466284"/>
              <a:gd name="connsiteY13" fmla="*/ 309132 h 546942"/>
              <a:gd name="connsiteX14" fmla="*/ 39127 w 466284"/>
              <a:gd name="connsiteY14" fmla="*/ 315092 h 546942"/>
              <a:gd name="connsiteX15" fmla="*/ 804 w 466284"/>
              <a:gd name="connsiteY15" fmla="*/ 389440 h 546942"/>
              <a:gd name="connsiteX16" fmla="*/ 114835 w 466284"/>
              <a:gd name="connsiteY16" fmla="*/ 545311 h 546942"/>
              <a:gd name="connsiteX17" fmla="*/ 235962 w 466284"/>
              <a:gd name="connsiteY17" fmla="*/ 503159 h 546942"/>
              <a:gd name="connsiteX18" fmla="*/ 239077 w 466284"/>
              <a:gd name="connsiteY18" fmla="*/ 499459 h 546942"/>
              <a:gd name="connsiteX19" fmla="*/ 234303 w 466284"/>
              <a:gd name="connsiteY19" fmla="*/ 496813 h 546942"/>
              <a:gd name="connsiteX20" fmla="*/ 167668 w 466284"/>
              <a:gd name="connsiteY20" fmla="*/ 405651 h 546942"/>
              <a:gd name="connsiteX21" fmla="*/ 175818 w 466284"/>
              <a:gd name="connsiteY21" fmla="*/ 317690 h 546942"/>
              <a:gd name="connsiteX22" fmla="*/ 195670 w 466284"/>
              <a:gd name="connsiteY22" fmla="*/ 301085 h 546942"/>
              <a:gd name="connsiteX23" fmla="*/ 197687 w 466284"/>
              <a:gd name="connsiteY23" fmla="*/ 299951 h 546942"/>
              <a:gd name="connsiteX24" fmla="*/ 196841 w 466284"/>
              <a:gd name="connsiteY24" fmla="*/ 299682 h 546942"/>
              <a:gd name="connsiteX25" fmla="*/ 152515 w 466284"/>
              <a:gd name="connsiteY25" fmla="*/ 311954 h 546942"/>
              <a:gd name="connsiteX26" fmla="*/ 142505 w 466284"/>
              <a:gd name="connsiteY26" fmla="*/ 314354 h 546942"/>
              <a:gd name="connsiteX27" fmla="*/ 177323 w 466284"/>
              <a:gd name="connsiteY27" fmla="*/ 265463 h 546942"/>
              <a:gd name="connsiteX28" fmla="*/ 193840 w 466284"/>
              <a:gd name="connsiteY28" fmla="*/ 211014 h 546942"/>
              <a:gd name="connsiteX29" fmla="*/ 180918 w 466284"/>
              <a:gd name="connsiteY29" fmla="*/ 147025 h 546942"/>
              <a:gd name="connsiteX30" fmla="*/ 165896 w 466284"/>
              <a:gd name="connsiteY30" fmla="*/ 120652 h 546942"/>
              <a:gd name="connsiteX31" fmla="*/ 194975 w 466284"/>
              <a:gd name="connsiteY31" fmla="*/ 134743 h 546942"/>
              <a:gd name="connsiteX32" fmla="*/ 219232 w 466284"/>
              <a:gd name="connsiteY32" fmla="*/ 155067 h 546942"/>
              <a:gd name="connsiteX33" fmla="*/ 250904 w 466284"/>
              <a:gd name="connsiteY33" fmla="*/ 217504 h 546942"/>
              <a:gd name="connsiteX34" fmla="*/ 268651 w 466284"/>
              <a:gd name="connsiteY34" fmla="*/ 292690 h 546942"/>
              <a:gd name="connsiteX35" fmla="*/ 268156 w 466284"/>
              <a:gd name="connsiteY35" fmla="*/ 292846 h 546942"/>
              <a:gd name="connsiteX36" fmla="*/ 204434 w 466284"/>
              <a:gd name="connsiteY36" fmla="*/ 318912 h 546942"/>
              <a:gd name="connsiteX37" fmla="*/ 196717 w 466284"/>
              <a:gd name="connsiteY37" fmla="*/ 402198 h 546942"/>
              <a:gd name="connsiteX38" fmla="*/ 360791 w 466284"/>
              <a:gd name="connsiteY38" fmla="*/ 504074 h 546942"/>
              <a:gd name="connsiteX39" fmla="*/ 462666 w 466284"/>
              <a:gd name="connsiteY39" fmla="*/ 340000 h 546942"/>
              <a:gd name="connsiteX40" fmla="*/ 371137 w 466284"/>
              <a:gd name="connsiteY40" fmla="*/ 246076 h 546942"/>
              <a:gd name="connsiteX41" fmla="*/ 338838 w 466284"/>
              <a:gd name="connsiteY41" fmla="*/ 246785 h 546942"/>
              <a:gd name="connsiteX42" fmla="*/ 291794 w 466284"/>
              <a:gd name="connsiteY42" fmla="*/ 285405 h 546942"/>
              <a:gd name="connsiteX43" fmla="*/ 285557 w 466284"/>
              <a:gd name="connsiteY43" fmla="*/ 287368 h 546942"/>
              <a:gd name="connsiteX44" fmla="*/ 285591 w 466284"/>
              <a:gd name="connsiteY44" fmla="*/ 284721 h 546942"/>
              <a:gd name="connsiteX45" fmla="*/ 236576 w 466284"/>
              <a:gd name="connsiteY45" fmla="*/ 136371 h 546942"/>
              <a:gd name="connsiteX46" fmla="*/ 205146 w 466284"/>
              <a:gd name="connsiteY46" fmla="*/ 109625 h 546942"/>
              <a:gd name="connsiteX47" fmla="*/ 180504 w 466284"/>
              <a:gd name="connsiteY47" fmla="*/ 96904 h 546942"/>
              <a:gd name="connsiteX48" fmla="*/ 235958 w 466284"/>
              <a:gd name="connsiteY48" fmla="*/ 96904 h 546942"/>
              <a:gd name="connsiteX49" fmla="*/ 325529 w 466284"/>
              <a:gd name="connsiteY49" fmla="*/ 48452 h 546942"/>
              <a:gd name="connsiteX50" fmla="*/ 325529 w 466284"/>
              <a:gd name="connsiteY50" fmla="*/ 48452 h 546942"/>
              <a:gd name="connsiteX51" fmla="*/ 325529 w 466284"/>
              <a:gd name="connsiteY51" fmla="*/ 0 h 546942"/>
              <a:gd name="connsiteX52" fmla="*/ 235958 w 466284"/>
              <a:gd name="connsiteY52" fmla="*/ 0 h 546942"/>
              <a:gd name="connsiteX53" fmla="*/ 201093 w 466284"/>
              <a:gd name="connsiteY53" fmla="*/ 3808 h 546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66284" h="546942">
                <a:moveTo>
                  <a:pt x="201093" y="3808"/>
                </a:moveTo>
                <a:cubicBezTo>
                  <a:pt x="168945" y="11163"/>
                  <a:pt x="146387" y="28383"/>
                  <a:pt x="146387" y="48452"/>
                </a:cubicBezTo>
                <a:lnTo>
                  <a:pt x="146387" y="83883"/>
                </a:lnTo>
                <a:lnTo>
                  <a:pt x="122129" y="77231"/>
                </a:lnTo>
                <a:cubicBezTo>
                  <a:pt x="107692" y="75003"/>
                  <a:pt x="93501" y="74635"/>
                  <a:pt x="80376" y="76541"/>
                </a:cubicBezTo>
                <a:cubicBezTo>
                  <a:pt x="42517" y="86968"/>
                  <a:pt x="54997" y="111739"/>
                  <a:pt x="76138" y="109780"/>
                </a:cubicBezTo>
                <a:cubicBezTo>
                  <a:pt x="91566" y="107618"/>
                  <a:pt x="106657" y="107586"/>
                  <a:pt x="121007" y="109198"/>
                </a:cubicBezTo>
                <a:lnTo>
                  <a:pt x="121036" y="109204"/>
                </a:lnTo>
                <a:lnTo>
                  <a:pt x="121566" y="110022"/>
                </a:lnTo>
                <a:cubicBezTo>
                  <a:pt x="159560" y="138678"/>
                  <a:pt x="176242" y="182806"/>
                  <a:pt x="174380" y="211745"/>
                </a:cubicBezTo>
                <a:cubicBezTo>
                  <a:pt x="172751" y="237066"/>
                  <a:pt x="147901" y="287758"/>
                  <a:pt x="125807" y="314272"/>
                </a:cubicBezTo>
                <a:lnTo>
                  <a:pt x="124112" y="316188"/>
                </a:lnTo>
                <a:lnTo>
                  <a:pt x="110587" y="315363"/>
                </a:lnTo>
                <a:cubicBezTo>
                  <a:pt x="91937" y="311416"/>
                  <a:pt x="81103" y="302086"/>
                  <a:pt x="55512" y="309132"/>
                </a:cubicBezTo>
                <a:cubicBezTo>
                  <a:pt x="50638" y="310475"/>
                  <a:pt x="45228" y="312411"/>
                  <a:pt x="39127" y="315092"/>
                </a:cubicBezTo>
                <a:cubicBezTo>
                  <a:pt x="17434" y="327417"/>
                  <a:pt x="4975" y="345563"/>
                  <a:pt x="804" y="389440"/>
                </a:cubicBezTo>
                <a:cubicBezTo>
                  <a:pt x="-6813" y="469586"/>
                  <a:pt x="40304" y="533757"/>
                  <a:pt x="114835" y="545311"/>
                </a:cubicBezTo>
                <a:cubicBezTo>
                  <a:pt x="161417" y="552532"/>
                  <a:pt x="206146" y="535297"/>
                  <a:pt x="235962" y="503159"/>
                </a:cubicBezTo>
                <a:lnTo>
                  <a:pt x="239077" y="499459"/>
                </a:lnTo>
                <a:lnTo>
                  <a:pt x="234303" y="496813"/>
                </a:lnTo>
                <a:cubicBezTo>
                  <a:pt x="203705" y="477836"/>
                  <a:pt x="179775" y="446403"/>
                  <a:pt x="167668" y="405651"/>
                </a:cubicBezTo>
                <a:cubicBezTo>
                  <a:pt x="154412" y="361029"/>
                  <a:pt x="159442" y="338334"/>
                  <a:pt x="175818" y="317690"/>
                </a:cubicBezTo>
                <a:cubicBezTo>
                  <a:pt x="183192" y="310135"/>
                  <a:pt x="189704" y="304835"/>
                  <a:pt x="195670" y="301085"/>
                </a:cubicBezTo>
                <a:lnTo>
                  <a:pt x="197687" y="299951"/>
                </a:lnTo>
                <a:lnTo>
                  <a:pt x="196841" y="299682"/>
                </a:lnTo>
                <a:cubicBezTo>
                  <a:pt x="175714" y="294240"/>
                  <a:pt x="168549" y="305105"/>
                  <a:pt x="152515" y="311954"/>
                </a:cubicBezTo>
                <a:lnTo>
                  <a:pt x="142505" y="314354"/>
                </a:lnTo>
                <a:lnTo>
                  <a:pt x="177323" y="265463"/>
                </a:lnTo>
                <a:cubicBezTo>
                  <a:pt x="186762" y="247037"/>
                  <a:pt x="192766" y="228224"/>
                  <a:pt x="193840" y="211014"/>
                </a:cubicBezTo>
                <a:cubicBezTo>
                  <a:pt x="195068" y="191346"/>
                  <a:pt x="190176" y="168241"/>
                  <a:pt x="180918" y="147025"/>
                </a:cubicBezTo>
                <a:lnTo>
                  <a:pt x="165896" y="120652"/>
                </a:lnTo>
                <a:lnTo>
                  <a:pt x="194975" y="134743"/>
                </a:lnTo>
                <a:cubicBezTo>
                  <a:pt x="204744" y="141001"/>
                  <a:pt x="212964" y="147937"/>
                  <a:pt x="219232" y="155067"/>
                </a:cubicBezTo>
                <a:cubicBezTo>
                  <a:pt x="230202" y="167545"/>
                  <a:pt x="241668" y="191271"/>
                  <a:pt x="250904" y="217504"/>
                </a:cubicBezTo>
                <a:lnTo>
                  <a:pt x="268651" y="292690"/>
                </a:lnTo>
                <a:lnTo>
                  <a:pt x="268156" y="292846"/>
                </a:lnTo>
                <a:cubicBezTo>
                  <a:pt x="247239" y="295850"/>
                  <a:pt x="232362" y="290296"/>
                  <a:pt x="204434" y="318912"/>
                </a:cubicBezTo>
                <a:cubicBezTo>
                  <a:pt x="188928" y="338458"/>
                  <a:pt x="184165" y="359948"/>
                  <a:pt x="196717" y="402198"/>
                </a:cubicBezTo>
                <a:cubicBezTo>
                  <a:pt x="219644" y="479372"/>
                  <a:pt x="287351" y="521249"/>
                  <a:pt x="360791" y="504074"/>
                </a:cubicBezTo>
                <a:cubicBezTo>
                  <a:pt x="434230" y="486898"/>
                  <a:pt x="479841" y="413440"/>
                  <a:pt x="462666" y="340000"/>
                </a:cubicBezTo>
                <a:cubicBezTo>
                  <a:pt x="451931" y="294100"/>
                  <a:pt x="421745" y="257512"/>
                  <a:pt x="371137" y="246076"/>
                </a:cubicBezTo>
                <a:cubicBezTo>
                  <a:pt x="356336" y="244350"/>
                  <a:pt x="346232" y="244823"/>
                  <a:pt x="338838" y="246785"/>
                </a:cubicBezTo>
                <a:cubicBezTo>
                  <a:pt x="316655" y="252669"/>
                  <a:pt x="318859" y="271946"/>
                  <a:pt x="291794" y="285405"/>
                </a:cubicBezTo>
                <a:lnTo>
                  <a:pt x="285557" y="287368"/>
                </a:lnTo>
                <a:lnTo>
                  <a:pt x="285591" y="284721"/>
                </a:lnTo>
                <a:cubicBezTo>
                  <a:pt x="284020" y="228294"/>
                  <a:pt x="266457" y="170232"/>
                  <a:pt x="236576" y="136371"/>
                </a:cubicBezTo>
                <a:cubicBezTo>
                  <a:pt x="228038" y="126697"/>
                  <a:pt x="217288" y="117643"/>
                  <a:pt x="205146" y="109625"/>
                </a:cubicBezTo>
                <a:lnTo>
                  <a:pt x="180504" y="96904"/>
                </a:lnTo>
                <a:lnTo>
                  <a:pt x="235958" y="96904"/>
                </a:lnTo>
                <a:cubicBezTo>
                  <a:pt x="285427" y="96904"/>
                  <a:pt x="325529" y="75211"/>
                  <a:pt x="325529" y="48452"/>
                </a:cubicBezTo>
                <a:lnTo>
                  <a:pt x="325529" y="48452"/>
                </a:lnTo>
                <a:lnTo>
                  <a:pt x="325529" y="0"/>
                </a:lnTo>
                <a:lnTo>
                  <a:pt x="235958" y="0"/>
                </a:lnTo>
                <a:cubicBezTo>
                  <a:pt x="223591" y="0"/>
                  <a:pt x="211809" y="1356"/>
                  <a:pt x="201093" y="3808"/>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22" name="Freeform: Shape 21">
            <a:extLst>
              <a:ext uri="{FF2B5EF4-FFF2-40B4-BE49-F238E27FC236}">
                <a16:creationId xmlns:a16="http://schemas.microsoft.com/office/drawing/2014/main" id="{1AB8328B-1DB2-4CDC-B0D0-8418B6D6ECC4}"/>
              </a:ext>
            </a:extLst>
          </p:cNvPr>
          <p:cNvSpPr/>
          <p:nvPr/>
        </p:nvSpPr>
        <p:spPr>
          <a:xfrm rot="1023001">
            <a:off x="10458494" y="2729797"/>
            <a:ext cx="488954" cy="541864"/>
          </a:xfrm>
          <a:custGeom>
            <a:avLst/>
            <a:gdLst>
              <a:gd name="connsiteX0" fmla="*/ 278937 w 456349"/>
              <a:gd name="connsiteY0" fmla="*/ 280274 h 505731"/>
              <a:gd name="connsiteX1" fmla="*/ 285004 w 456349"/>
              <a:gd name="connsiteY1" fmla="*/ 301029 h 505731"/>
              <a:gd name="connsiteX2" fmla="*/ 304878 w 456349"/>
              <a:gd name="connsiteY2" fmla="*/ 276509 h 505731"/>
              <a:gd name="connsiteX3" fmla="*/ 312291 w 456349"/>
              <a:gd name="connsiteY3" fmla="*/ 271377 h 505731"/>
              <a:gd name="connsiteX4" fmla="*/ 303646 w 456349"/>
              <a:gd name="connsiteY4" fmla="*/ 276171 h 505731"/>
              <a:gd name="connsiteX5" fmla="*/ 201374 w 456349"/>
              <a:gd name="connsiteY5" fmla="*/ 296756 h 505731"/>
              <a:gd name="connsiteX6" fmla="*/ 215289 w 456349"/>
              <a:gd name="connsiteY6" fmla="*/ 309603 h 505731"/>
              <a:gd name="connsiteX7" fmla="*/ 214502 w 456349"/>
              <a:gd name="connsiteY7" fmla="*/ 294576 h 505731"/>
              <a:gd name="connsiteX8" fmla="*/ 187101 w 456349"/>
              <a:gd name="connsiteY8" fmla="*/ 7109 h 505731"/>
              <a:gd name="connsiteX9" fmla="*/ 219668 w 456349"/>
              <a:gd name="connsiteY9" fmla="*/ 0 h 505731"/>
              <a:gd name="connsiteX10" fmla="*/ 278830 w 456349"/>
              <a:gd name="connsiteY10" fmla="*/ 26496 h 505731"/>
              <a:gd name="connsiteX11" fmla="*/ 283884 w 456349"/>
              <a:gd name="connsiteY11" fmla="*/ 34601 h 505731"/>
              <a:gd name="connsiteX12" fmla="*/ 293679 w 456349"/>
              <a:gd name="connsiteY12" fmla="*/ 30786 h 505731"/>
              <a:gd name="connsiteX13" fmla="*/ 346871 w 456349"/>
              <a:gd name="connsiteY13" fmla="*/ 63943 h 505731"/>
              <a:gd name="connsiteX14" fmla="*/ 348906 w 456349"/>
              <a:gd name="connsiteY14" fmla="*/ 73424 h 505731"/>
              <a:gd name="connsiteX15" fmla="*/ 377276 w 456349"/>
              <a:gd name="connsiteY15" fmla="*/ 78810 h 505731"/>
              <a:gd name="connsiteX16" fmla="*/ 432445 w 456349"/>
              <a:gd name="connsiteY16" fmla="*/ 157079 h 505731"/>
              <a:gd name="connsiteX17" fmla="*/ 425649 w 456349"/>
              <a:gd name="connsiteY17" fmla="*/ 188731 h 505731"/>
              <a:gd name="connsiteX18" fmla="*/ 433568 w 456349"/>
              <a:gd name="connsiteY18" fmla="*/ 193122 h 505731"/>
              <a:gd name="connsiteX19" fmla="*/ 456349 w 456349"/>
              <a:gd name="connsiteY19" fmla="*/ 238354 h 505731"/>
              <a:gd name="connsiteX20" fmla="*/ 378569 w 456349"/>
              <a:gd name="connsiteY20" fmla="*/ 302322 h 505731"/>
              <a:gd name="connsiteX21" fmla="*/ 348294 w 456349"/>
              <a:gd name="connsiteY21" fmla="*/ 297296 h 505731"/>
              <a:gd name="connsiteX22" fmla="*/ 340640 w 456349"/>
              <a:gd name="connsiteY22" fmla="*/ 293052 h 505731"/>
              <a:gd name="connsiteX23" fmla="*/ 319959 w 456349"/>
              <a:gd name="connsiteY23" fmla="*/ 313759 h 505731"/>
              <a:gd name="connsiteX24" fmla="*/ 297867 w 456349"/>
              <a:gd name="connsiteY24" fmla="*/ 348226 h 505731"/>
              <a:gd name="connsiteX25" fmla="*/ 313618 w 456349"/>
              <a:gd name="connsiteY25" fmla="*/ 347042 h 505731"/>
              <a:gd name="connsiteX26" fmla="*/ 299757 w 456349"/>
              <a:gd name="connsiteY26" fmla="*/ 360198 h 505731"/>
              <a:gd name="connsiteX27" fmla="*/ 314285 w 456349"/>
              <a:gd name="connsiteY27" fmla="*/ 425542 h 505731"/>
              <a:gd name="connsiteX28" fmla="*/ 325530 w 456349"/>
              <a:gd name="connsiteY28" fmla="*/ 422942 h 505731"/>
              <a:gd name="connsiteX29" fmla="*/ 323069 w 456349"/>
              <a:gd name="connsiteY29" fmla="*/ 480181 h 505731"/>
              <a:gd name="connsiteX30" fmla="*/ 232015 w 456349"/>
              <a:gd name="connsiteY30" fmla="*/ 505731 h 505731"/>
              <a:gd name="connsiteX31" fmla="*/ 203832 w 456349"/>
              <a:gd name="connsiteY31" fmla="*/ 451445 h 505731"/>
              <a:gd name="connsiteX32" fmla="*/ 216099 w 456349"/>
              <a:gd name="connsiteY32" fmla="*/ 453280 h 505731"/>
              <a:gd name="connsiteX33" fmla="*/ 185721 w 456349"/>
              <a:gd name="connsiteY33" fmla="*/ 373318 h 505731"/>
              <a:gd name="connsiteX34" fmla="*/ 201542 w 456349"/>
              <a:gd name="connsiteY34" fmla="*/ 374290 h 505731"/>
              <a:gd name="connsiteX35" fmla="*/ 163760 w 456349"/>
              <a:gd name="connsiteY35" fmla="*/ 328017 h 505731"/>
              <a:gd name="connsiteX36" fmla="*/ 155086 w 456349"/>
              <a:gd name="connsiteY36" fmla="*/ 322526 h 505731"/>
              <a:gd name="connsiteX37" fmla="*/ 146531 w 456349"/>
              <a:gd name="connsiteY37" fmla="*/ 334458 h 505731"/>
              <a:gd name="connsiteX38" fmla="*/ 97426 w 456349"/>
              <a:gd name="connsiteY38" fmla="*/ 353586 h 505731"/>
              <a:gd name="connsiteX39" fmla="*/ 27981 w 456349"/>
              <a:gd name="connsiteY39" fmla="*/ 288280 h 505731"/>
              <a:gd name="connsiteX40" fmla="*/ 33438 w 456349"/>
              <a:gd name="connsiteY40" fmla="*/ 262860 h 505731"/>
              <a:gd name="connsiteX41" fmla="*/ 38757 w 456349"/>
              <a:gd name="connsiteY41" fmla="*/ 255441 h 505731"/>
              <a:gd name="connsiteX42" fmla="*/ 24506 w 456349"/>
              <a:gd name="connsiteY42" fmla="*/ 246405 h 505731"/>
              <a:gd name="connsiteX43" fmla="*/ 0 w 456349"/>
              <a:gd name="connsiteY43" fmla="*/ 190769 h 505731"/>
              <a:gd name="connsiteX44" fmla="*/ 51100 w 456349"/>
              <a:gd name="connsiteY44" fmla="*/ 118272 h 505731"/>
              <a:gd name="connsiteX45" fmla="*/ 70809 w 456349"/>
              <a:gd name="connsiteY45" fmla="*/ 114530 h 505731"/>
              <a:gd name="connsiteX46" fmla="*/ 80910 w 456349"/>
              <a:gd name="connsiteY46" fmla="*/ 83434 h 505731"/>
              <a:gd name="connsiteX47" fmla="*/ 117721 w 456349"/>
              <a:gd name="connsiteY47" fmla="*/ 54928 h 505731"/>
              <a:gd name="connsiteX48" fmla="*/ 147645 w 456349"/>
              <a:gd name="connsiteY48" fmla="*/ 49246 h 505731"/>
              <a:gd name="connsiteX49" fmla="*/ 150290 w 456349"/>
              <a:gd name="connsiteY49" fmla="*/ 39884 h 505731"/>
              <a:gd name="connsiteX50" fmla="*/ 187101 w 456349"/>
              <a:gd name="connsiteY50" fmla="*/ 7109 h 50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56349" h="505731">
                <a:moveTo>
                  <a:pt x="278937" y="280274"/>
                </a:moveTo>
                <a:lnTo>
                  <a:pt x="285004" y="301029"/>
                </a:lnTo>
                <a:cubicBezTo>
                  <a:pt x="292068" y="291385"/>
                  <a:pt x="297879" y="283461"/>
                  <a:pt x="304878" y="276509"/>
                </a:cubicBezTo>
                <a:lnTo>
                  <a:pt x="312291" y="271377"/>
                </a:lnTo>
                <a:lnTo>
                  <a:pt x="303646" y="276171"/>
                </a:lnTo>
                <a:close/>
                <a:moveTo>
                  <a:pt x="201374" y="296756"/>
                </a:moveTo>
                <a:lnTo>
                  <a:pt x="215289" y="309603"/>
                </a:lnTo>
                <a:lnTo>
                  <a:pt x="214502" y="294576"/>
                </a:lnTo>
                <a:close/>
                <a:moveTo>
                  <a:pt x="187101" y="7109"/>
                </a:moveTo>
                <a:cubicBezTo>
                  <a:pt x="197111" y="2532"/>
                  <a:pt x="208116" y="0"/>
                  <a:pt x="219668" y="0"/>
                </a:cubicBezTo>
                <a:cubicBezTo>
                  <a:pt x="242772" y="0"/>
                  <a:pt x="263689" y="10125"/>
                  <a:pt x="278830" y="26496"/>
                </a:cubicBezTo>
                <a:lnTo>
                  <a:pt x="283884" y="34601"/>
                </a:lnTo>
                <a:lnTo>
                  <a:pt x="293679" y="30786"/>
                </a:lnTo>
                <a:cubicBezTo>
                  <a:pt x="317591" y="30786"/>
                  <a:pt x="338107" y="44458"/>
                  <a:pt x="346871" y="63943"/>
                </a:cubicBezTo>
                <a:lnTo>
                  <a:pt x="348906" y="73424"/>
                </a:lnTo>
                <a:lnTo>
                  <a:pt x="377276" y="78810"/>
                </a:lnTo>
                <a:cubicBezTo>
                  <a:pt x="409697" y="91705"/>
                  <a:pt x="432445" y="121894"/>
                  <a:pt x="432445" y="157079"/>
                </a:cubicBezTo>
                <a:lnTo>
                  <a:pt x="425649" y="188731"/>
                </a:lnTo>
                <a:lnTo>
                  <a:pt x="433568" y="193122"/>
                </a:lnTo>
                <a:cubicBezTo>
                  <a:pt x="447644" y="204698"/>
                  <a:pt x="456349" y="220690"/>
                  <a:pt x="456349" y="238354"/>
                </a:cubicBezTo>
                <a:cubicBezTo>
                  <a:pt x="456349" y="273683"/>
                  <a:pt x="421526" y="302322"/>
                  <a:pt x="378569" y="302322"/>
                </a:cubicBezTo>
                <a:cubicBezTo>
                  <a:pt x="367830" y="302322"/>
                  <a:pt x="357599" y="300533"/>
                  <a:pt x="348294" y="297296"/>
                </a:cubicBezTo>
                <a:lnTo>
                  <a:pt x="340640" y="293052"/>
                </a:lnTo>
                <a:lnTo>
                  <a:pt x="319959" y="313759"/>
                </a:lnTo>
                <a:cubicBezTo>
                  <a:pt x="308966" y="327450"/>
                  <a:pt x="302955" y="340206"/>
                  <a:pt x="297867" y="348226"/>
                </a:cubicBezTo>
                <a:cubicBezTo>
                  <a:pt x="300640" y="348789"/>
                  <a:pt x="303124" y="346472"/>
                  <a:pt x="313618" y="347042"/>
                </a:cubicBezTo>
                <a:cubicBezTo>
                  <a:pt x="302568" y="354982"/>
                  <a:pt x="305627" y="358596"/>
                  <a:pt x="299757" y="360198"/>
                </a:cubicBezTo>
                <a:lnTo>
                  <a:pt x="314285" y="425542"/>
                </a:lnTo>
                <a:cubicBezTo>
                  <a:pt x="318033" y="424676"/>
                  <a:pt x="319445" y="423932"/>
                  <a:pt x="325530" y="422942"/>
                </a:cubicBezTo>
                <a:cubicBezTo>
                  <a:pt x="317779" y="446522"/>
                  <a:pt x="321422" y="466607"/>
                  <a:pt x="323069" y="480181"/>
                </a:cubicBezTo>
                <a:lnTo>
                  <a:pt x="232015" y="505731"/>
                </a:lnTo>
                <a:cubicBezTo>
                  <a:pt x="223853" y="478748"/>
                  <a:pt x="220097" y="470005"/>
                  <a:pt x="203832" y="451445"/>
                </a:cubicBezTo>
                <a:cubicBezTo>
                  <a:pt x="212273" y="452700"/>
                  <a:pt x="212331" y="451778"/>
                  <a:pt x="216099" y="453280"/>
                </a:cubicBezTo>
                <a:cubicBezTo>
                  <a:pt x="210743" y="427340"/>
                  <a:pt x="204570" y="383246"/>
                  <a:pt x="185721" y="373318"/>
                </a:cubicBezTo>
                <a:lnTo>
                  <a:pt x="201542" y="374290"/>
                </a:lnTo>
                <a:cubicBezTo>
                  <a:pt x="199660" y="362760"/>
                  <a:pt x="189402" y="346786"/>
                  <a:pt x="163760" y="328017"/>
                </a:cubicBezTo>
                <a:lnTo>
                  <a:pt x="155086" y="322526"/>
                </a:lnTo>
                <a:lnTo>
                  <a:pt x="146531" y="334458"/>
                </a:lnTo>
                <a:cubicBezTo>
                  <a:pt x="133964" y="346276"/>
                  <a:pt x="116603" y="353586"/>
                  <a:pt x="97426" y="353586"/>
                </a:cubicBezTo>
                <a:cubicBezTo>
                  <a:pt x="59073" y="353586"/>
                  <a:pt x="27981" y="324348"/>
                  <a:pt x="27981" y="288280"/>
                </a:cubicBezTo>
                <a:cubicBezTo>
                  <a:pt x="27981" y="279263"/>
                  <a:pt x="29924" y="270673"/>
                  <a:pt x="33438" y="262860"/>
                </a:cubicBezTo>
                <a:lnTo>
                  <a:pt x="38757" y="255441"/>
                </a:lnTo>
                <a:lnTo>
                  <a:pt x="24506" y="246405"/>
                </a:lnTo>
                <a:cubicBezTo>
                  <a:pt x="9365" y="232166"/>
                  <a:pt x="0" y="212496"/>
                  <a:pt x="0" y="190769"/>
                </a:cubicBezTo>
                <a:cubicBezTo>
                  <a:pt x="0" y="158179"/>
                  <a:pt x="21071" y="130217"/>
                  <a:pt x="51100" y="118272"/>
                </a:cubicBezTo>
                <a:lnTo>
                  <a:pt x="70809" y="114530"/>
                </a:lnTo>
                <a:lnTo>
                  <a:pt x="80910" y="83434"/>
                </a:lnTo>
                <a:cubicBezTo>
                  <a:pt x="89931" y="70876"/>
                  <a:pt x="102706" y="60900"/>
                  <a:pt x="117721" y="54928"/>
                </a:cubicBezTo>
                <a:lnTo>
                  <a:pt x="147645" y="49246"/>
                </a:lnTo>
                <a:lnTo>
                  <a:pt x="150290" y="39884"/>
                </a:lnTo>
                <a:cubicBezTo>
                  <a:pt x="159312" y="25446"/>
                  <a:pt x="172087" y="13976"/>
                  <a:pt x="187101" y="710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p>
        </p:txBody>
      </p:sp>
      <p:sp>
        <p:nvSpPr>
          <p:cNvPr id="23" name="Freeform: Shape 22">
            <a:extLst>
              <a:ext uri="{FF2B5EF4-FFF2-40B4-BE49-F238E27FC236}">
                <a16:creationId xmlns:a16="http://schemas.microsoft.com/office/drawing/2014/main" id="{70A620F2-00E4-456D-8BFA-70ED8235E233}"/>
              </a:ext>
            </a:extLst>
          </p:cNvPr>
          <p:cNvSpPr/>
          <p:nvPr/>
        </p:nvSpPr>
        <p:spPr>
          <a:xfrm>
            <a:off x="11054194" y="1890671"/>
            <a:ext cx="563882" cy="767638"/>
          </a:xfrm>
          <a:custGeom>
            <a:avLst/>
            <a:gdLst>
              <a:gd name="connsiteX0" fmla="*/ 1036320 w 1133475"/>
              <a:gd name="connsiteY0" fmla="*/ 603444 h 1543050"/>
              <a:gd name="connsiteX1" fmla="*/ 955357 w 1133475"/>
              <a:gd name="connsiteY1" fmla="*/ 617731 h 1543050"/>
              <a:gd name="connsiteX2" fmla="*/ 947738 w 1133475"/>
              <a:gd name="connsiteY2" fmla="*/ 604396 h 1543050"/>
              <a:gd name="connsiteX3" fmla="*/ 1134428 w 1133475"/>
              <a:gd name="connsiteY3" fmla="*/ 454854 h 1543050"/>
              <a:gd name="connsiteX4" fmla="*/ 938213 w 1133475"/>
              <a:gd name="connsiteY4" fmla="*/ 527244 h 1543050"/>
              <a:gd name="connsiteX5" fmla="*/ 968692 w 1133475"/>
              <a:gd name="connsiteY5" fmla="*/ 454854 h 1543050"/>
              <a:gd name="connsiteX6" fmla="*/ 771525 w 1133475"/>
              <a:gd name="connsiteY6" fmla="*/ 632971 h 1543050"/>
              <a:gd name="connsiteX7" fmla="*/ 837247 w 1133475"/>
              <a:gd name="connsiteY7" fmla="*/ 543436 h 1543050"/>
              <a:gd name="connsiteX8" fmla="*/ 893445 w 1133475"/>
              <a:gd name="connsiteY8" fmla="*/ 468189 h 1543050"/>
              <a:gd name="connsiteX9" fmla="*/ 880110 w 1133475"/>
              <a:gd name="connsiteY9" fmla="*/ 447234 h 1543050"/>
              <a:gd name="connsiteX10" fmla="*/ 711517 w 1133475"/>
              <a:gd name="connsiteY10" fmla="*/ 613921 h 1543050"/>
              <a:gd name="connsiteX11" fmla="*/ 659130 w 1133475"/>
              <a:gd name="connsiteY11" fmla="*/ 734889 h 1543050"/>
              <a:gd name="connsiteX12" fmla="*/ 646747 w 1133475"/>
              <a:gd name="connsiteY12" fmla="*/ 612016 h 1543050"/>
              <a:gd name="connsiteX13" fmla="*/ 662940 w 1133475"/>
              <a:gd name="connsiteY13" fmla="*/ 569154 h 1543050"/>
              <a:gd name="connsiteX14" fmla="*/ 824865 w 1133475"/>
              <a:gd name="connsiteY14" fmla="*/ 431994 h 1543050"/>
              <a:gd name="connsiteX15" fmla="*/ 843915 w 1133475"/>
              <a:gd name="connsiteY15" fmla="*/ 411039 h 1543050"/>
              <a:gd name="connsiteX16" fmla="*/ 867728 w 1133475"/>
              <a:gd name="connsiteY16" fmla="*/ 341506 h 1543050"/>
              <a:gd name="connsiteX17" fmla="*/ 866775 w 1133475"/>
              <a:gd name="connsiteY17" fmla="*/ 293881 h 1543050"/>
              <a:gd name="connsiteX18" fmla="*/ 866775 w 1133475"/>
              <a:gd name="connsiteY18" fmla="*/ 282451 h 1543050"/>
              <a:gd name="connsiteX19" fmla="*/ 854392 w 1133475"/>
              <a:gd name="connsiteY19" fmla="*/ 202441 h 1543050"/>
              <a:gd name="connsiteX20" fmla="*/ 840105 w 1133475"/>
              <a:gd name="connsiteY20" fmla="*/ 185296 h 1543050"/>
              <a:gd name="connsiteX21" fmla="*/ 822007 w 1133475"/>
              <a:gd name="connsiteY21" fmla="*/ 201489 h 1543050"/>
              <a:gd name="connsiteX22" fmla="*/ 708660 w 1133475"/>
              <a:gd name="connsiteY22" fmla="*/ 402466 h 1543050"/>
              <a:gd name="connsiteX23" fmla="*/ 684847 w 1133475"/>
              <a:gd name="connsiteY23" fmla="*/ 421516 h 1543050"/>
              <a:gd name="connsiteX24" fmla="*/ 677228 w 1133475"/>
              <a:gd name="connsiteY24" fmla="*/ 392941 h 1543050"/>
              <a:gd name="connsiteX25" fmla="*/ 723900 w 1133475"/>
              <a:gd name="connsiteY25" fmla="*/ 263401 h 1543050"/>
              <a:gd name="connsiteX26" fmla="*/ 748665 w 1133475"/>
              <a:gd name="connsiteY26" fmla="*/ 129099 h 1543050"/>
              <a:gd name="connsiteX27" fmla="*/ 681038 w 1133475"/>
              <a:gd name="connsiteY27" fmla="*/ 224349 h 1543050"/>
              <a:gd name="connsiteX28" fmla="*/ 681038 w 1133475"/>
              <a:gd name="connsiteY28" fmla="*/ 104334 h 1543050"/>
              <a:gd name="connsiteX29" fmla="*/ 670560 w 1133475"/>
              <a:gd name="connsiteY29" fmla="*/ 76711 h 1543050"/>
              <a:gd name="connsiteX30" fmla="*/ 641032 w 1133475"/>
              <a:gd name="connsiteY30" fmla="*/ 47184 h 1543050"/>
              <a:gd name="connsiteX31" fmla="*/ 590550 w 1133475"/>
              <a:gd name="connsiteY31" fmla="*/ 511 h 1543050"/>
              <a:gd name="connsiteX32" fmla="*/ 561975 w 1133475"/>
              <a:gd name="connsiteY32" fmla="*/ 64329 h 1543050"/>
              <a:gd name="connsiteX33" fmla="*/ 538163 w 1133475"/>
              <a:gd name="connsiteY33" fmla="*/ 99571 h 1543050"/>
              <a:gd name="connsiteX34" fmla="*/ 531495 w 1133475"/>
              <a:gd name="connsiteY34" fmla="*/ 113859 h 1543050"/>
              <a:gd name="connsiteX35" fmla="*/ 530542 w 1133475"/>
              <a:gd name="connsiteY35" fmla="*/ 184344 h 1543050"/>
              <a:gd name="connsiteX36" fmla="*/ 497205 w 1133475"/>
              <a:gd name="connsiteY36" fmla="*/ 170056 h 1543050"/>
              <a:gd name="connsiteX37" fmla="*/ 474345 w 1133475"/>
              <a:gd name="connsiteY37" fmla="*/ 172914 h 1543050"/>
              <a:gd name="connsiteX38" fmla="*/ 480060 w 1133475"/>
              <a:gd name="connsiteY38" fmla="*/ 327219 h 1543050"/>
              <a:gd name="connsiteX39" fmla="*/ 562928 w 1133475"/>
              <a:gd name="connsiteY39" fmla="*/ 475809 h 1543050"/>
              <a:gd name="connsiteX40" fmla="*/ 264795 w 1133475"/>
              <a:gd name="connsiteY40" fmla="*/ 334839 h 1543050"/>
              <a:gd name="connsiteX41" fmla="*/ 358140 w 1133475"/>
              <a:gd name="connsiteY41" fmla="*/ 482476 h 1543050"/>
              <a:gd name="connsiteX42" fmla="*/ 287655 w 1133475"/>
              <a:gd name="connsiteY42" fmla="*/ 471999 h 1543050"/>
              <a:gd name="connsiteX43" fmla="*/ 385763 w 1133475"/>
              <a:gd name="connsiteY43" fmla="*/ 552961 h 1543050"/>
              <a:gd name="connsiteX44" fmla="*/ 487680 w 1133475"/>
              <a:gd name="connsiteY44" fmla="*/ 574869 h 1543050"/>
              <a:gd name="connsiteX45" fmla="*/ 629603 w 1133475"/>
              <a:gd name="connsiteY45" fmla="*/ 742509 h 1543050"/>
              <a:gd name="connsiteX46" fmla="*/ 630555 w 1133475"/>
              <a:gd name="connsiteY46" fmla="*/ 747271 h 1543050"/>
              <a:gd name="connsiteX47" fmla="*/ 596265 w 1133475"/>
              <a:gd name="connsiteY47" fmla="*/ 770131 h 1543050"/>
              <a:gd name="connsiteX48" fmla="*/ 469582 w 1133475"/>
              <a:gd name="connsiteY48" fmla="*/ 664404 h 1543050"/>
              <a:gd name="connsiteX49" fmla="*/ 355282 w 1133475"/>
              <a:gd name="connsiteY49" fmla="*/ 596776 h 1543050"/>
              <a:gd name="connsiteX50" fmla="*/ 219075 w 1133475"/>
              <a:gd name="connsiteY50" fmla="*/ 606301 h 1543050"/>
              <a:gd name="connsiteX51" fmla="*/ 215265 w 1133475"/>
              <a:gd name="connsiteY51" fmla="*/ 618684 h 1543050"/>
              <a:gd name="connsiteX52" fmla="*/ 434340 w 1133475"/>
              <a:gd name="connsiteY52" fmla="*/ 733936 h 1543050"/>
              <a:gd name="connsiteX53" fmla="*/ 429578 w 1133475"/>
              <a:gd name="connsiteY53" fmla="*/ 745366 h 1543050"/>
              <a:gd name="connsiteX54" fmla="*/ 152400 w 1133475"/>
              <a:gd name="connsiteY54" fmla="*/ 657736 h 1543050"/>
              <a:gd name="connsiteX55" fmla="*/ 212407 w 1133475"/>
              <a:gd name="connsiteY55" fmla="*/ 710124 h 1543050"/>
              <a:gd name="connsiteX56" fmla="*/ 0 w 1133475"/>
              <a:gd name="connsiteY56" fmla="*/ 751081 h 1543050"/>
              <a:gd name="connsiteX57" fmla="*/ 280035 w 1133475"/>
              <a:gd name="connsiteY57" fmla="*/ 796801 h 1543050"/>
              <a:gd name="connsiteX58" fmla="*/ 186690 w 1133475"/>
              <a:gd name="connsiteY58" fmla="*/ 836806 h 1543050"/>
              <a:gd name="connsiteX59" fmla="*/ 289560 w 1133475"/>
              <a:gd name="connsiteY59" fmla="*/ 867286 h 1543050"/>
              <a:gd name="connsiteX60" fmla="*/ 381000 w 1133475"/>
              <a:gd name="connsiteY60" fmla="*/ 839664 h 1543050"/>
              <a:gd name="connsiteX61" fmla="*/ 481013 w 1133475"/>
              <a:gd name="connsiteY61" fmla="*/ 829186 h 1543050"/>
              <a:gd name="connsiteX62" fmla="*/ 461010 w 1133475"/>
              <a:gd name="connsiteY62" fmla="*/ 852046 h 1543050"/>
              <a:gd name="connsiteX63" fmla="*/ 327660 w 1133475"/>
              <a:gd name="connsiteY63" fmla="*/ 982539 h 1543050"/>
              <a:gd name="connsiteX64" fmla="*/ 322897 w 1133475"/>
              <a:gd name="connsiteY64" fmla="*/ 1012066 h 1543050"/>
              <a:gd name="connsiteX65" fmla="*/ 349567 w 1133475"/>
              <a:gd name="connsiteY65" fmla="*/ 1011114 h 1543050"/>
              <a:gd name="connsiteX66" fmla="*/ 430530 w 1133475"/>
              <a:gd name="connsiteY66" fmla="*/ 993016 h 1543050"/>
              <a:gd name="connsiteX67" fmla="*/ 485775 w 1133475"/>
              <a:gd name="connsiteY67" fmla="*/ 997779 h 1543050"/>
              <a:gd name="connsiteX68" fmla="*/ 490538 w 1133475"/>
              <a:gd name="connsiteY68" fmla="*/ 996826 h 1543050"/>
              <a:gd name="connsiteX69" fmla="*/ 573405 w 1133475"/>
              <a:gd name="connsiteY69" fmla="*/ 921579 h 1543050"/>
              <a:gd name="connsiteX70" fmla="*/ 591503 w 1133475"/>
              <a:gd name="connsiteY70" fmla="*/ 857761 h 1543050"/>
              <a:gd name="connsiteX71" fmla="*/ 623888 w 1133475"/>
              <a:gd name="connsiteY71" fmla="*/ 827281 h 1543050"/>
              <a:gd name="connsiteX72" fmla="*/ 640080 w 1133475"/>
              <a:gd name="connsiteY72" fmla="*/ 862524 h 1543050"/>
              <a:gd name="connsiteX73" fmla="*/ 664845 w 1133475"/>
              <a:gd name="connsiteY73" fmla="*/ 1060644 h 1543050"/>
              <a:gd name="connsiteX74" fmla="*/ 748665 w 1133475"/>
              <a:gd name="connsiteY74" fmla="*/ 1509271 h 1543050"/>
              <a:gd name="connsiteX75" fmla="*/ 774382 w 1133475"/>
              <a:gd name="connsiteY75" fmla="*/ 1543561 h 1543050"/>
              <a:gd name="connsiteX76" fmla="*/ 833438 w 1133475"/>
              <a:gd name="connsiteY76" fmla="*/ 1460694 h 1543050"/>
              <a:gd name="connsiteX77" fmla="*/ 671513 w 1133475"/>
              <a:gd name="connsiteY77" fmla="*/ 851094 h 1543050"/>
              <a:gd name="connsiteX78" fmla="*/ 677228 w 1133475"/>
              <a:gd name="connsiteY78" fmla="*/ 812041 h 1543050"/>
              <a:gd name="connsiteX79" fmla="*/ 721995 w 1133475"/>
              <a:gd name="connsiteY79" fmla="*/ 817756 h 1543050"/>
              <a:gd name="connsiteX80" fmla="*/ 795338 w 1133475"/>
              <a:gd name="connsiteY80" fmla="*/ 885384 h 1543050"/>
              <a:gd name="connsiteX81" fmla="*/ 877253 w 1133475"/>
              <a:gd name="connsiteY81" fmla="*/ 885384 h 1543050"/>
              <a:gd name="connsiteX82" fmla="*/ 880110 w 1133475"/>
              <a:gd name="connsiteY82" fmla="*/ 845379 h 1543050"/>
              <a:gd name="connsiteX83" fmla="*/ 999172 w 1133475"/>
              <a:gd name="connsiteY83" fmla="*/ 819661 h 1543050"/>
              <a:gd name="connsiteX84" fmla="*/ 999172 w 1133475"/>
              <a:gd name="connsiteY84" fmla="*/ 786324 h 1543050"/>
              <a:gd name="connsiteX85" fmla="*/ 851535 w 1133475"/>
              <a:gd name="connsiteY85" fmla="*/ 751081 h 1543050"/>
              <a:gd name="connsiteX86" fmla="*/ 792480 w 1133475"/>
              <a:gd name="connsiteY86" fmla="*/ 748224 h 1543050"/>
              <a:gd name="connsiteX87" fmla="*/ 790575 w 1133475"/>
              <a:gd name="connsiteY87" fmla="*/ 736794 h 1543050"/>
              <a:gd name="connsiteX88" fmla="*/ 844867 w 1133475"/>
              <a:gd name="connsiteY88" fmla="*/ 714886 h 1543050"/>
              <a:gd name="connsiteX89" fmla="*/ 1046797 w 1133475"/>
              <a:gd name="connsiteY89" fmla="*/ 629161 h 1543050"/>
              <a:gd name="connsiteX90" fmla="*/ 1056323 w 1133475"/>
              <a:gd name="connsiteY90" fmla="*/ 610111 h 1543050"/>
              <a:gd name="connsiteX91" fmla="*/ 1036320 w 1133475"/>
              <a:gd name="connsiteY91" fmla="*/ 603444 h 1543050"/>
              <a:gd name="connsiteX92" fmla="*/ 576263 w 1133475"/>
              <a:gd name="connsiteY92" fmla="*/ 259591 h 1543050"/>
              <a:gd name="connsiteX93" fmla="*/ 561022 w 1133475"/>
              <a:gd name="connsiteY93" fmla="*/ 252924 h 1543050"/>
              <a:gd name="connsiteX94" fmla="*/ 533400 w 1133475"/>
              <a:gd name="connsiteY94" fmla="*/ 184344 h 1543050"/>
              <a:gd name="connsiteX95" fmla="*/ 532447 w 1133475"/>
              <a:gd name="connsiteY95" fmla="*/ 183391 h 1543050"/>
              <a:gd name="connsiteX96" fmla="*/ 532447 w 1133475"/>
              <a:gd name="connsiteY96" fmla="*/ 183391 h 1543050"/>
              <a:gd name="connsiteX97" fmla="*/ 532447 w 1133475"/>
              <a:gd name="connsiteY97" fmla="*/ 184344 h 1543050"/>
              <a:gd name="connsiteX98" fmla="*/ 580072 w 1133475"/>
              <a:gd name="connsiteY98" fmla="*/ 240541 h 1543050"/>
              <a:gd name="connsiteX99" fmla="*/ 576263 w 1133475"/>
              <a:gd name="connsiteY99" fmla="*/ 259591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1133475" h="1543050">
                <a:moveTo>
                  <a:pt x="1036320" y="603444"/>
                </a:moveTo>
                <a:cubicBezTo>
                  <a:pt x="1009650" y="608206"/>
                  <a:pt x="982980" y="612969"/>
                  <a:pt x="955357" y="617731"/>
                </a:cubicBezTo>
                <a:cubicBezTo>
                  <a:pt x="952500" y="612969"/>
                  <a:pt x="950595" y="609159"/>
                  <a:pt x="947738" y="604396"/>
                </a:cubicBezTo>
                <a:cubicBezTo>
                  <a:pt x="1042988" y="594871"/>
                  <a:pt x="1081088" y="521529"/>
                  <a:pt x="1134428" y="454854"/>
                </a:cubicBezTo>
                <a:cubicBezTo>
                  <a:pt x="1054417" y="448186"/>
                  <a:pt x="995363" y="477714"/>
                  <a:pt x="938213" y="527244"/>
                </a:cubicBezTo>
                <a:cubicBezTo>
                  <a:pt x="944880" y="497716"/>
                  <a:pt x="972503" y="485334"/>
                  <a:pt x="968692" y="454854"/>
                </a:cubicBezTo>
                <a:cubicBezTo>
                  <a:pt x="880110" y="490096"/>
                  <a:pt x="875347" y="613921"/>
                  <a:pt x="771525" y="632971"/>
                </a:cubicBezTo>
                <a:cubicBezTo>
                  <a:pt x="781050" y="589156"/>
                  <a:pt x="809625" y="566296"/>
                  <a:pt x="837247" y="543436"/>
                </a:cubicBezTo>
                <a:cubicBezTo>
                  <a:pt x="861060" y="522481"/>
                  <a:pt x="883920" y="500574"/>
                  <a:pt x="893445" y="468189"/>
                </a:cubicBezTo>
                <a:cubicBezTo>
                  <a:pt x="896303" y="457711"/>
                  <a:pt x="900113" y="446281"/>
                  <a:pt x="880110" y="447234"/>
                </a:cubicBezTo>
                <a:cubicBezTo>
                  <a:pt x="800100" y="452949"/>
                  <a:pt x="718185" y="532959"/>
                  <a:pt x="711517" y="613921"/>
                </a:cubicBezTo>
                <a:cubicBezTo>
                  <a:pt x="707707" y="657736"/>
                  <a:pt x="701040" y="700599"/>
                  <a:pt x="659130" y="734889"/>
                </a:cubicBezTo>
                <a:cubicBezTo>
                  <a:pt x="654367" y="690121"/>
                  <a:pt x="650557" y="651069"/>
                  <a:pt x="646747" y="612016"/>
                </a:cubicBezTo>
                <a:cubicBezTo>
                  <a:pt x="644842" y="594871"/>
                  <a:pt x="652463" y="581536"/>
                  <a:pt x="662940" y="569154"/>
                </a:cubicBezTo>
                <a:cubicBezTo>
                  <a:pt x="709613" y="514861"/>
                  <a:pt x="757238" y="462474"/>
                  <a:pt x="824865" y="431994"/>
                </a:cubicBezTo>
                <a:cubicBezTo>
                  <a:pt x="834390" y="428184"/>
                  <a:pt x="851535" y="425326"/>
                  <a:pt x="843915" y="411039"/>
                </a:cubicBezTo>
                <a:cubicBezTo>
                  <a:pt x="825817" y="376749"/>
                  <a:pt x="853440" y="361509"/>
                  <a:pt x="867728" y="341506"/>
                </a:cubicBezTo>
                <a:cubicBezTo>
                  <a:pt x="886778" y="315789"/>
                  <a:pt x="887730" y="315789"/>
                  <a:pt x="866775" y="293881"/>
                </a:cubicBezTo>
                <a:cubicBezTo>
                  <a:pt x="864870" y="291976"/>
                  <a:pt x="864870" y="284356"/>
                  <a:pt x="866775" y="282451"/>
                </a:cubicBezTo>
                <a:cubicBezTo>
                  <a:pt x="888682" y="251971"/>
                  <a:pt x="856297" y="229111"/>
                  <a:pt x="854392" y="202441"/>
                </a:cubicBezTo>
                <a:cubicBezTo>
                  <a:pt x="853440" y="195774"/>
                  <a:pt x="846772" y="187201"/>
                  <a:pt x="840105" y="185296"/>
                </a:cubicBezTo>
                <a:cubicBezTo>
                  <a:pt x="827722" y="181486"/>
                  <a:pt x="825817" y="193869"/>
                  <a:pt x="822007" y="201489"/>
                </a:cubicBezTo>
                <a:cubicBezTo>
                  <a:pt x="784860" y="269116"/>
                  <a:pt x="719138" y="319599"/>
                  <a:pt x="708660" y="402466"/>
                </a:cubicBezTo>
                <a:cubicBezTo>
                  <a:pt x="707707" y="411991"/>
                  <a:pt x="697230" y="424374"/>
                  <a:pt x="684847" y="421516"/>
                </a:cubicBezTo>
                <a:cubicBezTo>
                  <a:pt x="669607" y="417706"/>
                  <a:pt x="676275" y="403419"/>
                  <a:pt x="677228" y="392941"/>
                </a:cubicBezTo>
                <a:cubicBezTo>
                  <a:pt x="684847" y="347221"/>
                  <a:pt x="704850" y="305311"/>
                  <a:pt x="723900" y="263401"/>
                </a:cubicBezTo>
                <a:cubicBezTo>
                  <a:pt x="741997" y="223396"/>
                  <a:pt x="756285" y="183391"/>
                  <a:pt x="748665" y="129099"/>
                </a:cubicBezTo>
                <a:cubicBezTo>
                  <a:pt x="725805" y="161484"/>
                  <a:pt x="707707" y="187201"/>
                  <a:pt x="681038" y="224349"/>
                </a:cubicBezTo>
                <a:cubicBezTo>
                  <a:pt x="681038" y="173866"/>
                  <a:pt x="681038" y="138624"/>
                  <a:pt x="681038" y="104334"/>
                </a:cubicBezTo>
                <a:cubicBezTo>
                  <a:pt x="681038" y="93856"/>
                  <a:pt x="682942" y="74806"/>
                  <a:pt x="670560" y="76711"/>
                </a:cubicBezTo>
                <a:cubicBezTo>
                  <a:pt x="641032" y="81474"/>
                  <a:pt x="647700" y="60519"/>
                  <a:pt x="641032" y="47184"/>
                </a:cubicBezTo>
                <a:cubicBezTo>
                  <a:pt x="630555" y="25276"/>
                  <a:pt x="610553" y="-4251"/>
                  <a:pt x="590550" y="511"/>
                </a:cubicBezTo>
                <a:cubicBezTo>
                  <a:pt x="570547" y="5274"/>
                  <a:pt x="559117" y="35754"/>
                  <a:pt x="561975" y="64329"/>
                </a:cubicBezTo>
                <a:cubicBezTo>
                  <a:pt x="563880" y="79569"/>
                  <a:pt x="591503" y="118621"/>
                  <a:pt x="538163" y="99571"/>
                </a:cubicBezTo>
                <a:cubicBezTo>
                  <a:pt x="531495" y="97666"/>
                  <a:pt x="527685" y="109096"/>
                  <a:pt x="531495" y="113859"/>
                </a:cubicBezTo>
                <a:cubicBezTo>
                  <a:pt x="550545" y="137671"/>
                  <a:pt x="526732" y="160531"/>
                  <a:pt x="530542" y="184344"/>
                </a:cubicBezTo>
                <a:cubicBezTo>
                  <a:pt x="517207" y="185296"/>
                  <a:pt x="506730" y="178629"/>
                  <a:pt x="497205" y="170056"/>
                </a:cubicBezTo>
                <a:cubicBezTo>
                  <a:pt x="489585" y="163389"/>
                  <a:pt x="481965" y="161484"/>
                  <a:pt x="474345" y="172914"/>
                </a:cubicBezTo>
                <a:cubicBezTo>
                  <a:pt x="447675" y="210061"/>
                  <a:pt x="450532" y="292929"/>
                  <a:pt x="480060" y="327219"/>
                </a:cubicBezTo>
                <a:cubicBezTo>
                  <a:pt x="516255" y="371986"/>
                  <a:pt x="549592" y="417706"/>
                  <a:pt x="562928" y="475809"/>
                </a:cubicBezTo>
                <a:cubicBezTo>
                  <a:pt x="469582" y="412944"/>
                  <a:pt x="400050" y="306264"/>
                  <a:pt x="264795" y="334839"/>
                </a:cubicBezTo>
                <a:cubicBezTo>
                  <a:pt x="267653" y="394846"/>
                  <a:pt x="304800" y="438661"/>
                  <a:pt x="358140" y="482476"/>
                </a:cubicBezTo>
                <a:cubicBezTo>
                  <a:pt x="325755" y="481524"/>
                  <a:pt x="308610" y="462474"/>
                  <a:pt x="287655" y="471999"/>
                </a:cubicBezTo>
                <a:cubicBezTo>
                  <a:pt x="302895" y="521529"/>
                  <a:pt x="330517" y="551056"/>
                  <a:pt x="385763" y="552961"/>
                </a:cubicBezTo>
                <a:cubicBezTo>
                  <a:pt x="420053" y="553914"/>
                  <a:pt x="454342" y="565344"/>
                  <a:pt x="487680" y="574869"/>
                </a:cubicBezTo>
                <a:cubicBezTo>
                  <a:pt x="643890" y="617731"/>
                  <a:pt x="612457" y="601539"/>
                  <a:pt x="629603" y="742509"/>
                </a:cubicBezTo>
                <a:cubicBezTo>
                  <a:pt x="629603" y="744414"/>
                  <a:pt x="629603" y="745366"/>
                  <a:pt x="630555" y="747271"/>
                </a:cubicBezTo>
                <a:cubicBezTo>
                  <a:pt x="635317" y="780609"/>
                  <a:pt x="621030" y="783466"/>
                  <a:pt x="596265" y="770131"/>
                </a:cubicBezTo>
                <a:cubicBezTo>
                  <a:pt x="546735" y="743461"/>
                  <a:pt x="501015" y="710124"/>
                  <a:pt x="469582" y="664404"/>
                </a:cubicBezTo>
                <a:cubicBezTo>
                  <a:pt x="440055" y="621541"/>
                  <a:pt x="393382" y="588204"/>
                  <a:pt x="355282" y="596776"/>
                </a:cubicBezTo>
                <a:cubicBezTo>
                  <a:pt x="308610" y="606301"/>
                  <a:pt x="260985" y="576774"/>
                  <a:pt x="219075" y="606301"/>
                </a:cubicBezTo>
                <a:cubicBezTo>
                  <a:pt x="217170" y="607254"/>
                  <a:pt x="217170" y="612016"/>
                  <a:pt x="215265" y="618684"/>
                </a:cubicBezTo>
                <a:cubicBezTo>
                  <a:pt x="287655" y="656784"/>
                  <a:pt x="360997" y="694884"/>
                  <a:pt x="434340" y="733936"/>
                </a:cubicBezTo>
                <a:cubicBezTo>
                  <a:pt x="432435" y="737746"/>
                  <a:pt x="431482" y="741556"/>
                  <a:pt x="429578" y="745366"/>
                </a:cubicBezTo>
                <a:cubicBezTo>
                  <a:pt x="340042" y="716791"/>
                  <a:pt x="250507" y="688216"/>
                  <a:pt x="152400" y="657736"/>
                </a:cubicBezTo>
                <a:cubicBezTo>
                  <a:pt x="171450" y="685359"/>
                  <a:pt x="199072" y="682501"/>
                  <a:pt x="212407" y="710124"/>
                </a:cubicBezTo>
                <a:cubicBezTo>
                  <a:pt x="133350" y="701551"/>
                  <a:pt x="61913" y="705361"/>
                  <a:pt x="0" y="751081"/>
                </a:cubicBezTo>
                <a:cubicBezTo>
                  <a:pt x="87630" y="808231"/>
                  <a:pt x="180975" y="815851"/>
                  <a:pt x="280035" y="796801"/>
                </a:cubicBezTo>
                <a:cubicBezTo>
                  <a:pt x="251460" y="822519"/>
                  <a:pt x="213360" y="812994"/>
                  <a:pt x="186690" y="836806"/>
                </a:cubicBezTo>
                <a:cubicBezTo>
                  <a:pt x="216217" y="869191"/>
                  <a:pt x="250507" y="877764"/>
                  <a:pt x="289560" y="867286"/>
                </a:cubicBezTo>
                <a:cubicBezTo>
                  <a:pt x="320040" y="858714"/>
                  <a:pt x="349567" y="848236"/>
                  <a:pt x="381000" y="839664"/>
                </a:cubicBezTo>
                <a:cubicBezTo>
                  <a:pt x="413385" y="831091"/>
                  <a:pt x="446722" y="819661"/>
                  <a:pt x="481013" y="829186"/>
                </a:cubicBezTo>
                <a:cubicBezTo>
                  <a:pt x="479107" y="843474"/>
                  <a:pt x="468630" y="846331"/>
                  <a:pt x="461010" y="852046"/>
                </a:cubicBezTo>
                <a:cubicBezTo>
                  <a:pt x="411480" y="890146"/>
                  <a:pt x="338138" y="904434"/>
                  <a:pt x="327660" y="982539"/>
                </a:cubicBezTo>
                <a:cubicBezTo>
                  <a:pt x="326707" y="992064"/>
                  <a:pt x="311467" y="1002541"/>
                  <a:pt x="322897" y="1012066"/>
                </a:cubicBezTo>
                <a:cubicBezTo>
                  <a:pt x="327660" y="1016829"/>
                  <a:pt x="340995" y="1013019"/>
                  <a:pt x="349567" y="1011114"/>
                </a:cubicBezTo>
                <a:cubicBezTo>
                  <a:pt x="377190" y="1006351"/>
                  <a:pt x="416242" y="1010161"/>
                  <a:pt x="430530" y="993016"/>
                </a:cubicBezTo>
                <a:cubicBezTo>
                  <a:pt x="458153" y="959679"/>
                  <a:pt x="469582" y="979681"/>
                  <a:pt x="485775" y="997779"/>
                </a:cubicBezTo>
                <a:cubicBezTo>
                  <a:pt x="486728" y="998731"/>
                  <a:pt x="488632" y="997779"/>
                  <a:pt x="490538" y="996826"/>
                </a:cubicBezTo>
                <a:cubicBezTo>
                  <a:pt x="530542" y="985396"/>
                  <a:pt x="571500" y="976824"/>
                  <a:pt x="573405" y="921579"/>
                </a:cubicBezTo>
                <a:cubicBezTo>
                  <a:pt x="574357" y="899671"/>
                  <a:pt x="582930" y="878716"/>
                  <a:pt x="591503" y="857761"/>
                </a:cubicBezTo>
                <a:cubicBezTo>
                  <a:pt x="597217" y="843474"/>
                  <a:pt x="605790" y="825376"/>
                  <a:pt x="623888" y="827281"/>
                </a:cubicBezTo>
                <a:cubicBezTo>
                  <a:pt x="641985" y="829186"/>
                  <a:pt x="639128" y="850141"/>
                  <a:pt x="640080" y="862524"/>
                </a:cubicBezTo>
                <a:cubicBezTo>
                  <a:pt x="648653" y="928246"/>
                  <a:pt x="655320" y="994921"/>
                  <a:pt x="664845" y="1060644"/>
                </a:cubicBezTo>
                <a:cubicBezTo>
                  <a:pt x="685800" y="1211139"/>
                  <a:pt x="701992" y="1363539"/>
                  <a:pt x="748665" y="1509271"/>
                </a:cubicBezTo>
                <a:cubicBezTo>
                  <a:pt x="753428" y="1523559"/>
                  <a:pt x="751522" y="1542609"/>
                  <a:pt x="774382" y="1543561"/>
                </a:cubicBezTo>
                <a:cubicBezTo>
                  <a:pt x="826770" y="1546419"/>
                  <a:pt x="853440" y="1510224"/>
                  <a:pt x="833438" y="1460694"/>
                </a:cubicBezTo>
                <a:cubicBezTo>
                  <a:pt x="753428" y="1264479"/>
                  <a:pt x="691515" y="1063502"/>
                  <a:pt x="671513" y="851094"/>
                </a:cubicBezTo>
                <a:cubicBezTo>
                  <a:pt x="670560" y="837759"/>
                  <a:pt x="661988" y="820614"/>
                  <a:pt x="677228" y="812041"/>
                </a:cubicBezTo>
                <a:cubicBezTo>
                  <a:pt x="692467" y="803469"/>
                  <a:pt x="708660" y="810136"/>
                  <a:pt x="721995" y="817756"/>
                </a:cubicBezTo>
                <a:cubicBezTo>
                  <a:pt x="751522" y="834901"/>
                  <a:pt x="774382" y="858714"/>
                  <a:pt x="795338" y="885384"/>
                </a:cubicBezTo>
                <a:cubicBezTo>
                  <a:pt x="822960" y="920626"/>
                  <a:pt x="850582" y="891099"/>
                  <a:pt x="877253" y="885384"/>
                </a:cubicBezTo>
                <a:cubicBezTo>
                  <a:pt x="909638" y="878716"/>
                  <a:pt x="865822" y="857761"/>
                  <a:pt x="880110" y="845379"/>
                </a:cubicBezTo>
                <a:cubicBezTo>
                  <a:pt x="906780" y="851094"/>
                  <a:pt x="976313" y="834901"/>
                  <a:pt x="999172" y="819661"/>
                </a:cubicBezTo>
                <a:cubicBezTo>
                  <a:pt x="1017270" y="807279"/>
                  <a:pt x="1011555" y="798706"/>
                  <a:pt x="999172" y="786324"/>
                </a:cubicBezTo>
                <a:cubicBezTo>
                  <a:pt x="969645" y="754891"/>
                  <a:pt x="893445" y="734889"/>
                  <a:pt x="851535" y="751081"/>
                </a:cubicBezTo>
                <a:cubicBezTo>
                  <a:pt x="830580" y="759654"/>
                  <a:pt x="811530" y="758701"/>
                  <a:pt x="792480" y="748224"/>
                </a:cubicBezTo>
                <a:cubicBezTo>
                  <a:pt x="790575" y="747271"/>
                  <a:pt x="788670" y="738699"/>
                  <a:pt x="790575" y="736794"/>
                </a:cubicBezTo>
                <a:cubicBezTo>
                  <a:pt x="803910" y="718696"/>
                  <a:pt x="824865" y="711076"/>
                  <a:pt x="844867" y="714886"/>
                </a:cubicBezTo>
                <a:cubicBezTo>
                  <a:pt x="931545" y="731079"/>
                  <a:pt x="984885" y="671071"/>
                  <a:pt x="1046797" y="629161"/>
                </a:cubicBezTo>
                <a:cubicBezTo>
                  <a:pt x="1053465" y="624399"/>
                  <a:pt x="1060132" y="618684"/>
                  <a:pt x="1056323" y="610111"/>
                </a:cubicBezTo>
                <a:cubicBezTo>
                  <a:pt x="1053465" y="601539"/>
                  <a:pt x="1043940" y="602491"/>
                  <a:pt x="1036320" y="603444"/>
                </a:cubicBezTo>
                <a:close/>
                <a:moveTo>
                  <a:pt x="576263" y="259591"/>
                </a:moveTo>
                <a:cubicBezTo>
                  <a:pt x="569595" y="262449"/>
                  <a:pt x="562928" y="258639"/>
                  <a:pt x="561022" y="252924"/>
                </a:cubicBezTo>
                <a:cubicBezTo>
                  <a:pt x="551497" y="230064"/>
                  <a:pt x="541972" y="207204"/>
                  <a:pt x="533400" y="184344"/>
                </a:cubicBezTo>
                <a:cubicBezTo>
                  <a:pt x="533400" y="184344"/>
                  <a:pt x="532447" y="184344"/>
                  <a:pt x="532447" y="183391"/>
                </a:cubicBezTo>
                <a:cubicBezTo>
                  <a:pt x="532447" y="183391"/>
                  <a:pt x="532447" y="183391"/>
                  <a:pt x="532447" y="183391"/>
                </a:cubicBezTo>
                <a:cubicBezTo>
                  <a:pt x="532447" y="183391"/>
                  <a:pt x="532447" y="184344"/>
                  <a:pt x="532447" y="184344"/>
                </a:cubicBezTo>
                <a:cubicBezTo>
                  <a:pt x="553403" y="198631"/>
                  <a:pt x="567690" y="218634"/>
                  <a:pt x="580072" y="240541"/>
                </a:cubicBezTo>
                <a:cubicBezTo>
                  <a:pt x="583882" y="247209"/>
                  <a:pt x="585788" y="255781"/>
                  <a:pt x="576263" y="259591"/>
                </a:cubicBezTo>
                <a:close/>
              </a:path>
            </a:pathLst>
          </a:custGeom>
          <a:solidFill>
            <a:schemeClr val="accent2">
              <a:lumMod val="50000"/>
            </a:schemeClr>
          </a:solidFill>
          <a:ln w="9525" cap="flat">
            <a:noFill/>
            <a:prstDash val="solid"/>
            <a:miter/>
          </a:ln>
        </p:spPr>
        <p:txBody>
          <a:bodyPr rtlCol="0" anchor="ctr"/>
          <a:lstStyle/>
          <a:p>
            <a:endParaRPr lang="en-US" dirty="0"/>
          </a:p>
        </p:txBody>
      </p:sp>
      <p:sp>
        <p:nvSpPr>
          <p:cNvPr id="25" name="Freeform: Shape 24">
            <a:extLst>
              <a:ext uri="{FF2B5EF4-FFF2-40B4-BE49-F238E27FC236}">
                <a16:creationId xmlns:a16="http://schemas.microsoft.com/office/drawing/2014/main" id="{2BC7E1D2-736F-4509-BF48-12EFB9A48E0E}"/>
              </a:ext>
            </a:extLst>
          </p:cNvPr>
          <p:cNvSpPr/>
          <p:nvPr/>
        </p:nvSpPr>
        <p:spPr>
          <a:xfrm>
            <a:off x="10641420" y="1235943"/>
            <a:ext cx="410428" cy="523251"/>
          </a:xfrm>
          <a:custGeom>
            <a:avLst/>
            <a:gdLst>
              <a:gd name="connsiteX0" fmla="*/ 306284 w 410428"/>
              <a:gd name="connsiteY0" fmla="*/ 147426 h 523251"/>
              <a:gd name="connsiteX1" fmla="*/ 320646 w 410428"/>
              <a:gd name="connsiteY1" fmla="*/ 148144 h 523251"/>
              <a:gd name="connsiteX2" fmla="*/ 365645 w 410428"/>
              <a:gd name="connsiteY2" fmla="*/ 156600 h 523251"/>
              <a:gd name="connsiteX3" fmla="*/ 407317 w 410428"/>
              <a:gd name="connsiteY3" fmla="*/ 258500 h 523251"/>
              <a:gd name="connsiteX4" fmla="*/ 374124 w 410428"/>
              <a:gd name="connsiteY4" fmla="*/ 435139 h 523251"/>
              <a:gd name="connsiteX5" fmla="*/ 275185 w 410428"/>
              <a:gd name="connsiteY5" fmla="*/ 513242 h 523251"/>
              <a:gd name="connsiteX6" fmla="*/ 269798 w 410428"/>
              <a:gd name="connsiteY6" fmla="*/ 510536 h 523251"/>
              <a:gd name="connsiteX7" fmla="*/ 260770 w 410428"/>
              <a:gd name="connsiteY7" fmla="*/ 507568 h 523251"/>
              <a:gd name="connsiteX8" fmla="*/ 264574 w 410428"/>
              <a:gd name="connsiteY8" fmla="*/ 504526 h 523251"/>
              <a:gd name="connsiteX9" fmla="*/ 295433 w 410428"/>
              <a:gd name="connsiteY9" fmla="*/ 422132 h 523251"/>
              <a:gd name="connsiteX10" fmla="*/ 295433 w 410428"/>
              <a:gd name="connsiteY10" fmla="*/ 234540 h 523251"/>
              <a:gd name="connsiteX11" fmla="*/ 283630 w 410428"/>
              <a:gd name="connsiteY11" fmla="*/ 166963 h 523251"/>
              <a:gd name="connsiteX12" fmla="*/ 279770 w 410428"/>
              <a:gd name="connsiteY12" fmla="*/ 160688 h 523251"/>
              <a:gd name="connsiteX13" fmla="*/ 282745 w 410428"/>
              <a:gd name="connsiteY13" fmla="*/ 157537 h 523251"/>
              <a:gd name="connsiteX14" fmla="*/ 306284 w 410428"/>
              <a:gd name="connsiteY14" fmla="*/ 147426 h 523251"/>
              <a:gd name="connsiteX15" fmla="*/ 105038 w 410428"/>
              <a:gd name="connsiteY15" fmla="*/ 147127 h 523251"/>
              <a:gd name="connsiteX16" fmla="*/ 117603 w 410428"/>
              <a:gd name="connsiteY16" fmla="*/ 150551 h 523251"/>
              <a:gd name="connsiteX17" fmla="*/ 127368 w 410428"/>
              <a:gd name="connsiteY17" fmla="*/ 156801 h 523251"/>
              <a:gd name="connsiteX18" fmla="*/ 126072 w 410428"/>
              <a:gd name="connsiteY18" fmla="*/ 157947 h 523251"/>
              <a:gd name="connsiteX19" fmla="*/ 103423 w 410428"/>
              <a:gd name="connsiteY19" fmla="*/ 237502 h 523251"/>
              <a:gd name="connsiteX20" fmla="*/ 103423 w 410428"/>
              <a:gd name="connsiteY20" fmla="*/ 425094 h 523251"/>
              <a:gd name="connsiteX21" fmla="*/ 140126 w 410428"/>
              <a:gd name="connsiteY21" fmla="*/ 507367 h 523251"/>
              <a:gd name="connsiteX22" fmla="*/ 145828 w 410428"/>
              <a:gd name="connsiteY22" fmla="*/ 511456 h 523251"/>
              <a:gd name="connsiteX23" fmla="*/ 142681 w 410428"/>
              <a:gd name="connsiteY23" fmla="*/ 512485 h 523251"/>
              <a:gd name="connsiteX24" fmla="*/ 134472 w 410428"/>
              <a:gd name="connsiteY24" fmla="*/ 513296 h 523251"/>
              <a:gd name="connsiteX25" fmla="*/ 33976 w 410428"/>
              <a:gd name="connsiteY25" fmla="*/ 434061 h 523251"/>
              <a:gd name="connsiteX26" fmla="*/ 2766 w 410428"/>
              <a:gd name="connsiteY26" fmla="*/ 257061 h 523251"/>
              <a:gd name="connsiteX27" fmla="*/ 45577 w 410428"/>
              <a:gd name="connsiteY27" fmla="*/ 155635 h 523251"/>
              <a:gd name="connsiteX28" fmla="*/ 90668 w 410428"/>
              <a:gd name="connsiteY28" fmla="*/ 147684 h 523251"/>
              <a:gd name="connsiteX29" fmla="*/ 105038 w 410428"/>
              <a:gd name="connsiteY29" fmla="*/ 147127 h 523251"/>
              <a:gd name="connsiteX30" fmla="*/ 305069 w 410428"/>
              <a:gd name="connsiteY30" fmla="*/ 48 h 523251"/>
              <a:gd name="connsiteX31" fmla="*/ 301855 w 410428"/>
              <a:gd name="connsiteY31" fmla="*/ 32281 h 523251"/>
              <a:gd name="connsiteX32" fmla="*/ 240698 w 410428"/>
              <a:gd name="connsiteY32" fmla="*/ 69759 h 523251"/>
              <a:gd name="connsiteX33" fmla="*/ 230651 w 410428"/>
              <a:gd name="connsiteY33" fmla="*/ 103613 h 523251"/>
              <a:gd name="connsiteX34" fmla="*/ 235131 w 410428"/>
              <a:gd name="connsiteY34" fmla="*/ 140935 h 523251"/>
              <a:gd name="connsiteX35" fmla="*/ 252616 w 410428"/>
              <a:gd name="connsiteY35" fmla="*/ 146195 h 523251"/>
              <a:gd name="connsiteX36" fmla="*/ 281275 w 410428"/>
              <a:gd name="connsiteY36" fmla="*/ 234861 h 523251"/>
              <a:gd name="connsiteX37" fmla="*/ 281275 w 410428"/>
              <a:gd name="connsiteY37" fmla="*/ 422453 h 523251"/>
              <a:gd name="connsiteX38" fmla="*/ 209492 w 410428"/>
              <a:gd name="connsiteY38" fmla="*/ 523102 h 523251"/>
              <a:gd name="connsiteX39" fmla="*/ 201361 w 410428"/>
              <a:gd name="connsiteY39" fmla="*/ 522925 h 523251"/>
              <a:gd name="connsiteX40" fmla="*/ 121029 w 410428"/>
              <a:gd name="connsiteY40" fmla="*/ 422453 h 523251"/>
              <a:gd name="connsiteX41" fmla="*/ 121029 w 410428"/>
              <a:gd name="connsiteY41" fmla="*/ 234861 h 523251"/>
              <a:gd name="connsiteX42" fmla="*/ 153980 w 410428"/>
              <a:gd name="connsiteY42" fmla="*/ 146195 h 523251"/>
              <a:gd name="connsiteX43" fmla="*/ 179354 w 410428"/>
              <a:gd name="connsiteY43" fmla="*/ 138789 h 523251"/>
              <a:gd name="connsiteX44" fmla="*/ 182938 w 410428"/>
              <a:gd name="connsiteY44" fmla="*/ 88480 h 523251"/>
              <a:gd name="connsiteX45" fmla="*/ 208999 w 410428"/>
              <a:gd name="connsiteY45" fmla="*/ 41627 h 523251"/>
              <a:gd name="connsiteX46" fmla="*/ 305069 w 410428"/>
              <a:gd name="connsiteY46" fmla="*/ 48 h 523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10428" h="523251">
                <a:moveTo>
                  <a:pt x="306284" y="147426"/>
                </a:moveTo>
                <a:cubicBezTo>
                  <a:pt x="310773" y="146973"/>
                  <a:pt x="315555" y="147187"/>
                  <a:pt x="320646" y="148144"/>
                </a:cubicBezTo>
                <a:lnTo>
                  <a:pt x="365645" y="156600"/>
                </a:lnTo>
                <a:cubicBezTo>
                  <a:pt x="406373" y="164254"/>
                  <a:pt x="416437" y="209964"/>
                  <a:pt x="407317" y="258500"/>
                </a:cubicBezTo>
                <a:lnTo>
                  <a:pt x="374124" y="435139"/>
                </a:lnTo>
                <a:cubicBezTo>
                  <a:pt x="365003" y="483675"/>
                  <a:pt x="315913" y="520896"/>
                  <a:pt x="275185" y="513242"/>
                </a:cubicBezTo>
                <a:cubicBezTo>
                  <a:pt x="274997" y="514235"/>
                  <a:pt x="269986" y="509543"/>
                  <a:pt x="269798" y="510536"/>
                </a:cubicBezTo>
                <a:lnTo>
                  <a:pt x="260770" y="507568"/>
                </a:lnTo>
                <a:lnTo>
                  <a:pt x="264574" y="504526"/>
                </a:lnTo>
                <a:cubicBezTo>
                  <a:pt x="283581" y="485610"/>
                  <a:pt x="295433" y="454348"/>
                  <a:pt x="295433" y="422132"/>
                </a:cubicBezTo>
                <a:lnTo>
                  <a:pt x="295433" y="234540"/>
                </a:lnTo>
                <a:cubicBezTo>
                  <a:pt x="295433" y="208767"/>
                  <a:pt x="292122" y="184644"/>
                  <a:pt x="283630" y="166963"/>
                </a:cubicBezTo>
                <a:lnTo>
                  <a:pt x="279770" y="160688"/>
                </a:lnTo>
                <a:lnTo>
                  <a:pt x="282745" y="157537"/>
                </a:lnTo>
                <a:cubicBezTo>
                  <a:pt x="289501" y="151904"/>
                  <a:pt x="297306" y="148332"/>
                  <a:pt x="306284" y="147426"/>
                </a:cubicBezTo>
                <a:close/>
                <a:moveTo>
                  <a:pt x="105038" y="147127"/>
                </a:moveTo>
                <a:cubicBezTo>
                  <a:pt x="109521" y="147630"/>
                  <a:pt x="113704" y="148797"/>
                  <a:pt x="117603" y="150551"/>
                </a:cubicBezTo>
                <a:lnTo>
                  <a:pt x="127368" y="156801"/>
                </a:lnTo>
                <a:lnTo>
                  <a:pt x="126072" y="157947"/>
                </a:lnTo>
                <a:cubicBezTo>
                  <a:pt x="110584" y="175646"/>
                  <a:pt x="103423" y="205286"/>
                  <a:pt x="103423" y="237502"/>
                </a:cubicBezTo>
                <a:lnTo>
                  <a:pt x="103423" y="425094"/>
                </a:lnTo>
                <a:cubicBezTo>
                  <a:pt x="103423" y="457310"/>
                  <a:pt x="118614" y="488503"/>
                  <a:pt x="140126" y="507367"/>
                </a:cubicBezTo>
                <a:lnTo>
                  <a:pt x="145828" y="511456"/>
                </a:lnTo>
                <a:lnTo>
                  <a:pt x="142681" y="512485"/>
                </a:lnTo>
                <a:cubicBezTo>
                  <a:pt x="142505" y="511490"/>
                  <a:pt x="134648" y="514291"/>
                  <a:pt x="134472" y="513296"/>
                </a:cubicBezTo>
                <a:cubicBezTo>
                  <a:pt x="93660" y="520493"/>
                  <a:pt x="42551" y="482696"/>
                  <a:pt x="33976" y="434061"/>
                </a:cubicBezTo>
                <a:lnTo>
                  <a:pt x="2766" y="257061"/>
                </a:lnTo>
                <a:cubicBezTo>
                  <a:pt x="-5810" y="208426"/>
                  <a:pt x="4766" y="162831"/>
                  <a:pt x="45577" y="155635"/>
                </a:cubicBezTo>
                <a:lnTo>
                  <a:pt x="90668" y="147684"/>
                </a:lnTo>
                <a:cubicBezTo>
                  <a:pt x="95769" y="146785"/>
                  <a:pt x="100554" y="146624"/>
                  <a:pt x="105038" y="147127"/>
                </a:cubicBezTo>
                <a:close/>
                <a:moveTo>
                  <a:pt x="305069" y="48"/>
                </a:moveTo>
                <a:lnTo>
                  <a:pt x="301855" y="32281"/>
                </a:lnTo>
                <a:cubicBezTo>
                  <a:pt x="277786" y="31606"/>
                  <a:pt x="256680" y="51750"/>
                  <a:pt x="240698" y="69759"/>
                </a:cubicBezTo>
                <a:cubicBezTo>
                  <a:pt x="232707" y="78763"/>
                  <a:pt x="230459" y="90825"/>
                  <a:pt x="230651" y="103613"/>
                </a:cubicBezTo>
                <a:lnTo>
                  <a:pt x="235131" y="140935"/>
                </a:lnTo>
                <a:lnTo>
                  <a:pt x="252616" y="146195"/>
                </a:lnTo>
                <a:cubicBezTo>
                  <a:pt x="273824" y="161253"/>
                  <a:pt x="281275" y="196202"/>
                  <a:pt x="281275" y="234861"/>
                </a:cubicBezTo>
                <a:lnTo>
                  <a:pt x="281275" y="422453"/>
                </a:lnTo>
                <a:cubicBezTo>
                  <a:pt x="281275" y="473999"/>
                  <a:pt x="250933" y="523102"/>
                  <a:pt x="209492" y="523102"/>
                </a:cubicBezTo>
                <a:cubicBezTo>
                  <a:pt x="209492" y="522047"/>
                  <a:pt x="201361" y="523979"/>
                  <a:pt x="201361" y="522925"/>
                </a:cubicBezTo>
                <a:cubicBezTo>
                  <a:pt x="159920" y="522925"/>
                  <a:pt x="121029" y="473999"/>
                  <a:pt x="121029" y="422453"/>
                </a:cubicBezTo>
                <a:lnTo>
                  <a:pt x="121029" y="234861"/>
                </a:lnTo>
                <a:cubicBezTo>
                  <a:pt x="121029" y="196202"/>
                  <a:pt x="131341" y="161253"/>
                  <a:pt x="153980" y="146195"/>
                </a:cubicBezTo>
                <a:lnTo>
                  <a:pt x="179354" y="138789"/>
                </a:lnTo>
                <a:lnTo>
                  <a:pt x="182938" y="88480"/>
                </a:lnTo>
                <a:cubicBezTo>
                  <a:pt x="188039" y="71347"/>
                  <a:pt x="196848" y="55318"/>
                  <a:pt x="208999" y="41627"/>
                </a:cubicBezTo>
                <a:cubicBezTo>
                  <a:pt x="233299" y="14245"/>
                  <a:pt x="268473" y="-978"/>
                  <a:pt x="305069" y="48"/>
                </a:cubicBezTo>
                <a:close/>
              </a:path>
            </a:pathLst>
          </a:custGeom>
          <a:solidFill>
            <a:schemeClr val="accent3"/>
          </a:solid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p>
        </p:txBody>
      </p:sp>
      <p:sp>
        <p:nvSpPr>
          <p:cNvPr id="26" name="Freeform: Shape 25">
            <a:extLst>
              <a:ext uri="{FF2B5EF4-FFF2-40B4-BE49-F238E27FC236}">
                <a16:creationId xmlns:a16="http://schemas.microsoft.com/office/drawing/2014/main" id="{F0C968C0-ABD4-470D-9FE2-854BE65C66A1}"/>
              </a:ext>
            </a:extLst>
          </p:cNvPr>
          <p:cNvSpPr/>
          <p:nvPr/>
        </p:nvSpPr>
        <p:spPr>
          <a:xfrm rot="18900000">
            <a:off x="9837519" y="2061173"/>
            <a:ext cx="432362" cy="426634"/>
          </a:xfrm>
          <a:custGeom>
            <a:avLst/>
            <a:gdLst>
              <a:gd name="connsiteX0" fmla="*/ 90287 w 505083"/>
              <a:gd name="connsiteY0" fmla="*/ 405686 h 498392"/>
              <a:gd name="connsiteX1" fmla="*/ 70111 w 505083"/>
              <a:gd name="connsiteY1" fmla="*/ 406171 h 498392"/>
              <a:gd name="connsiteX2" fmla="*/ 50991 w 505083"/>
              <a:gd name="connsiteY2" fmla="*/ 421556 h 498392"/>
              <a:gd name="connsiteX3" fmla="*/ 66376 w 505083"/>
              <a:gd name="connsiteY3" fmla="*/ 440676 h 498392"/>
              <a:gd name="connsiteX4" fmla="*/ 85496 w 505083"/>
              <a:gd name="connsiteY4" fmla="*/ 425291 h 498392"/>
              <a:gd name="connsiteX5" fmla="*/ 90287 w 505083"/>
              <a:gd name="connsiteY5" fmla="*/ 405686 h 498392"/>
              <a:gd name="connsiteX6" fmla="*/ 186671 w 505083"/>
              <a:gd name="connsiteY6" fmla="*/ 387886 h 498392"/>
              <a:gd name="connsiteX7" fmla="*/ 166495 w 505083"/>
              <a:gd name="connsiteY7" fmla="*/ 388370 h 498392"/>
              <a:gd name="connsiteX8" fmla="*/ 147375 w 505083"/>
              <a:gd name="connsiteY8" fmla="*/ 403755 h 498392"/>
              <a:gd name="connsiteX9" fmla="*/ 162761 w 505083"/>
              <a:gd name="connsiteY9" fmla="*/ 422875 h 498392"/>
              <a:gd name="connsiteX10" fmla="*/ 162760 w 505083"/>
              <a:gd name="connsiteY10" fmla="*/ 422875 h 498392"/>
              <a:gd name="connsiteX11" fmla="*/ 181880 w 505083"/>
              <a:gd name="connsiteY11" fmla="*/ 407490 h 498392"/>
              <a:gd name="connsiteX12" fmla="*/ 186671 w 505083"/>
              <a:gd name="connsiteY12" fmla="*/ 387886 h 498392"/>
              <a:gd name="connsiteX13" fmla="*/ 117695 w 505083"/>
              <a:gd name="connsiteY13" fmla="*/ 311581 h 498392"/>
              <a:gd name="connsiteX14" fmla="*/ 97518 w 505083"/>
              <a:gd name="connsiteY14" fmla="*/ 312066 h 498392"/>
              <a:gd name="connsiteX15" fmla="*/ 78398 w 505083"/>
              <a:gd name="connsiteY15" fmla="*/ 327451 h 498392"/>
              <a:gd name="connsiteX16" fmla="*/ 93783 w 505083"/>
              <a:gd name="connsiteY16" fmla="*/ 346571 h 498392"/>
              <a:gd name="connsiteX17" fmla="*/ 93784 w 505083"/>
              <a:gd name="connsiteY17" fmla="*/ 346571 h 498392"/>
              <a:gd name="connsiteX18" fmla="*/ 112904 w 505083"/>
              <a:gd name="connsiteY18" fmla="*/ 331186 h 498392"/>
              <a:gd name="connsiteX19" fmla="*/ 117695 w 505083"/>
              <a:gd name="connsiteY19" fmla="*/ 311581 h 498392"/>
              <a:gd name="connsiteX20" fmla="*/ 283056 w 505083"/>
              <a:gd name="connsiteY20" fmla="*/ 370084 h 498392"/>
              <a:gd name="connsiteX21" fmla="*/ 262880 w 505083"/>
              <a:gd name="connsiteY21" fmla="*/ 370570 h 498392"/>
              <a:gd name="connsiteX22" fmla="*/ 243760 w 505083"/>
              <a:gd name="connsiteY22" fmla="*/ 385954 h 498392"/>
              <a:gd name="connsiteX23" fmla="*/ 259145 w 505083"/>
              <a:gd name="connsiteY23" fmla="*/ 405074 h 498392"/>
              <a:gd name="connsiteX24" fmla="*/ 259145 w 505083"/>
              <a:gd name="connsiteY24" fmla="*/ 405074 h 498392"/>
              <a:gd name="connsiteX25" fmla="*/ 278265 w 505083"/>
              <a:gd name="connsiteY25" fmla="*/ 389689 h 498392"/>
              <a:gd name="connsiteX26" fmla="*/ 283056 w 505083"/>
              <a:gd name="connsiteY26" fmla="*/ 370084 h 498392"/>
              <a:gd name="connsiteX27" fmla="*/ 214079 w 505083"/>
              <a:gd name="connsiteY27" fmla="*/ 293780 h 498392"/>
              <a:gd name="connsiteX28" fmla="*/ 193904 w 505083"/>
              <a:gd name="connsiteY28" fmla="*/ 294265 h 498392"/>
              <a:gd name="connsiteX29" fmla="*/ 174784 w 505083"/>
              <a:gd name="connsiteY29" fmla="*/ 309650 h 498392"/>
              <a:gd name="connsiteX30" fmla="*/ 190168 w 505083"/>
              <a:gd name="connsiteY30" fmla="*/ 328770 h 498392"/>
              <a:gd name="connsiteX31" fmla="*/ 190169 w 505083"/>
              <a:gd name="connsiteY31" fmla="*/ 328770 h 498392"/>
              <a:gd name="connsiteX32" fmla="*/ 209288 w 505083"/>
              <a:gd name="connsiteY32" fmla="*/ 313385 h 498392"/>
              <a:gd name="connsiteX33" fmla="*/ 214079 w 505083"/>
              <a:gd name="connsiteY33" fmla="*/ 293780 h 498392"/>
              <a:gd name="connsiteX34" fmla="*/ 145103 w 505083"/>
              <a:gd name="connsiteY34" fmla="*/ 217476 h 498392"/>
              <a:gd name="connsiteX35" fmla="*/ 124926 w 505083"/>
              <a:gd name="connsiteY35" fmla="*/ 217962 h 498392"/>
              <a:gd name="connsiteX36" fmla="*/ 105806 w 505083"/>
              <a:gd name="connsiteY36" fmla="*/ 233346 h 498392"/>
              <a:gd name="connsiteX37" fmla="*/ 121191 w 505083"/>
              <a:gd name="connsiteY37" fmla="*/ 252467 h 498392"/>
              <a:gd name="connsiteX38" fmla="*/ 121191 w 505083"/>
              <a:gd name="connsiteY38" fmla="*/ 252465 h 498392"/>
              <a:gd name="connsiteX39" fmla="*/ 140311 w 505083"/>
              <a:gd name="connsiteY39" fmla="*/ 237081 h 498392"/>
              <a:gd name="connsiteX40" fmla="*/ 145103 w 505083"/>
              <a:gd name="connsiteY40" fmla="*/ 217476 h 498392"/>
              <a:gd name="connsiteX41" fmla="*/ 379442 w 505083"/>
              <a:gd name="connsiteY41" fmla="*/ 352284 h 498392"/>
              <a:gd name="connsiteX42" fmla="*/ 359266 w 505083"/>
              <a:gd name="connsiteY42" fmla="*/ 352770 h 498392"/>
              <a:gd name="connsiteX43" fmla="*/ 340145 w 505083"/>
              <a:gd name="connsiteY43" fmla="*/ 368154 h 498392"/>
              <a:gd name="connsiteX44" fmla="*/ 355531 w 505083"/>
              <a:gd name="connsiteY44" fmla="*/ 387274 h 498392"/>
              <a:gd name="connsiteX45" fmla="*/ 355531 w 505083"/>
              <a:gd name="connsiteY45" fmla="*/ 387274 h 498392"/>
              <a:gd name="connsiteX46" fmla="*/ 374651 w 505083"/>
              <a:gd name="connsiteY46" fmla="*/ 371889 h 498392"/>
              <a:gd name="connsiteX47" fmla="*/ 379442 w 505083"/>
              <a:gd name="connsiteY47" fmla="*/ 352284 h 498392"/>
              <a:gd name="connsiteX48" fmla="*/ 310464 w 505083"/>
              <a:gd name="connsiteY48" fmla="*/ 275979 h 498392"/>
              <a:gd name="connsiteX49" fmla="*/ 290288 w 505083"/>
              <a:gd name="connsiteY49" fmla="*/ 276465 h 498392"/>
              <a:gd name="connsiteX50" fmla="*/ 271168 w 505083"/>
              <a:gd name="connsiteY50" fmla="*/ 291850 h 498392"/>
              <a:gd name="connsiteX51" fmla="*/ 286553 w 505083"/>
              <a:gd name="connsiteY51" fmla="*/ 310969 h 498392"/>
              <a:gd name="connsiteX52" fmla="*/ 305673 w 505083"/>
              <a:gd name="connsiteY52" fmla="*/ 295584 h 498392"/>
              <a:gd name="connsiteX53" fmla="*/ 310464 w 505083"/>
              <a:gd name="connsiteY53" fmla="*/ 275979 h 498392"/>
              <a:gd name="connsiteX54" fmla="*/ 241488 w 505083"/>
              <a:gd name="connsiteY54" fmla="*/ 199676 h 498392"/>
              <a:gd name="connsiteX55" fmla="*/ 221311 w 505083"/>
              <a:gd name="connsiteY55" fmla="*/ 200160 h 498392"/>
              <a:gd name="connsiteX56" fmla="*/ 202191 w 505083"/>
              <a:gd name="connsiteY56" fmla="*/ 215546 h 498392"/>
              <a:gd name="connsiteX57" fmla="*/ 217576 w 505083"/>
              <a:gd name="connsiteY57" fmla="*/ 234666 h 498392"/>
              <a:gd name="connsiteX58" fmla="*/ 217577 w 505083"/>
              <a:gd name="connsiteY58" fmla="*/ 234665 h 498392"/>
              <a:gd name="connsiteX59" fmla="*/ 236696 w 505083"/>
              <a:gd name="connsiteY59" fmla="*/ 219280 h 498392"/>
              <a:gd name="connsiteX60" fmla="*/ 241488 w 505083"/>
              <a:gd name="connsiteY60" fmla="*/ 199676 h 498392"/>
              <a:gd name="connsiteX61" fmla="*/ 172511 w 505083"/>
              <a:gd name="connsiteY61" fmla="*/ 123371 h 498392"/>
              <a:gd name="connsiteX62" fmla="*/ 152334 w 505083"/>
              <a:gd name="connsiteY62" fmla="*/ 123857 h 498392"/>
              <a:gd name="connsiteX63" fmla="*/ 133214 w 505083"/>
              <a:gd name="connsiteY63" fmla="*/ 139242 h 498392"/>
              <a:gd name="connsiteX64" fmla="*/ 148599 w 505083"/>
              <a:gd name="connsiteY64" fmla="*/ 158361 h 498392"/>
              <a:gd name="connsiteX65" fmla="*/ 148599 w 505083"/>
              <a:gd name="connsiteY65" fmla="*/ 158361 h 498392"/>
              <a:gd name="connsiteX66" fmla="*/ 167719 w 505083"/>
              <a:gd name="connsiteY66" fmla="*/ 142976 h 498392"/>
              <a:gd name="connsiteX67" fmla="*/ 172511 w 505083"/>
              <a:gd name="connsiteY67" fmla="*/ 123371 h 498392"/>
              <a:gd name="connsiteX68" fmla="*/ 480653 w 505083"/>
              <a:gd name="connsiteY68" fmla="*/ 149650 h 498392"/>
              <a:gd name="connsiteX69" fmla="*/ 422864 w 505083"/>
              <a:gd name="connsiteY69" fmla="*/ 218841 h 498392"/>
              <a:gd name="connsiteX70" fmla="*/ 505083 w 505083"/>
              <a:gd name="connsiteY70" fmla="*/ 278059 h 498392"/>
              <a:gd name="connsiteX71" fmla="*/ 413615 w 505083"/>
              <a:gd name="connsiteY71" fmla="*/ 295475 h 498392"/>
              <a:gd name="connsiteX72" fmla="*/ 415143 w 505083"/>
              <a:gd name="connsiteY72" fmla="*/ 298109 h 498392"/>
              <a:gd name="connsiteX73" fmla="*/ 428984 w 505083"/>
              <a:gd name="connsiteY73" fmla="*/ 395631 h 498392"/>
              <a:gd name="connsiteX74" fmla="*/ 20217 w 505083"/>
              <a:gd name="connsiteY74" fmla="*/ 470101 h 498392"/>
              <a:gd name="connsiteX75" fmla="*/ 136861 w 505083"/>
              <a:gd name="connsiteY75" fmla="*/ 69595 h 498392"/>
              <a:gd name="connsiteX76" fmla="*/ 179326 w 505083"/>
              <a:gd name="connsiteY76" fmla="*/ 68769 h 498392"/>
              <a:gd name="connsiteX77" fmla="*/ 220085 w 505083"/>
              <a:gd name="connsiteY77" fmla="*/ 86591 h 498392"/>
              <a:gd name="connsiteX78" fmla="*/ 257327 w 505083"/>
              <a:gd name="connsiteY78" fmla="*/ 0 h 498392"/>
              <a:gd name="connsiteX79" fmla="*/ 300886 w 505083"/>
              <a:gd name="connsiteY79" fmla="*/ 101279 h 498392"/>
              <a:gd name="connsiteX80" fmla="*/ 378663 w 505083"/>
              <a:gd name="connsiteY80" fmla="*/ 49028 h 498392"/>
              <a:gd name="connsiteX81" fmla="*/ 360443 w 505083"/>
              <a:gd name="connsiteY81" fmla="*/ 157186 h 498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05083" h="498392">
                <a:moveTo>
                  <a:pt x="90287" y="405686"/>
                </a:moveTo>
                <a:cubicBezTo>
                  <a:pt x="83466" y="406727"/>
                  <a:pt x="76741" y="406889"/>
                  <a:pt x="70111" y="406171"/>
                </a:cubicBezTo>
                <a:cubicBezTo>
                  <a:pt x="60583" y="405140"/>
                  <a:pt x="52023" y="412028"/>
                  <a:pt x="50991" y="421556"/>
                </a:cubicBezTo>
                <a:cubicBezTo>
                  <a:pt x="49960" y="431084"/>
                  <a:pt x="56848" y="439644"/>
                  <a:pt x="66376" y="440676"/>
                </a:cubicBezTo>
                <a:cubicBezTo>
                  <a:pt x="75904" y="441707"/>
                  <a:pt x="84465" y="434819"/>
                  <a:pt x="85496" y="425291"/>
                </a:cubicBezTo>
                <a:cubicBezTo>
                  <a:pt x="86214" y="418661"/>
                  <a:pt x="87811" y="412126"/>
                  <a:pt x="90287" y="405686"/>
                </a:cubicBezTo>
                <a:close/>
                <a:moveTo>
                  <a:pt x="186671" y="387886"/>
                </a:moveTo>
                <a:cubicBezTo>
                  <a:pt x="179851" y="388926"/>
                  <a:pt x="173126" y="389088"/>
                  <a:pt x="166495" y="388370"/>
                </a:cubicBezTo>
                <a:cubicBezTo>
                  <a:pt x="156967" y="387339"/>
                  <a:pt x="148407" y="394226"/>
                  <a:pt x="147375" y="403755"/>
                </a:cubicBezTo>
                <a:cubicBezTo>
                  <a:pt x="146344" y="413284"/>
                  <a:pt x="153232" y="421844"/>
                  <a:pt x="162761" y="422875"/>
                </a:cubicBezTo>
                <a:lnTo>
                  <a:pt x="162760" y="422875"/>
                </a:lnTo>
                <a:cubicBezTo>
                  <a:pt x="172289" y="423906"/>
                  <a:pt x="180849" y="417018"/>
                  <a:pt x="181880" y="407490"/>
                </a:cubicBezTo>
                <a:cubicBezTo>
                  <a:pt x="182598" y="400860"/>
                  <a:pt x="184195" y="394325"/>
                  <a:pt x="186671" y="387886"/>
                </a:cubicBezTo>
                <a:close/>
                <a:moveTo>
                  <a:pt x="117695" y="311581"/>
                </a:moveTo>
                <a:cubicBezTo>
                  <a:pt x="110874" y="312622"/>
                  <a:pt x="104148" y="312784"/>
                  <a:pt x="97518" y="312066"/>
                </a:cubicBezTo>
                <a:cubicBezTo>
                  <a:pt x="87990" y="311035"/>
                  <a:pt x="79430" y="317923"/>
                  <a:pt x="78398" y="327451"/>
                </a:cubicBezTo>
                <a:cubicBezTo>
                  <a:pt x="77367" y="336980"/>
                  <a:pt x="84255" y="345540"/>
                  <a:pt x="93783" y="346571"/>
                </a:cubicBezTo>
                <a:lnTo>
                  <a:pt x="93784" y="346571"/>
                </a:lnTo>
                <a:cubicBezTo>
                  <a:pt x="103312" y="347602"/>
                  <a:pt x="111872" y="340714"/>
                  <a:pt x="112904" y="331186"/>
                </a:cubicBezTo>
                <a:cubicBezTo>
                  <a:pt x="113621" y="324556"/>
                  <a:pt x="115218" y="318021"/>
                  <a:pt x="117695" y="311581"/>
                </a:cubicBezTo>
                <a:close/>
                <a:moveTo>
                  <a:pt x="283056" y="370084"/>
                </a:moveTo>
                <a:cubicBezTo>
                  <a:pt x="276235" y="371125"/>
                  <a:pt x="269510" y="371287"/>
                  <a:pt x="262880" y="370570"/>
                </a:cubicBezTo>
                <a:cubicBezTo>
                  <a:pt x="253351" y="369538"/>
                  <a:pt x="244791" y="376426"/>
                  <a:pt x="243760" y="385954"/>
                </a:cubicBezTo>
                <a:cubicBezTo>
                  <a:pt x="242729" y="395483"/>
                  <a:pt x="249617" y="404043"/>
                  <a:pt x="259145" y="405074"/>
                </a:cubicBezTo>
                <a:lnTo>
                  <a:pt x="259145" y="405074"/>
                </a:lnTo>
                <a:cubicBezTo>
                  <a:pt x="268674" y="406105"/>
                  <a:pt x="277234" y="399217"/>
                  <a:pt x="278265" y="389689"/>
                </a:cubicBezTo>
                <a:cubicBezTo>
                  <a:pt x="278983" y="383059"/>
                  <a:pt x="280580" y="376524"/>
                  <a:pt x="283056" y="370084"/>
                </a:cubicBezTo>
                <a:close/>
                <a:moveTo>
                  <a:pt x="214079" y="293780"/>
                </a:moveTo>
                <a:cubicBezTo>
                  <a:pt x="207259" y="294821"/>
                  <a:pt x="200534" y="294983"/>
                  <a:pt x="193904" y="294265"/>
                </a:cubicBezTo>
                <a:cubicBezTo>
                  <a:pt x="184375" y="293234"/>
                  <a:pt x="175815" y="300122"/>
                  <a:pt x="174784" y="309650"/>
                </a:cubicBezTo>
                <a:cubicBezTo>
                  <a:pt x="173752" y="319179"/>
                  <a:pt x="180640" y="327739"/>
                  <a:pt x="190168" y="328770"/>
                </a:cubicBezTo>
                <a:lnTo>
                  <a:pt x="190169" y="328770"/>
                </a:lnTo>
                <a:cubicBezTo>
                  <a:pt x="199697" y="329802"/>
                  <a:pt x="208257" y="322914"/>
                  <a:pt x="209288" y="313385"/>
                </a:cubicBezTo>
                <a:cubicBezTo>
                  <a:pt x="210006" y="306755"/>
                  <a:pt x="211603" y="300220"/>
                  <a:pt x="214079" y="293780"/>
                </a:cubicBezTo>
                <a:close/>
                <a:moveTo>
                  <a:pt x="145103" y="217476"/>
                </a:moveTo>
                <a:cubicBezTo>
                  <a:pt x="138282" y="218518"/>
                  <a:pt x="131556" y="218679"/>
                  <a:pt x="124926" y="217962"/>
                </a:cubicBezTo>
                <a:cubicBezTo>
                  <a:pt x="115398" y="216930"/>
                  <a:pt x="106838" y="223818"/>
                  <a:pt x="105806" y="233346"/>
                </a:cubicBezTo>
                <a:cubicBezTo>
                  <a:pt x="104775" y="242875"/>
                  <a:pt x="111663" y="251435"/>
                  <a:pt x="121191" y="252467"/>
                </a:cubicBezTo>
                <a:lnTo>
                  <a:pt x="121191" y="252465"/>
                </a:lnTo>
                <a:cubicBezTo>
                  <a:pt x="130720" y="253497"/>
                  <a:pt x="139280" y="246609"/>
                  <a:pt x="140311" y="237081"/>
                </a:cubicBezTo>
                <a:cubicBezTo>
                  <a:pt x="141029" y="230451"/>
                  <a:pt x="142626" y="223916"/>
                  <a:pt x="145103" y="217476"/>
                </a:cubicBezTo>
                <a:close/>
                <a:moveTo>
                  <a:pt x="379442" y="352284"/>
                </a:moveTo>
                <a:cubicBezTo>
                  <a:pt x="372621" y="353325"/>
                  <a:pt x="365896" y="353487"/>
                  <a:pt x="359266" y="352770"/>
                </a:cubicBezTo>
                <a:cubicBezTo>
                  <a:pt x="349737" y="351738"/>
                  <a:pt x="341177" y="358626"/>
                  <a:pt x="340145" y="368154"/>
                </a:cubicBezTo>
                <a:cubicBezTo>
                  <a:pt x="339114" y="377683"/>
                  <a:pt x="346002" y="386243"/>
                  <a:pt x="355531" y="387274"/>
                </a:cubicBezTo>
                <a:lnTo>
                  <a:pt x="355531" y="387274"/>
                </a:lnTo>
                <a:cubicBezTo>
                  <a:pt x="365059" y="388305"/>
                  <a:pt x="373619" y="381417"/>
                  <a:pt x="374651" y="371889"/>
                </a:cubicBezTo>
                <a:cubicBezTo>
                  <a:pt x="375368" y="365259"/>
                  <a:pt x="376965" y="358724"/>
                  <a:pt x="379442" y="352284"/>
                </a:cubicBezTo>
                <a:close/>
                <a:moveTo>
                  <a:pt x="310464" y="275979"/>
                </a:moveTo>
                <a:cubicBezTo>
                  <a:pt x="303643" y="277020"/>
                  <a:pt x="296918" y="277182"/>
                  <a:pt x="290288" y="276465"/>
                </a:cubicBezTo>
                <a:cubicBezTo>
                  <a:pt x="280760" y="275434"/>
                  <a:pt x="272200" y="282322"/>
                  <a:pt x="271168" y="291850"/>
                </a:cubicBezTo>
                <a:cubicBezTo>
                  <a:pt x="270137" y="301378"/>
                  <a:pt x="277025" y="309938"/>
                  <a:pt x="286553" y="310969"/>
                </a:cubicBezTo>
                <a:cubicBezTo>
                  <a:pt x="296082" y="312001"/>
                  <a:pt x="304642" y="305113"/>
                  <a:pt x="305673" y="295584"/>
                </a:cubicBezTo>
                <a:cubicBezTo>
                  <a:pt x="306391" y="288954"/>
                  <a:pt x="307988" y="282419"/>
                  <a:pt x="310464" y="275979"/>
                </a:cubicBezTo>
                <a:close/>
                <a:moveTo>
                  <a:pt x="241488" y="199676"/>
                </a:moveTo>
                <a:cubicBezTo>
                  <a:pt x="234667" y="200716"/>
                  <a:pt x="227941" y="200878"/>
                  <a:pt x="221311" y="200160"/>
                </a:cubicBezTo>
                <a:cubicBezTo>
                  <a:pt x="211782" y="199129"/>
                  <a:pt x="203223" y="206017"/>
                  <a:pt x="202191" y="215546"/>
                </a:cubicBezTo>
                <a:cubicBezTo>
                  <a:pt x="201160" y="225074"/>
                  <a:pt x="208048" y="233634"/>
                  <a:pt x="217576" y="234666"/>
                </a:cubicBezTo>
                <a:lnTo>
                  <a:pt x="217577" y="234665"/>
                </a:lnTo>
                <a:cubicBezTo>
                  <a:pt x="227105" y="235697"/>
                  <a:pt x="235665" y="228809"/>
                  <a:pt x="236696" y="219280"/>
                </a:cubicBezTo>
                <a:cubicBezTo>
                  <a:pt x="237414" y="212650"/>
                  <a:pt x="239011" y="206115"/>
                  <a:pt x="241488" y="199676"/>
                </a:cubicBezTo>
                <a:close/>
                <a:moveTo>
                  <a:pt x="172511" y="123371"/>
                </a:moveTo>
                <a:cubicBezTo>
                  <a:pt x="165690" y="124412"/>
                  <a:pt x="158965" y="124574"/>
                  <a:pt x="152334" y="123857"/>
                </a:cubicBezTo>
                <a:cubicBezTo>
                  <a:pt x="142806" y="122825"/>
                  <a:pt x="134246" y="129713"/>
                  <a:pt x="133214" y="139242"/>
                </a:cubicBezTo>
                <a:cubicBezTo>
                  <a:pt x="132183" y="148771"/>
                  <a:pt x="139071" y="157331"/>
                  <a:pt x="148599" y="158361"/>
                </a:cubicBezTo>
                <a:lnTo>
                  <a:pt x="148599" y="158361"/>
                </a:lnTo>
                <a:cubicBezTo>
                  <a:pt x="158128" y="159393"/>
                  <a:pt x="166688" y="152505"/>
                  <a:pt x="167719" y="142976"/>
                </a:cubicBezTo>
                <a:cubicBezTo>
                  <a:pt x="168437" y="136346"/>
                  <a:pt x="170034" y="129811"/>
                  <a:pt x="172511" y="123371"/>
                </a:cubicBezTo>
                <a:close/>
                <a:moveTo>
                  <a:pt x="480653" y="149650"/>
                </a:moveTo>
                <a:lnTo>
                  <a:pt x="422864" y="218841"/>
                </a:lnTo>
                <a:lnTo>
                  <a:pt x="505083" y="278059"/>
                </a:lnTo>
                <a:lnTo>
                  <a:pt x="413615" y="295475"/>
                </a:lnTo>
                <a:lnTo>
                  <a:pt x="415143" y="298109"/>
                </a:lnTo>
                <a:cubicBezTo>
                  <a:pt x="432865" y="336206"/>
                  <a:pt x="439656" y="371170"/>
                  <a:pt x="428984" y="395631"/>
                </a:cubicBezTo>
                <a:cubicBezTo>
                  <a:pt x="377345" y="518946"/>
                  <a:pt x="59074" y="514004"/>
                  <a:pt x="20217" y="470101"/>
                </a:cubicBezTo>
                <a:cubicBezTo>
                  <a:pt x="-23601" y="418534"/>
                  <a:pt x="-1170" y="139823"/>
                  <a:pt x="136861" y="69595"/>
                </a:cubicBezTo>
                <a:cubicBezTo>
                  <a:pt x="149122" y="64884"/>
                  <a:pt x="163549" y="64915"/>
                  <a:pt x="179326" y="68769"/>
                </a:cubicBezTo>
                <a:lnTo>
                  <a:pt x="220085" y="86591"/>
                </a:lnTo>
                <a:lnTo>
                  <a:pt x="257327" y="0"/>
                </a:lnTo>
                <a:lnTo>
                  <a:pt x="300886" y="101279"/>
                </a:lnTo>
                <a:lnTo>
                  <a:pt x="378663" y="49028"/>
                </a:lnTo>
                <a:lnTo>
                  <a:pt x="360443" y="157186"/>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p>
        </p:txBody>
      </p:sp>
      <p:sp>
        <p:nvSpPr>
          <p:cNvPr id="27" name="Freeform: Shape 26">
            <a:extLst>
              <a:ext uri="{FF2B5EF4-FFF2-40B4-BE49-F238E27FC236}">
                <a16:creationId xmlns:a16="http://schemas.microsoft.com/office/drawing/2014/main" id="{064316CB-7715-41ED-9FE0-03DD49399B9C}"/>
              </a:ext>
            </a:extLst>
          </p:cNvPr>
          <p:cNvSpPr/>
          <p:nvPr/>
        </p:nvSpPr>
        <p:spPr>
          <a:xfrm>
            <a:off x="11275379" y="1250848"/>
            <a:ext cx="371818" cy="493440"/>
          </a:xfrm>
          <a:custGeom>
            <a:avLst/>
            <a:gdLst>
              <a:gd name="connsiteX0" fmla="*/ 245761 w 371818"/>
              <a:gd name="connsiteY0" fmla="*/ 53834 h 493440"/>
              <a:gd name="connsiteX1" fmla="*/ 247046 w 371818"/>
              <a:gd name="connsiteY1" fmla="*/ 64967 h 493440"/>
              <a:gd name="connsiteX2" fmla="*/ 213128 w 371818"/>
              <a:gd name="connsiteY2" fmla="*/ 139919 h 493440"/>
              <a:gd name="connsiteX3" fmla="*/ 215748 w 371818"/>
              <a:gd name="connsiteY3" fmla="*/ 158320 h 493440"/>
              <a:gd name="connsiteX4" fmla="*/ 229503 w 371818"/>
              <a:gd name="connsiteY4" fmla="*/ 157874 h 493440"/>
              <a:gd name="connsiteX5" fmla="*/ 325234 w 371818"/>
              <a:gd name="connsiteY5" fmla="*/ 175203 h 493440"/>
              <a:gd name="connsiteX6" fmla="*/ 371817 w 371818"/>
              <a:gd name="connsiteY6" fmla="*/ 299014 h 493440"/>
              <a:gd name="connsiteX7" fmla="*/ 185909 w 371818"/>
              <a:gd name="connsiteY7" fmla="*/ 484922 h 493440"/>
              <a:gd name="connsiteX8" fmla="*/ 0 w 371818"/>
              <a:gd name="connsiteY8" fmla="*/ 299014 h 493440"/>
              <a:gd name="connsiteX9" fmla="*/ 92210 w 371818"/>
              <a:gd name="connsiteY9" fmla="*/ 146136 h 493440"/>
              <a:gd name="connsiteX10" fmla="*/ 179664 w 371818"/>
              <a:gd name="connsiteY10" fmla="*/ 150866 h 493440"/>
              <a:gd name="connsiteX11" fmla="*/ 191991 w 371818"/>
              <a:gd name="connsiteY11" fmla="*/ 155110 h 493440"/>
              <a:gd name="connsiteX12" fmla="*/ 192569 w 371818"/>
              <a:gd name="connsiteY12" fmla="*/ 146756 h 493440"/>
              <a:gd name="connsiteX13" fmla="*/ 245761 w 371818"/>
              <a:gd name="connsiteY13" fmla="*/ 53834 h 493440"/>
              <a:gd name="connsiteX14" fmla="*/ 57901 w 371818"/>
              <a:gd name="connsiteY14" fmla="*/ 0 h 493440"/>
              <a:gd name="connsiteX15" fmla="*/ 131053 w 371818"/>
              <a:gd name="connsiteY15" fmla="*/ 14508 h 493440"/>
              <a:gd name="connsiteX16" fmla="*/ 193639 w 371818"/>
              <a:gd name="connsiteY16" fmla="*/ 82287 h 493440"/>
              <a:gd name="connsiteX17" fmla="*/ 183074 w 371818"/>
              <a:gd name="connsiteY17" fmla="*/ 135558 h 493440"/>
              <a:gd name="connsiteX18" fmla="*/ 109923 w 371818"/>
              <a:gd name="connsiteY18" fmla="*/ 121050 h 493440"/>
              <a:gd name="connsiteX19" fmla="*/ 47336 w 371818"/>
              <a:gd name="connsiteY19" fmla="*/ 53271 h 493440"/>
              <a:gd name="connsiteX20" fmla="*/ 47336 w 371818"/>
              <a:gd name="connsiteY20" fmla="*/ 53271 h 49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1818" h="493440">
                <a:moveTo>
                  <a:pt x="245761" y="53834"/>
                </a:moveTo>
                <a:lnTo>
                  <a:pt x="247046" y="64967"/>
                </a:lnTo>
                <a:cubicBezTo>
                  <a:pt x="216390" y="79315"/>
                  <a:pt x="211360" y="113148"/>
                  <a:pt x="213128" y="139919"/>
                </a:cubicBezTo>
                <a:lnTo>
                  <a:pt x="215748" y="158320"/>
                </a:lnTo>
                <a:lnTo>
                  <a:pt x="229503" y="157874"/>
                </a:lnTo>
                <a:cubicBezTo>
                  <a:pt x="255127" y="154035"/>
                  <a:pt x="279341" y="145928"/>
                  <a:pt x="325234" y="175203"/>
                </a:cubicBezTo>
                <a:cubicBezTo>
                  <a:pt x="351847" y="196306"/>
                  <a:pt x="372048" y="242412"/>
                  <a:pt x="371817" y="299014"/>
                </a:cubicBezTo>
                <a:cubicBezTo>
                  <a:pt x="371420" y="396282"/>
                  <a:pt x="311115" y="528375"/>
                  <a:pt x="185909" y="484922"/>
                </a:cubicBezTo>
                <a:cubicBezTo>
                  <a:pt x="39781" y="513891"/>
                  <a:pt x="0" y="401688"/>
                  <a:pt x="0" y="299014"/>
                </a:cubicBezTo>
                <a:cubicBezTo>
                  <a:pt x="0" y="234842"/>
                  <a:pt x="28672" y="176984"/>
                  <a:pt x="92210" y="146136"/>
                </a:cubicBezTo>
                <a:cubicBezTo>
                  <a:pt x="149463" y="125506"/>
                  <a:pt x="161060" y="140190"/>
                  <a:pt x="179664" y="150866"/>
                </a:cubicBezTo>
                <a:lnTo>
                  <a:pt x="191991" y="155110"/>
                </a:lnTo>
                <a:lnTo>
                  <a:pt x="192569" y="146756"/>
                </a:lnTo>
                <a:cubicBezTo>
                  <a:pt x="193294" y="120985"/>
                  <a:pt x="196750" y="81397"/>
                  <a:pt x="245761" y="53834"/>
                </a:cubicBezTo>
                <a:close/>
                <a:moveTo>
                  <a:pt x="57901" y="0"/>
                </a:moveTo>
                <a:lnTo>
                  <a:pt x="131053" y="14508"/>
                </a:lnTo>
                <a:cubicBezTo>
                  <a:pt x="171453" y="22520"/>
                  <a:pt x="199474" y="52866"/>
                  <a:pt x="193639" y="82287"/>
                </a:cubicBezTo>
                <a:lnTo>
                  <a:pt x="183074" y="135558"/>
                </a:lnTo>
                <a:lnTo>
                  <a:pt x="109923" y="121050"/>
                </a:lnTo>
                <a:cubicBezTo>
                  <a:pt x="69522" y="113038"/>
                  <a:pt x="41501" y="82692"/>
                  <a:pt x="47336" y="53271"/>
                </a:cubicBezTo>
                <a:lnTo>
                  <a:pt x="47336" y="5327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p>
        </p:txBody>
      </p:sp>
      <p:sp>
        <p:nvSpPr>
          <p:cNvPr id="28" name="Freeform: Shape 27">
            <a:extLst>
              <a:ext uri="{FF2B5EF4-FFF2-40B4-BE49-F238E27FC236}">
                <a16:creationId xmlns:a16="http://schemas.microsoft.com/office/drawing/2014/main" id="{6BEDF01E-25C5-4A05-82C8-73B4E43F2A0C}"/>
              </a:ext>
            </a:extLst>
          </p:cNvPr>
          <p:cNvSpPr/>
          <p:nvPr/>
        </p:nvSpPr>
        <p:spPr>
          <a:xfrm>
            <a:off x="9114007" y="1250848"/>
            <a:ext cx="499006" cy="499006"/>
          </a:xfrm>
          <a:custGeom>
            <a:avLst/>
            <a:gdLst>
              <a:gd name="connsiteX0" fmla="*/ 252286 w 504572"/>
              <a:gd name="connsiteY0" fmla="*/ 264071 h 504572"/>
              <a:gd name="connsiteX1" fmla="*/ 316259 w 504572"/>
              <a:gd name="connsiteY1" fmla="*/ 455989 h 504572"/>
              <a:gd name="connsiteX2" fmla="*/ 188313 w 504572"/>
              <a:gd name="connsiteY2" fmla="*/ 455989 h 504572"/>
              <a:gd name="connsiteX3" fmla="*/ 262725 w 504572"/>
              <a:gd name="connsiteY3" fmla="*/ 259353 h 504572"/>
              <a:gd name="connsiteX4" fmla="*/ 441235 w 504572"/>
              <a:gd name="connsiteY4" fmla="*/ 354534 h 504572"/>
              <a:gd name="connsiteX5" fmla="*/ 348425 w 504572"/>
              <a:gd name="connsiteY5" fmla="*/ 442604 h 504572"/>
              <a:gd name="connsiteX6" fmla="*/ 242274 w 504572"/>
              <a:gd name="connsiteY6" fmla="*/ 259353 h 504572"/>
              <a:gd name="connsiteX7" fmla="*/ 156574 w 504572"/>
              <a:gd name="connsiteY7" fmla="*/ 442604 h 504572"/>
              <a:gd name="connsiteX8" fmla="*/ 63764 w 504572"/>
              <a:gd name="connsiteY8" fmla="*/ 354534 h 504572"/>
              <a:gd name="connsiteX9" fmla="*/ 457397 w 504572"/>
              <a:gd name="connsiteY9" fmla="*/ 188914 h 504572"/>
              <a:gd name="connsiteX10" fmla="*/ 457397 w 504572"/>
              <a:gd name="connsiteY10" fmla="*/ 316860 h 504572"/>
              <a:gd name="connsiteX11" fmla="*/ 265479 w 504572"/>
              <a:gd name="connsiteY11" fmla="*/ 252887 h 504572"/>
              <a:gd name="connsiteX12" fmla="*/ 47175 w 504572"/>
              <a:gd name="connsiteY12" fmla="*/ 188914 h 504572"/>
              <a:gd name="connsiteX13" fmla="*/ 239093 w 504572"/>
              <a:gd name="connsiteY13" fmla="*/ 252887 h 504572"/>
              <a:gd name="connsiteX14" fmla="*/ 47175 w 504572"/>
              <a:gd name="connsiteY14" fmla="*/ 316860 h 504572"/>
              <a:gd name="connsiteX15" fmla="*/ 352812 w 504572"/>
              <a:gd name="connsiteY15" fmla="*/ 64884 h 504572"/>
              <a:gd name="connsiteX16" fmla="*/ 442756 w 504572"/>
              <a:gd name="connsiteY16" fmla="*/ 155879 h 504572"/>
              <a:gd name="connsiteX17" fmla="*/ 261292 w 504572"/>
              <a:gd name="connsiteY17" fmla="*/ 245299 h 504572"/>
              <a:gd name="connsiteX18" fmla="*/ 152187 w 504572"/>
              <a:gd name="connsiteY18" fmla="*/ 64884 h 504572"/>
              <a:gd name="connsiteX19" fmla="*/ 243706 w 504572"/>
              <a:gd name="connsiteY19" fmla="*/ 245299 h 504572"/>
              <a:gd name="connsiteX20" fmla="*/ 62242 w 504572"/>
              <a:gd name="connsiteY20" fmla="*/ 155879 h 504572"/>
              <a:gd name="connsiteX21" fmla="*/ 188313 w 504572"/>
              <a:gd name="connsiteY21" fmla="*/ 48583 h 504572"/>
              <a:gd name="connsiteX22" fmla="*/ 316259 w 504572"/>
              <a:gd name="connsiteY22" fmla="*/ 48583 h 504572"/>
              <a:gd name="connsiteX23" fmla="*/ 252286 w 504572"/>
              <a:gd name="connsiteY23" fmla="*/ 240501 h 504572"/>
              <a:gd name="connsiteX24" fmla="*/ 252286 w 504572"/>
              <a:gd name="connsiteY24" fmla="*/ 16338 h 504572"/>
              <a:gd name="connsiteX25" fmla="*/ 16338 w 504572"/>
              <a:gd name="connsiteY25" fmla="*/ 252286 h 504572"/>
              <a:gd name="connsiteX26" fmla="*/ 252286 w 504572"/>
              <a:gd name="connsiteY26" fmla="*/ 488234 h 504572"/>
              <a:gd name="connsiteX27" fmla="*/ 488234 w 504572"/>
              <a:gd name="connsiteY27" fmla="*/ 252286 h 504572"/>
              <a:gd name="connsiteX28" fmla="*/ 252286 w 504572"/>
              <a:gd name="connsiteY28" fmla="*/ 16338 h 504572"/>
              <a:gd name="connsiteX29" fmla="*/ 252286 w 504572"/>
              <a:gd name="connsiteY29" fmla="*/ 0 h 504572"/>
              <a:gd name="connsiteX30" fmla="*/ 504572 w 504572"/>
              <a:gd name="connsiteY30" fmla="*/ 252286 h 504572"/>
              <a:gd name="connsiteX31" fmla="*/ 252286 w 504572"/>
              <a:gd name="connsiteY31" fmla="*/ 504572 h 504572"/>
              <a:gd name="connsiteX32" fmla="*/ 0 w 504572"/>
              <a:gd name="connsiteY32" fmla="*/ 252286 h 504572"/>
              <a:gd name="connsiteX33" fmla="*/ 252286 w 504572"/>
              <a:gd name="connsiteY33" fmla="*/ 0 h 504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04572" h="504572">
                <a:moveTo>
                  <a:pt x="252286" y="264071"/>
                </a:moveTo>
                <a:lnTo>
                  <a:pt x="316259" y="455989"/>
                </a:lnTo>
                <a:lnTo>
                  <a:pt x="188313" y="455989"/>
                </a:lnTo>
                <a:close/>
                <a:moveTo>
                  <a:pt x="262725" y="259353"/>
                </a:moveTo>
                <a:lnTo>
                  <a:pt x="441235" y="354534"/>
                </a:lnTo>
                <a:lnTo>
                  <a:pt x="348425" y="442604"/>
                </a:lnTo>
                <a:close/>
                <a:moveTo>
                  <a:pt x="242274" y="259353"/>
                </a:moveTo>
                <a:lnTo>
                  <a:pt x="156574" y="442604"/>
                </a:lnTo>
                <a:lnTo>
                  <a:pt x="63764" y="354534"/>
                </a:lnTo>
                <a:close/>
                <a:moveTo>
                  <a:pt x="457397" y="188914"/>
                </a:moveTo>
                <a:lnTo>
                  <a:pt x="457397" y="316860"/>
                </a:lnTo>
                <a:lnTo>
                  <a:pt x="265479" y="252887"/>
                </a:lnTo>
                <a:close/>
                <a:moveTo>
                  <a:pt x="47175" y="188914"/>
                </a:moveTo>
                <a:lnTo>
                  <a:pt x="239093" y="252887"/>
                </a:lnTo>
                <a:lnTo>
                  <a:pt x="47175" y="316860"/>
                </a:lnTo>
                <a:close/>
                <a:moveTo>
                  <a:pt x="352812" y="64884"/>
                </a:moveTo>
                <a:lnTo>
                  <a:pt x="442756" y="155879"/>
                </a:lnTo>
                <a:lnTo>
                  <a:pt x="261292" y="245299"/>
                </a:lnTo>
                <a:close/>
                <a:moveTo>
                  <a:pt x="152187" y="64884"/>
                </a:moveTo>
                <a:lnTo>
                  <a:pt x="243706" y="245299"/>
                </a:lnTo>
                <a:lnTo>
                  <a:pt x="62242" y="155879"/>
                </a:lnTo>
                <a:close/>
                <a:moveTo>
                  <a:pt x="188313" y="48583"/>
                </a:moveTo>
                <a:lnTo>
                  <a:pt x="316259" y="48583"/>
                </a:lnTo>
                <a:lnTo>
                  <a:pt x="252286" y="240501"/>
                </a:lnTo>
                <a:close/>
                <a:moveTo>
                  <a:pt x="252286" y="16338"/>
                </a:moveTo>
                <a:cubicBezTo>
                  <a:pt x="121976" y="16338"/>
                  <a:pt x="16338" y="121976"/>
                  <a:pt x="16338" y="252286"/>
                </a:cubicBezTo>
                <a:cubicBezTo>
                  <a:pt x="16338" y="382596"/>
                  <a:pt x="121976" y="488234"/>
                  <a:pt x="252286" y="488234"/>
                </a:cubicBezTo>
                <a:cubicBezTo>
                  <a:pt x="382596" y="488234"/>
                  <a:pt x="488234" y="382596"/>
                  <a:pt x="488234" y="252286"/>
                </a:cubicBezTo>
                <a:cubicBezTo>
                  <a:pt x="488234" y="121976"/>
                  <a:pt x="382596" y="16338"/>
                  <a:pt x="252286" y="16338"/>
                </a:cubicBezTo>
                <a:close/>
                <a:moveTo>
                  <a:pt x="252286" y="0"/>
                </a:moveTo>
                <a:cubicBezTo>
                  <a:pt x="391620" y="0"/>
                  <a:pt x="504572" y="112952"/>
                  <a:pt x="504572" y="252286"/>
                </a:cubicBezTo>
                <a:cubicBezTo>
                  <a:pt x="504572" y="391620"/>
                  <a:pt x="391620" y="504572"/>
                  <a:pt x="252286" y="504572"/>
                </a:cubicBezTo>
                <a:cubicBezTo>
                  <a:pt x="112952" y="504572"/>
                  <a:pt x="0" y="391620"/>
                  <a:pt x="0" y="252286"/>
                </a:cubicBezTo>
                <a:cubicBezTo>
                  <a:pt x="0" y="112952"/>
                  <a:pt x="112952" y="0"/>
                  <a:pt x="252286" y="0"/>
                </a:cubicBezTo>
                <a:close/>
              </a:path>
            </a:pathLst>
          </a:custGeom>
          <a:solidFill>
            <a:schemeClr val="accent3"/>
          </a:solidFill>
          <a:ln w="508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a:p>
        </p:txBody>
      </p:sp>
      <p:sp>
        <p:nvSpPr>
          <p:cNvPr id="29" name="Freeform: Shape 28">
            <a:extLst>
              <a:ext uri="{FF2B5EF4-FFF2-40B4-BE49-F238E27FC236}">
                <a16:creationId xmlns:a16="http://schemas.microsoft.com/office/drawing/2014/main" id="{888EB764-BC9C-403E-8B9B-15801EB38D20}"/>
              </a:ext>
            </a:extLst>
          </p:cNvPr>
          <p:cNvSpPr/>
          <p:nvPr/>
        </p:nvSpPr>
        <p:spPr>
          <a:xfrm>
            <a:off x="8352976" y="1281398"/>
            <a:ext cx="504573" cy="512680"/>
          </a:xfrm>
          <a:custGeom>
            <a:avLst/>
            <a:gdLst>
              <a:gd name="connsiteX0" fmla="*/ 201909 w 999744"/>
              <a:gd name="connsiteY0" fmla="*/ 703893 h 1015807"/>
              <a:gd name="connsiteX1" fmla="*/ 229926 w 999744"/>
              <a:gd name="connsiteY1" fmla="*/ 747652 h 1015807"/>
              <a:gd name="connsiteX2" fmla="*/ 253322 w 999744"/>
              <a:gd name="connsiteY2" fmla="*/ 775669 h 1015807"/>
              <a:gd name="connsiteX3" fmla="*/ 283361 w 999744"/>
              <a:gd name="connsiteY3" fmla="*/ 785923 h 1015807"/>
              <a:gd name="connsiteX4" fmla="*/ 308345 w 999744"/>
              <a:gd name="connsiteY4" fmla="*/ 806285 h 1015807"/>
              <a:gd name="connsiteX5" fmla="*/ 189633 w 999744"/>
              <a:gd name="connsiteY5" fmla="*/ 820439 h 1015807"/>
              <a:gd name="connsiteX6" fmla="*/ 254622 w 999744"/>
              <a:gd name="connsiteY6" fmla="*/ 818995 h 1015807"/>
              <a:gd name="connsiteX7" fmla="*/ 205086 w 999744"/>
              <a:gd name="connsiteY7" fmla="*/ 860443 h 1015807"/>
              <a:gd name="connsiteX8" fmla="*/ 202342 w 999744"/>
              <a:gd name="connsiteY8" fmla="*/ 862176 h 1015807"/>
              <a:gd name="connsiteX9" fmla="*/ 202484 w 999744"/>
              <a:gd name="connsiteY9" fmla="*/ 862139 h 1015807"/>
              <a:gd name="connsiteX10" fmla="*/ 204943 w 999744"/>
              <a:gd name="connsiteY10" fmla="*/ 860586 h 1015807"/>
              <a:gd name="connsiteX11" fmla="*/ 205461 w 999744"/>
              <a:gd name="connsiteY11" fmla="*/ 861362 h 1015807"/>
              <a:gd name="connsiteX12" fmla="*/ 205664 w 999744"/>
              <a:gd name="connsiteY12" fmla="*/ 861309 h 1015807"/>
              <a:gd name="connsiteX13" fmla="*/ 272096 w 999744"/>
              <a:gd name="connsiteY13" fmla="*/ 826215 h 1015807"/>
              <a:gd name="connsiteX14" fmla="*/ 280328 w 999744"/>
              <a:gd name="connsiteY14" fmla="*/ 823327 h 1015807"/>
              <a:gd name="connsiteX15" fmla="*/ 331019 w 999744"/>
              <a:gd name="connsiteY15" fmla="*/ 829826 h 1015807"/>
              <a:gd name="connsiteX16" fmla="*/ 365535 w 999744"/>
              <a:gd name="connsiteY16" fmla="*/ 839791 h 1015807"/>
              <a:gd name="connsiteX17" fmla="*/ 397596 w 999744"/>
              <a:gd name="connsiteY17" fmla="*/ 844123 h 1015807"/>
              <a:gd name="connsiteX18" fmla="*/ 406694 w 999744"/>
              <a:gd name="connsiteY18" fmla="*/ 851777 h 1015807"/>
              <a:gd name="connsiteX19" fmla="*/ 416804 w 999744"/>
              <a:gd name="connsiteY19" fmla="*/ 893081 h 1015807"/>
              <a:gd name="connsiteX20" fmla="*/ 414349 w 999744"/>
              <a:gd name="connsiteY20" fmla="*/ 901891 h 1015807"/>
              <a:gd name="connsiteX21" fmla="*/ 380266 w 999744"/>
              <a:gd name="connsiteY21" fmla="*/ 972078 h 1015807"/>
              <a:gd name="connsiteX22" fmla="*/ 421570 w 999744"/>
              <a:gd name="connsiteY22" fmla="*/ 919799 h 1015807"/>
              <a:gd name="connsiteX23" fmla="*/ 421281 w 999744"/>
              <a:gd name="connsiteY23" fmla="*/ 983343 h 1015807"/>
              <a:gd name="connsiteX24" fmla="*/ 420992 w 999744"/>
              <a:gd name="connsiteY24" fmla="*/ 985798 h 1015807"/>
              <a:gd name="connsiteX25" fmla="*/ 421010 w 999744"/>
              <a:gd name="connsiteY25" fmla="*/ 985783 h 1015807"/>
              <a:gd name="connsiteX26" fmla="*/ 421280 w 999744"/>
              <a:gd name="connsiteY26" fmla="*/ 983486 h 1015807"/>
              <a:gd name="connsiteX27" fmla="*/ 422580 w 999744"/>
              <a:gd name="connsiteY27" fmla="*/ 984497 h 1015807"/>
              <a:gd name="connsiteX28" fmla="*/ 422563 w 999744"/>
              <a:gd name="connsiteY28" fmla="*/ 984513 h 1015807"/>
              <a:gd name="connsiteX29" fmla="*/ 422580 w 999744"/>
              <a:gd name="connsiteY29" fmla="*/ 984498 h 1015807"/>
              <a:gd name="connsiteX30" fmla="*/ 436444 w 999744"/>
              <a:gd name="connsiteY30" fmla="*/ 940306 h 1015807"/>
              <a:gd name="connsiteX31" fmla="*/ 431101 w 999744"/>
              <a:gd name="connsiteY31" fmla="*/ 861598 h 1015807"/>
              <a:gd name="connsiteX32" fmla="*/ 436878 w 999744"/>
              <a:gd name="connsiteY32" fmla="*/ 854955 h 1015807"/>
              <a:gd name="connsiteX33" fmla="*/ 470672 w 999744"/>
              <a:gd name="connsiteY33" fmla="*/ 853221 h 1015807"/>
              <a:gd name="connsiteX34" fmla="*/ 523240 w 999744"/>
              <a:gd name="connsiteY34" fmla="*/ 860298 h 1015807"/>
              <a:gd name="connsiteX35" fmla="*/ 530894 w 999744"/>
              <a:gd name="connsiteY35" fmla="*/ 866508 h 1015807"/>
              <a:gd name="connsiteX36" fmla="*/ 582018 w 999744"/>
              <a:gd name="connsiteY36" fmla="*/ 930486 h 1015807"/>
              <a:gd name="connsiteX37" fmla="*/ 584473 w 999744"/>
              <a:gd name="connsiteY37" fmla="*/ 932507 h 1015807"/>
              <a:gd name="connsiteX38" fmla="*/ 570176 w 999744"/>
              <a:gd name="connsiteY38" fmla="*/ 888604 h 1015807"/>
              <a:gd name="connsiteX39" fmla="*/ 680800 w 999744"/>
              <a:gd name="connsiteY39" fmla="*/ 916910 h 1015807"/>
              <a:gd name="connsiteX40" fmla="*/ 679067 w 999744"/>
              <a:gd name="connsiteY40" fmla="*/ 921099 h 1015807"/>
              <a:gd name="connsiteX41" fmla="*/ 630254 w 999744"/>
              <a:gd name="connsiteY41" fmla="*/ 977999 h 1015807"/>
              <a:gd name="connsiteX42" fmla="*/ 570609 w 999744"/>
              <a:gd name="connsiteY42" fmla="*/ 986809 h 1015807"/>
              <a:gd name="connsiteX43" fmla="*/ 541292 w 999744"/>
              <a:gd name="connsiteY43" fmla="*/ 969912 h 1015807"/>
              <a:gd name="connsiteX44" fmla="*/ 495223 w 999744"/>
              <a:gd name="connsiteY44" fmla="*/ 960380 h 1015807"/>
              <a:gd name="connsiteX45" fmla="*/ 474716 w 999744"/>
              <a:gd name="connsiteY45" fmla="*/ 970779 h 1015807"/>
              <a:gd name="connsiteX46" fmla="*/ 439622 w 999744"/>
              <a:gd name="connsiteY46" fmla="*/ 998507 h 1015807"/>
              <a:gd name="connsiteX47" fmla="*/ 422291 w 999744"/>
              <a:gd name="connsiteY47" fmla="*/ 1010205 h 1015807"/>
              <a:gd name="connsiteX48" fmla="*/ 375355 w 999744"/>
              <a:gd name="connsiteY48" fmla="*/ 1004139 h 1015807"/>
              <a:gd name="connsiteX49" fmla="*/ 346038 w 999744"/>
              <a:gd name="connsiteY49" fmla="*/ 964280 h 1015807"/>
              <a:gd name="connsiteX50" fmla="*/ 323654 w 999744"/>
              <a:gd name="connsiteY50" fmla="*/ 929763 h 1015807"/>
              <a:gd name="connsiteX51" fmla="*/ 265742 w 999744"/>
              <a:gd name="connsiteY51" fmla="*/ 907812 h 1015807"/>
              <a:gd name="connsiteX52" fmla="*/ 216351 w 999744"/>
              <a:gd name="connsiteY52" fmla="*/ 910411 h 1015807"/>
              <a:gd name="connsiteX53" fmla="*/ 171148 w 999744"/>
              <a:gd name="connsiteY53" fmla="*/ 873296 h 1015807"/>
              <a:gd name="connsiteX54" fmla="*/ 162627 w 999744"/>
              <a:gd name="connsiteY54" fmla="*/ 800075 h 1015807"/>
              <a:gd name="connsiteX55" fmla="*/ 178080 w 999744"/>
              <a:gd name="connsiteY55" fmla="*/ 732199 h 1015807"/>
              <a:gd name="connsiteX56" fmla="*/ 194688 w 999744"/>
              <a:gd name="connsiteY56" fmla="*/ 704470 h 1015807"/>
              <a:gd name="connsiteX57" fmla="*/ 201909 w 999744"/>
              <a:gd name="connsiteY57" fmla="*/ 703893 h 1015807"/>
              <a:gd name="connsiteX58" fmla="*/ 882119 w 999744"/>
              <a:gd name="connsiteY58" fmla="*/ 613487 h 1015807"/>
              <a:gd name="connsiteX59" fmla="*/ 881109 w 999744"/>
              <a:gd name="connsiteY59" fmla="*/ 614063 h 1015807"/>
              <a:gd name="connsiteX60" fmla="*/ 882066 w 999744"/>
              <a:gd name="connsiteY60" fmla="*/ 613696 h 1015807"/>
              <a:gd name="connsiteX61" fmla="*/ 168548 w 999744"/>
              <a:gd name="connsiteY61" fmla="*/ 516148 h 1015807"/>
              <a:gd name="connsiteX62" fmla="*/ 196565 w 999744"/>
              <a:gd name="connsiteY62" fmla="*/ 520914 h 1015807"/>
              <a:gd name="connsiteX63" fmla="*/ 247978 w 999744"/>
              <a:gd name="connsiteY63" fmla="*/ 560774 h 1015807"/>
              <a:gd name="connsiteX64" fmla="*/ 262275 w 999744"/>
              <a:gd name="connsiteY64" fmla="*/ 588935 h 1015807"/>
              <a:gd name="connsiteX65" fmla="*/ 285382 w 999744"/>
              <a:gd name="connsiteY65" fmla="*/ 617241 h 1015807"/>
              <a:gd name="connsiteX66" fmla="*/ 321920 w 999744"/>
              <a:gd name="connsiteY66" fmla="*/ 620273 h 1015807"/>
              <a:gd name="connsiteX67" fmla="*/ 362068 w 999744"/>
              <a:gd name="connsiteY67" fmla="*/ 604821 h 1015807"/>
              <a:gd name="connsiteX68" fmla="*/ 391819 w 999744"/>
              <a:gd name="connsiteY68" fmla="*/ 609442 h 1015807"/>
              <a:gd name="connsiteX69" fmla="*/ 418536 w 999744"/>
              <a:gd name="connsiteY69" fmla="*/ 629083 h 1015807"/>
              <a:gd name="connsiteX70" fmla="*/ 447420 w 999744"/>
              <a:gd name="connsiteY70" fmla="*/ 646413 h 1015807"/>
              <a:gd name="connsiteX71" fmla="*/ 484824 w 999744"/>
              <a:gd name="connsiteY71" fmla="*/ 645114 h 1015807"/>
              <a:gd name="connsiteX72" fmla="*/ 509231 w 999744"/>
              <a:gd name="connsiteY72" fmla="*/ 654645 h 1015807"/>
              <a:gd name="connsiteX73" fmla="*/ 523239 w 999744"/>
              <a:gd name="connsiteY73" fmla="*/ 703459 h 1015807"/>
              <a:gd name="connsiteX74" fmla="*/ 544036 w 999744"/>
              <a:gd name="connsiteY74" fmla="*/ 772346 h 1015807"/>
              <a:gd name="connsiteX75" fmla="*/ 589961 w 999744"/>
              <a:gd name="connsiteY75" fmla="*/ 831991 h 1015807"/>
              <a:gd name="connsiteX76" fmla="*/ 543169 w 999744"/>
              <a:gd name="connsiteY76" fmla="*/ 840512 h 1015807"/>
              <a:gd name="connsiteX77" fmla="*/ 461140 w 999744"/>
              <a:gd name="connsiteY77" fmla="*/ 833290 h 1015807"/>
              <a:gd name="connsiteX78" fmla="*/ 420991 w 999744"/>
              <a:gd name="connsiteY78" fmla="*/ 829391 h 1015807"/>
              <a:gd name="connsiteX79" fmla="*/ 370300 w 999744"/>
              <a:gd name="connsiteY79" fmla="*/ 820871 h 1015807"/>
              <a:gd name="connsiteX80" fmla="*/ 336506 w 999744"/>
              <a:gd name="connsiteY80" fmla="*/ 808884 h 1015807"/>
              <a:gd name="connsiteX81" fmla="*/ 313688 w 999744"/>
              <a:gd name="connsiteY81" fmla="*/ 781300 h 1015807"/>
              <a:gd name="connsiteX82" fmla="*/ 299391 w 999744"/>
              <a:gd name="connsiteY82" fmla="*/ 770758 h 1015807"/>
              <a:gd name="connsiteX83" fmla="*/ 274262 w 999744"/>
              <a:gd name="connsiteY83" fmla="*/ 760504 h 1015807"/>
              <a:gd name="connsiteX84" fmla="*/ 246678 w 999744"/>
              <a:gd name="connsiteY84" fmla="*/ 728876 h 1015807"/>
              <a:gd name="connsiteX85" fmla="*/ 214617 w 999744"/>
              <a:gd name="connsiteY85" fmla="*/ 684829 h 1015807"/>
              <a:gd name="connsiteX86" fmla="*/ 187466 w 999744"/>
              <a:gd name="connsiteY86" fmla="*/ 654790 h 1015807"/>
              <a:gd name="connsiteX87" fmla="*/ 159594 w 999744"/>
              <a:gd name="connsiteY87" fmla="*/ 555286 h 1015807"/>
              <a:gd name="connsiteX88" fmla="*/ 163926 w 999744"/>
              <a:gd name="connsiteY88" fmla="*/ 518170 h 1015807"/>
              <a:gd name="connsiteX89" fmla="*/ 168548 w 999744"/>
              <a:gd name="connsiteY89" fmla="*/ 516148 h 1015807"/>
              <a:gd name="connsiteX90" fmla="*/ 473993 w 999744"/>
              <a:gd name="connsiteY90" fmla="*/ 489576 h 1015807"/>
              <a:gd name="connsiteX91" fmla="*/ 484391 w 999744"/>
              <a:gd name="connsiteY91" fmla="*/ 506184 h 1015807"/>
              <a:gd name="connsiteX92" fmla="*/ 524106 w 999744"/>
              <a:gd name="connsiteY92" fmla="*/ 524814 h 1015807"/>
              <a:gd name="connsiteX93" fmla="*/ 568154 w 999744"/>
              <a:gd name="connsiteY93" fmla="*/ 538678 h 1015807"/>
              <a:gd name="connsiteX94" fmla="*/ 593860 w 999744"/>
              <a:gd name="connsiteY94" fmla="*/ 577671 h 1015807"/>
              <a:gd name="connsiteX95" fmla="*/ 600503 w 999744"/>
              <a:gd name="connsiteY95" fmla="*/ 598612 h 1015807"/>
              <a:gd name="connsiteX96" fmla="*/ 584040 w 999744"/>
              <a:gd name="connsiteY96" fmla="*/ 610743 h 1015807"/>
              <a:gd name="connsiteX97" fmla="*/ 567143 w 999744"/>
              <a:gd name="connsiteY97" fmla="*/ 640349 h 1015807"/>
              <a:gd name="connsiteX98" fmla="*/ 570898 w 999744"/>
              <a:gd name="connsiteY98" fmla="*/ 663167 h 1015807"/>
              <a:gd name="connsiteX99" fmla="*/ 557034 w 999744"/>
              <a:gd name="connsiteY99" fmla="*/ 729022 h 1015807"/>
              <a:gd name="connsiteX100" fmla="*/ 546346 w 999744"/>
              <a:gd name="connsiteY100" fmla="*/ 692629 h 1015807"/>
              <a:gd name="connsiteX101" fmla="*/ 531905 w 999744"/>
              <a:gd name="connsiteY101" fmla="*/ 631106 h 1015807"/>
              <a:gd name="connsiteX102" fmla="*/ 495656 w 999744"/>
              <a:gd name="connsiteY102" fmla="*/ 614498 h 1015807"/>
              <a:gd name="connsiteX103" fmla="*/ 486558 w 999744"/>
              <a:gd name="connsiteY103" fmla="*/ 618830 h 1015807"/>
              <a:gd name="connsiteX104" fmla="*/ 438322 w 999744"/>
              <a:gd name="connsiteY104" fmla="*/ 613632 h 1015807"/>
              <a:gd name="connsiteX105" fmla="*/ 422147 w 999744"/>
              <a:gd name="connsiteY105" fmla="*/ 600345 h 1015807"/>
              <a:gd name="connsiteX106" fmla="*/ 353837 w 999744"/>
              <a:gd name="connsiteY106" fmla="*/ 588069 h 1015807"/>
              <a:gd name="connsiteX107" fmla="*/ 346472 w 999744"/>
              <a:gd name="connsiteY107" fmla="*/ 590525 h 1015807"/>
              <a:gd name="connsiteX108" fmla="*/ 364813 w 999744"/>
              <a:gd name="connsiteY108" fmla="*/ 547344 h 1015807"/>
              <a:gd name="connsiteX109" fmla="*/ 385031 w 999744"/>
              <a:gd name="connsiteY109" fmla="*/ 540411 h 1015807"/>
              <a:gd name="connsiteX110" fmla="*/ 429224 w 999744"/>
              <a:gd name="connsiteY110" fmla="*/ 535357 h 1015807"/>
              <a:gd name="connsiteX111" fmla="*/ 473993 w 999744"/>
              <a:gd name="connsiteY111" fmla="*/ 489576 h 1015807"/>
              <a:gd name="connsiteX112" fmla="*/ 795593 w 999744"/>
              <a:gd name="connsiteY112" fmla="*/ 468852 h 1015807"/>
              <a:gd name="connsiteX113" fmla="*/ 834171 w 999744"/>
              <a:gd name="connsiteY113" fmla="*/ 491164 h 1015807"/>
              <a:gd name="connsiteX114" fmla="*/ 836193 w 999744"/>
              <a:gd name="connsiteY114" fmla="*/ 495641 h 1015807"/>
              <a:gd name="connsiteX115" fmla="*/ 839659 w 999744"/>
              <a:gd name="connsiteY115" fmla="*/ 536078 h 1015807"/>
              <a:gd name="connsiteX116" fmla="*/ 827239 w 999744"/>
              <a:gd name="connsiteY116" fmla="*/ 580270 h 1015807"/>
              <a:gd name="connsiteX117" fmla="*/ 816263 w 999744"/>
              <a:gd name="connsiteY117" fmla="*/ 622296 h 1015807"/>
              <a:gd name="connsiteX118" fmla="*/ 815685 w 999744"/>
              <a:gd name="connsiteY118" fmla="*/ 635294 h 1015807"/>
              <a:gd name="connsiteX119" fmla="*/ 791279 w 999744"/>
              <a:gd name="connsiteY119" fmla="*/ 681507 h 1015807"/>
              <a:gd name="connsiteX120" fmla="*/ 779725 w 999744"/>
              <a:gd name="connsiteY120" fmla="*/ 694361 h 1015807"/>
              <a:gd name="connsiteX121" fmla="*/ 694086 w 999744"/>
              <a:gd name="connsiteY121" fmla="*/ 772635 h 1015807"/>
              <a:gd name="connsiteX122" fmla="*/ 637618 w 999744"/>
              <a:gd name="connsiteY122" fmla="*/ 811051 h 1015807"/>
              <a:gd name="connsiteX123" fmla="*/ 625632 w 999744"/>
              <a:gd name="connsiteY123" fmla="*/ 819716 h 1015807"/>
              <a:gd name="connsiteX124" fmla="*/ 618844 w 999744"/>
              <a:gd name="connsiteY124" fmla="*/ 820149 h 1015807"/>
              <a:gd name="connsiteX125" fmla="*/ 578985 w 999744"/>
              <a:gd name="connsiteY125" fmla="*/ 790688 h 1015807"/>
              <a:gd name="connsiteX126" fmla="*/ 577396 w 999744"/>
              <a:gd name="connsiteY126" fmla="*/ 749529 h 1015807"/>
              <a:gd name="connsiteX127" fmla="*/ 599059 w 999744"/>
              <a:gd name="connsiteY127" fmla="*/ 698982 h 1015807"/>
              <a:gd name="connsiteX128" fmla="*/ 594726 w 999744"/>
              <a:gd name="connsiteY128" fmla="*/ 662733 h 1015807"/>
              <a:gd name="connsiteX129" fmla="*/ 612201 w 999744"/>
              <a:gd name="connsiteY129" fmla="*/ 621574 h 1015807"/>
              <a:gd name="connsiteX130" fmla="*/ 639640 w 999744"/>
              <a:gd name="connsiteY130" fmla="*/ 608721 h 1015807"/>
              <a:gd name="connsiteX131" fmla="*/ 664480 w 999744"/>
              <a:gd name="connsiteY131" fmla="*/ 595723 h 1015807"/>
              <a:gd name="connsiteX132" fmla="*/ 682243 w 999744"/>
              <a:gd name="connsiteY132" fmla="*/ 563374 h 1015807"/>
              <a:gd name="connsiteX133" fmla="*/ 677045 w 999744"/>
              <a:gd name="connsiteY133" fmla="*/ 509794 h 1015807"/>
              <a:gd name="connsiteX134" fmla="*/ 683544 w 999744"/>
              <a:gd name="connsiteY134" fmla="*/ 502573 h 1015807"/>
              <a:gd name="connsiteX135" fmla="*/ 750842 w 999744"/>
              <a:gd name="connsiteY135" fmla="*/ 482066 h 1015807"/>
              <a:gd name="connsiteX136" fmla="*/ 795593 w 999744"/>
              <a:gd name="connsiteY136" fmla="*/ 468852 h 1015807"/>
              <a:gd name="connsiteX137" fmla="*/ 905966 w 999744"/>
              <a:gd name="connsiteY137" fmla="*/ 445366 h 1015807"/>
              <a:gd name="connsiteX138" fmla="*/ 942630 w 999744"/>
              <a:gd name="connsiteY138" fmla="*/ 450149 h 1015807"/>
              <a:gd name="connsiteX139" fmla="*/ 999386 w 999744"/>
              <a:gd name="connsiteY139" fmla="*/ 524092 h 1015807"/>
              <a:gd name="connsiteX140" fmla="*/ 967326 w 999744"/>
              <a:gd name="connsiteY140" fmla="*/ 594568 h 1015807"/>
              <a:gd name="connsiteX141" fmla="*/ 942919 w 999744"/>
              <a:gd name="connsiteY141" fmla="*/ 612620 h 1015807"/>
              <a:gd name="connsiteX142" fmla="*/ 924000 w 999744"/>
              <a:gd name="connsiteY142" fmla="*/ 650458 h 1015807"/>
              <a:gd name="connsiteX143" fmla="*/ 932087 w 999744"/>
              <a:gd name="connsiteY143" fmla="*/ 702737 h 1015807"/>
              <a:gd name="connsiteX144" fmla="*/ 937576 w 999744"/>
              <a:gd name="connsiteY144" fmla="*/ 752562 h 1015807"/>
              <a:gd name="connsiteX145" fmla="*/ 903059 w 999744"/>
              <a:gd name="connsiteY145" fmla="*/ 787366 h 1015807"/>
              <a:gd name="connsiteX146" fmla="*/ 859301 w 999744"/>
              <a:gd name="connsiteY146" fmla="*/ 791844 h 1015807"/>
              <a:gd name="connsiteX147" fmla="*/ 835905 w 999744"/>
              <a:gd name="connsiteY147" fmla="*/ 795309 h 1015807"/>
              <a:gd name="connsiteX148" fmla="*/ 801533 w 999744"/>
              <a:gd name="connsiteY148" fmla="*/ 825637 h 1015807"/>
              <a:gd name="connsiteX149" fmla="*/ 791280 w 999744"/>
              <a:gd name="connsiteY149" fmla="*/ 857843 h 1015807"/>
              <a:gd name="connsiteX150" fmla="*/ 779726 w 999744"/>
              <a:gd name="connsiteY150" fmla="*/ 886438 h 1015807"/>
              <a:gd name="connsiteX151" fmla="*/ 748965 w 999744"/>
              <a:gd name="connsiteY151" fmla="*/ 904201 h 1015807"/>
              <a:gd name="connsiteX152" fmla="*/ 634731 w 999744"/>
              <a:gd name="connsiteY152" fmla="*/ 891348 h 1015807"/>
              <a:gd name="connsiteX153" fmla="*/ 567287 w 999744"/>
              <a:gd name="connsiteY153" fmla="*/ 871418 h 1015807"/>
              <a:gd name="connsiteX154" fmla="*/ 561799 w 999744"/>
              <a:gd name="connsiteY154" fmla="*/ 869251 h 1015807"/>
              <a:gd name="connsiteX155" fmla="*/ 615523 w 999744"/>
              <a:gd name="connsiteY155" fmla="*/ 847011 h 1015807"/>
              <a:gd name="connsiteX156" fmla="*/ 674301 w 999744"/>
              <a:gd name="connsiteY156" fmla="*/ 810040 h 1015807"/>
              <a:gd name="connsiteX157" fmla="*/ 714160 w 999744"/>
              <a:gd name="connsiteY157" fmla="*/ 784767 h 1015807"/>
              <a:gd name="connsiteX158" fmla="*/ 745211 w 999744"/>
              <a:gd name="connsiteY158" fmla="*/ 766137 h 1015807"/>
              <a:gd name="connsiteX159" fmla="*/ 756475 w 999744"/>
              <a:gd name="connsiteY159" fmla="*/ 882538 h 1015807"/>
              <a:gd name="connsiteX160" fmla="*/ 756475 w 999744"/>
              <a:gd name="connsiteY160" fmla="*/ 878206 h 1015807"/>
              <a:gd name="connsiteX161" fmla="*/ 755608 w 999744"/>
              <a:gd name="connsiteY161" fmla="*/ 873295 h 1015807"/>
              <a:gd name="connsiteX162" fmla="*/ 758352 w 999744"/>
              <a:gd name="connsiteY162" fmla="*/ 809463 h 1015807"/>
              <a:gd name="connsiteX163" fmla="*/ 783914 w 999744"/>
              <a:gd name="connsiteY163" fmla="*/ 723389 h 1015807"/>
              <a:gd name="connsiteX164" fmla="*/ 810487 w 999744"/>
              <a:gd name="connsiteY164" fmla="*/ 691906 h 1015807"/>
              <a:gd name="connsiteX165" fmla="*/ 858001 w 999744"/>
              <a:gd name="connsiteY165" fmla="*/ 653491 h 1015807"/>
              <a:gd name="connsiteX166" fmla="*/ 881685 w 999744"/>
              <a:gd name="connsiteY166" fmla="*/ 615219 h 1015807"/>
              <a:gd name="connsiteX167" fmla="*/ 881865 w 999744"/>
              <a:gd name="connsiteY167" fmla="*/ 614500 h 1015807"/>
              <a:gd name="connsiteX168" fmla="*/ 881108 w 999744"/>
              <a:gd name="connsiteY168" fmla="*/ 614065 h 1015807"/>
              <a:gd name="connsiteX169" fmla="*/ 835616 w 999744"/>
              <a:gd name="connsiteY169" fmla="*/ 652479 h 1015807"/>
              <a:gd name="connsiteX170" fmla="*/ 851791 w 999744"/>
              <a:gd name="connsiteY170" fmla="*/ 586914 h 1015807"/>
              <a:gd name="connsiteX171" fmla="*/ 890495 w 999744"/>
              <a:gd name="connsiteY171" fmla="*/ 540555 h 1015807"/>
              <a:gd name="connsiteX172" fmla="*/ 951729 w 999744"/>
              <a:gd name="connsiteY172" fmla="*/ 493619 h 1015807"/>
              <a:gd name="connsiteX173" fmla="*/ 954906 w 999744"/>
              <a:gd name="connsiteY173" fmla="*/ 492175 h 1015807"/>
              <a:gd name="connsiteX174" fmla="*/ 890495 w 999744"/>
              <a:gd name="connsiteY174" fmla="*/ 514705 h 1015807"/>
              <a:gd name="connsiteX175" fmla="*/ 903755 w 999744"/>
              <a:gd name="connsiteY175" fmla="*/ 454749 h 1015807"/>
              <a:gd name="connsiteX176" fmla="*/ 902625 w 999744"/>
              <a:gd name="connsiteY176" fmla="*/ 453760 h 1015807"/>
              <a:gd name="connsiteX177" fmla="*/ 904185 w 999744"/>
              <a:gd name="connsiteY177" fmla="*/ 452342 h 1015807"/>
              <a:gd name="connsiteX178" fmla="*/ 904215 w 999744"/>
              <a:gd name="connsiteY178" fmla="*/ 452171 h 1015807"/>
              <a:gd name="connsiteX179" fmla="*/ 902626 w 999744"/>
              <a:gd name="connsiteY179" fmla="*/ 453616 h 1015807"/>
              <a:gd name="connsiteX180" fmla="*/ 870999 w 999744"/>
              <a:gd name="connsiteY180" fmla="*/ 528136 h 1015807"/>
              <a:gd name="connsiteX181" fmla="*/ 862911 w 999744"/>
              <a:gd name="connsiteY181" fmla="*/ 539400 h 1015807"/>
              <a:gd name="connsiteX182" fmla="*/ 858434 w 999744"/>
              <a:gd name="connsiteY182" fmla="*/ 478022 h 1015807"/>
              <a:gd name="connsiteX183" fmla="*/ 865366 w 999744"/>
              <a:gd name="connsiteY183" fmla="*/ 449861 h 1015807"/>
              <a:gd name="connsiteX184" fmla="*/ 868977 w 999744"/>
              <a:gd name="connsiteY184" fmla="*/ 446106 h 1015807"/>
              <a:gd name="connsiteX185" fmla="*/ 905966 w 999744"/>
              <a:gd name="connsiteY185" fmla="*/ 445366 h 1015807"/>
              <a:gd name="connsiteX186" fmla="*/ 464317 w 999744"/>
              <a:gd name="connsiteY186" fmla="*/ 337215 h 1015807"/>
              <a:gd name="connsiteX187" fmla="*/ 475437 w 999744"/>
              <a:gd name="connsiteY187" fmla="*/ 342558 h 1015807"/>
              <a:gd name="connsiteX188" fmla="*/ 533782 w 999744"/>
              <a:gd name="connsiteY188" fmla="*/ 373031 h 1015807"/>
              <a:gd name="connsiteX189" fmla="*/ 545047 w 999744"/>
              <a:gd name="connsiteY189" fmla="*/ 375630 h 1015807"/>
              <a:gd name="connsiteX190" fmla="*/ 558334 w 999744"/>
              <a:gd name="connsiteY190" fmla="*/ 392672 h 1015807"/>
              <a:gd name="connsiteX191" fmla="*/ 578552 w 999744"/>
              <a:gd name="connsiteY191" fmla="*/ 423577 h 1015807"/>
              <a:gd name="connsiteX192" fmla="*/ 629243 w 999744"/>
              <a:gd name="connsiteY192" fmla="*/ 436575 h 1015807"/>
              <a:gd name="connsiteX193" fmla="*/ 649750 w 999744"/>
              <a:gd name="connsiteY193" fmla="*/ 440330 h 1015807"/>
              <a:gd name="connsiteX194" fmla="*/ 653361 w 999744"/>
              <a:gd name="connsiteY194" fmla="*/ 453472 h 1015807"/>
              <a:gd name="connsiteX195" fmla="*/ 642963 w 999744"/>
              <a:gd name="connsiteY195" fmla="*/ 469358 h 1015807"/>
              <a:gd name="connsiteX196" fmla="*/ 651194 w 999744"/>
              <a:gd name="connsiteY196" fmla="*/ 494920 h 1015807"/>
              <a:gd name="connsiteX197" fmla="*/ 657693 w 999744"/>
              <a:gd name="connsiteY197" fmla="*/ 504307 h 1015807"/>
              <a:gd name="connsiteX198" fmla="*/ 663903 w 999744"/>
              <a:gd name="connsiteY198" fmla="*/ 538967 h 1015807"/>
              <a:gd name="connsiteX199" fmla="*/ 626788 w 999744"/>
              <a:gd name="connsiteY199" fmla="*/ 589948 h 1015807"/>
              <a:gd name="connsiteX200" fmla="*/ 621589 w 999744"/>
              <a:gd name="connsiteY200" fmla="*/ 586481 h 1015807"/>
              <a:gd name="connsiteX201" fmla="*/ 604114 w 999744"/>
              <a:gd name="connsiteY201" fmla="*/ 549366 h 1015807"/>
              <a:gd name="connsiteX202" fmla="*/ 554290 w 999744"/>
              <a:gd name="connsiteY202" fmla="*/ 506040 h 1015807"/>
              <a:gd name="connsiteX203" fmla="*/ 517175 w 999744"/>
              <a:gd name="connsiteY203" fmla="*/ 497375 h 1015807"/>
              <a:gd name="connsiteX204" fmla="*/ 487713 w 999744"/>
              <a:gd name="connsiteY204" fmla="*/ 465892 h 1015807"/>
              <a:gd name="connsiteX205" fmla="*/ 441788 w 999744"/>
              <a:gd name="connsiteY205" fmla="*/ 360755 h 1015807"/>
              <a:gd name="connsiteX206" fmla="*/ 440488 w 999744"/>
              <a:gd name="connsiteY206" fmla="*/ 355845 h 1015807"/>
              <a:gd name="connsiteX207" fmla="*/ 460995 w 999744"/>
              <a:gd name="connsiteY207" fmla="*/ 338226 h 1015807"/>
              <a:gd name="connsiteX208" fmla="*/ 464317 w 999744"/>
              <a:gd name="connsiteY208" fmla="*/ 337215 h 1015807"/>
              <a:gd name="connsiteX209" fmla="*/ 103416 w 999744"/>
              <a:gd name="connsiteY209" fmla="*/ 306598 h 1015807"/>
              <a:gd name="connsiteX210" fmla="*/ 182268 w 999744"/>
              <a:gd name="connsiteY210" fmla="*/ 328983 h 1015807"/>
              <a:gd name="connsiteX211" fmla="*/ 150496 w 999744"/>
              <a:gd name="connsiteY211" fmla="*/ 401770 h 1015807"/>
              <a:gd name="connsiteX212" fmla="*/ 137643 w 999744"/>
              <a:gd name="connsiteY212" fmla="*/ 443796 h 1015807"/>
              <a:gd name="connsiteX213" fmla="*/ 118291 w 999744"/>
              <a:gd name="connsiteY213" fmla="*/ 423577 h 1015807"/>
              <a:gd name="connsiteX214" fmla="*/ 115981 w 999744"/>
              <a:gd name="connsiteY214" fmla="*/ 416356 h 1015807"/>
              <a:gd name="connsiteX215" fmla="*/ 82620 w 999744"/>
              <a:gd name="connsiteY215" fmla="*/ 341980 h 1015807"/>
              <a:gd name="connsiteX216" fmla="*/ 96917 w 999744"/>
              <a:gd name="connsiteY216" fmla="*/ 404947 h 1015807"/>
              <a:gd name="connsiteX217" fmla="*/ 32651 w 999744"/>
              <a:gd name="connsiteY217" fmla="*/ 380396 h 1015807"/>
              <a:gd name="connsiteX218" fmla="*/ 39872 w 999744"/>
              <a:gd name="connsiteY218" fmla="*/ 385161 h 1015807"/>
              <a:gd name="connsiteX219" fmla="*/ 101250 w 999744"/>
              <a:gd name="connsiteY219" fmla="*/ 434986 h 1015807"/>
              <a:gd name="connsiteX220" fmla="*/ 136632 w 999744"/>
              <a:gd name="connsiteY220" fmla="*/ 477734 h 1015807"/>
              <a:gd name="connsiteX221" fmla="*/ 146019 w 999744"/>
              <a:gd name="connsiteY221" fmla="*/ 529869 h 1015807"/>
              <a:gd name="connsiteX222" fmla="*/ 135766 w 999744"/>
              <a:gd name="connsiteY222" fmla="*/ 556009 h 1015807"/>
              <a:gd name="connsiteX223" fmla="*/ 129845 w 999744"/>
              <a:gd name="connsiteY223" fmla="*/ 560774 h 1015807"/>
              <a:gd name="connsiteX224" fmla="*/ 58068 w 999744"/>
              <a:gd name="connsiteY224" fmla="*/ 587492 h 1015807"/>
              <a:gd name="connsiteX225" fmla="*/ 55469 w 999744"/>
              <a:gd name="connsiteY225" fmla="*/ 588358 h 1015807"/>
              <a:gd name="connsiteX226" fmla="*/ 134755 w 999744"/>
              <a:gd name="connsiteY226" fmla="*/ 580126 h 1015807"/>
              <a:gd name="connsiteX227" fmla="*/ 141543 w 999744"/>
              <a:gd name="connsiteY227" fmla="*/ 583448 h 1015807"/>
              <a:gd name="connsiteX228" fmla="*/ 159162 w 999744"/>
              <a:gd name="connsiteY228" fmla="*/ 639771 h 1015807"/>
              <a:gd name="connsiteX229" fmla="*/ 180969 w 999744"/>
              <a:gd name="connsiteY229" fmla="*/ 689163 h 1015807"/>
              <a:gd name="connsiteX230" fmla="*/ 179524 w 999744"/>
              <a:gd name="connsiteY230" fmla="*/ 695228 h 1015807"/>
              <a:gd name="connsiteX231" fmla="*/ 152518 w 999744"/>
              <a:gd name="connsiteY231" fmla="*/ 755162 h 1015807"/>
              <a:gd name="connsiteX232" fmla="*/ 148908 w 999744"/>
              <a:gd name="connsiteY232" fmla="*/ 792999 h 1015807"/>
              <a:gd name="connsiteX233" fmla="*/ 127678 w 999744"/>
              <a:gd name="connsiteY233" fmla="*/ 763971 h 1015807"/>
              <a:gd name="connsiteX234" fmla="*/ 125079 w 999744"/>
              <a:gd name="connsiteY234" fmla="*/ 728733 h 1015807"/>
              <a:gd name="connsiteX235" fmla="*/ 123346 w 999744"/>
              <a:gd name="connsiteY235" fmla="*/ 705049 h 1015807"/>
              <a:gd name="connsiteX236" fmla="*/ 90996 w 999744"/>
              <a:gd name="connsiteY236" fmla="*/ 664900 h 1015807"/>
              <a:gd name="connsiteX237" fmla="*/ 47093 w 999744"/>
              <a:gd name="connsiteY237" fmla="*/ 649014 h 1015807"/>
              <a:gd name="connsiteX238" fmla="*/ 33807 w 999744"/>
              <a:gd name="connsiteY238" fmla="*/ 643526 h 1015807"/>
              <a:gd name="connsiteX239" fmla="*/ 9977 w 999744"/>
              <a:gd name="connsiteY239" fmla="*/ 594135 h 1015807"/>
              <a:gd name="connsiteX240" fmla="*/ 27163 w 999744"/>
              <a:gd name="connsiteY240" fmla="*/ 552976 h 1015807"/>
              <a:gd name="connsiteX241" fmla="*/ 42038 w 999744"/>
              <a:gd name="connsiteY241" fmla="*/ 522504 h 1015807"/>
              <a:gd name="connsiteX242" fmla="*/ 31062 w 999744"/>
              <a:gd name="connsiteY242" fmla="*/ 453472 h 1015807"/>
              <a:gd name="connsiteX243" fmla="*/ 11710 w 999744"/>
              <a:gd name="connsiteY243" fmla="*/ 428487 h 1015807"/>
              <a:gd name="connsiteX244" fmla="*/ 17632 w 999744"/>
              <a:gd name="connsiteY244" fmla="*/ 340103 h 1015807"/>
              <a:gd name="connsiteX245" fmla="*/ 103416 w 999744"/>
              <a:gd name="connsiteY245" fmla="*/ 306598 h 1015807"/>
              <a:gd name="connsiteX246" fmla="*/ 293182 w 999744"/>
              <a:gd name="connsiteY246" fmla="*/ 243054 h 1015807"/>
              <a:gd name="connsiteX247" fmla="*/ 299247 w 999744"/>
              <a:gd name="connsiteY247" fmla="*/ 273526 h 1015807"/>
              <a:gd name="connsiteX248" fmla="*/ 331597 w 999744"/>
              <a:gd name="connsiteY248" fmla="*/ 299377 h 1015807"/>
              <a:gd name="connsiteX249" fmla="*/ 356293 w 999744"/>
              <a:gd name="connsiteY249" fmla="*/ 339526 h 1015807"/>
              <a:gd name="connsiteX250" fmla="*/ 357303 w 999744"/>
              <a:gd name="connsiteY250" fmla="*/ 350646 h 1015807"/>
              <a:gd name="connsiteX251" fmla="*/ 365969 w 999744"/>
              <a:gd name="connsiteY251" fmla="*/ 372597 h 1015807"/>
              <a:gd name="connsiteX252" fmla="*/ 422436 w 999744"/>
              <a:gd name="connsiteY252" fmla="*/ 378229 h 1015807"/>
              <a:gd name="connsiteX253" fmla="*/ 430379 w 999744"/>
              <a:gd name="connsiteY253" fmla="*/ 378663 h 1015807"/>
              <a:gd name="connsiteX254" fmla="*/ 462007 w 999744"/>
              <a:gd name="connsiteY254" fmla="*/ 444662 h 1015807"/>
              <a:gd name="connsiteX255" fmla="*/ 392686 w 999744"/>
              <a:gd name="connsiteY255" fmla="*/ 522215 h 1015807"/>
              <a:gd name="connsiteX256" fmla="*/ 380988 w 999744"/>
              <a:gd name="connsiteY256" fmla="*/ 518893 h 1015807"/>
              <a:gd name="connsiteX257" fmla="*/ 344162 w 999744"/>
              <a:gd name="connsiteY257" fmla="*/ 537812 h 1015807"/>
              <a:gd name="connsiteX258" fmla="*/ 328709 w 999744"/>
              <a:gd name="connsiteY258" fmla="*/ 580415 h 1015807"/>
              <a:gd name="connsiteX259" fmla="*/ 323510 w 999744"/>
              <a:gd name="connsiteY259" fmla="*/ 589947 h 1015807"/>
              <a:gd name="connsiteX260" fmla="*/ 301269 w 999744"/>
              <a:gd name="connsiteY260" fmla="*/ 593558 h 1015807"/>
              <a:gd name="connsiteX261" fmla="*/ 283506 w 999744"/>
              <a:gd name="connsiteY261" fmla="*/ 569584 h 1015807"/>
              <a:gd name="connsiteX262" fmla="*/ 277440 w 999744"/>
              <a:gd name="connsiteY262" fmla="*/ 554998 h 1015807"/>
              <a:gd name="connsiteX263" fmla="*/ 227327 w 999744"/>
              <a:gd name="connsiteY263" fmla="*/ 505029 h 1015807"/>
              <a:gd name="connsiteX264" fmla="*/ 168405 w 999744"/>
              <a:gd name="connsiteY264" fmla="*/ 493187 h 1015807"/>
              <a:gd name="connsiteX265" fmla="*/ 161617 w 999744"/>
              <a:gd name="connsiteY265" fmla="*/ 487266 h 1015807"/>
              <a:gd name="connsiteX266" fmla="*/ 159595 w 999744"/>
              <a:gd name="connsiteY266" fmla="*/ 452894 h 1015807"/>
              <a:gd name="connsiteX267" fmla="*/ 178513 w 999744"/>
              <a:gd name="connsiteY267" fmla="*/ 368698 h 1015807"/>
              <a:gd name="connsiteX268" fmla="*/ 189778 w 999744"/>
              <a:gd name="connsiteY268" fmla="*/ 348768 h 1015807"/>
              <a:gd name="connsiteX269" fmla="*/ 206820 w 999744"/>
              <a:gd name="connsiteY269" fmla="*/ 330139 h 1015807"/>
              <a:gd name="connsiteX270" fmla="*/ 246101 w 999744"/>
              <a:gd name="connsiteY270" fmla="*/ 279015 h 1015807"/>
              <a:gd name="connsiteX271" fmla="*/ 293182 w 999744"/>
              <a:gd name="connsiteY271" fmla="*/ 243054 h 1015807"/>
              <a:gd name="connsiteX272" fmla="*/ 874632 w 999744"/>
              <a:gd name="connsiteY272" fmla="*/ 203795 h 1015807"/>
              <a:gd name="connsiteX273" fmla="*/ 874754 w 999744"/>
              <a:gd name="connsiteY273" fmla="*/ 203917 h 1015807"/>
              <a:gd name="connsiteX274" fmla="*/ 874768 w 999744"/>
              <a:gd name="connsiteY274" fmla="*/ 203873 h 1015807"/>
              <a:gd name="connsiteX275" fmla="*/ 874754 w 999744"/>
              <a:gd name="connsiteY275" fmla="*/ 202184 h 1015807"/>
              <a:gd name="connsiteX276" fmla="*/ 874320 w 999744"/>
              <a:gd name="connsiteY276" fmla="*/ 203483 h 1015807"/>
              <a:gd name="connsiteX277" fmla="*/ 874383 w 999744"/>
              <a:gd name="connsiteY277" fmla="*/ 203546 h 1015807"/>
              <a:gd name="connsiteX278" fmla="*/ 874977 w 999744"/>
              <a:gd name="connsiteY278" fmla="*/ 202407 h 1015807"/>
              <a:gd name="connsiteX279" fmla="*/ 483235 w 999744"/>
              <a:gd name="connsiteY279" fmla="*/ 164924 h 1015807"/>
              <a:gd name="connsiteX280" fmla="*/ 536670 w 999744"/>
              <a:gd name="connsiteY280" fmla="*/ 165357 h 1015807"/>
              <a:gd name="connsiteX281" fmla="*/ 567865 w 999744"/>
              <a:gd name="connsiteY281" fmla="*/ 175033 h 1015807"/>
              <a:gd name="connsiteX282" fmla="*/ 581151 w 999744"/>
              <a:gd name="connsiteY282" fmla="*/ 183699 h 1015807"/>
              <a:gd name="connsiteX283" fmla="*/ 626787 w 999744"/>
              <a:gd name="connsiteY283" fmla="*/ 196985 h 1015807"/>
              <a:gd name="connsiteX284" fmla="*/ 694952 w 999744"/>
              <a:gd name="connsiteY284" fmla="*/ 222403 h 1015807"/>
              <a:gd name="connsiteX285" fmla="*/ 722681 w 999744"/>
              <a:gd name="connsiteY285" fmla="*/ 241755 h 1015807"/>
              <a:gd name="connsiteX286" fmla="*/ 738133 w 999744"/>
              <a:gd name="connsiteY286" fmla="*/ 253597 h 1015807"/>
              <a:gd name="connsiteX287" fmla="*/ 749543 w 999744"/>
              <a:gd name="connsiteY287" fmla="*/ 274538 h 1015807"/>
              <a:gd name="connsiteX288" fmla="*/ 777560 w 999744"/>
              <a:gd name="connsiteY288" fmla="*/ 318441 h 1015807"/>
              <a:gd name="connsiteX289" fmla="*/ 799945 w 999744"/>
              <a:gd name="connsiteY289" fmla="*/ 333749 h 1015807"/>
              <a:gd name="connsiteX290" fmla="*/ 816409 w 999744"/>
              <a:gd name="connsiteY290" fmla="*/ 377363 h 1015807"/>
              <a:gd name="connsiteX291" fmla="*/ 828684 w 999744"/>
              <a:gd name="connsiteY291" fmla="*/ 427332 h 1015807"/>
              <a:gd name="connsiteX292" fmla="*/ 835327 w 999744"/>
              <a:gd name="connsiteY292" fmla="*/ 459826 h 1015807"/>
              <a:gd name="connsiteX293" fmla="*/ 828828 w 999744"/>
              <a:gd name="connsiteY293" fmla="*/ 462715 h 1015807"/>
              <a:gd name="connsiteX294" fmla="*/ 796912 w 999744"/>
              <a:gd name="connsiteY294" fmla="*/ 449861 h 1015807"/>
              <a:gd name="connsiteX295" fmla="*/ 748243 w 999744"/>
              <a:gd name="connsiteY295" fmla="*/ 460259 h 1015807"/>
              <a:gd name="connsiteX296" fmla="*/ 690331 w 999744"/>
              <a:gd name="connsiteY296" fmla="*/ 481778 h 1015807"/>
              <a:gd name="connsiteX297" fmla="*/ 689609 w 999744"/>
              <a:gd name="connsiteY297" fmla="*/ 481778 h 1015807"/>
              <a:gd name="connsiteX298" fmla="*/ 668235 w 999744"/>
              <a:gd name="connsiteY298" fmla="*/ 474268 h 1015807"/>
              <a:gd name="connsiteX299" fmla="*/ 673146 w 999744"/>
              <a:gd name="connsiteY299" fmla="*/ 453760 h 1015807"/>
              <a:gd name="connsiteX300" fmla="*/ 682244 w 999744"/>
              <a:gd name="connsiteY300" fmla="*/ 436575 h 1015807"/>
              <a:gd name="connsiteX301" fmla="*/ 671701 w 999744"/>
              <a:gd name="connsiteY301" fmla="*/ 419533 h 1015807"/>
              <a:gd name="connsiteX302" fmla="*/ 636319 w 999744"/>
              <a:gd name="connsiteY302" fmla="*/ 417945 h 1015807"/>
              <a:gd name="connsiteX303" fmla="*/ 608879 w 999744"/>
              <a:gd name="connsiteY303" fmla="*/ 412168 h 1015807"/>
              <a:gd name="connsiteX304" fmla="*/ 584906 w 999744"/>
              <a:gd name="connsiteY304" fmla="*/ 379963 h 1015807"/>
              <a:gd name="connsiteX305" fmla="*/ 558766 w 999744"/>
              <a:gd name="connsiteY305" fmla="*/ 350068 h 1015807"/>
              <a:gd name="connsiteX306" fmla="*/ 523673 w 999744"/>
              <a:gd name="connsiteY306" fmla="*/ 345735 h 1015807"/>
              <a:gd name="connsiteX307" fmla="*/ 507065 w 999744"/>
              <a:gd name="connsiteY307" fmla="*/ 338082 h 1015807"/>
              <a:gd name="connsiteX308" fmla="*/ 481791 w 999744"/>
              <a:gd name="connsiteY308" fmla="*/ 314397 h 1015807"/>
              <a:gd name="connsiteX309" fmla="*/ 448864 w 999744"/>
              <a:gd name="connsiteY309" fmla="*/ 313242 h 1015807"/>
              <a:gd name="connsiteX310" fmla="*/ 428068 w 999744"/>
              <a:gd name="connsiteY310" fmla="*/ 335193 h 1015807"/>
              <a:gd name="connsiteX311" fmla="*/ 407850 w 999744"/>
              <a:gd name="connsiteY311" fmla="*/ 357578 h 1015807"/>
              <a:gd name="connsiteX312" fmla="*/ 381276 w 999744"/>
              <a:gd name="connsiteY312" fmla="*/ 347325 h 1015807"/>
              <a:gd name="connsiteX313" fmla="*/ 382287 w 999744"/>
              <a:gd name="connsiteY313" fmla="*/ 317286 h 1015807"/>
              <a:gd name="connsiteX314" fmla="*/ 369578 w 999744"/>
              <a:gd name="connsiteY314" fmla="*/ 289846 h 1015807"/>
              <a:gd name="connsiteX315" fmla="*/ 347338 w 999744"/>
              <a:gd name="connsiteY315" fmla="*/ 279881 h 1015807"/>
              <a:gd name="connsiteX316" fmla="*/ 310078 w 999744"/>
              <a:gd name="connsiteY316" fmla="*/ 234823 h 1015807"/>
              <a:gd name="connsiteX317" fmla="*/ 311667 w 999744"/>
              <a:gd name="connsiteY317" fmla="*/ 228179 h 1015807"/>
              <a:gd name="connsiteX318" fmla="*/ 366257 w 999744"/>
              <a:gd name="connsiteY318" fmla="*/ 206228 h 1015807"/>
              <a:gd name="connsiteX319" fmla="*/ 386908 w 999744"/>
              <a:gd name="connsiteY319" fmla="*/ 203051 h 1015807"/>
              <a:gd name="connsiteX320" fmla="*/ 414203 w 999744"/>
              <a:gd name="connsiteY320" fmla="*/ 185576 h 1015807"/>
              <a:gd name="connsiteX321" fmla="*/ 483235 w 999744"/>
              <a:gd name="connsiteY321" fmla="*/ 164924 h 1015807"/>
              <a:gd name="connsiteX322" fmla="*/ 700586 w 999744"/>
              <a:gd name="connsiteY322" fmla="*/ 95026 h 1015807"/>
              <a:gd name="connsiteX323" fmla="*/ 698567 w 999744"/>
              <a:gd name="connsiteY323" fmla="*/ 96467 h 1015807"/>
              <a:gd name="connsiteX324" fmla="*/ 700388 w 999744"/>
              <a:gd name="connsiteY324" fmla="*/ 95487 h 1015807"/>
              <a:gd name="connsiteX325" fmla="*/ 664770 w 999744"/>
              <a:gd name="connsiteY325" fmla="*/ 46501 h 1015807"/>
              <a:gd name="connsiteX326" fmla="*/ 707518 w 999744"/>
              <a:gd name="connsiteY326" fmla="*/ 62387 h 1015807"/>
              <a:gd name="connsiteX327" fmla="*/ 722537 w 999744"/>
              <a:gd name="connsiteY327" fmla="*/ 86938 h 1015807"/>
              <a:gd name="connsiteX328" fmla="*/ 748677 w 999744"/>
              <a:gd name="connsiteY328" fmla="*/ 122465 h 1015807"/>
              <a:gd name="connsiteX329" fmla="*/ 781027 w 999744"/>
              <a:gd name="connsiteY329" fmla="*/ 131274 h 1015807"/>
              <a:gd name="connsiteX330" fmla="*/ 833884 w 999744"/>
              <a:gd name="connsiteY330" fmla="*/ 124198 h 1015807"/>
              <a:gd name="connsiteX331" fmla="*/ 889773 w 999744"/>
              <a:gd name="connsiteY331" fmla="*/ 169545 h 1015807"/>
              <a:gd name="connsiteX332" fmla="*/ 891362 w 999744"/>
              <a:gd name="connsiteY332" fmla="*/ 222836 h 1015807"/>
              <a:gd name="connsiteX333" fmla="*/ 893240 w 999744"/>
              <a:gd name="connsiteY333" fmla="*/ 242910 h 1015807"/>
              <a:gd name="connsiteX334" fmla="*/ 928189 w 999744"/>
              <a:gd name="connsiteY334" fmla="*/ 286380 h 1015807"/>
              <a:gd name="connsiteX335" fmla="*/ 966893 w 999744"/>
              <a:gd name="connsiteY335" fmla="*/ 304721 h 1015807"/>
              <a:gd name="connsiteX336" fmla="*/ 989133 w 999744"/>
              <a:gd name="connsiteY336" fmla="*/ 329705 h 1015807"/>
              <a:gd name="connsiteX337" fmla="*/ 990866 w 999744"/>
              <a:gd name="connsiteY337" fmla="*/ 403936 h 1015807"/>
              <a:gd name="connsiteX338" fmla="*/ 975846 w 999744"/>
              <a:gd name="connsiteY338" fmla="*/ 427188 h 1015807"/>
              <a:gd name="connsiteX339" fmla="*/ 954472 w 999744"/>
              <a:gd name="connsiteY339" fmla="*/ 433109 h 1015807"/>
              <a:gd name="connsiteX340" fmla="*/ 879664 w 999744"/>
              <a:gd name="connsiteY340" fmla="*/ 428343 h 1015807"/>
              <a:gd name="connsiteX341" fmla="*/ 863345 w 999744"/>
              <a:gd name="connsiteY341" fmla="*/ 430509 h 1015807"/>
              <a:gd name="connsiteX342" fmla="*/ 858434 w 999744"/>
              <a:gd name="connsiteY342" fmla="*/ 428487 h 1015807"/>
              <a:gd name="connsiteX343" fmla="*/ 839660 w 999744"/>
              <a:gd name="connsiteY343" fmla="*/ 401192 h 1015807"/>
              <a:gd name="connsiteX344" fmla="*/ 833450 w 999744"/>
              <a:gd name="connsiteY344" fmla="*/ 370864 h 1015807"/>
              <a:gd name="connsiteX345" fmla="*/ 828829 w 999744"/>
              <a:gd name="connsiteY345" fmla="*/ 327106 h 1015807"/>
              <a:gd name="connsiteX346" fmla="*/ 825363 w 999744"/>
              <a:gd name="connsiteY346" fmla="*/ 311075 h 1015807"/>
              <a:gd name="connsiteX347" fmla="*/ 827240 w 999744"/>
              <a:gd name="connsiteY347" fmla="*/ 305443 h 1015807"/>
              <a:gd name="connsiteX348" fmla="*/ 874320 w 999744"/>
              <a:gd name="connsiteY348" fmla="*/ 208683 h 1015807"/>
              <a:gd name="connsiteX349" fmla="*/ 873454 w 999744"/>
              <a:gd name="connsiteY349" fmla="*/ 205217 h 1015807"/>
              <a:gd name="connsiteX350" fmla="*/ 820019 w 999744"/>
              <a:gd name="connsiteY350" fmla="*/ 278581 h 1015807"/>
              <a:gd name="connsiteX351" fmla="*/ 820741 w 999744"/>
              <a:gd name="connsiteY351" fmla="*/ 189908 h 1015807"/>
              <a:gd name="connsiteX352" fmla="*/ 799512 w 999744"/>
              <a:gd name="connsiteY352" fmla="*/ 248398 h 1015807"/>
              <a:gd name="connsiteX353" fmla="*/ 804278 w 999744"/>
              <a:gd name="connsiteY353" fmla="*/ 312664 h 1015807"/>
              <a:gd name="connsiteX354" fmla="*/ 776261 w 999744"/>
              <a:gd name="connsiteY354" fmla="*/ 277426 h 1015807"/>
              <a:gd name="connsiteX355" fmla="*/ 773228 w 999744"/>
              <a:gd name="connsiteY355" fmla="*/ 263417 h 1015807"/>
              <a:gd name="connsiteX356" fmla="*/ 761097 w 999744"/>
              <a:gd name="connsiteY356" fmla="*/ 243487 h 1015807"/>
              <a:gd name="connsiteX357" fmla="*/ 711561 w 999744"/>
              <a:gd name="connsiteY357" fmla="*/ 206805 h 1015807"/>
              <a:gd name="connsiteX358" fmla="*/ 686866 w 999744"/>
              <a:gd name="connsiteY358" fmla="*/ 188609 h 1015807"/>
              <a:gd name="connsiteX359" fmla="*/ 645273 w 999744"/>
              <a:gd name="connsiteY359" fmla="*/ 175033 h 1015807"/>
              <a:gd name="connsiteX360" fmla="*/ 612202 w 999744"/>
              <a:gd name="connsiteY360" fmla="*/ 173589 h 1015807"/>
              <a:gd name="connsiteX361" fmla="*/ 590106 w 999744"/>
              <a:gd name="connsiteY361" fmla="*/ 160880 h 1015807"/>
              <a:gd name="connsiteX362" fmla="*/ 636030 w 999744"/>
              <a:gd name="connsiteY362" fmla="*/ 147160 h 1015807"/>
              <a:gd name="connsiteX363" fmla="*/ 695531 w 999744"/>
              <a:gd name="connsiteY363" fmla="*/ 104557 h 1015807"/>
              <a:gd name="connsiteX364" fmla="*/ 699512 w 999744"/>
              <a:gd name="connsiteY364" fmla="*/ 97418 h 1015807"/>
              <a:gd name="connsiteX365" fmla="*/ 698564 w 999744"/>
              <a:gd name="connsiteY365" fmla="*/ 96470 h 1015807"/>
              <a:gd name="connsiteX366" fmla="*/ 653397 w 999744"/>
              <a:gd name="connsiteY366" fmla="*/ 121797 h 1015807"/>
              <a:gd name="connsiteX367" fmla="*/ 603681 w 999744"/>
              <a:gd name="connsiteY367" fmla="*/ 136185 h 1015807"/>
              <a:gd name="connsiteX368" fmla="*/ 571331 w 999744"/>
              <a:gd name="connsiteY368" fmla="*/ 143406 h 1015807"/>
              <a:gd name="connsiteX369" fmla="*/ 537538 w 999744"/>
              <a:gd name="connsiteY369" fmla="*/ 144416 h 1015807"/>
              <a:gd name="connsiteX370" fmla="*/ 477893 w 999744"/>
              <a:gd name="connsiteY370" fmla="*/ 147883 h 1015807"/>
              <a:gd name="connsiteX371" fmla="*/ 468072 w 999744"/>
              <a:gd name="connsiteY371" fmla="*/ 147449 h 1015807"/>
              <a:gd name="connsiteX372" fmla="*/ 474282 w 999744"/>
              <a:gd name="connsiteY372" fmla="*/ 139940 h 1015807"/>
              <a:gd name="connsiteX373" fmla="*/ 540715 w 999744"/>
              <a:gd name="connsiteY373" fmla="*/ 94303 h 1015807"/>
              <a:gd name="connsiteX374" fmla="*/ 664770 w 999744"/>
              <a:gd name="connsiteY374" fmla="*/ 46501 h 1015807"/>
              <a:gd name="connsiteX375" fmla="*/ 355688 w 999744"/>
              <a:gd name="connsiteY375" fmla="*/ 0 h 1015807"/>
              <a:gd name="connsiteX376" fmla="*/ 378533 w 999744"/>
              <a:gd name="connsiteY376" fmla="*/ 3753 h 1015807"/>
              <a:gd name="connsiteX377" fmla="*/ 412038 w 999744"/>
              <a:gd name="connsiteY377" fmla="*/ 16462 h 1015807"/>
              <a:gd name="connsiteX378" fmla="*/ 469083 w 999744"/>
              <a:gd name="connsiteY378" fmla="*/ 38847 h 1015807"/>
              <a:gd name="connsiteX379" fmla="*/ 518185 w 999744"/>
              <a:gd name="connsiteY379" fmla="*/ 34514 h 1015807"/>
              <a:gd name="connsiteX380" fmla="*/ 558622 w 999744"/>
              <a:gd name="connsiteY380" fmla="*/ 25271 h 1015807"/>
              <a:gd name="connsiteX381" fmla="*/ 591983 w 999744"/>
              <a:gd name="connsiteY381" fmla="*/ 44046 h 1015807"/>
              <a:gd name="connsiteX382" fmla="*/ 477026 w 999744"/>
              <a:gd name="connsiteY382" fmla="*/ 112355 h 1015807"/>
              <a:gd name="connsiteX383" fmla="*/ 447421 w 999744"/>
              <a:gd name="connsiteY383" fmla="*/ 139506 h 1015807"/>
              <a:gd name="connsiteX384" fmla="*/ 442655 w 999744"/>
              <a:gd name="connsiteY384" fmla="*/ 143838 h 1015807"/>
              <a:gd name="connsiteX385" fmla="*/ 406839 w 999744"/>
              <a:gd name="connsiteY385" fmla="*/ 164779 h 1015807"/>
              <a:gd name="connsiteX386" fmla="*/ 372756 w 999744"/>
              <a:gd name="connsiteY386" fmla="*/ 177921 h 1015807"/>
              <a:gd name="connsiteX387" fmla="*/ 361636 w 999744"/>
              <a:gd name="connsiteY387" fmla="*/ 176622 h 1015807"/>
              <a:gd name="connsiteX388" fmla="*/ 406694 w 999744"/>
              <a:gd name="connsiteY388" fmla="*/ 54877 h 1015807"/>
              <a:gd name="connsiteX389" fmla="*/ 371601 w 999744"/>
              <a:gd name="connsiteY389" fmla="*/ 127231 h 1015807"/>
              <a:gd name="connsiteX390" fmla="*/ 358314 w 999744"/>
              <a:gd name="connsiteY390" fmla="*/ 37836 h 1015807"/>
              <a:gd name="connsiteX391" fmla="*/ 346905 w 999744"/>
              <a:gd name="connsiteY391" fmla="*/ 114955 h 1015807"/>
              <a:gd name="connsiteX392" fmla="*/ 352393 w 999744"/>
              <a:gd name="connsiteY392" fmla="*/ 146005 h 1015807"/>
              <a:gd name="connsiteX393" fmla="*/ 350227 w 999744"/>
              <a:gd name="connsiteY393" fmla="*/ 155825 h 1015807"/>
              <a:gd name="connsiteX394" fmla="*/ 298380 w 999744"/>
              <a:gd name="connsiteY394" fmla="*/ 211715 h 1015807"/>
              <a:gd name="connsiteX395" fmla="*/ 245523 w 999744"/>
              <a:gd name="connsiteY395" fmla="*/ 231789 h 1015807"/>
              <a:gd name="connsiteX396" fmla="*/ 162628 w 999744"/>
              <a:gd name="connsiteY396" fmla="*/ 218069 h 1015807"/>
              <a:gd name="connsiteX397" fmla="*/ 159595 w 999744"/>
              <a:gd name="connsiteY397" fmla="*/ 217636 h 1015807"/>
              <a:gd name="connsiteX398" fmla="*/ 159618 w 999744"/>
              <a:gd name="connsiteY398" fmla="*/ 217660 h 1015807"/>
              <a:gd name="connsiteX399" fmla="*/ 162483 w 999744"/>
              <a:gd name="connsiteY399" fmla="*/ 218069 h 1015807"/>
              <a:gd name="connsiteX400" fmla="*/ 161328 w 999744"/>
              <a:gd name="connsiteY400" fmla="*/ 219369 h 1015807"/>
              <a:gd name="connsiteX401" fmla="*/ 161320 w 999744"/>
              <a:gd name="connsiteY401" fmla="*/ 219361 h 1015807"/>
              <a:gd name="connsiteX402" fmla="*/ 161328 w 999744"/>
              <a:gd name="connsiteY402" fmla="*/ 219369 h 1015807"/>
              <a:gd name="connsiteX403" fmla="*/ 232526 w 999744"/>
              <a:gd name="connsiteY403" fmla="*/ 254896 h 1015807"/>
              <a:gd name="connsiteX404" fmla="*/ 233537 w 999744"/>
              <a:gd name="connsiteY404" fmla="*/ 259373 h 1015807"/>
              <a:gd name="connsiteX405" fmla="*/ 193244 w 999744"/>
              <a:gd name="connsiteY405" fmla="*/ 309197 h 1015807"/>
              <a:gd name="connsiteX406" fmla="*/ 186745 w 999744"/>
              <a:gd name="connsiteY406" fmla="*/ 309920 h 1015807"/>
              <a:gd name="connsiteX407" fmla="*/ 122335 w 999744"/>
              <a:gd name="connsiteY407" fmla="*/ 286524 h 1015807"/>
              <a:gd name="connsiteX408" fmla="*/ 119013 w 999744"/>
              <a:gd name="connsiteY408" fmla="*/ 279158 h 1015807"/>
              <a:gd name="connsiteX409" fmla="*/ 125945 w 999744"/>
              <a:gd name="connsiteY409" fmla="*/ 227890 h 1015807"/>
              <a:gd name="connsiteX410" fmla="*/ 136055 w 999744"/>
              <a:gd name="connsiteY410" fmla="*/ 155103 h 1015807"/>
              <a:gd name="connsiteX411" fmla="*/ 166671 w 999744"/>
              <a:gd name="connsiteY411" fmla="*/ 101813 h 1015807"/>
              <a:gd name="connsiteX412" fmla="*/ 226027 w 999744"/>
              <a:gd name="connsiteY412" fmla="*/ 88237 h 1015807"/>
              <a:gd name="connsiteX413" fmla="*/ 258954 w 999744"/>
              <a:gd name="connsiteY413" fmla="*/ 91993 h 1015807"/>
              <a:gd name="connsiteX414" fmla="*/ 296936 w 999744"/>
              <a:gd name="connsiteY414" fmla="*/ 72352 h 1015807"/>
              <a:gd name="connsiteX415" fmla="*/ 313689 w 999744"/>
              <a:gd name="connsiteY415" fmla="*/ 36536 h 1015807"/>
              <a:gd name="connsiteX416" fmla="*/ 355688 w 999744"/>
              <a:gd name="connsiteY416" fmla="*/ 0 h 1015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Lst>
            <a:rect l="l" t="t" r="r" b="b"/>
            <a:pathLst>
              <a:path w="999744" h="1015807">
                <a:moveTo>
                  <a:pt x="201909" y="703893"/>
                </a:moveTo>
                <a:cubicBezTo>
                  <a:pt x="216351" y="715302"/>
                  <a:pt x="227760" y="728733"/>
                  <a:pt x="229926" y="747652"/>
                </a:cubicBezTo>
                <a:cubicBezTo>
                  <a:pt x="231515" y="762671"/>
                  <a:pt x="240180" y="770903"/>
                  <a:pt x="253322" y="775669"/>
                </a:cubicBezTo>
                <a:cubicBezTo>
                  <a:pt x="263286" y="779279"/>
                  <a:pt x="273396" y="782312"/>
                  <a:pt x="283361" y="785923"/>
                </a:cubicBezTo>
                <a:cubicBezTo>
                  <a:pt x="293615" y="789822"/>
                  <a:pt x="302857" y="795165"/>
                  <a:pt x="308345" y="806285"/>
                </a:cubicBezTo>
                <a:cubicBezTo>
                  <a:pt x="267042" y="800075"/>
                  <a:pt x="226460" y="794732"/>
                  <a:pt x="189633" y="820439"/>
                </a:cubicBezTo>
                <a:cubicBezTo>
                  <a:pt x="211007" y="816539"/>
                  <a:pt x="232381" y="815384"/>
                  <a:pt x="254622" y="818995"/>
                </a:cubicBezTo>
                <a:cubicBezTo>
                  <a:pt x="239891" y="835747"/>
                  <a:pt x="223716" y="849467"/>
                  <a:pt x="205086" y="860443"/>
                </a:cubicBezTo>
                <a:cubicBezTo>
                  <a:pt x="204220" y="861165"/>
                  <a:pt x="201620" y="860298"/>
                  <a:pt x="202342" y="862176"/>
                </a:cubicBezTo>
                <a:lnTo>
                  <a:pt x="202484" y="862139"/>
                </a:lnTo>
                <a:lnTo>
                  <a:pt x="204943" y="860586"/>
                </a:lnTo>
                <a:lnTo>
                  <a:pt x="205461" y="861362"/>
                </a:lnTo>
                <a:lnTo>
                  <a:pt x="205664" y="861309"/>
                </a:lnTo>
                <a:cubicBezTo>
                  <a:pt x="231081" y="855821"/>
                  <a:pt x="253610" y="844846"/>
                  <a:pt x="272096" y="826215"/>
                </a:cubicBezTo>
                <a:cubicBezTo>
                  <a:pt x="274696" y="823616"/>
                  <a:pt x="276862" y="822749"/>
                  <a:pt x="280328" y="823327"/>
                </a:cubicBezTo>
                <a:cubicBezTo>
                  <a:pt x="297225" y="825637"/>
                  <a:pt x="314267" y="826938"/>
                  <a:pt x="331019" y="829826"/>
                </a:cubicBezTo>
                <a:cubicBezTo>
                  <a:pt x="342717" y="831848"/>
                  <a:pt x="353549" y="838058"/>
                  <a:pt x="365535" y="839791"/>
                </a:cubicBezTo>
                <a:cubicBezTo>
                  <a:pt x="376222" y="841235"/>
                  <a:pt x="386909" y="842968"/>
                  <a:pt x="397596" y="844123"/>
                </a:cubicBezTo>
                <a:cubicBezTo>
                  <a:pt x="402795" y="844701"/>
                  <a:pt x="405539" y="846145"/>
                  <a:pt x="406694" y="851777"/>
                </a:cubicBezTo>
                <a:cubicBezTo>
                  <a:pt x="409583" y="865642"/>
                  <a:pt x="413049" y="879361"/>
                  <a:pt x="416804" y="893081"/>
                </a:cubicBezTo>
                <a:cubicBezTo>
                  <a:pt x="417815" y="896980"/>
                  <a:pt x="416804" y="899291"/>
                  <a:pt x="414349" y="901891"/>
                </a:cubicBezTo>
                <a:cubicBezTo>
                  <a:pt x="395430" y="921532"/>
                  <a:pt x="385898" y="945794"/>
                  <a:pt x="380266" y="972078"/>
                </a:cubicBezTo>
                <a:cubicBezTo>
                  <a:pt x="391097" y="952582"/>
                  <a:pt x="404817" y="935541"/>
                  <a:pt x="421570" y="919799"/>
                </a:cubicBezTo>
                <a:cubicBezTo>
                  <a:pt x="425758" y="941606"/>
                  <a:pt x="425180" y="962547"/>
                  <a:pt x="421281" y="983343"/>
                </a:cubicBezTo>
                <a:cubicBezTo>
                  <a:pt x="420703" y="984210"/>
                  <a:pt x="420126" y="985365"/>
                  <a:pt x="420992" y="985798"/>
                </a:cubicBezTo>
                <a:lnTo>
                  <a:pt x="421010" y="985783"/>
                </a:lnTo>
                <a:lnTo>
                  <a:pt x="421280" y="983486"/>
                </a:lnTo>
                <a:cubicBezTo>
                  <a:pt x="421713" y="983775"/>
                  <a:pt x="422146" y="984064"/>
                  <a:pt x="422580" y="984497"/>
                </a:cubicBezTo>
                <a:lnTo>
                  <a:pt x="422563" y="984513"/>
                </a:lnTo>
                <a:lnTo>
                  <a:pt x="422580" y="984498"/>
                </a:lnTo>
                <a:cubicBezTo>
                  <a:pt x="431679" y="971211"/>
                  <a:pt x="434711" y="955903"/>
                  <a:pt x="436444" y="940306"/>
                </a:cubicBezTo>
                <a:cubicBezTo>
                  <a:pt x="439622" y="913733"/>
                  <a:pt x="436878" y="887593"/>
                  <a:pt x="431101" y="861598"/>
                </a:cubicBezTo>
                <a:cubicBezTo>
                  <a:pt x="429801" y="855821"/>
                  <a:pt x="431246" y="854522"/>
                  <a:pt x="436878" y="854955"/>
                </a:cubicBezTo>
                <a:cubicBezTo>
                  <a:pt x="448142" y="855821"/>
                  <a:pt x="459407" y="854233"/>
                  <a:pt x="470672" y="853221"/>
                </a:cubicBezTo>
                <a:cubicBezTo>
                  <a:pt x="488580" y="851777"/>
                  <a:pt x="505910" y="855821"/>
                  <a:pt x="523240" y="860298"/>
                </a:cubicBezTo>
                <a:cubicBezTo>
                  <a:pt x="526706" y="861165"/>
                  <a:pt x="528439" y="864198"/>
                  <a:pt x="530894" y="866508"/>
                </a:cubicBezTo>
                <a:cubicBezTo>
                  <a:pt x="550535" y="885716"/>
                  <a:pt x="569021" y="905935"/>
                  <a:pt x="582018" y="930486"/>
                </a:cubicBezTo>
                <a:cubicBezTo>
                  <a:pt x="582307" y="931063"/>
                  <a:pt x="583029" y="931352"/>
                  <a:pt x="584473" y="932507"/>
                </a:cubicBezTo>
                <a:cubicBezTo>
                  <a:pt x="581440" y="916910"/>
                  <a:pt x="576097" y="903191"/>
                  <a:pt x="570176" y="888604"/>
                </a:cubicBezTo>
                <a:cubicBezTo>
                  <a:pt x="606858" y="902324"/>
                  <a:pt x="643540" y="910411"/>
                  <a:pt x="680800" y="916910"/>
                </a:cubicBezTo>
                <a:cubicBezTo>
                  <a:pt x="681955" y="919077"/>
                  <a:pt x="679934" y="919943"/>
                  <a:pt x="679067" y="921099"/>
                </a:cubicBezTo>
                <a:cubicBezTo>
                  <a:pt x="664192" y="941173"/>
                  <a:pt x="648162" y="960525"/>
                  <a:pt x="630254" y="977999"/>
                </a:cubicBezTo>
                <a:cubicBezTo>
                  <a:pt x="611190" y="996485"/>
                  <a:pt x="594294" y="999084"/>
                  <a:pt x="570609" y="986809"/>
                </a:cubicBezTo>
                <a:cubicBezTo>
                  <a:pt x="560644" y="981610"/>
                  <a:pt x="551113" y="975400"/>
                  <a:pt x="541292" y="969912"/>
                </a:cubicBezTo>
                <a:cubicBezTo>
                  <a:pt x="526995" y="961969"/>
                  <a:pt x="512120" y="956192"/>
                  <a:pt x="495223" y="960380"/>
                </a:cubicBezTo>
                <a:cubicBezTo>
                  <a:pt x="487568" y="962258"/>
                  <a:pt x="480926" y="966013"/>
                  <a:pt x="474716" y="970779"/>
                </a:cubicBezTo>
                <a:cubicBezTo>
                  <a:pt x="462873" y="979877"/>
                  <a:pt x="451464" y="989408"/>
                  <a:pt x="439622" y="998507"/>
                </a:cubicBezTo>
                <a:cubicBezTo>
                  <a:pt x="434134" y="1002695"/>
                  <a:pt x="428357" y="1006739"/>
                  <a:pt x="422291" y="1010205"/>
                </a:cubicBezTo>
                <a:cubicBezTo>
                  <a:pt x="405683" y="1019448"/>
                  <a:pt x="389219" y="1017137"/>
                  <a:pt x="375355" y="1004139"/>
                </a:cubicBezTo>
                <a:cubicBezTo>
                  <a:pt x="363080" y="992730"/>
                  <a:pt x="354415" y="978577"/>
                  <a:pt x="346038" y="964280"/>
                </a:cubicBezTo>
                <a:cubicBezTo>
                  <a:pt x="339107" y="952437"/>
                  <a:pt x="332174" y="940595"/>
                  <a:pt x="323654" y="929763"/>
                </a:cubicBezTo>
                <a:cubicBezTo>
                  <a:pt x="308778" y="910700"/>
                  <a:pt x="289715" y="903335"/>
                  <a:pt x="265742" y="907812"/>
                </a:cubicBezTo>
                <a:cubicBezTo>
                  <a:pt x="249423" y="910845"/>
                  <a:pt x="232959" y="913444"/>
                  <a:pt x="216351" y="910411"/>
                </a:cubicBezTo>
                <a:cubicBezTo>
                  <a:pt x="194399" y="906368"/>
                  <a:pt x="179380" y="893948"/>
                  <a:pt x="171148" y="873296"/>
                </a:cubicBezTo>
                <a:cubicBezTo>
                  <a:pt x="161616" y="849611"/>
                  <a:pt x="160894" y="824916"/>
                  <a:pt x="162627" y="800075"/>
                </a:cubicBezTo>
                <a:cubicBezTo>
                  <a:pt x="164216" y="776824"/>
                  <a:pt x="168982" y="754006"/>
                  <a:pt x="178080" y="732199"/>
                </a:cubicBezTo>
                <a:cubicBezTo>
                  <a:pt x="182268" y="722234"/>
                  <a:pt x="187323" y="712702"/>
                  <a:pt x="194688" y="704470"/>
                </a:cubicBezTo>
                <a:cubicBezTo>
                  <a:pt x="197143" y="701871"/>
                  <a:pt x="199020" y="701582"/>
                  <a:pt x="201909" y="703893"/>
                </a:cubicBezTo>
                <a:close/>
                <a:moveTo>
                  <a:pt x="882119" y="613487"/>
                </a:moveTo>
                <a:lnTo>
                  <a:pt x="881109" y="614063"/>
                </a:lnTo>
                <a:lnTo>
                  <a:pt x="882066" y="613696"/>
                </a:lnTo>
                <a:close/>
                <a:moveTo>
                  <a:pt x="168548" y="516148"/>
                </a:moveTo>
                <a:cubicBezTo>
                  <a:pt x="178368" y="514704"/>
                  <a:pt x="187611" y="518170"/>
                  <a:pt x="196565" y="520914"/>
                </a:cubicBezTo>
                <a:cubicBezTo>
                  <a:pt x="218516" y="527702"/>
                  <a:pt x="236569" y="540266"/>
                  <a:pt x="247978" y="560774"/>
                </a:cubicBezTo>
                <a:cubicBezTo>
                  <a:pt x="253177" y="569872"/>
                  <a:pt x="257221" y="579692"/>
                  <a:pt x="262275" y="588935"/>
                </a:cubicBezTo>
                <a:cubicBezTo>
                  <a:pt x="268196" y="599766"/>
                  <a:pt x="275129" y="609876"/>
                  <a:pt x="285382" y="617241"/>
                </a:cubicBezTo>
                <a:cubicBezTo>
                  <a:pt x="296935" y="625617"/>
                  <a:pt x="308778" y="626484"/>
                  <a:pt x="321920" y="620273"/>
                </a:cubicBezTo>
                <a:cubicBezTo>
                  <a:pt x="334918" y="614208"/>
                  <a:pt x="348493" y="609442"/>
                  <a:pt x="362068" y="604821"/>
                </a:cubicBezTo>
                <a:cubicBezTo>
                  <a:pt x="372467" y="601210"/>
                  <a:pt x="382432" y="604099"/>
                  <a:pt x="391819" y="609442"/>
                </a:cubicBezTo>
                <a:cubicBezTo>
                  <a:pt x="401495" y="614930"/>
                  <a:pt x="409871" y="622295"/>
                  <a:pt x="418536" y="629083"/>
                </a:cubicBezTo>
                <a:cubicBezTo>
                  <a:pt x="427490" y="636015"/>
                  <a:pt x="436588" y="642659"/>
                  <a:pt x="447420" y="646413"/>
                </a:cubicBezTo>
                <a:cubicBezTo>
                  <a:pt x="460128" y="650746"/>
                  <a:pt x="472404" y="649879"/>
                  <a:pt x="484824" y="645114"/>
                </a:cubicBezTo>
                <a:cubicBezTo>
                  <a:pt x="497388" y="640203"/>
                  <a:pt x="503309" y="642514"/>
                  <a:pt x="509231" y="654645"/>
                </a:cubicBezTo>
                <a:cubicBezTo>
                  <a:pt x="516741" y="670098"/>
                  <a:pt x="519196" y="686995"/>
                  <a:pt x="523239" y="703459"/>
                </a:cubicBezTo>
                <a:cubicBezTo>
                  <a:pt x="528872" y="726854"/>
                  <a:pt x="534504" y="750250"/>
                  <a:pt x="544036" y="772346"/>
                </a:cubicBezTo>
                <a:cubicBezTo>
                  <a:pt x="554001" y="795453"/>
                  <a:pt x="568153" y="816394"/>
                  <a:pt x="589961" y="831991"/>
                </a:cubicBezTo>
                <a:cubicBezTo>
                  <a:pt x="575086" y="842678"/>
                  <a:pt x="559200" y="845422"/>
                  <a:pt x="543169" y="840512"/>
                </a:cubicBezTo>
                <a:cubicBezTo>
                  <a:pt x="516163" y="832135"/>
                  <a:pt x="489012" y="831124"/>
                  <a:pt x="461140" y="833290"/>
                </a:cubicBezTo>
                <a:cubicBezTo>
                  <a:pt x="447564" y="834302"/>
                  <a:pt x="434422" y="831702"/>
                  <a:pt x="420991" y="829391"/>
                </a:cubicBezTo>
                <a:cubicBezTo>
                  <a:pt x="404239" y="826359"/>
                  <a:pt x="387053" y="824770"/>
                  <a:pt x="370300" y="820871"/>
                </a:cubicBezTo>
                <a:cubicBezTo>
                  <a:pt x="358602" y="818127"/>
                  <a:pt x="347193" y="814516"/>
                  <a:pt x="336506" y="808884"/>
                </a:cubicBezTo>
                <a:cubicBezTo>
                  <a:pt x="325097" y="802819"/>
                  <a:pt x="317443" y="793720"/>
                  <a:pt x="313688" y="781300"/>
                </a:cubicBezTo>
                <a:cubicBezTo>
                  <a:pt x="311522" y="774223"/>
                  <a:pt x="304446" y="773646"/>
                  <a:pt x="299391" y="770758"/>
                </a:cubicBezTo>
                <a:cubicBezTo>
                  <a:pt x="291592" y="766280"/>
                  <a:pt x="282783" y="763537"/>
                  <a:pt x="274262" y="760504"/>
                </a:cubicBezTo>
                <a:cubicBezTo>
                  <a:pt x="259098" y="755016"/>
                  <a:pt x="249711" y="745918"/>
                  <a:pt x="246678" y="728876"/>
                </a:cubicBezTo>
                <a:cubicBezTo>
                  <a:pt x="243212" y="709669"/>
                  <a:pt x="231370" y="694794"/>
                  <a:pt x="214617" y="684829"/>
                </a:cubicBezTo>
                <a:cubicBezTo>
                  <a:pt x="202342" y="677319"/>
                  <a:pt x="193676" y="667210"/>
                  <a:pt x="187466" y="654790"/>
                </a:cubicBezTo>
                <a:cubicBezTo>
                  <a:pt x="171580" y="623451"/>
                  <a:pt x="164360" y="589657"/>
                  <a:pt x="159594" y="555286"/>
                </a:cubicBezTo>
                <a:cubicBezTo>
                  <a:pt x="157861" y="542866"/>
                  <a:pt x="163348" y="530734"/>
                  <a:pt x="163926" y="518170"/>
                </a:cubicBezTo>
                <a:cubicBezTo>
                  <a:pt x="164071" y="515282"/>
                  <a:pt x="166815" y="516437"/>
                  <a:pt x="168548" y="516148"/>
                </a:cubicBezTo>
                <a:close/>
                <a:moveTo>
                  <a:pt x="473993" y="489576"/>
                </a:moveTo>
                <a:cubicBezTo>
                  <a:pt x="477748" y="495642"/>
                  <a:pt x="480925" y="500985"/>
                  <a:pt x="484391" y="506184"/>
                </a:cubicBezTo>
                <a:cubicBezTo>
                  <a:pt x="494067" y="520049"/>
                  <a:pt x="508798" y="522937"/>
                  <a:pt x="524106" y="524814"/>
                </a:cubicBezTo>
                <a:cubicBezTo>
                  <a:pt x="539704" y="526692"/>
                  <a:pt x="555301" y="528280"/>
                  <a:pt x="568154" y="538678"/>
                </a:cubicBezTo>
                <a:cubicBezTo>
                  <a:pt x="580863" y="548932"/>
                  <a:pt x="588517" y="562507"/>
                  <a:pt x="593860" y="577671"/>
                </a:cubicBezTo>
                <a:cubicBezTo>
                  <a:pt x="596315" y="584748"/>
                  <a:pt x="601370" y="592113"/>
                  <a:pt x="600503" y="598612"/>
                </a:cubicBezTo>
                <a:cubicBezTo>
                  <a:pt x="599637" y="605400"/>
                  <a:pt x="589527" y="606411"/>
                  <a:pt x="584040" y="610743"/>
                </a:cubicBezTo>
                <a:cubicBezTo>
                  <a:pt x="574075" y="618398"/>
                  <a:pt x="567576" y="628506"/>
                  <a:pt x="567143" y="640349"/>
                </a:cubicBezTo>
                <a:cubicBezTo>
                  <a:pt x="566854" y="647570"/>
                  <a:pt x="568442" y="655658"/>
                  <a:pt x="570898" y="663167"/>
                </a:cubicBezTo>
                <a:cubicBezTo>
                  <a:pt x="578552" y="686563"/>
                  <a:pt x="578841" y="709814"/>
                  <a:pt x="557034" y="729022"/>
                </a:cubicBezTo>
                <a:cubicBezTo>
                  <a:pt x="552268" y="717035"/>
                  <a:pt x="549235" y="704904"/>
                  <a:pt x="546346" y="692629"/>
                </a:cubicBezTo>
                <a:cubicBezTo>
                  <a:pt x="541436" y="672121"/>
                  <a:pt x="537248" y="651469"/>
                  <a:pt x="531905" y="631106"/>
                </a:cubicBezTo>
                <a:cubicBezTo>
                  <a:pt x="525839" y="608144"/>
                  <a:pt x="517030" y="604389"/>
                  <a:pt x="495656" y="614498"/>
                </a:cubicBezTo>
                <a:cubicBezTo>
                  <a:pt x="492623" y="615942"/>
                  <a:pt x="489590" y="617531"/>
                  <a:pt x="486558" y="618830"/>
                </a:cubicBezTo>
                <a:cubicBezTo>
                  <a:pt x="469516" y="626340"/>
                  <a:pt x="453342" y="625185"/>
                  <a:pt x="438322" y="613632"/>
                </a:cubicBezTo>
                <a:cubicBezTo>
                  <a:pt x="432834" y="609443"/>
                  <a:pt x="427202" y="605111"/>
                  <a:pt x="422147" y="600345"/>
                </a:cubicBezTo>
                <a:cubicBezTo>
                  <a:pt x="401929" y="581426"/>
                  <a:pt x="378966" y="579115"/>
                  <a:pt x="353837" y="588069"/>
                </a:cubicBezTo>
                <a:cubicBezTo>
                  <a:pt x="351815" y="588792"/>
                  <a:pt x="349938" y="589369"/>
                  <a:pt x="346472" y="590525"/>
                </a:cubicBezTo>
                <a:cubicBezTo>
                  <a:pt x="353404" y="575505"/>
                  <a:pt x="357303" y="560630"/>
                  <a:pt x="364813" y="547344"/>
                </a:cubicBezTo>
                <a:cubicBezTo>
                  <a:pt x="370012" y="538100"/>
                  <a:pt x="375500" y="535790"/>
                  <a:pt x="385031" y="540411"/>
                </a:cubicBezTo>
                <a:cubicBezTo>
                  <a:pt x="401062" y="548210"/>
                  <a:pt x="415215" y="541855"/>
                  <a:pt x="429224" y="535357"/>
                </a:cubicBezTo>
                <a:cubicBezTo>
                  <a:pt x="449298" y="525825"/>
                  <a:pt x="463884" y="510228"/>
                  <a:pt x="473993" y="489576"/>
                </a:cubicBezTo>
                <a:close/>
                <a:moveTo>
                  <a:pt x="795593" y="468852"/>
                </a:moveTo>
                <a:cubicBezTo>
                  <a:pt x="810053" y="471632"/>
                  <a:pt x="823484" y="480333"/>
                  <a:pt x="834171" y="491164"/>
                </a:cubicBezTo>
                <a:cubicBezTo>
                  <a:pt x="835471" y="492464"/>
                  <a:pt x="836337" y="493908"/>
                  <a:pt x="836193" y="495641"/>
                </a:cubicBezTo>
                <a:cubicBezTo>
                  <a:pt x="835326" y="509217"/>
                  <a:pt x="840381" y="522358"/>
                  <a:pt x="839659" y="536078"/>
                </a:cubicBezTo>
                <a:cubicBezTo>
                  <a:pt x="840381" y="551964"/>
                  <a:pt x="835182" y="566695"/>
                  <a:pt x="827239" y="580270"/>
                </a:cubicBezTo>
                <a:cubicBezTo>
                  <a:pt x="819585" y="593412"/>
                  <a:pt x="816552" y="607421"/>
                  <a:pt x="816263" y="622296"/>
                </a:cubicBezTo>
                <a:cubicBezTo>
                  <a:pt x="816119" y="626628"/>
                  <a:pt x="815396" y="630961"/>
                  <a:pt x="815685" y="635294"/>
                </a:cubicBezTo>
                <a:cubicBezTo>
                  <a:pt x="816841" y="655657"/>
                  <a:pt x="806876" y="670098"/>
                  <a:pt x="791279" y="681507"/>
                </a:cubicBezTo>
                <a:cubicBezTo>
                  <a:pt x="786658" y="684974"/>
                  <a:pt x="782903" y="689306"/>
                  <a:pt x="779725" y="694361"/>
                </a:cubicBezTo>
                <a:cubicBezTo>
                  <a:pt x="758208" y="728010"/>
                  <a:pt x="730768" y="755305"/>
                  <a:pt x="694086" y="772635"/>
                </a:cubicBezTo>
                <a:cubicBezTo>
                  <a:pt x="673290" y="782456"/>
                  <a:pt x="654660" y="795598"/>
                  <a:pt x="637618" y="811051"/>
                </a:cubicBezTo>
                <a:cubicBezTo>
                  <a:pt x="634008" y="814372"/>
                  <a:pt x="629675" y="816972"/>
                  <a:pt x="625632" y="819716"/>
                </a:cubicBezTo>
                <a:cubicBezTo>
                  <a:pt x="623465" y="821160"/>
                  <a:pt x="621299" y="821449"/>
                  <a:pt x="618844" y="820149"/>
                </a:cubicBezTo>
                <a:cubicBezTo>
                  <a:pt x="604113" y="812206"/>
                  <a:pt x="589816" y="803974"/>
                  <a:pt x="578985" y="790688"/>
                </a:cubicBezTo>
                <a:cubicBezTo>
                  <a:pt x="566998" y="775957"/>
                  <a:pt x="566709" y="764981"/>
                  <a:pt x="577396" y="749529"/>
                </a:cubicBezTo>
                <a:cubicBezTo>
                  <a:pt x="588083" y="734220"/>
                  <a:pt x="596748" y="718045"/>
                  <a:pt x="599059" y="698982"/>
                </a:cubicBezTo>
                <a:cubicBezTo>
                  <a:pt x="600648" y="686418"/>
                  <a:pt x="597614" y="674576"/>
                  <a:pt x="594726" y="662733"/>
                </a:cubicBezTo>
                <a:cubicBezTo>
                  <a:pt x="589527" y="641648"/>
                  <a:pt x="593282" y="632550"/>
                  <a:pt x="612201" y="621574"/>
                </a:cubicBezTo>
                <a:cubicBezTo>
                  <a:pt x="620866" y="616519"/>
                  <a:pt x="630253" y="612476"/>
                  <a:pt x="639640" y="608721"/>
                </a:cubicBezTo>
                <a:cubicBezTo>
                  <a:pt x="648305" y="605255"/>
                  <a:pt x="656826" y="601211"/>
                  <a:pt x="664480" y="595723"/>
                </a:cubicBezTo>
                <a:cubicBezTo>
                  <a:pt x="675601" y="587780"/>
                  <a:pt x="681377" y="577093"/>
                  <a:pt x="682243" y="563374"/>
                </a:cubicBezTo>
                <a:cubicBezTo>
                  <a:pt x="683399" y="545177"/>
                  <a:pt x="679644" y="527558"/>
                  <a:pt x="677045" y="509794"/>
                </a:cubicBezTo>
                <a:cubicBezTo>
                  <a:pt x="675889" y="501851"/>
                  <a:pt x="675456" y="502140"/>
                  <a:pt x="683544" y="502573"/>
                </a:cubicBezTo>
                <a:cubicBezTo>
                  <a:pt x="708383" y="503873"/>
                  <a:pt x="731779" y="498674"/>
                  <a:pt x="750842" y="482066"/>
                </a:cubicBezTo>
                <a:cubicBezTo>
                  <a:pt x="765644" y="469213"/>
                  <a:pt x="781133" y="466072"/>
                  <a:pt x="795593" y="468852"/>
                </a:cubicBezTo>
                <a:close/>
                <a:moveTo>
                  <a:pt x="905966" y="445366"/>
                </a:moveTo>
                <a:cubicBezTo>
                  <a:pt x="918259" y="445528"/>
                  <a:pt x="930499" y="446611"/>
                  <a:pt x="942630" y="450149"/>
                </a:cubicBezTo>
                <a:cubicBezTo>
                  <a:pt x="973246" y="459104"/>
                  <a:pt x="996643" y="490442"/>
                  <a:pt x="999386" y="524092"/>
                </a:cubicBezTo>
                <a:cubicBezTo>
                  <a:pt x="1001841" y="553987"/>
                  <a:pt x="991732" y="577238"/>
                  <a:pt x="967326" y="594568"/>
                </a:cubicBezTo>
                <a:cubicBezTo>
                  <a:pt x="959094" y="600489"/>
                  <a:pt x="951006" y="606410"/>
                  <a:pt x="942919" y="612620"/>
                </a:cubicBezTo>
                <a:cubicBezTo>
                  <a:pt x="930643" y="622152"/>
                  <a:pt x="924578" y="634716"/>
                  <a:pt x="924000" y="650458"/>
                </a:cubicBezTo>
                <a:cubicBezTo>
                  <a:pt x="923278" y="668510"/>
                  <a:pt x="928332" y="685552"/>
                  <a:pt x="932087" y="702737"/>
                </a:cubicBezTo>
                <a:cubicBezTo>
                  <a:pt x="935698" y="719201"/>
                  <a:pt x="940464" y="735376"/>
                  <a:pt x="937576" y="752562"/>
                </a:cubicBezTo>
                <a:cubicBezTo>
                  <a:pt x="933965" y="773791"/>
                  <a:pt x="924144" y="783756"/>
                  <a:pt x="903059" y="787366"/>
                </a:cubicBezTo>
                <a:cubicBezTo>
                  <a:pt x="888618" y="789822"/>
                  <a:pt x="874031" y="791121"/>
                  <a:pt x="859301" y="791844"/>
                </a:cubicBezTo>
                <a:cubicBezTo>
                  <a:pt x="851358" y="792276"/>
                  <a:pt x="843559" y="793432"/>
                  <a:pt x="835905" y="795309"/>
                </a:cubicBezTo>
                <a:cubicBezTo>
                  <a:pt x="819152" y="799353"/>
                  <a:pt x="808465" y="810329"/>
                  <a:pt x="801533" y="825637"/>
                </a:cubicBezTo>
                <a:cubicBezTo>
                  <a:pt x="796912" y="836035"/>
                  <a:pt x="794313" y="847011"/>
                  <a:pt x="791280" y="857843"/>
                </a:cubicBezTo>
                <a:cubicBezTo>
                  <a:pt x="788536" y="867807"/>
                  <a:pt x="785503" y="877772"/>
                  <a:pt x="779726" y="886438"/>
                </a:cubicBezTo>
                <a:cubicBezTo>
                  <a:pt x="772361" y="897269"/>
                  <a:pt x="761963" y="903623"/>
                  <a:pt x="748965" y="904201"/>
                </a:cubicBezTo>
                <a:cubicBezTo>
                  <a:pt x="710261" y="905790"/>
                  <a:pt x="672424" y="899580"/>
                  <a:pt x="634731" y="891348"/>
                </a:cubicBezTo>
                <a:cubicBezTo>
                  <a:pt x="611768" y="886293"/>
                  <a:pt x="589094" y="879939"/>
                  <a:pt x="567287" y="871418"/>
                </a:cubicBezTo>
                <a:cubicBezTo>
                  <a:pt x="565987" y="870840"/>
                  <a:pt x="564688" y="870407"/>
                  <a:pt x="561799" y="869251"/>
                </a:cubicBezTo>
                <a:cubicBezTo>
                  <a:pt x="581729" y="864486"/>
                  <a:pt x="597760" y="853943"/>
                  <a:pt x="615523" y="847011"/>
                </a:cubicBezTo>
                <a:cubicBezTo>
                  <a:pt x="637619" y="838491"/>
                  <a:pt x="657115" y="826070"/>
                  <a:pt x="674301" y="810040"/>
                </a:cubicBezTo>
                <a:cubicBezTo>
                  <a:pt x="685999" y="799064"/>
                  <a:pt x="698852" y="790399"/>
                  <a:pt x="714160" y="784767"/>
                </a:cubicBezTo>
                <a:cubicBezTo>
                  <a:pt x="725136" y="780723"/>
                  <a:pt x="735246" y="773647"/>
                  <a:pt x="745211" y="766137"/>
                </a:cubicBezTo>
                <a:cubicBezTo>
                  <a:pt x="739000" y="806285"/>
                  <a:pt x="735246" y="845422"/>
                  <a:pt x="756475" y="882538"/>
                </a:cubicBezTo>
                <a:cubicBezTo>
                  <a:pt x="756475" y="881094"/>
                  <a:pt x="756619" y="879650"/>
                  <a:pt x="756475" y="878206"/>
                </a:cubicBezTo>
                <a:cubicBezTo>
                  <a:pt x="756331" y="876473"/>
                  <a:pt x="755897" y="874884"/>
                  <a:pt x="755608" y="873295"/>
                </a:cubicBezTo>
                <a:cubicBezTo>
                  <a:pt x="752431" y="851921"/>
                  <a:pt x="754020" y="830548"/>
                  <a:pt x="758352" y="809463"/>
                </a:cubicBezTo>
                <a:cubicBezTo>
                  <a:pt x="764563" y="780146"/>
                  <a:pt x="771061" y="750829"/>
                  <a:pt x="783914" y="723389"/>
                </a:cubicBezTo>
                <a:cubicBezTo>
                  <a:pt x="789980" y="710391"/>
                  <a:pt x="798789" y="700427"/>
                  <a:pt x="810487" y="691906"/>
                </a:cubicBezTo>
                <a:cubicBezTo>
                  <a:pt x="826951" y="679919"/>
                  <a:pt x="844714" y="669521"/>
                  <a:pt x="858001" y="653491"/>
                </a:cubicBezTo>
                <a:cubicBezTo>
                  <a:pt x="867677" y="641793"/>
                  <a:pt x="874898" y="628651"/>
                  <a:pt x="881685" y="615219"/>
                </a:cubicBezTo>
                <a:lnTo>
                  <a:pt x="881865" y="614500"/>
                </a:lnTo>
                <a:lnTo>
                  <a:pt x="881108" y="614065"/>
                </a:lnTo>
                <a:lnTo>
                  <a:pt x="835616" y="652479"/>
                </a:lnTo>
                <a:cubicBezTo>
                  <a:pt x="834894" y="628651"/>
                  <a:pt x="833017" y="606121"/>
                  <a:pt x="851791" y="586914"/>
                </a:cubicBezTo>
                <a:cubicBezTo>
                  <a:pt x="865799" y="572616"/>
                  <a:pt x="876776" y="555286"/>
                  <a:pt x="890495" y="540555"/>
                </a:cubicBezTo>
                <a:cubicBezTo>
                  <a:pt x="908259" y="521492"/>
                  <a:pt x="927611" y="504451"/>
                  <a:pt x="951729" y="493619"/>
                </a:cubicBezTo>
                <a:cubicBezTo>
                  <a:pt x="952450" y="493330"/>
                  <a:pt x="953317" y="492898"/>
                  <a:pt x="954906" y="492175"/>
                </a:cubicBezTo>
                <a:cubicBezTo>
                  <a:pt x="939453" y="490009"/>
                  <a:pt x="931799" y="492753"/>
                  <a:pt x="890495" y="514705"/>
                </a:cubicBezTo>
                <a:lnTo>
                  <a:pt x="903755" y="454749"/>
                </a:lnTo>
                <a:lnTo>
                  <a:pt x="902625" y="453760"/>
                </a:lnTo>
                <a:lnTo>
                  <a:pt x="904185" y="452342"/>
                </a:lnTo>
                <a:lnTo>
                  <a:pt x="904215" y="452171"/>
                </a:lnTo>
                <a:cubicBezTo>
                  <a:pt x="902915" y="451594"/>
                  <a:pt x="903059" y="452894"/>
                  <a:pt x="902626" y="453616"/>
                </a:cubicBezTo>
                <a:cubicBezTo>
                  <a:pt x="885296" y="475567"/>
                  <a:pt x="873454" y="499829"/>
                  <a:pt x="870999" y="528136"/>
                </a:cubicBezTo>
                <a:cubicBezTo>
                  <a:pt x="870565" y="532612"/>
                  <a:pt x="870565" y="532612"/>
                  <a:pt x="862911" y="539400"/>
                </a:cubicBezTo>
                <a:cubicBezTo>
                  <a:pt x="855690" y="519037"/>
                  <a:pt x="846736" y="499541"/>
                  <a:pt x="858434" y="478022"/>
                </a:cubicBezTo>
                <a:cubicBezTo>
                  <a:pt x="863200" y="469357"/>
                  <a:pt x="867100" y="460259"/>
                  <a:pt x="865366" y="449861"/>
                </a:cubicBezTo>
                <a:cubicBezTo>
                  <a:pt x="864789" y="446683"/>
                  <a:pt x="866522" y="446106"/>
                  <a:pt x="868977" y="446106"/>
                </a:cubicBezTo>
                <a:cubicBezTo>
                  <a:pt x="881325" y="445961"/>
                  <a:pt x="893672" y="445203"/>
                  <a:pt x="905966" y="445366"/>
                </a:cubicBezTo>
                <a:close/>
                <a:moveTo>
                  <a:pt x="464317" y="337215"/>
                </a:moveTo>
                <a:cubicBezTo>
                  <a:pt x="469083" y="337360"/>
                  <a:pt x="472549" y="339526"/>
                  <a:pt x="475437" y="342558"/>
                </a:cubicBezTo>
                <a:cubicBezTo>
                  <a:pt x="491179" y="359888"/>
                  <a:pt x="511109" y="368987"/>
                  <a:pt x="533782" y="373031"/>
                </a:cubicBezTo>
                <a:cubicBezTo>
                  <a:pt x="537537" y="373753"/>
                  <a:pt x="541292" y="374475"/>
                  <a:pt x="545047" y="375630"/>
                </a:cubicBezTo>
                <a:cubicBezTo>
                  <a:pt x="554868" y="378519"/>
                  <a:pt x="557900" y="382418"/>
                  <a:pt x="558334" y="392672"/>
                </a:cubicBezTo>
                <a:cubicBezTo>
                  <a:pt x="558911" y="407113"/>
                  <a:pt x="565988" y="417078"/>
                  <a:pt x="578552" y="423577"/>
                </a:cubicBezTo>
                <a:cubicBezTo>
                  <a:pt x="594438" y="431809"/>
                  <a:pt x="611913" y="433831"/>
                  <a:pt x="629243" y="436575"/>
                </a:cubicBezTo>
                <a:cubicBezTo>
                  <a:pt x="636175" y="437586"/>
                  <a:pt x="643107" y="438597"/>
                  <a:pt x="649750" y="440330"/>
                </a:cubicBezTo>
                <a:cubicBezTo>
                  <a:pt x="659282" y="442785"/>
                  <a:pt x="660726" y="447262"/>
                  <a:pt x="653361" y="453472"/>
                </a:cubicBezTo>
                <a:cubicBezTo>
                  <a:pt x="648017" y="457949"/>
                  <a:pt x="645562" y="463581"/>
                  <a:pt x="642963" y="469358"/>
                </a:cubicBezTo>
                <a:cubicBezTo>
                  <a:pt x="637908" y="480478"/>
                  <a:pt x="640508" y="488999"/>
                  <a:pt x="651194" y="494920"/>
                </a:cubicBezTo>
                <a:cubicBezTo>
                  <a:pt x="655238" y="497231"/>
                  <a:pt x="656971" y="499974"/>
                  <a:pt x="657693" y="504307"/>
                </a:cubicBezTo>
                <a:cubicBezTo>
                  <a:pt x="659426" y="516005"/>
                  <a:pt x="662604" y="527270"/>
                  <a:pt x="663903" y="538967"/>
                </a:cubicBezTo>
                <a:cubicBezTo>
                  <a:pt x="667369" y="568429"/>
                  <a:pt x="655816" y="584315"/>
                  <a:pt x="626788" y="589948"/>
                </a:cubicBezTo>
                <a:cubicBezTo>
                  <a:pt x="623178" y="590669"/>
                  <a:pt x="622744" y="588503"/>
                  <a:pt x="621589" y="586481"/>
                </a:cubicBezTo>
                <a:cubicBezTo>
                  <a:pt x="614657" y="574639"/>
                  <a:pt x="608736" y="562219"/>
                  <a:pt x="604114" y="549366"/>
                </a:cubicBezTo>
                <a:cubicBezTo>
                  <a:pt x="595594" y="525248"/>
                  <a:pt x="578407" y="511817"/>
                  <a:pt x="554290" y="506040"/>
                </a:cubicBezTo>
                <a:cubicBezTo>
                  <a:pt x="541870" y="503008"/>
                  <a:pt x="529450" y="500552"/>
                  <a:pt x="517175" y="497375"/>
                </a:cubicBezTo>
                <a:cubicBezTo>
                  <a:pt x="500855" y="493187"/>
                  <a:pt x="491324" y="483222"/>
                  <a:pt x="487713" y="465892"/>
                </a:cubicBezTo>
                <a:cubicBezTo>
                  <a:pt x="479626" y="427910"/>
                  <a:pt x="467494" y="391228"/>
                  <a:pt x="441788" y="360755"/>
                </a:cubicBezTo>
                <a:cubicBezTo>
                  <a:pt x="440633" y="359456"/>
                  <a:pt x="438611" y="358011"/>
                  <a:pt x="440488" y="355845"/>
                </a:cubicBezTo>
                <a:cubicBezTo>
                  <a:pt x="446409" y="348913"/>
                  <a:pt x="451897" y="341403"/>
                  <a:pt x="460995" y="338226"/>
                </a:cubicBezTo>
                <a:cubicBezTo>
                  <a:pt x="462007" y="337793"/>
                  <a:pt x="463451" y="337504"/>
                  <a:pt x="464317" y="337215"/>
                </a:cubicBezTo>
                <a:close/>
                <a:moveTo>
                  <a:pt x="103416" y="306598"/>
                </a:moveTo>
                <a:cubicBezTo>
                  <a:pt x="129989" y="311942"/>
                  <a:pt x="156129" y="319740"/>
                  <a:pt x="182268" y="328983"/>
                </a:cubicBezTo>
                <a:cubicBezTo>
                  <a:pt x="161328" y="348913"/>
                  <a:pt x="157718" y="376208"/>
                  <a:pt x="150496" y="401770"/>
                </a:cubicBezTo>
                <a:cubicBezTo>
                  <a:pt x="146597" y="415778"/>
                  <a:pt x="143709" y="430076"/>
                  <a:pt x="137643" y="443796"/>
                </a:cubicBezTo>
                <a:cubicBezTo>
                  <a:pt x="130855" y="436719"/>
                  <a:pt x="124645" y="430076"/>
                  <a:pt x="118291" y="423577"/>
                </a:cubicBezTo>
                <a:cubicBezTo>
                  <a:pt x="116125" y="421411"/>
                  <a:pt x="116269" y="418955"/>
                  <a:pt x="115981" y="416356"/>
                </a:cubicBezTo>
                <a:cubicBezTo>
                  <a:pt x="113525" y="387761"/>
                  <a:pt x="100816" y="363788"/>
                  <a:pt x="82620" y="341980"/>
                </a:cubicBezTo>
                <a:cubicBezTo>
                  <a:pt x="91140" y="361910"/>
                  <a:pt x="95328" y="382562"/>
                  <a:pt x="96917" y="404947"/>
                </a:cubicBezTo>
                <a:cubicBezTo>
                  <a:pt x="77276" y="390938"/>
                  <a:pt x="56913" y="380829"/>
                  <a:pt x="32651" y="380396"/>
                </a:cubicBezTo>
                <a:cubicBezTo>
                  <a:pt x="34095" y="384151"/>
                  <a:pt x="37561" y="383862"/>
                  <a:pt x="39872" y="385161"/>
                </a:cubicBezTo>
                <a:cubicBezTo>
                  <a:pt x="63412" y="398015"/>
                  <a:pt x="83919" y="414623"/>
                  <a:pt x="101250" y="434986"/>
                </a:cubicBezTo>
                <a:cubicBezTo>
                  <a:pt x="113236" y="448995"/>
                  <a:pt x="126667" y="462281"/>
                  <a:pt x="136632" y="477734"/>
                </a:cubicBezTo>
                <a:cubicBezTo>
                  <a:pt x="146597" y="493042"/>
                  <a:pt x="152085" y="510806"/>
                  <a:pt x="146019" y="529869"/>
                </a:cubicBezTo>
                <a:cubicBezTo>
                  <a:pt x="143131" y="538823"/>
                  <a:pt x="137932" y="546766"/>
                  <a:pt x="135766" y="556009"/>
                </a:cubicBezTo>
                <a:cubicBezTo>
                  <a:pt x="135044" y="559041"/>
                  <a:pt x="132011" y="559475"/>
                  <a:pt x="129845" y="560774"/>
                </a:cubicBezTo>
                <a:cubicBezTo>
                  <a:pt x="107171" y="573050"/>
                  <a:pt x="83631" y="583160"/>
                  <a:pt x="58068" y="587492"/>
                </a:cubicBezTo>
                <a:cubicBezTo>
                  <a:pt x="57202" y="587636"/>
                  <a:pt x="56336" y="588069"/>
                  <a:pt x="55469" y="588358"/>
                </a:cubicBezTo>
                <a:cubicBezTo>
                  <a:pt x="82331" y="590525"/>
                  <a:pt x="109193" y="590236"/>
                  <a:pt x="134755" y="580126"/>
                </a:cubicBezTo>
                <a:cubicBezTo>
                  <a:pt x="138798" y="578538"/>
                  <a:pt x="140242" y="579982"/>
                  <a:pt x="141543" y="583448"/>
                </a:cubicBezTo>
                <a:cubicBezTo>
                  <a:pt x="149052" y="601789"/>
                  <a:pt x="153818" y="620853"/>
                  <a:pt x="159162" y="639771"/>
                </a:cubicBezTo>
                <a:cubicBezTo>
                  <a:pt x="164072" y="657246"/>
                  <a:pt x="166382" y="675876"/>
                  <a:pt x="180969" y="689163"/>
                </a:cubicBezTo>
                <a:cubicBezTo>
                  <a:pt x="183857" y="691762"/>
                  <a:pt x="180680" y="693495"/>
                  <a:pt x="179524" y="695228"/>
                </a:cubicBezTo>
                <a:cubicBezTo>
                  <a:pt x="167682" y="714002"/>
                  <a:pt x="156851" y="733066"/>
                  <a:pt x="152518" y="755162"/>
                </a:cubicBezTo>
                <a:cubicBezTo>
                  <a:pt x="150063" y="767437"/>
                  <a:pt x="148619" y="779713"/>
                  <a:pt x="148908" y="792999"/>
                </a:cubicBezTo>
                <a:cubicBezTo>
                  <a:pt x="136343" y="786500"/>
                  <a:pt x="130278" y="776391"/>
                  <a:pt x="127678" y="763971"/>
                </a:cubicBezTo>
                <a:cubicBezTo>
                  <a:pt x="125223" y="752418"/>
                  <a:pt x="125368" y="740576"/>
                  <a:pt x="125079" y="728733"/>
                </a:cubicBezTo>
                <a:cubicBezTo>
                  <a:pt x="124934" y="720790"/>
                  <a:pt x="124790" y="712847"/>
                  <a:pt x="123346" y="705049"/>
                </a:cubicBezTo>
                <a:cubicBezTo>
                  <a:pt x="119735" y="685841"/>
                  <a:pt x="109482" y="671977"/>
                  <a:pt x="90996" y="664900"/>
                </a:cubicBezTo>
                <a:cubicBezTo>
                  <a:pt x="76410" y="659268"/>
                  <a:pt x="61679" y="654358"/>
                  <a:pt x="47093" y="649014"/>
                </a:cubicBezTo>
                <a:cubicBezTo>
                  <a:pt x="42616" y="647426"/>
                  <a:pt x="38139" y="645548"/>
                  <a:pt x="33807" y="643526"/>
                </a:cubicBezTo>
                <a:cubicBezTo>
                  <a:pt x="12288" y="633272"/>
                  <a:pt x="4778" y="617531"/>
                  <a:pt x="9977" y="594135"/>
                </a:cubicBezTo>
                <a:cubicBezTo>
                  <a:pt x="13299" y="579405"/>
                  <a:pt x="20375" y="566262"/>
                  <a:pt x="27163" y="552976"/>
                </a:cubicBezTo>
                <a:cubicBezTo>
                  <a:pt x="32362" y="542866"/>
                  <a:pt x="37417" y="532902"/>
                  <a:pt x="42038" y="522504"/>
                </a:cubicBezTo>
                <a:cubicBezTo>
                  <a:pt x="53014" y="497230"/>
                  <a:pt x="51426" y="473979"/>
                  <a:pt x="31062" y="453472"/>
                </a:cubicBezTo>
                <a:cubicBezTo>
                  <a:pt x="23553" y="445962"/>
                  <a:pt x="17776" y="437152"/>
                  <a:pt x="11710" y="428487"/>
                </a:cubicBezTo>
                <a:cubicBezTo>
                  <a:pt x="-8364" y="399748"/>
                  <a:pt x="-132" y="365088"/>
                  <a:pt x="17632" y="340103"/>
                </a:cubicBezTo>
                <a:cubicBezTo>
                  <a:pt x="38572" y="310642"/>
                  <a:pt x="67889" y="299522"/>
                  <a:pt x="103416" y="306598"/>
                </a:cubicBezTo>
                <a:close/>
                <a:moveTo>
                  <a:pt x="293182" y="243054"/>
                </a:moveTo>
                <a:cubicBezTo>
                  <a:pt x="294048" y="253741"/>
                  <a:pt x="295059" y="263995"/>
                  <a:pt x="299247" y="273526"/>
                </a:cubicBezTo>
                <a:cubicBezTo>
                  <a:pt x="305602" y="287824"/>
                  <a:pt x="316289" y="296345"/>
                  <a:pt x="331597" y="299377"/>
                </a:cubicBezTo>
                <a:cubicBezTo>
                  <a:pt x="352682" y="303565"/>
                  <a:pt x="362503" y="319163"/>
                  <a:pt x="356293" y="339526"/>
                </a:cubicBezTo>
                <a:cubicBezTo>
                  <a:pt x="354993" y="343714"/>
                  <a:pt x="356726" y="347035"/>
                  <a:pt x="357303" y="350646"/>
                </a:cubicBezTo>
                <a:cubicBezTo>
                  <a:pt x="358604" y="358589"/>
                  <a:pt x="361492" y="365954"/>
                  <a:pt x="365969" y="372597"/>
                </a:cubicBezTo>
                <a:cubicBezTo>
                  <a:pt x="380699" y="394116"/>
                  <a:pt x="403951" y="396571"/>
                  <a:pt x="422436" y="378229"/>
                </a:cubicBezTo>
                <a:cubicBezTo>
                  <a:pt x="426047" y="374619"/>
                  <a:pt x="427491" y="374908"/>
                  <a:pt x="430379" y="378663"/>
                </a:cubicBezTo>
                <a:cubicBezTo>
                  <a:pt x="445399" y="398593"/>
                  <a:pt x="459118" y="419100"/>
                  <a:pt x="462007" y="444662"/>
                </a:cubicBezTo>
                <a:cubicBezTo>
                  <a:pt x="466773" y="487555"/>
                  <a:pt x="431246" y="524526"/>
                  <a:pt x="392686" y="522215"/>
                </a:cubicBezTo>
                <a:cubicBezTo>
                  <a:pt x="388498" y="521926"/>
                  <a:pt x="384887" y="520337"/>
                  <a:pt x="380988" y="518893"/>
                </a:cubicBezTo>
                <a:cubicBezTo>
                  <a:pt x="360337" y="511672"/>
                  <a:pt x="350661" y="516727"/>
                  <a:pt x="344162" y="537812"/>
                </a:cubicBezTo>
                <a:cubicBezTo>
                  <a:pt x="339684" y="552254"/>
                  <a:pt x="335352" y="566840"/>
                  <a:pt x="328709" y="580415"/>
                </a:cubicBezTo>
                <a:cubicBezTo>
                  <a:pt x="327120" y="583593"/>
                  <a:pt x="325532" y="586914"/>
                  <a:pt x="323510" y="589947"/>
                </a:cubicBezTo>
                <a:cubicBezTo>
                  <a:pt x="317589" y="598612"/>
                  <a:pt x="309790" y="599912"/>
                  <a:pt x="301269" y="593558"/>
                </a:cubicBezTo>
                <a:cubicBezTo>
                  <a:pt x="293037" y="587348"/>
                  <a:pt x="288849" y="577960"/>
                  <a:pt x="283506" y="569584"/>
                </a:cubicBezTo>
                <a:cubicBezTo>
                  <a:pt x="280762" y="565107"/>
                  <a:pt x="278451" y="560053"/>
                  <a:pt x="277440" y="554998"/>
                </a:cubicBezTo>
                <a:cubicBezTo>
                  <a:pt x="271663" y="527269"/>
                  <a:pt x="251445" y="513983"/>
                  <a:pt x="227327" y="505029"/>
                </a:cubicBezTo>
                <a:cubicBezTo>
                  <a:pt x="208408" y="497952"/>
                  <a:pt x="188623" y="494342"/>
                  <a:pt x="168405" y="493187"/>
                </a:cubicBezTo>
                <a:cubicBezTo>
                  <a:pt x="163927" y="492898"/>
                  <a:pt x="162627" y="490732"/>
                  <a:pt x="161617" y="487266"/>
                </a:cubicBezTo>
                <a:cubicBezTo>
                  <a:pt x="157862" y="476001"/>
                  <a:pt x="158584" y="464303"/>
                  <a:pt x="159595" y="452894"/>
                </a:cubicBezTo>
                <a:cubicBezTo>
                  <a:pt x="162483" y="424155"/>
                  <a:pt x="169415" y="396137"/>
                  <a:pt x="178513" y="368698"/>
                </a:cubicBezTo>
                <a:cubicBezTo>
                  <a:pt x="180969" y="361333"/>
                  <a:pt x="184435" y="354545"/>
                  <a:pt x="189778" y="348768"/>
                </a:cubicBezTo>
                <a:cubicBezTo>
                  <a:pt x="195411" y="342558"/>
                  <a:pt x="200754" y="335915"/>
                  <a:pt x="206820" y="330139"/>
                </a:cubicBezTo>
                <a:cubicBezTo>
                  <a:pt x="222995" y="315408"/>
                  <a:pt x="236570" y="299089"/>
                  <a:pt x="246101" y="279015"/>
                </a:cubicBezTo>
                <a:cubicBezTo>
                  <a:pt x="255344" y="259663"/>
                  <a:pt x="272963" y="249698"/>
                  <a:pt x="293182" y="243054"/>
                </a:cubicBezTo>
                <a:close/>
                <a:moveTo>
                  <a:pt x="874632" y="203795"/>
                </a:moveTo>
                <a:lnTo>
                  <a:pt x="874754" y="203917"/>
                </a:lnTo>
                <a:lnTo>
                  <a:pt x="874768" y="203873"/>
                </a:lnTo>
                <a:close/>
                <a:moveTo>
                  <a:pt x="874754" y="202184"/>
                </a:moveTo>
                <a:cubicBezTo>
                  <a:pt x="874609" y="202617"/>
                  <a:pt x="874320" y="203051"/>
                  <a:pt x="874320" y="203483"/>
                </a:cubicBezTo>
                <a:lnTo>
                  <a:pt x="874383" y="203546"/>
                </a:lnTo>
                <a:lnTo>
                  <a:pt x="874977" y="202407"/>
                </a:lnTo>
                <a:close/>
                <a:moveTo>
                  <a:pt x="483235" y="164924"/>
                </a:moveTo>
                <a:cubicBezTo>
                  <a:pt x="500999" y="166080"/>
                  <a:pt x="518907" y="164635"/>
                  <a:pt x="536670" y="165357"/>
                </a:cubicBezTo>
                <a:cubicBezTo>
                  <a:pt x="547935" y="165791"/>
                  <a:pt x="558478" y="168679"/>
                  <a:pt x="567865" y="175033"/>
                </a:cubicBezTo>
                <a:cubicBezTo>
                  <a:pt x="572197" y="177922"/>
                  <a:pt x="576819" y="180666"/>
                  <a:pt x="581151" y="183699"/>
                </a:cubicBezTo>
                <a:cubicBezTo>
                  <a:pt x="594871" y="193230"/>
                  <a:pt x="610323" y="198140"/>
                  <a:pt x="626787" y="196985"/>
                </a:cubicBezTo>
                <a:cubicBezTo>
                  <a:pt x="653793" y="194963"/>
                  <a:pt x="675312" y="205073"/>
                  <a:pt x="694952" y="222403"/>
                </a:cubicBezTo>
                <a:cubicBezTo>
                  <a:pt x="703329" y="229768"/>
                  <a:pt x="713438" y="235256"/>
                  <a:pt x="722681" y="241755"/>
                </a:cubicBezTo>
                <a:cubicBezTo>
                  <a:pt x="728025" y="245509"/>
                  <a:pt x="733223" y="249409"/>
                  <a:pt x="738133" y="253597"/>
                </a:cubicBezTo>
                <a:cubicBezTo>
                  <a:pt x="744488" y="259085"/>
                  <a:pt x="748965" y="265873"/>
                  <a:pt x="749543" y="274538"/>
                </a:cubicBezTo>
                <a:cubicBezTo>
                  <a:pt x="750987" y="294323"/>
                  <a:pt x="763118" y="307176"/>
                  <a:pt x="777560" y="318441"/>
                </a:cubicBezTo>
                <a:cubicBezTo>
                  <a:pt x="784636" y="323928"/>
                  <a:pt x="792868" y="328261"/>
                  <a:pt x="799945" y="333749"/>
                </a:cubicBezTo>
                <a:cubicBezTo>
                  <a:pt x="812798" y="343425"/>
                  <a:pt x="817419" y="357722"/>
                  <a:pt x="816409" y="377363"/>
                </a:cubicBezTo>
                <a:cubicBezTo>
                  <a:pt x="811354" y="393683"/>
                  <a:pt x="819730" y="410435"/>
                  <a:pt x="828684" y="427332"/>
                </a:cubicBezTo>
                <a:cubicBezTo>
                  <a:pt x="834028" y="437297"/>
                  <a:pt x="838215" y="447839"/>
                  <a:pt x="835327" y="459826"/>
                </a:cubicBezTo>
                <a:cubicBezTo>
                  <a:pt x="834316" y="464303"/>
                  <a:pt x="833161" y="465458"/>
                  <a:pt x="828828" y="462715"/>
                </a:cubicBezTo>
                <a:cubicBezTo>
                  <a:pt x="819008" y="456504"/>
                  <a:pt x="808466" y="452027"/>
                  <a:pt x="796912" y="449861"/>
                </a:cubicBezTo>
                <a:cubicBezTo>
                  <a:pt x="779149" y="446395"/>
                  <a:pt x="763118" y="450150"/>
                  <a:pt x="748243" y="460259"/>
                </a:cubicBezTo>
                <a:cubicBezTo>
                  <a:pt x="730768" y="472102"/>
                  <a:pt x="711850" y="480622"/>
                  <a:pt x="690331" y="481778"/>
                </a:cubicBezTo>
                <a:cubicBezTo>
                  <a:pt x="690042" y="481778"/>
                  <a:pt x="689898" y="481778"/>
                  <a:pt x="689609" y="481778"/>
                </a:cubicBezTo>
                <a:cubicBezTo>
                  <a:pt x="681522" y="481778"/>
                  <a:pt x="673001" y="482211"/>
                  <a:pt x="668235" y="474268"/>
                </a:cubicBezTo>
                <a:cubicBezTo>
                  <a:pt x="663614" y="466469"/>
                  <a:pt x="669390" y="460115"/>
                  <a:pt x="673146" y="453760"/>
                </a:cubicBezTo>
                <a:cubicBezTo>
                  <a:pt x="676467" y="448273"/>
                  <a:pt x="680078" y="442785"/>
                  <a:pt x="682244" y="436575"/>
                </a:cubicBezTo>
                <a:cubicBezTo>
                  <a:pt x="685710" y="426321"/>
                  <a:pt x="682533" y="420544"/>
                  <a:pt x="671701" y="419533"/>
                </a:cubicBezTo>
                <a:cubicBezTo>
                  <a:pt x="660003" y="418522"/>
                  <a:pt x="648161" y="418522"/>
                  <a:pt x="636319" y="417945"/>
                </a:cubicBezTo>
                <a:cubicBezTo>
                  <a:pt x="626932" y="417512"/>
                  <a:pt x="617689" y="416068"/>
                  <a:pt x="608879" y="412168"/>
                </a:cubicBezTo>
                <a:cubicBezTo>
                  <a:pt x="594871" y="405958"/>
                  <a:pt x="586206" y="395993"/>
                  <a:pt x="584906" y="379963"/>
                </a:cubicBezTo>
                <a:cubicBezTo>
                  <a:pt x="583462" y="362344"/>
                  <a:pt x="575952" y="354401"/>
                  <a:pt x="558766" y="350068"/>
                </a:cubicBezTo>
                <a:cubicBezTo>
                  <a:pt x="547213" y="347180"/>
                  <a:pt x="535371" y="347036"/>
                  <a:pt x="523673" y="345735"/>
                </a:cubicBezTo>
                <a:cubicBezTo>
                  <a:pt x="517174" y="345014"/>
                  <a:pt x="511831" y="342703"/>
                  <a:pt x="507065" y="338082"/>
                </a:cubicBezTo>
                <a:cubicBezTo>
                  <a:pt x="498833" y="329994"/>
                  <a:pt x="490457" y="322051"/>
                  <a:pt x="481791" y="314397"/>
                </a:cubicBezTo>
                <a:cubicBezTo>
                  <a:pt x="470382" y="304288"/>
                  <a:pt x="461140" y="304144"/>
                  <a:pt x="448864" y="313242"/>
                </a:cubicBezTo>
                <a:cubicBezTo>
                  <a:pt x="440632" y="319307"/>
                  <a:pt x="434422" y="327250"/>
                  <a:pt x="428068" y="335193"/>
                </a:cubicBezTo>
                <a:cubicBezTo>
                  <a:pt x="421714" y="342992"/>
                  <a:pt x="416225" y="351657"/>
                  <a:pt x="407850" y="357578"/>
                </a:cubicBezTo>
                <a:cubicBezTo>
                  <a:pt x="394274" y="367110"/>
                  <a:pt x="384742" y="363499"/>
                  <a:pt x="381276" y="347325"/>
                </a:cubicBezTo>
                <a:cubicBezTo>
                  <a:pt x="379110" y="337071"/>
                  <a:pt x="380554" y="327106"/>
                  <a:pt x="382287" y="317286"/>
                </a:cubicBezTo>
                <a:cubicBezTo>
                  <a:pt x="384454" y="305010"/>
                  <a:pt x="379977" y="296345"/>
                  <a:pt x="369578" y="289846"/>
                </a:cubicBezTo>
                <a:cubicBezTo>
                  <a:pt x="362646" y="285513"/>
                  <a:pt x="354848" y="282914"/>
                  <a:pt x="347338" y="279881"/>
                </a:cubicBezTo>
                <a:cubicBezTo>
                  <a:pt x="326686" y="271505"/>
                  <a:pt x="314555" y="256341"/>
                  <a:pt x="310078" y="234823"/>
                </a:cubicBezTo>
                <a:cubicBezTo>
                  <a:pt x="309500" y="232223"/>
                  <a:pt x="310078" y="230346"/>
                  <a:pt x="311667" y="228179"/>
                </a:cubicBezTo>
                <a:cubicBezTo>
                  <a:pt x="325531" y="210127"/>
                  <a:pt x="342861" y="200595"/>
                  <a:pt x="366257" y="206228"/>
                </a:cubicBezTo>
                <a:cubicBezTo>
                  <a:pt x="373622" y="207960"/>
                  <a:pt x="380410" y="207383"/>
                  <a:pt x="386908" y="203051"/>
                </a:cubicBezTo>
                <a:cubicBezTo>
                  <a:pt x="395863" y="196985"/>
                  <a:pt x="405539" y="191931"/>
                  <a:pt x="414203" y="185576"/>
                </a:cubicBezTo>
                <a:cubicBezTo>
                  <a:pt x="434856" y="170412"/>
                  <a:pt x="457673" y="163335"/>
                  <a:pt x="483235" y="164924"/>
                </a:cubicBezTo>
                <a:close/>
                <a:moveTo>
                  <a:pt x="700586" y="95026"/>
                </a:moveTo>
                <a:lnTo>
                  <a:pt x="698567" y="96467"/>
                </a:lnTo>
                <a:lnTo>
                  <a:pt x="700388" y="95487"/>
                </a:lnTo>
                <a:close/>
                <a:moveTo>
                  <a:pt x="664770" y="46501"/>
                </a:moveTo>
                <a:cubicBezTo>
                  <a:pt x="682244" y="42746"/>
                  <a:pt x="696542" y="48523"/>
                  <a:pt x="707518" y="62387"/>
                </a:cubicBezTo>
                <a:cubicBezTo>
                  <a:pt x="713583" y="69897"/>
                  <a:pt x="718349" y="78273"/>
                  <a:pt x="722537" y="86938"/>
                </a:cubicBezTo>
                <a:cubicBezTo>
                  <a:pt x="729036" y="100513"/>
                  <a:pt x="737412" y="112789"/>
                  <a:pt x="748677" y="122465"/>
                </a:cubicBezTo>
                <a:cubicBezTo>
                  <a:pt x="757775" y="130264"/>
                  <a:pt x="769329" y="131997"/>
                  <a:pt x="781027" y="131274"/>
                </a:cubicBezTo>
                <a:cubicBezTo>
                  <a:pt x="798790" y="130264"/>
                  <a:pt x="816265" y="126797"/>
                  <a:pt x="833884" y="124198"/>
                </a:cubicBezTo>
                <a:cubicBezTo>
                  <a:pt x="869988" y="118999"/>
                  <a:pt x="885585" y="136040"/>
                  <a:pt x="889773" y="169545"/>
                </a:cubicBezTo>
                <a:cubicBezTo>
                  <a:pt x="891939" y="187309"/>
                  <a:pt x="890640" y="205073"/>
                  <a:pt x="891362" y="222836"/>
                </a:cubicBezTo>
                <a:cubicBezTo>
                  <a:pt x="891651" y="229479"/>
                  <a:pt x="892084" y="236267"/>
                  <a:pt x="893240" y="242910"/>
                </a:cubicBezTo>
                <a:cubicBezTo>
                  <a:pt x="896994" y="263562"/>
                  <a:pt x="907248" y="279159"/>
                  <a:pt x="928189" y="286380"/>
                </a:cubicBezTo>
                <a:cubicBezTo>
                  <a:pt x="941764" y="291146"/>
                  <a:pt x="954617" y="297211"/>
                  <a:pt x="966893" y="304721"/>
                </a:cubicBezTo>
                <a:cubicBezTo>
                  <a:pt x="976713" y="310786"/>
                  <a:pt x="984512" y="319018"/>
                  <a:pt x="989133" y="329705"/>
                </a:cubicBezTo>
                <a:cubicBezTo>
                  <a:pt x="999820" y="354112"/>
                  <a:pt x="1000831" y="378952"/>
                  <a:pt x="990866" y="403936"/>
                </a:cubicBezTo>
                <a:cubicBezTo>
                  <a:pt x="987400" y="412746"/>
                  <a:pt x="981479" y="419822"/>
                  <a:pt x="975846" y="427188"/>
                </a:cubicBezTo>
                <a:cubicBezTo>
                  <a:pt x="970214" y="434408"/>
                  <a:pt x="964582" y="436719"/>
                  <a:pt x="954472" y="433109"/>
                </a:cubicBezTo>
                <a:cubicBezTo>
                  <a:pt x="930355" y="424299"/>
                  <a:pt x="904937" y="425599"/>
                  <a:pt x="879664" y="428343"/>
                </a:cubicBezTo>
                <a:cubicBezTo>
                  <a:pt x="874176" y="428921"/>
                  <a:pt x="868688" y="429787"/>
                  <a:pt x="863345" y="430509"/>
                </a:cubicBezTo>
                <a:cubicBezTo>
                  <a:pt x="861179" y="430798"/>
                  <a:pt x="859735" y="430220"/>
                  <a:pt x="858434" y="428487"/>
                </a:cubicBezTo>
                <a:cubicBezTo>
                  <a:pt x="852224" y="419389"/>
                  <a:pt x="845581" y="410435"/>
                  <a:pt x="839660" y="401192"/>
                </a:cubicBezTo>
                <a:cubicBezTo>
                  <a:pt x="833739" y="391950"/>
                  <a:pt x="830851" y="381840"/>
                  <a:pt x="833450" y="370864"/>
                </a:cubicBezTo>
                <a:cubicBezTo>
                  <a:pt x="836916" y="355700"/>
                  <a:pt x="832439" y="341547"/>
                  <a:pt x="828829" y="327106"/>
                </a:cubicBezTo>
                <a:cubicBezTo>
                  <a:pt x="827529" y="321762"/>
                  <a:pt x="826373" y="316419"/>
                  <a:pt x="825363" y="311075"/>
                </a:cubicBezTo>
                <a:cubicBezTo>
                  <a:pt x="824929" y="308909"/>
                  <a:pt x="825363" y="307176"/>
                  <a:pt x="827240" y="305443"/>
                </a:cubicBezTo>
                <a:cubicBezTo>
                  <a:pt x="854535" y="278870"/>
                  <a:pt x="866377" y="244787"/>
                  <a:pt x="874320" y="208683"/>
                </a:cubicBezTo>
                <a:cubicBezTo>
                  <a:pt x="874465" y="207816"/>
                  <a:pt x="874320" y="206805"/>
                  <a:pt x="873454" y="205217"/>
                </a:cubicBezTo>
                <a:cubicBezTo>
                  <a:pt x="860312" y="232945"/>
                  <a:pt x="841538" y="256341"/>
                  <a:pt x="820019" y="278581"/>
                </a:cubicBezTo>
                <a:cubicBezTo>
                  <a:pt x="814820" y="248398"/>
                  <a:pt x="813087" y="219225"/>
                  <a:pt x="820741" y="189908"/>
                </a:cubicBezTo>
                <a:cubicBezTo>
                  <a:pt x="806011" y="206805"/>
                  <a:pt x="801245" y="227168"/>
                  <a:pt x="799512" y="248398"/>
                </a:cubicBezTo>
                <a:cubicBezTo>
                  <a:pt x="797779" y="269627"/>
                  <a:pt x="800234" y="290568"/>
                  <a:pt x="804278" y="312664"/>
                </a:cubicBezTo>
                <a:cubicBezTo>
                  <a:pt x="789980" y="303565"/>
                  <a:pt x="779294" y="293601"/>
                  <a:pt x="776261" y="277426"/>
                </a:cubicBezTo>
                <a:cubicBezTo>
                  <a:pt x="775394" y="272660"/>
                  <a:pt x="774383" y="268039"/>
                  <a:pt x="773228" y="263417"/>
                </a:cubicBezTo>
                <a:cubicBezTo>
                  <a:pt x="771206" y="255619"/>
                  <a:pt x="767307" y="248975"/>
                  <a:pt x="761097" y="243487"/>
                </a:cubicBezTo>
                <a:cubicBezTo>
                  <a:pt x="745500" y="229912"/>
                  <a:pt x="727736" y="219369"/>
                  <a:pt x="711561" y="206805"/>
                </a:cubicBezTo>
                <a:cubicBezTo>
                  <a:pt x="703474" y="200451"/>
                  <a:pt x="695097" y="194674"/>
                  <a:pt x="686866" y="188609"/>
                </a:cubicBezTo>
                <a:cubicBezTo>
                  <a:pt x="674446" y="179366"/>
                  <a:pt x="660726" y="175033"/>
                  <a:pt x="645273" y="175033"/>
                </a:cubicBezTo>
                <a:cubicBezTo>
                  <a:pt x="634297" y="175178"/>
                  <a:pt x="623177" y="175899"/>
                  <a:pt x="612202" y="173589"/>
                </a:cubicBezTo>
                <a:cubicBezTo>
                  <a:pt x="603681" y="171856"/>
                  <a:pt x="596749" y="167524"/>
                  <a:pt x="590106" y="160880"/>
                </a:cubicBezTo>
                <a:cubicBezTo>
                  <a:pt x="606136" y="157125"/>
                  <a:pt x="621444" y="153082"/>
                  <a:pt x="636030" y="147160"/>
                </a:cubicBezTo>
                <a:cubicBezTo>
                  <a:pt x="659282" y="137773"/>
                  <a:pt x="680656" y="125498"/>
                  <a:pt x="695531" y="104557"/>
                </a:cubicBezTo>
                <a:lnTo>
                  <a:pt x="699512" y="97418"/>
                </a:lnTo>
                <a:lnTo>
                  <a:pt x="698564" y="96470"/>
                </a:lnTo>
                <a:lnTo>
                  <a:pt x="653397" y="121797"/>
                </a:lnTo>
                <a:cubicBezTo>
                  <a:pt x="637366" y="127917"/>
                  <a:pt x="620578" y="132213"/>
                  <a:pt x="603681" y="136185"/>
                </a:cubicBezTo>
                <a:cubicBezTo>
                  <a:pt x="592994" y="138640"/>
                  <a:pt x="582018" y="140517"/>
                  <a:pt x="571331" y="143406"/>
                </a:cubicBezTo>
                <a:cubicBezTo>
                  <a:pt x="560067" y="146438"/>
                  <a:pt x="548802" y="143550"/>
                  <a:pt x="537538" y="144416"/>
                </a:cubicBezTo>
                <a:cubicBezTo>
                  <a:pt x="517608" y="146005"/>
                  <a:pt x="497822" y="149038"/>
                  <a:pt x="477893" y="147883"/>
                </a:cubicBezTo>
                <a:cubicBezTo>
                  <a:pt x="474860" y="147738"/>
                  <a:pt x="471827" y="147594"/>
                  <a:pt x="468072" y="147449"/>
                </a:cubicBezTo>
                <a:cubicBezTo>
                  <a:pt x="469661" y="143839"/>
                  <a:pt x="472116" y="141962"/>
                  <a:pt x="474282" y="139940"/>
                </a:cubicBezTo>
                <a:cubicBezTo>
                  <a:pt x="494068" y="121310"/>
                  <a:pt x="516741" y="106868"/>
                  <a:pt x="540715" y="94303"/>
                </a:cubicBezTo>
                <a:cubicBezTo>
                  <a:pt x="580285" y="73651"/>
                  <a:pt x="621011" y="56032"/>
                  <a:pt x="664770" y="46501"/>
                </a:cubicBezTo>
                <a:close/>
                <a:moveTo>
                  <a:pt x="355688" y="0"/>
                </a:moveTo>
                <a:cubicBezTo>
                  <a:pt x="362358" y="16"/>
                  <a:pt x="369904" y="1298"/>
                  <a:pt x="378533" y="3753"/>
                </a:cubicBezTo>
                <a:cubicBezTo>
                  <a:pt x="390087" y="6930"/>
                  <a:pt x="401062" y="11407"/>
                  <a:pt x="412038" y="16462"/>
                </a:cubicBezTo>
                <a:cubicBezTo>
                  <a:pt x="430523" y="24983"/>
                  <a:pt x="449731" y="32203"/>
                  <a:pt x="469083" y="38847"/>
                </a:cubicBezTo>
                <a:cubicBezTo>
                  <a:pt x="485691" y="44623"/>
                  <a:pt x="502155" y="40435"/>
                  <a:pt x="518185" y="34514"/>
                </a:cubicBezTo>
                <a:cubicBezTo>
                  <a:pt x="531328" y="29748"/>
                  <a:pt x="544180" y="23827"/>
                  <a:pt x="558622" y="25271"/>
                </a:cubicBezTo>
                <a:cubicBezTo>
                  <a:pt x="572487" y="26571"/>
                  <a:pt x="584906" y="30904"/>
                  <a:pt x="591983" y="44046"/>
                </a:cubicBezTo>
                <a:cubicBezTo>
                  <a:pt x="551835" y="64264"/>
                  <a:pt x="512408" y="84916"/>
                  <a:pt x="477026" y="112355"/>
                </a:cubicBezTo>
                <a:cubicBezTo>
                  <a:pt x="466339" y="120587"/>
                  <a:pt x="456519" y="129685"/>
                  <a:pt x="447421" y="139506"/>
                </a:cubicBezTo>
                <a:cubicBezTo>
                  <a:pt x="445976" y="141095"/>
                  <a:pt x="444965" y="143261"/>
                  <a:pt x="442655" y="143838"/>
                </a:cubicBezTo>
                <a:cubicBezTo>
                  <a:pt x="428646" y="147304"/>
                  <a:pt x="418103" y="156692"/>
                  <a:pt x="406839" y="164779"/>
                </a:cubicBezTo>
                <a:cubicBezTo>
                  <a:pt x="396585" y="172145"/>
                  <a:pt x="386043" y="178644"/>
                  <a:pt x="372756" y="177921"/>
                </a:cubicBezTo>
                <a:cubicBezTo>
                  <a:pt x="369290" y="177777"/>
                  <a:pt x="365824" y="177199"/>
                  <a:pt x="361636" y="176622"/>
                </a:cubicBezTo>
                <a:cubicBezTo>
                  <a:pt x="388497" y="140084"/>
                  <a:pt x="413771" y="103546"/>
                  <a:pt x="406694" y="54877"/>
                </a:cubicBezTo>
                <a:cubicBezTo>
                  <a:pt x="400196" y="81305"/>
                  <a:pt x="387920" y="104701"/>
                  <a:pt x="371601" y="127231"/>
                </a:cubicBezTo>
                <a:cubicBezTo>
                  <a:pt x="362503" y="97625"/>
                  <a:pt x="357592" y="68164"/>
                  <a:pt x="358314" y="37836"/>
                </a:cubicBezTo>
                <a:cubicBezTo>
                  <a:pt x="350227" y="62964"/>
                  <a:pt x="345605" y="88526"/>
                  <a:pt x="346905" y="114955"/>
                </a:cubicBezTo>
                <a:cubicBezTo>
                  <a:pt x="347483" y="125642"/>
                  <a:pt x="349794" y="135751"/>
                  <a:pt x="352393" y="146005"/>
                </a:cubicBezTo>
                <a:cubicBezTo>
                  <a:pt x="353404" y="149904"/>
                  <a:pt x="352682" y="152648"/>
                  <a:pt x="350227" y="155825"/>
                </a:cubicBezTo>
                <a:cubicBezTo>
                  <a:pt x="334774" y="176188"/>
                  <a:pt x="317589" y="194818"/>
                  <a:pt x="298380" y="211715"/>
                </a:cubicBezTo>
                <a:cubicBezTo>
                  <a:pt x="283217" y="225146"/>
                  <a:pt x="266609" y="232656"/>
                  <a:pt x="245523" y="231789"/>
                </a:cubicBezTo>
                <a:cubicBezTo>
                  <a:pt x="217218" y="230634"/>
                  <a:pt x="189634" y="226301"/>
                  <a:pt x="162628" y="218069"/>
                </a:cubicBezTo>
                <a:cubicBezTo>
                  <a:pt x="161761" y="217203"/>
                  <a:pt x="160750" y="216625"/>
                  <a:pt x="159595" y="217636"/>
                </a:cubicBezTo>
                <a:lnTo>
                  <a:pt x="159618" y="217660"/>
                </a:lnTo>
                <a:lnTo>
                  <a:pt x="162483" y="218069"/>
                </a:lnTo>
                <a:cubicBezTo>
                  <a:pt x="162195" y="218502"/>
                  <a:pt x="161761" y="218936"/>
                  <a:pt x="161328" y="219369"/>
                </a:cubicBezTo>
                <a:lnTo>
                  <a:pt x="161320" y="219361"/>
                </a:lnTo>
                <a:lnTo>
                  <a:pt x="161328" y="219369"/>
                </a:lnTo>
                <a:cubicBezTo>
                  <a:pt x="183713" y="233811"/>
                  <a:pt x="205809" y="248975"/>
                  <a:pt x="232526" y="254896"/>
                </a:cubicBezTo>
                <a:cubicBezTo>
                  <a:pt x="236714" y="255762"/>
                  <a:pt x="234548" y="257640"/>
                  <a:pt x="233537" y="259373"/>
                </a:cubicBezTo>
                <a:cubicBezTo>
                  <a:pt x="222850" y="278148"/>
                  <a:pt x="208841" y="294322"/>
                  <a:pt x="193244" y="309197"/>
                </a:cubicBezTo>
                <a:cubicBezTo>
                  <a:pt x="191078" y="311364"/>
                  <a:pt x="189200" y="310786"/>
                  <a:pt x="186745" y="309920"/>
                </a:cubicBezTo>
                <a:cubicBezTo>
                  <a:pt x="165516" y="301688"/>
                  <a:pt x="144286" y="293167"/>
                  <a:pt x="122335" y="286524"/>
                </a:cubicBezTo>
                <a:cubicBezTo>
                  <a:pt x="117713" y="285079"/>
                  <a:pt x="118869" y="282191"/>
                  <a:pt x="119013" y="279158"/>
                </a:cubicBezTo>
                <a:cubicBezTo>
                  <a:pt x="120169" y="261973"/>
                  <a:pt x="122913" y="244787"/>
                  <a:pt x="125945" y="227890"/>
                </a:cubicBezTo>
                <a:cubicBezTo>
                  <a:pt x="130278" y="203772"/>
                  <a:pt x="131145" y="179076"/>
                  <a:pt x="136055" y="155103"/>
                </a:cubicBezTo>
                <a:cubicBezTo>
                  <a:pt x="140387" y="134018"/>
                  <a:pt x="149919" y="115966"/>
                  <a:pt x="166671" y="101813"/>
                </a:cubicBezTo>
                <a:cubicBezTo>
                  <a:pt x="184146" y="86938"/>
                  <a:pt x="204653" y="85783"/>
                  <a:pt x="226027" y="88237"/>
                </a:cubicBezTo>
                <a:cubicBezTo>
                  <a:pt x="237003" y="89393"/>
                  <a:pt x="247834" y="91704"/>
                  <a:pt x="258954" y="91993"/>
                </a:cubicBezTo>
                <a:cubicBezTo>
                  <a:pt x="275418" y="92425"/>
                  <a:pt x="287549" y="85060"/>
                  <a:pt x="296936" y="72352"/>
                </a:cubicBezTo>
                <a:cubicBezTo>
                  <a:pt x="304879" y="61520"/>
                  <a:pt x="308923" y="48812"/>
                  <a:pt x="313689" y="36536"/>
                </a:cubicBezTo>
                <a:cubicBezTo>
                  <a:pt x="323546" y="11299"/>
                  <a:pt x="335677" y="-47"/>
                  <a:pt x="355688" y="0"/>
                </a:cubicBezTo>
                <a:close/>
              </a:path>
            </a:pathLst>
          </a:custGeom>
          <a:solidFill>
            <a:schemeClr val="accent2">
              <a:lumMod val="75000"/>
            </a:schemeClr>
          </a:solidFill>
          <a:ln w="2505" cap="flat">
            <a:noFill/>
            <a:prstDash val="solid"/>
            <a:miter/>
          </a:ln>
        </p:spPr>
        <p:txBody>
          <a:bodyPr rtlCol="0" anchor="ctr"/>
          <a:lstStyle/>
          <a:p>
            <a:endParaRPr lang="en-US" dirty="0"/>
          </a:p>
        </p:txBody>
      </p:sp>
      <p:grpSp>
        <p:nvGrpSpPr>
          <p:cNvPr id="31" name="Group 30">
            <a:extLst>
              <a:ext uri="{FF2B5EF4-FFF2-40B4-BE49-F238E27FC236}">
                <a16:creationId xmlns:a16="http://schemas.microsoft.com/office/drawing/2014/main" id="{9A135D96-B433-44D4-AC90-8E62C2457872}"/>
              </a:ext>
            </a:extLst>
          </p:cNvPr>
          <p:cNvGrpSpPr/>
          <p:nvPr/>
        </p:nvGrpSpPr>
        <p:grpSpPr>
          <a:xfrm>
            <a:off x="9618247" y="3506234"/>
            <a:ext cx="328386" cy="672286"/>
            <a:chOff x="7528445" y="2305877"/>
            <a:chExt cx="561155" cy="1148822"/>
          </a:xfrm>
        </p:grpSpPr>
        <p:sp>
          <p:nvSpPr>
            <p:cNvPr id="32" name="Freeform: Shape 31">
              <a:extLst>
                <a:ext uri="{FF2B5EF4-FFF2-40B4-BE49-F238E27FC236}">
                  <a16:creationId xmlns:a16="http://schemas.microsoft.com/office/drawing/2014/main" id="{6377B93B-F802-4B73-A9E5-2DBE7BA290ED}"/>
                </a:ext>
              </a:extLst>
            </p:cNvPr>
            <p:cNvSpPr/>
            <p:nvPr/>
          </p:nvSpPr>
          <p:spPr>
            <a:xfrm>
              <a:off x="7534623" y="2338366"/>
              <a:ext cx="554977" cy="1116333"/>
            </a:xfrm>
            <a:custGeom>
              <a:avLst/>
              <a:gdLst>
                <a:gd name="connsiteX0" fmla="*/ 241208 w 288620"/>
                <a:gd name="connsiteY0" fmla="*/ 327965 h 580557"/>
                <a:gd name="connsiteX1" fmla="*/ 214668 w 288620"/>
                <a:gd name="connsiteY1" fmla="*/ 286496 h 580557"/>
                <a:gd name="connsiteX2" fmla="*/ 190119 w 288620"/>
                <a:gd name="connsiteY2" fmla="*/ 214175 h 580557"/>
                <a:gd name="connsiteX3" fmla="*/ 160925 w 288620"/>
                <a:gd name="connsiteY3" fmla="*/ 131239 h 580557"/>
                <a:gd name="connsiteX4" fmla="*/ 128414 w 288620"/>
                <a:gd name="connsiteY4" fmla="*/ 83467 h 580557"/>
                <a:gd name="connsiteX5" fmla="*/ 85287 w 288620"/>
                <a:gd name="connsiteY5" fmla="*/ 69202 h 580557"/>
                <a:gd name="connsiteX6" fmla="*/ 79316 w 288620"/>
                <a:gd name="connsiteY6" fmla="*/ 62899 h 580557"/>
                <a:gd name="connsiteX7" fmla="*/ 78984 w 288620"/>
                <a:gd name="connsiteY7" fmla="*/ 40008 h 580557"/>
                <a:gd name="connsiteX8" fmla="*/ 72349 w 288620"/>
                <a:gd name="connsiteY8" fmla="*/ 3848 h 580557"/>
                <a:gd name="connsiteX9" fmla="*/ 68036 w 288620"/>
                <a:gd name="connsiteY9" fmla="*/ 199 h 580557"/>
                <a:gd name="connsiteX10" fmla="*/ 58747 w 288620"/>
                <a:gd name="connsiteY10" fmla="*/ 15459 h 580557"/>
                <a:gd name="connsiteX11" fmla="*/ 61069 w 288620"/>
                <a:gd name="connsiteY11" fmla="*/ 26407 h 580557"/>
                <a:gd name="connsiteX12" fmla="*/ 63060 w 288620"/>
                <a:gd name="connsiteY12" fmla="*/ 63562 h 580557"/>
                <a:gd name="connsiteX13" fmla="*/ 56425 w 288620"/>
                <a:gd name="connsiteY13" fmla="*/ 73515 h 580557"/>
                <a:gd name="connsiteX14" fmla="*/ 40833 w 288620"/>
                <a:gd name="connsiteY14" fmla="*/ 81145 h 580557"/>
                <a:gd name="connsiteX15" fmla="*/ 3345 w 288620"/>
                <a:gd name="connsiteY15" fmla="*/ 159105 h 580557"/>
                <a:gd name="connsiteX16" fmla="*/ 3345 w 288620"/>
                <a:gd name="connsiteY16" fmla="*/ 159105 h 580557"/>
                <a:gd name="connsiteX17" fmla="*/ 3345 w 288620"/>
                <a:gd name="connsiteY17" fmla="*/ 159105 h 580557"/>
                <a:gd name="connsiteX18" fmla="*/ 28 w 288620"/>
                <a:gd name="connsiteY18" fmla="*/ 203560 h 580557"/>
                <a:gd name="connsiteX19" fmla="*/ 5999 w 288620"/>
                <a:gd name="connsiteY19" fmla="*/ 298771 h 580557"/>
                <a:gd name="connsiteX20" fmla="*/ 16947 w 288620"/>
                <a:gd name="connsiteY20" fmla="*/ 392655 h 580557"/>
                <a:gd name="connsiteX21" fmla="*/ 55762 w 288620"/>
                <a:gd name="connsiteY21" fmla="*/ 509430 h 580557"/>
                <a:gd name="connsiteX22" fmla="*/ 123106 w 288620"/>
                <a:gd name="connsiteY22" fmla="*/ 573458 h 580557"/>
                <a:gd name="connsiteX23" fmla="*/ 222962 w 288620"/>
                <a:gd name="connsiteY23" fmla="*/ 565496 h 580557"/>
                <a:gd name="connsiteX24" fmla="*/ 288980 w 288620"/>
                <a:gd name="connsiteY24" fmla="*/ 462322 h 580557"/>
                <a:gd name="connsiteX25" fmla="*/ 241208 w 288620"/>
                <a:gd name="connsiteY25" fmla="*/ 327965 h 580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88620" h="580557">
                  <a:moveTo>
                    <a:pt x="241208" y="327965"/>
                  </a:moveTo>
                  <a:cubicBezTo>
                    <a:pt x="231588" y="314695"/>
                    <a:pt x="221635" y="301425"/>
                    <a:pt x="214668" y="286496"/>
                  </a:cubicBezTo>
                  <a:cubicBezTo>
                    <a:pt x="204053" y="263274"/>
                    <a:pt x="197418" y="238393"/>
                    <a:pt x="190119" y="214175"/>
                  </a:cubicBezTo>
                  <a:cubicBezTo>
                    <a:pt x="181494" y="186309"/>
                    <a:pt x="174195" y="157778"/>
                    <a:pt x="160925" y="131239"/>
                  </a:cubicBezTo>
                  <a:cubicBezTo>
                    <a:pt x="155286" y="111666"/>
                    <a:pt x="145002" y="95078"/>
                    <a:pt x="128414" y="83467"/>
                  </a:cubicBezTo>
                  <a:cubicBezTo>
                    <a:pt x="115476" y="74510"/>
                    <a:pt x="100879" y="70197"/>
                    <a:pt x="85287" y="69202"/>
                  </a:cubicBezTo>
                  <a:cubicBezTo>
                    <a:pt x="80311" y="68870"/>
                    <a:pt x="79316" y="67211"/>
                    <a:pt x="79316" y="62899"/>
                  </a:cubicBezTo>
                  <a:cubicBezTo>
                    <a:pt x="79647" y="55269"/>
                    <a:pt x="79647" y="47638"/>
                    <a:pt x="78984" y="40008"/>
                  </a:cubicBezTo>
                  <a:cubicBezTo>
                    <a:pt x="77989" y="27734"/>
                    <a:pt x="76662" y="15459"/>
                    <a:pt x="72349" y="3848"/>
                  </a:cubicBezTo>
                  <a:cubicBezTo>
                    <a:pt x="71685" y="2189"/>
                    <a:pt x="72017" y="-797"/>
                    <a:pt x="68036" y="199"/>
                  </a:cubicBezTo>
                  <a:cubicBezTo>
                    <a:pt x="58416" y="2521"/>
                    <a:pt x="56093" y="6170"/>
                    <a:pt x="58747" y="15459"/>
                  </a:cubicBezTo>
                  <a:cubicBezTo>
                    <a:pt x="59742" y="18776"/>
                    <a:pt x="60406" y="22757"/>
                    <a:pt x="61069" y="26407"/>
                  </a:cubicBezTo>
                  <a:cubicBezTo>
                    <a:pt x="63392" y="38681"/>
                    <a:pt x="61733" y="51288"/>
                    <a:pt x="63060" y="63562"/>
                  </a:cubicBezTo>
                  <a:cubicBezTo>
                    <a:pt x="63723" y="70197"/>
                    <a:pt x="62065" y="72188"/>
                    <a:pt x="56425" y="73515"/>
                  </a:cubicBezTo>
                  <a:cubicBezTo>
                    <a:pt x="50785" y="75173"/>
                    <a:pt x="45477" y="77496"/>
                    <a:pt x="40833" y="81145"/>
                  </a:cubicBezTo>
                  <a:cubicBezTo>
                    <a:pt x="15288" y="100718"/>
                    <a:pt x="5999" y="128253"/>
                    <a:pt x="3345" y="159105"/>
                  </a:cubicBezTo>
                  <a:cubicBezTo>
                    <a:pt x="3345" y="159105"/>
                    <a:pt x="3345" y="159105"/>
                    <a:pt x="3345" y="159105"/>
                  </a:cubicBezTo>
                  <a:cubicBezTo>
                    <a:pt x="3345" y="159105"/>
                    <a:pt x="3345" y="159105"/>
                    <a:pt x="3345" y="159105"/>
                  </a:cubicBezTo>
                  <a:cubicBezTo>
                    <a:pt x="1355" y="173702"/>
                    <a:pt x="28" y="188631"/>
                    <a:pt x="28" y="203560"/>
                  </a:cubicBezTo>
                  <a:cubicBezTo>
                    <a:pt x="-304" y="235407"/>
                    <a:pt x="2350" y="267255"/>
                    <a:pt x="5999" y="298771"/>
                  </a:cubicBezTo>
                  <a:cubicBezTo>
                    <a:pt x="9649" y="329955"/>
                    <a:pt x="10976" y="361803"/>
                    <a:pt x="16947" y="392655"/>
                  </a:cubicBezTo>
                  <a:cubicBezTo>
                    <a:pt x="24909" y="433129"/>
                    <a:pt x="35525" y="472938"/>
                    <a:pt x="55762" y="509430"/>
                  </a:cubicBezTo>
                  <a:cubicBezTo>
                    <a:pt x="71354" y="537629"/>
                    <a:pt x="91922" y="561515"/>
                    <a:pt x="123106" y="573458"/>
                  </a:cubicBezTo>
                  <a:cubicBezTo>
                    <a:pt x="157608" y="586728"/>
                    <a:pt x="190783" y="580093"/>
                    <a:pt x="222962" y="565496"/>
                  </a:cubicBezTo>
                  <a:cubicBezTo>
                    <a:pt x="267416" y="545591"/>
                    <a:pt x="289312" y="510426"/>
                    <a:pt x="288980" y="462322"/>
                  </a:cubicBezTo>
                  <a:cubicBezTo>
                    <a:pt x="288648" y="412229"/>
                    <a:pt x="270070" y="368106"/>
                    <a:pt x="241208" y="327965"/>
                  </a:cubicBezTo>
                  <a:close/>
                </a:path>
              </a:pathLst>
            </a:custGeom>
            <a:solidFill>
              <a:schemeClr val="accent5">
                <a:lumMod val="75000"/>
              </a:schemeClr>
            </a:solidFill>
            <a:ln w="3309"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4618AB45-FDB1-4DB7-96E1-B5F5FE860E77}"/>
                </a:ext>
              </a:extLst>
            </p:cNvPr>
            <p:cNvSpPr/>
            <p:nvPr/>
          </p:nvSpPr>
          <p:spPr>
            <a:xfrm>
              <a:off x="7528445" y="2305877"/>
              <a:ext cx="322366" cy="322366"/>
            </a:xfrm>
            <a:custGeom>
              <a:avLst/>
              <a:gdLst>
                <a:gd name="connsiteX0" fmla="*/ 157912 w 155921"/>
                <a:gd name="connsiteY0" fmla="*/ 131239 h 155921"/>
                <a:gd name="connsiteX1" fmla="*/ 109145 w 155921"/>
                <a:gd name="connsiteY1" fmla="*/ 120291 h 155921"/>
                <a:gd name="connsiteX2" fmla="*/ 98197 w 155921"/>
                <a:gd name="connsiteY2" fmla="*/ 123940 h 155921"/>
                <a:gd name="connsiteX3" fmla="*/ 75638 w 155921"/>
                <a:gd name="connsiteY3" fmla="*/ 148490 h 155921"/>
                <a:gd name="connsiteX4" fmla="*/ 67013 w 155921"/>
                <a:gd name="connsiteY4" fmla="*/ 150148 h 155921"/>
                <a:gd name="connsiteX5" fmla="*/ 36824 w 155921"/>
                <a:gd name="connsiteY5" fmla="*/ 136215 h 155921"/>
                <a:gd name="connsiteX6" fmla="*/ 27867 w 155921"/>
                <a:gd name="connsiteY6" fmla="*/ 137210 h 155921"/>
                <a:gd name="connsiteX7" fmla="*/ 0 w 155921"/>
                <a:gd name="connsiteY7" fmla="*/ 159105 h 155921"/>
                <a:gd name="connsiteX8" fmla="*/ 37487 w 155921"/>
                <a:gd name="connsiteY8" fmla="*/ 81145 h 155921"/>
                <a:gd name="connsiteX9" fmla="*/ 53080 w 155921"/>
                <a:gd name="connsiteY9" fmla="*/ 73515 h 155921"/>
                <a:gd name="connsiteX10" fmla="*/ 59715 w 155921"/>
                <a:gd name="connsiteY10" fmla="*/ 63562 h 155921"/>
                <a:gd name="connsiteX11" fmla="*/ 57724 w 155921"/>
                <a:gd name="connsiteY11" fmla="*/ 26407 h 155921"/>
                <a:gd name="connsiteX12" fmla="*/ 55734 w 155921"/>
                <a:gd name="connsiteY12" fmla="*/ 15459 h 155921"/>
                <a:gd name="connsiteX13" fmla="*/ 65022 w 155921"/>
                <a:gd name="connsiteY13" fmla="*/ 199 h 155921"/>
                <a:gd name="connsiteX14" fmla="*/ 69335 w 155921"/>
                <a:gd name="connsiteY14" fmla="*/ 3848 h 155921"/>
                <a:gd name="connsiteX15" fmla="*/ 75970 w 155921"/>
                <a:gd name="connsiteY15" fmla="*/ 40008 h 155921"/>
                <a:gd name="connsiteX16" fmla="*/ 76302 w 155921"/>
                <a:gd name="connsiteY16" fmla="*/ 62899 h 155921"/>
                <a:gd name="connsiteX17" fmla="*/ 82273 w 155921"/>
                <a:gd name="connsiteY17" fmla="*/ 69202 h 155921"/>
                <a:gd name="connsiteX18" fmla="*/ 125400 w 155921"/>
                <a:gd name="connsiteY18" fmla="*/ 83467 h 155921"/>
                <a:gd name="connsiteX19" fmla="*/ 157912 w 155921"/>
                <a:gd name="connsiteY19" fmla="*/ 131239 h 155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5921" h="155921">
                  <a:moveTo>
                    <a:pt x="157912" y="131239"/>
                  </a:moveTo>
                  <a:cubicBezTo>
                    <a:pt x="141656" y="127589"/>
                    <a:pt x="125400" y="124272"/>
                    <a:pt x="109145" y="120291"/>
                  </a:cubicBezTo>
                  <a:cubicBezTo>
                    <a:pt x="103837" y="118964"/>
                    <a:pt x="101183" y="120623"/>
                    <a:pt x="98197" y="123940"/>
                  </a:cubicBezTo>
                  <a:cubicBezTo>
                    <a:pt x="90899" y="132234"/>
                    <a:pt x="82937" y="140196"/>
                    <a:pt x="75638" y="148490"/>
                  </a:cubicBezTo>
                  <a:cubicBezTo>
                    <a:pt x="72984" y="151475"/>
                    <a:pt x="70662" y="151807"/>
                    <a:pt x="67013" y="150148"/>
                  </a:cubicBezTo>
                  <a:cubicBezTo>
                    <a:pt x="57061" y="145504"/>
                    <a:pt x="46776" y="141191"/>
                    <a:pt x="36824" y="136215"/>
                  </a:cubicBezTo>
                  <a:cubicBezTo>
                    <a:pt x="33506" y="134556"/>
                    <a:pt x="31184" y="134556"/>
                    <a:pt x="27867" y="137210"/>
                  </a:cubicBezTo>
                  <a:cubicBezTo>
                    <a:pt x="18910" y="144509"/>
                    <a:pt x="9289" y="151807"/>
                    <a:pt x="0" y="159105"/>
                  </a:cubicBezTo>
                  <a:cubicBezTo>
                    <a:pt x="2654" y="128253"/>
                    <a:pt x="11943" y="100718"/>
                    <a:pt x="37487" y="81145"/>
                  </a:cubicBezTo>
                  <a:cubicBezTo>
                    <a:pt x="42132" y="77496"/>
                    <a:pt x="47440" y="75173"/>
                    <a:pt x="53080" y="73515"/>
                  </a:cubicBezTo>
                  <a:cubicBezTo>
                    <a:pt x="58388" y="71856"/>
                    <a:pt x="60378" y="69865"/>
                    <a:pt x="59715" y="63562"/>
                  </a:cubicBezTo>
                  <a:cubicBezTo>
                    <a:pt x="58056" y="51288"/>
                    <a:pt x="60046" y="38681"/>
                    <a:pt x="57724" y="26407"/>
                  </a:cubicBezTo>
                  <a:cubicBezTo>
                    <a:pt x="57061" y="22757"/>
                    <a:pt x="56729" y="18776"/>
                    <a:pt x="55734" y="15459"/>
                  </a:cubicBezTo>
                  <a:cubicBezTo>
                    <a:pt x="53411" y="6170"/>
                    <a:pt x="55734" y="2521"/>
                    <a:pt x="65022" y="199"/>
                  </a:cubicBezTo>
                  <a:cubicBezTo>
                    <a:pt x="69003" y="-797"/>
                    <a:pt x="68672" y="2189"/>
                    <a:pt x="69335" y="3848"/>
                  </a:cubicBezTo>
                  <a:cubicBezTo>
                    <a:pt x="73648" y="15459"/>
                    <a:pt x="74975" y="27734"/>
                    <a:pt x="75970" y="40008"/>
                  </a:cubicBezTo>
                  <a:cubicBezTo>
                    <a:pt x="76634" y="47638"/>
                    <a:pt x="76302" y="55269"/>
                    <a:pt x="76302" y="62899"/>
                  </a:cubicBezTo>
                  <a:cubicBezTo>
                    <a:pt x="76302" y="67211"/>
                    <a:pt x="77297" y="68870"/>
                    <a:pt x="82273" y="69202"/>
                  </a:cubicBezTo>
                  <a:cubicBezTo>
                    <a:pt x="97865" y="69865"/>
                    <a:pt x="112794" y="74178"/>
                    <a:pt x="125400" y="83467"/>
                  </a:cubicBezTo>
                  <a:cubicBezTo>
                    <a:pt x="141988" y="95078"/>
                    <a:pt x="151940" y="111666"/>
                    <a:pt x="157912" y="131239"/>
                  </a:cubicBezTo>
                  <a:close/>
                </a:path>
              </a:pathLst>
            </a:custGeom>
            <a:solidFill>
              <a:schemeClr val="accent2">
                <a:lumMod val="75000"/>
              </a:schemeClr>
            </a:solidFill>
            <a:ln w="9525" cap="flat">
              <a:noFill/>
              <a:prstDash val="solid"/>
              <a:miter/>
            </a:ln>
          </p:spPr>
          <p:txBody>
            <a:bodyPr wrap="square" rtlCol="0" anchor="ctr">
              <a:noAutofit/>
            </a:bodyPr>
            <a:lstStyle/>
            <a:p>
              <a:endParaRPr lang="en-US"/>
            </a:p>
          </p:txBody>
        </p:sp>
      </p:grpSp>
      <p:grpSp>
        <p:nvGrpSpPr>
          <p:cNvPr id="34" name="Group 33">
            <a:extLst>
              <a:ext uri="{FF2B5EF4-FFF2-40B4-BE49-F238E27FC236}">
                <a16:creationId xmlns:a16="http://schemas.microsoft.com/office/drawing/2014/main" id="{76EABA3B-1C16-40BE-B090-5608A892ED24}"/>
              </a:ext>
            </a:extLst>
          </p:cNvPr>
          <p:cNvGrpSpPr/>
          <p:nvPr/>
        </p:nvGrpSpPr>
        <p:grpSpPr>
          <a:xfrm>
            <a:off x="10302265" y="3503748"/>
            <a:ext cx="440714" cy="624841"/>
            <a:chOff x="8373887" y="2298328"/>
            <a:chExt cx="611302" cy="866700"/>
          </a:xfrm>
        </p:grpSpPr>
        <p:sp>
          <p:nvSpPr>
            <p:cNvPr id="35" name="Freeform: Shape 34">
              <a:extLst>
                <a:ext uri="{FF2B5EF4-FFF2-40B4-BE49-F238E27FC236}">
                  <a16:creationId xmlns:a16="http://schemas.microsoft.com/office/drawing/2014/main" id="{6DEBC1FC-DB22-41C7-8356-F0C88B08FB00}"/>
                </a:ext>
              </a:extLst>
            </p:cNvPr>
            <p:cNvSpPr/>
            <p:nvPr/>
          </p:nvSpPr>
          <p:spPr>
            <a:xfrm>
              <a:off x="8373887" y="2569946"/>
              <a:ext cx="608160" cy="595082"/>
            </a:xfrm>
            <a:custGeom>
              <a:avLst/>
              <a:gdLst>
                <a:gd name="connsiteX0" fmla="*/ 309455 w 308524"/>
                <a:gd name="connsiteY0" fmla="*/ 104725 h 301889"/>
                <a:gd name="connsiteX1" fmla="*/ 242110 w 308524"/>
                <a:gd name="connsiteY1" fmla="*/ 20793 h 301889"/>
                <a:gd name="connsiteX2" fmla="*/ 236138 w 308524"/>
                <a:gd name="connsiteY2" fmla="*/ 16812 h 301889"/>
                <a:gd name="connsiteX3" fmla="*/ 170784 w 308524"/>
                <a:gd name="connsiteY3" fmla="*/ 2215 h 301889"/>
                <a:gd name="connsiteX4" fmla="*/ 143913 w 308524"/>
                <a:gd name="connsiteY4" fmla="*/ 225 h 301889"/>
                <a:gd name="connsiteX5" fmla="*/ 74246 w 308524"/>
                <a:gd name="connsiteY5" fmla="*/ 11504 h 301889"/>
                <a:gd name="connsiteX6" fmla="*/ 14863 w 308524"/>
                <a:gd name="connsiteY6" fmla="*/ 58612 h 301889"/>
                <a:gd name="connsiteX7" fmla="*/ 598 w 308524"/>
                <a:gd name="connsiteY7" fmla="*/ 111028 h 301889"/>
                <a:gd name="connsiteX8" fmla="*/ 25811 w 308524"/>
                <a:gd name="connsiteY8" fmla="*/ 228467 h 301889"/>
                <a:gd name="connsiteX9" fmla="*/ 74577 w 308524"/>
                <a:gd name="connsiteY9" fmla="*/ 280551 h 301889"/>
                <a:gd name="connsiteX10" fmla="*/ 137609 w 308524"/>
                <a:gd name="connsiteY10" fmla="*/ 303774 h 301889"/>
                <a:gd name="connsiteX11" fmla="*/ 166803 w 308524"/>
                <a:gd name="connsiteY11" fmla="*/ 303774 h 301889"/>
                <a:gd name="connsiteX12" fmla="*/ 167135 w 308524"/>
                <a:gd name="connsiteY12" fmla="*/ 303442 h 301889"/>
                <a:gd name="connsiteX13" fmla="*/ 166803 w 308524"/>
                <a:gd name="connsiteY13" fmla="*/ 303774 h 301889"/>
                <a:gd name="connsiteX14" fmla="*/ 172443 w 308524"/>
                <a:gd name="connsiteY14" fmla="*/ 303774 h 301889"/>
                <a:gd name="connsiteX15" fmla="*/ 232157 w 308524"/>
                <a:gd name="connsiteY15" fmla="*/ 284201 h 301889"/>
                <a:gd name="connsiteX16" fmla="*/ 300166 w 308524"/>
                <a:gd name="connsiteY16" fmla="*/ 199937 h 301889"/>
                <a:gd name="connsiteX17" fmla="*/ 310781 w 308524"/>
                <a:gd name="connsiteY17" fmla="*/ 150506 h 301889"/>
                <a:gd name="connsiteX18" fmla="*/ 309455 w 308524"/>
                <a:gd name="connsiteY18" fmla="*/ 104725 h 301889"/>
                <a:gd name="connsiteX19" fmla="*/ 168462 w 308524"/>
                <a:gd name="connsiteY19" fmla="*/ 301783 h 301889"/>
                <a:gd name="connsiteX20" fmla="*/ 168462 w 308524"/>
                <a:gd name="connsiteY20" fmla="*/ 301783 h 301889"/>
                <a:gd name="connsiteX21" fmla="*/ 168462 w 308524"/>
                <a:gd name="connsiteY21" fmla="*/ 301783 h 30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524" h="301889">
                  <a:moveTo>
                    <a:pt x="309455" y="104725"/>
                  </a:moveTo>
                  <a:cubicBezTo>
                    <a:pt x="301493" y="64916"/>
                    <a:pt x="278270" y="37712"/>
                    <a:pt x="242110" y="20793"/>
                  </a:cubicBezTo>
                  <a:cubicBezTo>
                    <a:pt x="240783" y="18803"/>
                    <a:pt x="238461" y="17476"/>
                    <a:pt x="236138" y="16812"/>
                  </a:cubicBezTo>
                  <a:cubicBezTo>
                    <a:pt x="215238" y="7855"/>
                    <a:pt x="193675" y="1552"/>
                    <a:pt x="170784" y="2215"/>
                  </a:cubicBezTo>
                  <a:cubicBezTo>
                    <a:pt x="161827" y="3874"/>
                    <a:pt x="148225" y="225"/>
                    <a:pt x="143913" y="225"/>
                  </a:cubicBezTo>
                  <a:cubicBezTo>
                    <a:pt x="120027" y="-1102"/>
                    <a:pt x="96805" y="3542"/>
                    <a:pt x="74246" y="11504"/>
                  </a:cubicBezTo>
                  <a:cubicBezTo>
                    <a:pt x="49033" y="20462"/>
                    <a:pt x="29460" y="36385"/>
                    <a:pt x="14863" y="58612"/>
                  </a:cubicBezTo>
                  <a:cubicBezTo>
                    <a:pt x="4247" y="74536"/>
                    <a:pt x="1593" y="92451"/>
                    <a:pt x="598" y="111028"/>
                  </a:cubicBezTo>
                  <a:cubicBezTo>
                    <a:pt x="-1724" y="152497"/>
                    <a:pt x="1925" y="192638"/>
                    <a:pt x="25811" y="228467"/>
                  </a:cubicBezTo>
                  <a:cubicBezTo>
                    <a:pt x="39412" y="248704"/>
                    <a:pt x="54673" y="266286"/>
                    <a:pt x="74577" y="280551"/>
                  </a:cubicBezTo>
                  <a:cubicBezTo>
                    <a:pt x="93819" y="293821"/>
                    <a:pt x="114387" y="302447"/>
                    <a:pt x="137609" y="303774"/>
                  </a:cubicBezTo>
                  <a:cubicBezTo>
                    <a:pt x="147230" y="303774"/>
                    <a:pt x="157183" y="303774"/>
                    <a:pt x="166803" y="303774"/>
                  </a:cubicBezTo>
                  <a:cubicBezTo>
                    <a:pt x="166803" y="303774"/>
                    <a:pt x="166803" y="303442"/>
                    <a:pt x="167135" y="303442"/>
                  </a:cubicBezTo>
                  <a:cubicBezTo>
                    <a:pt x="167135" y="303442"/>
                    <a:pt x="167135" y="303774"/>
                    <a:pt x="166803" y="303774"/>
                  </a:cubicBezTo>
                  <a:cubicBezTo>
                    <a:pt x="168794" y="303774"/>
                    <a:pt x="170452" y="303774"/>
                    <a:pt x="172443" y="303774"/>
                  </a:cubicBezTo>
                  <a:cubicBezTo>
                    <a:pt x="194006" y="302115"/>
                    <a:pt x="214243" y="296807"/>
                    <a:pt x="232157" y="284201"/>
                  </a:cubicBezTo>
                  <a:cubicBezTo>
                    <a:pt x="262678" y="262637"/>
                    <a:pt x="284905" y="234107"/>
                    <a:pt x="300166" y="199937"/>
                  </a:cubicBezTo>
                  <a:cubicBezTo>
                    <a:pt x="307132" y="184013"/>
                    <a:pt x="307796" y="167094"/>
                    <a:pt x="310781" y="150506"/>
                  </a:cubicBezTo>
                  <a:cubicBezTo>
                    <a:pt x="311445" y="136573"/>
                    <a:pt x="309786" y="106384"/>
                    <a:pt x="309455" y="104725"/>
                  </a:cubicBezTo>
                  <a:close/>
                  <a:moveTo>
                    <a:pt x="168462" y="301783"/>
                  </a:moveTo>
                  <a:cubicBezTo>
                    <a:pt x="168130" y="302115"/>
                    <a:pt x="168130" y="302115"/>
                    <a:pt x="168462" y="301783"/>
                  </a:cubicBezTo>
                  <a:cubicBezTo>
                    <a:pt x="168130" y="302115"/>
                    <a:pt x="168130" y="302115"/>
                    <a:pt x="168462" y="301783"/>
                  </a:cubicBezTo>
                  <a:close/>
                </a:path>
              </a:pathLst>
            </a:custGeom>
            <a:solidFill>
              <a:schemeClr val="accent6"/>
            </a:solidFill>
            <a:ln w="2859"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5589D953-F7AE-4F20-96B0-3E96B53987AC}"/>
                </a:ext>
              </a:extLst>
            </p:cNvPr>
            <p:cNvSpPr/>
            <p:nvPr/>
          </p:nvSpPr>
          <p:spPr>
            <a:xfrm>
              <a:off x="8703997" y="2599140"/>
              <a:ext cx="281192" cy="555846"/>
            </a:xfrm>
            <a:custGeom>
              <a:avLst/>
              <a:gdLst>
                <a:gd name="connsiteX0" fmla="*/ 73980 w 142651"/>
                <a:gd name="connsiteY0" fmla="*/ 0 h 281985"/>
                <a:gd name="connsiteX1" fmla="*/ 141988 w 142651"/>
                <a:gd name="connsiteY1" fmla="*/ 84264 h 281985"/>
                <a:gd name="connsiteX2" fmla="*/ 143978 w 142651"/>
                <a:gd name="connsiteY2" fmla="*/ 129713 h 281985"/>
                <a:gd name="connsiteX3" fmla="*/ 133362 w 142651"/>
                <a:gd name="connsiteY3" fmla="*/ 179143 h 281985"/>
                <a:gd name="connsiteX4" fmla="*/ 65354 w 142651"/>
                <a:gd name="connsiteY4" fmla="*/ 263407 h 281985"/>
                <a:gd name="connsiteX5" fmla="*/ 5640 w 142651"/>
                <a:gd name="connsiteY5" fmla="*/ 282980 h 281985"/>
                <a:gd name="connsiteX6" fmla="*/ 0 w 142651"/>
                <a:gd name="connsiteY6" fmla="*/ 282980 h 281985"/>
                <a:gd name="connsiteX7" fmla="*/ 72321 w 142651"/>
                <a:gd name="connsiteY7" fmla="*/ 182461 h 281985"/>
                <a:gd name="connsiteX8" fmla="*/ 85591 w 142651"/>
                <a:gd name="connsiteY8" fmla="*/ 69003 h 281985"/>
                <a:gd name="connsiteX9" fmla="*/ 73980 w 142651"/>
                <a:gd name="connsiteY9" fmla="*/ 0 h 281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651" h="281985">
                  <a:moveTo>
                    <a:pt x="73980" y="0"/>
                  </a:moveTo>
                  <a:cubicBezTo>
                    <a:pt x="110472" y="16919"/>
                    <a:pt x="134026" y="44454"/>
                    <a:pt x="141988" y="84264"/>
                  </a:cubicBezTo>
                  <a:cubicBezTo>
                    <a:pt x="142320" y="85923"/>
                    <a:pt x="143978" y="116112"/>
                    <a:pt x="143978" y="129713"/>
                  </a:cubicBezTo>
                  <a:cubicBezTo>
                    <a:pt x="140993" y="146300"/>
                    <a:pt x="140661" y="163220"/>
                    <a:pt x="133362" y="179143"/>
                  </a:cubicBezTo>
                  <a:cubicBezTo>
                    <a:pt x="118102" y="213313"/>
                    <a:pt x="95875" y="241844"/>
                    <a:pt x="65354" y="263407"/>
                  </a:cubicBezTo>
                  <a:cubicBezTo>
                    <a:pt x="47440" y="276014"/>
                    <a:pt x="27203" y="281322"/>
                    <a:pt x="5640" y="282980"/>
                  </a:cubicBezTo>
                  <a:cubicBezTo>
                    <a:pt x="3649" y="282980"/>
                    <a:pt x="1990" y="282980"/>
                    <a:pt x="0" y="282980"/>
                  </a:cubicBezTo>
                  <a:cubicBezTo>
                    <a:pt x="2986" y="276345"/>
                    <a:pt x="58719" y="220280"/>
                    <a:pt x="72321" y="182461"/>
                  </a:cubicBezTo>
                  <a:cubicBezTo>
                    <a:pt x="85259" y="145637"/>
                    <a:pt x="88908" y="107818"/>
                    <a:pt x="85591" y="69003"/>
                  </a:cubicBezTo>
                  <a:cubicBezTo>
                    <a:pt x="83600" y="45449"/>
                    <a:pt x="78624" y="22891"/>
                    <a:pt x="73980" y="0"/>
                  </a:cubicBezTo>
                  <a:close/>
                </a:path>
              </a:pathLst>
            </a:custGeom>
            <a:solidFill>
              <a:schemeClr val="bg1">
                <a:lumMod val="75000"/>
                <a:alpha val="40000"/>
              </a:schemeClr>
            </a:solidFill>
            <a:ln w="3309" cap="flat">
              <a:noFill/>
              <a:prstDash val="solid"/>
              <a:miter/>
            </a:ln>
          </p:spPr>
          <p:txBody>
            <a:bodyPr rtlCol="0" anchor="ctr"/>
            <a:lstStyle/>
            <a:p>
              <a:endParaRPr lang="en-US" dirty="0"/>
            </a:p>
          </p:txBody>
        </p:sp>
        <p:sp>
          <p:nvSpPr>
            <p:cNvPr id="37" name="Freeform: Shape 36">
              <a:extLst>
                <a:ext uri="{FF2B5EF4-FFF2-40B4-BE49-F238E27FC236}">
                  <a16:creationId xmlns:a16="http://schemas.microsoft.com/office/drawing/2014/main" id="{5730AF0F-C176-4352-BA4D-2BA897E39BEF}"/>
                </a:ext>
              </a:extLst>
            </p:cNvPr>
            <p:cNvSpPr/>
            <p:nvPr/>
          </p:nvSpPr>
          <p:spPr>
            <a:xfrm>
              <a:off x="8530964" y="2298328"/>
              <a:ext cx="366203" cy="359665"/>
            </a:xfrm>
            <a:custGeom>
              <a:avLst/>
              <a:gdLst>
                <a:gd name="connsiteX0" fmla="*/ 176358 w 185778"/>
                <a:gd name="connsiteY0" fmla="*/ 32524 h 182460"/>
                <a:gd name="connsiteX1" fmla="*/ 105364 w 185778"/>
                <a:gd name="connsiteY1" fmla="*/ 76646 h 182460"/>
                <a:gd name="connsiteX2" fmla="*/ 95411 w 185778"/>
                <a:gd name="connsiteY2" fmla="*/ 90579 h 182460"/>
                <a:gd name="connsiteX3" fmla="*/ 93089 w 185778"/>
                <a:gd name="connsiteY3" fmla="*/ 78968 h 182460"/>
                <a:gd name="connsiteX4" fmla="*/ 11479 w 185778"/>
                <a:gd name="connsiteY4" fmla="*/ 1671 h 182460"/>
                <a:gd name="connsiteX5" fmla="*/ 532 w 185778"/>
                <a:gd name="connsiteY5" fmla="*/ 10297 h 182460"/>
                <a:gd name="connsiteX6" fmla="*/ 35697 w 185778"/>
                <a:gd name="connsiteY6" fmla="*/ 74656 h 182460"/>
                <a:gd name="connsiteX7" fmla="*/ 86454 w 185778"/>
                <a:gd name="connsiteY7" fmla="*/ 95887 h 182460"/>
                <a:gd name="connsiteX8" fmla="*/ 90435 w 185778"/>
                <a:gd name="connsiteY8" fmla="*/ 103186 h 182460"/>
                <a:gd name="connsiteX9" fmla="*/ 76502 w 185778"/>
                <a:gd name="connsiteY9" fmla="*/ 141669 h 182460"/>
                <a:gd name="connsiteX10" fmla="*/ 69867 w 185778"/>
                <a:gd name="connsiteY10" fmla="*/ 174511 h 182460"/>
                <a:gd name="connsiteX11" fmla="*/ 75838 w 185778"/>
                <a:gd name="connsiteY11" fmla="*/ 182805 h 182460"/>
                <a:gd name="connsiteX12" fmla="*/ 85127 w 185778"/>
                <a:gd name="connsiteY12" fmla="*/ 176834 h 182460"/>
                <a:gd name="connsiteX13" fmla="*/ 92757 w 185778"/>
                <a:gd name="connsiteY13" fmla="*/ 142664 h 182460"/>
                <a:gd name="connsiteX14" fmla="*/ 118302 w 185778"/>
                <a:gd name="connsiteY14" fmla="*/ 85935 h 182460"/>
                <a:gd name="connsiteX15" fmla="*/ 181334 w 185778"/>
                <a:gd name="connsiteY15" fmla="*/ 47784 h 182460"/>
                <a:gd name="connsiteX16" fmla="*/ 186642 w 185778"/>
                <a:gd name="connsiteY16" fmla="*/ 42476 h 182460"/>
                <a:gd name="connsiteX17" fmla="*/ 176358 w 185778"/>
                <a:gd name="connsiteY17" fmla="*/ 32524 h 182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778" h="182460">
                  <a:moveTo>
                    <a:pt x="176358" y="32524"/>
                  </a:moveTo>
                  <a:cubicBezTo>
                    <a:pt x="146500" y="37168"/>
                    <a:pt x="122615" y="51765"/>
                    <a:pt x="105364" y="76646"/>
                  </a:cubicBezTo>
                  <a:cubicBezTo>
                    <a:pt x="102046" y="81291"/>
                    <a:pt x="100056" y="86930"/>
                    <a:pt x="95411" y="90579"/>
                  </a:cubicBezTo>
                  <a:cubicBezTo>
                    <a:pt x="94748" y="86598"/>
                    <a:pt x="94084" y="82618"/>
                    <a:pt x="93089" y="78968"/>
                  </a:cubicBezTo>
                  <a:cubicBezTo>
                    <a:pt x="80151" y="38163"/>
                    <a:pt x="54938" y="9965"/>
                    <a:pt x="11479" y="1671"/>
                  </a:cubicBezTo>
                  <a:cubicBezTo>
                    <a:pt x="-464" y="-1315"/>
                    <a:pt x="-795" y="-1315"/>
                    <a:pt x="532" y="10297"/>
                  </a:cubicBezTo>
                  <a:cubicBezTo>
                    <a:pt x="3849" y="36173"/>
                    <a:pt x="14797" y="58400"/>
                    <a:pt x="35697" y="74656"/>
                  </a:cubicBezTo>
                  <a:cubicBezTo>
                    <a:pt x="50625" y="86267"/>
                    <a:pt x="67876" y="92570"/>
                    <a:pt x="86454" y="95887"/>
                  </a:cubicBezTo>
                  <a:cubicBezTo>
                    <a:pt x="91762" y="96883"/>
                    <a:pt x="93089" y="97878"/>
                    <a:pt x="90435" y="103186"/>
                  </a:cubicBezTo>
                  <a:cubicBezTo>
                    <a:pt x="84464" y="115460"/>
                    <a:pt x="80151" y="128399"/>
                    <a:pt x="76502" y="141669"/>
                  </a:cubicBezTo>
                  <a:cubicBezTo>
                    <a:pt x="74179" y="152616"/>
                    <a:pt x="71857" y="163564"/>
                    <a:pt x="69867" y="174511"/>
                  </a:cubicBezTo>
                  <a:cubicBezTo>
                    <a:pt x="68871" y="179488"/>
                    <a:pt x="69535" y="182473"/>
                    <a:pt x="75838" y="182805"/>
                  </a:cubicBezTo>
                  <a:cubicBezTo>
                    <a:pt x="80814" y="182805"/>
                    <a:pt x="84132" y="183469"/>
                    <a:pt x="85127" y="176834"/>
                  </a:cubicBezTo>
                  <a:cubicBezTo>
                    <a:pt x="86454" y="165223"/>
                    <a:pt x="89108" y="153611"/>
                    <a:pt x="92757" y="142664"/>
                  </a:cubicBezTo>
                  <a:cubicBezTo>
                    <a:pt x="98065" y="122427"/>
                    <a:pt x="106027" y="102854"/>
                    <a:pt x="118302" y="85935"/>
                  </a:cubicBezTo>
                  <a:cubicBezTo>
                    <a:pt x="133894" y="64371"/>
                    <a:pt x="154131" y="50438"/>
                    <a:pt x="181334" y="47784"/>
                  </a:cubicBezTo>
                  <a:cubicBezTo>
                    <a:pt x="184983" y="47452"/>
                    <a:pt x="186310" y="46457"/>
                    <a:pt x="186642" y="42476"/>
                  </a:cubicBezTo>
                  <a:cubicBezTo>
                    <a:pt x="187305" y="33851"/>
                    <a:pt x="184319" y="31197"/>
                    <a:pt x="176358" y="32524"/>
                  </a:cubicBezTo>
                  <a:close/>
                </a:path>
              </a:pathLst>
            </a:custGeom>
            <a:solidFill>
              <a:schemeClr val="accent2">
                <a:lumMod val="75000"/>
              </a:schemeClr>
            </a:solidFill>
            <a:ln w="9525" cap="flat">
              <a:noFill/>
              <a:prstDash val="solid"/>
              <a:miter/>
            </a:ln>
          </p:spPr>
          <p:txBody>
            <a:bodyPr rtlCol="0" anchor="ctr"/>
            <a:lstStyle/>
            <a:p>
              <a:endParaRPr lang="en-US" dirty="0"/>
            </a:p>
          </p:txBody>
        </p:sp>
      </p:grpSp>
      <p:grpSp>
        <p:nvGrpSpPr>
          <p:cNvPr id="38" name="Group 37">
            <a:extLst>
              <a:ext uri="{FF2B5EF4-FFF2-40B4-BE49-F238E27FC236}">
                <a16:creationId xmlns:a16="http://schemas.microsoft.com/office/drawing/2014/main" id="{6C8F3B22-752F-4B4D-AF50-417135126D56}"/>
              </a:ext>
            </a:extLst>
          </p:cNvPr>
          <p:cNvGrpSpPr/>
          <p:nvPr/>
        </p:nvGrpSpPr>
        <p:grpSpPr>
          <a:xfrm>
            <a:off x="10491006" y="4467860"/>
            <a:ext cx="377030" cy="747410"/>
            <a:chOff x="4513211" y="4124289"/>
            <a:chExt cx="227247" cy="450485"/>
          </a:xfrm>
        </p:grpSpPr>
        <p:sp>
          <p:nvSpPr>
            <p:cNvPr id="39" name="Freeform: Shape 38">
              <a:extLst>
                <a:ext uri="{FF2B5EF4-FFF2-40B4-BE49-F238E27FC236}">
                  <a16:creationId xmlns:a16="http://schemas.microsoft.com/office/drawing/2014/main" id="{2359D66C-ECF9-4BB5-B5C3-0C359F8A474B}"/>
                </a:ext>
              </a:extLst>
            </p:cNvPr>
            <p:cNvSpPr/>
            <p:nvPr/>
          </p:nvSpPr>
          <p:spPr>
            <a:xfrm>
              <a:off x="4513211" y="4219805"/>
              <a:ext cx="225588" cy="354969"/>
            </a:xfrm>
            <a:custGeom>
              <a:avLst/>
              <a:gdLst>
                <a:gd name="connsiteX0" fmla="*/ 211655 w 225588"/>
                <a:gd name="connsiteY0" fmla="*/ 195758 h 354969"/>
                <a:gd name="connsiteX1" fmla="*/ 184783 w 225588"/>
                <a:gd name="connsiteY1" fmla="*/ 145332 h 354969"/>
                <a:gd name="connsiteX2" fmla="*/ 140661 w 225588"/>
                <a:gd name="connsiteY2" fmla="*/ 22586 h 354969"/>
                <a:gd name="connsiteX3" fmla="*/ 117770 w 225588"/>
                <a:gd name="connsiteY3" fmla="*/ 359 h 354969"/>
                <a:gd name="connsiteX4" fmla="*/ 118434 w 225588"/>
                <a:gd name="connsiteY4" fmla="*/ 10311 h 354969"/>
                <a:gd name="connsiteX5" fmla="*/ 105164 w 225588"/>
                <a:gd name="connsiteY5" fmla="*/ 27 h 354969"/>
                <a:gd name="connsiteX6" fmla="*/ 83600 w 225588"/>
                <a:gd name="connsiteY6" fmla="*/ 21259 h 354969"/>
                <a:gd name="connsiteX7" fmla="*/ 57724 w 225588"/>
                <a:gd name="connsiteY7" fmla="*/ 93580 h 354969"/>
                <a:gd name="connsiteX8" fmla="*/ 21232 w 225588"/>
                <a:gd name="connsiteY8" fmla="*/ 179171 h 354969"/>
                <a:gd name="connsiteX9" fmla="*/ 0 w 225588"/>
                <a:gd name="connsiteY9" fmla="*/ 239549 h 354969"/>
                <a:gd name="connsiteX10" fmla="*/ 0 w 225588"/>
                <a:gd name="connsiteY10" fmla="*/ 277036 h 354969"/>
                <a:gd name="connsiteX11" fmla="*/ 42464 w 225588"/>
                <a:gd name="connsiteY11" fmla="*/ 340732 h 354969"/>
                <a:gd name="connsiteX12" fmla="*/ 120092 w 225588"/>
                <a:gd name="connsiteY12" fmla="*/ 354001 h 354969"/>
                <a:gd name="connsiteX13" fmla="*/ 120756 w 225588"/>
                <a:gd name="connsiteY13" fmla="*/ 353670 h 354969"/>
                <a:gd name="connsiteX14" fmla="*/ 210328 w 225588"/>
                <a:gd name="connsiteY14" fmla="*/ 312533 h 354969"/>
                <a:gd name="connsiteX15" fmla="*/ 211655 w 225588"/>
                <a:gd name="connsiteY15" fmla="*/ 195758 h 354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5588" h="354969">
                  <a:moveTo>
                    <a:pt x="211655" y="195758"/>
                  </a:moveTo>
                  <a:cubicBezTo>
                    <a:pt x="201702" y="179502"/>
                    <a:pt x="191418" y="163579"/>
                    <a:pt x="184783" y="145332"/>
                  </a:cubicBezTo>
                  <a:cubicBezTo>
                    <a:pt x="169855" y="104528"/>
                    <a:pt x="155258" y="63391"/>
                    <a:pt x="140661" y="22586"/>
                  </a:cubicBezTo>
                  <a:cubicBezTo>
                    <a:pt x="136680" y="11307"/>
                    <a:pt x="131372" y="1686"/>
                    <a:pt x="117770" y="359"/>
                  </a:cubicBezTo>
                  <a:cubicBezTo>
                    <a:pt x="118102" y="3676"/>
                    <a:pt x="118102" y="6994"/>
                    <a:pt x="118434" y="10311"/>
                  </a:cubicBezTo>
                  <a:cubicBezTo>
                    <a:pt x="113126" y="7989"/>
                    <a:pt x="110140" y="2349"/>
                    <a:pt x="105164" y="27"/>
                  </a:cubicBezTo>
                  <a:cubicBezTo>
                    <a:pt x="90567" y="-636"/>
                    <a:pt x="87249" y="10975"/>
                    <a:pt x="83600" y="21259"/>
                  </a:cubicBezTo>
                  <a:cubicBezTo>
                    <a:pt x="74975" y="45145"/>
                    <a:pt x="66349" y="69362"/>
                    <a:pt x="57724" y="93580"/>
                  </a:cubicBezTo>
                  <a:cubicBezTo>
                    <a:pt x="47108" y="122774"/>
                    <a:pt x="38814" y="152963"/>
                    <a:pt x="21232" y="179171"/>
                  </a:cubicBezTo>
                  <a:cubicBezTo>
                    <a:pt x="8957" y="197748"/>
                    <a:pt x="663" y="217322"/>
                    <a:pt x="0" y="239549"/>
                  </a:cubicBezTo>
                  <a:cubicBezTo>
                    <a:pt x="0" y="252155"/>
                    <a:pt x="0" y="264430"/>
                    <a:pt x="0" y="277036"/>
                  </a:cubicBezTo>
                  <a:cubicBezTo>
                    <a:pt x="2654" y="305898"/>
                    <a:pt x="19573" y="325803"/>
                    <a:pt x="42464" y="340732"/>
                  </a:cubicBezTo>
                  <a:cubicBezTo>
                    <a:pt x="66349" y="356324"/>
                    <a:pt x="93221" y="355992"/>
                    <a:pt x="120092" y="354001"/>
                  </a:cubicBezTo>
                  <a:cubicBezTo>
                    <a:pt x="120424" y="354001"/>
                    <a:pt x="120424" y="353670"/>
                    <a:pt x="120756" y="353670"/>
                  </a:cubicBezTo>
                  <a:cubicBezTo>
                    <a:pt x="156253" y="352674"/>
                    <a:pt x="187769" y="341727"/>
                    <a:pt x="210328" y="312533"/>
                  </a:cubicBezTo>
                  <a:cubicBezTo>
                    <a:pt x="234545" y="280354"/>
                    <a:pt x="234877" y="233909"/>
                    <a:pt x="211655" y="195758"/>
                  </a:cubicBezTo>
                  <a:close/>
                </a:path>
              </a:pathLst>
            </a:custGeom>
            <a:solidFill>
              <a:schemeClr val="accent4"/>
            </a:solidFill>
            <a:ln w="3309"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48D3B28E-4F6E-4668-B9DE-77F6C1B5F39B}"/>
                </a:ext>
              </a:extLst>
            </p:cNvPr>
            <p:cNvSpPr/>
            <p:nvPr/>
          </p:nvSpPr>
          <p:spPr>
            <a:xfrm>
              <a:off x="4630981" y="4220164"/>
              <a:ext cx="109477" cy="351652"/>
            </a:xfrm>
            <a:custGeom>
              <a:avLst/>
              <a:gdLst>
                <a:gd name="connsiteX0" fmla="*/ 663 w 109476"/>
                <a:gd name="connsiteY0" fmla="*/ 12275 h 351651"/>
                <a:gd name="connsiteX1" fmla="*/ 0 w 109476"/>
                <a:gd name="connsiteY1" fmla="*/ 0 h 351651"/>
                <a:gd name="connsiteX2" fmla="*/ 22891 w 109476"/>
                <a:gd name="connsiteY2" fmla="*/ 22227 h 351651"/>
                <a:gd name="connsiteX3" fmla="*/ 67013 w 109476"/>
                <a:gd name="connsiteY3" fmla="*/ 144974 h 351651"/>
                <a:gd name="connsiteX4" fmla="*/ 93884 w 109476"/>
                <a:gd name="connsiteY4" fmla="*/ 195399 h 351651"/>
                <a:gd name="connsiteX5" fmla="*/ 92557 w 109476"/>
                <a:gd name="connsiteY5" fmla="*/ 311511 h 351651"/>
                <a:gd name="connsiteX6" fmla="*/ 663 w 109476"/>
                <a:gd name="connsiteY6" fmla="*/ 352979 h 351651"/>
                <a:gd name="connsiteX7" fmla="*/ 25544 w 109476"/>
                <a:gd name="connsiteY7" fmla="*/ 278004 h 351651"/>
                <a:gd name="connsiteX8" fmla="*/ 27535 w 109476"/>
                <a:gd name="connsiteY8" fmla="*/ 218953 h 351651"/>
                <a:gd name="connsiteX9" fmla="*/ 11943 w 109476"/>
                <a:gd name="connsiteY9" fmla="*/ 60378 h 351651"/>
                <a:gd name="connsiteX10" fmla="*/ 4976 w 109476"/>
                <a:gd name="connsiteY10" fmla="*/ 21564 h 351651"/>
                <a:gd name="connsiteX11" fmla="*/ 663 w 109476"/>
                <a:gd name="connsiteY11" fmla="*/ 12275 h 351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476" h="351651">
                  <a:moveTo>
                    <a:pt x="663" y="12275"/>
                  </a:moveTo>
                  <a:cubicBezTo>
                    <a:pt x="332" y="8294"/>
                    <a:pt x="332" y="3981"/>
                    <a:pt x="0" y="0"/>
                  </a:cubicBezTo>
                  <a:cubicBezTo>
                    <a:pt x="13602" y="1327"/>
                    <a:pt x="18910" y="10948"/>
                    <a:pt x="22891" y="22227"/>
                  </a:cubicBezTo>
                  <a:cubicBezTo>
                    <a:pt x="37487" y="63364"/>
                    <a:pt x="52084" y="104169"/>
                    <a:pt x="67013" y="144974"/>
                  </a:cubicBezTo>
                  <a:cubicBezTo>
                    <a:pt x="73648" y="162888"/>
                    <a:pt x="83932" y="179143"/>
                    <a:pt x="93884" y="195399"/>
                  </a:cubicBezTo>
                  <a:cubicBezTo>
                    <a:pt x="117107" y="233550"/>
                    <a:pt x="116775" y="279995"/>
                    <a:pt x="92557" y="311511"/>
                  </a:cubicBezTo>
                  <a:cubicBezTo>
                    <a:pt x="69667" y="341700"/>
                    <a:pt x="37156" y="352316"/>
                    <a:pt x="663" y="352979"/>
                  </a:cubicBezTo>
                  <a:cubicBezTo>
                    <a:pt x="16587" y="330420"/>
                    <a:pt x="21564" y="304544"/>
                    <a:pt x="25544" y="278004"/>
                  </a:cubicBezTo>
                  <a:cubicBezTo>
                    <a:pt x="28199" y="258431"/>
                    <a:pt x="27535" y="238526"/>
                    <a:pt x="27535" y="218953"/>
                  </a:cubicBezTo>
                  <a:cubicBezTo>
                    <a:pt x="27867" y="165542"/>
                    <a:pt x="20568" y="112794"/>
                    <a:pt x="11943" y="60378"/>
                  </a:cubicBezTo>
                  <a:cubicBezTo>
                    <a:pt x="9952" y="47440"/>
                    <a:pt x="7298" y="34502"/>
                    <a:pt x="4976" y="21564"/>
                  </a:cubicBezTo>
                  <a:cubicBezTo>
                    <a:pt x="4313" y="17914"/>
                    <a:pt x="3981" y="14597"/>
                    <a:pt x="663" y="12275"/>
                  </a:cubicBezTo>
                  <a:close/>
                </a:path>
              </a:pathLst>
            </a:custGeom>
            <a:solidFill>
              <a:schemeClr val="bg1">
                <a:lumMod val="75000"/>
                <a:alpha val="40000"/>
              </a:schemeClr>
            </a:solidFill>
            <a:ln w="3309"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6724FAF9-B16E-48F9-9ECB-6BF19AC37548}"/>
                </a:ext>
              </a:extLst>
            </p:cNvPr>
            <p:cNvSpPr/>
            <p:nvPr/>
          </p:nvSpPr>
          <p:spPr>
            <a:xfrm>
              <a:off x="4561893" y="4124289"/>
              <a:ext cx="109477" cy="109477"/>
            </a:xfrm>
            <a:custGeom>
              <a:avLst/>
              <a:gdLst>
                <a:gd name="connsiteX0" fmla="*/ 63449 w 109476"/>
                <a:gd name="connsiteY0" fmla="*/ 56397 h 109476"/>
                <a:gd name="connsiteX1" fmla="*/ 111220 w 109476"/>
                <a:gd name="connsiteY1" fmla="*/ 0 h 109476"/>
                <a:gd name="connsiteX2" fmla="*/ 104917 w 109476"/>
                <a:gd name="connsiteY2" fmla="*/ 0 h 109476"/>
                <a:gd name="connsiteX3" fmla="*/ 104917 w 109476"/>
                <a:gd name="connsiteY3" fmla="*/ 1659 h 109476"/>
                <a:gd name="connsiteX4" fmla="*/ 94965 w 109476"/>
                <a:gd name="connsiteY4" fmla="*/ 3649 h 109476"/>
                <a:gd name="connsiteX5" fmla="*/ 52170 w 109476"/>
                <a:gd name="connsiteY5" fmla="*/ 53743 h 109476"/>
                <a:gd name="connsiteX6" fmla="*/ 7715 w 109476"/>
                <a:gd name="connsiteY6" fmla="*/ 19905 h 109476"/>
                <a:gd name="connsiteX7" fmla="*/ 85 w 109476"/>
                <a:gd name="connsiteY7" fmla="*/ 23222 h 109476"/>
                <a:gd name="connsiteX8" fmla="*/ 6388 w 109476"/>
                <a:gd name="connsiteY8" fmla="*/ 29194 h 109476"/>
                <a:gd name="connsiteX9" fmla="*/ 32265 w 109476"/>
                <a:gd name="connsiteY9" fmla="*/ 42795 h 109476"/>
                <a:gd name="connsiteX10" fmla="*/ 57146 w 109476"/>
                <a:gd name="connsiteY10" fmla="*/ 97534 h 109476"/>
                <a:gd name="connsiteX11" fmla="*/ 70084 w 109476"/>
                <a:gd name="connsiteY11" fmla="*/ 108481 h 109476"/>
                <a:gd name="connsiteX12" fmla="*/ 69420 w 109476"/>
                <a:gd name="connsiteY12" fmla="*/ 96207 h 109476"/>
                <a:gd name="connsiteX13" fmla="*/ 57477 w 109476"/>
                <a:gd name="connsiteY13" fmla="*/ 67013 h 109476"/>
                <a:gd name="connsiteX14" fmla="*/ 63449 w 109476"/>
                <a:gd name="connsiteY14" fmla="*/ 56397 h 109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9476" h="109476">
                  <a:moveTo>
                    <a:pt x="63449" y="56397"/>
                  </a:moveTo>
                  <a:cubicBezTo>
                    <a:pt x="91979" y="52084"/>
                    <a:pt x="110889" y="29526"/>
                    <a:pt x="111220" y="0"/>
                  </a:cubicBezTo>
                  <a:cubicBezTo>
                    <a:pt x="109230" y="0"/>
                    <a:pt x="106908" y="0"/>
                    <a:pt x="104917" y="0"/>
                  </a:cubicBezTo>
                  <a:cubicBezTo>
                    <a:pt x="104917" y="663"/>
                    <a:pt x="104917" y="1327"/>
                    <a:pt x="104917" y="1659"/>
                  </a:cubicBezTo>
                  <a:cubicBezTo>
                    <a:pt x="101600" y="1659"/>
                    <a:pt x="98282" y="2322"/>
                    <a:pt x="94965" y="3649"/>
                  </a:cubicBezTo>
                  <a:cubicBezTo>
                    <a:pt x="72406" y="13270"/>
                    <a:pt x="58141" y="29857"/>
                    <a:pt x="52170" y="53743"/>
                  </a:cubicBezTo>
                  <a:cubicBezTo>
                    <a:pt x="41554" y="36824"/>
                    <a:pt x="28615" y="23222"/>
                    <a:pt x="7715" y="19905"/>
                  </a:cubicBezTo>
                  <a:cubicBezTo>
                    <a:pt x="4398" y="19241"/>
                    <a:pt x="417" y="17583"/>
                    <a:pt x="85" y="23222"/>
                  </a:cubicBezTo>
                  <a:cubicBezTo>
                    <a:pt x="-578" y="28199"/>
                    <a:pt x="2739" y="28862"/>
                    <a:pt x="6388" y="29194"/>
                  </a:cubicBezTo>
                  <a:cubicBezTo>
                    <a:pt x="17004" y="30189"/>
                    <a:pt x="25298" y="35497"/>
                    <a:pt x="32265" y="42795"/>
                  </a:cubicBezTo>
                  <a:cubicBezTo>
                    <a:pt x="46530" y="58056"/>
                    <a:pt x="53828" y="76965"/>
                    <a:pt x="57146" y="97534"/>
                  </a:cubicBezTo>
                  <a:cubicBezTo>
                    <a:pt x="60131" y="102842"/>
                    <a:pt x="58141" y="113789"/>
                    <a:pt x="70084" y="108481"/>
                  </a:cubicBezTo>
                  <a:cubicBezTo>
                    <a:pt x="74728" y="104169"/>
                    <a:pt x="73401" y="100188"/>
                    <a:pt x="69420" y="96207"/>
                  </a:cubicBezTo>
                  <a:cubicBezTo>
                    <a:pt x="67430" y="85591"/>
                    <a:pt x="61790" y="76634"/>
                    <a:pt x="57477" y="67013"/>
                  </a:cubicBezTo>
                  <a:cubicBezTo>
                    <a:pt x="54160" y="59051"/>
                    <a:pt x="56482" y="57392"/>
                    <a:pt x="63449" y="56397"/>
                  </a:cubicBezTo>
                  <a:close/>
                </a:path>
              </a:pathLst>
            </a:custGeom>
            <a:solidFill>
              <a:schemeClr val="accent2">
                <a:lumMod val="75000"/>
              </a:schemeClr>
            </a:solidFill>
            <a:ln w="3309" cap="flat">
              <a:noFill/>
              <a:prstDash val="solid"/>
              <a:miter/>
            </a:ln>
          </p:spPr>
          <p:txBody>
            <a:bodyPr rtlCol="0" anchor="ctr"/>
            <a:lstStyle/>
            <a:p>
              <a:endParaRPr lang="en-US"/>
            </a:p>
          </p:txBody>
        </p:sp>
      </p:grpSp>
      <p:grpSp>
        <p:nvGrpSpPr>
          <p:cNvPr id="42" name="Group 41">
            <a:extLst>
              <a:ext uri="{FF2B5EF4-FFF2-40B4-BE49-F238E27FC236}">
                <a16:creationId xmlns:a16="http://schemas.microsoft.com/office/drawing/2014/main" id="{86B027D8-C23C-46B4-B1F1-112F6FF82808}"/>
              </a:ext>
            </a:extLst>
          </p:cNvPr>
          <p:cNvGrpSpPr/>
          <p:nvPr/>
        </p:nvGrpSpPr>
        <p:grpSpPr>
          <a:xfrm>
            <a:off x="11060971" y="3528308"/>
            <a:ext cx="576715" cy="647150"/>
            <a:chOff x="6463812" y="2951406"/>
            <a:chExt cx="898103" cy="1007790"/>
          </a:xfrm>
        </p:grpSpPr>
        <p:sp>
          <p:nvSpPr>
            <p:cNvPr id="43" name="Freeform: Shape 42">
              <a:extLst>
                <a:ext uri="{FF2B5EF4-FFF2-40B4-BE49-F238E27FC236}">
                  <a16:creationId xmlns:a16="http://schemas.microsoft.com/office/drawing/2014/main" id="{4C0614E1-D59C-4C61-AD9E-6869BE9583B4}"/>
                </a:ext>
              </a:extLst>
            </p:cNvPr>
            <p:cNvSpPr/>
            <p:nvPr/>
          </p:nvSpPr>
          <p:spPr>
            <a:xfrm>
              <a:off x="6773796" y="3381422"/>
              <a:ext cx="297113" cy="283400"/>
            </a:xfrm>
            <a:custGeom>
              <a:avLst/>
              <a:gdLst>
                <a:gd name="connsiteX0" fmla="*/ 569039 w 619125"/>
                <a:gd name="connsiteY0" fmla="*/ 109306 h 590550"/>
                <a:gd name="connsiteX1" fmla="*/ 381397 w 619125"/>
                <a:gd name="connsiteY1" fmla="*/ 74063 h 590550"/>
                <a:gd name="connsiteX2" fmla="*/ 340439 w 619125"/>
                <a:gd name="connsiteY2" fmla="*/ 61681 h 590550"/>
                <a:gd name="connsiteX3" fmla="*/ 167084 w 619125"/>
                <a:gd name="connsiteY3" fmla="*/ 12151 h 590550"/>
                <a:gd name="connsiteX4" fmla="*/ 397 w 619125"/>
                <a:gd name="connsiteY4" fmla="*/ 265516 h 590550"/>
                <a:gd name="connsiteX5" fmla="*/ 294719 w 619125"/>
                <a:gd name="connsiteY5" fmla="*/ 597938 h 590550"/>
                <a:gd name="connsiteX6" fmla="*/ 620474 w 619125"/>
                <a:gd name="connsiteY6" fmla="*/ 295996 h 590550"/>
                <a:gd name="connsiteX7" fmla="*/ 569039 w 619125"/>
                <a:gd name="connsiteY7" fmla="*/ 109306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 h="590550">
                  <a:moveTo>
                    <a:pt x="569039" y="109306"/>
                  </a:moveTo>
                  <a:cubicBezTo>
                    <a:pt x="478552" y="43583"/>
                    <a:pt x="451882" y="86446"/>
                    <a:pt x="381397" y="74063"/>
                  </a:cubicBezTo>
                  <a:lnTo>
                    <a:pt x="340439" y="61681"/>
                  </a:lnTo>
                  <a:cubicBezTo>
                    <a:pt x="274717" y="32153"/>
                    <a:pt x="285194" y="-24997"/>
                    <a:pt x="167084" y="12151"/>
                  </a:cubicBezTo>
                  <a:cubicBezTo>
                    <a:pt x="58499" y="59776"/>
                    <a:pt x="6112" y="155978"/>
                    <a:pt x="397" y="265516"/>
                  </a:cubicBezTo>
                  <a:cubicBezTo>
                    <a:pt x="-8176" y="440776"/>
                    <a:pt x="123269" y="589366"/>
                    <a:pt x="294719" y="597938"/>
                  </a:cubicBezTo>
                  <a:cubicBezTo>
                    <a:pt x="466169" y="606511"/>
                    <a:pt x="600472" y="481733"/>
                    <a:pt x="620474" y="295996"/>
                  </a:cubicBezTo>
                  <a:cubicBezTo>
                    <a:pt x="630952" y="195031"/>
                    <a:pt x="611902" y="147406"/>
                    <a:pt x="569039" y="109306"/>
                  </a:cubicBezTo>
                  <a:close/>
                </a:path>
              </a:pathLst>
            </a:custGeom>
            <a:solidFill>
              <a:schemeClr val="accent6"/>
            </a:solidFill>
            <a:ln w="2859"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48B65DCF-4F4C-465A-9DA1-A47EF8DAB764}"/>
                </a:ext>
              </a:extLst>
            </p:cNvPr>
            <p:cNvSpPr/>
            <p:nvPr/>
          </p:nvSpPr>
          <p:spPr>
            <a:xfrm>
              <a:off x="6897617" y="3423659"/>
              <a:ext cx="173697" cy="246832"/>
            </a:xfrm>
            <a:custGeom>
              <a:avLst/>
              <a:gdLst>
                <a:gd name="connsiteX0" fmla="*/ 343852 w 361950"/>
                <a:gd name="connsiteY0" fmla="*/ 318135 h 514350"/>
                <a:gd name="connsiteX1" fmla="*/ 103822 w 361950"/>
                <a:gd name="connsiteY1" fmla="*/ 512445 h 514350"/>
                <a:gd name="connsiteX2" fmla="*/ 0 w 361950"/>
                <a:gd name="connsiteY2" fmla="*/ 509588 h 514350"/>
                <a:gd name="connsiteX3" fmla="*/ 225742 w 361950"/>
                <a:gd name="connsiteY3" fmla="*/ 265748 h 514350"/>
                <a:gd name="connsiteX4" fmla="*/ 271463 w 361950"/>
                <a:gd name="connsiteY4" fmla="*/ 99060 h 514350"/>
                <a:gd name="connsiteX5" fmla="*/ 271463 w 361950"/>
                <a:gd name="connsiteY5" fmla="*/ 0 h 514350"/>
                <a:gd name="connsiteX6" fmla="*/ 316230 w 361950"/>
                <a:gd name="connsiteY6" fmla="*/ 28575 h 514350"/>
                <a:gd name="connsiteX7" fmla="*/ 343852 w 361950"/>
                <a:gd name="connsiteY7" fmla="*/ 318135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950" h="514350">
                  <a:moveTo>
                    <a:pt x="343852" y="318135"/>
                  </a:moveTo>
                  <a:cubicBezTo>
                    <a:pt x="298132" y="424815"/>
                    <a:pt x="220027" y="492443"/>
                    <a:pt x="103822" y="512445"/>
                  </a:cubicBezTo>
                  <a:cubicBezTo>
                    <a:pt x="69532" y="518160"/>
                    <a:pt x="34290" y="516255"/>
                    <a:pt x="0" y="509588"/>
                  </a:cubicBezTo>
                  <a:cubicBezTo>
                    <a:pt x="114300" y="462915"/>
                    <a:pt x="181927" y="381000"/>
                    <a:pt x="225742" y="265748"/>
                  </a:cubicBezTo>
                  <a:cubicBezTo>
                    <a:pt x="246697" y="209550"/>
                    <a:pt x="261938" y="161925"/>
                    <a:pt x="271463" y="99060"/>
                  </a:cubicBezTo>
                  <a:cubicBezTo>
                    <a:pt x="274320" y="78105"/>
                    <a:pt x="275272" y="60008"/>
                    <a:pt x="271463" y="0"/>
                  </a:cubicBezTo>
                  <a:cubicBezTo>
                    <a:pt x="281940" y="6668"/>
                    <a:pt x="305753" y="21908"/>
                    <a:pt x="316230" y="28575"/>
                  </a:cubicBezTo>
                  <a:cubicBezTo>
                    <a:pt x="360045" y="65723"/>
                    <a:pt x="389572" y="153352"/>
                    <a:pt x="343852" y="318135"/>
                  </a:cubicBezTo>
                  <a:close/>
                </a:path>
              </a:pathLst>
            </a:custGeom>
            <a:solidFill>
              <a:schemeClr val="bg1">
                <a:lumMod val="75000"/>
                <a:alpha val="40000"/>
              </a:schemeClr>
            </a:solidFill>
            <a:ln w="2859" cap="flat">
              <a:noFill/>
              <a:prstDash val="solid"/>
              <a:miter/>
            </a:ln>
          </p:spPr>
          <p:txBody>
            <a:bodyPr rtlCol="0" anchor="ctr"/>
            <a:lstStyle/>
            <a:p>
              <a:endParaRPr lang="en-US" dirty="0"/>
            </a:p>
          </p:txBody>
        </p:sp>
        <p:sp>
          <p:nvSpPr>
            <p:cNvPr id="45" name="Freeform: Shape 44">
              <a:extLst>
                <a:ext uri="{FF2B5EF4-FFF2-40B4-BE49-F238E27FC236}">
                  <a16:creationId xmlns:a16="http://schemas.microsoft.com/office/drawing/2014/main" id="{ED76F0E1-E05A-44A9-8901-494D9A488583}"/>
                </a:ext>
              </a:extLst>
            </p:cNvPr>
            <p:cNvSpPr/>
            <p:nvPr/>
          </p:nvSpPr>
          <p:spPr>
            <a:xfrm>
              <a:off x="6463812" y="3566429"/>
              <a:ext cx="402245" cy="383961"/>
            </a:xfrm>
            <a:custGeom>
              <a:avLst/>
              <a:gdLst>
                <a:gd name="connsiteX0" fmla="*/ 743709 w 838200"/>
                <a:gd name="connsiteY0" fmla="*/ 89099 h 800100"/>
                <a:gd name="connsiteX1" fmla="*/ 482724 w 838200"/>
                <a:gd name="connsiteY1" fmla="*/ 74811 h 800100"/>
                <a:gd name="connsiteX2" fmla="*/ 425574 w 838200"/>
                <a:gd name="connsiteY2" fmla="*/ 65286 h 800100"/>
                <a:gd name="connsiteX3" fmla="*/ 181734 w 838200"/>
                <a:gd name="connsiteY3" fmla="*/ 29091 h 800100"/>
                <a:gd name="connsiteX4" fmla="*/ 1711 w 838200"/>
                <a:gd name="connsiteY4" fmla="*/ 402471 h 800100"/>
                <a:gd name="connsiteX5" fmla="*/ 459864 w 838200"/>
                <a:gd name="connsiteY5" fmla="*/ 800616 h 800100"/>
                <a:gd name="connsiteX6" fmla="*/ 846579 w 838200"/>
                <a:gd name="connsiteY6" fmla="*/ 332939 h 800100"/>
                <a:gd name="connsiteX7" fmla="*/ 743709 w 838200"/>
                <a:gd name="connsiteY7" fmla="*/ 8909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8200" h="800100">
                  <a:moveTo>
                    <a:pt x="743709" y="89099"/>
                  </a:moveTo>
                  <a:cubicBezTo>
                    <a:pt x="609406" y="16709"/>
                    <a:pt x="581784" y="78621"/>
                    <a:pt x="482724" y="74811"/>
                  </a:cubicBezTo>
                  <a:lnTo>
                    <a:pt x="425574" y="65286"/>
                  </a:lnTo>
                  <a:cubicBezTo>
                    <a:pt x="332229" y="36711"/>
                    <a:pt x="336039" y="-42346"/>
                    <a:pt x="181734" y="29091"/>
                  </a:cubicBezTo>
                  <a:cubicBezTo>
                    <a:pt x="43621" y="112911"/>
                    <a:pt x="-10671" y="252929"/>
                    <a:pt x="1711" y="402471"/>
                  </a:cubicBezTo>
                  <a:cubicBezTo>
                    <a:pt x="21714" y="641549"/>
                    <a:pt x="226501" y="819666"/>
                    <a:pt x="459864" y="800616"/>
                  </a:cubicBezTo>
                  <a:cubicBezTo>
                    <a:pt x="693226" y="781566"/>
                    <a:pt x="853246" y="589161"/>
                    <a:pt x="846579" y="332939"/>
                  </a:cubicBezTo>
                  <a:cubicBezTo>
                    <a:pt x="842769" y="193874"/>
                    <a:pt x="808479" y="132914"/>
                    <a:pt x="743709" y="89099"/>
                  </a:cubicBezTo>
                  <a:close/>
                </a:path>
              </a:pathLst>
            </a:custGeom>
            <a:solidFill>
              <a:schemeClr val="accent6"/>
            </a:solidFill>
            <a:ln w="2859"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43B04B81-1AA9-46A2-8444-FC51B285662F}"/>
                </a:ext>
              </a:extLst>
            </p:cNvPr>
            <p:cNvSpPr/>
            <p:nvPr/>
          </p:nvSpPr>
          <p:spPr>
            <a:xfrm>
              <a:off x="6659814" y="3596388"/>
              <a:ext cx="210265" cy="351964"/>
            </a:xfrm>
            <a:custGeom>
              <a:avLst/>
              <a:gdLst>
                <a:gd name="connsiteX0" fmla="*/ 431482 w 438150"/>
                <a:gd name="connsiteY0" fmla="*/ 417195 h 733425"/>
                <a:gd name="connsiteX1" fmla="*/ 140970 w 438150"/>
                <a:gd name="connsiteY1" fmla="*/ 722947 h 733425"/>
                <a:gd name="connsiteX2" fmla="*/ 0 w 438150"/>
                <a:gd name="connsiteY2" fmla="*/ 737235 h 733425"/>
                <a:gd name="connsiteX3" fmla="*/ 261938 w 438150"/>
                <a:gd name="connsiteY3" fmla="*/ 367665 h 733425"/>
                <a:gd name="connsiteX4" fmla="*/ 293370 w 438150"/>
                <a:gd name="connsiteY4" fmla="*/ 134302 h 733425"/>
                <a:gd name="connsiteX5" fmla="*/ 275273 w 438150"/>
                <a:gd name="connsiteY5" fmla="*/ 0 h 733425"/>
                <a:gd name="connsiteX6" fmla="*/ 340995 w 438150"/>
                <a:gd name="connsiteY6" fmla="*/ 30480 h 733425"/>
                <a:gd name="connsiteX7" fmla="*/ 431482 w 438150"/>
                <a:gd name="connsiteY7" fmla="*/ 417195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150" h="733425">
                  <a:moveTo>
                    <a:pt x="431482" y="417195"/>
                  </a:moveTo>
                  <a:cubicBezTo>
                    <a:pt x="388620" y="569595"/>
                    <a:pt x="294323" y="675322"/>
                    <a:pt x="140970" y="722947"/>
                  </a:cubicBezTo>
                  <a:cubicBezTo>
                    <a:pt x="95250" y="737235"/>
                    <a:pt x="47625" y="740093"/>
                    <a:pt x="0" y="737235"/>
                  </a:cubicBezTo>
                  <a:cubicBezTo>
                    <a:pt x="145733" y="653415"/>
                    <a:pt x="222885" y="531495"/>
                    <a:pt x="261938" y="367665"/>
                  </a:cubicBezTo>
                  <a:cubicBezTo>
                    <a:pt x="280988" y="287655"/>
                    <a:pt x="292417" y="220980"/>
                    <a:pt x="293370" y="134302"/>
                  </a:cubicBezTo>
                  <a:cubicBezTo>
                    <a:pt x="294323" y="105727"/>
                    <a:pt x="292417" y="80010"/>
                    <a:pt x="275273" y="0"/>
                  </a:cubicBezTo>
                  <a:cubicBezTo>
                    <a:pt x="291465" y="6667"/>
                    <a:pt x="324803" y="23813"/>
                    <a:pt x="340995" y="30480"/>
                  </a:cubicBezTo>
                  <a:cubicBezTo>
                    <a:pt x="408623" y="71438"/>
                    <a:pt x="463867" y="185738"/>
                    <a:pt x="431482" y="417195"/>
                  </a:cubicBezTo>
                  <a:close/>
                </a:path>
              </a:pathLst>
            </a:custGeom>
            <a:solidFill>
              <a:schemeClr val="bg1">
                <a:lumMod val="75000"/>
                <a:alpha val="40000"/>
              </a:schemeClr>
            </a:solidFill>
            <a:ln w="2859"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92B24108-E3E2-4C47-B4D5-35585C47152E}"/>
                </a:ext>
              </a:extLst>
            </p:cNvPr>
            <p:cNvSpPr/>
            <p:nvPr/>
          </p:nvSpPr>
          <p:spPr>
            <a:xfrm>
              <a:off x="6955369" y="3584377"/>
              <a:ext cx="402245" cy="374819"/>
            </a:xfrm>
            <a:custGeom>
              <a:avLst/>
              <a:gdLst>
                <a:gd name="connsiteX0" fmla="*/ 677615 w 838200"/>
                <a:gd name="connsiteY0" fmla="*/ 13598 h 781050"/>
                <a:gd name="connsiteX1" fmla="*/ 420440 w 838200"/>
                <a:gd name="connsiteY1" fmla="*/ 56461 h 781050"/>
                <a:gd name="connsiteX2" fmla="*/ 362338 w 838200"/>
                <a:gd name="connsiteY2" fmla="*/ 60271 h 781050"/>
                <a:gd name="connsiteX3" fmla="*/ 116593 w 838200"/>
                <a:gd name="connsiteY3" fmla="*/ 78368 h 781050"/>
                <a:gd name="connsiteX4" fmla="*/ 21343 w 838200"/>
                <a:gd name="connsiteY4" fmla="*/ 481276 h 781050"/>
                <a:gd name="connsiteX5" fmla="*/ 554743 w 838200"/>
                <a:gd name="connsiteY5" fmla="*/ 770836 h 781050"/>
                <a:gd name="connsiteX6" fmla="*/ 830968 w 838200"/>
                <a:gd name="connsiteY6" fmla="*/ 230768 h 781050"/>
                <a:gd name="connsiteX7" fmla="*/ 677615 w 838200"/>
                <a:gd name="connsiteY7" fmla="*/ 13598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8200" h="781050">
                  <a:moveTo>
                    <a:pt x="677615" y="13598"/>
                  </a:moveTo>
                  <a:cubicBezTo>
                    <a:pt x="530931" y="-28312"/>
                    <a:pt x="517595" y="38363"/>
                    <a:pt x="420440" y="56461"/>
                  </a:cubicBezTo>
                  <a:lnTo>
                    <a:pt x="362338" y="60271"/>
                  </a:lnTo>
                  <a:cubicBezTo>
                    <a:pt x="264231" y="52651"/>
                    <a:pt x="251848" y="-25454"/>
                    <a:pt x="116593" y="78368"/>
                  </a:cubicBezTo>
                  <a:cubicBezTo>
                    <a:pt x="-565" y="189811"/>
                    <a:pt x="-23425" y="338401"/>
                    <a:pt x="21343" y="481276"/>
                  </a:cubicBezTo>
                  <a:cubicBezTo>
                    <a:pt x="91828" y="709876"/>
                    <a:pt x="330906" y="839416"/>
                    <a:pt x="554743" y="770836"/>
                  </a:cubicBezTo>
                  <a:cubicBezTo>
                    <a:pt x="778581" y="702256"/>
                    <a:pt x="892881" y="479371"/>
                    <a:pt x="830968" y="230768"/>
                  </a:cubicBezTo>
                  <a:cubicBezTo>
                    <a:pt x="796678" y="94561"/>
                    <a:pt x="750006" y="42173"/>
                    <a:pt x="677615" y="13598"/>
                  </a:cubicBezTo>
                  <a:close/>
                </a:path>
              </a:pathLst>
            </a:custGeom>
            <a:solidFill>
              <a:schemeClr val="accent6"/>
            </a:solidFill>
            <a:ln w="2859"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51736478-F4C5-4D07-85AF-E91797D55738}"/>
                </a:ext>
              </a:extLst>
            </p:cNvPr>
            <p:cNvSpPr/>
            <p:nvPr/>
          </p:nvSpPr>
          <p:spPr>
            <a:xfrm>
              <a:off x="7197360" y="3584960"/>
              <a:ext cx="164555" cy="370248"/>
            </a:xfrm>
            <a:custGeom>
              <a:avLst/>
              <a:gdLst>
                <a:gd name="connsiteX0" fmla="*/ 351472 w 342900"/>
                <a:gd name="connsiteY0" fmla="*/ 373380 h 771525"/>
                <a:gd name="connsiteX1" fmla="*/ 134303 w 342900"/>
                <a:gd name="connsiteY1" fmla="*/ 735330 h 771525"/>
                <a:gd name="connsiteX2" fmla="*/ 0 w 342900"/>
                <a:gd name="connsiteY2" fmla="*/ 780097 h 771525"/>
                <a:gd name="connsiteX3" fmla="*/ 175260 w 342900"/>
                <a:gd name="connsiteY3" fmla="*/ 361950 h 771525"/>
                <a:gd name="connsiteX4" fmla="*/ 155258 w 342900"/>
                <a:gd name="connsiteY4" fmla="*/ 126682 h 771525"/>
                <a:gd name="connsiteX5" fmla="*/ 108585 w 342900"/>
                <a:gd name="connsiteY5" fmla="*/ 0 h 771525"/>
                <a:gd name="connsiteX6" fmla="*/ 179070 w 342900"/>
                <a:gd name="connsiteY6" fmla="*/ 15240 h 771525"/>
                <a:gd name="connsiteX7" fmla="*/ 351472 w 342900"/>
                <a:gd name="connsiteY7" fmla="*/ 373380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2900" h="771525">
                  <a:moveTo>
                    <a:pt x="351472" y="373380"/>
                  </a:moveTo>
                  <a:cubicBezTo>
                    <a:pt x="341947" y="531495"/>
                    <a:pt x="274320" y="655320"/>
                    <a:pt x="134303" y="735330"/>
                  </a:cubicBezTo>
                  <a:cubicBezTo>
                    <a:pt x="92392" y="759143"/>
                    <a:pt x="46672" y="772477"/>
                    <a:pt x="0" y="780097"/>
                  </a:cubicBezTo>
                  <a:cubicBezTo>
                    <a:pt x="124778" y="666750"/>
                    <a:pt x="173355" y="530543"/>
                    <a:pt x="175260" y="361950"/>
                  </a:cubicBezTo>
                  <a:cubicBezTo>
                    <a:pt x="176213" y="280035"/>
                    <a:pt x="172403" y="211455"/>
                    <a:pt x="155258" y="126682"/>
                  </a:cubicBezTo>
                  <a:cubicBezTo>
                    <a:pt x="149542" y="99060"/>
                    <a:pt x="141922" y="74295"/>
                    <a:pt x="108585" y="0"/>
                  </a:cubicBezTo>
                  <a:cubicBezTo>
                    <a:pt x="125730" y="3810"/>
                    <a:pt x="162878" y="12382"/>
                    <a:pt x="179070" y="15240"/>
                  </a:cubicBezTo>
                  <a:cubicBezTo>
                    <a:pt x="254317" y="40957"/>
                    <a:pt x="332422" y="140017"/>
                    <a:pt x="351472" y="373380"/>
                  </a:cubicBezTo>
                  <a:close/>
                </a:path>
              </a:pathLst>
            </a:custGeom>
            <a:solidFill>
              <a:schemeClr val="bg1">
                <a:lumMod val="75000"/>
                <a:alpha val="40000"/>
              </a:schemeClr>
            </a:solidFill>
            <a:ln w="2859"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C35A070E-0429-4975-BF9A-B5844909F912}"/>
                </a:ext>
              </a:extLst>
            </p:cNvPr>
            <p:cNvSpPr/>
            <p:nvPr/>
          </p:nvSpPr>
          <p:spPr>
            <a:xfrm>
              <a:off x="6680318" y="2951406"/>
              <a:ext cx="479952" cy="690216"/>
            </a:xfrm>
            <a:custGeom>
              <a:avLst/>
              <a:gdLst>
                <a:gd name="connsiteX0" fmla="*/ 954541 w 1000125"/>
                <a:gd name="connsiteY0" fmla="*/ 1300200 h 1438275"/>
                <a:gd name="connsiteX1" fmla="*/ 764994 w 1000125"/>
                <a:gd name="connsiteY1" fmla="*/ 640118 h 1438275"/>
                <a:gd name="connsiteX2" fmla="*/ 686889 w 1000125"/>
                <a:gd name="connsiteY2" fmla="*/ 551535 h 1438275"/>
                <a:gd name="connsiteX3" fmla="*/ 558301 w 1000125"/>
                <a:gd name="connsiteY3" fmla="*/ 434378 h 1438275"/>
                <a:gd name="connsiteX4" fmla="*/ 477339 w 1000125"/>
                <a:gd name="connsiteY4" fmla="*/ 410565 h 1438275"/>
                <a:gd name="connsiteX5" fmla="*/ 533536 w 1000125"/>
                <a:gd name="connsiteY5" fmla="*/ 521055 h 1438275"/>
                <a:gd name="connsiteX6" fmla="*/ 596401 w 1000125"/>
                <a:gd name="connsiteY6" fmla="*/ 820140 h 1438275"/>
                <a:gd name="connsiteX7" fmla="*/ 596401 w 1000125"/>
                <a:gd name="connsiteY7" fmla="*/ 935393 h 1438275"/>
                <a:gd name="connsiteX8" fmla="*/ 567826 w 1000125"/>
                <a:gd name="connsiteY8" fmla="*/ 968730 h 1438275"/>
                <a:gd name="connsiteX9" fmla="*/ 545919 w 1000125"/>
                <a:gd name="connsiteY9" fmla="*/ 931583 h 1438275"/>
                <a:gd name="connsiteX10" fmla="*/ 547824 w 1000125"/>
                <a:gd name="connsiteY10" fmla="*/ 880148 h 1438275"/>
                <a:gd name="connsiteX11" fmla="*/ 488769 w 1000125"/>
                <a:gd name="connsiteY11" fmla="*/ 556298 h 1438275"/>
                <a:gd name="connsiteX12" fmla="*/ 437334 w 1000125"/>
                <a:gd name="connsiteY12" fmla="*/ 452475 h 1438275"/>
                <a:gd name="connsiteX13" fmla="*/ 345894 w 1000125"/>
                <a:gd name="connsiteY13" fmla="*/ 512483 h 1438275"/>
                <a:gd name="connsiteX14" fmla="*/ 136344 w 1000125"/>
                <a:gd name="connsiteY14" fmla="*/ 816330 h 1438275"/>
                <a:gd name="connsiteX15" fmla="*/ 76336 w 1000125"/>
                <a:gd name="connsiteY15" fmla="*/ 1021118 h 1438275"/>
                <a:gd name="connsiteX16" fmla="*/ 58239 w 1000125"/>
                <a:gd name="connsiteY16" fmla="*/ 1309725 h 1438275"/>
                <a:gd name="connsiteX17" fmla="*/ 29664 w 1000125"/>
                <a:gd name="connsiteY17" fmla="*/ 1443075 h 1438275"/>
                <a:gd name="connsiteX18" fmla="*/ 1089 w 1000125"/>
                <a:gd name="connsiteY18" fmla="*/ 1345920 h 1438275"/>
                <a:gd name="connsiteX19" fmla="*/ 9661 w 1000125"/>
                <a:gd name="connsiteY19" fmla="*/ 1103985 h 1438275"/>
                <a:gd name="connsiteX20" fmla="*/ 43951 w 1000125"/>
                <a:gd name="connsiteY20" fmla="*/ 905865 h 1438275"/>
                <a:gd name="connsiteX21" fmla="*/ 303031 w 1000125"/>
                <a:gd name="connsiteY21" fmla="*/ 471525 h 1438275"/>
                <a:gd name="connsiteX22" fmla="*/ 419236 w 1000125"/>
                <a:gd name="connsiteY22" fmla="*/ 368655 h 1438275"/>
                <a:gd name="connsiteX23" fmla="*/ 458289 w 1000125"/>
                <a:gd name="connsiteY23" fmla="*/ 334365 h 1438275"/>
                <a:gd name="connsiteX24" fmla="*/ 475434 w 1000125"/>
                <a:gd name="connsiteY24" fmla="*/ 36233 h 1438275"/>
                <a:gd name="connsiteX25" fmla="*/ 510676 w 1000125"/>
                <a:gd name="connsiteY25" fmla="*/ 38 h 1438275"/>
                <a:gd name="connsiteX26" fmla="*/ 544014 w 1000125"/>
                <a:gd name="connsiteY26" fmla="*/ 42900 h 1438275"/>
                <a:gd name="connsiteX27" fmla="*/ 530679 w 1000125"/>
                <a:gd name="connsiteY27" fmla="*/ 286740 h 1438275"/>
                <a:gd name="connsiteX28" fmla="*/ 589734 w 1000125"/>
                <a:gd name="connsiteY28" fmla="*/ 383895 h 1438275"/>
                <a:gd name="connsiteX29" fmla="*/ 750706 w 1000125"/>
                <a:gd name="connsiteY29" fmla="*/ 536295 h 1438275"/>
                <a:gd name="connsiteX30" fmla="*/ 789759 w 1000125"/>
                <a:gd name="connsiteY30" fmla="*/ 584873 h 1438275"/>
                <a:gd name="connsiteX31" fmla="*/ 891676 w 1000125"/>
                <a:gd name="connsiteY31" fmla="*/ 777278 h 1438275"/>
                <a:gd name="connsiteX32" fmla="*/ 993594 w 1000125"/>
                <a:gd name="connsiteY32" fmla="*/ 1185900 h 1438275"/>
                <a:gd name="connsiteX33" fmla="*/ 1001214 w 1000125"/>
                <a:gd name="connsiteY33" fmla="*/ 1403070 h 1438275"/>
                <a:gd name="connsiteX34" fmla="*/ 972639 w 1000125"/>
                <a:gd name="connsiteY34" fmla="*/ 1440218 h 1438275"/>
                <a:gd name="connsiteX35" fmla="*/ 956446 w 1000125"/>
                <a:gd name="connsiteY35" fmla="*/ 1394498 h 1438275"/>
                <a:gd name="connsiteX36" fmla="*/ 954541 w 1000125"/>
                <a:gd name="connsiteY36" fmla="*/ 130020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00125" h="1438275">
                  <a:moveTo>
                    <a:pt x="954541" y="1300200"/>
                  </a:moveTo>
                  <a:cubicBezTo>
                    <a:pt x="952636" y="1052550"/>
                    <a:pt x="903106" y="853478"/>
                    <a:pt x="764994" y="640118"/>
                  </a:cubicBezTo>
                  <a:cubicBezTo>
                    <a:pt x="733561" y="604875"/>
                    <a:pt x="709749" y="572490"/>
                    <a:pt x="686889" y="551535"/>
                  </a:cubicBezTo>
                  <a:cubicBezTo>
                    <a:pt x="644026" y="512483"/>
                    <a:pt x="606879" y="466763"/>
                    <a:pt x="558301" y="434378"/>
                  </a:cubicBezTo>
                  <a:cubicBezTo>
                    <a:pt x="526869" y="408660"/>
                    <a:pt x="506866" y="390563"/>
                    <a:pt x="477339" y="410565"/>
                  </a:cubicBezTo>
                  <a:cubicBezTo>
                    <a:pt x="501151" y="444855"/>
                    <a:pt x="513534" y="484860"/>
                    <a:pt x="533536" y="521055"/>
                  </a:cubicBezTo>
                  <a:cubicBezTo>
                    <a:pt x="573541" y="616305"/>
                    <a:pt x="590686" y="714413"/>
                    <a:pt x="596401" y="820140"/>
                  </a:cubicBezTo>
                  <a:cubicBezTo>
                    <a:pt x="598306" y="871575"/>
                    <a:pt x="604021" y="897293"/>
                    <a:pt x="596401" y="935393"/>
                  </a:cubicBezTo>
                  <a:cubicBezTo>
                    <a:pt x="593544" y="952538"/>
                    <a:pt x="592591" y="973493"/>
                    <a:pt x="567826" y="968730"/>
                  </a:cubicBezTo>
                  <a:cubicBezTo>
                    <a:pt x="549729" y="965873"/>
                    <a:pt x="545919" y="947775"/>
                    <a:pt x="545919" y="931583"/>
                  </a:cubicBezTo>
                  <a:cubicBezTo>
                    <a:pt x="545919" y="914438"/>
                    <a:pt x="545919" y="897293"/>
                    <a:pt x="547824" y="880148"/>
                  </a:cubicBezTo>
                  <a:cubicBezTo>
                    <a:pt x="542109" y="769658"/>
                    <a:pt x="527821" y="661073"/>
                    <a:pt x="488769" y="556298"/>
                  </a:cubicBezTo>
                  <a:cubicBezTo>
                    <a:pt x="474481" y="520103"/>
                    <a:pt x="456384" y="485813"/>
                    <a:pt x="437334" y="452475"/>
                  </a:cubicBezTo>
                  <a:cubicBezTo>
                    <a:pt x="421141" y="431520"/>
                    <a:pt x="359229" y="500100"/>
                    <a:pt x="345894" y="512483"/>
                  </a:cubicBezTo>
                  <a:cubicBezTo>
                    <a:pt x="263026" y="600113"/>
                    <a:pt x="189684" y="705840"/>
                    <a:pt x="136344" y="816330"/>
                  </a:cubicBezTo>
                  <a:cubicBezTo>
                    <a:pt x="107769" y="883005"/>
                    <a:pt x="89671" y="949680"/>
                    <a:pt x="76336" y="1021118"/>
                  </a:cubicBezTo>
                  <a:cubicBezTo>
                    <a:pt x="61096" y="1095413"/>
                    <a:pt x="62049" y="1269720"/>
                    <a:pt x="58239" y="1309725"/>
                  </a:cubicBezTo>
                  <a:cubicBezTo>
                    <a:pt x="51571" y="1352588"/>
                    <a:pt x="66811" y="1437360"/>
                    <a:pt x="29664" y="1443075"/>
                  </a:cubicBezTo>
                  <a:cubicBezTo>
                    <a:pt x="-6531" y="1444028"/>
                    <a:pt x="136" y="1383068"/>
                    <a:pt x="1089" y="1345920"/>
                  </a:cubicBezTo>
                  <a:cubicBezTo>
                    <a:pt x="2041" y="1313535"/>
                    <a:pt x="-2721" y="1153515"/>
                    <a:pt x="9661" y="1103985"/>
                  </a:cubicBezTo>
                  <a:cubicBezTo>
                    <a:pt x="15376" y="1044930"/>
                    <a:pt x="26806" y="962063"/>
                    <a:pt x="43951" y="905865"/>
                  </a:cubicBezTo>
                  <a:cubicBezTo>
                    <a:pt x="99196" y="742035"/>
                    <a:pt x="186826" y="599160"/>
                    <a:pt x="303031" y="471525"/>
                  </a:cubicBezTo>
                  <a:cubicBezTo>
                    <a:pt x="336369" y="435330"/>
                    <a:pt x="368754" y="406755"/>
                    <a:pt x="419236" y="368655"/>
                  </a:cubicBezTo>
                  <a:cubicBezTo>
                    <a:pt x="433524" y="358178"/>
                    <a:pt x="448764" y="350558"/>
                    <a:pt x="458289" y="334365"/>
                  </a:cubicBezTo>
                  <a:cubicBezTo>
                    <a:pt x="457336" y="284835"/>
                    <a:pt x="472576" y="50520"/>
                    <a:pt x="475434" y="36233"/>
                  </a:cubicBezTo>
                  <a:cubicBezTo>
                    <a:pt x="478291" y="16230"/>
                    <a:pt x="486864" y="-915"/>
                    <a:pt x="510676" y="38"/>
                  </a:cubicBezTo>
                  <a:cubicBezTo>
                    <a:pt x="536394" y="990"/>
                    <a:pt x="544966" y="19088"/>
                    <a:pt x="544014" y="42900"/>
                  </a:cubicBezTo>
                  <a:cubicBezTo>
                    <a:pt x="541156" y="108623"/>
                    <a:pt x="530679" y="271500"/>
                    <a:pt x="530679" y="286740"/>
                  </a:cubicBezTo>
                  <a:cubicBezTo>
                    <a:pt x="523059" y="335318"/>
                    <a:pt x="554491" y="361035"/>
                    <a:pt x="589734" y="383895"/>
                  </a:cubicBezTo>
                  <a:cubicBezTo>
                    <a:pt x="650694" y="426758"/>
                    <a:pt x="704034" y="478193"/>
                    <a:pt x="750706" y="536295"/>
                  </a:cubicBezTo>
                  <a:cubicBezTo>
                    <a:pt x="760231" y="548678"/>
                    <a:pt x="776424" y="562965"/>
                    <a:pt x="789759" y="584873"/>
                  </a:cubicBezTo>
                  <a:cubicBezTo>
                    <a:pt x="827859" y="652500"/>
                    <a:pt x="859291" y="706793"/>
                    <a:pt x="891676" y="777278"/>
                  </a:cubicBezTo>
                  <a:cubicBezTo>
                    <a:pt x="951684" y="906818"/>
                    <a:pt x="982164" y="1043978"/>
                    <a:pt x="993594" y="1185900"/>
                  </a:cubicBezTo>
                  <a:cubicBezTo>
                    <a:pt x="994546" y="1200188"/>
                    <a:pt x="1001214" y="1371638"/>
                    <a:pt x="1001214" y="1403070"/>
                  </a:cubicBezTo>
                  <a:cubicBezTo>
                    <a:pt x="1001214" y="1418310"/>
                    <a:pt x="994546" y="1449743"/>
                    <a:pt x="972639" y="1440218"/>
                  </a:cubicBezTo>
                  <a:cubicBezTo>
                    <a:pt x="948826" y="1436408"/>
                    <a:pt x="953589" y="1413548"/>
                    <a:pt x="956446" y="1394498"/>
                  </a:cubicBezTo>
                  <a:cubicBezTo>
                    <a:pt x="954541" y="1360208"/>
                    <a:pt x="954541" y="1331633"/>
                    <a:pt x="954541" y="1300200"/>
                  </a:cubicBezTo>
                  <a:close/>
                </a:path>
              </a:pathLst>
            </a:custGeom>
            <a:solidFill>
              <a:schemeClr val="accent2">
                <a:lumMod val="75000"/>
              </a:schemeClr>
            </a:solidFill>
            <a:ln w="9525" cap="flat">
              <a:noFill/>
              <a:prstDash val="solid"/>
              <a:miter/>
            </a:ln>
          </p:spPr>
          <p:txBody>
            <a:bodyPr rtlCol="0" anchor="ctr"/>
            <a:lstStyle/>
            <a:p>
              <a:endParaRPr lang="en-US"/>
            </a:p>
          </p:txBody>
        </p:sp>
      </p:grpSp>
      <p:grpSp>
        <p:nvGrpSpPr>
          <p:cNvPr id="50" name="Graphic 220">
            <a:extLst>
              <a:ext uri="{FF2B5EF4-FFF2-40B4-BE49-F238E27FC236}">
                <a16:creationId xmlns:a16="http://schemas.microsoft.com/office/drawing/2014/main" id="{1D1CEDCA-E83E-4F2C-AE63-4B3BC882BF2F}"/>
              </a:ext>
            </a:extLst>
          </p:cNvPr>
          <p:cNvGrpSpPr/>
          <p:nvPr/>
        </p:nvGrpSpPr>
        <p:grpSpPr>
          <a:xfrm>
            <a:off x="11194612" y="4596655"/>
            <a:ext cx="443776" cy="555354"/>
            <a:chOff x="5262562" y="2386012"/>
            <a:chExt cx="1666875" cy="2085975"/>
          </a:xfrm>
        </p:grpSpPr>
        <p:sp>
          <p:nvSpPr>
            <p:cNvPr id="51" name="Freeform: Shape 50">
              <a:extLst>
                <a:ext uri="{FF2B5EF4-FFF2-40B4-BE49-F238E27FC236}">
                  <a16:creationId xmlns:a16="http://schemas.microsoft.com/office/drawing/2014/main" id="{74AE3275-0024-4B5E-930D-85E1439A3C8C}"/>
                </a:ext>
              </a:extLst>
            </p:cNvPr>
            <p:cNvSpPr/>
            <p:nvPr/>
          </p:nvSpPr>
          <p:spPr>
            <a:xfrm>
              <a:off x="5262562" y="2797492"/>
              <a:ext cx="1657350" cy="1657350"/>
            </a:xfrm>
            <a:custGeom>
              <a:avLst/>
              <a:gdLst>
                <a:gd name="connsiteX0" fmla="*/ 1663065 w 1657350"/>
                <a:gd name="connsiteY0" fmla="*/ 831533 h 1657350"/>
                <a:gd name="connsiteX1" fmla="*/ 831533 w 1657350"/>
                <a:gd name="connsiteY1" fmla="*/ 1663065 h 1657350"/>
                <a:gd name="connsiteX2" fmla="*/ 0 w 1657350"/>
                <a:gd name="connsiteY2" fmla="*/ 831533 h 1657350"/>
                <a:gd name="connsiteX3" fmla="*/ 831533 w 1657350"/>
                <a:gd name="connsiteY3" fmla="*/ 0 h 1657350"/>
                <a:gd name="connsiteX4" fmla="*/ 1663065 w 1657350"/>
                <a:gd name="connsiteY4" fmla="*/ 831533 h 1657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0" h="1657350">
                  <a:moveTo>
                    <a:pt x="1663065" y="831533"/>
                  </a:moveTo>
                  <a:cubicBezTo>
                    <a:pt x="1663065" y="1290775"/>
                    <a:pt x="1290775" y="1663065"/>
                    <a:pt x="831533" y="1663065"/>
                  </a:cubicBezTo>
                  <a:cubicBezTo>
                    <a:pt x="372290" y="1663065"/>
                    <a:pt x="0" y="1290775"/>
                    <a:pt x="0" y="831533"/>
                  </a:cubicBezTo>
                  <a:cubicBezTo>
                    <a:pt x="0" y="372290"/>
                    <a:pt x="372290" y="0"/>
                    <a:pt x="831533" y="0"/>
                  </a:cubicBezTo>
                  <a:cubicBezTo>
                    <a:pt x="1290775" y="0"/>
                    <a:pt x="1663065" y="372290"/>
                    <a:pt x="1663065" y="831533"/>
                  </a:cubicBezTo>
                  <a:close/>
                </a:path>
              </a:pathLst>
            </a:custGeom>
            <a:solidFill>
              <a:schemeClr val="accent3"/>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7CDDE9DF-BD18-45A6-B214-CE0133B992B1}"/>
                </a:ext>
              </a:extLst>
            </p:cNvPr>
            <p:cNvSpPr/>
            <p:nvPr/>
          </p:nvSpPr>
          <p:spPr>
            <a:xfrm>
              <a:off x="5660707" y="3044189"/>
              <a:ext cx="1257300" cy="1419225"/>
            </a:xfrm>
            <a:custGeom>
              <a:avLst/>
              <a:gdLst>
                <a:gd name="connsiteX0" fmla="*/ 1014413 w 1257300"/>
                <a:gd name="connsiteY0" fmla="*/ 0 h 1419225"/>
                <a:gd name="connsiteX1" fmla="*/ 773430 w 1257300"/>
                <a:gd name="connsiteY1" fmla="*/ 974407 h 1419225"/>
                <a:gd name="connsiteX2" fmla="*/ 0 w 1257300"/>
                <a:gd name="connsiteY2" fmla="*/ 1303973 h 1419225"/>
                <a:gd name="connsiteX3" fmla="*/ 433388 w 1257300"/>
                <a:gd name="connsiteY3" fmla="*/ 1425893 h 1419225"/>
                <a:gd name="connsiteX4" fmla="*/ 1264920 w 1257300"/>
                <a:gd name="connsiteY4" fmla="*/ 594360 h 1419225"/>
                <a:gd name="connsiteX5" fmla="*/ 1014413 w 1257300"/>
                <a:gd name="connsiteY5" fmla="*/ 0 h 141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7300" h="1419225">
                  <a:moveTo>
                    <a:pt x="1014413" y="0"/>
                  </a:moveTo>
                  <a:cubicBezTo>
                    <a:pt x="1141095" y="285750"/>
                    <a:pt x="1054418" y="679132"/>
                    <a:pt x="773430" y="974407"/>
                  </a:cubicBezTo>
                  <a:cubicBezTo>
                    <a:pt x="549593" y="1209675"/>
                    <a:pt x="256222" y="1323975"/>
                    <a:pt x="0" y="1303973"/>
                  </a:cubicBezTo>
                  <a:cubicBezTo>
                    <a:pt x="125730" y="1381125"/>
                    <a:pt x="274320" y="1425893"/>
                    <a:pt x="433388" y="1425893"/>
                  </a:cubicBezTo>
                  <a:cubicBezTo>
                    <a:pt x="892493" y="1425893"/>
                    <a:pt x="1264920" y="1053465"/>
                    <a:pt x="1264920" y="594360"/>
                  </a:cubicBezTo>
                  <a:cubicBezTo>
                    <a:pt x="1263968" y="360998"/>
                    <a:pt x="1168718" y="150495"/>
                    <a:pt x="1014413" y="0"/>
                  </a:cubicBezTo>
                  <a:close/>
                </a:path>
              </a:pathLst>
            </a:custGeom>
            <a:solidFill>
              <a:schemeClr val="bg1">
                <a:lumMod val="75000"/>
                <a:alpha val="40000"/>
              </a:schemeClr>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B1E9B2AC-D074-4EE4-946B-EDBA3F62CC3C}"/>
                </a:ext>
              </a:extLst>
            </p:cNvPr>
            <p:cNvSpPr/>
            <p:nvPr/>
          </p:nvSpPr>
          <p:spPr>
            <a:xfrm>
              <a:off x="6091967" y="2386403"/>
              <a:ext cx="733425" cy="495300"/>
            </a:xfrm>
            <a:custGeom>
              <a:avLst/>
              <a:gdLst>
                <a:gd name="connsiteX0" fmla="*/ 2128 w 733425"/>
                <a:gd name="connsiteY0" fmla="*/ 437759 h 495300"/>
                <a:gd name="connsiteX1" fmla="*/ 99282 w 733425"/>
                <a:gd name="connsiteY1" fmla="*/ 138674 h 495300"/>
                <a:gd name="connsiteX2" fmla="*/ 268828 w 733425"/>
                <a:gd name="connsiteY2" fmla="*/ 8181 h 495300"/>
                <a:gd name="connsiteX3" fmla="*/ 305975 w 733425"/>
                <a:gd name="connsiteY3" fmla="*/ 15801 h 495300"/>
                <a:gd name="connsiteX4" fmla="*/ 286925 w 733425"/>
                <a:gd name="connsiteY4" fmla="*/ 65331 h 495300"/>
                <a:gd name="connsiteX5" fmla="*/ 89757 w 733425"/>
                <a:gd name="connsiteY5" fmla="*/ 313934 h 495300"/>
                <a:gd name="connsiteX6" fmla="*/ 347885 w 733425"/>
                <a:gd name="connsiteY6" fmla="*/ 180584 h 495300"/>
                <a:gd name="connsiteX7" fmla="*/ 420275 w 733425"/>
                <a:gd name="connsiteY7" fmla="*/ 179631 h 495300"/>
                <a:gd name="connsiteX8" fmla="*/ 732695 w 733425"/>
                <a:gd name="connsiteY8" fmla="*/ 294884 h 495300"/>
                <a:gd name="connsiteX9" fmla="*/ 735553 w 733425"/>
                <a:gd name="connsiteY9" fmla="*/ 297741 h 495300"/>
                <a:gd name="connsiteX10" fmla="*/ 732695 w 733425"/>
                <a:gd name="connsiteY10" fmla="*/ 301551 h 495300"/>
                <a:gd name="connsiteX11" fmla="*/ 109760 w 733425"/>
                <a:gd name="connsiteY11" fmla="*/ 336794 h 495300"/>
                <a:gd name="connsiteX12" fmla="*/ 78328 w 733425"/>
                <a:gd name="connsiteY12" fmla="*/ 340604 h 495300"/>
                <a:gd name="connsiteX13" fmla="*/ 63087 w 733425"/>
                <a:gd name="connsiteY13" fmla="*/ 444426 h 495300"/>
                <a:gd name="connsiteX14" fmla="*/ 59278 w 733425"/>
                <a:gd name="connsiteY14" fmla="*/ 477764 h 495300"/>
                <a:gd name="connsiteX15" fmla="*/ 25940 w 733425"/>
                <a:gd name="connsiteY15" fmla="*/ 500624 h 495300"/>
                <a:gd name="connsiteX16" fmla="*/ 222 w 733425"/>
                <a:gd name="connsiteY16" fmla="*/ 475859 h 495300"/>
                <a:gd name="connsiteX17" fmla="*/ 2128 w 733425"/>
                <a:gd name="connsiteY17" fmla="*/ 437759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33425" h="495300">
                  <a:moveTo>
                    <a:pt x="2128" y="437759"/>
                  </a:moveTo>
                  <a:cubicBezTo>
                    <a:pt x="18320" y="332984"/>
                    <a:pt x="39275" y="229161"/>
                    <a:pt x="99282" y="138674"/>
                  </a:cubicBezTo>
                  <a:cubicBezTo>
                    <a:pt x="141193" y="75809"/>
                    <a:pt x="195485" y="30089"/>
                    <a:pt x="268828" y="8181"/>
                  </a:cubicBezTo>
                  <a:cubicBezTo>
                    <a:pt x="281210" y="4371"/>
                    <a:pt x="300260" y="-11821"/>
                    <a:pt x="305975" y="15801"/>
                  </a:cubicBezTo>
                  <a:cubicBezTo>
                    <a:pt x="309785" y="34851"/>
                    <a:pt x="315500" y="52949"/>
                    <a:pt x="286925" y="65331"/>
                  </a:cubicBezTo>
                  <a:cubicBezTo>
                    <a:pt x="177387" y="111051"/>
                    <a:pt x="125953" y="176774"/>
                    <a:pt x="89757" y="313934"/>
                  </a:cubicBezTo>
                  <a:cubicBezTo>
                    <a:pt x="170720" y="247259"/>
                    <a:pt x="254540" y="203444"/>
                    <a:pt x="347885" y="180584"/>
                  </a:cubicBezTo>
                  <a:cubicBezTo>
                    <a:pt x="371697" y="170106"/>
                    <a:pt x="396462" y="171059"/>
                    <a:pt x="420275" y="179631"/>
                  </a:cubicBezTo>
                  <a:cubicBezTo>
                    <a:pt x="528860" y="207254"/>
                    <a:pt x="626015" y="264404"/>
                    <a:pt x="732695" y="294884"/>
                  </a:cubicBezTo>
                  <a:cubicBezTo>
                    <a:pt x="733648" y="294884"/>
                    <a:pt x="735553" y="296789"/>
                    <a:pt x="735553" y="297741"/>
                  </a:cubicBezTo>
                  <a:cubicBezTo>
                    <a:pt x="735553" y="298694"/>
                    <a:pt x="733648" y="300599"/>
                    <a:pt x="732695" y="301551"/>
                  </a:cubicBezTo>
                  <a:cubicBezTo>
                    <a:pt x="526955" y="356796"/>
                    <a:pt x="320262" y="372036"/>
                    <a:pt x="109760" y="336794"/>
                  </a:cubicBezTo>
                  <a:cubicBezTo>
                    <a:pt x="98330" y="334889"/>
                    <a:pt x="87853" y="331079"/>
                    <a:pt x="78328" y="340604"/>
                  </a:cubicBezTo>
                  <a:cubicBezTo>
                    <a:pt x="73565" y="374894"/>
                    <a:pt x="67850" y="410136"/>
                    <a:pt x="63087" y="444426"/>
                  </a:cubicBezTo>
                  <a:cubicBezTo>
                    <a:pt x="62135" y="455856"/>
                    <a:pt x="59278" y="466334"/>
                    <a:pt x="59278" y="477764"/>
                  </a:cubicBezTo>
                  <a:cubicBezTo>
                    <a:pt x="59278" y="501576"/>
                    <a:pt x="42132" y="500624"/>
                    <a:pt x="25940" y="500624"/>
                  </a:cubicBezTo>
                  <a:cubicBezTo>
                    <a:pt x="8795" y="500624"/>
                    <a:pt x="-1682" y="495861"/>
                    <a:pt x="222" y="475859"/>
                  </a:cubicBezTo>
                  <a:cubicBezTo>
                    <a:pt x="3080" y="463476"/>
                    <a:pt x="2128" y="451094"/>
                    <a:pt x="2128" y="437759"/>
                  </a:cubicBezTo>
                  <a:close/>
                </a:path>
              </a:pathLst>
            </a:custGeom>
            <a:solidFill>
              <a:schemeClr val="accent2">
                <a:lumMod val="75000"/>
              </a:schemeClr>
            </a:solidFill>
            <a:ln w="9525" cap="flat">
              <a:noFill/>
              <a:prstDash val="solid"/>
              <a:miter/>
            </a:ln>
          </p:spPr>
          <p:txBody>
            <a:bodyPr rtlCol="0" anchor="ctr"/>
            <a:lstStyle/>
            <a:p>
              <a:endParaRPr lang="en-US"/>
            </a:p>
          </p:txBody>
        </p:sp>
      </p:grpSp>
      <p:grpSp>
        <p:nvGrpSpPr>
          <p:cNvPr id="54" name="Graphic 3">
            <a:extLst>
              <a:ext uri="{FF2B5EF4-FFF2-40B4-BE49-F238E27FC236}">
                <a16:creationId xmlns:a16="http://schemas.microsoft.com/office/drawing/2014/main" id="{22483662-375C-4A18-9622-6853ECD3E485}"/>
              </a:ext>
            </a:extLst>
          </p:cNvPr>
          <p:cNvGrpSpPr/>
          <p:nvPr/>
        </p:nvGrpSpPr>
        <p:grpSpPr>
          <a:xfrm>
            <a:off x="8651805" y="3588068"/>
            <a:ext cx="604602" cy="665827"/>
            <a:chOff x="4214812" y="1357312"/>
            <a:chExt cx="3762375" cy="4143375"/>
          </a:xfrm>
        </p:grpSpPr>
        <p:sp>
          <p:nvSpPr>
            <p:cNvPr id="55" name="Freeform: Shape 54">
              <a:extLst>
                <a:ext uri="{FF2B5EF4-FFF2-40B4-BE49-F238E27FC236}">
                  <a16:creationId xmlns:a16="http://schemas.microsoft.com/office/drawing/2014/main" id="{661F9CF0-9BA4-4EBD-B1D4-CEE8BDF5820C}"/>
                </a:ext>
              </a:extLst>
            </p:cNvPr>
            <p:cNvSpPr/>
            <p:nvPr/>
          </p:nvSpPr>
          <p:spPr>
            <a:xfrm>
              <a:off x="4540567" y="4509134"/>
              <a:ext cx="1143000" cy="238125"/>
            </a:xfrm>
            <a:custGeom>
              <a:avLst/>
              <a:gdLst>
                <a:gd name="connsiteX0" fmla="*/ 0 w 1143000"/>
                <a:gd name="connsiteY0" fmla="*/ 0 h 238125"/>
                <a:gd name="connsiteX1" fmla="*/ 848678 w 1143000"/>
                <a:gd name="connsiteY1" fmla="*/ 200025 h 238125"/>
                <a:gd name="connsiteX2" fmla="*/ 876300 w 1143000"/>
                <a:gd name="connsiteY2" fmla="*/ 207645 h 238125"/>
                <a:gd name="connsiteX3" fmla="*/ 1149667 w 1143000"/>
                <a:gd name="connsiteY3" fmla="*/ 240030 h 238125"/>
                <a:gd name="connsiteX4" fmla="*/ 893445 w 1143000"/>
                <a:gd name="connsiteY4" fmla="*/ 175260 h 238125"/>
                <a:gd name="connsiteX5" fmla="*/ 0 w 1143000"/>
                <a:gd name="connsiteY5" fmla="*/ 0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3000" h="238125">
                  <a:moveTo>
                    <a:pt x="0" y="0"/>
                  </a:moveTo>
                  <a:cubicBezTo>
                    <a:pt x="273368" y="107633"/>
                    <a:pt x="557212" y="167640"/>
                    <a:pt x="848678" y="200025"/>
                  </a:cubicBezTo>
                  <a:cubicBezTo>
                    <a:pt x="858203" y="202883"/>
                    <a:pt x="868680" y="207645"/>
                    <a:pt x="876300" y="207645"/>
                  </a:cubicBezTo>
                  <a:cubicBezTo>
                    <a:pt x="956310" y="227647"/>
                    <a:pt x="1040130" y="230505"/>
                    <a:pt x="1149667" y="240030"/>
                  </a:cubicBezTo>
                  <a:cubicBezTo>
                    <a:pt x="1047750" y="192405"/>
                    <a:pt x="967740" y="189547"/>
                    <a:pt x="893445" y="175260"/>
                  </a:cubicBezTo>
                  <a:cubicBezTo>
                    <a:pt x="594360" y="117158"/>
                    <a:pt x="298133" y="57150"/>
                    <a:pt x="0" y="0"/>
                  </a:cubicBezTo>
                  <a:close/>
                </a:path>
              </a:pathLst>
            </a:custGeom>
            <a:noFill/>
            <a:ln w="952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B671DAB4-01CD-4630-8836-9F421DDD2E32}"/>
                </a:ext>
              </a:extLst>
            </p:cNvPr>
            <p:cNvSpPr/>
            <p:nvPr/>
          </p:nvSpPr>
          <p:spPr>
            <a:xfrm>
              <a:off x="6081712" y="2087879"/>
              <a:ext cx="238125" cy="571500"/>
            </a:xfrm>
            <a:custGeom>
              <a:avLst/>
              <a:gdLst>
                <a:gd name="connsiteX0" fmla="*/ 228600 w 238125"/>
                <a:gd name="connsiteY0" fmla="*/ 0 h 571500"/>
                <a:gd name="connsiteX1" fmla="*/ 0 w 238125"/>
                <a:gd name="connsiteY1" fmla="*/ 580073 h 571500"/>
                <a:gd name="connsiteX2" fmla="*/ 228600 w 238125"/>
                <a:gd name="connsiteY2" fmla="*/ 0 h 571500"/>
              </a:gdLst>
              <a:ahLst/>
              <a:cxnLst>
                <a:cxn ang="0">
                  <a:pos x="connsiteX0" y="connsiteY0"/>
                </a:cxn>
                <a:cxn ang="0">
                  <a:pos x="connsiteX1" y="connsiteY1"/>
                </a:cxn>
                <a:cxn ang="0">
                  <a:pos x="connsiteX2" y="connsiteY2"/>
                </a:cxn>
              </a:cxnLst>
              <a:rect l="l" t="t" r="r" b="b"/>
              <a:pathLst>
                <a:path w="238125" h="571500">
                  <a:moveTo>
                    <a:pt x="228600" y="0"/>
                  </a:moveTo>
                  <a:cubicBezTo>
                    <a:pt x="213360" y="237173"/>
                    <a:pt x="128588" y="418148"/>
                    <a:pt x="0" y="580073"/>
                  </a:cubicBezTo>
                  <a:cubicBezTo>
                    <a:pt x="185738" y="467678"/>
                    <a:pt x="282892" y="232410"/>
                    <a:pt x="228600" y="0"/>
                  </a:cubicBezTo>
                  <a:close/>
                </a:path>
              </a:pathLst>
            </a:custGeom>
            <a:noFill/>
            <a:ln w="9525"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D7902A01-6CE1-4982-A036-472A34210926}"/>
                </a:ext>
              </a:extLst>
            </p:cNvPr>
            <p:cNvSpPr/>
            <p:nvPr/>
          </p:nvSpPr>
          <p:spPr>
            <a:xfrm>
              <a:off x="5597842" y="3106102"/>
              <a:ext cx="247650" cy="400050"/>
            </a:xfrm>
            <a:custGeom>
              <a:avLst/>
              <a:gdLst>
                <a:gd name="connsiteX0" fmla="*/ 0 w 247650"/>
                <a:gd name="connsiteY0" fmla="*/ 0 h 400050"/>
                <a:gd name="connsiteX1" fmla="*/ 246698 w 247650"/>
                <a:gd name="connsiteY1" fmla="*/ 404813 h 400050"/>
                <a:gd name="connsiteX2" fmla="*/ 0 w 247650"/>
                <a:gd name="connsiteY2" fmla="*/ 0 h 400050"/>
              </a:gdLst>
              <a:ahLst/>
              <a:cxnLst>
                <a:cxn ang="0">
                  <a:pos x="connsiteX0" y="connsiteY0"/>
                </a:cxn>
                <a:cxn ang="0">
                  <a:pos x="connsiteX1" y="connsiteY1"/>
                </a:cxn>
                <a:cxn ang="0">
                  <a:pos x="connsiteX2" y="connsiteY2"/>
                </a:cxn>
              </a:cxnLst>
              <a:rect l="l" t="t" r="r" b="b"/>
              <a:pathLst>
                <a:path w="247650" h="400050">
                  <a:moveTo>
                    <a:pt x="0" y="0"/>
                  </a:moveTo>
                  <a:cubicBezTo>
                    <a:pt x="124778" y="107632"/>
                    <a:pt x="194310" y="252413"/>
                    <a:pt x="246698" y="404813"/>
                  </a:cubicBezTo>
                  <a:cubicBezTo>
                    <a:pt x="261938" y="212407"/>
                    <a:pt x="166688" y="84772"/>
                    <a:pt x="0" y="0"/>
                  </a:cubicBezTo>
                  <a:close/>
                </a:path>
              </a:pathLst>
            </a:custGeom>
            <a:noFill/>
            <a:ln w="9525"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026D7214-FA59-4C1C-AA77-9A47B4AD315F}"/>
                </a:ext>
              </a:extLst>
            </p:cNvPr>
            <p:cNvSpPr/>
            <p:nvPr/>
          </p:nvSpPr>
          <p:spPr>
            <a:xfrm>
              <a:off x="6571297" y="4056697"/>
              <a:ext cx="390525" cy="133350"/>
            </a:xfrm>
            <a:custGeom>
              <a:avLst/>
              <a:gdLst>
                <a:gd name="connsiteX0" fmla="*/ 396240 w 390525"/>
                <a:gd name="connsiteY0" fmla="*/ 0 h 133350"/>
                <a:gd name="connsiteX1" fmla="*/ 0 w 390525"/>
                <a:gd name="connsiteY1" fmla="*/ 132397 h 133350"/>
                <a:gd name="connsiteX2" fmla="*/ 396240 w 390525"/>
                <a:gd name="connsiteY2" fmla="*/ 0 h 133350"/>
              </a:gdLst>
              <a:ahLst/>
              <a:cxnLst>
                <a:cxn ang="0">
                  <a:pos x="connsiteX0" y="connsiteY0"/>
                </a:cxn>
                <a:cxn ang="0">
                  <a:pos x="connsiteX1" y="connsiteY1"/>
                </a:cxn>
                <a:cxn ang="0">
                  <a:pos x="connsiteX2" y="connsiteY2"/>
                </a:cxn>
              </a:cxnLst>
              <a:rect l="l" t="t" r="r" b="b"/>
              <a:pathLst>
                <a:path w="390525" h="133350">
                  <a:moveTo>
                    <a:pt x="396240" y="0"/>
                  </a:moveTo>
                  <a:cubicBezTo>
                    <a:pt x="266700" y="52388"/>
                    <a:pt x="137160" y="102870"/>
                    <a:pt x="0" y="132397"/>
                  </a:cubicBezTo>
                  <a:cubicBezTo>
                    <a:pt x="157163" y="161925"/>
                    <a:pt x="281940" y="100013"/>
                    <a:pt x="396240" y="0"/>
                  </a:cubicBezTo>
                  <a:close/>
                </a:path>
              </a:pathLst>
            </a:custGeom>
            <a:noFill/>
            <a:ln w="9525"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18A2D65B-4001-4389-BEDF-3955B5521E2D}"/>
                </a:ext>
              </a:extLst>
            </p:cNvPr>
            <p:cNvSpPr/>
            <p:nvPr/>
          </p:nvSpPr>
          <p:spPr>
            <a:xfrm>
              <a:off x="6255067" y="4546282"/>
              <a:ext cx="1495425" cy="428625"/>
            </a:xfrm>
            <a:custGeom>
              <a:avLst/>
              <a:gdLst>
                <a:gd name="connsiteX0" fmla="*/ 1496377 w 1495425"/>
                <a:gd name="connsiteY0" fmla="*/ 0 h 428625"/>
                <a:gd name="connsiteX1" fmla="*/ 0 w 1495425"/>
                <a:gd name="connsiteY1" fmla="*/ 435293 h 428625"/>
                <a:gd name="connsiteX2" fmla="*/ 1496377 w 1495425"/>
                <a:gd name="connsiteY2" fmla="*/ 0 h 428625"/>
              </a:gdLst>
              <a:ahLst/>
              <a:cxnLst>
                <a:cxn ang="0">
                  <a:pos x="connsiteX0" y="connsiteY0"/>
                </a:cxn>
                <a:cxn ang="0">
                  <a:pos x="connsiteX1" y="connsiteY1"/>
                </a:cxn>
                <a:cxn ang="0">
                  <a:pos x="connsiteX2" y="connsiteY2"/>
                </a:cxn>
              </a:cxnLst>
              <a:rect l="l" t="t" r="r" b="b"/>
              <a:pathLst>
                <a:path w="1495425" h="428625">
                  <a:moveTo>
                    <a:pt x="1496377" y="0"/>
                  </a:moveTo>
                  <a:cubicBezTo>
                    <a:pt x="1177290" y="22860"/>
                    <a:pt x="283845" y="282893"/>
                    <a:pt x="0" y="435293"/>
                  </a:cubicBezTo>
                  <a:cubicBezTo>
                    <a:pt x="495300" y="285750"/>
                    <a:pt x="993458" y="132398"/>
                    <a:pt x="1496377" y="0"/>
                  </a:cubicBezTo>
                  <a:close/>
                </a:path>
              </a:pathLst>
            </a:custGeom>
            <a:noFill/>
            <a:ln w="9525"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2E010DF9-7D47-41C8-9F8D-2D28DE8FCC12}"/>
                </a:ext>
              </a:extLst>
            </p:cNvPr>
            <p:cNvSpPr/>
            <p:nvPr/>
          </p:nvSpPr>
          <p:spPr>
            <a:xfrm>
              <a:off x="4533433" y="2809824"/>
              <a:ext cx="1371600" cy="1095375"/>
            </a:xfrm>
            <a:custGeom>
              <a:avLst/>
              <a:gdLst>
                <a:gd name="connsiteX0" fmla="*/ 1373019 w 1371600"/>
                <a:gd name="connsiteY0" fmla="*/ 781101 h 1095375"/>
                <a:gd name="connsiteX1" fmla="*/ 1099652 w 1371600"/>
                <a:gd name="connsiteY1" fmla="*/ 248653 h 1095375"/>
                <a:gd name="connsiteX2" fmla="*/ 569109 w 1371600"/>
                <a:gd name="connsiteY2" fmla="*/ 11480 h 1095375"/>
                <a:gd name="connsiteX3" fmla="*/ 41424 w 1371600"/>
                <a:gd name="connsiteY3" fmla="*/ 203885 h 1095375"/>
                <a:gd name="connsiteX4" fmla="*/ 163344 w 1371600"/>
                <a:gd name="connsiteY4" fmla="*/ 742048 h 1095375"/>
                <a:gd name="connsiteX5" fmla="*/ 785327 w 1371600"/>
                <a:gd name="connsiteY5" fmla="*/ 1089711 h 1095375"/>
                <a:gd name="connsiteX6" fmla="*/ 1255862 w 1371600"/>
                <a:gd name="connsiteY6" fmla="*/ 984935 h 1095375"/>
                <a:gd name="connsiteX7" fmla="*/ 1328252 w 1371600"/>
                <a:gd name="connsiteY7" fmla="*/ 923023 h 1095375"/>
                <a:gd name="connsiteX8" fmla="*/ 1374924 w 1371600"/>
                <a:gd name="connsiteY8" fmla="*/ 821106 h 1095375"/>
                <a:gd name="connsiteX9" fmla="*/ 1373019 w 1371600"/>
                <a:gd name="connsiteY9" fmla="*/ 781101 h 1095375"/>
                <a:gd name="connsiteX10" fmla="*/ 1311107 w 1371600"/>
                <a:gd name="connsiteY10" fmla="*/ 701091 h 1095375"/>
                <a:gd name="connsiteX11" fmla="*/ 1064409 w 1371600"/>
                <a:gd name="connsiteY11" fmla="*/ 296278 h 1095375"/>
                <a:gd name="connsiteX12" fmla="*/ 1311107 w 1371600"/>
                <a:gd name="connsiteY12" fmla="*/ 701091 h 10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71600" h="1095375">
                  <a:moveTo>
                    <a:pt x="1373019" y="781101"/>
                  </a:moveTo>
                  <a:cubicBezTo>
                    <a:pt x="1382544" y="550596"/>
                    <a:pt x="1273007" y="382955"/>
                    <a:pt x="1099652" y="248653"/>
                  </a:cubicBezTo>
                  <a:cubicBezTo>
                    <a:pt x="942489" y="128638"/>
                    <a:pt x="763419" y="48628"/>
                    <a:pt x="569109" y="11480"/>
                  </a:cubicBezTo>
                  <a:cubicBezTo>
                    <a:pt x="347177" y="-31382"/>
                    <a:pt x="130959" y="48628"/>
                    <a:pt x="41424" y="203885"/>
                  </a:cubicBezTo>
                  <a:cubicBezTo>
                    <a:pt x="-43348" y="348666"/>
                    <a:pt x="4277" y="576313"/>
                    <a:pt x="163344" y="742048"/>
                  </a:cubicBezTo>
                  <a:cubicBezTo>
                    <a:pt x="332889" y="922071"/>
                    <a:pt x="544344" y="1039228"/>
                    <a:pt x="785327" y="1089711"/>
                  </a:cubicBezTo>
                  <a:cubicBezTo>
                    <a:pt x="952014" y="1124953"/>
                    <a:pt x="1116797" y="1102093"/>
                    <a:pt x="1255862" y="984935"/>
                  </a:cubicBezTo>
                  <a:cubicBezTo>
                    <a:pt x="1279674" y="966838"/>
                    <a:pt x="1297772" y="928738"/>
                    <a:pt x="1328252" y="923023"/>
                  </a:cubicBezTo>
                  <a:lnTo>
                    <a:pt x="1374924" y="821106"/>
                  </a:lnTo>
                  <a:cubicBezTo>
                    <a:pt x="1373972" y="806818"/>
                    <a:pt x="1373019" y="793483"/>
                    <a:pt x="1373019" y="781101"/>
                  </a:cubicBezTo>
                  <a:close/>
                  <a:moveTo>
                    <a:pt x="1311107" y="701091"/>
                  </a:moveTo>
                  <a:cubicBezTo>
                    <a:pt x="1258719" y="548691"/>
                    <a:pt x="1189187" y="403910"/>
                    <a:pt x="1064409" y="296278"/>
                  </a:cubicBezTo>
                  <a:cubicBezTo>
                    <a:pt x="1231097" y="381051"/>
                    <a:pt x="1326347" y="508685"/>
                    <a:pt x="1311107" y="701091"/>
                  </a:cubicBezTo>
                  <a:close/>
                </a:path>
              </a:pathLst>
            </a:custGeom>
            <a:solidFill>
              <a:schemeClr val="accent2">
                <a:lumMod val="50000"/>
              </a:schemeClr>
            </a:solidFill>
            <a:ln w="9525"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E8C7452E-56BE-4BCC-B5A3-71C99287C0DF}"/>
                </a:ext>
              </a:extLst>
            </p:cNvPr>
            <p:cNvSpPr/>
            <p:nvPr/>
          </p:nvSpPr>
          <p:spPr>
            <a:xfrm>
              <a:off x="6196012" y="3105154"/>
              <a:ext cx="1228725" cy="1152525"/>
            </a:xfrm>
            <a:custGeom>
              <a:avLst/>
              <a:gdLst>
                <a:gd name="connsiteX0" fmla="*/ 81915 w 1228725"/>
                <a:gd name="connsiteY0" fmla="*/ 1063939 h 1152525"/>
                <a:gd name="connsiteX1" fmla="*/ 330517 w 1228725"/>
                <a:gd name="connsiteY1" fmla="*/ 1156331 h 1152525"/>
                <a:gd name="connsiteX2" fmla="*/ 1177290 w 1228725"/>
                <a:gd name="connsiteY2" fmla="*/ 653411 h 1152525"/>
                <a:gd name="connsiteX3" fmla="*/ 1214438 w 1228725"/>
                <a:gd name="connsiteY3" fmla="*/ 561018 h 1152525"/>
                <a:gd name="connsiteX4" fmla="*/ 788670 w 1228725"/>
                <a:gd name="connsiteY4" fmla="*/ 948 h 1152525"/>
                <a:gd name="connsiteX5" fmla="*/ 9525 w 1228725"/>
                <a:gd name="connsiteY5" fmla="*/ 788666 h 1152525"/>
                <a:gd name="connsiteX6" fmla="*/ 1905 w 1228725"/>
                <a:gd name="connsiteY6" fmla="*/ 913443 h 1152525"/>
                <a:gd name="connsiteX7" fmla="*/ 0 w 1228725"/>
                <a:gd name="connsiteY7" fmla="*/ 921064 h 1152525"/>
                <a:gd name="connsiteX8" fmla="*/ 57150 w 1228725"/>
                <a:gd name="connsiteY8" fmla="*/ 1042031 h 1152525"/>
                <a:gd name="connsiteX9" fmla="*/ 81915 w 1228725"/>
                <a:gd name="connsiteY9" fmla="*/ 1063939 h 1152525"/>
                <a:gd name="connsiteX10" fmla="*/ 771525 w 1228725"/>
                <a:gd name="connsiteY10" fmla="*/ 951543 h 1152525"/>
                <a:gd name="connsiteX11" fmla="*/ 375285 w 1228725"/>
                <a:gd name="connsiteY11" fmla="*/ 1083941 h 1152525"/>
                <a:gd name="connsiteX12" fmla="*/ 771525 w 1228725"/>
                <a:gd name="connsiteY12" fmla="*/ 951543 h 115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28725" h="1152525">
                  <a:moveTo>
                    <a:pt x="81915" y="1063939"/>
                  </a:moveTo>
                  <a:cubicBezTo>
                    <a:pt x="146685" y="1136328"/>
                    <a:pt x="236220" y="1163951"/>
                    <a:pt x="330517" y="1156331"/>
                  </a:cubicBezTo>
                  <a:cubicBezTo>
                    <a:pt x="691515" y="1125851"/>
                    <a:pt x="972503" y="951543"/>
                    <a:pt x="1177290" y="653411"/>
                  </a:cubicBezTo>
                  <a:cubicBezTo>
                    <a:pt x="1194435" y="625788"/>
                    <a:pt x="1209675" y="593403"/>
                    <a:pt x="1214438" y="561018"/>
                  </a:cubicBezTo>
                  <a:cubicBezTo>
                    <a:pt x="1286828" y="153348"/>
                    <a:pt x="1174432" y="-14292"/>
                    <a:pt x="788670" y="948"/>
                  </a:cubicBezTo>
                  <a:cubicBezTo>
                    <a:pt x="415290" y="16188"/>
                    <a:pt x="34290" y="400998"/>
                    <a:pt x="9525" y="788666"/>
                  </a:cubicBezTo>
                  <a:cubicBezTo>
                    <a:pt x="6667" y="831528"/>
                    <a:pt x="12383" y="873439"/>
                    <a:pt x="1905" y="913443"/>
                  </a:cubicBezTo>
                  <a:cubicBezTo>
                    <a:pt x="953" y="916301"/>
                    <a:pt x="0" y="918206"/>
                    <a:pt x="0" y="921064"/>
                  </a:cubicBezTo>
                  <a:lnTo>
                    <a:pt x="57150" y="1042031"/>
                  </a:lnTo>
                  <a:cubicBezTo>
                    <a:pt x="64770" y="1046793"/>
                    <a:pt x="73342" y="1054414"/>
                    <a:pt x="81915" y="1063939"/>
                  </a:cubicBezTo>
                  <a:close/>
                  <a:moveTo>
                    <a:pt x="771525" y="951543"/>
                  </a:moveTo>
                  <a:cubicBezTo>
                    <a:pt x="657225" y="1051556"/>
                    <a:pt x="532447" y="1114421"/>
                    <a:pt x="375285" y="1083941"/>
                  </a:cubicBezTo>
                  <a:cubicBezTo>
                    <a:pt x="512445" y="1053461"/>
                    <a:pt x="641985" y="1003931"/>
                    <a:pt x="771525" y="951543"/>
                  </a:cubicBezTo>
                  <a:close/>
                </a:path>
              </a:pathLst>
            </a:custGeom>
            <a:solidFill>
              <a:schemeClr val="accent2">
                <a:lumMod val="50000"/>
              </a:schemeClr>
            </a:solidFill>
            <a:ln w="9525" cap="flat">
              <a:noFill/>
              <a:prstDash val="solid"/>
              <a:miter/>
            </a:ln>
          </p:spPr>
          <p:txBody>
            <a:bodyPr rtlCol="0" anchor="ctr"/>
            <a:lstStyle/>
            <a:p>
              <a:endParaRPr lang="en-US" dirty="0"/>
            </a:p>
          </p:txBody>
        </p:sp>
        <p:sp>
          <p:nvSpPr>
            <p:cNvPr id="62" name="Freeform: Shape 61">
              <a:extLst>
                <a:ext uri="{FF2B5EF4-FFF2-40B4-BE49-F238E27FC236}">
                  <a16:creationId xmlns:a16="http://schemas.microsoft.com/office/drawing/2014/main" id="{C4478B9C-AED2-4CBB-ADF5-20534CF020A8}"/>
                </a:ext>
              </a:extLst>
            </p:cNvPr>
            <p:cNvSpPr/>
            <p:nvPr/>
          </p:nvSpPr>
          <p:spPr>
            <a:xfrm>
              <a:off x="4216819" y="2820352"/>
              <a:ext cx="3752850" cy="2676525"/>
            </a:xfrm>
            <a:custGeom>
              <a:avLst/>
              <a:gdLst>
                <a:gd name="connsiteX0" fmla="*/ 3756558 w 3752850"/>
                <a:gd name="connsiteY0" fmla="*/ 1681163 h 2676525"/>
                <a:gd name="connsiteX1" fmla="*/ 3664166 w 3752850"/>
                <a:gd name="connsiteY1" fmla="*/ 1638300 h 2676525"/>
                <a:gd name="connsiteX2" fmla="*/ 3330791 w 3752850"/>
                <a:gd name="connsiteY2" fmla="*/ 1598295 h 2676525"/>
                <a:gd name="connsiteX3" fmla="*/ 2148738 w 3752850"/>
                <a:gd name="connsiteY3" fmla="*/ 1925955 h 2676525"/>
                <a:gd name="connsiteX4" fmla="*/ 1914423 w 3752850"/>
                <a:gd name="connsiteY4" fmla="*/ 2150745 h 2676525"/>
                <a:gd name="connsiteX5" fmla="*/ 1812506 w 3752850"/>
                <a:gd name="connsiteY5" fmla="*/ 2181225 h 2676525"/>
                <a:gd name="connsiteX6" fmla="*/ 1784883 w 3752850"/>
                <a:gd name="connsiteY6" fmla="*/ 2093595 h 2676525"/>
                <a:gd name="connsiteX7" fmla="*/ 1807743 w 3752850"/>
                <a:gd name="connsiteY7" fmla="*/ 1618298 h 2676525"/>
                <a:gd name="connsiteX8" fmla="*/ 1929663 w 3752850"/>
                <a:gd name="connsiteY8" fmla="*/ 1355407 h 2676525"/>
                <a:gd name="connsiteX9" fmla="*/ 2037296 w 3752850"/>
                <a:gd name="connsiteY9" fmla="*/ 1325880 h 2676525"/>
                <a:gd name="connsiteX10" fmla="*/ 1980146 w 3752850"/>
                <a:gd name="connsiteY10" fmla="*/ 1204913 h 2676525"/>
                <a:gd name="connsiteX11" fmla="*/ 1847748 w 3752850"/>
                <a:gd name="connsiteY11" fmla="*/ 1324928 h 2676525"/>
                <a:gd name="connsiteX12" fmla="*/ 1818221 w 3752850"/>
                <a:gd name="connsiteY12" fmla="*/ 1194435 h 2676525"/>
                <a:gd name="connsiteX13" fmla="*/ 1756308 w 3752850"/>
                <a:gd name="connsiteY13" fmla="*/ 71438 h 2676525"/>
                <a:gd name="connsiteX14" fmla="*/ 1762976 w 3752850"/>
                <a:gd name="connsiteY14" fmla="*/ 0 h 2676525"/>
                <a:gd name="connsiteX15" fmla="*/ 1649628 w 3752850"/>
                <a:gd name="connsiteY15" fmla="*/ 2857 h 2676525"/>
                <a:gd name="connsiteX16" fmla="*/ 1702016 w 3752850"/>
                <a:gd name="connsiteY16" fmla="*/ 103822 h 2676525"/>
                <a:gd name="connsiteX17" fmla="*/ 1711541 w 3752850"/>
                <a:gd name="connsiteY17" fmla="*/ 849630 h 2676525"/>
                <a:gd name="connsiteX18" fmla="*/ 1696301 w 3752850"/>
                <a:gd name="connsiteY18" fmla="*/ 832485 h 2676525"/>
                <a:gd name="connsiteX19" fmla="*/ 1693443 w 3752850"/>
                <a:gd name="connsiteY19" fmla="*/ 808672 h 2676525"/>
                <a:gd name="connsiteX20" fmla="*/ 1646771 w 3752850"/>
                <a:gd name="connsiteY20" fmla="*/ 910590 h 2676525"/>
                <a:gd name="connsiteX21" fmla="*/ 1685823 w 3752850"/>
                <a:gd name="connsiteY21" fmla="*/ 920115 h 2676525"/>
                <a:gd name="connsiteX22" fmla="*/ 1738211 w 3752850"/>
                <a:gd name="connsiteY22" fmla="*/ 1052513 h 2676525"/>
                <a:gd name="connsiteX23" fmla="*/ 1708683 w 3752850"/>
                <a:gd name="connsiteY23" fmla="*/ 1803082 h 2676525"/>
                <a:gd name="connsiteX24" fmla="*/ 1554378 w 3752850"/>
                <a:gd name="connsiteY24" fmla="*/ 1870710 h 2676525"/>
                <a:gd name="connsiteX25" fmla="*/ 1435316 w 3752850"/>
                <a:gd name="connsiteY25" fmla="*/ 1783080 h 2676525"/>
                <a:gd name="connsiteX26" fmla="*/ 108483 w 3752850"/>
                <a:gd name="connsiteY26" fmla="*/ 1543050 h 2676525"/>
                <a:gd name="connsiteX27" fmla="*/ 1803 w 3752850"/>
                <a:gd name="connsiteY27" fmla="*/ 1593532 h 2676525"/>
                <a:gd name="connsiteX28" fmla="*/ 76098 w 3752850"/>
                <a:gd name="connsiteY28" fmla="*/ 1698307 h 2676525"/>
                <a:gd name="connsiteX29" fmla="*/ 1278153 w 3752850"/>
                <a:gd name="connsiteY29" fmla="*/ 2038350 h 2676525"/>
                <a:gd name="connsiteX30" fmla="*/ 1529613 w 3752850"/>
                <a:gd name="connsiteY30" fmla="*/ 1967865 h 2676525"/>
                <a:gd name="connsiteX31" fmla="*/ 1674393 w 3752850"/>
                <a:gd name="connsiteY31" fmla="*/ 2080260 h 2676525"/>
                <a:gd name="connsiteX32" fmla="*/ 1622006 w 3752850"/>
                <a:gd name="connsiteY32" fmla="*/ 2587942 h 2676525"/>
                <a:gd name="connsiteX33" fmla="*/ 1663916 w 3752850"/>
                <a:gd name="connsiteY33" fmla="*/ 2670810 h 2676525"/>
                <a:gd name="connsiteX34" fmla="*/ 1761071 w 3752850"/>
                <a:gd name="connsiteY34" fmla="*/ 2580323 h 2676525"/>
                <a:gd name="connsiteX35" fmla="*/ 2064918 w 3752850"/>
                <a:gd name="connsiteY35" fmla="*/ 2247900 h 2676525"/>
                <a:gd name="connsiteX36" fmla="*/ 3703218 w 3752850"/>
                <a:gd name="connsiteY36" fmla="*/ 1757363 h 2676525"/>
                <a:gd name="connsiteX37" fmla="*/ 3756558 w 3752850"/>
                <a:gd name="connsiteY37" fmla="*/ 1681163 h 2676525"/>
                <a:gd name="connsiteX38" fmla="*/ 1200048 w 3752850"/>
                <a:gd name="connsiteY38" fmla="*/ 1896428 h 2676525"/>
                <a:gd name="connsiteX39" fmla="*/ 1172426 w 3752850"/>
                <a:gd name="connsiteY39" fmla="*/ 1888807 h 2676525"/>
                <a:gd name="connsiteX40" fmla="*/ 323748 w 3752850"/>
                <a:gd name="connsiteY40" fmla="*/ 1688782 h 2676525"/>
                <a:gd name="connsiteX41" fmla="*/ 1217193 w 3752850"/>
                <a:gd name="connsiteY41" fmla="*/ 1864042 h 2676525"/>
                <a:gd name="connsiteX42" fmla="*/ 1473416 w 3752850"/>
                <a:gd name="connsiteY42" fmla="*/ 1928813 h 2676525"/>
                <a:gd name="connsiteX43" fmla="*/ 1200048 w 3752850"/>
                <a:gd name="connsiteY43" fmla="*/ 1896428 h 2676525"/>
                <a:gd name="connsiteX44" fmla="*/ 2038248 w 3752850"/>
                <a:gd name="connsiteY44" fmla="*/ 2161223 h 2676525"/>
                <a:gd name="connsiteX45" fmla="*/ 3534626 w 3752850"/>
                <a:gd name="connsiteY45" fmla="*/ 1725930 h 2676525"/>
                <a:gd name="connsiteX46" fmla="*/ 2038248 w 3752850"/>
                <a:gd name="connsiteY46" fmla="*/ 2161223 h 2676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752850" h="2676525">
                  <a:moveTo>
                    <a:pt x="3756558" y="1681163"/>
                  </a:moveTo>
                  <a:cubicBezTo>
                    <a:pt x="3747033" y="1636395"/>
                    <a:pt x="3699408" y="1644015"/>
                    <a:pt x="3664166" y="1638300"/>
                  </a:cubicBezTo>
                  <a:cubicBezTo>
                    <a:pt x="3551771" y="1623060"/>
                    <a:pt x="3442233" y="1603057"/>
                    <a:pt x="3330791" y="1598295"/>
                  </a:cubicBezTo>
                  <a:cubicBezTo>
                    <a:pt x="2900261" y="1575435"/>
                    <a:pt x="2494496" y="1641157"/>
                    <a:pt x="2148738" y="1925955"/>
                  </a:cubicBezTo>
                  <a:cubicBezTo>
                    <a:pt x="2066823" y="1993582"/>
                    <a:pt x="1991576" y="2076450"/>
                    <a:pt x="1914423" y="2150745"/>
                  </a:cubicBezTo>
                  <a:cubicBezTo>
                    <a:pt x="1884896" y="2181225"/>
                    <a:pt x="1852511" y="2195513"/>
                    <a:pt x="1812506" y="2181225"/>
                  </a:cubicBezTo>
                  <a:cubicBezTo>
                    <a:pt x="1772501" y="2165985"/>
                    <a:pt x="1784883" y="2124075"/>
                    <a:pt x="1784883" y="2093595"/>
                  </a:cubicBezTo>
                  <a:cubicBezTo>
                    <a:pt x="1792503" y="1936432"/>
                    <a:pt x="1807743" y="1778317"/>
                    <a:pt x="1807743" y="1618298"/>
                  </a:cubicBezTo>
                  <a:cubicBezTo>
                    <a:pt x="1807743" y="1507807"/>
                    <a:pt x="1852511" y="1430655"/>
                    <a:pt x="1929663" y="1355407"/>
                  </a:cubicBezTo>
                  <a:cubicBezTo>
                    <a:pt x="1966811" y="1317307"/>
                    <a:pt x="1997291" y="1297305"/>
                    <a:pt x="2037296" y="1325880"/>
                  </a:cubicBezTo>
                  <a:lnTo>
                    <a:pt x="1980146" y="1204913"/>
                  </a:lnTo>
                  <a:cubicBezTo>
                    <a:pt x="1960143" y="1271588"/>
                    <a:pt x="1905851" y="1326832"/>
                    <a:pt x="1847748" y="1324928"/>
                  </a:cubicBezTo>
                  <a:cubicBezTo>
                    <a:pt x="1795361" y="1322070"/>
                    <a:pt x="1820126" y="1240155"/>
                    <a:pt x="1818221" y="1194435"/>
                  </a:cubicBezTo>
                  <a:cubicBezTo>
                    <a:pt x="1815363" y="819150"/>
                    <a:pt x="1813458" y="443865"/>
                    <a:pt x="1756308" y="71438"/>
                  </a:cubicBezTo>
                  <a:cubicBezTo>
                    <a:pt x="1751546" y="40957"/>
                    <a:pt x="1753451" y="19050"/>
                    <a:pt x="1762976" y="0"/>
                  </a:cubicBezTo>
                  <a:lnTo>
                    <a:pt x="1649628" y="2857"/>
                  </a:lnTo>
                  <a:cubicBezTo>
                    <a:pt x="1675346" y="29527"/>
                    <a:pt x="1689633" y="62865"/>
                    <a:pt x="1702016" y="103822"/>
                  </a:cubicBezTo>
                  <a:cubicBezTo>
                    <a:pt x="1769643" y="348615"/>
                    <a:pt x="1734401" y="599122"/>
                    <a:pt x="1711541" y="849630"/>
                  </a:cubicBezTo>
                  <a:cubicBezTo>
                    <a:pt x="1706778" y="844868"/>
                    <a:pt x="1699158" y="837247"/>
                    <a:pt x="1696301" y="832485"/>
                  </a:cubicBezTo>
                  <a:cubicBezTo>
                    <a:pt x="1695348" y="824865"/>
                    <a:pt x="1694396" y="817245"/>
                    <a:pt x="1693443" y="808672"/>
                  </a:cubicBezTo>
                  <a:lnTo>
                    <a:pt x="1646771" y="910590"/>
                  </a:lnTo>
                  <a:cubicBezTo>
                    <a:pt x="1658201" y="908685"/>
                    <a:pt x="1670583" y="910590"/>
                    <a:pt x="1685823" y="920115"/>
                  </a:cubicBezTo>
                  <a:cubicBezTo>
                    <a:pt x="1733448" y="950595"/>
                    <a:pt x="1740116" y="1000125"/>
                    <a:pt x="1738211" y="1052513"/>
                  </a:cubicBezTo>
                  <a:cubicBezTo>
                    <a:pt x="1728686" y="1303020"/>
                    <a:pt x="1721066" y="1552575"/>
                    <a:pt x="1708683" y="1803082"/>
                  </a:cubicBezTo>
                  <a:cubicBezTo>
                    <a:pt x="1703921" y="1918335"/>
                    <a:pt x="1654391" y="1938338"/>
                    <a:pt x="1554378" y="1870710"/>
                  </a:cubicBezTo>
                  <a:cubicBezTo>
                    <a:pt x="1514373" y="1843088"/>
                    <a:pt x="1474368" y="1810703"/>
                    <a:pt x="1435316" y="1783080"/>
                  </a:cubicBezTo>
                  <a:cubicBezTo>
                    <a:pt x="1032408" y="1492567"/>
                    <a:pt x="586638" y="1427798"/>
                    <a:pt x="108483" y="1543050"/>
                  </a:cubicBezTo>
                  <a:cubicBezTo>
                    <a:pt x="68478" y="1553528"/>
                    <a:pt x="14186" y="1553528"/>
                    <a:pt x="1803" y="1593532"/>
                  </a:cubicBezTo>
                  <a:cubicBezTo>
                    <a:pt x="-10579" y="1644015"/>
                    <a:pt x="43713" y="1668780"/>
                    <a:pt x="76098" y="1698307"/>
                  </a:cubicBezTo>
                  <a:cubicBezTo>
                    <a:pt x="421856" y="2010728"/>
                    <a:pt x="815238" y="2150745"/>
                    <a:pt x="1278153" y="2038350"/>
                  </a:cubicBezTo>
                  <a:cubicBezTo>
                    <a:pt x="1362926" y="2018348"/>
                    <a:pt x="1444841" y="1990725"/>
                    <a:pt x="1529613" y="1967865"/>
                  </a:cubicBezTo>
                  <a:cubicBezTo>
                    <a:pt x="1654391" y="1932623"/>
                    <a:pt x="1681061" y="1952625"/>
                    <a:pt x="1674393" y="2080260"/>
                  </a:cubicBezTo>
                  <a:cubicBezTo>
                    <a:pt x="1664868" y="2250758"/>
                    <a:pt x="1657248" y="2420303"/>
                    <a:pt x="1622006" y="2587942"/>
                  </a:cubicBezTo>
                  <a:cubicBezTo>
                    <a:pt x="1612481" y="2632710"/>
                    <a:pt x="1617243" y="2663190"/>
                    <a:pt x="1663916" y="2670810"/>
                  </a:cubicBezTo>
                  <a:cubicBezTo>
                    <a:pt x="1728686" y="2681288"/>
                    <a:pt x="1773453" y="2693670"/>
                    <a:pt x="1761071" y="2580323"/>
                  </a:cubicBezTo>
                  <a:cubicBezTo>
                    <a:pt x="1723923" y="2249805"/>
                    <a:pt x="1738211" y="2189798"/>
                    <a:pt x="2064918" y="2247900"/>
                  </a:cubicBezTo>
                  <a:cubicBezTo>
                    <a:pt x="2686901" y="2355533"/>
                    <a:pt x="3242208" y="2203133"/>
                    <a:pt x="3703218" y="1757363"/>
                  </a:cubicBezTo>
                  <a:cubicBezTo>
                    <a:pt x="3724173" y="1736407"/>
                    <a:pt x="3763226" y="1716405"/>
                    <a:pt x="3756558" y="1681163"/>
                  </a:cubicBezTo>
                  <a:close/>
                  <a:moveTo>
                    <a:pt x="1200048" y="1896428"/>
                  </a:moveTo>
                  <a:cubicBezTo>
                    <a:pt x="1192428" y="1896428"/>
                    <a:pt x="1182903" y="1891665"/>
                    <a:pt x="1172426" y="1888807"/>
                  </a:cubicBezTo>
                  <a:cubicBezTo>
                    <a:pt x="880961" y="1856423"/>
                    <a:pt x="597116" y="1796415"/>
                    <a:pt x="323748" y="1688782"/>
                  </a:cubicBezTo>
                  <a:cubicBezTo>
                    <a:pt x="622833" y="1745932"/>
                    <a:pt x="919061" y="1805940"/>
                    <a:pt x="1217193" y="1864042"/>
                  </a:cubicBezTo>
                  <a:cubicBezTo>
                    <a:pt x="1291488" y="1879282"/>
                    <a:pt x="1371498" y="1881188"/>
                    <a:pt x="1473416" y="1928813"/>
                  </a:cubicBezTo>
                  <a:cubicBezTo>
                    <a:pt x="1363878" y="1918335"/>
                    <a:pt x="1279106" y="1916430"/>
                    <a:pt x="1200048" y="1896428"/>
                  </a:cubicBezTo>
                  <a:close/>
                  <a:moveTo>
                    <a:pt x="2038248" y="2161223"/>
                  </a:moveTo>
                  <a:cubicBezTo>
                    <a:pt x="2322093" y="2008823"/>
                    <a:pt x="3215538" y="1748790"/>
                    <a:pt x="3534626" y="1725930"/>
                  </a:cubicBezTo>
                  <a:cubicBezTo>
                    <a:pt x="3031706" y="1858328"/>
                    <a:pt x="2533548" y="2011680"/>
                    <a:pt x="2038248" y="2161223"/>
                  </a:cubicBezTo>
                  <a:close/>
                </a:path>
              </a:pathLst>
            </a:custGeom>
            <a:solidFill>
              <a:schemeClr val="accent2">
                <a:lumMod val="75000"/>
              </a:schemeClr>
            </a:solidFill>
            <a:ln w="9525" cap="flat">
              <a:noFill/>
              <a:prstDash val="solid"/>
              <a:miter/>
            </a:ln>
          </p:spPr>
          <p:txBody>
            <a:bodyPr rtlCol="0" anchor="ctr"/>
            <a:lstStyle/>
            <a:p>
              <a:endParaRPr lang="en-US" dirty="0"/>
            </a:p>
          </p:txBody>
        </p:sp>
        <p:sp>
          <p:nvSpPr>
            <p:cNvPr id="63" name="Freeform: Shape 62">
              <a:extLst>
                <a:ext uri="{FF2B5EF4-FFF2-40B4-BE49-F238E27FC236}">
                  <a16:creationId xmlns:a16="http://schemas.microsoft.com/office/drawing/2014/main" id="{0E08B04B-8AC6-4E4F-BA9B-531AE4B9F9BB}"/>
                </a:ext>
              </a:extLst>
            </p:cNvPr>
            <p:cNvSpPr/>
            <p:nvPr/>
          </p:nvSpPr>
          <p:spPr>
            <a:xfrm>
              <a:off x="5434753" y="1357191"/>
              <a:ext cx="942975" cy="1466850"/>
            </a:xfrm>
            <a:custGeom>
              <a:avLst/>
              <a:gdLst>
                <a:gd name="connsiteX0" fmla="*/ 606954 w 942975"/>
                <a:gd name="connsiteY0" fmla="*/ 1410773 h 1466850"/>
                <a:gd name="connsiteX1" fmla="*/ 883179 w 942975"/>
                <a:gd name="connsiteY1" fmla="*/ 1087876 h 1466850"/>
                <a:gd name="connsiteX2" fmla="*/ 900324 w 942975"/>
                <a:gd name="connsiteY2" fmla="*/ 412553 h 1466850"/>
                <a:gd name="connsiteX3" fmla="*/ 462174 w 942975"/>
                <a:gd name="connsiteY3" fmla="*/ 121 h 1466850"/>
                <a:gd name="connsiteX4" fmla="*/ 26882 w 942975"/>
                <a:gd name="connsiteY4" fmla="*/ 447796 h 1466850"/>
                <a:gd name="connsiteX5" fmla="*/ 101177 w 942975"/>
                <a:gd name="connsiteY5" fmla="*/ 1170743 h 1466850"/>
                <a:gd name="connsiteX6" fmla="*/ 360257 w 942975"/>
                <a:gd name="connsiteY6" fmla="*/ 1426013 h 1466850"/>
                <a:gd name="connsiteX7" fmla="*/ 429789 w 942975"/>
                <a:gd name="connsiteY7" fmla="*/ 1467923 h 1466850"/>
                <a:gd name="connsiteX8" fmla="*/ 543137 w 942975"/>
                <a:gd name="connsiteY8" fmla="*/ 1465066 h 1466850"/>
                <a:gd name="connsiteX9" fmla="*/ 606954 w 942975"/>
                <a:gd name="connsiteY9" fmla="*/ 1410773 h 1466850"/>
                <a:gd name="connsiteX10" fmla="*/ 875559 w 942975"/>
                <a:gd name="connsiteY10" fmla="*/ 730688 h 1466850"/>
                <a:gd name="connsiteX11" fmla="*/ 646959 w 942975"/>
                <a:gd name="connsiteY11" fmla="*/ 1310761 h 1466850"/>
                <a:gd name="connsiteX12" fmla="*/ 875559 w 942975"/>
                <a:gd name="connsiteY12" fmla="*/ 730688 h 146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2975" h="1466850">
                  <a:moveTo>
                    <a:pt x="606954" y="1410773"/>
                  </a:moveTo>
                  <a:cubicBezTo>
                    <a:pt x="746019" y="1343146"/>
                    <a:pt x="833649" y="1230751"/>
                    <a:pt x="883179" y="1087876"/>
                  </a:cubicBezTo>
                  <a:cubicBezTo>
                    <a:pt x="957474" y="864991"/>
                    <a:pt x="969857" y="637343"/>
                    <a:pt x="900324" y="412553"/>
                  </a:cubicBezTo>
                  <a:cubicBezTo>
                    <a:pt x="835554" y="192526"/>
                    <a:pt x="624099" y="-5594"/>
                    <a:pt x="462174" y="121"/>
                  </a:cubicBezTo>
                  <a:cubicBezTo>
                    <a:pt x="290724" y="4883"/>
                    <a:pt x="76412" y="220148"/>
                    <a:pt x="26882" y="447796"/>
                  </a:cubicBezTo>
                  <a:cubicBezTo>
                    <a:pt x="-27411" y="695446"/>
                    <a:pt x="2117" y="938333"/>
                    <a:pt x="101177" y="1170743"/>
                  </a:cubicBezTo>
                  <a:cubicBezTo>
                    <a:pt x="150707" y="1287901"/>
                    <a:pt x="235479" y="1383151"/>
                    <a:pt x="360257" y="1426013"/>
                  </a:cubicBezTo>
                  <a:cubicBezTo>
                    <a:pt x="390737" y="1436491"/>
                    <a:pt x="412644" y="1449826"/>
                    <a:pt x="429789" y="1467923"/>
                  </a:cubicBezTo>
                  <a:lnTo>
                    <a:pt x="543137" y="1465066"/>
                  </a:lnTo>
                  <a:cubicBezTo>
                    <a:pt x="553614" y="1442206"/>
                    <a:pt x="574569" y="1426013"/>
                    <a:pt x="606954" y="1410773"/>
                  </a:cubicBezTo>
                  <a:close/>
                  <a:moveTo>
                    <a:pt x="875559" y="730688"/>
                  </a:moveTo>
                  <a:cubicBezTo>
                    <a:pt x="929852" y="963098"/>
                    <a:pt x="833649" y="1198366"/>
                    <a:pt x="646959" y="1310761"/>
                  </a:cubicBezTo>
                  <a:cubicBezTo>
                    <a:pt x="775547" y="1147883"/>
                    <a:pt x="860319" y="967861"/>
                    <a:pt x="875559" y="730688"/>
                  </a:cubicBezTo>
                  <a:close/>
                </a:path>
              </a:pathLst>
            </a:custGeom>
            <a:solidFill>
              <a:schemeClr val="accent2">
                <a:lumMod val="50000"/>
              </a:schemeClr>
            </a:solidFill>
            <a:ln w="9525" cap="flat">
              <a:noFill/>
              <a:prstDash val="solid"/>
              <a:miter/>
            </a:ln>
          </p:spPr>
          <p:txBody>
            <a:bodyPr rtlCol="0" anchor="ctr"/>
            <a:lstStyle/>
            <a:p>
              <a:endParaRPr lang="en-US"/>
            </a:p>
          </p:txBody>
        </p:sp>
      </p:grpSp>
      <p:sp>
        <p:nvSpPr>
          <p:cNvPr id="64" name="Freeform: Shape 63">
            <a:extLst>
              <a:ext uri="{FF2B5EF4-FFF2-40B4-BE49-F238E27FC236}">
                <a16:creationId xmlns:a16="http://schemas.microsoft.com/office/drawing/2014/main" id="{4E997B29-9759-47D7-8908-AB29B953DA44}"/>
              </a:ext>
            </a:extLst>
          </p:cNvPr>
          <p:cNvSpPr/>
          <p:nvPr/>
        </p:nvSpPr>
        <p:spPr>
          <a:xfrm>
            <a:off x="9865297" y="2693893"/>
            <a:ext cx="429741" cy="535968"/>
          </a:xfrm>
          <a:custGeom>
            <a:avLst/>
            <a:gdLst>
              <a:gd name="connsiteX0" fmla="*/ 297995 w 442762"/>
              <a:gd name="connsiteY0" fmla="*/ 54 h 552207"/>
              <a:gd name="connsiteX1" fmla="*/ 302274 w 442762"/>
              <a:gd name="connsiteY1" fmla="*/ 4207 h 552207"/>
              <a:gd name="connsiteX2" fmla="*/ 297203 w 442762"/>
              <a:gd name="connsiteY2" fmla="*/ 17393 h 552207"/>
              <a:gd name="connsiteX3" fmla="*/ 244710 w 442762"/>
              <a:gd name="connsiteY3" fmla="*/ 83579 h 552207"/>
              <a:gd name="connsiteX4" fmla="*/ 313432 w 442762"/>
              <a:gd name="connsiteY4" fmla="*/ 48077 h 552207"/>
              <a:gd name="connsiteX5" fmla="*/ 332705 w 442762"/>
              <a:gd name="connsiteY5" fmla="*/ 47824 h 552207"/>
              <a:gd name="connsiteX6" fmla="*/ 415881 w 442762"/>
              <a:gd name="connsiteY6" fmla="*/ 78508 h 552207"/>
              <a:gd name="connsiteX7" fmla="*/ 416642 w 442762"/>
              <a:gd name="connsiteY7" fmla="*/ 79268 h 552207"/>
              <a:gd name="connsiteX8" fmla="*/ 415881 w 442762"/>
              <a:gd name="connsiteY8" fmla="*/ 80283 h 552207"/>
              <a:gd name="connsiteX9" fmla="*/ 250036 w 442762"/>
              <a:gd name="connsiteY9" fmla="*/ 89666 h 552207"/>
              <a:gd name="connsiteX10" fmla="*/ 241668 w 442762"/>
              <a:gd name="connsiteY10" fmla="*/ 90680 h 552207"/>
              <a:gd name="connsiteX11" fmla="*/ 238408 w 442762"/>
              <a:gd name="connsiteY11" fmla="*/ 112883 h 552207"/>
              <a:gd name="connsiteX12" fmla="*/ 307552 w 442762"/>
              <a:gd name="connsiteY12" fmla="*/ 126842 h 552207"/>
              <a:gd name="connsiteX13" fmla="*/ 442762 w 442762"/>
              <a:gd name="connsiteY13" fmla="*/ 330826 h 552207"/>
              <a:gd name="connsiteX14" fmla="*/ 221381 w 442762"/>
              <a:gd name="connsiteY14" fmla="*/ 552207 h 552207"/>
              <a:gd name="connsiteX15" fmla="*/ 0 w 442762"/>
              <a:gd name="connsiteY15" fmla="*/ 330826 h 552207"/>
              <a:gd name="connsiteX16" fmla="*/ 221381 w 442762"/>
              <a:gd name="connsiteY16" fmla="*/ 109445 h 552207"/>
              <a:gd name="connsiteX17" fmla="*/ 222795 w 442762"/>
              <a:gd name="connsiteY17" fmla="*/ 109730 h 552207"/>
              <a:gd name="connsiteX18" fmla="*/ 229939 w 442762"/>
              <a:gd name="connsiteY18" fmla="*/ 75306 h 552207"/>
              <a:gd name="connsiteX19" fmla="*/ 247246 w 442762"/>
              <a:gd name="connsiteY19" fmla="*/ 36920 h 552207"/>
              <a:gd name="connsiteX20" fmla="*/ 292385 w 442762"/>
              <a:gd name="connsiteY20" fmla="*/ 2178 h 552207"/>
              <a:gd name="connsiteX21" fmla="*/ 297995 w 442762"/>
              <a:gd name="connsiteY21" fmla="*/ 54 h 552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42762" h="552207">
                <a:moveTo>
                  <a:pt x="297995" y="54"/>
                </a:moveTo>
                <a:cubicBezTo>
                  <a:pt x="299865" y="-231"/>
                  <a:pt x="301514" y="530"/>
                  <a:pt x="302274" y="4207"/>
                </a:cubicBezTo>
                <a:cubicBezTo>
                  <a:pt x="303289" y="9278"/>
                  <a:pt x="304810" y="14097"/>
                  <a:pt x="297203" y="17393"/>
                </a:cubicBezTo>
                <a:cubicBezTo>
                  <a:pt x="268040" y="29565"/>
                  <a:pt x="254347" y="47063"/>
                  <a:pt x="244710" y="83579"/>
                </a:cubicBezTo>
                <a:cubicBezTo>
                  <a:pt x="266265" y="65828"/>
                  <a:pt x="288581" y="54163"/>
                  <a:pt x="313432" y="48077"/>
                </a:cubicBezTo>
                <a:cubicBezTo>
                  <a:pt x="319772" y="45288"/>
                  <a:pt x="326365" y="45541"/>
                  <a:pt x="332705" y="47824"/>
                </a:cubicBezTo>
                <a:cubicBezTo>
                  <a:pt x="361613" y="55178"/>
                  <a:pt x="387479" y="70393"/>
                  <a:pt x="415881" y="78508"/>
                </a:cubicBezTo>
                <a:cubicBezTo>
                  <a:pt x="416135" y="78508"/>
                  <a:pt x="416642" y="79015"/>
                  <a:pt x="416642" y="79268"/>
                </a:cubicBezTo>
                <a:cubicBezTo>
                  <a:pt x="416642" y="79522"/>
                  <a:pt x="416135" y="80029"/>
                  <a:pt x="415881" y="80283"/>
                </a:cubicBezTo>
                <a:cubicBezTo>
                  <a:pt x="361106" y="94991"/>
                  <a:pt x="306078" y="99048"/>
                  <a:pt x="250036" y="89666"/>
                </a:cubicBezTo>
                <a:cubicBezTo>
                  <a:pt x="246993" y="89158"/>
                  <a:pt x="244203" y="88144"/>
                  <a:pt x="241668" y="90680"/>
                </a:cubicBezTo>
                <a:lnTo>
                  <a:pt x="238408" y="112883"/>
                </a:lnTo>
                <a:lnTo>
                  <a:pt x="307552" y="126842"/>
                </a:lnTo>
                <a:cubicBezTo>
                  <a:pt x="387009" y="160450"/>
                  <a:pt x="442762" y="239127"/>
                  <a:pt x="442762" y="330826"/>
                </a:cubicBezTo>
                <a:cubicBezTo>
                  <a:pt x="442762" y="453091"/>
                  <a:pt x="343646" y="552207"/>
                  <a:pt x="221381" y="552207"/>
                </a:cubicBezTo>
                <a:cubicBezTo>
                  <a:pt x="99116" y="552207"/>
                  <a:pt x="0" y="453091"/>
                  <a:pt x="0" y="330826"/>
                </a:cubicBezTo>
                <a:cubicBezTo>
                  <a:pt x="0" y="208561"/>
                  <a:pt x="99116" y="109445"/>
                  <a:pt x="221381" y="109445"/>
                </a:cubicBezTo>
                <a:lnTo>
                  <a:pt x="222795" y="109730"/>
                </a:lnTo>
                <a:lnTo>
                  <a:pt x="229939" y="75306"/>
                </a:lnTo>
                <a:cubicBezTo>
                  <a:pt x="233870" y="61898"/>
                  <a:pt x="239258" y="48965"/>
                  <a:pt x="247246" y="36920"/>
                </a:cubicBezTo>
                <a:cubicBezTo>
                  <a:pt x="258404" y="20183"/>
                  <a:pt x="272858" y="8011"/>
                  <a:pt x="292385" y="2178"/>
                </a:cubicBezTo>
                <a:cubicBezTo>
                  <a:pt x="294033" y="1671"/>
                  <a:pt x="296125" y="340"/>
                  <a:pt x="297995" y="54"/>
                </a:cubicBezTo>
                <a:close/>
              </a:path>
            </a:pathLst>
          </a:custGeom>
          <a:solidFill>
            <a:schemeClr val="accent3"/>
          </a:solidFill>
          <a:ln w="9525" cap="flat">
            <a:noFill/>
            <a:prstDash val="solid"/>
            <a:miter/>
          </a:ln>
        </p:spPr>
        <p:txBody>
          <a:bodyPr wrap="square" rtlCol="0" anchor="ctr">
            <a:noAutofit/>
          </a:bodyPr>
          <a:lstStyle/>
          <a:p>
            <a:endParaRPr lang="en-US"/>
          </a:p>
        </p:txBody>
      </p:sp>
      <p:sp>
        <p:nvSpPr>
          <p:cNvPr id="65" name="Freeform: Shape 64">
            <a:extLst>
              <a:ext uri="{FF2B5EF4-FFF2-40B4-BE49-F238E27FC236}">
                <a16:creationId xmlns:a16="http://schemas.microsoft.com/office/drawing/2014/main" id="{7AB06BF6-DA7B-42F9-BE8A-478077E724C3}"/>
              </a:ext>
            </a:extLst>
          </p:cNvPr>
          <p:cNvSpPr/>
          <p:nvPr/>
        </p:nvSpPr>
        <p:spPr>
          <a:xfrm>
            <a:off x="8570601" y="2678174"/>
            <a:ext cx="254905" cy="529718"/>
          </a:xfrm>
          <a:custGeom>
            <a:avLst/>
            <a:gdLst>
              <a:gd name="connsiteX0" fmla="*/ 138016 w 334757"/>
              <a:gd name="connsiteY0" fmla="*/ 168842 h 695659"/>
              <a:gd name="connsiteX1" fmla="*/ 185963 w 334757"/>
              <a:gd name="connsiteY1" fmla="*/ 179606 h 695659"/>
              <a:gd name="connsiteX2" fmla="*/ 190659 w 334757"/>
              <a:gd name="connsiteY2" fmla="*/ 189992 h 695659"/>
              <a:gd name="connsiteX3" fmla="*/ 223509 w 334757"/>
              <a:gd name="connsiteY3" fmla="*/ 283316 h 695659"/>
              <a:gd name="connsiteX4" fmla="*/ 251133 w 334757"/>
              <a:gd name="connsiteY4" fmla="*/ 364696 h 695659"/>
              <a:gd name="connsiteX5" fmla="*/ 280997 w 334757"/>
              <a:gd name="connsiteY5" fmla="*/ 411359 h 695659"/>
              <a:gd name="connsiteX6" fmla="*/ 334753 w 334757"/>
              <a:gd name="connsiteY6" fmla="*/ 562545 h 695659"/>
              <a:gd name="connsiteX7" fmla="*/ 260466 w 334757"/>
              <a:gd name="connsiteY7" fmla="*/ 678642 h 695659"/>
              <a:gd name="connsiteX8" fmla="*/ 148103 w 334757"/>
              <a:gd name="connsiteY8" fmla="*/ 687601 h 695659"/>
              <a:gd name="connsiteX9" fmla="*/ 72324 w 334757"/>
              <a:gd name="connsiteY9" fmla="*/ 615553 h 695659"/>
              <a:gd name="connsiteX10" fmla="*/ 28647 w 334757"/>
              <a:gd name="connsiteY10" fmla="*/ 484152 h 695659"/>
              <a:gd name="connsiteX11" fmla="*/ 16328 w 334757"/>
              <a:gd name="connsiteY11" fmla="*/ 378508 h 695659"/>
              <a:gd name="connsiteX12" fmla="*/ 9609 w 334757"/>
              <a:gd name="connsiteY12" fmla="*/ 271372 h 695659"/>
              <a:gd name="connsiteX13" fmla="*/ 13341 w 334757"/>
              <a:gd name="connsiteY13" fmla="*/ 221349 h 695659"/>
              <a:gd name="connsiteX14" fmla="*/ 16613 w 334757"/>
              <a:gd name="connsiteY14" fmla="*/ 207434 h 695659"/>
              <a:gd name="connsiteX15" fmla="*/ 39678 w 334757"/>
              <a:gd name="connsiteY15" fmla="*/ 189312 h 695659"/>
              <a:gd name="connsiteX16" fmla="*/ 50515 w 334757"/>
              <a:gd name="connsiteY16" fmla="*/ 188108 h 695659"/>
              <a:gd name="connsiteX17" fmla="*/ 87040 w 334757"/>
              <a:gd name="connsiteY17" fmla="*/ 204965 h 695659"/>
              <a:gd name="connsiteX18" fmla="*/ 97476 w 334757"/>
              <a:gd name="connsiteY18" fmla="*/ 202959 h 695659"/>
              <a:gd name="connsiteX19" fmla="*/ 124770 w 334757"/>
              <a:gd name="connsiteY19" fmla="*/ 173257 h 695659"/>
              <a:gd name="connsiteX20" fmla="*/ 138016 w 334757"/>
              <a:gd name="connsiteY20" fmla="*/ 168842 h 695659"/>
              <a:gd name="connsiteX21" fmla="*/ 78670 w 334757"/>
              <a:gd name="connsiteY21" fmla="*/ 241 h 695659"/>
              <a:gd name="connsiteX22" fmla="*/ 83888 w 334757"/>
              <a:gd name="connsiteY22" fmla="*/ 4656 h 695659"/>
              <a:gd name="connsiteX23" fmla="*/ 91915 w 334757"/>
              <a:gd name="connsiteY23" fmla="*/ 48405 h 695659"/>
              <a:gd name="connsiteX24" fmla="*/ 92317 w 334757"/>
              <a:gd name="connsiteY24" fmla="*/ 76101 h 695659"/>
              <a:gd name="connsiteX25" fmla="*/ 99541 w 334757"/>
              <a:gd name="connsiteY25" fmla="*/ 83727 h 695659"/>
              <a:gd name="connsiteX26" fmla="*/ 151720 w 334757"/>
              <a:gd name="connsiteY26" fmla="*/ 100986 h 695659"/>
              <a:gd name="connsiteX27" fmla="*/ 191056 w 334757"/>
              <a:gd name="connsiteY27" fmla="*/ 158785 h 695659"/>
              <a:gd name="connsiteX28" fmla="*/ 132054 w 334757"/>
              <a:gd name="connsiteY28" fmla="*/ 145539 h 695659"/>
              <a:gd name="connsiteX29" fmla="*/ 118808 w 334757"/>
              <a:gd name="connsiteY29" fmla="*/ 149954 h 695659"/>
              <a:gd name="connsiteX30" fmla="*/ 91514 w 334757"/>
              <a:gd name="connsiteY30" fmla="*/ 179656 h 695659"/>
              <a:gd name="connsiteX31" fmla="*/ 81078 w 334757"/>
              <a:gd name="connsiteY31" fmla="*/ 181662 h 695659"/>
              <a:gd name="connsiteX32" fmla="*/ 44553 w 334757"/>
              <a:gd name="connsiteY32" fmla="*/ 164805 h 695659"/>
              <a:gd name="connsiteX33" fmla="*/ 33716 w 334757"/>
              <a:gd name="connsiteY33" fmla="*/ 166009 h 695659"/>
              <a:gd name="connsiteX34" fmla="*/ 0 w 334757"/>
              <a:gd name="connsiteY34" fmla="*/ 192499 h 695659"/>
              <a:gd name="connsiteX35" fmla="*/ 45355 w 334757"/>
              <a:gd name="connsiteY35" fmla="*/ 98176 h 695659"/>
              <a:gd name="connsiteX36" fmla="*/ 64221 w 334757"/>
              <a:gd name="connsiteY36" fmla="*/ 88945 h 695659"/>
              <a:gd name="connsiteX37" fmla="*/ 72249 w 334757"/>
              <a:gd name="connsiteY37" fmla="*/ 76903 h 695659"/>
              <a:gd name="connsiteX38" fmla="*/ 69840 w 334757"/>
              <a:gd name="connsiteY38" fmla="*/ 31950 h 695659"/>
              <a:gd name="connsiteX39" fmla="*/ 67432 w 334757"/>
              <a:gd name="connsiteY39" fmla="*/ 18704 h 695659"/>
              <a:gd name="connsiteX40" fmla="*/ 78670 w 334757"/>
              <a:gd name="connsiteY40" fmla="*/ 241 h 695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34757" h="695659">
                <a:moveTo>
                  <a:pt x="138016" y="168842"/>
                </a:moveTo>
                <a:lnTo>
                  <a:pt x="185963" y="179606"/>
                </a:lnTo>
                <a:lnTo>
                  <a:pt x="190659" y="189992"/>
                </a:lnTo>
                <a:cubicBezTo>
                  <a:pt x="205591" y="219855"/>
                  <a:pt x="213804" y="251960"/>
                  <a:pt x="223509" y="283316"/>
                </a:cubicBezTo>
                <a:cubicBezTo>
                  <a:pt x="231723" y="310568"/>
                  <a:pt x="239189" y="338565"/>
                  <a:pt x="251133" y="364696"/>
                </a:cubicBezTo>
                <a:cubicBezTo>
                  <a:pt x="258973" y="381495"/>
                  <a:pt x="270172" y="396427"/>
                  <a:pt x="280997" y="411359"/>
                </a:cubicBezTo>
                <a:cubicBezTo>
                  <a:pt x="313475" y="456528"/>
                  <a:pt x="334379" y="506177"/>
                  <a:pt x="334753" y="562545"/>
                </a:cubicBezTo>
                <a:cubicBezTo>
                  <a:pt x="335127" y="616674"/>
                  <a:pt x="310488" y="656243"/>
                  <a:pt x="260466" y="678642"/>
                </a:cubicBezTo>
                <a:cubicBezTo>
                  <a:pt x="224256" y="695067"/>
                  <a:pt x="186926" y="702533"/>
                  <a:pt x="148103" y="687601"/>
                </a:cubicBezTo>
                <a:cubicBezTo>
                  <a:pt x="113013" y="674162"/>
                  <a:pt x="89869" y="647284"/>
                  <a:pt x="72324" y="615553"/>
                </a:cubicBezTo>
                <a:cubicBezTo>
                  <a:pt x="49552" y="574490"/>
                  <a:pt x="37606" y="529695"/>
                  <a:pt x="28647" y="484152"/>
                </a:cubicBezTo>
                <a:cubicBezTo>
                  <a:pt x="21928" y="449435"/>
                  <a:pt x="20435" y="413598"/>
                  <a:pt x="16328" y="378508"/>
                </a:cubicBezTo>
                <a:cubicBezTo>
                  <a:pt x="12222" y="343045"/>
                  <a:pt x="9235" y="307208"/>
                  <a:pt x="9609" y="271372"/>
                </a:cubicBezTo>
                <a:cubicBezTo>
                  <a:pt x="9609" y="254573"/>
                  <a:pt x="11102" y="237774"/>
                  <a:pt x="13341" y="221349"/>
                </a:cubicBezTo>
                <a:lnTo>
                  <a:pt x="16613" y="207434"/>
                </a:lnTo>
                <a:lnTo>
                  <a:pt x="39678" y="189312"/>
                </a:lnTo>
                <a:cubicBezTo>
                  <a:pt x="43691" y="186101"/>
                  <a:pt x="46501" y="186101"/>
                  <a:pt x="50515" y="188108"/>
                </a:cubicBezTo>
                <a:cubicBezTo>
                  <a:pt x="62556" y="194128"/>
                  <a:pt x="75000" y="199347"/>
                  <a:pt x="87040" y="204965"/>
                </a:cubicBezTo>
                <a:cubicBezTo>
                  <a:pt x="91455" y="206973"/>
                  <a:pt x="94265" y="206571"/>
                  <a:pt x="97476" y="202959"/>
                </a:cubicBezTo>
                <a:cubicBezTo>
                  <a:pt x="106307" y="192925"/>
                  <a:pt x="115940" y="183291"/>
                  <a:pt x="124770" y="173257"/>
                </a:cubicBezTo>
                <a:cubicBezTo>
                  <a:pt x="128382" y="169243"/>
                  <a:pt x="131593" y="167236"/>
                  <a:pt x="138016" y="168842"/>
                </a:cubicBezTo>
                <a:close/>
                <a:moveTo>
                  <a:pt x="78670" y="241"/>
                </a:moveTo>
                <a:cubicBezTo>
                  <a:pt x="83486" y="-964"/>
                  <a:pt x="83086" y="2648"/>
                  <a:pt x="83888" y="4656"/>
                </a:cubicBezTo>
                <a:cubicBezTo>
                  <a:pt x="89106" y="18704"/>
                  <a:pt x="90712" y="33555"/>
                  <a:pt x="91915" y="48405"/>
                </a:cubicBezTo>
                <a:cubicBezTo>
                  <a:pt x="92719" y="57637"/>
                  <a:pt x="92317" y="66869"/>
                  <a:pt x="92317" y="76101"/>
                </a:cubicBezTo>
                <a:cubicBezTo>
                  <a:pt x="92317" y="81318"/>
                  <a:pt x="93521" y="83325"/>
                  <a:pt x="99541" y="83727"/>
                </a:cubicBezTo>
                <a:cubicBezTo>
                  <a:pt x="118406" y="84529"/>
                  <a:pt x="136468" y="89747"/>
                  <a:pt x="151720" y="100986"/>
                </a:cubicBezTo>
                <a:cubicBezTo>
                  <a:pt x="171790" y="115034"/>
                  <a:pt x="183830" y="135103"/>
                  <a:pt x="191056" y="158785"/>
                </a:cubicBezTo>
                <a:cubicBezTo>
                  <a:pt x="171388" y="154368"/>
                  <a:pt x="151720" y="150355"/>
                  <a:pt x="132054" y="145539"/>
                </a:cubicBezTo>
                <a:cubicBezTo>
                  <a:pt x="125631" y="143933"/>
                  <a:pt x="122420" y="145940"/>
                  <a:pt x="118808" y="149954"/>
                </a:cubicBezTo>
                <a:cubicBezTo>
                  <a:pt x="109978" y="159988"/>
                  <a:pt x="100345" y="169622"/>
                  <a:pt x="91514" y="179656"/>
                </a:cubicBezTo>
                <a:cubicBezTo>
                  <a:pt x="88303" y="183268"/>
                  <a:pt x="85493" y="183670"/>
                  <a:pt x="81078" y="181662"/>
                </a:cubicBezTo>
                <a:cubicBezTo>
                  <a:pt x="69038" y="176044"/>
                  <a:pt x="56594" y="170825"/>
                  <a:pt x="44553" y="164805"/>
                </a:cubicBezTo>
                <a:cubicBezTo>
                  <a:pt x="40539" y="162798"/>
                  <a:pt x="37729" y="162798"/>
                  <a:pt x="33716" y="166009"/>
                </a:cubicBezTo>
                <a:cubicBezTo>
                  <a:pt x="22879" y="174840"/>
                  <a:pt x="11239" y="183670"/>
                  <a:pt x="0" y="192499"/>
                </a:cubicBezTo>
                <a:cubicBezTo>
                  <a:pt x="3211" y="155172"/>
                  <a:pt x="14450" y="121858"/>
                  <a:pt x="45355" y="98176"/>
                </a:cubicBezTo>
                <a:cubicBezTo>
                  <a:pt x="50975" y="93762"/>
                  <a:pt x="57397" y="90951"/>
                  <a:pt x="64221" y="88945"/>
                </a:cubicBezTo>
                <a:cubicBezTo>
                  <a:pt x="70643" y="86938"/>
                  <a:pt x="73051" y="84529"/>
                  <a:pt x="72249" y="76903"/>
                </a:cubicBezTo>
                <a:cubicBezTo>
                  <a:pt x="70242" y="62053"/>
                  <a:pt x="72649" y="46800"/>
                  <a:pt x="69840" y="31950"/>
                </a:cubicBezTo>
                <a:cubicBezTo>
                  <a:pt x="69038" y="27533"/>
                  <a:pt x="68636" y="22717"/>
                  <a:pt x="67432" y="18704"/>
                </a:cubicBezTo>
                <a:cubicBezTo>
                  <a:pt x="64622" y="7465"/>
                  <a:pt x="67432" y="3050"/>
                  <a:pt x="78670" y="241"/>
                </a:cubicBezTo>
                <a:close/>
              </a:path>
            </a:pathLst>
          </a:custGeom>
          <a:solidFill>
            <a:schemeClr val="accent5"/>
          </a:solidFill>
          <a:ln w="9525" cap="flat">
            <a:noFill/>
            <a:prstDash val="solid"/>
            <a:miter/>
          </a:ln>
        </p:spPr>
        <p:txBody>
          <a:bodyPr wrap="square" rtlCol="0" anchor="ctr">
            <a:noAutofit/>
          </a:bodyPr>
          <a:lstStyle/>
          <a:p>
            <a:endParaRPr lang="en-US"/>
          </a:p>
        </p:txBody>
      </p:sp>
      <p:sp>
        <p:nvSpPr>
          <p:cNvPr id="66" name="Freeform: Shape 65">
            <a:extLst>
              <a:ext uri="{FF2B5EF4-FFF2-40B4-BE49-F238E27FC236}">
                <a16:creationId xmlns:a16="http://schemas.microsoft.com/office/drawing/2014/main" id="{5F3D0955-6C6D-466D-BA3D-7FE3A9DF8B2A}"/>
              </a:ext>
            </a:extLst>
          </p:cNvPr>
          <p:cNvSpPr/>
          <p:nvPr/>
        </p:nvSpPr>
        <p:spPr>
          <a:xfrm>
            <a:off x="9225491" y="2637399"/>
            <a:ext cx="310392" cy="611169"/>
          </a:xfrm>
          <a:custGeom>
            <a:avLst/>
            <a:gdLst>
              <a:gd name="connsiteX0" fmla="*/ 254841 w 379585"/>
              <a:gd name="connsiteY0" fmla="*/ 0 h 747412"/>
              <a:gd name="connsiteX1" fmla="*/ 265299 w 379585"/>
              <a:gd name="connsiteY1" fmla="*/ 0 h 747412"/>
              <a:gd name="connsiteX2" fmla="*/ 186040 w 379585"/>
              <a:gd name="connsiteY2" fmla="*/ 93570 h 747412"/>
              <a:gd name="connsiteX3" fmla="*/ 176131 w 379585"/>
              <a:gd name="connsiteY3" fmla="*/ 111184 h 747412"/>
              <a:gd name="connsiteX4" fmla="*/ 187484 w 379585"/>
              <a:gd name="connsiteY4" fmla="*/ 134783 h 747412"/>
              <a:gd name="connsiteX5" fmla="*/ 195831 w 379585"/>
              <a:gd name="connsiteY5" fmla="*/ 159282 h 747412"/>
              <a:gd name="connsiteX6" fmla="*/ 220370 w 379585"/>
              <a:gd name="connsiteY6" fmla="*/ 171315 h 747412"/>
              <a:gd name="connsiteX7" fmla="*/ 233374 w 379585"/>
              <a:gd name="connsiteY7" fmla="*/ 195946 h 747412"/>
              <a:gd name="connsiteX8" fmla="*/ 306578 w 379585"/>
              <a:gd name="connsiteY8" fmla="*/ 399597 h 747412"/>
              <a:gd name="connsiteX9" fmla="*/ 351161 w 379585"/>
              <a:gd name="connsiteY9" fmla="*/ 483260 h 747412"/>
              <a:gd name="connsiteX10" fmla="*/ 348960 w 379585"/>
              <a:gd name="connsiteY10" fmla="*/ 677004 h 747412"/>
              <a:gd name="connsiteX11" fmla="*/ 200349 w 379585"/>
              <a:gd name="connsiteY11" fmla="*/ 745255 h 747412"/>
              <a:gd name="connsiteX12" fmla="*/ 199247 w 379585"/>
              <a:gd name="connsiteY12" fmla="*/ 745804 h 747412"/>
              <a:gd name="connsiteX13" fmla="*/ 70453 w 379585"/>
              <a:gd name="connsiteY13" fmla="*/ 723789 h 747412"/>
              <a:gd name="connsiteX14" fmla="*/ 0 w 379585"/>
              <a:gd name="connsiteY14" fmla="*/ 618110 h 747412"/>
              <a:gd name="connsiteX15" fmla="*/ 0 w 379585"/>
              <a:gd name="connsiteY15" fmla="*/ 555914 h 747412"/>
              <a:gd name="connsiteX16" fmla="*/ 35226 w 379585"/>
              <a:gd name="connsiteY16" fmla="*/ 455740 h 747412"/>
              <a:gd name="connsiteX17" fmla="*/ 95771 w 379585"/>
              <a:gd name="connsiteY17" fmla="*/ 313734 h 747412"/>
              <a:gd name="connsiteX18" fmla="*/ 138703 w 379585"/>
              <a:gd name="connsiteY18" fmla="*/ 193744 h 747412"/>
              <a:gd name="connsiteX19" fmla="*/ 174480 w 379585"/>
              <a:gd name="connsiteY19" fmla="*/ 158518 h 747412"/>
              <a:gd name="connsiteX20" fmla="*/ 174690 w 379585"/>
              <a:gd name="connsiteY20" fmla="*/ 158681 h 747412"/>
              <a:gd name="connsiteX21" fmla="*/ 161753 w 379585"/>
              <a:gd name="connsiteY21" fmla="*/ 113110 h 747412"/>
              <a:gd name="connsiteX22" fmla="*/ 134301 w 379585"/>
              <a:gd name="connsiteY22" fmla="*/ 71003 h 747412"/>
              <a:gd name="connsiteX23" fmla="*/ 91368 w 379585"/>
              <a:gd name="connsiteY23" fmla="*/ 48437 h 747412"/>
              <a:gd name="connsiteX24" fmla="*/ 80910 w 379585"/>
              <a:gd name="connsiteY24" fmla="*/ 38529 h 747412"/>
              <a:gd name="connsiteX25" fmla="*/ 93569 w 379585"/>
              <a:gd name="connsiteY25" fmla="*/ 33025 h 747412"/>
              <a:gd name="connsiteX26" fmla="*/ 167326 w 379585"/>
              <a:gd name="connsiteY26" fmla="*/ 89167 h 747412"/>
              <a:gd name="connsiteX27" fmla="*/ 238329 w 379585"/>
              <a:gd name="connsiteY27" fmla="*/ 6054 h 747412"/>
              <a:gd name="connsiteX28" fmla="*/ 254841 w 379585"/>
              <a:gd name="connsiteY28" fmla="*/ 2752 h 747412"/>
              <a:gd name="connsiteX29" fmla="*/ 254841 w 379585"/>
              <a:gd name="connsiteY29" fmla="*/ 0 h 747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79585" h="747412">
                <a:moveTo>
                  <a:pt x="254841" y="0"/>
                </a:moveTo>
                <a:cubicBezTo>
                  <a:pt x="258144" y="0"/>
                  <a:pt x="261997" y="0"/>
                  <a:pt x="265299" y="0"/>
                </a:cubicBezTo>
                <a:cubicBezTo>
                  <a:pt x="264749" y="48988"/>
                  <a:pt x="233375" y="86415"/>
                  <a:pt x="186040" y="93570"/>
                </a:cubicBezTo>
                <a:cubicBezTo>
                  <a:pt x="174481" y="95221"/>
                  <a:pt x="170628" y="97974"/>
                  <a:pt x="176131" y="111184"/>
                </a:cubicBezTo>
                <a:cubicBezTo>
                  <a:pt x="179709" y="119165"/>
                  <a:pt x="183838" y="126871"/>
                  <a:pt x="187484" y="134783"/>
                </a:cubicBezTo>
                <a:lnTo>
                  <a:pt x="195831" y="159282"/>
                </a:lnTo>
                <a:lnTo>
                  <a:pt x="220370" y="171315"/>
                </a:lnTo>
                <a:cubicBezTo>
                  <a:pt x="226218" y="177920"/>
                  <a:pt x="230071" y="186589"/>
                  <a:pt x="233374" y="195946"/>
                </a:cubicBezTo>
                <a:cubicBezTo>
                  <a:pt x="257592" y="263646"/>
                  <a:pt x="281810" y="331898"/>
                  <a:pt x="306578" y="399597"/>
                </a:cubicBezTo>
                <a:cubicBezTo>
                  <a:pt x="317586" y="429871"/>
                  <a:pt x="334648" y="456289"/>
                  <a:pt x="351161" y="483260"/>
                </a:cubicBezTo>
                <a:cubicBezTo>
                  <a:pt x="389690" y="546557"/>
                  <a:pt x="389139" y="623615"/>
                  <a:pt x="348960" y="677004"/>
                </a:cubicBezTo>
                <a:cubicBezTo>
                  <a:pt x="311532" y="725440"/>
                  <a:pt x="259243" y="743602"/>
                  <a:pt x="200349" y="745255"/>
                </a:cubicBezTo>
                <a:cubicBezTo>
                  <a:pt x="199798" y="745255"/>
                  <a:pt x="199798" y="745804"/>
                  <a:pt x="199247" y="745804"/>
                </a:cubicBezTo>
                <a:cubicBezTo>
                  <a:pt x="154665" y="749107"/>
                  <a:pt x="110081" y="749658"/>
                  <a:pt x="70453" y="723789"/>
                </a:cubicBezTo>
                <a:cubicBezTo>
                  <a:pt x="32474" y="699020"/>
                  <a:pt x="4403" y="665995"/>
                  <a:pt x="0" y="618110"/>
                </a:cubicBezTo>
                <a:cubicBezTo>
                  <a:pt x="0" y="597195"/>
                  <a:pt x="0" y="576829"/>
                  <a:pt x="0" y="555914"/>
                </a:cubicBezTo>
                <a:cubicBezTo>
                  <a:pt x="1100" y="519037"/>
                  <a:pt x="14861" y="486561"/>
                  <a:pt x="35226" y="455740"/>
                </a:cubicBezTo>
                <a:cubicBezTo>
                  <a:pt x="64397" y="412257"/>
                  <a:pt x="78158" y="362170"/>
                  <a:pt x="95771" y="313734"/>
                </a:cubicBezTo>
                <a:cubicBezTo>
                  <a:pt x="110081" y="273553"/>
                  <a:pt x="124393" y="233374"/>
                  <a:pt x="138703" y="193744"/>
                </a:cubicBezTo>
                <a:cubicBezTo>
                  <a:pt x="144757" y="176682"/>
                  <a:pt x="150262" y="157418"/>
                  <a:pt x="174480" y="158518"/>
                </a:cubicBezTo>
                <a:lnTo>
                  <a:pt x="174690" y="158681"/>
                </a:lnTo>
                <a:lnTo>
                  <a:pt x="161753" y="113110"/>
                </a:lnTo>
                <a:cubicBezTo>
                  <a:pt x="155079" y="97836"/>
                  <a:pt x="146135" y="83663"/>
                  <a:pt x="134301" y="71003"/>
                </a:cubicBezTo>
                <a:cubicBezTo>
                  <a:pt x="122742" y="58894"/>
                  <a:pt x="108981" y="50088"/>
                  <a:pt x="91368" y="48437"/>
                </a:cubicBezTo>
                <a:cubicBezTo>
                  <a:pt x="85313" y="47886"/>
                  <a:pt x="79810" y="46786"/>
                  <a:pt x="80910" y="38529"/>
                </a:cubicBezTo>
                <a:cubicBezTo>
                  <a:pt x="81461" y="29173"/>
                  <a:pt x="88066" y="31923"/>
                  <a:pt x="93569" y="33025"/>
                </a:cubicBezTo>
                <a:cubicBezTo>
                  <a:pt x="128245" y="38529"/>
                  <a:pt x="149713" y="61096"/>
                  <a:pt x="167326" y="89167"/>
                </a:cubicBezTo>
                <a:cubicBezTo>
                  <a:pt x="177233" y="49537"/>
                  <a:pt x="200901" y="22017"/>
                  <a:pt x="238329" y="6054"/>
                </a:cubicBezTo>
                <a:cubicBezTo>
                  <a:pt x="243833" y="3852"/>
                  <a:pt x="249338" y="2752"/>
                  <a:pt x="254841" y="2752"/>
                </a:cubicBezTo>
                <a:cubicBezTo>
                  <a:pt x="254841" y="2202"/>
                  <a:pt x="254841" y="1100"/>
                  <a:pt x="254841" y="0"/>
                </a:cubicBezTo>
                <a:close/>
              </a:path>
            </a:pathLst>
          </a:custGeom>
          <a:solidFill>
            <a:schemeClr val="accent4"/>
          </a:solidFill>
          <a:ln w="3309" cap="flat">
            <a:noFill/>
            <a:prstDash val="solid"/>
            <a:miter/>
          </a:ln>
        </p:spPr>
        <p:txBody>
          <a:bodyPr wrap="square" rtlCol="0" anchor="ctr">
            <a:noAutofit/>
          </a:bodyPr>
          <a:lstStyle/>
          <a:p>
            <a:endParaRPr lang="en-US"/>
          </a:p>
        </p:txBody>
      </p:sp>
      <p:grpSp>
        <p:nvGrpSpPr>
          <p:cNvPr id="67" name="Group 66">
            <a:extLst>
              <a:ext uri="{FF2B5EF4-FFF2-40B4-BE49-F238E27FC236}">
                <a16:creationId xmlns:a16="http://schemas.microsoft.com/office/drawing/2014/main" id="{85549E25-B314-4EB0-9EB3-145EF3E34517}"/>
              </a:ext>
            </a:extLst>
          </p:cNvPr>
          <p:cNvGrpSpPr/>
          <p:nvPr/>
        </p:nvGrpSpPr>
        <p:grpSpPr>
          <a:xfrm>
            <a:off x="5219878" y="1358796"/>
            <a:ext cx="1416834" cy="2021442"/>
            <a:chOff x="3941816" y="1814078"/>
            <a:chExt cx="1781788" cy="2593958"/>
          </a:xfrm>
        </p:grpSpPr>
        <p:grpSp>
          <p:nvGrpSpPr>
            <p:cNvPr id="68" name="Group 67">
              <a:extLst>
                <a:ext uri="{FF2B5EF4-FFF2-40B4-BE49-F238E27FC236}">
                  <a16:creationId xmlns:a16="http://schemas.microsoft.com/office/drawing/2014/main" id="{FE4B7801-6B98-4C1F-8834-B14F062BC5C1}"/>
                </a:ext>
              </a:extLst>
            </p:cNvPr>
            <p:cNvGrpSpPr/>
            <p:nvPr/>
          </p:nvGrpSpPr>
          <p:grpSpPr>
            <a:xfrm>
              <a:off x="3941816" y="1814078"/>
              <a:ext cx="1781788" cy="2593958"/>
              <a:chOff x="2371069" y="2877253"/>
              <a:chExt cx="416267" cy="606009"/>
            </a:xfrm>
          </p:grpSpPr>
          <p:sp>
            <p:nvSpPr>
              <p:cNvPr id="73" name="Freeform 21">
                <a:extLst>
                  <a:ext uri="{FF2B5EF4-FFF2-40B4-BE49-F238E27FC236}">
                    <a16:creationId xmlns:a16="http://schemas.microsoft.com/office/drawing/2014/main" id="{65E07811-2EFE-4BB9-9A95-C8C7A9C145BA}"/>
                  </a:ext>
                </a:extLst>
              </p:cNvPr>
              <p:cNvSpPr>
                <a:spLocks/>
              </p:cNvSpPr>
              <p:nvPr/>
            </p:nvSpPr>
            <p:spPr bwMode="auto">
              <a:xfrm>
                <a:off x="2371069" y="2912822"/>
                <a:ext cx="416267" cy="570440"/>
              </a:xfrm>
              <a:custGeom>
                <a:avLst/>
                <a:gdLst>
                  <a:gd name="T0" fmla="*/ 353 w 353"/>
                  <a:gd name="T1" fmla="*/ 461 h 485"/>
                  <a:gd name="T2" fmla="*/ 329 w 353"/>
                  <a:gd name="T3" fmla="*/ 485 h 485"/>
                  <a:gd name="T4" fmla="*/ 24 w 353"/>
                  <a:gd name="T5" fmla="*/ 485 h 485"/>
                  <a:gd name="T6" fmla="*/ 0 w 353"/>
                  <a:gd name="T7" fmla="*/ 461 h 485"/>
                  <a:gd name="T8" fmla="*/ 0 w 353"/>
                  <a:gd name="T9" fmla="*/ 24 h 485"/>
                  <a:gd name="T10" fmla="*/ 24 w 353"/>
                  <a:gd name="T11" fmla="*/ 0 h 485"/>
                  <a:gd name="T12" fmla="*/ 329 w 353"/>
                  <a:gd name="T13" fmla="*/ 0 h 485"/>
                  <a:gd name="T14" fmla="*/ 353 w 353"/>
                  <a:gd name="T15" fmla="*/ 24 h 485"/>
                  <a:gd name="T16" fmla="*/ 353 w 353"/>
                  <a:gd name="T17" fmla="*/ 461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485">
                    <a:moveTo>
                      <a:pt x="353" y="461"/>
                    </a:moveTo>
                    <a:cubicBezTo>
                      <a:pt x="353" y="475"/>
                      <a:pt x="343" y="485"/>
                      <a:pt x="329" y="485"/>
                    </a:cubicBezTo>
                    <a:cubicBezTo>
                      <a:pt x="24" y="485"/>
                      <a:pt x="24" y="485"/>
                      <a:pt x="24" y="485"/>
                    </a:cubicBezTo>
                    <a:cubicBezTo>
                      <a:pt x="11" y="485"/>
                      <a:pt x="0" y="475"/>
                      <a:pt x="0" y="461"/>
                    </a:cubicBezTo>
                    <a:cubicBezTo>
                      <a:pt x="0" y="24"/>
                      <a:pt x="0" y="24"/>
                      <a:pt x="0" y="24"/>
                    </a:cubicBezTo>
                    <a:cubicBezTo>
                      <a:pt x="0" y="11"/>
                      <a:pt x="11" y="0"/>
                      <a:pt x="24" y="0"/>
                    </a:cubicBezTo>
                    <a:cubicBezTo>
                      <a:pt x="329" y="0"/>
                      <a:pt x="329" y="0"/>
                      <a:pt x="329" y="0"/>
                    </a:cubicBezTo>
                    <a:cubicBezTo>
                      <a:pt x="343" y="0"/>
                      <a:pt x="353" y="11"/>
                      <a:pt x="353" y="24"/>
                    </a:cubicBezTo>
                    <a:lnTo>
                      <a:pt x="353" y="461"/>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74" name="Rectangle 73">
                <a:extLst>
                  <a:ext uri="{FF2B5EF4-FFF2-40B4-BE49-F238E27FC236}">
                    <a16:creationId xmlns:a16="http://schemas.microsoft.com/office/drawing/2014/main" id="{0725843D-03C9-4F11-BCE8-681551CE55F4}"/>
                  </a:ext>
                </a:extLst>
              </p:cNvPr>
              <p:cNvSpPr>
                <a:spLocks noChangeArrowheads="1"/>
              </p:cNvSpPr>
              <p:nvPr/>
            </p:nvSpPr>
            <p:spPr bwMode="auto">
              <a:xfrm>
                <a:off x="2408866" y="2956587"/>
                <a:ext cx="340673" cy="47147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23">
                <a:extLst>
                  <a:ext uri="{FF2B5EF4-FFF2-40B4-BE49-F238E27FC236}">
                    <a16:creationId xmlns:a16="http://schemas.microsoft.com/office/drawing/2014/main" id="{0125669B-000E-468B-9564-BE3D710CE037}"/>
                  </a:ext>
                </a:extLst>
              </p:cNvPr>
              <p:cNvSpPr>
                <a:spLocks/>
              </p:cNvSpPr>
              <p:nvPr/>
            </p:nvSpPr>
            <p:spPr bwMode="auto">
              <a:xfrm>
                <a:off x="2406877" y="2954100"/>
                <a:ext cx="345148" cy="476444"/>
              </a:xfrm>
              <a:custGeom>
                <a:avLst/>
                <a:gdLst>
                  <a:gd name="T0" fmla="*/ 689 w 694"/>
                  <a:gd name="T1" fmla="*/ 953 h 958"/>
                  <a:gd name="T2" fmla="*/ 689 w 694"/>
                  <a:gd name="T3" fmla="*/ 948 h 958"/>
                  <a:gd name="T4" fmla="*/ 9 w 694"/>
                  <a:gd name="T5" fmla="*/ 948 h 958"/>
                  <a:gd name="T6" fmla="*/ 9 w 694"/>
                  <a:gd name="T7" fmla="*/ 9 h 958"/>
                  <a:gd name="T8" fmla="*/ 684 w 694"/>
                  <a:gd name="T9" fmla="*/ 9 h 958"/>
                  <a:gd name="T10" fmla="*/ 684 w 694"/>
                  <a:gd name="T11" fmla="*/ 953 h 958"/>
                  <a:gd name="T12" fmla="*/ 689 w 694"/>
                  <a:gd name="T13" fmla="*/ 953 h 958"/>
                  <a:gd name="T14" fmla="*/ 689 w 694"/>
                  <a:gd name="T15" fmla="*/ 948 h 958"/>
                  <a:gd name="T16" fmla="*/ 689 w 694"/>
                  <a:gd name="T17" fmla="*/ 953 h 958"/>
                  <a:gd name="T18" fmla="*/ 694 w 694"/>
                  <a:gd name="T19" fmla="*/ 953 h 958"/>
                  <a:gd name="T20" fmla="*/ 694 w 694"/>
                  <a:gd name="T21" fmla="*/ 0 h 958"/>
                  <a:gd name="T22" fmla="*/ 0 w 694"/>
                  <a:gd name="T23" fmla="*/ 0 h 958"/>
                  <a:gd name="T24" fmla="*/ 0 w 694"/>
                  <a:gd name="T25" fmla="*/ 958 h 958"/>
                  <a:gd name="T26" fmla="*/ 694 w 694"/>
                  <a:gd name="T27" fmla="*/ 958 h 958"/>
                  <a:gd name="T28" fmla="*/ 694 w 694"/>
                  <a:gd name="T29" fmla="*/ 953 h 958"/>
                  <a:gd name="T30" fmla="*/ 689 w 694"/>
                  <a:gd name="T31" fmla="*/ 953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4" h="958">
                    <a:moveTo>
                      <a:pt x="689" y="953"/>
                    </a:moveTo>
                    <a:lnTo>
                      <a:pt x="689" y="948"/>
                    </a:lnTo>
                    <a:lnTo>
                      <a:pt x="9" y="948"/>
                    </a:lnTo>
                    <a:lnTo>
                      <a:pt x="9" y="9"/>
                    </a:lnTo>
                    <a:lnTo>
                      <a:pt x="684" y="9"/>
                    </a:lnTo>
                    <a:lnTo>
                      <a:pt x="684" y="953"/>
                    </a:lnTo>
                    <a:lnTo>
                      <a:pt x="689" y="953"/>
                    </a:lnTo>
                    <a:lnTo>
                      <a:pt x="689" y="948"/>
                    </a:lnTo>
                    <a:lnTo>
                      <a:pt x="689" y="953"/>
                    </a:lnTo>
                    <a:lnTo>
                      <a:pt x="694" y="953"/>
                    </a:lnTo>
                    <a:lnTo>
                      <a:pt x="694" y="0"/>
                    </a:lnTo>
                    <a:lnTo>
                      <a:pt x="0" y="0"/>
                    </a:lnTo>
                    <a:lnTo>
                      <a:pt x="0" y="958"/>
                    </a:lnTo>
                    <a:lnTo>
                      <a:pt x="694" y="958"/>
                    </a:lnTo>
                    <a:lnTo>
                      <a:pt x="694" y="953"/>
                    </a:lnTo>
                    <a:lnTo>
                      <a:pt x="689" y="9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Shape 75">
                <a:extLst>
                  <a:ext uri="{FF2B5EF4-FFF2-40B4-BE49-F238E27FC236}">
                    <a16:creationId xmlns:a16="http://schemas.microsoft.com/office/drawing/2014/main" id="{4E2DE6E9-0587-4148-B62E-937FE1C20B08}"/>
                  </a:ext>
                </a:extLst>
              </p:cNvPr>
              <p:cNvSpPr>
                <a:spLocks/>
              </p:cNvSpPr>
              <p:nvPr/>
            </p:nvSpPr>
            <p:spPr bwMode="auto">
              <a:xfrm>
                <a:off x="2506261" y="3056183"/>
                <a:ext cx="220670" cy="301384"/>
              </a:xfrm>
              <a:custGeom>
                <a:avLst/>
                <a:gdLst>
                  <a:gd name="connsiteX0" fmla="*/ 27458 w 277014"/>
                  <a:gd name="connsiteY0" fmla="*/ 286961 h 301384"/>
                  <a:gd name="connsiteX1" fmla="*/ 250055 w 277014"/>
                  <a:gd name="connsiteY1" fmla="*/ 286961 h 301384"/>
                  <a:gd name="connsiteX2" fmla="*/ 257121 w 277014"/>
                  <a:gd name="connsiteY2" fmla="*/ 294173 h 301384"/>
                  <a:gd name="connsiteX3" fmla="*/ 250055 w 277014"/>
                  <a:gd name="connsiteY3" fmla="*/ 301384 h 301384"/>
                  <a:gd name="connsiteX4" fmla="*/ 27458 w 277014"/>
                  <a:gd name="connsiteY4" fmla="*/ 301384 h 301384"/>
                  <a:gd name="connsiteX5" fmla="*/ 20391 w 277014"/>
                  <a:gd name="connsiteY5" fmla="*/ 294173 h 301384"/>
                  <a:gd name="connsiteX6" fmla="*/ 27458 w 277014"/>
                  <a:gd name="connsiteY6" fmla="*/ 286961 h 301384"/>
                  <a:gd name="connsiteX7" fmla="*/ 7073 w 277014"/>
                  <a:gd name="connsiteY7" fmla="*/ 238720 h 301384"/>
                  <a:gd name="connsiteX8" fmla="*/ 269941 w 277014"/>
                  <a:gd name="connsiteY8" fmla="*/ 238720 h 301384"/>
                  <a:gd name="connsiteX9" fmla="*/ 277014 w 277014"/>
                  <a:gd name="connsiteY9" fmla="*/ 245932 h 301384"/>
                  <a:gd name="connsiteX10" fmla="*/ 269941 w 277014"/>
                  <a:gd name="connsiteY10" fmla="*/ 253143 h 301384"/>
                  <a:gd name="connsiteX11" fmla="*/ 7073 w 277014"/>
                  <a:gd name="connsiteY11" fmla="*/ 253143 h 301384"/>
                  <a:gd name="connsiteX12" fmla="*/ 0 w 277014"/>
                  <a:gd name="connsiteY12" fmla="*/ 245932 h 301384"/>
                  <a:gd name="connsiteX13" fmla="*/ 7073 w 277014"/>
                  <a:gd name="connsiteY13" fmla="*/ 238720 h 301384"/>
                  <a:gd name="connsiteX14" fmla="*/ 27458 w 277014"/>
                  <a:gd name="connsiteY14" fmla="*/ 191971 h 301384"/>
                  <a:gd name="connsiteX15" fmla="*/ 250055 w 277014"/>
                  <a:gd name="connsiteY15" fmla="*/ 191971 h 301384"/>
                  <a:gd name="connsiteX16" fmla="*/ 257121 w 277014"/>
                  <a:gd name="connsiteY16" fmla="*/ 198933 h 301384"/>
                  <a:gd name="connsiteX17" fmla="*/ 250055 w 277014"/>
                  <a:gd name="connsiteY17" fmla="*/ 205896 h 301384"/>
                  <a:gd name="connsiteX18" fmla="*/ 27458 w 277014"/>
                  <a:gd name="connsiteY18" fmla="*/ 205896 h 301384"/>
                  <a:gd name="connsiteX19" fmla="*/ 20391 w 277014"/>
                  <a:gd name="connsiteY19" fmla="*/ 198933 h 301384"/>
                  <a:gd name="connsiteX20" fmla="*/ 27458 w 277014"/>
                  <a:gd name="connsiteY20" fmla="*/ 191971 h 301384"/>
                  <a:gd name="connsiteX21" fmla="*/ 7073 w 277014"/>
                  <a:gd name="connsiteY21" fmla="*/ 143729 h 301384"/>
                  <a:gd name="connsiteX22" fmla="*/ 269941 w 277014"/>
                  <a:gd name="connsiteY22" fmla="*/ 143729 h 301384"/>
                  <a:gd name="connsiteX23" fmla="*/ 277014 w 277014"/>
                  <a:gd name="connsiteY23" fmla="*/ 150691 h 301384"/>
                  <a:gd name="connsiteX24" fmla="*/ 269941 w 277014"/>
                  <a:gd name="connsiteY24" fmla="*/ 157654 h 301384"/>
                  <a:gd name="connsiteX25" fmla="*/ 7073 w 277014"/>
                  <a:gd name="connsiteY25" fmla="*/ 157654 h 301384"/>
                  <a:gd name="connsiteX26" fmla="*/ 0 w 277014"/>
                  <a:gd name="connsiteY26" fmla="*/ 150691 h 301384"/>
                  <a:gd name="connsiteX27" fmla="*/ 7073 w 277014"/>
                  <a:gd name="connsiteY27" fmla="*/ 143729 h 301384"/>
                  <a:gd name="connsiteX28" fmla="*/ 27458 w 277014"/>
                  <a:gd name="connsiteY28" fmla="*/ 95488 h 301384"/>
                  <a:gd name="connsiteX29" fmla="*/ 250055 w 277014"/>
                  <a:gd name="connsiteY29" fmla="*/ 95488 h 301384"/>
                  <a:gd name="connsiteX30" fmla="*/ 257121 w 277014"/>
                  <a:gd name="connsiteY30" fmla="*/ 102450 h 301384"/>
                  <a:gd name="connsiteX31" fmla="*/ 250055 w 277014"/>
                  <a:gd name="connsiteY31" fmla="*/ 109413 h 301384"/>
                  <a:gd name="connsiteX32" fmla="*/ 27458 w 277014"/>
                  <a:gd name="connsiteY32" fmla="*/ 109413 h 301384"/>
                  <a:gd name="connsiteX33" fmla="*/ 20391 w 277014"/>
                  <a:gd name="connsiteY33" fmla="*/ 102450 h 301384"/>
                  <a:gd name="connsiteX34" fmla="*/ 27458 w 277014"/>
                  <a:gd name="connsiteY34" fmla="*/ 95488 h 301384"/>
                  <a:gd name="connsiteX35" fmla="*/ 7073 w 277014"/>
                  <a:gd name="connsiteY35" fmla="*/ 47247 h 301384"/>
                  <a:gd name="connsiteX36" fmla="*/ 269941 w 277014"/>
                  <a:gd name="connsiteY36" fmla="*/ 47247 h 301384"/>
                  <a:gd name="connsiteX37" fmla="*/ 277014 w 277014"/>
                  <a:gd name="connsiteY37" fmla="*/ 54209 h 301384"/>
                  <a:gd name="connsiteX38" fmla="*/ 269941 w 277014"/>
                  <a:gd name="connsiteY38" fmla="*/ 61172 h 301384"/>
                  <a:gd name="connsiteX39" fmla="*/ 7073 w 277014"/>
                  <a:gd name="connsiteY39" fmla="*/ 61172 h 301384"/>
                  <a:gd name="connsiteX40" fmla="*/ 0 w 277014"/>
                  <a:gd name="connsiteY40" fmla="*/ 54209 h 301384"/>
                  <a:gd name="connsiteX41" fmla="*/ 7073 w 277014"/>
                  <a:gd name="connsiteY41" fmla="*/ 47247 h 301384"/>
                  <a:gd name="connsiteX42" fmla="*/ 27458 w 277014"/>
                  <a:gd name="connsiteY42" fmla="*/ 0 h 301384"/>
                  <a:gd name="connsiteX43" fmla="*/ 250055 w 277014"/>
                  <a:gd name="connsiteY43" fmla="*/ 0 h 301384"/>
                  <a:gd name="connsiteX44" fmla="*/ 257121 w 277014"/>
                  <a:gd name="connsiteY44" fmla="*/ 7211 h 301384"/>
                  <a:gd name="connsiteX45" fmla="*/ 250055 w 277014"/>
                  <a:gd name="connsiteY45" fmla="*/ 14423 h 301384"/>
                  <a:gd name="connsiteX46" fmla="*/ 27458 w 277014"/>
                  <a:gd name="connsiteY46" fmla="*/ 14423 h 301384"/>
                  <a:gd name="connsiteX47" fmla="*/ 20391 w 277014"/>
                  <a:gd name="connsiteY47" fmla="*/ 7211 h 301384"/>
                  <a:gd name="connsiteX48" fmla="*/ 27458 w 277014"/>
                  <a:gd name="connsiteY48" fmla="*/ 0 h 301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77014" h="301384">
                    <a:moveTo>
                      <a:pt x="27458" y="286961"/>
                    </a:moveTo>
                    <a:cubicBezTo>
                      <a:pt x="27458" y="286961"/>
                      <a:pt x="27458" y="286961"/>
                      <a:pt x="250055" y="286961"/>
                    </a:cubicBezTo>
                    <a:cubicBezTo>
                      <a:pt x="254766" y="286961"/>
                      <a:pt x="257121" y="290567"/>
                      <a:pt x="257121" y="294173"/>
                    </a:cubicBezTo>
                    <a:cubicBezTo>
                      <a:pt x="257121" y="297778"/>
                      <a:pt x="254766" y="301384"/>
                      <a:pt x="250055" y="301384"/>
                    </a:cubicBezTo>
                    <a:cubicBezTo>
                      <a:pt x="250055" y="301384"/>
                      <a:pt x="250055" y="301384"/>
                      <a:pt x="27458" y="301384"/>
                    </a:cubicBezTo>
                    <a:cubicBezTo>
                      <a:pt x="23924" y="301384"/>
                      <a:pt x="20391" y="297778"/>
                      <a:pt x="20391" y="294173"/>
                    </a:cubicBezTo>
                    <a:cubicBezTo>
                      <a:pt x="20391" y="290567"/>
                      <a:pt x="23924" y="286961"/>
                      <a:pt x="27458" y="286961"/>
                    </a:cubicBezTo>
                    <a:close/>
                    <a:moveTo>
                      <a:pt x="7073" y="238720"/>
                    </a:moveTo>
                    <a:cubicBezTo>
                      <a:pt x="7073" y="238720"/>
                      <a:pt x="7073" y="238720"/>
                      <a:pt x="269941" y="238720"/>
                    </a:cubicBezTo>
                    <a:cubicBezTo>
                      <a:pt x="273478" y="238720"/>
                      <a:pt x="277014" y="242326"/>
                      <a:pt x="277014" y="245932"/>
                    </a:cubicBezTo>
                    <a:cubicBezTo>
                      <a:pt x="277014" y="250739"/>
                      <a:pt x="273478" y="253143"/>
                      <a:pt x="269941" y="253143"/>
                    </a:cubicBezTo>
                    <a:cubicBezTo>
                      <a:pt x="269941" y="253143"/>
                      <a:pt x="269941" y="253143"/>
                      <a:pt x="7073" y="253143"/>
                    </a:cubicBezTo>
                    <a:cubicBezTo>
                      <a:pt x="3536" y="253143"/>
                      <a:pt x="0" y="250739"/>
                      <a:pt x="0" y="245932"/>
                    </a:cubicBezTo>
                    <a:cubicBezTo>
                      <a:pt x="0" y="242326"/>
                      <a:pt x="3536" y="238720"/>
                      <a:pt x="7073" y="238720"/>
                    </a:cubicBezTo>
                    <a:close/>
                    <a:moveTo>
                      <a:pt x="27458" y="191971"/>
                    </a:moveTo>
                    <a:cubicBezTo>
                      <a:pt x="27458" y="191971"/>
                      <a:pt x="27458" y="191971"/>
                      <a:pt x="250055" y="191971"/>
                    </a:cubicBezTo>
                    <a:cubicBezTo>
                      <a:pt x="254766" y="191971"/>
                      <a:pt x="257121" y="194292"/>
                      <a:pt x="257121" y="198933"/>
                    </a:cubicBezTo>
                    <a:cubicBezTo>
                      <a:pt x="257121" y="202415"/>
                      <a:pt x="254766" y="205896"/>
                      <a:pt x="250055" y="205896"/>
                    </a:cubicBezTo>
                    <a:cubicBezTo>
                      <a:pt x="250055" y="205896"/>
                      <a:pt x="250055" y="205896"/>
                      <a:pt x="27458" y="205896"/>
                    </a:cubicBezTo>
                    <a:cubicBezTo>
                      <a:pt x="23924" y="205896"/>
                      <a:pt x="20391" y="202415"/>
                      <a:pt x="20391" y="198933"/>
                    </a:cubicBezTo>
                    <a:cubicBezTo>
                      <a:pt x="20391" y="194292"/>
                      <a:pt x="23924" y="191971"/>
                      <a:pt x="27458" y="191971"/>
                    </a:cubicBezTo>
                    <a:close/>
                    <a:moveTo>
                      <a:pt x="7073" y="143729"/>
                    </a:moveTo>
                    <a:cubicBezTo>
                      <a:pt x="7073" y="143729"/>
                      <a:pt x="7073" y="143729"/>
                      <a:pt x="269941" y="143729"/>
                    </a:cubicBezTo>
                    <a:cubicBezTo>
                      <a:pt x="273478" y="143729"/>
                      <a:pt x="277014" y="147210"/>
                      <a:pt x="277014" y="150691"/>
                    </a:cubicBezTo>
                    <a:cubicBezTo>
                      <a:pt x="277014" y="154173"/>
                      <a:pt x="273478" y="157654"/>
                      <a:pt x="269941" y="157654"/>
                    </a:cubicBezTo>
                    <a:cubicBezTo>
                      <a:pt x="269941" y="157654"/>
                      <a:pt x="269941" y="157654"/>
                      <a:pt x="7073" y="157654"/>
                    </a:cubicBezTo>
                    <a:cubicBezTo>
                      <a:pt x="3536" y="157654"/>
                      <a:pt x="0" y="154173"/>
                      <a:pt x="0" y="150691"/>
                    </a:cubicBezTo>
                    <a:cubicBezTo>
                      <a:pt x="0" y="147210"/>
                      <a:pt x="3536" y="143729"/>
                      <a:pt x="7073" y="143729"/>
                    </a:cubicBezTo>
                    <a:close/>
                    <a:moveTo>
                      <a:pt x="27458" y="95488"/>
                    </a:moveTo>
                    <a:cubicBezTo>
                      <a:pt x="27458" y="95488"/>
                      <a:pt x="27458" y="95488"/>
                      <a:pt x="250055" y="95488"/>
                    </a:cubicBezTo>
                    <a:cubicBezTo>
                      <a:pt x="254766" y="95488"/>
                      <a:pt x="257121" y="98969"/>
                      <a:pt x="257121" y="102450"/>
                    </a:cubicBezTo>
                    <a:cubicBezTo>
                      <a:pt x="257121" y="107092"/>
                      <a:pt x="254766" y="109413"/>
                      <a:pt x="250055" y="109413"/>
                    </a:cubicBezTo>
                    <a:cubicBezTo>
                      <a:pt x="250055" y="109413"/>
                      <a:pt x="250055" y="109413"/>
                      <a:pt x="27458" y="109413"/>
                    </a:cubicBezTo>
                    <a:cubicBezTo>
                      <a:pt x="23924" y="109413"/>
                      <a:pt x="20391" y="107092"/>
                      <a:pt x="20391" y="102450"/>
                    </a:cubicBezTo>
                    <a:cubicBezTo>
                      <a:pt x="20391" y="98969"/>
                      <a:pt x="23924" y="95488"/>
                      <a:pt x="27458" y="95488"/>
                    </a:cubicBezTo>
                    <a:close/>
                    <a:moveTo>
                      <a:pt x="7073" y="47247"/>
                    </a:moveTo>
                    <a:cubicBezTo>
                      <a:pt x="7073" y="47247"/>
                      <a:pt x="7073" y="47247"/>
                      <a:pt x="269941" y="47247"/>
                    </a:cubicBezTo>
                    <a:cubicBezTo>
                      <a:pt x="273478" y="47247"/>
                      <a:pt x="277014" y="50728"/>
                      <a:pt x="277014" y="54209"/>
                    </a:cubicBezTo>
                    <a:cubicBezTo>
                      <a:pt x="277014" y="58851"/>
                      <a:pt x="273478" y="61172"/>
                      <a:pt x="269941" y="61172"/>
                    </a:cubicBezTo>
                    <a:cubicBezTo>
                      <a:pt x="269941" y="61172"/>
                      <a:pt x="269941" y="61172"/>
                      <a:pt x="7073" y="61172"/>
                    </a:cubicBezTo>
                    <a:cubicBezTo>
                      <a:pt x="3536" y="61172"/>
                      <a:pt x="0" y="58851"/>
                      <a:pt x="0" y="54209"/>
                    </a:cubicBezTo>
                    <a:cubicBezTo>
                      <a:pt x="0" y="50728"/>
                      <a:pt x="3536" y="47247"/>
                      <a:pt x="7073" y="47247"/>
                    </a:cubicBezTo>
                    <a:close/>
                    <a:moveTo>
                      <a:pt x="27458" y="0"/>
                    </a:moveTo>
                    <a:cubicBezTo>
                      <a:pt x="27458" y="0"/>
                      <a:pt x="27458" y="0"/>
                      <a:pt x="250055" y="0"/>
                    </a:cubicBezTo>
                    <a:cubicBezTo>
                      <a:pt x="254766" y="0"/>
                      <a:pt x="257121" y="2404"/>
                      <a:pt x="257121" y="7211"/>
                    </a:cubicBezTo>
                    <a:cubicBezTo>
                      <a:pt x="257121" y="10817"/>
                      <a:pt x="254766" y="14423"/>
                      <a:pt x="250055" y="14423"/>
                    </a:cubicBezTo>
                    <a:cubicBezTo>
                      <a:pt x="250055" y="14423"/>
                      <a:pt x="250055" y="14423"/>
                      <a:pt x="27458" y="14423"/>
                    </a:cubicBezTo>
                    <a:cubicBezTo>
                      <a:pt x="23924" y="14423"/>
                      <a:pt x="20391" y="10817"/>
                      <a:pt x="20391" y="7211"/>
                    </a:cubicBezTo>
                    <a:cubicBezTo>
                      <a:pt x="20391" y="2404"/>
                      <a:pt x="23924" y="0"/>
                      <a:pt x="27458" y="0"/>
                    </a:cubicBezTo>
                    <a:close/>
                  </a:path>
                </a:pathLst>
              </a:custGeom>
              <a:solidFill>
                <a:schemeClr val="accent4"/>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77" name="Freeform: Shape 76">
                <a:extLst>
                  <a:ext uri="{FF2B5EF4-FFF2-40B4-BE49-F238E27FC236}">
                    <a16:creationId xmlns:a16="http://schemas.microsoft.com/office/drawing/2014/main" id="{D949385D-44E3-4157-AA1C-CECB47C7A2D1}"/>
                  </a:ext>
                </a:extLst>
              </p:cNvPr>
              <p:cNvSpPr/>
              <p:nvPr/>
            </p:nvSpPr>
            <p:spPr>
              <a:xfrm>
                <a:off x="2484461" y="2877253"/>
                <a:ext cx="189484" cy="105196"/>
              </a:xfrm>
              <a:custGeom>
                <a:avLst/>
                <a:gdLst>
                  <a:gd name="connsiteX0" fmla="*/ 94742 w 189484"/>
                  <a:gd name="connsiteY0" fmla="*/ 19975 h 105196"/>
                  <a:gd name="connsiteX1" fmla="*/ 68758 w 189484"/>
                  <a:gd name="connsiteY1" fmla="*/ 30738 h 105196"/>
                  <a:gd name="connsiteX2" fmla="*/ 61813 w 189484"/>
                  <a:gd name="connsiteY2" fmla="*/ 47505 h 105196"/>
                  <a:gd name="connsiteX3" fmla="*/ 87055 w 189484"/>
                  <a:gd name="connsiteY3" fmla="*/ 47505 h 105196"/>
                  <a:gd name="connsiteX4" fmla="*/ 127671 w 189484"/>
                  <a:gd name="connsiteY4" fmla="*/ 47505 h 105196"/>
                  <a:gd name="connsiteX5" fmla="*/ 120726 w 189484"/>
                  <a:gd name="connsiteY5" fmla="*/ 30738 h 105196"/>
                  <a:gd name="connsiteX6" fmla="*/ 94742 w 189484"/>
                  <a:gd name="connsiteY6" fmla="*/ 19975 h 105196"/>
                  <a:gd name="connsiteX7" fmla="*/ 94742 w 189484"/>
                  <a:gd name="connsiteY7" fmla="*/ 0 h 105196"/>
                  <a:gd name="connsiteX8" fmla="*/ 134851 w 189484"/>
                  <a:gd name="connsiteY8" fmla="*/ 16614 h 105196"/>
                  <a:gd name="connsiteX9" fmla="*/ 147646 w 189484"/>
                  <a:gd name="connsiteY9" fmla="*/ 47505 h 105196"/>
                  <a:gd name="connsiteX10" fmla="*/ 148292 w 189484"/>
                  <a:gd name="connsiteY10" fmla="*/ 47505 h 105196"/>
                  <a:gd name="connsiteX11" fmla="*/ 189484 w 189484"/>
                  <a:gd name="connsiteY11" fmla="*/ 89890 h 105196"/>
                  <a:gd name="connsiteX12" fmla="*/ 174184 w 189484"/>
                  <a:gd name="connsiteY12" fmla="*/ 105196 h 105196"/>
                  <a:gd name="connsiteX13" fmla="*/ 15300 w 189484"/>
                  <a:gd name="connsiteY13" fmla="*/ 105196 h 105196"/>
                  <a:gd name="connsiteX14" fmla="*/ 0 w 189484"/>
                  <a:gd name="connsiteY14" fmla="*/ 89890 h 105196"/>
                  <a:gd name="connsiteX15" fmla="*/ 12358 w 189484"/>
                  <a:gd name="connsiteY15" fmla="*/ 59868 h 105196"/>
                  <a:gd name="connsiteX16" fmla="*/ 41729 w 189484"/>
                  <a:gd name="connsiteY16" fmla="*/ 47769 h 105196"/>
                  <a:gd name="connsiteX17" fmla="*/ 54634 w 189484"/>
                  <a:gd name="connsiteY17" fmla="*/ 16614 h 105196"/>
                  <a:gd name="connsiteX18" fmla="*/ 94742 w 189484"/>
                  <a:gd name="connsiteY18" fmla="*/ 0 h 10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9484" h="105196">
                    <a:moveTo>
                      <a:pt x="94742" y="19975"/>
                    </a:moveTo>
                    <a:cubicBezTo>
                      <a:pt x="84595" y="19975"/>
                      <a:pt x="75408" y="24088"/>
                      <a:pt x="68758" y="30738"/>
                    </a:cubicBezTo>
                    <a:lnTo>
                      <a:pt x="61813" y="47505"/>
                    </a:lnTo>
                    <a:lnTo>
                      <a:pt x="87055" y="47505"/>
                    </a:lnTo>
                    <a:lnTo>
                      <a:pt x="127671" y="47505"/>
                    </a:lnTo>
                    <a:lnTo>
                      <a:pt x="120726" y="30738"/>
                    </a:lnTo>
                    <a:cubicBezTo>
                      <a:pt x="114076" y="24088"/>
                      <a:pt x="104890" y="19975"/>
                      <a:pt x="94742" y="19975"/>
                    </a:cubicBezTo>
                    <a:close/>
                    <a:moveTo>
                      <a:pt x="94742" y="0"/>
                    </a:moveTo>
                    <a:cubicBezTo>
                      <a:pt x="110406" y="0"/>
                      <a:pt x="124586" y="6349"/>
                      <a:pt x="134851" y="16614"/>
                    </a:cubicBezTo>
                    <a:lnTo>
                      <a:pt x="147646" y="47505"/>
                    </a:lnTo>
                    <a:lnTo>
                      <a:pt x="148292" y="47505"/>
                    </a:lnTo>
                    <a:cubicBezTo>
                      <a:pt x="171830" y="47505"/>
                      <a:pt x="189484" y="66343"/>
                      <a:pt x="189484" y="89890"/>
                    </a:cubicBezTo>
                    <a:cubicBezTo>
                      <a:pt x="189484" y="98132"/>
                      <a:pt x="182423" y="105196"/>
                      <a:pt x="174184" y="105196"/>
                    </a:cubicBezTo>
                    <a:cubicBezTo>
                      <a:pt x="174184" y="105196"/>
                      <a:pt x="174184" y="105196"/>
                      <a:pt x="15300" y="105196"/>
                    </a:cubicBezTo>
                    <a:cubicBezTo>
                      <a:pt x="7061" y="105196"/>
                      <a:pt x="0" y="98132"/>
                      <a:pt x="0" y="89890"/>
                    </a:cubicBezTo>
                    <a:cubicBezTo>
                      <a:pt x="0" y="78117"/>
                      <a:pt x="4708" y="67520"/>
                      <a:pt x="12358" y="59868"/>
                    </a:cubicBezTo>
                    <a:lnTo>
                      <a:pt x="41729" y="47769"/>
                    </a:lnTo>
                    <a:lnTo>
                      <a:pt x="54634" y="16614"/>
                    </a:lnTo>
                    <a:cubicBezTo>
                      <a:pt x="64898" y="6349"/>
                      <a:pt x="79079" y="0"/>
                      <a:pt x="94742"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69" name="Chevron 2">
              <a:extLst>
                <a:ext uri="{FF2B5EF4-FFF2-40B4-BE49-F238E27FC236}">
                  <a16:creationId xmlns:a16="http://schemas.microsoft.com/office/drawing/2014/main" id="{504F9157-03A3-47BB-AEA8-C10D44717161}"/>
                </a:ext>
              </a:extLst>
            </p:cNvPr>
            <p:cNvSpPr/>
            <p:nvPr/>
          </p:nvSpPr>
          <p:spPr>
            <a:xfrm rot="5400000">
              <a:off x="4198486" y="2547223"/>
              <a:ext cx="270623" cy="267207"/>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70" name="Chevron 2">
              <a:extLst>
                <a:ext uri="{FF2B5EF4-FFF2-40B4-BE49-F238E27FC236}">
                  <a16:creationId xmlns:a16="http://schemas.microsoft.com/office/drawing/2014/main" id="{087E05AE-C545-4D4C-86C7-67E297C7F3EB}"/>
                </a:ext>
              </a:extLst>
            </p:cNvPr>
            <p:cNvSpPr/>
            <p:nvPr/>
          </p:nvSpPr>
          <p:spPr>
            <a:xfrm rot="5400000">
              <a:off x="4201989" y="2898837"/>
              <a:ext cx="270623" cy="267207"/>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71" name="Chevron 2">
              <a:extLst>
                <a:ext uri="{FF2B5EF4-FFF2-40B4-BE49-F238E27FC236}">
                  <a16:creationId xmlns:a16="http://schemas.microsoft.com/office/drawing/2014/main" id="{ACAC2002-A8EC-40ED-93B2-AEEB1F099D2A}"/>
                </a:ext>
              </a:extLst>
            </p:cNvPr>
            <p:cNvSpPr/>
            <p:nvPr/>
          </p:nvSpPr>
          <p:spPr>
            <a:xfrm rot="5400000">
              <a:off x="4205492" y="3250451"/>
              <a:ext cx="270623" cy="267207"/>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72" name="Chevron 2">
              <a:extLst>
                <a:ext uri="{FF2B5EF4-FFF2-40B4-BE49-F238E27FC236}">
                  <a16:creationId xmlns:a16="http://schemas.microsoft.com/office/drawing/2014/main" id="{3FE6FC87-CBF9-492D-9910-792B9AD82534}"/>
                </a:ext>
              </a:extLst>
            </p:cNvPr>
            <p:cNvSpPr/>
            <p:nvPr/>
          </p:nvSpPr>
          <p:spPr>
            <a:xfrm rot="5400000">
              <a:off x="4208995" y="3602065"/>
              <a:ext cx="270623" cy="267207"/>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grpSp>
      <p:grpSp>
        <p:nvGrpSpPr>
          <p:cNvPr id="78" name="Group 77">
            <a:extLst>
              <a:ext uri="{FF2B5EF4-FFF2-40B4-BE49-F238E27FC236}">
                <a16:creationId xmlns:a16="http://schemas.microsoft.com/office/drawing/2014/main" id="{B9B7FF86-C2F8-40DC-8487-B2A4598DD17D}"/>
              </a:ext>
            </a:extLst>
          </p:cNvPr>
          <p:cNvGrpSpPr/>
          <p:nvPr/>
        </p:nvGrpSpPr>
        <p:grpSpPr>
          <a:xfrm rot="19652038">
            <a:off x="3538708" y="1434690"/>
            <a:ext cx="1115738" cy="1942922"/>
            <a:chOff x="2755505" y="1879063"/>
            <a:chExt cx="552450" cy="962025"/>
          </a:xfrm>
          <a:solidFill>
            <a:schemeClr val="accent4"/>
          </a:solidFill>
        </p:grpSpPr>
        <p:sp>
          <p:nvSpPr>
            <p:cNvPr id="79" name="Freeform: Shape 78">
              <a:extLst>
                <a:ext uri="{FF2B5EF4-FFF2-40B4-BE49-F238E27FC236}">
                  <a16:creationId xmlns:a16="http://schemas.microsoft.com/office/drawing/2014/main" id="{1D2EF700-9C18-41F6-80C3-D2077B3D2BC2}"/>
                </a:ext>
              </a:extLst>
            </p:cNvPr>
            <p:cNvSpPr/>
            <p:nvPr/>
          </p:nvSpPr>
          <p:spPr>
            <a:xfrm>
              <a:off x="2755505" y="1879063"/>
              <a:ext cx="552450" cy="962025"/>
            </a:xfrm>
            <a:custGeom>
              <a:avLst/>
              <a:gdLst>
                <a:gd name="connsiteX0" fmla="*/ 407432 w 552450"/>
                <a:gd name="connsiteY0" fmla="*/ 33338 h 962025"/>
                <a:gd name="connsiteX1" fmla="*/ 281702 w 552450"/>
                <a:gd name="connsiteY1" fmla="*/ 0 h 962025"/>
                <a:gd name="connsiteX2" fmla="*/ 266462 w 552450"/>
                <a:gd name="connsiteY2" fmla="*/ 0 h 962025"/>
                <a:gd name="connsiteX3" fmla="*/ 246459 w 552450"/>
                <a:gd name="connsiteY3" fmla="*/ 1905 h 962025"/>
                <a:gd name="connsiteX4" fmla="*/ 714 w 552450"/>
                <a:gd name="connsiteY4" fmla="*/ 260985 h 962025"/>
                <a:gd name="connsiteX5" fmla="*/ 714 w 552450"/>
                <a:gd name="connsiteY5" fmla="*/ 294322 h 962025"/>
                <a:gd name="connsiteX6" fmla="*/ 28337 w 552450"/>
                <a:gd name="connsiteY6" fmla="*/ 401003 h 962025"/>
                <a:gd name="connsiteX7" fmla="*/ 114062 w 552450"/>
                <a:gd name="connsiteY7" fmla="*/ 502920 h 962025"/>
                <a:gd name="connsiteX8" fmla="*/ 233124 w 552450"/>
                <a:gd name="connsiteY8" fmla="*/ 552450 h 962025"/>
                <a:gd name="connsiteX9" fmla="*/ 234077 w 552450"/>
                <a:gd name="connsiteY9" fmla="*/ 553403 h 962025"/>
                <a:gd name="connsiteX10" fmla="*/ 238839 w 552450"/>
                <a:gd name="connsiteY10" fmla="*/ 553403 h 962025"/>
                <a:gd name="connsiteX11" fmla="*/ 241697 w 552450"/>
                <a:gd name="connsiteY11" fmla="*/ 556260 h 962025"/>
                <a:gd name="connsiteX12" fmla="*/ 237887 w 552450"/>
                <a:gd name="connsiteY12" fmla="*/ 581025 h 962025"/>
                <a:gd name="connsiteX13" fmla="*/ 233124 w 552450"/>
                <a:gd name="connsiteY13" fmla="*/ 622935 h 962025"/>
                <a:gd name="connsiteX14" fmla="*/ 255032 w 552450"/>
                <a:gd name="connsiteY14" fmla="*/ 700087 h 962025"/>
                <a:gd name="connsiteX15" fmla="*/ 241697 w 552450"/>
                <a:gd name="connsiteY15" fmla="*/ 794385 h 962025"/>
                <a:gd name="connsiteX16" fmla="*/ 242649 w 552450"/>
                <a:gd name="connsiteY16" fmla="*/ 933450 h 962025"/>
                <a:gd name="connsiteX17" fmla="*/ 257889 w 552450"/>
                <a:gd name="connsiteY17" fmla="*/ 962025 h 962025"/>
                <a:gd name="connsiteX18" fmla="*/ 279797 w 552450"/>
                <a:gd name="connsiteY18" fmla="*/ 967740 h 962025"/>
                <a:gd name="connsiteX19" fmla="*/ 301704 w 552450"/>
                <a:gd name="connsiteY19" fmla="*/ 962025 h 962025"/>
                <a:gd name="connsiteX20" fmla="*/ 316944 w 552450"/>
                <a:gd name="connsiteY20" fmla="*/ 933450 h 962025"/>
                <a:gd name="connsiteX21" fmla="*/ 317897 w 552450"/>
                <a:gd name="connsiteY21" fmla="*/ 794385 h 962025"/>
                <a:gd name="connsiteX22" fmla="*/ 304562 w 552450"/>
                <a:gd name="connsiteY22" fmla="*/ 700087 h 962025"/>
                <a:gd name="connsiteX23" fmla="*/ 326469 w 552450"/>
                <a:gd name="connsiteY23" fmla="*/ 622935 h 962025"/>
                <a:gd name="connsiteX24" fmla="*/ 321707 w 552450"/>
                <a:gd name="connsiteY24" fmla="*/ 581025 h 962025"/>
                <a:gd name="connsiteX25" fmla="*/ 317897 w 552450"/>
                <a:gd name="connsiteY25" fmla="*/ 556260 h 962025"/>
                <a:gd name="connsiteX26" fmla="*/ 320754 w 552450"/>
                <a:gd name="connsiteY26" fmla="*/ 553403 h 962025"/>
                <a:gd name="connsiteX27" fmla="*/ 322659 w 552450"/>
                <a:gd name="connsiteY27" fmla="*/ 553403 h 962025"/>
                <a:gd name="connsiteX28" fmla="*/ 333137 w 552450"/>
                <a:gd name="connsiteY28" fmla="*/ 550545 h 962025"/>
                <a:gd name="connsiteX29" fmla="*/ 556022 w 552450"/>
                <a:gd name="connsiteY29" fmla="*/ 316230 h 962025"/>
                <a:gd name="connsiteX30" fmla="*/ 407432 w 552450"/>
                <a:gd name="connsiteY30" fmla="*/ 33338 h 962025"/>
                <a:gd name="connsiteX31" fmla="*/ 277892 w 552450"/>
                <a:gd name="connsiteY31" fmla="*/ 939165 h 962025"/>
                <a:gd name="connsiteX32" fmla="*/ 263604 w 552450"/>
                <a:gd name="connsiteY32" fmla="*/ 924878 h 962025"/>
                <a:gd name="connsiteX33" fmla="*/ 277892 w 552450"/>
                <a:gd name="connsiteY33" fmla="*/ 910590 h 962025"/>
                <a:gd name="connsiteX34" fmla="*/ 292179 w 552450"/>
                <a:gd name="connsiteY34" fmla="*/ 924878 h 962025"/>
                <a:gd name="connsiteX35" fmla="*/ 277892 w 552450"/>
                <a:gd name="connsiteY35" fmla="*/ 939165 h 96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2450" h="962025">
                  <a:moveTo>
                    <a:pt x="407432" y="33338"/>
                  </a:moveTo>
                  <a:cubicBezTo>
                    <a:pt x="368379" y="12382"/>
                    <a:pt x="325517" y="2857"/>
                    <a:pt x="281702" y="0"/>
                  </a:cubicBezTo>
                  <a:cubicBezTo>
                    <a:pt x="276939" y="0"/>
                    <a:pt x="271224" y="0"/>
                    <a:pt x="266462" y="0"/>
                  </a:cubicBezTo>
                  <a:cubicBezTo>
                    <a:pt x="259794" y="2857"/>
                    <a:pt x="253127" y="0"/>
                    <a:pt x="246459" y="1905"/>
                  </a:cubicBezTo>
                  <a:cubicBezTo>
                    <a:pt x="110252" y="18097"/>
                    <a:pt x="9287" y="124778"/>
                    <a:pt x="714" y="260985"/>
                  </a:cubicBezTo>
                  <a:cubicBezTo>
                    <a:pt x="-238" y="271462"/>
                    <a:pt x="-238" y="282893"/>
                    <a:pt x="714" y="294322"/>
                  </a:cubicBezTo>
                  <a:cubicBezTo>
                    <a:pt x="714" y="332422"/>
                    <a:pt x="12144" y="367665"/>
                    <a:pt x="28337" y="401003"/>
                  </a:cubicBezTo>
                  <a:cubicBezTo>
                    <a:pt x="47387" y="441960"/>
                    <a:pt x="77867" y="475297"/>
                    <a:pt x="114062" y="502920"/>
                  </a:cubicBezTo>
                  <a:cubicBezTo>
                    <a:pt x="149304" y="529590"/>
                    <a:pt x="189309" y="544830"/>
                    <a:pt x="233124" y="552450"/>
                  </a:cubicBezTo>
                  <a:cubicBezTo>
                    <a:pt x="233124" y="552450"/>
                    <a:pt x="234077" y="553403"/>
                    <a:pt x="234077" y="553403"/>
                  </a:cubicBezTo>
                  <a:lnTo>
                    <a:pt x="238839" y="553403"/>
                  </a:lnTo>
                  <a:cubicBezTo>
                    <a:pt x="239792" y="554355"/>
                    <a:pt x="240744" y="555308"/>
                    <a:pt x="241697" y="556260"/>
                  </a:cubicBezTo>
                  <a:cubicBezTo>
                    <a:pt x="240744" y="566737"/>
                    <a:pt x="247412" y="575310"/>
                    <a:pt x="237887" y="581025"/>
                  </a:cubicBezTo>
                  <a:cubicBezTo>
                    <a:pt x="223599" y="590550"/>
                    <a:pt x="229314" y="612458"/>
                    <a:pt x="233124" y="622935"/>
                  </a:cubicBezTo>
                  <a:cubicBezTo>
                    <a:pt x="245507" y="652462"/>
                    <a:pt x="255984" y="666750"/>
                    <a:pt x="255032" y="700087"/>
                  </a:cubicBezTo>
                  <a:cubicBezTo>
                    <a:pt x="254079" y="721995"/>
                    <a:pt x="240744" y="772478"/>
                    <a:pt x="241697" y="794385"/>
                  </a:cubicBezTo>
                  <a:cubicBezTo>
                    <a:pt x="241697" y="841058"/>
                    <a:pt x="242649" y="886778"/>
                    <a:pt x="242649" y="933450"/>
                  </a:cubicBezTo>
                  <a:cubicBezTo>
                    <a:pt x="242649" y="945833"/>
                    <a:pt x="246459" y="956310"/>
                    <a:pt x="257889" y="962025"/>
                  </a:cubicBezTo>
                  <a:cubicBezTo>
                    <a:pt x="265509" y="965835"/>
                    <a:pt x="273129" y="967740"/>
                    <a:pt x="279797" y="967740"/>
                  </a:cubicBezTo>
                  <a:cubicBezTo>
                    <a:pt x="286464" y="967740"/>
                    <a:pt x="294084" y="965835"/>
                    <a:pt x="301704" y="962025"/>
                  </a:cubicBezTo>
                  <a:cubicBezTo>
                    <a:pt x="313134" y="956310"/>
                    <a:pt x="316944" y="945833"/>
                    <a:pt x="316944" y="933450"/>
                  </a:cubicBezTo>
                  <a:cubicBezTo>
                    <a:pt x="316944" y="886778"/>
                    <a:pt x="316944" y="841058"/>
                    <a:pt x="317897" y="794385"/>
                  </a:cubicBezTo>
                  <a:cubicBezTo>
                    <a:pt x="317897" y="772478"/>
                    <a:pt x="305514" y="721995"/>
                    <a:pt x="304562" y="700087"/>
                  </a:cubicBezTo>
                  <a:cubicBezTo>
                    <a:pt x="303609" y="666750"/>
                    <a:pt x="314087" y="653415"/>
                    <a:pt x="326469" y="622935"/>
                  </a:cubicBezTo>
                  <a:cubicBezTo>
                    <a:pt x="331232" y="612458"/>
                    <a:pt x="335994" y="590550"/>
                    <a:pt x="321707" y="581025"/>
                  </a:cubicBezTo>
                  <a:cubicBezTo>
                    <a:pt x="312182" y="574358"/>
                    <a:pt x="318849" y="565785"/>
                    <a:pt x="317897" y="556260"/>
                  </a:cubicBezTo>
                  <a:cubicBezTo>
                    <a:pt x="318849" y="555308"/>
                    <a:pt x="319802" y="554355"/>
                    <a:pt x="320754" y="553403"/>
                  </a:cubicBezTo>
                  <a:lnTo>
                    <a:pt x="322659" y="553403"/>
                  </a:lnTo>
                  <a:cubicBezTo>
                    <a:pt x="325517" y="551498"/>
                    <a:pt x="328374" y="550545"/>
                    <a:pt x="333137" y="550545"/>
                  </a:cubicBezTo>
                  <a:cubicBezTo>
                    <a:pt x="451247" y="527685"/>
                    <a:pt x="537924" y="435293"/>
                    <a:pt x="556022" y="316230"/>
                  </a:cubicBezTo>
                  <a:cubicBezTo>
                    <a:pt x="569357" y="202883"/>
                    <a:pt x="511254" y="89535"/>
                    <a:pt x="407432" y="33338"/>
                  </a:cubicBezTo>
                  <a:close/>
                  <a:moveTo>
                    <a:pt x="277892" y="939165"/>
                  </a:moveTo>
                  <a:cubicBezTo>
                    <a:pt x="269319" y="939165"/>
                    <a:pt x="263604" y="932498"/>
                    <a:pt x="263604" y="924878"/>
                  </a:cubicBezTo>
                  <a:cubicBezTo>
                    <a:pt x="263604" y="916305"/>
                    <a:pt x="270272" y="910590"/>
                    <a:pt x="277892" y="910590"/>
                  </a:cubicBezTo>
                  <a:cubicBezTo>
                    <a:pt x="286464" y="910590"/>
                    <a:pt x="292179" y="917258"/>
                    <a:pt x="292179" y="924878"/>
                  </a:cubicBezTo>
                  <a:cubicBezTo>
                    <a:pt x="292179" y="932498"/>
                    <a:pt x="285512" y="939165"/>
                    <a:pt x="277892" y="939165"/>
                  </a:cubicBezTo>
                  <a:close/>
                </a:path>
              </a:pathLst>
            </a:custGeom>
            <a:solidFill>
              <a:schemeClr val="tx1">
                <a:lumMod val="75000"/>
                <a:lumOff val="25000"/>
              </a:schemeClr>
            </a:solidFill>
            <a:ln w="9525" cap="flat">
              <a:noFill/>
              <a:prstDash val="solid"/>
              <a:miter/>
            </a:ln>
          </p:spPr>
          <p:txBody>
            <a:bodyPr rtlCol="0" anchor="ctr"/>
            <a:lstStyle/>
            <a:p>
              <a:endParaRPr lang="en-US" dirty="0"/>
            </a:p>
          </p:txBody>
        </p:sp>
        <p:sp>
          <p:nvSpPr>
            <p:cNvPr id="80" name="Freeform: Shape 79">
              <a:extLst>
                <a:ext uri="{FF2B5EF4-FFF2-40B4-BE49-F238E27FC236}">
                  <a16:creationId xmlns:a16="http://schemas.microsoft.com/office/drawing/2014/main" id="{C2B66A2E-9310-4964-B7E6-C57BE311522F}"/>
                </a:ext>
              </a:extLst>
            </p:cNvPr>
            <p:cNvSpPr/>
            <p:nvPr/>
          </p:nvSpPr>
          <p:spPr>
            <a:xfrm>
              <a:off x="2801939" y="1928593"/>
              <a:ext cx="457200" cy="457200"/>
            </a:xfrm>
            <a:custGeom>
              <a:avLst/>
              <a:gdLst>
                <a:gd name="connsiteX0" fmla="*/ 230505 w 457200"/>
                <a:gd name="connsiteY0" fmla="*/ 0 h 457200"/>
                <a:gd name="connsiteX1" fmla="*/ 0 w 457200"/>
                <a:gd name="connsiteY1" fmla="*/ 225742 h 457200"/>
                <a:gd name="connsiteX2" fmla="*/ 229552 w 457200"/>
                <a:gd name="connsiteY2" fmla="*/ 459105 h 457200"/>
                <a:gd name="connsiteX3" fmla="*/ 459105 w 457200"/>
                <a:gd name="connsiteY3" fmla="*/ 229552 h 457200"/>
                <a:gd name="connsiteX4" fmla="*/ 230505 w 457200"/>
                <a:gd name="connsiteY4" fmla="*/ 0 h 457200"/>
                <a:gd name="connsiteX5" fmla="*/ 230505 w 457200"/>
                <a:gd name="connsiteY5" fmla="*/ 442913 h 457200"/>
                <a:gd name="connsiteX6" fmla="*/ 16192 w 457200"/>
                <a:gd name="connsiteY6" fmla="*/ 225742 h 457200"/>
                <a:gd name="connsiteX7" fmla="*/ 230505 w 457200"/>
                <a:gd name="connsiteY7" fmla="*/ 16192 h 457200"/>
                <a:gd name="connsiteX8" fmla="*/ 443865 w 457200"/>
                <a:gd name="connsiteY8" fmla="*/ 229552 h 457200"/>
                <a:gd name="connsiteX9" fmla="*/ 230505 w 457200"/>
                <a:gd name="connsiteY9" fmla="*/ 442913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7200" h="457200">
                  <a:moveTo>
                    <a:pt x="230505" y="0"/>
                  </a:moveTo>
                  <a:cubicBezTo>
                    <a:pt x="103822" y="0"/>
                    <a:pt x="0" y="100965"/>
                    <a:pt x="0" y="225742"/>
                  </a:cubicBezTo>
                  <a:cubicBezTo>
                    <a:pt x="0" y="356235"/>
                    <a:pt x="100965" y="459105"/>
                    <a:pt x="229552" y="459105"/>
                  </a:cubicBezTo>
                  <a:cubicBezTo>
                    <a:pt x="356235" y="459105"/>
                    <a:pt x="459105" y="356235"/>
                    <a:pt x="459105" y="229552"/>
                  </a:cubicBezTo>
                  <a:cubicBezTo>
                    <a:pt x="459105" y="102870"/>
                    <a:pt x="357188" y="0"/>
                    <a:pt x="230505" y="0"/>
                  </a:cubicBezTo>
                  <a:close/>
                  <a:moveTo>
                    <a:pt x="230505" y="442913"/>
                  </a:moveTo>
                  <a:cubicBezTo>
                    <a:pt x="110490" y="442913"/>
                    <a:pt x="16192" y="346710"/>
                    <a:pt x="16192" y="225742"/>
                  </a:cubicBezTo>
                  <a:cubicBezTo>
                    <a:pt x="16192" y="110490"/>
                    <a:pt x="113347" y="15240"/>
                    <a:pt x="230505" y="16192"/>
                  </a:cubicBezTo>
                  <a:cubicBezTo>
                    <a:pt x="347663" y="16192"/>
                    <a:pt x="442913" y="111442"/>
                    <a:pt x="443865" y="229552"/>
                  </a:cubicBezTo>
                  <a:cubicBezTo>
                    <a:pt x="444817" y="345757"/>
                    <a:pt x="347663" y="442913"/>
                    <a:pt x="230505" y="442913"/>
                  </a:cubicBezTo>
                  <a:close/>
                </a:path>
              </a:pathLst>
            </a:custGeom>
            <a:solidFill>
              <a:schemeClr val="bg1"/>
            </a:solidFill>
            <a:ln w="9525" cap="flat">
              <a:noFill/>
              <a:prstDash val="solid"/>
              <a:miter/>
            </a:ln>
          </p:spPr>
          <p:txBody>
            <a:bodyPr rtlCol="0" anchor="ctr"/>
            <a:lstStyle/>
            <a:p>
              <a:endParaRPr lang="en-US"/>
            </a:p>
          </p:txBody>
        </p:sp>
      </p:grpSp>
      <p:grpSp>
        <p:nvGrpSpPr>
          <p:cNvPr id="81" name="Group 80">
            <a:extLst>
              <a:ext uri="{FF2B5EF4-FFF2-40B4-BE49-F238E27FC236}">
                <a16:creationId xmlns:a16="http://schemas.microsoft.com/office/drawing/2014/main" id="{716C74C7-6D21-4BD7-8B5A-034FE9ADB850}"/>
              </a:ext>
            </a:extLst>
          </p:cNvPr>
          <p:cNvGrpSpPr/>
          <p:nvPr/>
        </p:nvGrpSpPr>
        <p:grpSpPr>
          <a:xfrm>
            <a:off x="8720408" y="4498348"/>
            <a:ext cx="700565" cy="635820"/>
            <a:chOff x="6587475" y="3356075"/>
            <a:chExt cx="700565" cy="635820"/>
          </a:xfrm>
        </p:grpSpPr>
        <p:sp>
          <p:nvSpPr>
            <p:cNvPr id="82" name="Oval 5">
              <a:extLst>
                <a:ext uri="{FF2B5EF4-FFF2-40B4-BE49-F238E27FC236}">
                  <a16:creationId xmlns:a16="http://schemas.microsoft.com/office/drawing/2014/main" id="{B21767C4-9467-4DF6-A36B-8D9B644D6C4E}"/>
                </a:ext>
              </a:extLst>
            </p:cNvPr>
            <p:cNvSpPr/>
            <p:nvPr/>
          </p:nvSpPr>
          <p:spPr>
            <a:xfrm>
              <a:off x="6587475" y="3356075"/>
              <a:ext cx="700565" cy="635820"/>
            </a:xfrm>
            <a:custGeom>
              <a:avLst/>
              <a:gdLst>
                <a:gd name="connsiteX0" fmla="*/ 0 w 1412340"/>
                <a:gd name="connsiteY0" fmla="*/ 706170 h 1412340"/>
                <a:gd name="connsiteX1" fmla="*/ 706170 w 1412340"/>
                <a:gd name="connsiteY1" fmla="*/ 0 h 1412340"/>
                <a:gd name="connsiteX2" fmla="*/ 1412340 w 1412340"/>
                <a:gd name="connsiteY2" fmla="*/ 706170 h 1412340"/>
                <a:gd name="connsiteX3" fmla="*/ 706170 w 1412340"/>
                <a:gd name="connsiteY3" fmla="*/ 1412340 h 1412340"/>
                <a:gd name="connsiteX4" fmla="*/ 0 w 1412340"/>
                <a:gd name="connsiteY4" fmla="*/ 706170 h 1412340"/>
                <a:gd name="connsiteX0" fmla="*/ 0 w 1440106"/>
                <a:gd name="connsiteY0" fmla="*/ 723095 h 1429265"/>
                <a:gd name="connsiteX1" fmla="*/ 706170 w 1440106"/>
                <a:gd name="connsiteY1" fmla="*/ 16925 h 1429265"/>
                <a:gd name="connsiteX2" fmla="*/ 1240325 w 1440106"/>
                <a:gd name="connsiteY2" fmla="*/ 261368 h 1429265"/>
                <a:gd name="connsiteX3" fmla="*/ 1412340 w 1440106"/>
                <a:gd name="connsiteY3" fmla="*/ 723095 h 1429265"/>
                <a:gd name="connsiteX4" fmla="*/ 706170 w 1440106"/>
                <a:gd name="connsiteY4" fmla="*/ 1429265 h 1429265"/>
                <a:gd name="connsiteX5" fmla="*/ 0 w 1440106"/>
                <a:gd name="connsiteY5" fmla="*/ 723095 h 1429265"/>
                <a:gd name="connsiteX0" fmla="*/ 23086 w 1463192"/>
                <a:gd name="connsiteY0" fmla="*/ 723095 h 1450970"/>
                <a:gd name="connsiteX1" fmla="*/ 729256 w 1463192"/>
                <a:gd name="connsiteY1" fmla="*/ 16925 h 1450970"/>
                <a:gd name="connsiteX2" fmla="*/ 1263411 w 1463192"/>
                <a:gd name="connsiteY2" fmla="*/ 261368 h 1450970"/>
                <a:gd name="connsiteX3" fmla="*/ 1435426 w 1463192"/>
                <a:gd name="connsiteY3" fmla="*/ 723095 h 1450970"/>
                <a:gd name="connsiteX4" fmla="*/ 729256 w 1463192"/>
                <a:gd name="connsiteY4" fmla="*/ 1429265 h 1450970"/>
                <a:gd name="connsiteX5" fmla="*/ 222263 w 1463192"/>
                <a:gd name="connsiteY5" fmla="*/ 1221036 h 1450970"/>
                <a:gd name="connsiteX6" fmla="*/ 23086 w 1463192"/>
                <a:gd name="connsiteY6" fmla="*/ 723095 h 1450970"/>
                <a:gd name="connsiteX0" fmla="*/ 23086 w 1438966"/>
                <a:gd name="connsiteY0" fmla="*/ 723095 h 1431250"/>
                <a:gd name="connsiteX1" fmla="*/ 729256 w 1438966"/>
                <a:gd name="connsiteY1" fmla="*/ 16925 h 1431250"/>
                <a:gd name="connsiteX2" fmla="*/ 1263411 w 1438966"/>
                <a:gd name="connsiteY2" fmla="*/ 261368 h 1431250"/>
                <a:gd name="connsiteX3" fmla="*/ 1435426 w 1438966"/>
                <a:gd name="connsiteY3" fmla="*/ 723095 h 1431250"/>
                <a:gd name="connsiteX4" fmla="*/ 1136663 w 1438966"/>
                <a:gd name="connsiteY4" fmla="*/ 1112394 h 1431250"/>
                <a:gd name="connsiteX5" fmla="*/ 729256 w 1438966"/>
                <a:gd name="connsiteY5" fmla="*/ 1429265 h 1431250"/>
                <a:gd name="connsiteX6" fmla="*/ 222263 w 1438966"/>
                <a:gd name="connsiteY6" fmla="*/ 1221036 h 1431250"/>
                <a:gd name="connsiteX7" fmla="*/ 23086 w 1438966"/>
                <a:gd name="connsiteY7" fmla="*/ 723095 h 1431250"/>
                <a:gd name="connsiteX0" fmla="*/ 23086 w 1438966"/>
                <a:gd name="connsiteY0" fmla="*/ 723095 h 1432175"/>
                <a:gd name="connsiteX1" fmla="*/ 729256 w 1438966"/>
                <a:gd name="connsiteY1" fmla="*/ 16925 h 1432175"/>
                <a:gd name="connsiteX2" fmla="*/ 1263411 w 1438966"/>
                <a:gd name="connsiteY2" fmla="*/ 261368 h 1432175"/>
                <a:gd name="connsiteX3" fmla="*/ 1435426 w 1438966"/>
                <a:gd name="connsiteY3" fmla="*/ 723095 h 1432175"/>
                <a:gd name="connsiteX4" fmla="*/ 1109503 w 1438966"/>
                <a:gd name="connsiteY4" fmla="*/ 1085233 h 1432175"/>
                <a:gd name="connsiteX5" fmla="*/ 729256 w 1438966"/>
                <a:gd name="connsiteY5" fmla="*/ 1429265 h 1432175"/>
                <a:gd name="connsiteX6" fmla="*/ 222263 w 1438966"/>
                <a:gd name="connsiteY6" fmla="*/ 1221036 h 1432175"/>
                <a:gd name="connsiteX7" fmla="*/ 23086 w 1438966"/>
                <a:gd name="connsiteY7" fmla="*/ 723095 h 1432175"/>
                <a:gd name="connsiteX0" fmla="*/ 23086 w 1492024"/>
                <a:gd name="connsiteY0" fmla="*/ 723095 h 1432175"/>
                <a:gd name="connsiteX1" fmla="*/ 729256 w 1492024"/>
                <a:gd name="connsiteY1" fmla="*/ 16925 h 1432175"/>
                <a:gd name="connsiteX2" fmla="*/ 1263411 w 1492024"/>
                <a:gd name="connsiteY2" fmla="*/ 261368 h 1432175"/>
                <a:gd name="connsiteX3" fmla="*/ 1489747 w 1492024"/>
                <a:gd name="connsiteY3" fmla="*/ 723095 h 1432175"/>
                <a:gd name="connsiteX4" fmla="*/ 1109503 w 1492024"/>
                <a:gd name="connsiteY4" fmla="*/ 1085233 h 1432175"/>
                <a:gd name="connsiteX5" fmla="*/ 729256 w 1492024"/>
                <a:gd name="connsiteY5" fmla="*/ 1429265 h 1432175"/>
                <a:gd name="connsiteX6" fmla="*/ 222263 w 1492024"/>
                <a:gd name="connsiteY6" fmla="*/ 1221036 h 1432175"/>
                <a:gd name="connsiteX7" fmla="*/ 23086 w 1492024"/>
                <a:gd name="connsiteY7" fmla="*/ 723095 h 1432175"/>
                <a:gd name="connsiteX0" fmla="*/ 23086 w 1491219"/>
                <a:gd name="connsiteY0" fmla="*/ 719305 h 1428385"/>
                <a:gd name="connsiteX1" fmla="*/ 729256 w 1491219"/>
                <a:gd name="connsiteY1" fmla="*/ 13135 h 1428385"/>
                <a:gd name="connsiteX2" fmla="*/ 1181929 w 1491219"/>
                <a:gd name="connsiteY2" fmla="*/ 293792 h 1428385"/>
                <a:gd name="connsiteX3" fmla="*/ 1489747 w 1491219"/>
                <a:gd name="connsiteY3" fmla="*/ 719305 h 1428385"/>
                <a:gd name="connsiteX4" fmla="*/ 1109503 w 1491219"/>
                <a:gd name="connsiteY4" fmla="*/ 1081443 h 1428385"/>
                <a:gd name="connsiteX5" fmla="*/ 729256 w 1491219"/>
                <a:gd name="connsiteY5" fmla="*/ 1425475 h 1428385"/>
                <a:gd name="connsiteX6" fmla="*/ 222263 w 1491219"/>
                <a:gd name="connsiteY6" fmla="*/ 1217246 h 1428385"/>
                <a:gd name="connsiteX7" fmla="*/ 23086 w 1491219"/>
                <a:gd name="connsiteY7" fmla="*/ 719305 h 1428385"/>
                <a:gd name="connsiteX0" fmla="*/ 23086 w 1491662"/>
                <a:gd name="connsiteY0" fmla="*/ 719305 h 1428385"/>
                <a:gd name="connsiteX1" fmla="*/ 729256 w 1491662"/>
                <a:gd name="connsiteY1" fmla="*/ 13135 h 1428385"/>
                <a:gd name="connsiteX2" fmla="*/ 1181929 w 1491662"/>
                <a:gd name="connsiteY2" fmla="*/ 293792 h 1428385"/>
                <a:gd name="connsiteX3" fmla="*/ 1489747 w 1491662"/>
                <a:gd name="connsiteY3" fmla="*/ 719305 h 1428385"/>
                <a:gd name="connsiteX4" fmla="*/ 1109503 w 1491662"/>
                <a:gd name="connsiteY4" fmla="*/ 1081443 h 1428385"/>
                <a:gd name="connsiteX5" fmla="*/ 729256 w 1491662"/>
                <a:gd name="connsiteY5" fmla="*/ 1425475 h 1428385"/>
                <a:gd name="connsiteX6" fmla="*/ 222263 w 1491662"/>
                <a:gd name="connsiteY6" fmla="*/ 1217246 h 1428385"/>
                <a:gd name="connsiteX7" fmla="*/ 23086 w 1491662"/>
                <a:gd name="connsiteY7" fmla="*/ 719305 h 1428385"/>
                <a:gd name="connsiteX0" fmla="*/ 23086 w 1491662"/>
                <a:gd name="connsiteY0" fmla="*/ 715831 h 1424911"/>
                <a:gd name="connsiteX1" fmla="*/ 729256 w 1491662"/>
                <a:gd name="connsiteY1" fmla="*/ 9661 h 1424911"/>
                <a:gd name="connsiteX2" fmla="*/ 1181929 w 1491662"/>
                <a:gd name="connsiteY2" fmla="*/ 290318 h 1424911"/>
                <a:gd name="connsiteX3" fmla="*/ 1489747 w 1491662"/>
                <a:gd name="connsiteY3" fmla="*/ 715831 h 1424911"/>
                <a:gd name="connsiteX4" fmla="*/ 1109503 w 1491662"/>
                <a:gd name="connsiteY4" fmla="*/ 1077969 h 1424911"/>
                <a:gd name="connsiteX5" fmla="*/ 729256 w 1491662"/>
                <a:gd name="connsiteY5" fmla="*/ 1422001 h 1424911"/>
                <a:gd name="connsiteX6" fmla="*/ 222263 w 1491662"/>
                <a:gd name="connsiteY6" fmla="*/ 1213772 h 1424911"/>
                <a:gd name="connsiteX7" fmla="*/ 23086 w 1491662"/>
                <a:gd name="connsiteY7" fmla="*/ 715831 h 1424911"/>
                <a:gd name="connsiteX0" fmla="*/ 11335 w 1479911"/>
                <a:gd name="connsiteY0" fmla="*/ 602287 h 1311367"/>
                <a:gd name="connsiteX1" fmla="*/ 518329 w 1479911"/>
                <a:gd name="connsiteY1" fmla="*/ 13812 h 1311367"/>
                <a:gd name="connsiteX2" fmla="*/ 1170178 w 1479911"/>
                <a:gd name="connsiteY2" fmla="*/ 176774 h 1311367"/>
                <a:gd name="connsiteX3" fmla="*/ 1477996 w 1479911"/>
                <a:gd name="connsiteY3" fmla="*/ 602287 h 1311367"/>
                <a:gd name="connsiteX4" fmla="*/ 1097752 w 1479911"/>
                <a:gd name="connsiteY4" fmla="*/ 964425 h 1311367"/>
                <a:gd name="connsiteX5" fmla="*/ 717505 w 1479911"/>
                <a:gd name="connsiteY5" fmla="*/ 1308457 h 1311367"/>
                <a:gd name="connsiteX6" fmla="*/ 210512 w 1479911"/>
                <a:gd name="connsiteY6" fmla="*/ 1100228 h 1311367"/>
                <a:gd name="connsiteX7" fmla="*/ 11335 w 1479911"/>
                <a:gd name="connsiteY7" fmla="*/ 602287 h 1311367"/>
                <a:gd name="connsiteX0" fmla="*/ 17558 w 1486134"/>
                <a:gd name="connsiteY0" fmla="*/ 645596 h 1354676"/>
                <a:gd name="connsiteX1" fmla="*/ 633193 w 1486134"/>
                <a:gd name="connsiteY1" fmla="*/ 11853 h 1354676"/>
                <a:gd name="connsiteX2" fmla="*/ 1176401 w 1486134"/>
                <a:gd name="connsiteY2" fmla="*/ 220083 h 1354676"/>
                <a:gd name="connsiteX3" fmla="*/ 1484219 w 1486134"/>
                <a:gd name="connsiteY3" fmla="*/ 645596 h 1354676"/>
                <a:gd name="connsiteX4" fmla="*/ 1103975 w 1486134"/>
                <a:gd name="connsiteY4" fmla="*/ 1007734 h 1354676"/>
                <a:gd name="connsiteX5" fmla="*/ 723728 w 1486134"/>
                <a:gd name="connsiteY5" fmla="*/ 1351766 h 1354676"/>
                <a:gd name="connsiteX6" fmla="*/ 216735 w 1486134"/>
                <a:gd name="connsiteY6" fmla="*/ 1143537 h 1354676"/>
                <a:gd name="connsiteX7" fmla="*/ 17558 w 1486134"/>
                <a:gd name="connsiteY7" fmla="*/ 645596 h 1354676"/>
                <a:gd name="connsiteX0" fmla="*/ 17558 w 1486134"/>
                <a:gd name="connsiteY0" fmla="*/ 659413 h 1368493"/>
                <a:gd name="connsiteX1" fmla="*/ 633193 w 1486134"/>
                <a:gd name="connsiteY1" fmla="*/ 25670 h 1368493"/>
                <a:gd name="connsiteX2" fmla="*/ 1176401 w 1486134"/>
                <a:gd name="connsiteY2" fmla="*/ 233900 h 1368493"/>
                <a:gd name="connsiteX3" fmla="*/ 1484219 w 1486134"/>
                <a:gd name="connsiteY3" fmla="*/ 659413 h 1368493"/>
                <a:gd name="connsiteX4" fmla="*/ 1103975 w 1486134"/>
                <a:gd name="connsiteY4" fmla="*/ 1021551 h 1368493"/>
                <a:gd name="connsiteX5" fmla="*/ 723728 w 1486134"/>
                <a:gd name="connsiteY5" fmla="*/ 1365583 h 1368493"/>
                <a:gd name="connsiteX6" fmla="*/ 216735 w 1486134"/>
                <a:gd name="connsiteY6" fmla="*/ 1157354 h 1368493"/>
                <a:gd name="connsiteX7" fmla="*/ 17558 w 1486134"/>
                <a:gd name="connsiteY7" fmla="*/ 659413 h 1368493"/>
                <a:gd name="connsiteX0" fmla="*/ 11272 w 1479848"/>
                <a:gd name="connsiteY0" fmla="*/ 659413 h 1366902"/>
                <a:gd name="connsiteX1" fmla="*/ 626907 w 1479848"/>
                <a:gd name="connsiteY1" fmla="*/ 25670 h 1366902"/>
                <a:gd name="connsiteX2" fmla="*/ 1170115 w 1479848"/>
                <a:gd name="connsiteY2" fmla="*/ 233900 h 1366902"/>
                <a:gd name="connsiteX3" fmla="*/ 1477933 w 1479848"/>
                <a:gd name="connsiteY3" fmla="*/ 659413 h 1366902"/>
                <a:gd name="connsiteX4" fmla="*/ 1097689 w 1479848"/>
                <a:gd name="connsiteY4" fmla="*/ 1021551 h 1366902"/>
                <a:gd name="connsiteX5" fmla="*/ 717442 w 1479848"/>
                <a:gd name="connsiteY5" fmla="*/ 1365583 h 1366902"/>
                <a:gd name="connsiteX6" fmla="*/ 264770 w 1479848"/>
                <a:gd name="connsiteY6" fmla="*/ 1121140 h 1366902"/>
                <a:gd name="connsiteX7" fmla="*/ 11272 w 1479848"/>
                <a:gd name="connsiteY7" fmla="*/ 659413 h 1366902"/>
                <a:gd name="connsiteX0" fmla="*/ 18522 w 1387510"/>
                <a:gd name="connsiteY0" fmla="*/ 429299 h 1345017"/>
                <a:gd name="connsiteX1" fmla="*/ 534569 w 1387510"/>
                <a:gd name="connsiteY1" fmla="*/ 3785 h 1345017"/>
                <a:gd name="connsiteX2" fmla="*/ 1077777 w 1387510"/>
                <a:gd name="connsiteY2" fmla="*/ 212015 h 1345017"/>
                <a:gd name="connsiteX3" fmla="*/ 1385595 w 1387510"/>
                <a:gd name="connsiteY3" fmla="*/ 637528 h 1345017"/>
                <a:gd name="connsiteX4" fmla="*/ 1005351 w 1387510"/>
                <a:gd name="connsiteY4" fmla="*/ 999666 h 1345017"/>
                <a:gd name="connsiteX5" fmla="*/ 625104 w 1387510"/>
                <a:gd name="connsiteY5" fmla="*/ 1343698 h 1345017"/>
                <a:gd name="connsiteX6" fmla="*/ 172432 w 1387510"/>
                <a:gd name="connsiteY6" fmla="*/ 1099255 h 1345017"/>
                <a:gd name="connsiteX7" fmla="*/ 18522 w 1387510"/>
                <a:gd name="connsiteY7" fmla="*/ 429299 h 1345017"/>
                <a:gd name="connsiteX0" fmla="*/ 18522 w 1387510"/>
                <a:gd name="connsiteY0" fmla="*/ 429299 h 1300270"/>
                <a:gd name="connsiteX1" fmla="*/ 534569 w 1387510"/>
                <a:gd name="connsiteY1" fmla="*/ 3785 h 1300270"/>
                <a:gd name="connsiteX2" fmla="*/ 1077777 w 1387510"/>
                <a:gd name="connsiteY2" fmla="*/ 212015 h 1300270"/>
                <a:gd name="connsiteX3" fmla="*/ 1385595 w 1387510"/>
                <a:gd name="connsiteY3" fmla="*/ 637528 h 1300270"/>
                <a:gd name="connsiteX4" fmla="*/ 1005351 w 1387510"/>
                <a:gd name="connsiteY4" fmla="*/ 999666 h 1300270"/>
                <a:gd name="connsiteX5" fmla="*/ 634157 w 1387510"/>
                <a:gd name="connsiteY5" fmla="*/ 1298431 h 1300270"/>
                <a:gd name="connsiteX6" fmla="*/ 172432 w 1387510"/>
                <a:gd name="connsiteY6" fmla="*/ 1099255 h 1300270"/>
                <a:gd name="connsiteX7" fmla="*/ 18522 w 1387510"/>
                <a:gd name="connsiteY7" fmla="*/ 429299 h 1300270"/>
                <a:gd name="connsiteX0" fmla="*/ 18522 w 1389168"/>
                <a:gd name="connsiteY0" fmla="*/ 429299 h 1300270"/>
                <a:gd name="connsiteX1" fmla="*/ 534569 w 1389168"/>
                <a:gd name="connsiteY1" fmla="*/ 3785 h 1300270"/>
                <a:gd name="connsiteX2" fmla="*/ 1077777 w 1389168"/>
                <a:gd name="connsiteY2" fmla="*/ 212015 h 1300270"/>
                <a:gd name="connsiteX3" fmla="*/ 1385595 w 1389168"/>
                <a:gd name="connsiteY3" fmla="*/ 637528 h 1300270"/>
                <a:gd name="connsiteX4" fmla="*/ 1005351 w 1389168"/>
                <a:gd name="connsiteY4" fmla="*/ 999666 h 1300270"/>
                <a:gd name="connsiteX5" fmla="*/ 634157 w 1389168"/>
                <a:gd name="connsiteY5" fmla="*/ 1298431 h 1300270"/>
                <a:gd name="connsiteX6" fmla="*/ 172432 w 1389168"/>
                <a:gd name="connsiteY6" fmla="*/ 1099255 h 1300270"/>
                <a:gd name="connsiteX7" fmla="*/ 18522 w 1389168"/>
                <a:gd name="connsiteY7" fmla="*/ 429299 h 1300270"/>
                <a:gd name="connsiteX0" fmla="*/ 18522 w 1389168"/>
                <a:gd name="connsiteY0" fmla="*/ 429299 h 1300270"/>
                <a:gd name="connsiteX1" fmla="*/ 534569 w 1389168"/>
                <a:gd name="connsiteY1" fmla="*/ 3785 h 1300270"/>
                <a:gd name="connsiteX2" fmla="*/ 1077777 w 1389168"/>
                <a:gd name="connsiteY2" fmla="*/ 212015 h 1300270"/>
                <a:gd name="connsiteX3" fmla="*/ 1385595 w 1389168"/>
                <a:gd name="connsiteY3" fmla="*/ 637528 h 1300270"/>
                <a:gd name="connsiteX4" fmla="*/ 1005351 w 1389168"/>
                <a:gd name="connsiteY4" fmla="*/ 999666 h 1300270"/>
                <a:gd name="connsiteX5" fmla="*/ 634157 w 1389168"/>
                <a:gd name="connsiteY5" fmla="*/ 1298431 h 1300270"/>
                <a:gd name="connsiteX6" fmla="*/ 172432 w 1389168"/>
                <a:gd name="connsiteY6" fmla="*/ 1099255 h 1300270"/>
                <a:gd name="connsiteX7" fmla="*/ 18522 w 1389168"/>
                <a:gd name="connsiteY7" fmla="*/ 429299 h 1300270"/>
                <a:gd name="connsiteX0" fmla="*/ 18522 w 1389168"/>
                <a:gd name="connsiteY0" fmla="*/ 429299 h 1298451"/>
                <a:gd name="connsiteX1" fmla="*/ 534569 w 1389168"/>
                <a:gd name="connsiteY1" fmla="*/ 3785 h 1298451"/>
                <a:gd name="connsiteX2" fmla="*/ 1077777 w 1389168"/>
                <a:gd name="connsiteY2" fmla="*/ 212015 h 1298451"/>
                <a:gd name="connsiteX3" fmla="*/ 1385595 w 1389168"/>
                <a:gd name="connsiteY3" fmla="*/ 637528 h 1298451"/>
                <a:gd name="connsiteX4" fmla="*/ 1005351 w 1389168"/>
                <a:gd name="connsiteY4" fmla="*/ 1090200 h 1298451"/>
                <a:gd name="connsiteX5" fmla="*/ 634157 w 1389168"/>
                <a:gd name="connsiteY5" fmla="*/ 1298431 h 1298451"/>
                <a:gd name="connsiteX6" fmla="*/ 172432 w 1389168"/>
                <a:gd name="connsiteY6" fmla="*/ 1099255 h 1298451"/>
                <a:gd name="connsiteX7" fmla="*/ 18522 w 1389168"/>
                <a:gd name="connsiteY7" fmla="*/ 429299 h 1298451"/>
                <a:gd name="connsiteX0" fmla="*/ 18522 w 1389168"/>
                <a:gd name="connsiteY0" fmla="*/ 429299 h 1298451"/>
                <a:gd name="connsiteX1" fmla="*/ 534569 w 1389168"/>
                <a:gd name="connsiteY1" fmla="*/ 3785 h 1298451"/>
                <a:gd name="connsiteX2" fmla="*/ 1077777 w 1389168"/>
                <a:gd name="connsiteY2" fmla="*/ 212015 h 1298451"/>
                <a:gd name="connsiteX3" fmla="*/ 1385595 w 1389168"/>
                <a:gd name="connsiteY3" fmla="*/ 637528 h 1298451"/>
                <a:gd name="connsiteX4" fmla="*/ 1005351 w 1389168"/>
                <a:gd name="connsiteY4" fmla="*/ 1090200 h 1298451"/>
                <a:gd name="connsiteX5" fmla="*/ 570782 w 1389168"/>
                <a:gd name="connsiteY5" fmla="*/ 1298431 h 1298451"/>
                <a:gd name="connsiteX6" fmla="*/ 172432 w 1389168"/>
                <a:gd name="connsiteY6" fmla="*/ 1099255 h 1298451"/>
                <a:gd name="connsiteX7" fmla="*/ 18522 w 1389168"/>
                <a:gd name="connsiteY7" fmla="*/ 429299 h 1298451"/>
                <a:gd name="connsiteX0" fmla="*/ 44205 w 1414851"/>
                <a:gd name="connsiteY0" fmla="*/ 429299 h 1298451"/>
                <a:gd name="connsiteX1" fmla="*/ 560252 w 1414851"/>
                <a:gd name="connsiteY1" fmla="*/ 3785 h 1298451"/>
                <a:gd name="connsiteX2" fmla="*/ 1103460 w 1414851"/>
                <a:gd name="connsiteY2" fmla="*/ 212015 h 1298451"/>
                <a:gd name="connsiteX3" fmla="*/ 1411278 w 1414851"/>
                <a:gd name="connsiteY3" fmla="*/ 637528 h 1298451"/>
                <a:gd name="connsiteX4" fmla="*/ 1031034 w 1414851"/>
                <a:gd name="connsiteY4" fmla="*/ 1090200 h 1298451"/>
                <a:gd name="connsiteX5" fmla="*/ 596465 w 1414851"/>
                <a:gd name="connsiteY5" fmla="*/ 1298431 h 1298451"/>
                <a:gd name="connsiteX6" fmla="*/ 107580 w 1414851"/>
                <a:gd name="connsiteY6" fmla="*/ 1099255 h 1298451"/>
                <a:gd name="connsiteX7" fmla="*/ 44205 w 1414851"/>
                <a:gd name="connsiteY7" fmla="*/ 429299 h 1298451"/>
                <a:gd name="connsiteX0" fmla="*/ 44205 w 1414851"/>
                <a:gd name="connsiteY0" fmla="*/ 429299 h 1298473"/>
                <a:gd name="connsiteX1" fmla="*/ 560252 w 1414851"/>
                <a:gd name="connsiteY1" fmla="*/ 3785 h 1298473"/>
                <a:gd name="connsiteX2" fmla="*/ 1103460 w 1414851"/>
                <a:gd name="connsiteY2" fmla="*/ 212015 h 1298473"/>
                <a:gd name="connsiteX3" fmla="*/ 1411278 w 1414851"/>
                <a:gd name="connsiteY3" fmla="*/ 637528 h 1298473"/>
                <a:gd name="connsiteX4" fmla="*/ 1031034 w 1414851"/>
                <a:gd name="connsiteY4" fmla="*/ 1090200 h 1298473"/>
                <a:gd name="connsiteX5" fmla="*/ 596465 w 1414851"/>
                <a:gd name="connsiteY5" fmla="*/ 1298431 h 1298473"/>
                <a:gd name="connsiteX6" fmla="*/ 107580 w 1414851"/>
                <a:gd name="connsiteY6" fmla="*/ 1099255 h 1298473"/>
                <a:gd name="connsiteX7" fmla="*/ 44205 w 1414851"/>
                <a:gd name="connsiteY7" fmla="*/ 429299 h 1298473"/>
                <a:gd name="connsiteX0" fmla="*/ 60049 w 1430695"/>
                <a:gd name="connsiteY0" fmla="*/ 429299 h 1298473"/>
                <a:gd name="connsiteX1" fmla="*/ 576096 w 1430695"/>
                <a:gd name="connsiteY1" fmla="*/ 3785 h 1298473"/>
                <a:gd name="connsiteX2" fmla="*/ 1119304 w 1430695"/>
                <a:gd name="connsiteY2" fmla="*/ 212015 h 1298473"/>
                <a:gd name="connsiteX3" fmla="*/ 1427122 w 1430695"/>
                <a:gd name="connsiteY3" fmla="*/ 637528 h 1298473"/>
                <a:gd name="connsiteX4" fmla="*/ 1046878 w 1430695"/>
                <a:gd name="connsiteY4" fmla="*/ 1090200 h 1298473"/>
                <a:gd name="connsiteX5" fmla="*/ 612309 w 1430695"/>
                <a:gd name="connsiteY5" fmla="*/ 1298431 h 1298473"/>
                <a:gd name="connsiteX6" fmla="*/ 123424 w 1430695"/>
                <a:gd name="connsiteY6" fmla="*/ 1099255 h 1298473"/>
                <a:gd name="connsiteX7" fmla="*/ 60049 w 1430695"/>
                <a:gd name="connsiteY7" fmla="*/ 429299 h 1298473"/>
                <a:gd name="connsiteX0" fmla="*/ 60049 w 1430695"/>
                <a:gd name="connsiteY0" fmla="*/ 429299 h 1298473"/>
                <a:gd name="connsiteX1" fmla="*/ 576096 w 1430695"/>
                <a:gd name="connsiteY1" fmla="*/ 3785 h 1298473"/>
                <a:gd name="connsiteX2" fmla="*/ 1119304 w 1430695"/>
                <a:gd name="connsiteY2" fmla="*/ 212015 h 1298473"/>
                <a:gd name="connsiteX3" fmla="*/ 1427122 w 1430695"/>
                <a:gd name="connsiteY3" fmla="*/ 637528 h 1298473"/>
                <a:gd name="connsiteX4" fmla="*/ 1046878 w 1430695"/>
                <a:gd name="connsiteY4" fmla="*/ 1090200 h 1298473"/>
                <a:gd name="connsiteX5" fmla="*/ 612309 w 1430695"/>
                <a:gd name="connsiteY5" fmla="*/ 1298431 h 1298473"/>
                <a:gd name="connsiteX6" fmla="*/ 123424 w 1430695"/>
                <a:gd name="connsiteY6" fmla="*/ 1099255 h 1298473"/>
                <a:gd name="connsiteX7" fmla="*/ 60049 w 1430695"/>
                <a:gd name="connsiteY7" fmla="*/ 429299 h 1298473"/>
                <a:gd name="connsiteX0" fmla="*/ 60049 w 1430695"/>
                <a:gd name="connsiteY0" fmla="*/ 429299 h 1298473"/>
                <a:gd name="connsiteX1" fmla="*/ 576096 w 1430695"/>
                <a:gd name="connsiteY1" fmla="*/ 3785 h 1298473"/>
                <a:gd name="connsiteX2" fmla="*/ 1119304 w 1430695"/>
                <a:gd name="connsiteY2" fmla="*/ 212015 h 1298473"/>
                <a:gd name="connsiteX3" fmla="*/ 1427122 w 1430695"/>
                <a:gd name="connsiteY3" fmla="*/ 637528 h 1298473"/>
                <a:gd name="connsiteX4" fmla="*/ 1046878 w 1430695"/>
                <a:gd name="connsiteY4" fmla="*/ 1090200 h 1298473"/>
                <a:gd name="connsiteX5" fmla="*/ 612309 w 1430695"/>
                <a:gd name="connsiteY5" fmla="*/ 1298431 h 1298473"/>
                <a:gd name="connsiteX6" fmla="*/ 123424 w 1430695"/>
                <a:gd name="connsiteY6" fmla="*/ 1099255 h 1298473"/>
                <a:gd name="connsiteX7" fmla="*/ 60049 w 1430695"/>
                <a:gd name="connsiteY7" fmla="*/ 429299 h 1298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0695" h="1298473">
                  <a:moveTo>
                    <a:pt x="60049" y="429299"/>
                  </a:moveTo>
                  <a:cubicBezTo>
                    <a:pt x="171708" y="165240"/>
                    <a:pt x="263752" y="39999"/>
                    <a:pt x="576096" y="3785"/>
                  </a:cubicBezTo>
                  <a:cubicBezTo>
                    <a:pt x="888440" y="-32429"/>
                    <a:pt x="874861" y="202962"/>
                    <a:pt x="1119304" y="212015"/>
                  </a:cubicBezTo>
                  <a:cubicBezTo>
                    <a:pt x="1291320" y="248229"/>
                    <a:pt x="1457300" y="368941"/>
                    <a:pt x="1427122" y="637528"/>
                  </a:cubicBezTo>
                  <a:cubicBezTo>
                    <a:pt x="1369783" y="933275"/>
                    <a:pt x="1164573" y="972505"/>
                    <a:pt x="1046878" y="1090200"/>
                  </a:cubicBezTo>
                  <a:cubicBezTo>
                    <a:pt x="929183" y="1207895"/>
                    <a:pt x="766218" y="1296922"/>
                    <a:pt x="612309" y="1298431"/>
                  </a:cubicBezTo>
                  <a:cubicBezTo>
                    <a:pt x="458400" y="1299940"/>
                    <a:pt x="268279" y="1262218"/>
                    <a:pt x="123424" y="1099255"/>
                  </a:cubicBezTo>
                  <a:cubicBezTo>
                    <a:pt x="5729" y="981560"/>
                    <a:pt x="-51610" y="693358"/>
                    <a:pt x="60049" y="429299"/>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a:extLst>
                <a:ext uri="{FF2B5EF4-FFF2-40B4-BE49-F238E27FC236}">
                  <a16:creationId xmlns:a16="http://schemas.microsoft.com/office/drawing/2014/main" id="{7907AE6C-F2D1-4F28-A292-BDA878C8C4D1}"/>
                </a:ext>
              </a:extLst>
            </p:cNvPr>
            <p:cNvSpPr/>
            <p:nvPr/>
          </p:nvSpPr>
          <p:spPr>
            <a:xfrm>
              <a:off x="6706673" y="3557473"/>
              <a:ext cx="258243" cy="25824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4" name="Group 83">
            <a:extLst>
              <a:ext uri="{FF2B5EF4-FFF2-40B4-BE49-F238E27FC236}">
                <a16:creationId xmlns:a16="http://schemas.microsoft.com/office/drawing/2014/main" id="{39242C21-7C51-4B0C-98A2-AB65992FBCF5}"/>
              </a:ext>
            </a:extLst>
          </p:cNvPr>
          <p:cNvGrpSpPr/>
          <p:nvPr/>
        </p:nvGrpSpPr>
        <p:grpSpPr>
          <a:xfrm>
            <a:off x="2072118" y="1644666"/>
            <a:ext cx="450283" cy="1658829"/>
            <a:chOff x="3996689" y="2386001"/>
            <a:chExt cx="728344" cy="2683192"/>
          </a:xfrm>
        </p:grpSpPr>
        <p:sp>
          <p:nvSpPr>
            <p:cNvPr id="85" name="Freeform: Shape 84">
              <a:extLst>
                <a:ext uri="{FF2B5EF4-FFF2-40B4-BE49-F238E27FC236}">
                  <a16:creationId xmlns:a16="http://schemas.microsoft.com/office/drawing/2014/main" id="{C2A8FB60-7399-43D7-B030-E58613F5C7CE}"/>
                </a:ext>
              </a:extLst>
            </p:cNvPr>
            <p:cNvSpPr/>
            <p:nvPr/>
          </p:nvSpPr>
          <p:spPr>
            <a:xfrm>
              <a:off x="3996689" y="2386001"/>
              <a:ext cx="728344" cy="1631633"/>
            </a:xfrm>
            <a:custGeom>
              <a:avLst/>
              <a:gdLst>
                <a:gd name="connsiteX0" fmla="*/ 590643 w 728344"/>
                <a:gd name="connsiteY0" fmla="*/ 141923 h 1631633"/>
                <a:gd name="connsiteX1" fmla="*/ 562068 w 728344"/>
                <a:gd name="connsiteY1" fmla="*/ 165735 h 1631633"/>
                <a:gd name="connsiteX2" fmla="*/ 562068 w 728344"/>
                <a:gd name="connsiteY2" fmla="*/ 782955 h 1631633"/>
                <a:gd name="connsiteX3" fmla="*/ 590643 w 728344"/>
                <a:gd name="connsiteY3" fmla="*/ 806768 h 1631633"/>
                <a:gd name="connsiteX4" fmla="*/ 619218 w 728344"/>
                <a:gd name="connsiteY4" fmla="*/ 782955 h 1631633"/>
                <a:gd name="connsiteX5" fmla="*/ 619218 w 728344"/>
                <a:gd name="connsiteY5" fmla="*/ 165735 h 1631633"/>
                <a:gd name="connsiteX6" fmla="*/ 590643 w 728344"/>
                <a:gd name="connsiteY6" fmla="*/ 141923 h 1631633"/>
                <a:gd name="connsiteX7" fmla="*/ 479201 w 728344"/>
                <a:gd name="connsiteY7" fmla="*/ 141923 h 1631633"/>
                <a:gd name="connsiteX8" fmla="*/ 450626 w 728344"/>
                <a:gd name="connsiteY8" fmla="*/ 165735 h 1631633"/>
                <a:gd name="connsiteX9" fmla="*/ 450626 w 728344"/>
                <a:gd name="connsiteY9" fmla="*/ 782955 h 1631633"/>
                <a:gd name="connsiteX10" fmla="*/ 479201 w 728344"/>
                <a:gd name="connsiteY10" fmla="*/ 806768 h 1631633"/>
                <a:gd name="connsiteX11" fmla="*/ 507776 w 728344"/>
                <a:gd name="connsiteY11" fmla="*/ 782955 h 1631633"/>
                <a:gd name="connsiteX12" fmla="*/ 507776 w 728344"/>
                <a:gd name="connsiteY12" fmla="*/ 165735 h 1631633"/>
                <a:gd name="connsiteX13" fmla="*/ 479201 w 728344"/>
                <a:gd name="connsiteY13" fmla="*/ 141923 h 1631633"/>
                <a:gd name="connsiteX14" fmla="*/ 367758 w 728344"/>
                <a:gd name="connsiteY14" fmla="*/ 141923 h 1631633"/>
                <a:gd name="connsiteX15" fmla="*/ 339183 w 728344"/>
                <a:gd name="connsiteY15" fmla="*/ 165735 h 1631633"/>
                <a:gd name="connsiteX16" fmla="*/ 339183 w 728344"/>
                <a:gd name="connsiteY16" fmla="*/ 782955 h 1631633"/>
                <a:gd name="connsiteX17" fmla="*/ 367758 w 728344"/>
                <a:gd name="connsiteY17" fmla="*/ 806768 h 1631633"/>
                <a:gd name="connsiteX18" fmla="*/ 396333 w 728344"/>
                <a:gd name="connsiteY18" fmla="*/ 782955 h 1631633"/>
                <a:gd name="connsiteX19" fmla="*/ 396333 w 728344"/>
                <a:gd name="connsiteY19" fmla="*/ 165735 h 1631633"/>
                <a:gd name="connsiteX20" fmla="*/ 367758 w 728344"/>
                <a:gd name="connsiteY20" fmla="*/ 141923 h 1631633"/>
                <a:gd name="connsiteX21" fmla="*/ 256315 w 728344"/>
                <a:gd name="connsiteY21" fmla="*/ 141923 h 1631633"/>
                <a:gd name="connsiteX22" fmla="*/ 227740 w 728344"/>
                <a:gd name="connsiteY22" fmla="*/ 165735 h 1631633"/>
                <a:gd name="connsiteX23" fmla="*/ 227740 w 728344"/>
                <a:gd name="connsiteY23" fmla="*/ 782955 h 1631633"/>
                <a:gd name="connsiteX24" fmla="*/ 256315 w 728344"/>
                <a:gd name="connsiteY24" fmla="*/ 806768 h 1631633"/>
                <a:gd name="connsiteX25" fmla="*/ 284890 w 728344"/>
                <a:gd name="connsiteY25" fmla="*/ 782955 h 1631633"/>
                <a:gd name="connsiteX26" fmla="*/ 284890 w 728344"/>
                <a:gd name="connsiteY26" fmla="*/ 165735 h 1631633"/>
                <a:gd name="connsiteX27" fmla="*/ 256315 w 728344"/>
                <a:gd name="connsiteY27" fmla="*/ 141923 h 1631633"/>
                <a:gd name="connsiteX28" fmla="*/ 144873 w 728344"/>
                <a:gd name="connsiteY28" fmla="*/ 141923 h 1631633"/>
                <a:gd name="connsiteX29" fmla="*/ 116298 w 728344"/>
                <a:gd name="connsiteY29" fmla="*/ 165735 h 1631633"/>
                <a:gd name="connsiteX30" fmla="*/ 116298 w 728344"/>
                <a:gd name="connsiteY30" fmla="*/ 782955 h 1631633"/>
                <a:gd name="connsiteX31" fmla="*/ 144873 w 728344"/>
                <a:gd name="connsiteY31" fmla="*/ 806768 h 1631633"/>
                <a:gd name="connsiteX32" fmla="*/ 173448 w 728344"/>
                <a:gd name="connsiteY32" fmla="*/ 782955 h 1631633"/>
                <a:gd name="connsiteX33" fmla="*/ 173448 w 728344"/>
                <a:gd name="connsiteY33" fmla="*/ 165735 h 1631633"/>
                <a:gd name="connsiteX34" fmla="*/ 144873 w 728344"/>
                <a:gd name="connsiteY34" fmla="*/ 141923 h 1631633"/>
                <a:gd name="connsiteX35" fmla="*/ 229646 w 728344"/>
                <a:gd name="connsiteY35" fmla="*/ 0 h 1631633"/>
                <a:gd name="connsiteX36" fmla="*/ 499203 w 728344"/>
                <a:gd name="connsiteY36" fmla="*/ 0 h 1631633"/>
                <a:gd name="connsiteX37" fmla="*/ 726851 w 728344"/>
                <a:gd name="connsiteY37" fmla="*/ 228600 h 1631633"/>
                <a:gd name="connsiteX38" fmla="*/ 688751 w 728344"/>
                <a:gd name="connsiteY38" fmla="*/ 783908 h 1631633"/>
                <a:gd name="connsiteX39" fmla="*/ 583976 w 728344"/>
                <a:gd name="connsiteY39" fmla="*/ 888683 h 1631633"/>
                <a:gd name="connsiteX40" fmla="*/ 412526 w 728344"/>
                <a:gd name="connsiteY40" fmla="*/ 888683 h 1631633"/>
                <a:gd name="connsiteX41" fmla="*/ 412526 w 728344"/>
                <a:gd name="connsiteY41" fmla="*/ 1631633 h 1631633"/>
                <a:gd name="connsiteX42" fmla="*/ 322038 w 728344"/>
                <a:gd name="connsiteY42" fmla="*/ 1631633 h 1631633"/>
                <a:gd name="connsiteX43" fmla="*/ 322038 w 728344"/>
                <a:gd name="connsiteY43" fmla="*/ 888683 h 1631633"/>
                <a:gd name="connsiteX44" fmla="*/ 143921 w 728344"/>
                <a:gd name="connsiteY44" fmla="*/ 888683 h 1631633"/>
                <a:gd name="connsiteX45" fmla="*/ 39146 w 728344"/>
                <a:gd name="connsiteY45" fmla="*/ 783908 h 1631633"/>
                <a:gd name="connsiteX46" fmla="*/ 1046 w 728344"/>
                <a:gd name="connsiteY46" fmla="*/ 228600 h 1631633"/>
                <a:gd name="connsiteX47" fmla="*/ 229646 w 728344"/>
                <a:gd name="connsiteY47" fmla="*/ 0 h 1631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728344" h="1631633">
                  <a:moveTo>
                    <a:pt x="590643" y="141923"/>
                  </a:moveTo>
                  <a:cubicBezTo>
                    <a:pt x="575403" y="141923"/>
                    <a:pt x="562068" y="152400"/>
                    <a:pt x="562068" y="165735"/>
                  </a:cubicBezTo>
                  <a:lnTo>
                    <a:pt x="562068" y="782955"/>
                  </a:lnTo>
                  <a:cubicBezTo>
                    <a:pt x="562068" y="796290"/>
                    <a:pt x="574451" y="806768"/>
                    <a:pt x="590643" y="806768"/>
                  </a:cubicBezTo>
                  <a:cubicBezTo>
                    <a:pt x="605883" y="806768"/>
                    <a:pt x="619218" y="796290"/>
                    <a:pt x="619218" y="782955"/>
                  </a:cubicBezTo>
                  <a:lnTo>
                    <a:pt x="619218" y="165735"/>
                  </a:lnTo>
                  <a:cubicBezTo>
                    <a:pt x="619218" y="152400"/>
                    <a:pt x="606835" y="141923"/>
                    <a:pt x="590643" y="141923"/>
                  </a:cubicBezTo>
                  <a:close/>
                  <a:moveTo>
                    <a:pt x="479201" y="141923"/>
                  </a:moveTo>
                  <a:cubicBezTo>
                    <a:pt x="463960" y="141923"/>
                    <a:pt x="450626" y="152400"/>
                    <a:pt x="450626" y="165735"/>
                  </a:cubicBezTo>
                  <a:lnTo>
                    <a:pt x="450626" y="782955"/>
                  </a:lnTo>
                  <a:cubicBezTo>
                    <a:pt x="450626" y="796290"/>
                    <a:pt x="463008" y="806768"/>
                    <a:pt x="479201" y="806768"/>
                  </a:cubicBezTo>
                  <a:cubicBezTo>
                    <a:pt x="494440" y="806768"/>
                    <a:pt x="507776" y="796290"/>
                    <a:pt x="507776" y="782955"/>
                  </a:cubicBezTo>
                  <a:lnTo>
                    <a:pt x="507776" y="165735"/>
                  </a:lnTo>
                  <a:cubicBezTo>
                    <a:pt x="507776" y="152400"/>
                    <a:pt x="495393" y="141923"/>
                    <a:pt x="479201" y="141923"/>
                  </a:cubicBezTo>
                  <a:close/>
                  <a:moveTo>
                    <a:pt x="367758" y="141923"/>
                  </a:moveTo>
                  <a:cubicBezTo>
                    <a:pt x="352518" y="141923"/>
                    <a:pt x="339183" y="152400"/>
                    <a:pt x="339183" y="165735"/>
                  </a:cubicBezTo>
                  <a:lnTo>
                    <a:pt x="339183" y="782955"/>
                  </a:lnTo>
                  <a:cubicBezTo>
                    <a:pt x="339183" y="796290"/>
                    <a:pt x="351565" y="806768"/>
                    <a:pt x="367758" y="806768"/>
                  </a:cubicBezTo>
                  <a:cubicBezTo>
                    <a:pt x="382998" y="806768"/>
                    <a:pt x="396333" y="796290"/>
                    <a:pt x="396333" y="782955"/>
                  </a:cubicBezTo>
                  <a:lnTo>
                    <a:pt x="396333" y="165735"/>
                  </a:lnTo>
                  <a:cubicBezTo>
                    <a:pt x="396333" y="152400"/>
                    <a:pt x="383951" y="141923"/>
                    <a:pt x="367758" y="141923"/>
                  </a:cubicBezTo>
                  <a:close/>
                  <a:moveTo>
                    <a:pt x="256315" y="141923"/>
                  </a:moveTo>
                  <a:cubicBezTo>
                    <a:pt x="241076" y="141923"/>
                    <a:pt x="227740" y="152400"/>
                    <a:pt x="227740" y="165735"/>
                  </a:cubicBezTo>
                  <a:lnTo>
                    <a:pt x="227740" y="782955"/>
                  </a:lnTo>
                  <a:cubicBezTo>
                    <a:pt x="227740" y="796290"/>
                    <a:pt x="240123" y="806768"/>
                    <a:pt x="256315" y="806768"/>
                  </a:cubicBezTo>
                  <a:cubicBezTo>
                    <a:pt x="271555" y="806768"/>
                    <a:pt x="284890" y="796290"/>
                    <a:pt x="284890" y="782955"/>
                  </a:cubicBezTo>
                  <a:lnTo>
                    <a:pt x="284890" y="165735"/>
                  </a:lnTo>
                  <a:cubicBezTo>
                    <a:pt x="284890" y="152400"/>
                    <a:pt x="272508" y="141923"/>
                    <a:pt x="256315" y="141923"/>
                  </a:cubicBezTo>
                  <a:close/>
                  <a:moveTo>
                    <a:pt x="144873" y="141923"/>
                  </a:moveTo>
                  <a:cubicBezTo>
                    <a:pt x="129633" y="141923"/>
                    <a:pt x="116298" y="152400"/>
                    <a:pt x="116298" y="165735"/>
                  </a:cubicBezTo>
                  <a:lnTo>
                    <a:pt x="116298" y="782955"/>
                  </a:lnTo>
                  <a:cubicBezTo>
                    <a:pt x="116298" y="796290"/>
                    <a:pt x="128680" y="806768"/>
                    <a:pt x="144873" y="806768"/>
                  </a:cubicBezTo>
                  <a:cubicBezTo>
                    <a:pt x="160113" y="806768"/>
                    <a:pt x="173448" y="796290"/>
                    <a:pt x="173448" y="782955"/>
                  </a:cubicBezTo>
                  <a:lnTo>
                    <a:pt x="173448" y="165735"/>
                  </a:lnTo>
                  <a:cubicBezTo>
                    <a:pt x="173448" y="152400"/>
                    <a:pt x="161065" y="141923"/>
                    <a:pt x="144873" y="141923"/>
                  </a:cubicBezTo>
                  <a:close/>
                  <a:moveTo>
                    <a:pt x="229646" y="0"/>
                  </a:moveTo>
                  <a:lnTo>
                    <a:pt x="499203" y="0"/>
                  </a:lnTo>
                  <a:cubicBezTo>
                    <a:pt x="624933" y="0"/>
                    <a:pt x="743043" y="36195"/>
                    <a:pt x="726851" y="228600"/>
                  </a:cubicBezTo>
                  <a:lnTo>
                    <a:pt x="688751" y="783908"/>
                  </a:lnTo>
                  <a:cubicBezTo>
                    <a:pt x="688751" y="841058"/>
                    <a:pt x="642078" y="888683"/>
                    <a:pt x="583976" y="888683"/>
                  </a:cubicBezTo>
                  <a:lnTo>
                    <a:pt x="412526" y="888683"/>
                  </a:lnTo>
                  <a:lnTo>
                    <a:pt x="412526" y="1631633"/>
                  </a:lnTo>
                  <a:lnTo>
                    <a:pt x="322038" y="1631633"/>
                  </a:lnTo>
                  <a:lnTo>
                    <a:pt x="322038" y="888683"/>
                  </a:lnTo>
                  <a:lnTo>
                    <a:pt x="143921" y="888683"/>
                  </a:lnTo>
                  <a:cubicBezTo>
                    <a:pt x="86771" y="888683"/>
                    <a:pt x="39146" y="842010"/>
                    <a:pt x="39146" y="783908"/>
                  </a:cubicBezTo>
                  <a:lnTo>
                    <a:pt x="1046" y="228600"/>
                  </a:lnTo>
                  <a:cubicBezTo>
                    <a:pt x="-12290" y="34290"/>
                    <a:pt x="103915" y="0"/>
                    <a:pt x="229646" y="0"/>
                  </a:cubicBezTo>
                  <a:close/>
                </a:path>
              </a:pathLst>
            </a:custGeom>
            <a:solidFill>
              <a:schemeClr val="accent3"/>
            </a:solidFill>
            <a:ln w="9525" cap="flat">
              <a:noFill/>
              <a:prstDash val="solid"/>
              <a:miter/>
            </a:ln>
          </p:spPr>
          <p:txBody>
            <a:bodyPr wrap="square" rtlCol="0" anchor="ctr">
              <a:noAutofit/>
            </a:bodyPr>
            <a:lstStyle/>
            <a:p>
              <a:endParaRPr lang="en-US"/>
            </a:p>
          </p:txBody>
        </p:sp>
        <p:sp>
          <p:nvSpPr>
            <p:cNvPr id="86" name="Freeform: Shape 85">
              <a:extLst>
                <a:ext uri="{FF2B5EF4-FFF2-40B4-BE49-F238E27FC236}">
                  <a16:creationId xmlns:a16="http://schemas.microsoft.com/office/drawing/2014/main" id="{6F81ACAA-DEC5-46AC-A397-026482BDDC55}"/>
                </a:ext>
              </a:extLst>
            </p:cNvPr>
            <p:cNvSpPr/>
            <p:nvPr/>
          </p:nvSpPr>
          <p:spPr>
            <a:xfrm>
              <a:off x="4273008" y="3907143"/>
              <a:ext cx="180975" cy="1162050"/>
            </a:xfrm>
            <a:custGeom>
              <a:avLst/>
              <a:gdLst>
                <a:gd name="connsiteX0" fmla="*/ 90488 w 180975"/>
                <a:gd name="connsiteY0" fmla="*/ 0 h 1162050"/>
                <a:gd name="connsiteX1" fmla="*/ 0 w 180975"/>
                <a:gd name="connsiteY1" fmla="*/ 90488 h 1162050"/>
                <a:gd name="connsiteX2" fmla="*/ 0 w 180975"/>
                <a:gd name="connsiteY2" fmla="*/ 1071563 h 1162050"/>
                <a:gd name="connsiteX3" fmla="*/ 90488 w 180975"/>
                <a:gd name="connsiteY3" fmla="*/ 1162050 h 1162050"/>
                <a:gd name="connsiteX4" fmla="*/ 180975 w 180975"/>
                <a:gd name="connsiteY4" fmla="*/ 1071563 h 1162050"/>
                <a:gd name="connsiteX5" fmla="*/ 180975 w 180975"/>
                <a:gd name="connsiteY5" fmla="*/ 90488 h 1162050"/>
                <a:gd name="connsiteX6" fmla="*/ 90488 w 180975"/>
                <a:gd name="connsiteY6" fmla="*/ 0 h 1162050"/>
                <a:gd name="connsiteX7" fmla="*/ 103822 w 180975"/>
                <a:gd name="connsiteY7" fmla="*/ 1086802 h 1162050"/>
                <a:gd name="connsiteX8" fmla="*/ 55245 w 180975"/>
                <a:gd name="connsiteY8" fmla="*/ 1063943 h 1162050"/>
                <a:gd name="connsiteX9" fmla="*/ 78105 w 180975"/>
                <a:gd name="connsiteY9" fmla="*/ 1015365 h 1162050"/>
                <a:gd name="connsiteX10" fmla="*/ 126683 w 180975"/>
                <a:gd name="connsiteY10" fmla="*/ 1038225 h 1162050"/>
                <a:gd name="connsiteX11" fmla="*/ 103822 w 180975"/>
                <a:gd name="connsiteY11" fmla="*/ 1086802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975" h="1162050">
                  <a:moveTo>
                    <a:pt x="90488" y="0"/>
                  </a:moveTo>
                  <a:cubicBezTo>
                    <a:pt x="40958" y="0"/>
                    <a:pt x="0" y="40958"/>
                    <a:pt x="0" y="90488"/>
                  </a:cubicBezTo>
                  <a:lnTo>
                    <a:pt x="0" y="1071563"/>
                  </a:lnTo>
                  <a:cubicBezTo>
                    <a:pt x="0" y="1121093"/>
                    <a:pt x="40958" y="1162050"/>
                    <a:pt x="90488" y="1162050"/>
                  </a:cubicBezTo>
                  <a:cubicBezTo>
                    <a:pt x="140017" y="1162050"/>
                    <a:pt x="180975" y="1121093"/>
                    <a:pt x="180975" y="1071563"/>
                  </a:cubicBezTo>
                  <a:lnTo>
                    <a:pt x="180975" y="90488"/>
                  </a:lnTo>
                  <a:cubicBezTo>
                    <a:pt x="180975" y="40005"/>
                    <a:pt x="140970" y="0"/>
                    <a:pt x="90488" y="0"/>
                  </a:cubicBezTo>
                  <a:close/>
                  <a:moveTo>
                    <a:pt x="103822" y="1086802"/>
                  </a:moveTo>
                  <a:cubicBezTo>
                    <a:pt x="83820" y="1094423"/>
                    <a:pt x="61913" y="1083945"/>
                    <a:pt x="55245" y="1063943"/>
                  </a:cubicBezTo>
                  <a:cubicBezTo>
                    <a:pt x="47625" y="1043940"/>
                    <a:pt x="58103" y="1022033"/>
                    <a:pt x="78105" y="1015365"/>
                  </a:cubicBezTo>
                  <a:cubicBezTo>
                    <a:pt x="98108" y="1008698"/>
                    <a:pt x="120015" y="1018223"/>
                    <a:pt x="126683" y="1038225"/>
                  </a:cubicBezTo>
                  <a:cubicBezTo>
                    <a:pt x="134303" y="1058227"/>
                    <a:pt x="123825" y="1080135"/>
                    <a:pt x="103822" y="1086802"/>
                  </a:cubicBezTo>
                  <a:close/>
                </a:path>
              </a:pathLst>
            </a:custGeom>
            <a:solidFill>
              <a:schemeClr val="accent1"/>
            </a:solidFill>
            <a:ln w="9525" cap="flat">
              <a:noFill/>
              <a:prstDash val="solid"/>
              <a:miter/>
            </a:ln>
          </p:spPr>
          <p:txBody>
            <a:bodyPr rtlCol="0" anchor="ctr"/>
            <a:lstStyle/>
            <a:p>
              <a:endParaRPr lang="en-US"/>
            </a:p>
          </p:txBody>
        </p:sp>
      </p:grpSp>
      <p:grpSp>
        <p:nvGrpSpPr>
          <p:cNvPr id="87" name="Group 86">
            <a:extLst>
              <a:ext uri="{FF2B5EF4-FFF2-40B4-BE49-F238E27FC236}">
                <a16:creationId xmlns:a16="http://schemas.microsoft.com/office/drawing/2014/main" id="{38EF4914-E694-4728-B032-EA54A8C08AAC}"/>
              </a:ext>
            </a:extLst>
          </p:cNvPr>
          <p:cNvGrpSpPr/>
          <p:nvPr/>
        </p:nvGrpSpPr>
        <p:grpSpPr>
          <a:xfrm rot="20700000">
            <a:off x="9680110" y="4513984"/>
            <a:ext cx="579243" cy="604549"/>
            <a:chOff x="4685146" y="3951535"/>
            <a:chExt cx="846571" cy="883557"/>
          </a:xfrm>
        </p:grpSpPr>
        <p:sp>
          <p:nvSpPr>
            <p:cNvPr id="88" name="Freeform: Shape 87">
              <a:extLst>
                <a:ext uri="{FF2B5EF4-FFF2-40B4-BE49-F238E27FC236}">
                  <a16:creationId xmlns:a16="http://schemas.microsoft.com/office/drawing/2014/main" id="{51B72716-0C38-4BD6-BA1D-27EB88A043FB}"/>
                </a:ext>
              </a:extLst>
            </p:cNvPr>
            <p:cNvSpPr/>
            <p:nvPr/>
          </p:nvSpPr>
          <p:spPr>
            <a:xfrm>
              <a:off x="4685146" y="3951535"/>
              <a:ext cx="846571" cy="883557"/>
            </a:xfrm>
            <a:custGeom>
              <a:avLst/>
              <a:gdLst>
                <a:gd name="connsiteX0" fmla="*/ 3929811 w 3924300"/>
                <a:gd name="connsiteY0" fmla="*/ 1288776 h 4095750"/>
                <a:gd name="connsiteX1" fmla="*/ 3929811 w 3924300"/>
                <a:gd name="connsiteY1" fmla="*/ 1491658 h 4095750"/>
                <a:gd name="connsiteX2" fmla="*/ 3728834 w 3924300"/>
                <a:gd name="connsiteY2" fmla="*/ 2112688 h 4095750"/>
                <a:gd name="connsiteX3" fmla="*/ 2990646 w 3924300"/>
                <a:gd name="connsiteY3" fmla="*/ 3125196 h 4095750"/>
                <a:gd name="connsiteX4" fmla="*/ 1449501 w 3924300"/>
                <a:gd name="connsiteY4" fmla="*/ 4044358 h 4095750"/>
                <a:gd name="connsiteX5" fmla="*/ 634161 w 3924300"/>
                <a:gd name="connsiteY5" fmla="*/ 4067218 h 4095750"/>
                <a:gd name="connsiteX6" fmla="*/ 80758 w 3924300"/>
                <a:gd name="connsiteY6" fmla="*/ 2915646 h 4095750"/>
                <a:gd name="connsiteX7" fmla="*/ 223633 w 3924300"/>
                <a:gd name="connsiteY7" fmla="*/ 2713716 h 4095750"/>
                <a:gd name="connsiteX8" fmla="*/ 942771 w 3924300"/>
                <a:gd name="connsiteY8" fmla="*/ 1723116 h 4095750"/>
                <a:gd name="connsiteX9" fmla="*/ 1302816 w 3924300"/>
                <a:gd name="connsiteY9" fmla="*/ 776331 h 4095750"/>
                <a:gd name="connsiteX10" fmla="*/ 1350441 w 3924300"/>
                <a:gd name="connsiteY10" fmla="*/ 655363 h 4095750"/>
                <a:gd name="connsiteX11" fmla="*/ 2846819 w 3924300"/>
                <a:gd name="connsiteY11" fmla="*/ 36238 h 4095750"/>
                <a:gd name="connsiteX12" fmla="*/ 3929811 w 3924300"/>
                <a:gd name="connsiteY12" fmla="*/ 1288776 h 409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24300" h="4095750">
                  <a:moveTo>
                    <a:pt x="3929811" y="1288776"/>
                  </a:moveTo>
                  <a:cubicBezTo>
                    <a:pt x="3929811" y="1356403"/>
                    <a:pt x="3929811" y="1424031"/>
                    <a:pt x="3929811" y="1491658"/>
                  </a:cubicBezTo>
                  <a:cubicBezTo>
                    <a:pt x="3908856" y="1713591"/>
                    <a:pt x="3840276" y="1919331"/>
                    <a:pt x="3728834" y="2112688"/>
                  </a:cubicBezTo>
                  <a:cubicBezTo>
                    <a:pt x="3519284" y="2477496"/>
                    <a:pt x="3288778" y="2827063"/>
                    <a:pt x="2990646" y="3125196"/>
                  </a:cubicBezTo>
                  <a:cubicBezTo>
                    <a:pt x="2555353" y="3559536"/>
                    <a:pt x="2065768" y="3911008"/>
                    <a:pt x="1449501" y="4044358"/>
                  </a:cubicBezTo>
                  <a:cubicBezTo>
                    <a:pt x="1179943" y="4103413"/>
                    <a:pt x="906576" y="4129131"/>
                    <a:pt x="634161" y="4067218"/>
                  </a:cubicBezTo>
                  <a:cubicBezTo>
                    <a:pt x="125526" y="3951966"/>
                    <a:pt x="-145937" y="3385228"/>
                    <a:pt x="80758" y="2915646"/>
                  </a:cubicBezTo>
                  <a:cubicBezTo>
                    <a:pt x="116953" y="2840398"/>
                    <a:pt x="173151" y="2778486"/>
                    <a:pt x="223633" y="2713716"/>
                  </a:cubicBezTo>
                  <a:cubicBezTo>
                    <a:pt x="474141" y="2390818"/>
                    <a:pt x="729411" y="2073636"/>
                    <a:pt x="942771" y="1723116"/>
                  </a:cubicBezTo>
                  <a:cubicBezTo>
                    <a:pt x="1123746" y="1427841"/>
                    <a:pt x="1228521" y="1108753"/>
                    <a:pt x="1302816" y="776331"/>
                  </a:cubicBezTo>
                  <a:cubicBezTo>
                    <a:pt x="1312341" y="732516"/>
                    <a:pt x="1326628" y="692511"/>
                    <a:pt x="1350441" y="655363"/>
                  </a:cubicBezTo>
                  <a:cubicBezTo>
                    <a:pt x="1660003" y="152443"/>
                    <a:pt x="2265794" y="-99017"/>
                    <a:pt x="2846819" y="36238"/>
                  </a:cubicBezTo>
                  <a:cubicBezTo>
                    <a:pt x="3456419" y="178161"/>
                    <a:pt x="3861231" y="646791"/>
                    <a:pt x="3929811" y="1288776"/>
                  </a:cubicBezTo>
                  <a:close/>
                </a:path>
              </a:pathLst>
            </a:custGeom>
            <a:solidFill>
              <a:schemeClr val="accent6">
                <a:lumMod val="60000"/>
                <a:lumOff val="40000"/>
              </a:schemeClr>
            </a:solidFill>
            <a:ln w="9525" cap="flat">
              <a:no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CADB802B-4B89-4648-8496-5CA7A8ECD6A7}"/>
                </a:ext>
              </a:extLst>
            </p:cNvPr>
            <p:cNvSpPr/>
            <p:nvPr/>
          </p:nvSpPr>
          <p:spPr>
            <a:xfrm>
              <a:off x="4729727" y="4023487"/>
              <a:ext cx="745887" cy="754105"/>
            </a:xfrm>
            <a:custGeom>
              <a:avLst/>
              <a:gdLst>
                <a:gd name="connsiteX0" fmla="*/ 3464073 w 3457575"/>
                <a:gd name="connsiteY0" fmla="*/ 1172412 h 3495675"/>
                <a:gd name="connsiteX1" fmla="*/ 3317388 w 3457575"/>
                <a:gd name="connsiteY1" fmla="*/ 1743912 h 3495675"/>
                <a:gd name="connsiteX2" fmla="*/ 2803038 w 3457575"/>
                <a:gd name="connsiteY2" fmla="*/ 2498292 h 3495675"/>
                <a:gd name="connsiteX3" fmla="*/ 1423818 w 3457575"/>
                <a:gd name="connsiteY3" fmla="*/ 3428885 h 3495675"/>
                <a:gd name="connsiteX4" fmla="*/ 601810 w 3457575"/>
                <a:gd name="connsiteY4" fmla="*/ 3474605 h 3495675"/>
                <a:gd name="connsiteX5" fmla="*/ 455125 w 3457575"/>
                <a:gd name="connsiteY5" fmla="*/ 3406025 h 3495675"/>
                <a:gd name="connsiteX6" fmla="*/ 66505 w 3457575"/>
                <a:gd name="connsiteY6" fmla="*/ 3025978 h 3495675"/>
                <a:gd name="connsiteX7" fmla="*/ 104605 w 3457575"/>
                <a:gd name="connsiteY7" fmla="*/ 2525915 h 3495675"/>
                <a:gd name="connsiteX8" fmla="*/ 738970 w 3457575"/>
                <a:gd name="connsiteY8" fmla="*/ 1676285 h 3495675"/>
                <a:gd name="connsiteX9" fmla="*/ 1224745 w 3457575"/>
                <a:gd name="connsiteY9" fmla="*/ 614247 h 3495675"/>
                <a:gd name="connsiteX10" fmla="*/ 1439058 w 3457575"/>
                <a:gd name="connsiteY10" fmla="*/ 278015 h 3495675"/>
                <a:gd name="connsiteX11" fmla="*/ 2737315 w 3457575"/>
                <a:gd name="connsiteY11" fmla="*/ 77037 h 3495675"/>
                <a:gd name="connsiteX12" fmla="*/ 3464073 w 3457575"/>
                <a:gd name="connsiteY12" fmla="*/ 1172412 h 349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57575" h="3495675">
                  <a:moveTo>
                    <a:pt x="3464073" y="1172412"/>
                  </a:moveTo>
                  <a:cubicBezTo>
                    <a:pt x="3465025" y="1376247"/>
                    <a:pt x="3415495" y="1566747"/>
                    <a:pt x="3317388" y="1743912"/>
                  </a:cubicBezTo>
                  <a:cubicBezTo>
                    <a:pt x="3169750" y="2011565"/>
                    <a:pt x="3007825" y="2271597"/>
                    <a:pt x="2803038" y="2498292"/>
                  </a:cubicBezTo>
                  <a:cubicBezTo>
                    <a:pt x="2421085" y="2922155"/>
                    <a:pt x="1990555" y="3276485"/>
                    <a:pt x="1423818" y="3428885"/>
                  </a:cubicBezTo>
                  <a:cubicBezTo>
                    <a:pt x="1152355" y="3502228"/>
                    <a:pt x="878988" y="3516515"/>
                    <a:pt x="601810" y="3474605"/>
                  </a:cubicBezTo>
                  <a:cubicBezTo>
                    <a:pt x="546565" y="3466032"/>
                    <a:pt x="501798" y="3432695"/>
                    <a:pt x="455125" y="3406025"/>
                  </a:cubicBezTo>
                  <a:cubicBezTo>
                    <a:pt x="293200" y="3312680"/>
                    <a:pt x="156040" y="3192665"/>
                    <a:pt x="66505" y="3025978"/>
                  </a:cubicBezTo>
                  <a:cubicBezTo>
                    <a:pt x="-26840" y="2852622"/>
                    <a:pt x="-28745" y="2673553"/>
                    <a:pt x="104605" y="2525915"/>
                  </a:cubicBezTo>
                  <a:cubicBezTo>
                    <a:pt x="342730" y="2262072"/>
                    <a:pt x="548470" y="1975370"/>
                    <a:pt x="738970" y="1676285"/>
                  </a:cubicBezTo>
                  <a:cubicBezTo>
                    <a:pt x="951378" y="1343862"/>
                    <a:pt x="1136163" y="1000010"/>
                    <a:pt x="1224745" y="614247"/>
                  </a:cubicBezTo>
                  <a:cubicBezTo>
                    <a:pt x="1258083" y="470420"/>
                    <a:pt x="1323805" y="358025"/>
                    <a:pt x="1439058" y="278015"/>
                  </a:cubicBezTo>
                  <a:cubicBezTo>
                    <a:pt x="1838155" y="1790"/>
                    <a:pt x="2276305" y="-75363"/>
                    <a:pt x="2737315" y="77037"/>
                  </a:cubicBezTo>
                  <a:cubicBezTo>
                    <a:pt x="3163083" y="218960"/>
                    <a:pt x="3465025" y="691400"/>
                    <a:pt x="3464073" y="1172412"/>
                  </a:cubicBezTo>
                  <a:close/>
                </a:path>
              </a:pathLst>
            </a:custGeom>
            <a:solidFill>
              <a:schemeClr val="accent6">
                <a:lumMod val="40000"/>
                <a:lumOff val="60000"/>
              </a:schemeClr>
            </a:solidFill>
            <a:ln w="9525" cap="flat">
              <a:no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96E3AA5E-DD40-44AA-AE95-4CDDDCCE9726}"/>
                </a:ext>
              </a:extLst>
            </p:cNvPr>
            <p:cNvSpPr/>
            <p:nvPr/>
          </p:nvSpPr>
          <p:spPr>
            <a:xfrm>
              <a:off x="4812362" y="4086187"/>
              <a:ext cx="595887" cy="641092"/>
            </a:xfrm>
            <a:custGeom>
              <a:avLst/>
              <a:gdLst>
                <a:gd name="connsiteX0" fmla="*/ 2764788 w 2762250"/>
                <a:gd name="connsiteY0" fmla="*/ 760797 h 2971800"/>
                <a:gd name="connsiteX1" fmla="*/ 2659061 w 2762250"/>
                <a:gd name="connsiteY1" fmla="*/ 1238953 h 2971800"/>
                <a:gd name="connsiteX2" fmla="*/ 2379978 w 2762250"/>
                <a:gd name="connsiteY2" fmla="*/ 1676150 h 2971800"/>
                <a:gd name="connsiteX3" fmla="*/ 779778 w 2762250"/>
                <a:gd name="connsiteY3" fmla="*/ 2902970 h 2971800"/>
                <a:gd name="connsiteX4" fmla="*/ 417828 w 2762250"/>
                <a:gd name="connsiteY4" fmla="*/ 2979170 h 2971800"/>
                <a:gd name="connsiteX5" fmla="*/ 18731 w 2762250"/>
                <a:gd name="connsiteY5" fmla="*/ 2677228 h 2971800"/>
                <a:gd name="connsiteX6" fmla="*/ 180656 w 2762250"/>
                <a:gd name="connsiteY6" fmla="*/ 2202882 h 2971800"/>
                <a:gd name="connsiteX7" fmla="*/ 510221 w 2762250"/>
                <a:gd name="connsiteY7" fmla="*/ 2033337 h 2971800"/>
                <a:gd name="connsiteX8" fmla="*/ 955038 w 2762250"/>
                <a:gd name="connsiteY8" fmla="*/ 1575185 h 2971800"/>
                <a:gd name="connsiteX9" fmla="*/ 1090293 w 2762250"/>
                <a:gd name="connsiteY9" fmla="*/ 884622 h 2971800"/>
                <a:gd name="connsiteX10" fmla="*/ 2266631 w 2762250"/>
                <a:gd name="connsiteY10" fmla="*/ 74997 h 2971800"/>
                <a:gd name="connsiteX11" fmla="*/ 2764788 w 2762250"/>
                <a:gd name="connsiteY11" fmla="*/ 760797 h 297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2250" h="2971800">
                  <a:moveTo>
                    <a:pt x="2764788" y="760797"/>
                  </a:moveTo>
                  <a:cubicBezTo>
                    <a:pt x="2766693" y="977015"/>
                    <a:pt x="2729546" y="1112270"/>
                    <a:pt x="2659061" y="1238953"/>
                  </a:cubicBezTo>
                  <a:cubicBezTo>
                    <a:pt x="2575241" y="1390400"/>
                    <a:pt x="2486658" y="1539942"/>
                    <a:pt x="2379978" y="1676150"/>
                  </a:cubicBezTo>
                  <a:cubicBezTo>
                    <a:pt x="1951353" y="2220980"/>
                    <a:pt x="1450338" y="2672465"/>
                    <a:pt x="779778" y="2902970"/>
                  </a:cubicBezTo>
                  <a:cubicBezTo>
                    <a:pt x="662621" y="2942975"/>
                    <a:pt x="544511" y="2982980"/>
                    <a:pt x="417828" y="2979170"/>
                  </a:cubicBezTo>
                  <a:cubicBezTo>
                    <a:pt x="230186" y="2973455"/>
                    <a:pt x="72071" y="2853440"/>
                    <a:pt x="18731" y="2677228"/>
                  </a:cubicBezTo>
                  <a:cubicBezTo>
                    <a:pt x="-35562" y="2500063"/>
                    <a:pt x="31113" y="2315278"/>
                    <a:pt x="180656" y="2202882"/>
                  </a:cubicBezTo>
                  <a:cubicBezTo>
                    <a:pt x="281621" y="2127635"/>
                    <a:pt x="396873" y="2081915"/>
                    <a:pt x="510221" y="2033337"/>
                  </a:cubicBezTo>
                  <a:cubicBezTo>
                    <a:pt x="722628" y="1939993"/>
                    <a:pt x="868361" y="1792355"/>
                    <a:pt x="955038" y="1575185"/>
                  </a:cubicBezTo>
                  <a:cubicBezTo>
                    <a:pt x="1044573" y="1351347"/>
                    <a:pt x="1105533" y="1131320"/>
                    <a:pt x="1090293" y="884622"/>
                  </a:cubicBezTo>
                  <a:cubicBezTo>
                    <a:pt x="1050288" y="247400"/>
                    <a:pt x="1682748" y="-180273"/>
                    <a:pt x="2266631" y="74997"/>
                  </a:cubicBezTo>
                  <a:cubicBezTo>
                    <a:pt x="2597149" y="220730"/>
                    <a:pt x="2743833" y="483620"/>
                    <a:pt x="2764788" y="760797"/>
                  </a:cubicBezTo>
                  <a:close/>
                </a:path>
              </a:pathLst>
            </a:custGeom>
            <a:solidFill>
              <a:schemeClr val="accent6"/>
            </a:solidFill>
            <a:ln w="9525" cap="flat">
              <a:no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D67EEE7A-344E-42F5-A44D-056EE82BBA03}"/>
                </a:ext>
              </a:extLst>
            </p:cNvPr>
            <p:cNvSpPr/>
            <p:nvPr/>
          </p:nvSpPr>
          <p:spPr>
            <a:xfrm>
              <a:off x="5157281" y="4202843"/>
              <a:ext cx="129452" cy="129452"/>
            </a:xfrm>
            <a:custGeom>
              <a:avLst/>
              <a:gdLst>
                <a:gd name="connsiteX0" fmla="*/ 306750 w 600075"/>
                <a:gd name="connsiteY0" fmla="*/ 5 h 600075"/>
                <a:gd name="connsiteX1" fmla="*/ 603929 w 600075"/>
                <a:gd name="connsiteY1" fmla="*/ 303853 h 600075"/>
                <a:gd name="connsiteX2" fmla="*/ 301035 w 600075"/>
                <a:gd name="connsiteY2" fmla="*/ 603890 h 600075"/>
                <a:gd name="connsiteX3" fmla="*/ 44 w 600075"/>
                <a:gd name="connsiteY3" fmla="*/ 295280 h 600075"/>
                <a:gd name="connsiteX4" fmla="*/ 306750 w 600075"/>
                <a:gd name="connsiteY4" fmla="*/ 5 h 600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075" h="600075">
                  <a:moveTo>
                    <a:pt x="306750" y="5"/>
                  </a:moveTo>
                  <a:cubicBezTo>
                    <a:pt x="472485" y="1910"/>
                    <a:pt x="605835" y="138118"/>
                    <a:pt x="603929" y="303853"/>
                  </a:cubicBezTo>
                  <a:cubicBezTo>
                    <a:pt x="602977" y="469588"/>
                    <a:pt x="466769" y="603890"/>
                    <a:pt x="301035" y="603890"/>
                  </a:cubicBezTo>
                  <a:cubicBezTo>
                    <a:pt x="132442" y="603890"/>
                    <a:pt x="-2813" y="464825"/>
                    <a:pt x="44" y="295280"/>
                  </a:cubicBezTo>
                  <a:cubicBezTo>
                    <a:pt x="2902" y="129545"/>
                    <a:pt x="139110" y="-947"/>
                    <a:pt x="306750" y="5"/>
                  </a:cubicBezTo>
                  <a:close/>
                </a:path>
              </a:pathLst>
            </a:custGeom>
            <a:solidFill>
              <a:schemeClr val="bg1"/>
            </a:solidFill>
            <a:ln w="9525" cap="flat">
              <a:noFill/>
              <a:prstDash val="solid"/>
              <a:miter/>
            </a:ln>
          </p:spPr>
          <p:txBody>
            <a:bodyPr rtlCol="0" anchor="ctr"/>
            <a:lstStyle/>
            <a:p>
              <a:endParaRPr lang="en-US"/>
            </a:p>
          </p:txBody>
        </p:sp>
      </p:grpSp>
      <p:grpSp>
        <p:nvGrpSpPr>
          <p:cNvPr id="92" name="Group 91">
            <a:extLst>
              <a:ext uri="{FF2B5EF4-FFF2-40B4-BE49-F238E27FC236}">
                <a16:creationId xmlns:a16="http://schemas.microsoft.com/office/drawing/2014/main" id="{034322E8-4A5A-412F-B808-9E4AA51285DA}"/>
              </a:ext>
            </a:extLst>
          </p:cNvPr>
          <p:cNvGrpSpPr/>
          <p:nvPr/>
        </p:nvGrpSpPr>
        <p:grpSpPr>
          <a:xfrm>
            <a:off x="2814643" y="1603145"/>
            <a:ext cx="354644" cy="1754222"/>
            <a:chOff x="6983182" y="3979844"/>
            <a:chExt cx="533400" cy="2638426"/>
          </a:xfrm>
        </p:grpSpPr>
        <p:sp>
          <p:nvSpPr>
            <p:cNvPr id="93" name="Freeform: Shape 92">
              <a:extLst>
                <a:ext uri="{FF2B5EF4-FFF2-40B4-BE49-F238E27FC236}">
                  <a16:creationId xmlns:a16="http://schemas.microsoft.com/office/drawing/2014/main" id="{0B770519-CD8D-4CE5-98B2-1C853F41909A}"/>
                </a:ext>
              </a:extLst>
            </p:cNvPr>
            <p:cNvSpPr/>
            <p:nvPr/>
          </p:nvSpPr>
          <p:spPr>
            <a:xfrm>
              <a:off x="6983182" y="3979844"/>
              <a:ext cx="533400" cy="1587818"/>
            </a:xfrm>
            <a:custGeom>
              <a:avLst/>
              <a:gdLst>
                <a:gd name="connsiteX0" fmla="*/ 324803 w 533400"/>
                <a:gd name="connsiteY0" fmla="*/ 0 h 1587818"/>
                <a:gd name="connsiteX1" fmla="*/ 474345 w 533400"/>
                <a:gd name="connsiteY1" fmla="*/ 0 h 1587818"/>
                <a:gd name="connsiteX2" fmla="*/ 533400 w 533400"/>
                <a:gd name="connsiteY2" fmla="*/ 59055 h 1587818"/>
                <a:gd name="connsiteX3" fmla="*/ 533400 w 533400"/>
                <a:gd name="connsiteY3" fmla="*/ 776288 h 1587818"/>
                <a:gd name="connsiteX4" fmla="*/ 452438 w 533400"/>
                <a:gd name="connsiteY4" fmla="*/ 857250 h 1587818"/>
                <a:gd name="connsiteX5" fmla="*/ 304800 w 533400"/>
                <a:gd name="connsiteY5" fmla="*/ 857250 h 1587818"/>
                <a:gd name="connsiteX6" fmla="*/ 304800 w 533400"/>
                <a:gd name="connsiteY6" fmla="*/ 1587818 h 1587818"/>
                <a:gd name="connsiteX7" fmla="*/ 214313 w 533400"/>
                <a:gd name="connsiteY7" fmla="*/ 1587818 h 1587818"/>
                <a:gd name="connsiteX8" fmla="*/ 214313 w 533400"/>
                <a:gd name="connsiteY8" fmla="*/ 857250 h 1587818"/>
                <a:gd name="connsiteX9" fmla="*/ 81915 w 533400"/>
                <a:gd name="connsiteY9" fmla="*/ 857250 h 1587818"/>
                <a:gd name="connsiteX10" fmla="*/ 0 w 533400"/>
                <a:gd name="connsiteY10" fmla="*/ 775335 h 1587818"/>
                <a:gd name="connsiteX11" fmla="*/ 0 w 533400"/>
                <a:gd name="connsiteY11" fmla="*/ 324803 h 1587818"/>
                <a:gd name="connsiteX12" fmla="*/ 324803 w 533400"/>
                <a:gd name="connsiteY12" fmla="*/ 0 h 1587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3400" h="1587818">
                  <a:moveTo>
                    <a:pt x="324803" y="0"/>
                  </a:moveTo>
                  <a:lnTo>
                    <a:pt x="474345" y="0"/>
                  </a:lnTo>
                  <a:cubicBezTo>
                    <a:pt x="506730" y="0"/>
                    <a:pt x="533400" y="26670"/>
                    <a:pt x="533400" y="59055"/>
                  </a:cubicBezTo>
                  <a:lnTo>
                    <a:pt x="533400" y="776288"/>
                  </a:lnTo>
                  <a:cubicBezTo>
                    <a:pt x="533400" y="821055"/>
                    <a:pt x="497205" y="857250"/>
                    <a:pt x="452438" y="857250"/>
                  </a:cubicBezTo>
                  <a:lnTo>
                    <a:pt x="304800" y="857250"/>
                  </a:lnTo>
                  <a:lnTo>
                    <a:pt x="304800" y="1587818"/>
                  </a:lnTo>
                  <a:lnTo>
                    <a:pt x="214313" y="1587818"/>
                  </a:lnTo>
                  <a:lnTo>
                    <a:pt x="214313" y="857250"/>
                  </a:lnTo>
                  <a:lnTo>
                    <a:pt x="81915" y="857250"/>
                  </a:lnTo>
                  <a:cubicBezTo>
                    <a:pt x="37148" y="857250"/>
                    <a:pt x="0" y="820102"/>
                    <a:pt x="0" y="775335"/>
                  </a:cubicBezTo>
                  <a:lnTo>
                    <a:pt x="0" y="324803"/>
                  </a:lnTo>
                  <a:cubicBezTo>
                    <a:pt x="0" y="146685"/>
                    <a:pt x="145733" y="0"/>
                    <a:pt x="324803" y="0"/>
                  </a:cubicBezTo>
                  <a:close/>
                </a:path>
              </a:pathLst>
            </a:custGeom>
            <a:solidFill>
              <a:schemeClr val="accent3"/>
            </a:solidFill>
            <a:ln w="9525" cap="flat">
              <a:noFill/>
              <a:prstDash val="solid"/>
              <a:miter/>
            </a:ln>
          </p:spPr>
          <p:txBody>
            <a:bodyPr wrap="square" rtlCol="0" anchor="ctr">
              <a:noAutofit/>
            </a:bodyPr>
            <a:lstStyle/>
            <a:p>
              <a:endParaRPr lang="en-US"/>
            </a:p>
          </p:txBody>
        </p:sp>
        <p:sp>
          <p:nvSpPr>
            <p:cNvPr id="94" name="Freeform: Shape 93">
              <a:extLst>
                <a:ext uri="{FF2B5EF4-FFF2-40B4-BE49-F238E27FC236}">
                  <a16:creationId xmlns:a16="http://schemas.microsoft.com/office/drawing/2014/main" id="{6DC67ED9-DFB8-4113-86A6-192401D31555}"/>
                </a:ext>
              </a:extLst>
            </p:cNvPr>
            <p:cNvSpPr/>
            <p:nvPr/>
          </p:nvSpPr>
          <p:spPr>
            <a:xfrm>
              <a:off x="7151775" y="5456220"/>
              <a:ext cx="180975" cy="1162050"/>
            </a:xfrm>
            <a:custGeom>
              <a:avLst/>
              <a:gdLst>
                <a:gd name="connsiteX0" fmla="*/ 90488 w 180975"/>
                <a:gd name="connsiteY0" fmla="*/ 0 h 1162050"/>
                <a:gd name="connsiteX1" fmla="*/ 0 w 180975"/>
                <a:gd name="connsiteY1" fmla="*/ 90488 h 1162050"/>
                <a:gd name="connsiteX2" fmla="*/ 0 w 180975"/>
                <a:gd name="connsiteY2" fmla="*/ 1071563 h 1162050"/>
                <a:gd name="connsiteX3" fmla="*/ 90488 w 180975"/>
                <a:gd name="connsiteY3" fmla="*/ 1162050 h 1162050"/>
                <a:gd name="connsiteX4" fmla="*/ 180975 w 180975"/>
                <a:gd name="connsiteY4" fmla="*/ 1071563 h 1162050"/>
                <a:gd name="connsiteX5" fmla="*/ 180975 w 180975"/>
                <a:gd name="connsiteY5" fmla="*/ 90488 h 1162050"/>
                <a:gd name="connsiteX6" fmla="*/ 90488 w 180975"/>
                <a:gd name="connsiteY6" fmla="*/ 0 h 1162050"/>
                <a:gd name="connsiteX7" fmla="*/ 103822 w 180975"/>
                <a:gd name="connsiteY7" fmla="*/ 1087755 h 1162050"/>
                <a:gd name="connsiteX8" fmla="*/ 55245 w 180975"/>
                <a:gd name="connsiteY8" fmla="*/ 1064895 h 1162050"/>
                <a:gd name="connsiteX9" fmla="*/ 78105 w 180975"/>
                <a:gd name="connsiteY9" fmla="*/ 1016317 h 1162050"/>
                <a:gd name="connsiteX10" fmla="*/ 126682 w 180975"/>
                <a:gd name="connsiteY10" fmla="*/ 1039178 h 1162050"/>
                <a:gd name="connsiteX11" fmla="*/ 103822 w 180975"/>
                <a:gd name="connsiteY11" fmla="*/ 1087755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975" h="1162050">
                  <a:moveTo>
                    <a:pt x="90488" y="0"/>
                  </a:moveTo>
                  <a:cubicBezTo>
                    <a:pt x="40957" y="0"/>
                    <a:pt x="0" y="40957"/>
                    <a:pt x="0" y="90488"/>
                  </a:cubicBezTo>
                  <a:lnTo>
                    <a:pt x="0" y="1071563"/>
                  </a:lnTo>
                  <a:cubicBezTo>
                    <a:pt x="0" y="1121092"/>
                    <a:pt x="40957" y="1162050"/>
                    <a:pt x="90488" y="1162050"/>
                  </a:cubicBezTo>
                  <a:cubicBezTo>
                    <a:pt x="140017" y="1162050"/>
                    <a:pt x="180975" y="1121092"/>
                    <a:pt x="180975" y="1071563"/>
                  </a:cubicBezTo>
                  <a:lnTo>
                    <a:pt x="180975" y="90488"/>
                  </a:lnTo>
                  <a:cubicBezTo>
                    <a:pt x="180975" y="40957"/>
                    <a:pt x="140970" y="0"/>
                    <a:pt x="90488" y="0"/>
                  </a:cubicBezTo>
                  <a:close/>
                  <a:moveTo>
                    <a:pt x="103822" y="1087755"/>
                  </a:moveTo>
                  <a:cubicBezTo>
                    <a:pt x="83820" y="1095375"/>
                    <a:pt x="61913" y="1084898"/>
                    <a:pt x="55245" y="1064895"/>
                  </a:cubicBezTo>
                  <a:cubicBezTo>
                    <a:pt x="47625" y="1044892"/>
                    <a:pt x="58102" y="1022985"/>
                    <a:pt x="78105" y="1016317"/>
                  </a:cubicBezTo>
                  <a:cubicBezTo>
                    <a:pt x="98107" y="1009650"/>
                    <a:pt x="120015" y="1019175"/>
                    <a:pt x="126682" y="1039178"/>
                  </a:cubicBezTo>
                  <a:cubicBezTo>
                    <a:pt x="134302" y="1058228"/>
                    <a:pt x="123825" y="1080135"/>
                    <a:pt x="103822" y="1087755"/>
                  </a:cubicBezTo>
                  <a:close/>
                </a:path>
              </a:pathLst>
            </a:custGeom>
            <a:solidFill>
              <a:schemeClr val="accent1"/>
            </a:solidFill>
            <a:ln w="9525" cap="flat">
              <a:noFill/>
              <a:prstDash val="solid"/>
              <a:miter/>
            </a:ln>
          </p:spPr>
          <p:txBody>
            <a:bodyPr rtlCol="0" anchor="ctr"/>
            <a:lstStyle/>
            <a:p>
              <a:endParaRPr lang="en-US"/>
            </a:p>
          </p:txBody>
        </p:sp>
      </p:grpSp>
      <p:grpSp>
        <p:nvGrpSpPr>
          <p:cNvPr id="95" name="Group 94">
            <a:extLst>
              <a:ext uri="{FF2B5EF4-FFF2-40B4-BE49-F238E27FC236}">
                <a16:creationId xmlns:a16="http://schemas.microsoft.com/office/drawing/2014/main" id="{385E15E2-0A0B-4680-B3F2-C6ED3CCDBE95}"/>
              </a:ext>
            </a:extLst>
          </p:cNvPr>
          <p:cNvGrpSpPr/>
          <p:nvPr/>
        </p:nvGrpSpPr>
        <p:grpSpPr>
          <a:xfrm>
            <a:off x="10757649" y="5477220"/>
            <a:ext cx="1204151" cy="1215790"/>
            <a:chOff x="4483745" y="2197915"/>
            <a:chExt cx="3299490" cy="3331381"/>
          </a:xfrm>
        </p:grpSpPr>
        <p:sp>
          <p:nvSpPr>
            <p:cNvPr id="96" name="Freeform: Shape 95">
              <a:extLst>
                <a:ext uri="{FF2B5EF4-FFF2-40B4-BE49-F238E27FC236}">
                  <a16:creationId xmlns:a16="http://schemas.microsoft.com/office/drawing/2014/main" id="{5C1DD00E-962D-4F5F-B010-48596FB8AD6D}"/>
                </a:ext>
              </a:extLst>
            </p:cNvPr>
            <p:cNvSpPr/>
            <p:nvPr/>
          </p:nvSpPr>
          <p:spPr>
            <a:xfrm>
              <a:off x="5019749" y="3017040"/>
              <a:ext cx="990600" cy="1171575"/>
            </a:xfrm>
            <a:custGeom>
              <a:avLst/>
              <a:gdLst>
                <a:gd name="connsiteX0" fmla="*/ 31050 w 990600"/>
                <a:gd name="connsiteY0" fmla="*/ 828675 h 1171575"/>
                <a:gd name="connsiteX1" fmla="*/ 225360 w 990600"/>
                <a:gd name="connsiteY1" fmla="*/ 867728 h 1171575"/>
                <a:gd name="connsiteX2" fmla="*/ 390142 w 990600"/>
                <a:gd name="connsiteY2" fmla="*/ 1032510 h 1171575"/>
                <a:gd name="connsiteX3" fmla="*/ 410145 w 990600"/>
                <a:gd name="connsiteY3" fmla="*/ 1081088 h 1171575"/>
                <a:gd name="connsiteX4" fmla="*/ 468247 w 990600"/>
                <a:gd name="connsiteY4" fmla="*/ 1160145 h 1171575"/>
                <a:gd name="connsiteX5" fmla="*/ 541590 w 990600"/>
                <a:gd name="connsiteY5" fmla="*/ 1147763 h 1171575"/>
                <a:gd name="connsiteX6" fmla="*/ 558735 w 990600"/>
                <a:gd name="connsiteY6" fmla="*/ 1116330 h 1171575"/>
                <a:gd name="connsiteX7" fmla="*/ 609217 w 990600"/>
                <a:gd name="connsiteY7" fmla="*/ 975360 h 1171575"/>
                <a:gd name="connsiteX8" fmla="*/ 730185 w 990600"/>
                <a:gd name="connsiteY8" fmla="*/ 912495 h 1171575"/>
                <a:gd name="connsiteX9" fmla="*/ 768285 w 990600"/>
                <a:gd name="connsiteY9" fmla="*/ 923925 h 1171575"/>
                <a:gd name="connsiteX10" fmla="*/ 996885 w 990600"/>
                <a:gd name="connsiteY10" fmla="*/ 667703 h 1171575"/>
                <a:gd name="connsiteX11" fmla="*/ 893062 w 990600"/>
                <a:gd name="connsiteY11" fmla="*/ 449580 h 1171575"/>
                <a:gd name="connsiteX12" fmla="*/ 867345 w 990600"/>
                <a:gd name="connsiteY12" fmla="*/ 447675 h 1171575"/>
                <a:gd name="connsiteX13" fmla="*/ 681607 w 990600"/>
                <a:gd name="connsiteY13" fmla="*/ 428625 h 1171575"/>
                <a:gd name="connsiteX14" fmla="*/ 653032 w 990600"/>
                <a:gd name="connsiteY14" fmla="*/ 356235 h 1171575"/>
                <a:gd name="connsiteX15" fmla="*/ 650175 w 990600"/>
                <a:gd name="connsiteY15" fmla="*/ 319088 h 1171575"/>
                <a:gd name="connsiteX16" fmla="*/ 569212 w 990600"/>
                <a:gd name="connsiteY16" fmla="*/ 186690 h 1171575"/>
                <a:gd name="connsiteX17" fmla="*/ 462532 w 990600"/>
                <a:gd name="connsiteY17" fmla="*/ 100965 h 1171575"/>
                <a:gd name="connsiteX18" fmla="*/ 442530 w 990600"/>
                <a:gd name="connsiteY18" fmla="*/ 0 h 1171575"/>
                <a:gd name="connsiteX19" fmla="*/ 287272 w 990600"/>
                <a:gd name="connsiteY19" fmla="*/ 119063 h 1171575"/>
                <a:gd name="connsiteX20" fmla="*/ 157732 w 990600"/>
                <a:gd name="connsiteY20" fmla="*/ 287655 h 1171575"/>
                <a:gd name="connsiteX21" fmla="*/ 101535 w 990600"/>
                <a:gd name="connsiteY21" fmla="*/ 349568 h 1171575"/>
                <a:gd name="connsiteX22" fmla="*/ 64387 w 990600"/>
                <a:gd name="connsiteY22" fmla="*/ 415290 h 1171575"/>
                <a:gd name="connsiteX23" fmla="*/ 2475 w 990600"/>
                <a:gd name="connsiteY23" fmla="*/ 693420 h 1171575"/>
                <a:gd name="connsiteX24" fmla="*/ 9142 w 990600"/>
                <a:gd name="connsiteY24" fmla="*/ 806768 h 1171575"/>
                <a:gd name="connsiteX25" fmla="*/ 31050 w 990600"/>
                <a:gd name="connsiteY25" fmla="*/ 828675 h 1171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990600" h="1171575">
                  <a:moveTo>
                    <a:pt x="31050" y="828675"/>
                  </a:moveTo>
                  <a:cubicBezTo>
                    <a:pt x="97725" y="832485"/>
                    <a:pt x="162495" y="844868"/>
                    <a:pt x="225360" y="867728"/>
                  </a:cubicBezTo>
                  <a:cubicBezTo>
                    <a:pt x="304417" y="897255"/>
                    <a:pt x="371092" y="941070"/>
                    <a:pt x="390142" y="1032510"/>
                  </a:cubicBezTo>
                  <a:cubicBezTo>
                    <a:pt x="393000" y="1049655"/>
                    <a:pt x="400620" y="1065848"/>
                    <a:pt x="410145" y="1081088"/>
                  </a:cubicBezTo>
                  <a:cubicBezTo>
                    <a:pt x="427290" y="1108710"/>
                    <a:pt x="441577" y="1140143"/>
                    <a:pt x="468247" y="1160145"/>
                  </a:cubicBezTo>
                  <a:cubicBezTo>
                    <a:pt x="495870" y="1181100"/>
                    <a:pt x="521587" y="1177290"/>
                    <a:pt x="541590" y="1147763"/>
                  </a:cubicBezTo>
                  <a:cubicBezTo>
                    <a:pt x="548257" y="1137285"/>
                    <a:pt x="553020" y="1126808"/>
                    <a:pt x="558735" y="1116330"/>
                  </a:cubicBezTo>
                  <a:cubicBezTo>
                    <a:pt x="580642" y="1071563"/>
                    <a:pt x="594930" y="1022985"/>
                    <a:pt x="609217" y="975360"/>
                  </a:cubicBezTo>
                  <a:cubicBezTo>
                    <a:pt x="630172" y="905828"/>
                    <a:pt x="662557" y="888683"/>
                    <a:pt x="730185" y="912495"/>
                  </a:cubicBezTo>
                  <a:cubicBezTo>
                    <a:pt x="742567" y="917258"/>
                    <a:pt x="754950" y="922973"/>
                    <a:pt x="768285" y="923925"/>
                  </a:cubicBezTo>
                  <a:cubicBezTo>
                    <a:pt x="894967" y="931545"/>
                    <a:pt x="1012125" y="809625"/>
                    <a:pt x="996885" y="667703"/>
                  </a:cubicBezTo>
                  <a:cubicBezTo>
                    <a:pt x="987360" y="582930"/>
                    <a:pt x="942592" y="515303"/>
                    <a:pt x="893062" y="449580"/>
                  </a:cubicBezTo>
                  <a:cubicBezTo>
                    <a:pt x="883537" y="437198"/>
                    <a:pt x="878775" y="436245"/>
                    <a:pt x="867345" y="447675"/>
                  </a:cubicBezTo>
                  <a:cubicBezTo>
                    <a:pt x="806385" y="508635"/>
                    <a:pt x="730185" y="500063"/>
                    <a:pt x="681607" y="428625"/>
                  </a:cubicBezTo>
                  <a:cubicBezTo>
                    <a:pt x="667320" y="406718"/>
                    <a:pt x="657795" y="381953"/>
                    <a:pt x="653032" y="356235"/>
                  </a:cubicBezTo>
                  <a:cubicBezTo>
                    <a:pt x="651127" y="343853"/>
                    <a:pt x="645412" y="333375"/>
                    <a:pt x="650175" y="319088"/>
                  </a:cubicBezTo>
                  <a:cubicBezTo>
                    <a:pt x="670177" y="251460"/>
                    <a:pt x="638745" y="200025"/>
                    <a:pt x="569212" y="186690"/>
                  </a:cubicBezTo>
                  <a:cubicBezTo>
                    <a:pt x="518730" y="176213"/>
                    <a:pt x="483487" y="148590"/>
                    <a:pt x="462532" y="100965"/>
                  </a:cubicBezTo>
                  <a:cubicBezTo>
                    <a:pt x="449197" y="69533"/>
                    <a:pt x="445387" y="35243"/>
                    <a:pt x="442530" y="0"/>
                  </a:cubicBezTo>
                  <a:cubicBezTo>
                    <a:pt x="375855" y="21908"/>
                    <a:pt x="317752" y="55245"/>
                    <a:pt x="287272" y="119063"/>
                  </a:cubicBezTo>
                  <a:cubicBezTo>
                    <a:pt x="255840" y="185738"/>
                    <a:pt x="211072" y="239078"/>
                    <a:pt x="157732" y="287655"/>
                  </a:cubicBezTo>
                  <a:cubicBezTo>
                    <a:pt x="137730" y="306705"/>
                    <a:pt x="120585" y="328613"/>
                    <a:pt x="101535" y="349568"/>
                  </a:cubicBezTo>
                  <a:cubicBezTo>
                    <a:pt x="84390" y="368618"/>
                    <a:pt x="72960" y="391478"/>
                    <a:pt x="64387" y="415290"/>
                  </a:cubicBezTo>
                  <a:cubicBezTo>
                    <a:pt x="34860" y="505778"/>
                    <a:pt x="12000" y="598170"/>
                    <a:pt x="2475" y="693420"/>
                  </a:cubicBezTo>
                  <a:cubicBezTo>
                    <a:pt x="-383" y="731520"/>
                    <a:pt x="-3240" y="769620"/>
                    <a:pt x="9142" y="806768"/>
                  </a:cubicBezTo>
                  <a:cubicBezTo>
                    <a:pt x="12000" y="820103"/>
                    <a:pt x="16762" y="827723"/>
                    <a:pt x="31050" y="828675"/>
                  </a:cubicBezTo>
                  <a:close/>
                </a:path>
              </a:pathLst>
            </a:custGeom>
            <a:solidFill>
              <a:schemeClr val="accent3"/>
            </a:solidFill>
            <a:ln w="9525" cap="flat">
              <a:noFill/>
              <a:prstDash val="solid"/>
              <a:miter/>
            </a:ln>
          </p:spPr>
          <p:txBody>
            <a:bodyPr rtlCol="0" anchor="ctr"/>
            <a:lstStyle/>
            <a:p>
              <a:endParaRPr lang="en-US"/>
            </a:p>
          </p:txBody>
        </p:sp>
        <p:sp>
          <p:nvSpPr>
            <p:cNvPr id="97" name="Freeform: Shape 96">
              <a:extLst>
                <a:ext uri="{FF2B5EF4-FFF2-40B4-BE49-F238E27FC236}">
                  <a16:creationId xmlns:a16="http://schemas.microsoft.com/office/drawing/2014/main" id="{6725AAC5-C7C6-4DAD-BBA0-75A501C02564}"/>
                </a:ext>
              </a:extLst>
            </p:cNvPr>
            <p:cNvSpPr/>
            <p:nvPr/>
          </p:nvSpPr>
          <p:spPr>
            <a:xfrm>
              <a:off x="5512127" y="2743047"/>
              <a:ext cx="1724025" cy="1038225"/>
            </a:xfrm>
            <a:custGeom>
              <a:avLst/>
              <a:gdLst>
                <a:gd name="connsiteX0" fmla="*/ 124555 w 1724025"/>
                <a:gd name="connsiteY0" fmla="*/ 378975 h 1038225"/>
                <a:gd name="connsiteX1" fmla="*/ 197897 w 1724025"/>
                <a:gd name="connsiteY1" fmla="*/ 412312 h 1038225"/>
                <a:gd name="connsiteX2" fmla="*/ 239807 w 1724025"/>
                <a:gd name="connsiteY2" fmla="*/ 502800 h 1038225"/>
                <a:gd name="connsiteX3" fmla="*/ 236950 w 1724025"/>
                <a:gd name="connsiteY3" fmla="*/ 601860 h 1038225"/>
                <a:gd name="connsiteX4" fmla="*/ 324580 w 1724025"/>
                <a:gd name="connsiteY4" fmla="*/ 636150 h 1038225"/>
                <a:gd name="connsiteX5" fmla="*/ 391255 w 1724025"/>
                <a:gd name="connsiteY5" fmla="*/ 561855 h 1038225"/>
                <a:gd name="connsiteX6" fmla="*/ 459835 w 1724025"/>
                <a:gd name="connsiteY6" fmla="*/ 489465 h 1038225"/>
                <a:gd name="connsiteX7" fmla="*/ 568420 w 1724025"/>
                <a:gd name="connsiteY7" fmla="*/ 493275 h 1038225"/>
                <a:gd name="connsiteX8" fmla="*/ 651287 w 1724025"/>
                <a:gd name="connsiteY8" fmla="*/ 571380 h 1038225"/>
                <a:gd name="connsiteX9" fmla="*/ 705580 w 1724025"/>
                <a:gd name="connsiteY9" fmla="*/ 597097 h 1038225"/>
                <a:gd name="connsiteX10" fmla="*/ 820832 w 1724025"/>
                <a:gd name="connsiteY10" fmla="*/ 611385 h 1038225"/>
                <a:gd name="connsiteX11" fmla="*/ 906557 w 1724025"/>
                <a:gd name="connsiteY11" fmla="*/ 710445 h 1038225"/>
                <a:gd name="connsiteX12" fmla="*/ 985615 w 1724025"/>
                <a:gd name="connsiteY12" fmla="*/ 817125 h 1038225"/>
                <a:gd name="connsiteX13" fmla="*/ 1076102 w 1724025"/>
                <a:gd name="connsiteY13" fmla="*/ 836175 h 1038225"/>
                <a:gd name="connsiteX14" fmla="*/ 1192307 w 1724025"/>
                <a:gd name="connsiteY14" fmla="*/ 841890 h 1038225"/>
                <a:gd name="connsiteX15" fmla="*/ 1226597 w 1724025"/>
                <a:gd name="connsiteY15" fmla="*/ 898087 h 1038225"/>
                <a:gd name="connsiteX16" fmla="*/ 1197070 w 1724025"/>
                <a:gd name="connsiteY16" fmla="*/ 955237 h 1038225"/>
                <a:gd name="connsiteX17" fmla="*/ 1180877 w 1724025"/>
                <a:gd name="connsiteY17" fmla="*/ 1022865 h 1038225"/>
                <a:gd name="connsiteX18" fmla="*/ 1251362 w 1724025"/>
                <a:gd name="connsiteY18" fmla="*/ 1047630 h 1038225"/>
                <a:gd name="connsiteX19" fmla="*/ 1253268 w 1724025"/>
                <a:gd name="connsiteY19" fmla="*/ 1047630 h 1038225"/>
                <a:gd name="connsiteX20" fmla="*/ 1443768 w 1724025"/>
                <a:gd name="connsiteY20" fmla="*/ 976192 h 1038225"/>
                <a:gd name="connsiteX21" fmla="*/ 1603787 w 1724025"/>
                <a:gd name="connsiteY21" fmla="*/ 941902 h 1038225"/>
                <a:gd name="connsiteX22" fmla="*/ 1708562 w 1724025"/>
                <a:gd name="connsiteY22" fmla="*/ 984765 h 1038225"/>
                <a:gd name="connsiteX23" fmla="*/ 1729518 w 1724025"/>
                <a:gd name="connsiteY23" fmla="*/ 975240 h 1038225"/>
                <a:gd name="connsiteX24" fmla="*/ 1707610 w 1724025"/>
                <a:gd name="connsiteY24" fmla="*/ 867607 h 1038225"/>
                <a:gd name="connsiteX25" fmla="*/ 1667605 w 1724025"/>
                <a:gd name="connsiteY25" fmla="*/ 702825 h 1038225"/>
                <a:gd name="connsiteX26" fmla="*/ 1613312 w 1724025"/>
                <a:gd name="connsiteY26" fmla="*/ 558997 h 1038225"/>
                <a:gd name="connsiteX27" fmla="*/ 1539970 w 1724025"/>
                <a:gd name="connsiteY27" fmla="*/ 508515 h 1038225"/>
                <a:gd name="connsiteX28" fmla="*/ 1447577 w 1724025"/>
                <a:gd name="connsiteY28" fmla="*/ 363735 h 1038225"/>
                <a:gd name="connsiteX29" fmla="*/ 1410430 w 1724025"/>
                <a:gd name="connsiteY29" fmla="*/ 294202 h 1038225"/>
                <a:gd name="connsiteX30" fmla="*/ 1359947 w 1724025"/>
                <a:gd name="connsiteY30" fmla="*/ 255150 h 1038225"/>
                <a:gd name="connsiteX31" fmla="*/ 1268507 w 1724025"/>
                <a:gd name="connsiteY31" fmla="*/ 191332 h 1038225"/>
                <a:gd name="connsiteX32" fmla="*/ 1043718 w 1724025"/>
                <a:gd name="connsiteY32" fmla="*/ 107512 h 1038225"/>
                <a:gd name="connsiteX33" fmla="*/ 893222 w 1724025"/>
                <a:gd name="connsiteY33" fmla="*/ 63697 h 1038225"/>
                <a:gd name="connsiteX34" fmla="*/ 849407 w 1724025"/>
                <a:gd name="connsiteY34" fmla="*/ 35122 h 1038225"/>
                <a:gd name="connsiteX35" fmla="*/ 746537 w 1724025"/>
                <a:gd name="connsiteY35" fmla="*/ 2737 h 1038225"/>
                <a:gd name="connsiteX36" fmla="*/ 570325 w 1724025"/>
                <a:gd name="connsiteY36" fmla="*/ 832 h 1038225"/>
                <a:gd name="connsiteX37" fmla="*/ 342677 w 1724025"/>
                <a:gd name="connsiteY37" fmla="*/ 69412 h 1038225"/>
                <a:gd name="connsiteX38" fmla="*/ 253143 w 1724025"/>
                <a:gd name="connsiteY38" fmla="*/ 127515 h 1038225"/>
                <a:gd name="connsiteX39" fmla="*/ 185515 w 1724025"/>
                <a:gd name="connsiteY39" fmla="*/ 137992 h 1038225"/>
                <a:gd name="connsiteX40" fmla="*/ 5493 w 1724025"/>
                <a:gd name="connsiteY40" fmla="*/ 210382 h 1038225"/>
                <a:gd name="connsiteX41" fmla="*/ 730 w 1724025"/>
                <a:gd name="connsiteY41" fmla="*/ 232290 h 1038225"/>
                <a:gd name="connsiteX42" fmla="*/ 124555 w 1724025"/>
                <a:gd name="connsiteY42" fmla="*/ 378975 h 1038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724025" h="1038225">
                  <a:moveTo>
                    <a:pt x="124555" y="378975"/>
                  </a:moveTo>
                  <a:cubicBezTo>
                    <a:pt x="149320" y="389452"/>
                    <a:pt x="175037" y="398025"/>
                    <a:pt x="197897" y="412312"/>
                  </a:cubicBezTo>
                  <a:cubicBezTo>
                    <a:pt x="232187" y="434220"/>
                    <a:pt x="246475" y="462795"/>
                    <a:pt x="239807" y="502800"/>
                  </a:cubicBezTo>
                  <a:cubicBezTo>
                    <a:pt x="234093" y="535185"/>
                    <a:pt x="229330" y="568522"/>
                    <a:pt x="236950" y="601860"/>
                  </a:cubicBezTo>
                  <a:cubicBezTo>
                    <a:pt x="248380" y="655200"/>
                    <a:pt x="279812" y="667582"/>
                    <a:pt x="324580" y="636150"/>
                  </a:cubicBezTo>
                  <a:cubicBezTo>
                    <a:pt x="352202" y="616147"/>
                    <a:pt x="370300" y="587572"/>
                    <a:pt x="391255" y="561855"/>
                  </a:cubicBezTo>
                  <a:cubicBezTo>
                    <a:pt x="412210" y="535185"/>
                    <a:pt x="432212" y="509467"/>
                    <a:pt x="459835" y="489465"/>
                  </a:cubicBezTo>
                  <a:cubicBezTo>
                    <a:pt x="499840" y="458985"/>
                    <a:pt x="530320" y="459937"/>
                    <a:pt x="568420" y="493275"/>
                  </a:cubicBezTo>
                  <a:cubicBezTo>
                    <a:pt x="596995" y="518992"/>
                    <a:pt x="624618" y="544710"/>
                    <a:pt x="651287" y="571380"/>
                  </a:cubicBezTo>
                  <a:cubicBezTo>
                    <a:pt x="666527" y="586620"/>
                    <a:pt x="684625" y="594240"/>
                    <a:pt x="705580" y="597097"/>
                  </a:cubicBezTo>
                  <a:cubicBezTo>
                    <a:pt x="743680" y="601860"/>
                    <a:pt x="782732" y="601860"/>
                    <a:pt x="820832" y="611385"/>
                  </a:cubicBezTo>
                  <a:cubicBezTo>
                    <a:pt x="877030" y="625672"/>
                    <a:pt x="901795" y="652342"/>
                    <a:pt x="906557" y="710445"/>
                  </a:cubicBezTo>
                  <a:cubicBezTo>
                    <a:pt x="910368" y="763785"/>
                    <a:pt x="938943" y="796170"/>
                    <a:pt x="985615" y="817125"/>
                  </a:cubicBezTo>
                  <a:cubicBezTo>
                    <a:pt x="1014190" y="830460"/>
                    <a:pt x="1044670" y="835222"/>
                    <a:pt x="1076102" y="836175"/>
                  </a:cubicBezTo>
                  <a:cubicBezTo>
                    <a:pt x="1115155" y="838080"/>
                    <a:pt x="1154207" y="838080"/>
                    <a:pt x="1192307" y="841890"/>
                  </a:cubicBezTo>
                  <a:cubicBezTo>
                    <a:pt x="1227550" y="845700"/>
                    <a:pt x="1238027" y="864750"/>
                    <a:pt x="1226597" y="898087"/>
                  </a:cubicBezTo>
                  <a:cubicBezTo>
                    <a:pt x="1219930" y="919042"/>
                    <a:pt x="1207547" y="937140"/>
                    <a:pt x="1197070" y="955237"/>
                  </a:cubicBezTo>
                  <a:cubicBezTo>
                    <a:pt x="1184687" y="976192"/>
                    <a:pt x="1165637" y="997147"/>
                    <a:pt x="1180877" y="1022865"/>
                  </a:cubicBezTo>
                  <a:cubicBezTo>
                    <a:pt x="1196118" y="1049535"/>
                    <a:pt x="1224693" y="1047630"/>
                    <a:pt x="1251362" y="1047630"/>
                  </a:cubicBezTo>
                  <a:cubicBezTo>
                    <a:pt x="1252315" y="1047630"/>
                    <a:pt x="1252315" y="1047630"/>
                    <a:pt x="1253268" y="1047630"/>
                  </a:cubicBezTo>
                  <a:cubicBezTo>
                    <a:pt x="1323752" y="1043820"/>
                    <a:pt x="1386618" y="1015245"/>
                    <a:pt x="1443768" y="976192"/>
                  </a:cubicBezTo>
                  <a:cubicBezTo>
                    <a:pt x="1492345" y="942855"/>
                    <a:pt x="1545685" y="930472"/>
                    <a:pt x="1603787" y="941902"/>
                  </a:cubicBezTo>
                  <a:cubicBezTo>
                    <a:pt x="1641887" y="949522"/>
                    <a:pt x="1676177" y="963810"/>
                    <a:pt x="1708562" y="984765"/>
                  </a:cubicBezTo>
                  <a:cubicBezTo>
                    <a:pt x="1722850" y="994290"/>
                    <a:pt x="1726660" y="990480"/>
                    <a:pt x="1729518" y="975240"/>
                  </a:cubicBezTo>
                  <a:cubicBezTo>
                    <a:pt x="1739043" y="935235"/>
                    <a:pt x="1725707" y="900945"/>
                    <a:pt x="1707610" y="867607"/>
                  </a:cubicBezTo>
                  <a:cubicBezTo>
                    <a:pt x="1678082" y="811410"/>
                    <a:pt x="1650460" y="756165"/>
                    <a:pt x="1667605" y="702825"/>
                  </a:cubicBezTo>
                  <a:cubicBezTo>
                    <a:pt x="1670462" y="638055"/>
                    <a:pt x="1656175" y="590430"/>
                    <a:pt x="1613312" y="558997"/>
                  </a:cubicBezTo>
                  <a:cubicBezTo>
                    <a:pt x="1590452" y="540900"/>
                    <a:pt x="1562830" y="526612"/>
                    <a:pt x="1539970" y="508515"/>
                  </a:cubicBezTo>
                  <a:cubicBezTo>
                    <a:pt x="1492345" y="471367"/>
                    <a:pt x="1452340" y="428505"/>
                    <a:pt x="1447577" y="363735"/>
                  </a:cubicBezTo>
                  <a:cubicBezTo>
                    <a:pt x="1445672" y="335160"/>
                    <a:pt x="1431385" y="312300"/>
                    <a:pt x="1410430" y="294202"/>
                  </a:cubicBezTo>
                  <a:cubicBezTo>
                    <a:pt x="1394237" y="279915"/>
                    <a:pt x="1377093" y="267532"/>
                    <a:pt x="1359947" y="255150"/>
                  </a:cubicBezTo>
                  <a:cubicBezTo>
                    <a:pt x="1329468" y="233242"/>
                    <a:pt x="1296130" y="215145"/>
                    <a:pt x="1268507" y="191332"/>
                  </a:cubicBezTo>
                  <a:cubicBezTo>
                    <a:pt x="1203737" y="134182"/>
                    <a:pt x="1133252" y="100845"/>
                    <a:pt x="1043718" y="107512"/>
                  </a:cubicBezTo>
                  <a:cubicBezTo>
                    <a:pt x="989425" y="111322"/>
                    <a:pt x="938943" y="95130"/>
                    <a:pt x="893222" y="63697"/>
                  </a:cubicBezTo>
                  <a:cubicBezTo>
                    <a:pt x="878935" y="53220"/>
                    <a:pt x="863695" y="44647"/>
                    <a:pt x="849407" y="35122"/>
                  </a:cubicBezTo>
                  <a:cubicBezTo>
                    <a:pt x="818927" y="14167"/>
                    <a:pt x="783685" y="4642"/>
                    <a:pt x="746537" y="2737"/>
                  </a:cubicBezTo>
                  <a:cubicBezTo>
                    <a:pt x="688435" y="-120"/>
                    <a:pt x="629380" y="5595"/>
                    <a:pt x="570325" y="832"/>
                  </a:cubicBezTo>
                  <a:cubicBezTo>
                    <a:pt x="486505" y="-4883"/>
                    <a:pt x="411257" y="18930"/>
                    <a:pt x="342677" y="69412"/>
                  </a:cubicBezTo>
                  <a:cubicBezTo>
                    <a:pt x="314102" y="90367"/>
                    <a:pt x="282670" y="107512"/>
                    <a:pt x="253143" y="127515"/>
                  </a:cubicBezTo>
                  <a:cubicBezTo>
                    <a:pt x="232187" y="141802"/>
                    <a:pt x="209327" y="143707"/>
                    <a:pt x="185515" y="137992"/>
                  </a:cubicBezTo>
                  <a:cubicBezTo>
                    <a:pt x="108362" y="118942"/>
                    <a:pt x="51212" y="151327"/>
                    <a:pt x="5493" y="210382"/>
                  </a:cubicBezTo>
                  <a:cubicBezTo>
                    <a:pt x="730" y="218002"/>
                    <a:pt x="-1175" y="223717"/>
                    <a:pt x="730" y="232290"/>
                  </a:cubicBezTo>
                  <a:cubicBezTo>
                    <a:pt x="15970" y="301822"/>
                    <a:pt x="55975" y="351352"/>
                    <a:pt x="124555" y="378975"/>
                  </a:cubicBezTo>
                  <a:close/>
                </a:path>
              </a:pathLst>
            </a:custGeom>
            <a:solidFill>
              <a:schemeClr val="accent1"/>
            </a:solidFill>
            <a:ln w="9525" cap="flat">
              <a:noFill/>
              <a:prstDash val="solid"/>
              <a:miter/>
            </a:ln>
          </p:spPr>
          <p:txBody>
            <a:bodyPr rtlCol="0" anchor="ctr"/>
            <a:lstStyle/>
            <a:p>
              <a:endParaRPr lang="en-US" dirty="0"/>
            </a:p>
          </p:txBody>
        </p:sp>
        <p:sp>
          <p:nvSpPr>
            <p:cNvPr id="98" name="Freeform: Shape 97">
              <a:extLst>
                <a:ext uri="{FF2B5EF4-FFF2-40B4-BE49-F238E27FC236}">
                  <a16:creationId xmlns:a16="http://schemas.microsoft.com/office/drawing/2014/main" id="{83C16E2F-13F2-416C-930B-A429A22006C1}"/>
                </a:ext>
              </a:extLst>
            </p:cNvPr>
            <p:cNvSpPr/>
            <p:nvPr/>
          </p:nvSpPr>
          <p:spPr>
            <a:xfrm>
              <a:off x="5040150" y="4500596"/>
              <a:ext cx="1704975" cy="1028700"/>
            </a:xfrm>
            <a:custGeom>
              <a:avLst/>
              <a:gdLst>
                <a:gd name="connsiteX0" fmla="*/ 1344457 w 1704975"/>
                <a:gd name="connsiteY0" fmla="*/ 620482 h 1028700"/>
                <a:gd name="connsiteX1" fmla="*/ 1391130 w 1704975"/>
                <a:gd name="connsiteY1" fmla="*/ 765262 h 1028700"/>
                <a:gd name="connsiteX2" fmla="*/ 1383509 w 1704975"/>
                <a:gd name="connsiteY2" fmla="*/ 758594 h 1028700"/>
                <a:gd name="connsiteX3" fmla="*/ 1214917 w 1704975"/>
                <a:gd name="connsiteY3" fmla="*/ 547139 h 1028700"/>
                <a:gd name="connsiteX4" fmla="*/ 1190152 w 1704975"/>
                <a:gd name="connsiteY4" fmla="*/ 526185 h 1028700"/>
                <a:gd name="connsiteX5" fmla="*/ 1016797 w 1704975"/>
                <a:gd name="connsiteY5" fmla="*/ 502372 h 1028700"/>
                <a:gd name="connsiteX6" fmla="*/ 905355 w 1704975"/>
                <a:gd name="connsiteY6" fmla="*/ 508087 h 1028700"/>
                <a:gd name="connsiteX7" fmla="*/ 886305 w 1704975"/>
                <a:gd name="connsiteY7" fmla="*/ 529994 h 1028700"/>
                <a:gd name="connsiteX8" fmla="*/ 903449 w 1704975"/>
                <a:gd name="connsiteY8" fmla="*/ 790027 h 1028700"/>
                <a:gd name="connsiteX9" fmla="*/ 857730 w 1704975"/>
                <a:gd name="connsiteY9" fmla="*/ 935760 h 1028700"/>
                <a:gd name="connsiteX10" fmla="*/ 857730 w 1704975"/>
                <a:gd name="connsiteY10" fmla="*/ 935760 h 1028700"/>
                <a:gd name="connsiteX11" fmla="*/ 857730 w 1704975"/>
                <a:gd name="connsiteY11" fmla="*/ 935760 h 1028700"/>
                <a:gd name="connsiteX12" fmla="*/ 853920 w 1704975"/>
                <a:gd name="connsiteY12" fmla="*/ 931949 h 1028700"/>
                <a:gd name="connsiteX13" fmla="*/ 852967 w 1704975"/>
                <a:gd name="connsiteY13" fmla="*/ 939569 h 1028700"/>
                <a:gd name="connsiteX14" fmla="*/ 852967 w 1704975"/>
                <a:gd name="connsiteY14" fmla="*/ 939569 h 1028700"/>
                <a:gd name="connsiteX15" fmla="*/ 853920 w 1704975"/>
                <a:gd name="connsiteY15" fmla="*/ 930997 h 1028700"/>
                <a:gd name="connsiteX16" fmla="*/ 854872 w 1704975"/>
                <a:gd name="connsiteY16" fmla="*/ 721447 h 1028700"/>
                <a:gd name="connsiteX17" fmla="*/ 718664 w 1704975"/>
                <a:gd name="connsiteY17" fmla="*/ 893849 h 1028700"/>
                <a:gd name="connsiteX18" fmla="*/ 831059 w 1704975"/>
                <a:gd name="connsiteY18" fmla="*/ 662392 h 1028700"/>
                <a:gd name="connsiteX19" fmla="*/ 838680 w 1704975"/>
                <a:gd name="connsiteY19" fmla="*/ 632864 h 1028700"/>
                <a:gd name="connsiteX20" fmla="*/ 805342 w 1704975"/>
                <a:gd name="connsiteY20" fmla="*/ 496657 h 1028700"/>
                <a:gd name="connsiteX21" fmla="*/ 775814 w 1704975"/>
                <a:gd name="connsiteY21" fmla="*/ 470939 h 1028700"/>
                <a:gd name="connsiteX22" fmla="*/ 670087 w 1704975"/>
                <a:gd name="connsiteY22" fmla="*/ 456652 h 1028700"/>
                <a:gd name="connsiteX23" fmla="*/ 556739 w 1704975"/>
                <a:gd name="connsiteY23" fmla="*/ 423314 h 1028700"/>
                <a:gd name="connsiteX24" fmla="*/ 390052 w 1704975"/>
                <a:gd name="connsiteY24" fmla="*/ 401407 h 1028700"/>
                <a:gd name="connsiteX25" fmla="*/ 363382 w 1704975"/>
                <a:gd name="connsiteY25" fmla="*/ 410932 h 1028700"/>
                <a:gd name="connsiteX26" fmla="*/ 144307 w 1704975"/>
                <a:gd name="connsiteY26" fmla="*/ 527137 h 1028700"/>
                <a:gd name="connsiteX27" fmla="*/ 143354 w 1704975"/>
                <a:gd name="connsiteY27" fmla="*/ 527137 h 1028700"/>
                <a:gd name="connsiteX28" fmla="*/ 141449 w 1704975"/>
                <a:gd name="connsiteY28" fmla="*/ 524279 h 1028700"/>
                <a:gd name="connsiteX29" fmla="*/ 132877 w 1704975"/>
                <a:gd name="connsiteY29" fmla="*/ 529042 h 1028700"/>
                <a:gd name="connsiteX30" fmla="*/ 132877 w 1704975"/>
                <a:gd name="connsiteY30" fmla="*/ 529042 h 1028700"/>
                <a:gd name="connsiteX31" fmla="*/ 141449 w 1704975"/>
                <a:gd name="connsiteY31" fmla="*/ 523327 h 1028700"/>
                <a:gd name="connsiteX32" fmla="*/ 304327 w 1704975"/>
                <a:gd name="connsiteY32" fmla="*/ 386167 h 1028700"/>
                <a:gd name="connsiteX33" fmla="*/ 90014 w 1704975"/>
                <a:gd name="connsiteY33" fmla="*/ 390929 h 1028700"/>
                <a:gd name="connsiteX34" fmla="*/ 481492 w 1704975"/>
                <a:gd name="connsiteY34" fmla="*/ 344257 h 1028700"/>
                <a:gd name="connsiteX35" fmla="*/ 399577 w 1704975"/>
                <a:gd name="connsiteY35" fmla="*/ 276629 h 1028700"/>
                <a:gd name="connsiteX36" fmla="*/ 300517 w 1704975"/>
                <a:gd name="connsiteY36" fmla="*/ 242339 h 1028700"/>
                <a:gd name="connsiteX37" fmla="*/ 223364 w 1704975"/>
                <a:gd name="connsiteY37" fmla="*/ 149947 h 1028700"/>
                <a:gd name="connsiteX38" fmla="*/ 130972 w 1704975"/>
                <a:gd name="connsiteY38" fmla="*/ 5167 h 1028700"/>
                <a:gd name="connsiteX39" fmla="*/ 107159 w 1704975"/>
                <a:gd name="connsiteY39" fmla="*/ 7072 h 1028700"/>
                <a:gd name="connsiteX40" fmla="*/ 52867 w 1704975"/>
                <a:gd name="connsiteY40" fmla="*/ 98512 h 1028700"/>
                <a:gd name="connsiteX41" fmla="*/ 2384 w 1704975"/>
                <a:gd name="connsiteY41" fmla="*/ 322349 h 1028700"/>
                <a:gd name="connsiteX42" fmla="*/ 30007 w 1704975"/>
                <a:gd name="connsiteY42" fmla="*/ 564285 h 1028700"/>
                <a:gd name="connsiteX43" fmla="*/ 178597 w 1704975"/>
                <a:gd name="connsiteY43" fmla="*/ 687157 h 1028700"/>
                <a:gd name="connsiteX44" fmla="*/ 341474 w 1704975"/>
                <a:gd name="connsiteY44" fmla="*/ 678585 h 1028700"/>
                <a:gd name="connsiteX45" fmla="*/ 531974 w 1704975"/>
                <a:gd name="connsiteY45" fmla="*/ 750974 h 1028700"/>
                <a:gd name="connsiteX46" fmla="*/ 605317 w 1704975"/>
                <a:gd name="connsiteY46" fmla="*/ 865274 h 1028700"/>
                <a:gd name="connsiteX47" fmla="*/ 701520 w 1704975"/>
                <a:gd name="connsiteY47" fmla="*/ 996719 h 1028700"/>
                <a:gd name="connsiteX48" fmla="*/ 855824 w 1704975"/>
                <a:gd name="connsiteY48" fmla="*/ 1016722 h 1028700"/>
                <a:gd name="connsiteX49" fmla="*/ 912974 w 1704975"/>
                <a:gd name="connsiteY49" fmla="*/ 977669 h 1028700"/>
                <a:gd name="connsiteX50" fmla="*/ 1028227 w 1704975"/>
                <a:gd name="connsiteY50" fmla="*/ 886229 h 1028700"/>
                <a:gd name="connsiteX51" fmla="*/ 1095855 w 1704975"/>
                <a:gd name="connsiteY51" fmla="*/ 851939 h 1028700"/>
                <a:gd name="connsiteX52" fmla="*/ 1247302 w 1704975"/>
                <a:gd name="connsiteY52" fmla="*/ 883372 h 1028700"/>
                <a:gd name="connsiteX53" fmla="*/ 1343505 w 1704975"/>
                <a:gd name="connsiteY53" fmla="*/ 939569 h 1028700"/>
                <a:gd name="connsiteX54" fmla="*/ 1539720 w 1704975"/>
                <a:gd name="connsiteY54" fmla="*/ 910042 h 1028700"/>
                <a:gd name="connsiteX55" fmla="*/ 1700692 w 1704975"/>
                <a:gd name="connsiteY55" fmla="*/ 722399 h 1028700"/>
                <a:gd name="connsiteX56" fmla="*/ 1706407 w 1704975"/>
                <a:gd name="connsiteY56" fmla="*/ 708112 h 1028700"/>
                <a:gd name="connsiteX57" fmla="*/ 1344457 w 1704975"/>
                <a:gd name="connsiteY57" fmla="*/ 620482 h 102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704975" h="1028700">
                  <a:moveTo>
                    <a:pt x="1344457" y="620482"/>
                  </a:moveTo>
                  <a:cubicBezTo>
                    <a:pt x="1363507" y="669060"/>
                    <a:pt x="1381605" y="713827"/>
                    <a:pt x="1391130" y="765262"/>
                  </a:cubicBezTo>
                  <a:cubicBezTo>
                    <a:pt x="1386367" y="761452"/>
                    <a:pt x="1384462" y="760499"/>
                    <a:pt x="1383509" y="758594"/>
                  </a:cubicBezTo>
                  <a:cubicBezTo>
                    <a:pt x="1340647" y="677632"/>
                    <a:pt x="1279687" y="610957"/>
                    <a:pt x="1214917" y="547139"/>
                  </a:cubicBezTo>
                  <a:cubicBezTo>
                    <a:pt x="1207297" y="539519"/>
                    <a:pt x="1201582" y="529042"/>
                    <a:pt x="1190152" y="526185"/>
                  </a:cubicBezTo>
                  <a:cubicBezTo>
                    <a:pt x="1133002" y="510944"/>
                    <a:pt x="1075852" y="497609"/>
                    <a:pt x="1016797" y="502372"/>
                  </a:cubicBezTo>
                  <a:cubicBezTo>
                    <a:pt x="979649" y="506182"/>
                    <a:pt x="942502" y="510944"/>
                    <a:pt x="905355" y="508087"/>
                  </a:cubicBezTo>
                  <a:cubicBezTo>
                    <a:pt x="887257" y="506182"/>
                    <a:pt x="882495" y="510944"/>
                    <a:pt x="886305" y="529994"/>
                  </a:cubicBezTo>
                  <a:cubicBezTo>
                    <a:pt x="905355" y="615719"/>
                    <a:pt x="913927" y="702397"/>
                    <a:pt x="903449" y="790027"/>
                  </a:cubicBezTo>
                  <a:cubicBezTo>
                    <a:pt x="897734" y="841462"/>
                    <a:pt x="888209" y="891944"/>
                    <a:pt x="857730" y="935760"/>
                  </a:cubicBezTo>
                  <a:lnTo>
                    <a:pt x="857730" y="935760"/>
                  </a:lnTo>
                  <a:lnTo>
                    <a:pt x="857730" y="935760"/>
                  </a:lnTo>
                  <a:cubicBezTo>
                    <a:pt x="855824" y="933854"/>
                    <a:pt x="854872" y="932902"/>
                    <a:pt x="853920" y="931949"/>
                  </a:cubicBezTo>
                  <a:lnTo>
                    <a:pt x="852967" y="939569"/>
                  </a:lnTo>
                  <a:lnTo>
                    <a:pt x="852967" y="939569"/>
                  </a:lnTo>
                  <a:cubicBezTo>
                    <a:pt x="850109" y="937664"/>
                    <a:pt x="852014" y="933854"/>
                    <a:pt x="853920" y="930997"/>
                  </a:cubicBezTo>
                  <a:cubicBezTo>
                    <a:pt x="866302" y="862417"/>
                    <a:pt x="868207" y="792885"/>
                    <a:pt x="854872" y="721447"/>
                  </a:cubicBezTo>
                  <a:cubicBezTo>
                    <a:pt x="799627" y="773835"/>
                    <a:pt x="754859" y="830032"/>
                    <a:pt x="718664" y="893849"/>
                  </a:cubicBezTo>
                  <a:cubicBezTo>
                    <a:pt x="736762" y="807172"/>
                    <a:pt x="768195" y="727162"/>
                    <a:pt x="831059" y="662392"/>
                  </a:cubicBezTo>
                  <a:cubicBezTo>
                    <a:pt x="838680" y="653819"/>
                    <a:pt x="842489" y="646199"/>
                    <a:pt x="838680" y="632864"/>
                  </a:cubicBezTo>
                  <a:cubicBezTo>
                    <a:pt x="826297" y="587144"/>
                    <a:pt x="814867" y="542377"/>
                    <a:pt x="805342" y="496657"/>
                  </a:cubicBezTo>
                  <a:cubicBezTo>
                    <a:pt x="801532" y="477607"/>
                    <a:pt x="792959" y="472844"/>
                    <a:pt x="775814" y="470939"/>
                  </a:cubicBezTo>
                  <a:cubicBezTo>
                    <a:pt x="740572" y="467129"/>
                    <a:pt x="705330" y="461414"/>
                    <a:pt x="670087" y="456652"/>
                  </a:cubicBezTo>
                  <a:cubicBezTo>
                    <a:pt x="631034" y="450937"/>
                    <a:pt x="594839" y="429982"/>
                    <a:pt x="556739" y="423314"/>
                  </a:cubicBezTo>
                  <a:cubicBezTo>
                    <a:pt x="501495" y="413789"/>
                    <a:pt x="445297" y="409027"/>
                    <a:pt x="390052" y="401407"/>
                  </a:cubicBezTo>
                  <a:cubicBezTo>
                    <a:pt x="378622" y="399502"/>
                    <a:pt x="371954" y="402359"/>
                    <a:pt x="363382" y="410932"/>
                  </a:cubicBezTo>
                  <a:cubicBezTo>
                    <a:pt x="302422" y="472844"/>
                    <a:pt x="228127" y="509039"/>
                    <a:pt x="144307" y="527137"/>
                  </a:cubicBezTo>
                  <a:lnTo>
                    <a:pt x="143354" y="527137"/>
                  </a:lnTo>
                  <a:lnTo>
                    <a:pt x="141449" y="524279"/>
                  </a:lnTo>
                  <a:lnTo>
                    <a:pt x="132877" y="529042"/>
                  </a:lnTo>
                  <a:lnTo>
                    <a:pt x="132877" y="529042"/>
                  </a:lnTo>
                  <a:cubicBezTo>
                    <a:pt x="130972" y="522374"/>
                    <a:pt x="138592" y="525232"/>
                    <a:pt x="141449" y="523327"/>
                  </a:cubicBezTo>
                  <a:cubicBezTo>
                    <a:pt x="202409" y="487132"/>
                    <a:pt x="255749" y="441412"/>
                    <a:pt x="304327" y="386167"/>
                  </a:cubicBezTo>
                  <a:cubicBezTo>
                    <a:pt x="230984" y="373784"/>
                    <a:pt x="160499" y="377594"/>
                    <a:pt x="90014" y="390929"/>
                  </a:cubicBezTo>
                  <a:cubicBezTo>
                    <a:pt x="210982" y="306157"/>
                    <a:pt x="345284" y="323302"/>
                    <a:pt x="481492" y="344257"/>
                  </a:cubicBezTo>
                  <a:cubicBezTo>
                    <a:pt x="463395" y="307109"/>
                    <a:pt x="432914" y="289964"/>
                    <a:pt x="399577" y="276629"/>
                  </a:cubicBezTo>
                  <a:cubicBezTo>
                    <a:pt x="367192" y="264247"/>
                    <a:pt x="333854" y="254722"/>
                    <a:pt x="300517" y="242339"/>
                  </a:cubicBezTo>
                  <a:cubicBezTo>
                    <a:pt x="257654" y="226147"/>
                    <a:pt x="229079" y="199477"/>
                    <a:pt x="223364" y="149947"/>
                  </a:cubicBezTo>
                  <a:cubicBezTo>
                    <a:pt x="216697" y="87082"/>
                    <a:pt x="178597" y="43267"/>
                    <a:pt x="130972" y="5167"/>
                  </a:cubicBezTo>
                  <a:cubicBezTo>
                    <a:pt x="121447" y="-2453"/>
                    <a:pt x="115732" y="-1501"/>
                    <a:pt x="107159" y="7072"/>
                  </a:cubicBezTo>
                  <a:cubicBezTo>
                    <a:pt x="83347" y="34694"/>
                    <a:pt x="66202" y="66127"/>
                    <a:pt x="52867" y="98512"/>
                  </a:cubicBezTo>
                  <a:cubicBezTo>
                    <a:pt x="23339" y="170902"/>
                    <a:pt x="7147" y="246149"/>
                    <a:pt x="2384" y="322349"/>
                  </a:cubicBezTo>
                  <a:cubicBezTo>
                    <a:pt x="-3330" y="404264"/>
                    <a:pt x="-473" y="486179"/>
                    <a:pt x="30007" y="564285"/>
                  </a:cubicBezTo>
                  <a:cubicBezTo>
                    <a:pt x="56677" y="632864"/>
                    <a:pt x="106207" y="673822"/>
                    <a:pt x="178597" y="687157"/>
                  </a:cubicBezTo>
                  <a:cubicBezTo>
                    <a:pt x="232889" y="697635"/>
                    <a:pt x="287182" y="689062"/>
                    <a:pt x="341474" y="678585"/>
                  </a:cubicBezTo>
                  <a:cubicBezTo>
                    <a:pt x="420532" y="663344"/>
                    <a:pt x="483397" y="688110"/>
                    <a:pt x="531974" y="750974"/>
                  </a:cubicBezTo>
                  <a:cubicBezTo>
                    <a:pt x="559597" y="787169"/>
                    <a:pt x="582457" y="826222"/>
                    <a:pt x="605317" y="865274"/>
                  </a:cubicBezTo>
                  <a:cubicBezTo>
                    <a:pt x="632939" y="912899"/>
                    <a:pt x="661514" y="959572"/>
                    <a:pt x="701520" y="996719"/>
                  </a:cubicBezTo>
                  <a:cubicBezTo>
                    <a:pt x="747239" y="1039582"/>
                    <a:pt x="801532" y="1047202"/>
                    <a:pt x="855824" y="1016722"/>
                  </a:cubicBezTo>
                  <a:cubicBezTo>
                    <a:pt x="875827" y="1005292"/>
                    <a:pt x="894877" y="991957"/>
                    <a:pt x="912974" y="977669"/>
                  </a:cubicBezTo>
                  <a:cubicBezTo>
                    <a:pt x="952027" y="947189"/>
                    <a:pt x="989174" y="915757"/>
                    <a:pt x="1028227" y="886229"/>
                  </a:cubicBezTo>
                  <a:cubicBezTo>
                    <a:pt x="1048230" y="870037"/>
                    <a:pt x="1070137" y="857654"/>
                    <a:pt x="1095855" y="851939"/>
                  </a:cubicBezTo>
                  <a:cubicBezTo>
                    <a:pt x="1151099" y="837652"/>
                    <a:pt x="1200630" y="857654"/>
                    <a:pt x="1247302" y="883372"/>
                  </a:cubicBezTo>
                  <a:cubicBezTo>
                    <a:pt x="1279687" y="901469"/>
                    <a:pt x="1311120" y="922424"/>
                    <a:pt x="1343505" y="939569"/>
                  </a:cubicBezTo>
                  <a:cubicBezTo>
                    <a:pt x="1421609" y="980527"/>
                    <a:pt x="1476855" y="971954"/>
                    <a:pt x="1539720" y="910042"/>
                  </a:cubicBezTo>
                  <a:cubicBezTo>
                    <a:pt x="1598774" y="851939"/>
                    <a:pt x="1651162" y="788122"/>
                    <a:pt x="1700692" y="722399"/>
                  </a:cubicBezTo>
                  <a:cubicBezTo>
                    <a:pt x="1703549" y="718589"/>
                    <a:pt x="1710217" y="715732"/>
                    <a:pt x="1706407" y="708112"/>
                  </a:cubicBezTo>
                  <a:cubicBezTo>
                    <a:pt x="1585439" y="691919"/>
                    <a:pt x="1464472" y="665249"/>
                    <a:pt x="1344457" y="620482"/>
                  </a:cubicBezTo>
                  <a:close/>
                </a:path>
              </a:pathLst>
            </a:custGeom>
            <a:solidFill>
              <a:schemeClr val="accent2"/>
            </a:solidFill>
            <a:ln w="9525" cap="flat">
              <a:noFill/>
              <a:prstDash val="solid"/>
              <a:miter/>
            </a:ln>
          </p:spPr>
          <p:txBody>
            <a:bodyPr rtlCol="0" anchor="ctr"/>
            <a:lstStyle/>
            <a:p>
              <a:endParaRPr lang="en-US"/>
            </a:p>
          </p:txBody>
        </p:sp>
        <p:sp>
          <p:nvSpPr>
            <p:cNvPr id="99" name="Freeform: Shape 98">
              <a:extLst>
                <a:ext uri="{FF2B5EF4-FFF2-40B4-BE49-F238E27FC236}">
                  <a16:creationId xmlns:a16="http://schemas.microsoft.com/office/drawing/2014/main" id="{07D14670-28AE-485B-BF00-402D5BE0443E}"/>
                </a:ext>
              </a:extLst>
            </p:cNvPr>
            <p:cNvSpPr/>
            <p:nvPr/>
          </p:nvSpPr>
          <p:spPr>
            <a:xfrm>
              <a:off x="6344960" y="3647163"/>
              <a:ext cx="1438275" cy="1514475"/>
            </a:xfrm>
            <a:custGeom>
              <a:avLst/>
              <a:gdLst>
                <a:gd name="connsiteX0" fmla="*/ 17145 w 1438275"/>
                <a:gd name="connsiteY0" fmla="*/ 1407987 h 1514475"/>
                <a:gd name="connsiteX1" fmla="*/ 239077 w 1438275"/>
                <a:gd name="connsiteY1" fmla="*/ 1473709 h 1514475"/>
                <a:gd name="connsiteX2" fmla="*/ 615315 w 1438275"/>
                <a:gd name="connsiteY2" fmla="*/ 1516572 h 1514475"/>
                <a:gd name="connsiteX3" fmla="*/ 716280 w 1438275"/>
                <a:gd name="connsiteY3" fmla="*/ 1457517 h 1514475"/>
                <a:gd name="connsiteX4" fmla="*/ 754380 w 1438275"/>
                <a:gd name="connsiteY4" fmla="*/ 1363219 h 1514475"/>
                <a:gd name="connsiteX5" fmla="*/ 787718 w 1438275"/>
                <a:gd name="connsiteY5" fmla="*/ 1256539 h 1514475"/>
                <a:gd name="connsiteX6" fmla="*/ 901065 w 1438275"/>
                <a:gd name="connsiteY6" fmla="*/ 1156527 h 1514475"/>
                <a:gd name="connsiteX7" fmla="*/ 978218 w 1438275"/>
                <a:gd name="connsiteY7" fmla="*/ 1145097 h 1514475"/>
                <a:gd name="connsiteX8" fmla="*/ 1122045 w 1438275"/>
                <a:gd name="connsiteY8" fmla="*/ 1129857 h 1514475"/>
                <a:gd name="connsiteX9" fmla="*/ 1235393 w 1438275"/>
                <a:gd name="connsiteY9" fmla="*/ 1014604 h 1514475"/>
                <a:gd name="connsiteX10" fmla="*/ 1217295 w 1438275"/>
                <a:gd name="connsiteY10" fmla="*/ 849822 h 1514475"/>
                <a:gd name="connsiteX11" fmla="*/ 1190625 w 1438275"/>
                <a:gd name="connsiteY11" fmla="*/ 677419 h 1514475"/>
                <a:gd name="connsiteX12" fmla="*/ 1252538 w 1438275"/>
                <a:gd name="connsiteY12" fmla="*/ 552641 h 1514475"/>
                <a:gd name="connsiteX13" fmla="*/ 1332547 w 1438275"/>
                <a:gd name="connsiteY13" fmla="*/ 492634 h 1514475"/>
                <a:gd name="connsiteX14" fmla="*/ 1438275 w 1438275"/>
                <a:gd name="connsiteY14" fmla="*/ 260224 h 1514475"/>
                <a:gd name="connsiteX15" fmla="*/ 1251585 w 1438275"/>
                <a:gd name="connsiteY15" fmla="*/ 16384 h 1514475"/>
                <a:gd name="connsiteX16" fmla="*/ 1130618 w 1438275"/>
                <a:gd name="connsiteY16" fmla="*/ 192 h 1514475"/>
                <a:gd name="connsiteX17" fmla="*/ 1008697 w 1438275"/>
                <a:gd name="connsiteY17" fmla="*/ 3049 h 1514475"/>
                <a:gd name="connsiteX18" fmla="*/ 997268 w 1438275"/>
                <a:gd name="connsiteY18" fmla="*/ 15432 h 1514475"/>
                <a:gd name="connsiteX19" fmla="*/ 974407 w 1438275"/>
                <a:gd name="connsiteY19" fmla="*/ 108777 h 1514475"/>
                <a:gd name="connsiteX20" fmla="*/ 988695 w 1438275"/>
                <a:gd name="connsiteY20" fmla="*/ 311659 h 1514475"/>
                <a:gd name="connsiteX21" fmla="*/ 1015365 w 1438275"/>
                <a:gd name="connsiteY21" fmla="*/ 274512 h 1514475"/>
                <a:gd name="connsiteX22" fmla="*/ 1119188 w 1438275"/>
                <a:gd name="connsiteY22" fmla="*/ 28767 h 1514475"/>
                <a:gd name="connsiteX23" fmla="*/ 1123950 w 1438275"/>
                <a:gd name="connsiteY23" fmla="*/ 24004 h 1514475"/>
                <a:gd name="connsiteX24" fmla="*/ 1123950 w 1438275"/>
                <a:gd name="connsiteY24" fmla="*/ 24957 h 1514475"/>
                <a:gd name="connsiteX25" fmla="*/ 1119188 w 1438275"/>
                <a:gd name="connsiteY25" fmla="*/ 29719 h 1514475"/>
                <a:gd name="connsiteX26" fmla="*/ 1122997 w 1438275"/>
                <a:gd name="connsiteY26" fmla="*/ 32577 h 1514475"/>
                <a:gd name="connsiteX27" fmla="*/ 1079182 w 1438275"/>
                <a:gd name="connsiteY27" fmla="*/ 230697 h 1514475"/>
                <a:gd name="connsiteX28" fmla="*/ 1291590 w 1438275"/>
                <a:gd name="connsiteY28" fmla="*/ 156402 h 1514475"/>
                <a:gd name="connsiteX29" fmla="*/ 1281113 w 1438275"/>
                <a:gd name="connsiteY29" fmla="*/ 161164 h 1514475"/>
                <a:gd name="connsiteX30" fmla="*/ 1079182 w 1438275"/>
                <a:gd name="connsiteY30" fmla="*/ 316422 h 1514475"/>
                <a:gd name="connsiteX31" fmla="*/ 951547 w 1438275"/>
                <a:gd name="connsiteY31" fmla="*/ 469774 h 1514475"/>
                <a:gd name="connsiteX32" fmla="*/ 898207 w 1438275"/>
                <a:gd name="connsiteY32" fmla="*/ 685991 h 1514475"/>
                <a:gd name="connsiteX33" fmla="*/ 1047750 w 1438275"/>
                <a:gd name="connsiteY33" fmla="*/ 559309 h 1514475"/>
                <a:gd name="connsiteX34" fmla="*/ 1050607 w 1438275"/>
                <a:gd name="connsiteY34" fmla="*/ 561214 h 1514475"/>
                <a:gd name="connsiteX35" fmla="*/ 1049655 w 1438275"/>
                <a:gd name="connsiteY35" fmla="*/ 563119 h 1514475"/>
                <a:gd name="connsiteX36" fmla="*/ 971550 w 1438275"/>
                <a:gd name="connsiteY36" fmla="*/ 689802 h 1514475"/>
                <a:gd name="connsiteX37" fmla="*/ 815340 w 1438275"/>
                <a:gd name="connsiteY37" fmla="*/ 816484 h 1514475"/>
                <a:gd name="connsiteX38" fmla="*/ 727710 w 1438275"/>
                <a:gd name="connsiteY38" fmla="*/ 920307 h 1514475"/>
                <a:gd name="connsiteX39" fmla="*/ 643890 w 1438275"/>
                <a:gd name="connsiteY39" fmla="*/ 1204152 h 1514475"/>
                <a:gd name="connsiteX40" fmla="*/ 635318 w 1438275"/>
                <a:gd name="connsiteY40" fmla="*/ 1414654 h 1514475"/>
                <a:gd name="connsiteX41" fmla="*/ 638175 w 1438275"/>
                <a:gd name="connsiteY41" fmla="*/ 1430847 h 1514475"/>
                <a:gd name="connsiteX42" fmla="*/ 638175 w 1438275"/>
                <a:gd name="connsiteY42" fmla="*/ 1445134 h 1514475"/>
                <a:gd name="connsiteX43" fmla="*/ 601027 w 1438275"/>
                <a:gd name="connsiteY43" fmla="*/ 1061277 h 1514475"/>
                <a:gd name="connsiteX44" fmla="*/ 499110 w 1438275"/>
                <a:gd name="connsiteY44" fmla="*/ 1123189 h 1514475"/>
                <a:gd name="connsiteX45" fmla="*/ 367665 w 1438275"/>
                <a:gd name="connsiteY45" fmla="*/ 1207009 h 1514475"/>
                <a:gd name="connsiteX46" fmla="*/ 174307 w 1438275"/>
                <a:gd name="connsiteY46" fmla="*/ 1328929 h 1514475"/>
                <a:gd name="connsiteX47" fmla="*/ 952 w 1438275"/>
                <a:gd name="connsiteY47" fmla="*/ 1401319 h 1514475"/>
                <a:gd name="connsiteX48" fmla="*/ 0 w 1438275"/>
                <a:gd name="connsiteY48" fmla="*/ 1403224 h 1514475"/>
                <a:gd name="connsiteX49" fmla="*/ 17145 w 1438275"/>
                <a:gd name="connsiteY49" fmla="*/ 1407987 h 15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438275" h="1514475">
                  <a:moveTo>
                    <a:pt x="17145" y="1407987"/>
                  </a:moveTo>
                  <a:cubicBezTo>
                    <a:pt x="88582" y="1436562"/>
                    <a:pt x="163830" y="1457517"/>
                    <a:pt x="239077" y="1473709"/>
                  </a:cubicBezTo>
                  <a:cubicBezTo>
                    <a:pt x="362902" y="1501332"/>
                    <a:pt x="487680" y="1521334"/>
                    <a:pt x="615315" y="1516572"/>
                  </a:cubicBezTo>
                  <a:cubicBezTo>
                    <a:pt x="658177" y="1514667"/>
                    <a:pt x="692468" y="1493712"/>
                    <a:pt x="716280" y="1457517"/>
                  </a:cubicBezTo>
                  <a:cubicBezTo>
                    <a:pt x="735330" y="1428942"/>
                    <a:pt x="744855" y="1395604"/>
                    <a:pt x="754380" y="1363219"/>
                  </a:cubicBezTo>
                  <a:cubicBezTo>
                    <a:pt x="763905" y="1327024"/>
                    <a:pt x="772477" y="1290829"/>
                    <a:pt x="787718" y="1256539"/>
                  </a:cubicBezTo>
                  <a:cubicBezTo>
                    <a:pt x="810577" y="1206057"/>
                    <a:pt x="845820" y="1169862"/>
                    <a:pt x="901065" y="1156527"/>
                  </a:cubicBezTo>
                  <a:cubicBezTo>
                    <a:pt x="925830" y="1149859"/>
                    <a:pt x="951547" y="1146049"/>
                    <a:pt x="978218" y="1145097"/>
                  </a:cubicBezTo>
                  <a:cubicBezTo>
                    <a:pt x="1026795" y="1142239"/>
                    <a:pt x="1074420" y="1138429"/>
                    <a:pt x="1122045" y="1129857"/>
                  </a:cubicBezTo>
                  <a:cubicBezTo>
                    <a:pt x="1191577" y="1117474"/>
                    <a:pt x="1223963" y="1085089"/>
                    <a:pt x="1235393" y="1014604"/>
                  </a:cubicBezTo>
                  <a:cubicBezTo>
                    <a:pt x="1244918" y="957454"/>
                    <a:pt x="1229677" y="904114"/>
                    <a:pt x="1217295" y="849822"/>
                  </a:cubicBezTo>
                  <a:cubicBezTo>
                    <a:pt x="1204913" y="792672"/>
                    <a:pt x="1188720" y="736474"/>
                    <a:pt x="1190625" y="677419"/>
                  </a:cubicBezTo>
                  <a:cubicBezTo>
                    <a:pt x="1192530" y="625032"/>
                    <a:pt x="1212532" y="584074"/>
                    <a:pt x="1252538" y="552641"/>
                  </a:cubicBezTo>
                  <a:cubicBezTo>
                    <a:pt x="1279207" y="531687"/>
                    <a:pt x="1305877" y="512637"/>
                    <a:pt x="1332547" y="492634"/>
                  </a:cubicBezTo>
                  <a:cubicBezTo>
                    <a:pt x="1412557" y="435484"/>
                    <a:pt x="1445895" y="358332"/>
                    <a:pt x="1438275" y="260224"/>
                  </a:cubicBezTo>
                  <a:cubicBezTo>
                    <a:pt x="1429702" y="148782"/>
                    <a:pt x="1352550" y="45912"/>
                    <a:pt x="1251585" y="16384"/>
                  </a:cubicBezTo>
                  <a:cubicBezTo>
                    <a:pt x="1211580" y="4954"/>
                    <a:pt x="1171575" y="1144"/>
                    <a:pt x="1130618" y="192"/>
                  </a:cubicBezTo>
                  <a:cubicBezTo>
                    <a:pt x="1089660" y="-761"/>
                    <a:pt x="1049655" y="2097"/>
                    <a:pt x="1008697" y="3049"/>
                  </a:cubicBezTo>
                  <a:cubicBezTo>
                    <a:pt x="1001077" y="3049"/>
                    <a:pt x="995363" y="4954"/>
                    <a:pt x="997268" y="15432"/>
                  </a:cubicBezTo>
                  <a:cubicBezTo>
                    <a:pt x="1002982" y="49722"/>
                    <a:pt x="990600" y="80202"/>
                    <a:pt x="974407" y="108777"/>
                  </a:cubicBezTo>
                  <a:cubicBezTo>
                    <a:pt x="936307" y="180214"/>
                    <a:pt x="965835" y="244032"/>
                    <a:pt x="988695" y="311659"/>
                  </a:cubicBezTo>
                  <a:cubicBezTo>
                    <a:pt x="1013460" y="288799"/>
                    <a:pt x="1013460" y="288799"/>
                    <a:pt x="1015365" y="274512"/>
                  </a:cubicBezTo>
                  <a:cubicBezTo>
                    <a:pt x="1022985" y="181167"/>
                    <a:pt x="1062038" y="101157"/>
                    <a:pt x="1119188" y="28767"/>
                  </a:cubicBezTo>
                  <a:cubicBezTo>
                    <a:pt x="1120140" y="25909"/>
                    <a:pt x="1120140" y="22099"/>
                    <a:pt x="1123950" y="24004"/>
                  </a:cubicBezTo>
                  <a:lnTo>
                    <a:pt x="1123950" y="24957"/>
                  </a:lnTo>
                  <a:lnTo>
                    <a:pt x="1119188" y="29719"/>
                  </a:lnTo>
                  <a:lnTo>
                    <a:pt x="1122997" y="32577"/>
                  </a:lnTo>
                  <a:lnTo>
                    <a:pt x="1079182" y="230697"/>
                  </a:lnTo>
                  <a:cubicBezTo>
                    <a:pt x="1215390" y="158307"/>
                    <a:pt x="1240155" y="148782"/>
                    <a:pt x="1291590" y="156402"/>
                  </a:cubicBezTo>
                  <a:cubicBezTo>
                    <a:pt x="1286827" y="159259"/>
                    <a:pt x="1283970" y="160212"/>
                    <a:pt x="1281113" y="161164"/>
                  </a:cubicBezTo>
                  <a:cubicBezTo>
                    <a:pt x="1202055" y="197359"/>
                    <a:pt x="1138238" y="253557"/>
                    <a:pt x="1079182" y="316422"/>
                  </a:cubicBezTo>
                  <a:cubicBezTo>
                    <a:pt x="1034415" y="364999"/>
                    <a:pt x="998220" y="422149"/>
                    <a:pt x="951547" y="469774"/>
                  </a:cubicBezTo>
                  <a:cubicBezTo>
                    <a:pt x="889635" y="533591"/>
                    <a:pt x="896302" y="607887"/>
                    <a:pt x="898207" y="685991"/>
                  </a:cubicBezTo>
                  <a:lnTo>
                    <a:pt x="1047750" y="559309"/>
                  </a:lnTo>
                  <a:lnTo>
                    <a:pt x="1050607" y="561214"/>
                  </a:lnTo>
                  <a:lnTo>
                    <a:pt x="1049655" y="563119"/>
                  </a:lnTo>
                  <a:cubicBezTo>
                    <a:pt x="1027747" y="607887"/>
                    <a:pt x="1003935" y="650749"/>
                    <a:pt x="971550" y="689802"/>
                  </a:cubicBezTo>
                  <a:cubicBezTo>
                    <a:pt x="927735" y="743141"/>
                    <a:pt x="869632" y="777432"/>
                    <a:pt x="815340" y="816484"/>
                  </a:cubicBezTo>
                  <a:cubicBezTo>
                    <a:pt x="777240" y="845059"/>
                    <a:pt x="747713" y="877444"/>
                    <a:pt x="727710" y="920307"/>
                  </a:cubicBezTo>
                  <a:cubicBezTo>
                    <a:pt x="685800" y="1010794"/>
                    <a:pt x="663893" y="1107949"/>
                    <a:pt x="643890" y="1204152"/>
                  </a:cubicBezTo>
                  <a:cubicBezTo>
                    <a:pt x="629602" y="1273684"/>
                    <a:pt x="624840" y="1344169"/>
                    <a:pt x="635318" y="1414654"/>
                  </a:cubicBezTo>
                  <a:cubicBezTo>
                    <a:pt x="636270" y="1420369"/>
                    <a:pt x="638175" y="1425132"/>
                    <a:pt x="638175" y="1430847"/>
                  </a:cubicBezTo>
                  <a:cubicBezTo>
                    <a:pt x="638175" y="1435609"/>
                    <a:pt x="638175" y="1440372"/>
                    <a:pt x="638175" y="1445134"/>
                  </a:cubicBezTo>
                  <a:cubicBezTo>
                    <a:pt x="568643" y="1322262"/>
                    <a:pt x="581025" y="1193674"/>
                    <a:pt x="601027" y="1061277"/>
                  </a:cubicBezTo>
                  <a:cubicBezTo>
                    <a:pt x="568643" y="1086042"/>
                    <a:pt x="535305" y="1109854"/>
                    <a:pt x="499110" y="1123189"/>
                  </a:cubicBezTo>
                  <a:cubicBezTo>
                    <a:pt x="448627" y="1142239"/>
                    <a:pt x="406718" y="1170814"/>
                    <a:pt x="367665" y="1207009"/>
                  </a:cubicBezTo>
                  <a:cubicBezTo>
                    <a:pt x="311468" y="1260349"/>
                    <a:pt x="246697" y="1301307"/>
                    <a:pt x="174307" y="1328929"/>
                  </a:cubicBezTo>
                  <a:cubicBezTo>
                    <a:pt x="117157" y="1351789"/>
                    <a:pt x="64770" y="1385127"/>
                    <a:pt x="952" y="1401319"/>
                  </a:cubicBezTo>
                  <a:lnTo>
                    <a:pt x="0" y="1403224"/>
                  </a:lnTo>
                  <a:cubicBezTo>
                    <a:pt x="9525" y="1405129"/>
                    <a:pt x="13335" y="1406082"/>
                    <a:pt x="17145" y="1407987"/>
                  </a:cubicBezTo>
                  <a:close/>
                </a:path>
              </a:pathLst>
            </a:custGeom>
            <a:solidFill>
              <a:schemeClr val="accent4"/>
            </a:solidFill>
            <a:ln w="9525" cap="flat">
              <a:noFill/>
              <a:prstDash val="solid"/>
              <a:miter/>
            </a:ln>
          </p:spPr>
          <p:txBody>
            <a:bodyPr rtlCol="0" anchor="ctr"/>
            <a:lstStyle/>
            <a:p>
              <a:endParaRPr lang="en-US"/>
            </a:p>
          </p:txBody>
        </p:sp>
        <p:sp>
          <p:nvSpPr>
            <p:cNvPr id="100" name="Freeform: Shape 99">
              <a:extLst>
                <a:ext uri="{FF2B5EF4-FFF2-40B4-BE49-F238E27FC236}">
                  <a16:creationId xmlns:a16="http://schemas.microsoft.com/office/drawing/2014/main" id="{58C8116B-4E17-4DDF-9A9A-28D3811B1552}"/>
                </a:ext>
              </a:extLst>
            </p:cNvPr>
            <p:cNvSpPr/>
            <p:nvPr/>
          </p:nvSpPr>
          <p:spPr>
            <a:xfrm>
              <a:off x="4866530" y="2197915"/>
              <a:ext cx="1552575" cy="1019175"/>
            </a:xfrm>
            <a:custGeom>
              <a:avLst/>
              <a:gdLst>
                <a:gd name="connsiteX0" fmla="*/ 12383 w 1552575"/>
                <a:gd name="connsiteY0" fmla="*/ 947738 h 1019175"/>
                <a:gd name="connsiteX1" fmla="*/ 224790 w 1552575"/>
                <a:gd name="connsiteY1" fmla="*/ 1024890 h 1019175"/>
                <a:gd name="connsiteX2" fmla="*/ 245745 w 1552575"/>
                <a:gd name="connsiteY2" fmla="*/ 1022033 h 1019175"/>
                <a:gd name="connsiteX3" fmla="*/ 378143 w 1552575"/>
                <a:gd name="connsiteY3" fmla="*/ 857250 h 1019175"/>
                <a:gd name="connsiteX4" fmla="*/ 375285 w 1552575"/>
                <a:gd name="connsiteY4" fmla="*/ 842010 h 1019175"/>
                <a:gd name="connsiteX5" fmla="*/ 140970 w 1552575"/>
                <a:gd name="connsiteY5" fmla="*/ 724853 h 1019175"/>
                <a:gd name="connsiteX6" fmla="*/ 144780 w 1552575"/>
                <a:gd name="connsiteY6" fmla="*/ 720090 h 1019175"/>
                <a:gd name="connsiteX7" fmla="*/ 135255 w 1552575"/>
                <a:gd name="connsiteY7" fmla="*/ 719138 h 1019175"/>
                <a:gd name="connsiteX8" fmla="*/ 135255 w 1552575"/>
                <a:gd name="connsiteY8" fmla="*/ 719138 h 1019175"/>
                <a:gd name="connsiteX9" fmla="*/ 144780 w 1552575"/>
                <a:gd name="connsiteY9" fmla="*/ 721043 h 1019175"/>
                <a:gd name="connsiteX10" fmla="*/ 418148 w 1552575"/>
                <a:gd name="connsiteY10" fmla="*/ 766763 h 1019175"/>
                <a:gd name="connsiteX11" fmla="*/ 592455 w 1552575"/>
                <a:gd name="connsiteY11" fmla="*/ 700088 h 1019175"/>
                <a:gd name="connsiteX12" fmla="*/ 762953 w 1552575"/>
                <a:gd name="connsiteY12" fmla="*/ 515303 h 1019175"/>
                <a:gd name="connsiteX13" fmla="*/ 769620 w 1552575"/>
                <a:gd name="connsiteY13" fmla="*/ 482918 h 1019175"/>
                <a:gd name="connsiteX14" fmla="*/ 751523 w 1552575"/>
                <a:gd name="connsiteY14" fmla="*/ 380048 h 1019175"/>
                <a:gd name="connsiteX15" fmla="*/ 788670 w 1552575"/>
                <a:gd name="connsiteY15" fmla="*/ 125730 h 1019175"/>
                <a:gd name="connsiteX16" fmla="*/ 832485 w 1552575"/>
                <a:gd name="connsiteY16" fmla="*/ 421005 h 1019175"/>
                <a:gd name="connsiteX17" fmla="*/ 947738 w 1552575"/>
                <a:gd name="connsiteY17" fmla="*/ 181928 h 1019175"/>
                <a:gd name="connsiteX18" fmla="*/ 799148 w 1552575"/>
                <a:gd name="connsiteY18" fmla="*/ 583883 h 1019175"/>
                <a:gd name="connsiteX19" fmla="*/ 835343 w 1552575"/>
                <a:gd name="connsiteY19" fmla="*/ 588645 h 1019175"/>
                <a:gd name="connsiteX20" fmla="*/ 947738 w 1552575"/>
                <a:gd name="connsiteY20" fmla="*/ 544830 h 1019175"/>
                <a:gd name="connsiteX21" fmla="*/ 1065848 w 1552575"/>
                <a:gd name="connsiteY21" fmla="*/ 475298 h 1019175"/>
                <a:gd name="connsiteX22" fmla="*/ 1081088 w 1552575"/>
                <a:gd name="connsiteY22" fmla="*/ 461010 h 1019175"/>
                <a:gd name="connsiteX23" fmla="*/ 1178243 w 1552575"/>
                <a:gd name="connsiteY23" fmla="*/ 371475 h 1019175"/>
                <a:gd name="connsiteX24" fmla="*/ 1557338 w 1552575"/>
                <a:gd name="connsiteY24" fmla="*/ 145733 h 1019175"/>
                <a:gd name="connsiteX25" fmla="*/ 1447800 w 1552575"/>
                <a:gd name="connsiteY25" fmla="*/ 83820 h 1019175"/>
                <a:gd name="connsiteX26" fmla="*/ 1314450 w 1552575"/>
                <a:gd name="connsiteY26" fmla="*/ 114300 h 1019175"/>
                <a:gd name="connsiteX27" fmla="*/ 1152525 w 1552575"/>
                <a:gd name="connsiteY27" fmla="*/ 128588 h 1019175"/>
                <a:gd name="connsiteX28" fmla="*/ 964883 w 1552575"/>
                <a:gd name="connsiteY28" fmla="*/ 54293 h 1019175"/>
                <a:gd name="connsiteX29" fmla="*/ 854393 w 1552575"/>
                <a:gd name="connsiteY29" fmla="*/ 12383 h 1019175"/>
                <a:gd name="connsiteX30" fmla="*/ 779145 w 1552575"/>
                <a:gd name="connsiteY30" fmla="*/ 0 h 1019175"/>
                <a:gd name="connsiteX31" fmla="*/ 641033 w 1552575"/>
                <a:gd name="connsiteY31" fmla="*/ 120968 h 1019175"/>
                <a:gd name="connsiteX32" fmla="*/ 585788 w 1552575"/>
                <a:gd name="connsiteY32" fmla="*/ 239078 h 1019175"/>
                <a:gd name="connsiteX33" fmla="*/ 461010 w 1552575"/>
                <a:gd name="connsiteY33" fmla="*/ 303848 h 1019175"/>
                <a:gd name="connsiteX34" fmla="*/ 352425 w 1552575"/>
                <a:gd name="connsiteY34" fmla="*/ 291465 h 1019175"/>
                <a:gd name="connsiteX35" fmla="*/ 157163 w 1552575"/>
                <a:gd name="connsiteY35" fmla="*/ 336233 h 1019175"/>
                <a:gd name="connsiteX36" fmla="*/ 56198 w 1552575"/>
                <a:gd name="connsiteY36" fmla="*/ 512445 h 1019175"/>
                <a:gd name="connsiteX37" fmla="*/ 22860 w 1552575"/>
                <a:gd name="connsiteY37" fmla="*/ 752475 h 1019175"/>
                <a:gd name="connsiteX38" fmla="*/ 0 w 1552575"/>
                <a:gd name="connsiteY38" fmla="*/ 922020 h 1019175"/>
                <a:gd name="connsiteX39" fmla="*/ 12383 w 1552575"/>
                <a:gd name="connsiteY39" fmla="*/ 947738 h 1019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52575" h="1019175">
                  <a:moveTo>
                    <a:pt x="12383" y="947738"/>
                  </a:moveTo>
                  <a:cubicBezTo>
                    <a:pt x="84773" y="969645"/>
                    <a:pt x="154305" y="998220"/>
                    <a:pt x="224790" y="1024890"/>
                  </a:cubicBezTo>
                  <a:cubicBezTo>
                    <a:pt x="232410" y="1027748"/>
                    <a:pt x="239078" y="1029653"/>
                    <a:pt x="245745" y="1022033"/>
                  </a:cubicBezTo>
                  <a:cubicBezTo>
                    <a:pt x="297180" y="972503"/>
                    <a:pt x="342900" y="919163"/>
                    <a:pt x="378143" y="857250"/>
                  </a:cubicBezTo>
                  <a:cubicBezTo>
                    <a:pt x="381000" y="851535"/>
                    <a:pt x="388620" y="844868"/>
                    <a:pt x="375285" y="842010"/>
                  </a:cubicBezTo>
                  <a:cubicBezTo>
                    <a:pt x="287655" y="822008"/>
                    <a:pt x="214313" y="772478"/>
                    <a:pt x="140970" y="724853"/>
                  </a:cubicBezTo>
                  <a:cubicBezTo>
                    <a:pt x="141923" y="722948"/>
                    <a:pt x="143828" y="721995"/>
                    <a:pt x="144780" y="720090"/>
                  </a:cubicBezTo>
                  <a:lnTo>
                    <a:pt x="135255" y="719138"/>
                  </a:lnTo>
                  <a:lnTo>
                    <a:pt x="135255" y="719138"/>
                  </a:lnTo>
                  <a:cubicBezTo>
                    <a:pt x="139065" y="715328"/>
                    <a:pt x="141923" y="717233"/>
                    <a:pt x="144780" y="721043"/>
                  </a:cubicBezTo>
                  <a:cubicBezTo>
                    <a:pt x="233363" y="748665"/>
                    <a:pt x="324803" y="762953"/>
                    <a:pt x="418148" y="766763"/>
                  </a:cubicBezTo>
                  <a:cubicBezTo>
                    <a:pt x="487680" y="769620"/>
                    <a:pt x="541973" y="744855"/>
                    <a:pt x="592455" y="700088"/>
                  </a:cubicBezTo>
                  <a:cubicBezTo>
                    <a:pt x="655320" y="643890"/>
                    <a:pt x="712470" y="582930"/>
                    <a:pt x="762953" y="515303"/>
                  </a:cubicBezTo>
                  <a:cubicBezTo>
                    <a:pt x="770573" y="504825"/>
                    <a:pt x="773430" y="495300"/>
                    <a:pt x="769620" y="482918"/>
                  </a:cubicBezTo>
                  <a:cubicBezTo>
                    <a:pt x="761048" y="448628"/>
                    <a:pt x="753428" y="415290"/>
                    <a:pt x="751523" y="380048"/>
                  </a:cubicBezTo>
                  <a:cubicBezTo>
                    <a:pt x="747713" y="292418"/>
                    <a:pt x="762000" y="208598"/>
                    <a:pt x="788670" y="125730"/>
                  </a:cubicBezTo>
                  <a:cubicBezTo>
                    <a:pt x="786765" y="225743"/>
                    <a:pt x="802005" y="322898"/>
                    <a:pt x="832485" y="421005"/>
                  </a:cubicBezTo>
                  <a:cubicBezTo>
                    <a:pt x="885825" y="346710"/>
                    <a:pt x="926783" y="269558"/>
                    <a:pt x="947738" y="181928"/>
                  </a:cubicBezTo>
                  <a:cubicBezTo>
                    <a:pt x="970598" y="342900"/>
                    <a:pt x="887730" y="462915"/>
                    <a:pt x="799148" y="583883"/>
                  </a:cubicBezTo>
                  <a:cubicBezTo>
                    <a:pt x="812483" y="585788"/>
                    <a:pt x="823913" y="587693"/>
                    <a:pt x="835343" y="588645"/>
                  </a:cubicBezTo>
                  <a:cubicBezTo>
                    <a:pt x="879158" y="591503"/>
                    <a:pt x="913448" y="569595"/>
                    <a:pt x="947738" y="544830"/>
                  </a:cubicBezTo>
                  <a:cubicBezTo>
                    <a:pt x="984885" y="518160"/>
                    <a:pt x="1019175" y="486728"/>
                    <a:pt x="1065848" y="475298"/>
                  </a:cubicBezTo>
                  <a:cubicBezTo>
                    <a:pt x="1073468" y="473393"/>
                    <a:pt x="1076325" y="465773"/>
                    <a:pt x="1081088" y="461010"/>
                  </a:cubicBezTo>
                  <a:cubicBezTo>
                    <a:pt x="1110615" y="428625"/>
                    <a:pt x="1143000" y="398145"/>
                    <a:pt x="1178243" y="371475"/>
                  </a:cubicBezTo>
                  <a:cubicBezTo>
                    <a:pt x="1294448" y="280988"/>
                    <a:pt x="1424940" y="212408"/>
                    <a:pt x="1557338" y="145733"/>
                  </a:cubicBezTo>
                  <a:cubicBezTo>
                    <a:pt x="1534478" y="101918"/>
                    <a:pt x="1493521" y="87630"/>
                    <a:pt x="1447800" y="83820"/>
                  </a:cubicBezTo>
                  <a:cubicBezTo>
                    <a:pt x="1400175" y="79058"/>
                    <a:pt x="1358265" y="99060"/>
                    <a:pt x="1314450" y="114300"/>
                  </a:cubicBezTo>
                  <a:cubicBezTo>
                    <a:pt x="1262063" y="134303"/>
                    <a:pt x="1207771" y="147638"/>
                    <a:pt x="1152525" y="128588"/>
                  </a:cubicBezTo>
                  <a:cubicBezTo>
                    <a:pt x="1088708" y="106680"/>
                    <a:pt x="1025843" y="82868"/>
                    <a:pt x="964883" y="54293"/>
                  </a:cubicBezTo>
                  <a:cubicBezTo>
                    <a:pt x="928688" y="37148"/>
                    <a:pt x="892493" y="22860"/>
                    <a:pt x="854393" y="12383"/>
                  </a:cubicBezTo>
                  <a:cubicBezTo>
                    <a:pt x="825818" y="3810"/>
                    <a:pt x="801053" y="0"/>
                    <a:pt x="779145" y="0"/>
                  </a:cubicBezTo>
                  <a:cubicBezTo>
                    <a:pt x="713423" y="0"/>
                    <a:pt x="673418" y="37148"/>
                    <a:pt x="641033" y="120968"/>
                  </a:cubicBezTo>
                  <a:cubicBezTo>
                    <a:pt x="625793" y="161925"/>
                    <a:pt x="612458" y="203835"/>
                    <a:pt x="585788" y="239078"/>
                  </a:cubicBezTo>
                  <a:cubicBezTo>
                    <a:pt x="555308" y="280988"/>
                    <a:pt x="515303" y="305753"/>
                    <a:pt x="461010" y="303848"/>
                  </a:cubicBezTo>
                  <a:cubicBezTo>
                    <a:pt x="424815" y="302895"/>
                    <a:pt x="388620" y="295275"/>
                    <a:pt x="352425" y="291465"/>
                  </a:cubicBezTo>
                  <a:cubicBezTo>
                    <a:pt x="281940" y="282893"/>
                    <a:pt x="214313" y="286703"/>
                    <a:pt x="157163" y="336233"/>
                  </a:cubicBezTo>
                  <a:cubicBezTo>
                    <a:pt x="101918" y="382905"/>
                    <a:pt x="70485" y="442913"/>
                    <a:pt x="56198" y="512445"/>
                  </a:cubicBezTo>
                  <a:cubicBezTo>
                    <a:pt x="40005" y="591503"/>
                    <a:pt x="37148" y="673418"/>
                    <a:pt x="22860" y="752475"/>
                  </a:cubicBezTo>
                  <a:cubicBezTo>
                    <a:pt x="13335" y="808673"/>
                    <a:pt x="3810" y="864870"/>
                    <a:pt x="0" y="922020"/>
                  </a:cubicBezTo>
                  <a:cubicBezTo>
                    <a:pt x="953" y="933450"/>
                    <a:pt x="-2857" y="942975"/>
                    <a:pt x="12383" y="947738"/>
                  </a:cubicBezTo>
                  <a:close/>
                </a:path>
              </a:pathLst>
            </a:custGeom>
            <a:solidFill>
              <a:schemeClr val="accent5"/>
            </a:solidFill>
            <a:ln w="9525" cap="flat">
              <a:noFill/>
              <a:prstDash val="solid"/>
              <a:miter/>
            </a:ln>
          </p:spPr>
          <p:txBody>
            <a:bodyPr rtlCol="0" anchor="ctr"/>
            <a:lstStyle/>
            <a:p>
              <a:endParaRPr lang="en-US"/>
            </a:p>
          </p:txBody>
        </p:sp>
        <p:sp>
          <p:nvSpPr>
            <p:cNvPr id="101" name="Freeform: Shape 100">
              <a:extLst>
                <a:ext uri="{FF2B5EF4-FFF2-40B4-BE49-F238E27FC236}">
                  <a16:creationId xmlns:a16="http://schemas.microsoft.com/office/drawing/2014/main" id="{C30A0155-1D2F-4395-8A18-89E3508E81D8}"/>
                </a:ext>
              </a:extLst>
            </p:cNvPr>
            <p:cNvSpPr/>
            <p:nvPr/>
          </p:nvSpPr>
          <p:spPr>
            <a:xfrm>
              <a:off x="5642818" y="3817300"/>
              <a:ext cx="828675" cy="790575"/>
            </a:xfrm>
            <a:custGeom>
              <a:avLst/>
              <a:gdLst>
                <a:gd name="connsiteX0" fmla="*/ 782002 w 828675"/>
                <a:gd name="connsiteY0" fmla="*/ 401002 h 790575"/>
                <a:gd name="connsiteX1" fmla="*/ 836295 w 828675"/>
                <a:gd name="connsiteY1" fmla="*/ 360997 h 790575"/>
                <a:gd name="connsiteX2" fmla="*/ 814388 w 828675"/>
                <a:gd name="connsiteY2" fmla="*/ 291465 h 790575"/>
                <a:gd name="connsiteX3" fmla="*/ 729615 w 828675"/>
                <a:gd name="connsiteY3" fmla="*/ 162877 h 790575"/>
                <a:gd name="connsiteX4" fmla="*/ 584835 w 828675"/>
                <a:gd name="connsiteY4" fmla="*/ 117157 h 790575"/>
                <a:gd name="connsiteX5" fmla="*/ 454342 w 828675"/>
                <a:gd name="connsiteY5" fmla="*/ 55245 h 790575"/>
                <a:gd name="connsiteX6" fmla="*/ 420052 w 828675"/>
                <a:gd name="connsiteY6" fmla="*/ 0 h 790575"/>
                <a:gd name="connsiteX7" fmla="*/ 272415 w 828675"/>
                <a:gd name="connsiteY7" fmla="*/ 151447 h 790575"/>
                <a:gd name="connsiteX8" fmla="*/ 126682 w 828675"/>
                <a:gd name="connsiteY8" fmla="*/ 168592 h 790575"/>
                <a:gd name="connsiteX9" fmla="*/ 60007 w 828675"/>
                <a:gd name="connsiteY9" fmla="*/ 191452 h 790575"/>
                <a:gd name="connsiteX10" fmla="*/ 0 w 828675"/>
                <a:gd name="connsiteY10" fmla="*/ 334327 h 790575"/>
                <a:gd name="connsiteX11" fmla="*/ 23813 w 828675"/>
                <a:gd name="connsiteY11" fmla="*/ 325755 h 790575"/>
                <a:gd name="connsiteX12" fmla="*/ 248602 w 828675"/>
                <a:gd name="connsiteY12" fmla="*/ 366713 h 790575"/>
                <a:gd name="connsiteX13" fmla="*/ 301942 w 828675"/>
                <a:gd name="connsiteY13" fmla="*/ 410527 h 790575"/>
                <a:gd name="connsiteX14" fmla="*/ 461010 w 828675"/>
                <a:gd name="connsiteY14" fmla="*/ 427672 h 790575"/>
                <a:gd name="connsiteX15" fmla="*/ 490538 w 828675"/>
                <a:gd name="connsiteY15" fmla="*/ 413385 h 790575"/>
                <a:gd name="connsiteX16" fmla="*/ 609600 w 828675"/>
                <a:gd name="connsiteY16" fmla="*/ 468630 h 790575"/>
                <a:gd name="connsiteX17" fmla="*/ 657225 w 828675"/>
                <a:gd name="connsiteY17" fmla="*/ 671513 h 790575"/>
                <a:gd name="connsiteX18" fmla="*/ 692467 w 828675"/>
                <a:gd name="connsiteY18" fmla="*/ 791527 h 790575"/>
                <a:gd name="connsiteX19" fmla="*/ 738188 w 828675"/>
                <a:gd name="connsiteY19" fmla="*/ 574357 h 790575"/>
                <a:gd name="connsiteX20" fmla="*/ 725805 w 828675"/>
                <a:gd name="connsiteY20" fmla="*/ 499110 h 790575"/>
                <a:gd name="connsiteX21" fmla="*/ 782002 w 828675"/>
                <a:gd name="connsiteY21" fmla="*/ 401002 h 79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28675" h="790575">
                  <a:moveTo>
                    <a:pt x="782002" y="401002"/>
                  </a:moveTo>
                  <a:cubicBezTo>
                    <a:pt x="800100" y="386715"/>
                    <a:pt x="833438" y="382905"/>
                    <a:pt x="836295" y="360997"/>
                  </a:cubicBezTo>
                  <a:cubicBezTo>
                    <a:pt x="839152" y="339090"/>
                    <a:pt x="822960" y="315277"/>
                    <a:pt x="814388" y="291465"/>
                  </a:cubicBezTo>
                  <a:cubicBezTo>
                    <a:pt x="797242" y="240982"/>
                    <a:pt x="771525" y="196215"/>
                    <a:pt x="729615" y="162877"/>
                  </a:cubicBezTo>
                  <a:cubicBezTo>
                    <a:pt x="687705" y="128588"/>
                    <a:pt x="636270" y="122872"/>
                    <a:pt x="584835" y="117157"/>
                  </a:cubicBezTo>
                  <a:cubicBezTo>
                    <a:pt x="534352" y="110490"/>
                    <a:pt x="485775" y="100965"/>
                    <a:pt x="454342" y="55245"/>
                  </a:cubicBezTo>
                  <a:cubicBezTo>
                    <a:pt x="442913" y="38100"/>
                    <a:pt x="432435" y="20002"/>
                    <a:pt x="420052" y="0"/>
                  </a:cubicBezTo>
                  <a:cubicBezTo>
                    <a:pt x="386715" y="68580"/>
                    <a:pt x="339090" y="120015"/>
                    <a:pt x="272415" y="151447"/>
                  </a:cubicBezTo>
                  <a:cubicBezTo>
                    <a:pt x="226695" y="173355"/>
                    <a:pt x="180022" y="194310"/>
                    <a:pt x="126682" y="168592"/>
                  </a:cubicBezTo>
                  <a:cubicBezTo>
                    <a:pt x="95250" y="153352"/>
                    <a:pt x="77152" y="160972"/>
                    <a:pt x="60007" y="191452"/>
                  </a:cubicBezTo>
                  <a:cubicBezTo>
                    <a:pt x="35242" y="235267"/>
                    <a:pt x="22860" y="284797"/>
                    <a:pt x="0" y="334327"/>
                  </a:cubicBezTo>
                  <a:cubicBezTo>
                    <a:pt x="11430" y="330517"/>
                    <a:pt x="17145" y="328613"/>
                    <a:pt x="23813" y="325755"/>
                  </a:cubicBezTo>
                  <a:cubicBezTo>
                    <a:pt x="106680" y="296227"/>
                    <a:pt x="181927" y="303847"/>
                    <a:pt x="248602" y="366713"/>
                  </a:cubicBezTo>
                  <a:cubicBezTo>
                    <a:pt x="264795" y="382905"/>
                    <a:pt x="283845" y="397192"/>
                    <a:pt x="301942" y="410527"/>
                  </a:cubicBezTo>
                  <a:cubicBezTo>
                    <a:pt x="351472" y="448627"/>
                    <a:pt x="404813" y="452438"/>
                    <a:pt x="461010" y="427672"/>
                  </a:cubicBezTo>
                  <a:cubicBezTo>
                    <a:pt x="470535" y="422910"/>
                    <a:pt x="481013" y="418147"/>
                    <a:pt x="490538" y="413385"/>
                  </a:cubicBezTo>
                  <a:cubicBezTo>
                    <a:pt x="561022" y="380047"/>
                    <a:pt x="589597" y="392430"/>
                    <a:pt x="609600" y="468630"/>
                  </a:cubicBezTo>
                  <a:cubicBezTo>
                    <a:pt x="626745" y="536257"/>
                    <a:pt x="641032" y="603885"/>
                    <a:pt x="657225" y="671513"/>
                  </a:cubicBezTo>
                  <a:cubicBezTo>
                    <a:pt x="666750" y="712470"/>
                    <a:pt x="676275" y="752475"/>
                    <a:pt x="692467" y="791527"/>
                  </a:cubicBezTo>
                  <a:cubicBezTo>
                    <a:pt x="763905" y="727710"/>
                    <a:pt x="762952" y="651510"/>
                    <a:pt x="738188" y="574357"/>
                  </a:cubicBezTo>
                  <a:cubicBezTo>
                    <a:pt x="730567" y="549592"/>
                    <a:pt x="724852" y="522922"/>
                    <a:pt x="725805" y="499110"/>
                  </a:cubicBezTo>
                  <a:cubicBezTo>
                    <a:pt x="727710" y="459105"/>
                    <a:pt x="748665" y="425767"/>
                    <a:pt x="782002" y="401002"/>
                  </a:cubicBezTo>
                  <a:close/>
                </a:path>
              </a:pathLst>
            </a:custGeom>
            <a:solidFill>
              <a:schemeClr val="accent5"/>
            </a:solidFill>
            <a:ln w="9525" cap="flat">
              <a:noFill/>
              <a:prstDash val="solid"/>
              <a:miter/>
            </a:ln>
          </p:spPr>
          <p:txBody>
            <a:bodyPr rtlCol="0" anchor="ctr"/>
            <a:lstStyle/>
            <a:p>
              <a:endParaRPr lang="en-US"/>
            </a:p>
          </p:txBody>
        </p:sp>
        <p:sp>
          <p:nvSpPr>
            <p:cNvPr id="102" name="Freeform: Shape 101">
              <a:extLst>
                <a:ext uri="{FF2B5EF4-FFF2-40B4-BE49-F238E27FC236}">
                  <a16:creationId xmlns:a16="http://schemas.microsoft.com/office/drawing/2014/main" id="{589D541D-C770-45F8-AE99-133A0130A052}"/>
                </a:ext>
              </a:extLst>
            </p:cNvPr>
            <p:cNvSpPr/>
            <p:nvPr/>
          </p:nvSpPr>
          <p:spPr>
            <a:xfrm>
              <a:off x="6374139" y="3724976"/>
              <a:ext cx="885825" cy="1162050"/>
            </a:xfrm>
            <a:custGeom>
              <a:avLst/>
              <a:gdLst>
                <a:gd name="connsiteX0" fmla="*/ 877055 w 885825"/>
                <a:gd name="connsiteY0" fmla="*/ 91833 h 1162050"/>
                <a:gd name="connsiteX1" fmla="*/ 870388 w 885825"/>
                <a:gd name="connsiteY1" fmla="*/ 76593 h 1162050"/>
                <a:gd name="connsiteX2" fmla="*/ 743705 w 885825"/>
                <a:gd name="connsiteY2" fmla="*/ 3251 h 1162050"/>
                <a:gd name="connsiteX3" fmla="*/ 596068 w 885825"/>
                <a:gd name="connsiteY3" fmla="*/ 47066 h 1162050"/>
                <a:gd name="connsiteX4" fmla="*/ 374136 w 885825"/>
                <a:gd name="connsiteY4" fmla="*/ 114693 h 1162050"/>
                <a:gd name="connsiteX5" fmla="*/ 353180 w 885825"/>
                <a:gd name="connsiteY5" fmla="*/ 138506 h 1162050"/>
                <a:gd name="connsiteX6" fmla="*/ 370326 w 885825"/>
                <a:gd name="connsiteY6" fmla="*/ 315671 h 1162050"/>
                <a:gd name="connsiteX7" fmla="*/ 312223 w 885825"/>
                <a:gd name="connsiteY7" fmla="*/ 422351 h 1162050"/>
                <a:gd name="connsiteX8" fmla="*/ 230308 w 885825"/>
                <a:gd name="connsiteY8" fmla="*/ 465213 h 1162050"/>
                <a:gd name="connsiteX9" fmla="*/ 139821 w 885825"/>
                <a:gd name="connsiteY9" fmla="*/ 508076 h 1162050"/>
                <a:gd name="connsiteX10" fmla="*/ 82671 w 885825"/>
                <a:gd name="connsiteY10" fmla="*/ 644283 h 1162050"/>
                <a:gd name="connsiteX11" fmla="*/ 96958 w 885825"/>
                <a:gd name="connsiteY11" fmla="*/ 764298 h 1162050"/>
                <a:gd name="connsiteX12" fmla="*/ 25521 w 885825"/>
                <a:gd name="connsiteY12" fmla="*/ 930986 h 1162050"/>
                <a:gd name="connsiteX13" fmla="*/ 30283 w 885825"/>
                <a:gd name="connsiteY13" fmla="*/ 1067193 h 1162050"/>
                <a:gd name="connsiteX14" fmla="*/ 161728 w 885825"/>
                <a:gd name="connsiteY14" fmla="*/ 1164348 h 1162050"/>
                <a:gd name="connsiteX15" fmla="*/ 183636 w 885825"/>
                <a:gd name="connsiteY15" fmla="*/ 1162443 h 1162050"/>
                <a:gd name="connsiteX16" fmla="*/ 222688 w 885825"/>
                <a:gd name="connsiteY16" fmla="*/ 1133868 h 1162050"/>
                <a:gd name="connsiteX17" fmla="*/ 408426 w 885825"/>
                <a:gd name="connsiteY17" fmla="*/ 1007186 h 1162050"/>
                <a:gd name="connsiteX18" fmla="*/ 690366 w 885825"/>
                <a:gd name="connsiteY18" fmla="*/ 749058 h 1162050"/>
                <a:gd name="connsiteX19" fmla="*/ 728466 w 885825"/>
                <a:gd name="connsiteY19" fmla="*/ 706196 h 1162050"/>
                <a:gd name="connsiteX20" fmla="*/ 808476 w 885825"/>
                <a:gd name="connsiteY20" fmla="*/ 553796 h 1162050"/>
                <a:gd name="connsiteX21" fmla="*/ 810380 w 885825"/>
                <a:gd name="connsiteY21" fmla="*/ 510933 h 1162050"/>
                <a:gd name="connsiteX22" fmla="*/ 846576 w 885825"/>
                <a:gd name="connsiteY22" fmla="*/ 371868 h 1162050"/>
                <a:gd name="connsiteX23" fmla="*/ 887533 w 885825"/>
                <a:gd name="connsiteY23" fmla="*/ 226136 h 1162050"/>
                <a:gd name="connsiteX24" fmla="*/ 877055 w 885825"/>
                <a:gd name="connsiteY24" fmla="*/ 91833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85825" h="1162050">
                  <a:moveTo>
                    <a:pt x="877055" y="91833"/>
                  </a:moveTo>
                  <a:cubicBezTo>
                    <a:pt x="877055" y="86118"/>
                    <a:pt x="875151" y="81356"/>
                    <a:pt x="870388" y="76593"/>
                  </a:cubicBezTo>
                  <a:cubicBezTo>
                    <a:pt x="835146" y="40398"/>
                    <a:pt x="791330" y="11823"/>
                    <a:pt x="743705" y="3251"/>
                  </a:cubicBezTo>
                  <a:cubicBezTo>
                    <a:pt x="696080" y="-6274"/>
                    <a:pt x="644646" y="4203"/>
                    <a:pt x="596068" y="47066"/>
                  </a:cubicBezTo>
                  <a:cubicBezTo>
                    <a:pt x="533203" y="102311"/>
                    <a:pt x="456051" y="119456"/>
                    <a:pt x="374136" y="114693"/>
                  </a:cubicBezTo>
                  <a:cubicBezTo>
                    <a:pt x="347466" y="112788"/>
                    <a:pt x="349371" y="111836"/>
                    <a:pt x="353180" y="138506"/>
                  </a:cubicBezTo>
                  <a:cubicBezTo>
                    <a:pt x="361753" y="197561"/>
                    <a:pt x="374136" y="255663"/>
                    <a:pt x="370326" y="315671"/>
                  </a:cubicBezTo>
                  <a:cubicBezTo>
                    <a:pt x="367468" y="361391"/>
                    <a:pt x="348418" y="396633"/>
                    <a:pt x="312223" y="422351"/>
                  </a:cubicBezTo>
                  <a:cubicBezTo>
                    <a:pt x="287458" y="440448"/>
                    <a:pt x="258883" y="453783"/>
                    <a:pt x="230308" y="465213"/>
                  </a:cubicBezTo>
                  <a:cubicBezTo>
                    <a:pt x="199828" y="477596"/>
                    <a:pt x="168396" y="490931"/>
                    <a:pt x="139821" y="508076"/>
                  </a:cubicBezTo>
                  <a:cubicBezTo>
                    <a:pt x="77908" y="544271"/>
                    <a:pt x="65526" y="574751"/>
                    <a:pt x="82671" y="644283"/>
                  </a:cubicBezTo>
                  <a:cubicBezTo>
                    <a:pt x="92196" y="683336"/>
                    <a:pt x="101721" y="722388"/>
                    <a:pt x="96958" y="764298"/>
                  </a:cubicBezTo>
                  <a:cubicBezTo>
                    <a:pt x="89338" y="827163"/>
                    <a:pt x="60763" y="880503"/>
                    <a:pt x="25521" y="930986"/>
                  </a:cubicBezTo>
                  <a:cubicBezTo>
                    <a:pt x="-9722" y="982421"/>
                    <a:pt x="-8770" y="1018616"/>
                    <a:pt x="30283" y="1067193"/>
                  </a:cubicBezTo>
                  <a:cubicBezTo>
                    <a:pt x="65526" y="1111008"/>
                    <a:pt x="113151" y="1138631"/>
                    <a:pt x="161728" y="1164348"/>
                  </a:cubicBezTo>
                  <a:cubicBezTo>
                    <a:pt x="169348" y="1169111"/>
                    <a:pt x="176968" y="1168158"/>
                    <a:pt x="183636" y="1162443"/>
                  </a:cubicBezTo>
                  <a:cubicBezTo>
                    <a:pt x="196971" y="1152918"/>
                    <a:pt x="211258" y="1144346"/>
                    <a:pt x="222688" y="1133868"/>
                  </a:cubicBezTo>
                  <a:cubicBezTo>
                    <a:pt x="278886" y="1082433"/>
                    <a:pt x="339846" y="1039571"/>
                    <a:pt x="408426" y="1007186"/>
                  </a:cubicBezTo>
                  <a:cubicBezTo>
                    <a:pt x="529393" y="950036"/>
                    <a:pt x="619880" y="859548"/>
                    <a:pt x="690366" y="749058"/>
                  </a:cubicBezTo>
                  <a:cubicBezTo>
                    <a:pt x="700843" y="731913"/>
                    <a:pt x="713226" y="717626"/>
                    <a:pt x="728466" y="706196"/>
                  </a:cubicBezTo>
                  <a:cubicBezTo>
                    <a:pt x="779901" y="668096"/>
                    <a:pt x="812286" y="620471"/>
                    <a:pt x="808476" y="553796"/>
                  </a:cubicBezTo>
                  <a:cubicBezTo>
                    <a:pt x="807523" y="539508"/>
                    <a:pt x="810380" y="525221"/>
                    <a:pt x="810380" y="510933"/>
                  </a:cubicBezTo>
                  <a:cubicBezTo>
                    <a:pt x="811333" y="461403"/>
                    <a:pt x="820858" y="415683"/>
                    <a:pt x="846576" y="371868"/>
                  </a:cubicBezTo>
                  <a:cubicBezTo>
                    <a:pt x="872293" y="327101"/>
                    <a:pt x="889438" y="278523"/>
                    <a:pt x="887533" y="226136"/>
                  </a:cubicBezTo>
                  <a:cubicBezTo>
                    <a:pt x="890391" y="179463"/>
                    <a:pt x="874198" y="136601"/>
                    <a:pt x="877055" y="91833"/>
                  </a:cubicBezTo>
                  <a:close/>
                </a:path>
              </a:pathLst>
            </a:custGeom>
            <a:solidFill>
              <a:schemeClr val="accent4"/>
            </a:solidFill>
            <a:ln w="9525" cap="flat">
              <a:noFill/>
              <a:prstDash val="solid"/>
              <a:miter/>
            </a:ln>
          </p:spPr>
          <p:txBody>
            <a:bodyPr rtlCol="0" anchor="ctr"/>
            <a:lstStyle/>
            <a:p>
              <a:endParaRPr lang="en-US"/>
            </a:p>
          </p:txBody>
        </p:sp>
        <p:sp>
          <p:nvSpPr>
            <p:cNvPr id="103" name="Freeform: Shape 102">
              <a:extLst>
                <a:ext uri="{FF2B5EF4-FFF2-40B4-BE49-F238E27FC236}">
                  <a16:creationId xmlns:a16="http://schemas.microsoft.com/office/drawing/2014/main" id="{8FFDE2A0-23A2-4039-9881-70E951B7A194}"/>
                </a:ext>
              </a:extLst>
            </p:cNvPr>
            <p:cNvSpPr/>
            <p:nvPr/>
          </p:nvSpPr>
          <p:spPr>
            <a:xfrm>
              <a:off x="6044708" y="2341405"/>
              <a:ext cx="1733550" cy="1285875"/>
            </a:xfrm>
            <a:custGeom>
              <a:avLst/>
              <a:gdLst>
                <a:gd name="connsiteX0" fmla="*/ 1642109 w 1733550"/>
                <a:gd name="connsiteY0" fmla="*/ 857136 h 1285875"/>
                <a:gd name="connsiteX1" fmla="*/ 1514475 w 1733550"/>
                <a:gd name="connsiteY1" fmla="*/ 796176 h 1285875"/>
                <a:gd name="connsiteX2" fmla="*/ 1399222 w 1733550"/>
                <a:gd name="connsiteY2" fmla="*/ 652348 h 1285875"/>
                <a:gd name="connsiteX3" fmla="*/ 1393507 w 1733550"/>
                <a:gd name="connsiteY3" fmla="*/ 585673 h 1285875"/>
                <a:gd name="connsiteX4" fmla="*/ 1388744 w 1733550"/>
                <a:gd name="connsiteY4" fmla="*/ 409461 h 1285875"/>
                <a:gd name="connsiteX5" fmla="*/ 1204913 w 1733550"/>
                <a:gd name="connsiteY5" fmla="*/ 259918 h 1285875"/>
                <a:gd name="connsiteX6" fmla="*/ 1030605 w 1733550"/>
                <a:gd name="connsiteY6" fmla="*/ 283731 h 1285875"/>
                <a:gd name="connsiteX7" fmla="*/ 923925 w 1733550"/>
                <a:gd name="connsiteY7" fmla="*/ 254203 h 1285875"/>
                <a:gd name="connsiteX8" fmla="*/ 838200 w 1733550"/>
                <a:gd name="connsiteY8" fmla="*/ 137046 h 1285875"/>
                <a:gd name="connsiteX9" fmla="*/ 788669 w 1733550"/>
                <a:gd name="connsiteY9" fmla="*/ 56083 h 1285875"/>
                <a:gd name="connsiteX10" fmla="*/ 647700 w 1733550"/>
                <a:gd name="connsiteY10" fmla="*/ 3696 h 1285875"/>
                <a:gd name="connsiteX11" fmla="*/ 239077 w 1733550"/>
                <a:gd name="connsiteY11" fmla="*/ 161811 h 1285875"/>
                <a:gd name="connsiteX12" fmla="*/ 20002 w 1733550"/>
                <a:gd name="connsiteY12" fmla="*/ 312306 h 1285875"/>
                <a:gd name="connsiteX13" fmla="*/ 0 w 1733550"/>
                <a:gd name="connsiteY13" fmla="*/ 337071 h 1285875"/>
                <a:gd name="connsiteX14" fmla="*/ 32384 w 1733550"/>
                <a:gd name="connsiteY14" fmla="*/ 338976 h 1285875"/>
                <a:gd name="connsiteX15" fmla="*/ 228600 w 1733550"/>
                <a:gd name="connsiteY15" fmla="*/ 327546 h 1285875"/>
                <a:gd name="connsiteX16" fmla="*/ 340042 w 1733550"/>
                <a:gd name="connsiteY16" fmla="*/ 324688 h 1285875"/>
                <a:gd name="connsiteX17" fmla="*/ 446722 w 1733550"/>
                <a:gd name="connsiteY17" fmla="*/ 300876 h 1285875"/>
                <a:gd name="connsiteX18" fmla="*/ 610552 w 1733550"/>
                <a:gd name="connsiteY18" fmla="*/ 253251 h 1285875"/>
                <a:gd name="connsiteX19" fmla="*/ 759142 w 1733550"/>
                <a:gd name="connsiteY19" fmla="*/ 169431 h 1285875"/>
                <a:gd name="connsiteX20" fmla="*/ 762000 w 1733550"/>
                <a:gd name="connsiteY20" fmla="*/ 172288 h 1285875"/>
                <a:gd name="connsiteX21" fmla="*/ 748665 w 1733550"/>
                <a:gd name="connsiteY21" fmla="*/ 196101 h 1285875"/>
                <a:gd name="connsiteX22" fmla="*/ 552450 w 1733550"/>
                <a:gd name="connsiteY22" fmla="*/ 337071 h 1285875"/>
                <a:gd name="connsiteX23" fmla="*/ 401002 w 1733550"/>
                <a:gd name="connsiteY23" fmla="*/ 382791 h 1285875"/>
                <a:gd name="connsiteX24" fmla="*/ 473392 w 1733550"/>
                <a:gd name="connsiteY24" fmla="*/ 424701 h 1285875"/>
                <a:gd name="connsiteX25" fmla="*/ 581977 w 1733550"/>
                <a:gd name="connsiteY25" fmla="*/ 429463 h 1285875"/>
                <a:gd name="connsiteX26" fmla="*/ 719138 w 1733550"/>
                <a:gd name="connsiteY26" fmla="*/ 474231 h 1285875"/>
                <a:gd name="connsiteX27" fmla="*/ 800100 w 1733550"/>
                <a:gd name="connsiteY27" fmla="*/ 534238 h 1285875"/>
                <a:gd name="connsiteX28" fmla="*/ 962977 w 1733550"/>
                <a:gd name="connsiteY28" fmla="*/ 655206 h 1285875"/>
                <a:gd name="connsiteX29" fmla="*/ 1002982 w 1733550"/>
                <a:gd name="connsiteY29" fmla="*/ 720928 h 1285875"/>
                <a:gd name="connsiteX30" fmla="*/ 1012507 w 1733550"/>
                <a:gd name="connsiteY30" fmla="*/ 767601 h 1285875"/>
                <a:gd name="connsiteX31" fmla="*/ 1104900 w 1733550"/>
                <a:gd name="connsiteY31" fmla="*/ 883806 h 1285875"/>
                <a:gd name="connsiteX32" fmla="*/ 1089659 w 1733550"/>
                <a:gd name="connsiteY32" fmla="*/ 671398 h 1285875"/>
                <a:gd name="connsiteX33" fmla="*/ 1159192 w 1733550"/>
                <a:gd name="connsiteY33" fmla="*/ 478041 h 1285875"/>
                <a:gd name="connsiteX34" fmla="*/ 1156334 w 1733550"/>
                <a:gd name="connsiteY34" fmla="*/ 770458 h 1285875"/>
                <a:gd name="connsiteX35" fmla="*/ 1332547 w 1733550"/>
                <a:gd name="connsiteY35" fmla="*/ 528523 h 1285875"/>
                <a:gd name="connsiteX36" fmla="*/ 1335405 w 1733550"/>
                <a:gd name="connsiteY36" fmla="*/ 539953 h 1285875"/>
                <a:gd name="connsiteX37" fmla="*/ 1180147 w 1733550"/>
                <a:gd name="connsiteY37" fmla="*/ 859041 h 1285875"/>
                <a:gd name="connsiteX38" fmla="*/ 1174432 w 1733550"/>
                <a:gd name="connsiteY38" fmla="*/ 878091 h 1285875"/>
                <a:gd name="connsiteX39" fmla="*/ 1185863 w 1733550"/>
                <a:gd name="connsiteY39" fmla="*/ 931431 h 1285875"/>
                <a:gd name="connsiteX40" fmla="*/ 1201102 w 1733550"/>
                <a:gd name="connsiteY40" fmla="*/ 1076211 h 1285875"/>
                <a:gd name="connsiteX41" fmla="*/ 1221105 w 1733550"/>
                <a:gd name="connsiteY41" fmla="*/ 1176223 h 1285875"/>
                <a:gd name="connsiteX42" fmla="*/ 1283017 w 1733550"/>
                <a:gd name="connsiteY42" fmla="*/ 1266711 h 1285875"/>
                <a:gd name="connsiteX43" fmla="*/ 1299209 w 1733550"/>
                <a:gd name="connsiteY43" fmla="*/ 1273378 h 1285875"/>
                <a:gd name="connsiteX44" fmla="*/ 1352550 w 1733550"/>
                <a:gd name="connsiteY44" fmla="*/ 1265758 h 1285875"/>
                <a:gd name="connsiteX45" fmla="*/ 1599247 w 1733550"/>
                <a:gd name="connsiteY45" fmla="*/ 1281951 h 1285875"/>
                <a:gd name="connsiteX46" fmla="*/ 1669732 w 1733550"/>
                <a:gd name="connsiteY46" fmla="*/ 1261948 h 1285875"/>
                <a:gd name="connsiteX47" fmla="*/ 1719263 w 1733550"/>
                <a:gd name="connsiteY47" fmla="*/ 1184796 h 1285875"/>
                <a:gd name="connsiteX48" fmla="*/ 1713547 w 1733550"/>
                <a:gd name="connsiteY48" fmla="*/ 940003 h 1285875"/>
                <a:gd name="connsiteX49" fmla="*/ 1642109 w 1733550"/>
                <a:gd name="connsiteY49" fmla="*/ 857136 h 128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33550" h="1285875">
                  <a:moveTo>
                    <a:pt x="1642109" y="857136"/>
                  </a:moveTo>
                  <a:cubicBezTo>
                    <a:pt x="1602105" y="832371"/>
                    <a:pt x="1559242" y="812368"/>
                    <a:pt x="1514475" y="796176"/>
                  </a:cubicBezTo>
                  <a:cubicBezTo>
                    <a:pt x="1445894" y="772363"/>
                    <a:pt x="1411605" y="720928"/>
                    <a:pt x="1399222" y="652348"/>
                  </a:cubicBezTo>
                  <a:cubicBezTo>
                    <a:pt x="1395413" y="630441"/>
                    <a:pt x="1394459" y="607581"/>
                    <a:pt x="1393507" y="585673"/>
                  </a:cubicBezTo>
                  <a:cubicBezTo>
                    <a:pt x="1391602" y="526618"/>
                    <a:pt x="1395413" y="468516"/>
                    <a:pt x="1388744" y="409461"/>
                  </a:cubicBezTo>
                  <a:cubicBezTo>
                    <a:pt x="1375409" y="298971"/>
                    <a:pt x="1323975" y="242773"/>
                    <a:pt x="1204913" y="259918"/>
                  </a:cubicBezTo>
                  <a:cubicBezTo>
                    <a:pt x="1146809" y="268491"/>
                    <a:pt x="1089659" y="279921"/>
                    <a:pt x="1030605" y="283731"/>
                  </a:cubicBezTo>
                  <a:cubicBezTo>
                    <a:pt x="992505" y="286588"/>
                    <a:pt x="954405" y="280873"/>
                    <a:pt x="923925" y="254203"/>
                  </a:cubicBezTo>
                  <a:cubicBezTo>
                    <a:pt x="886777" y="221818"/>
                    <a:pt x="859155" y="181813"/>
                    <a:pt x="838200" y="137046"/>
                  </a:cubicBezTo>
                  <a:cubicBezTo>
                    <a:pt x="824865" y="108471"/>
                    <a:pt x="808672" y="80848"/>
                    <a:pt x="788669" y="56083"/>
                  </a:cubicBezTo>
                  <a:cubicBezTo>
                    <a:pt x="752475" y="10363"/>
                    <a:pt x="705802" y="-8687"/>
                    <a:pt x="647700" y="3696"/>
                  </a:cubicBezTo>
                  <a:cubicBezTo>
                    <a:pt x="503872" y="35128"/>
                    <a:pt x="369569" y="93231"/>
                    <a:pt x="239077" y="161811"/>
                  </a:cubicBezTo>
                  <a:cubicBezTo>
                    <a:pt x="160019" y="203721"/>
                    <a:pt x="85725" y="251346"/>
                    <a:pt x="20002" y="312306"/>
                  </a:cubicBezTo>
                  <a:cubicBezTo>
                    <a:pt x="13334" y="318973"/>
                    <a:pt x="4763" y="325641"/>
                    <a:pt x="0" y="337071"/>
                  </a:cubicBezTo>
                  <a:cubicBezTo>
                    <a:pt x="12382" y="338023"/>
                    <a:pt x="21907" y="338023"/>
                    <a:pt x="32384" y="338976"/>
                  </a:cubicBezTo>
                  <a:cubicBezTo>
                    <a:pt x="98107" y="342786"/>
                    <a:pt x="162877" y="332308"/>
                    <a:pt x="228600" y="327546"/>
                  </a:cubicBezTo>
                  <a:cubicBezTo>
                    <a:pt x="265747" y="324688"/>
                    <a:pt x="302894" y="334213"/>
                    <a:pt x="340042" y="324688"/>
                  </a:cubicBezTo>
                  <a:cubicBezTo>
                    <a:pt x="375284" y="315163"/>
                    <a:pt x="411480" y="308496"/>
                    <a:pt x="446722" y="300876"/>
                  </a:cubicBezTo>
                  <a:cubicBezTo>
                    <a:pt x="501967" y="287541"/>
                    <a:pt x="558165" y="273253"/>
                    <a:pt x="610552" y="253251"/>
                  </a:cubicBezTo>
                  <a:lnTo>
                    <a:pt x="759142" y="169431"/>
                  </a:lnTo>
                  <a:lnTo>
                    <a:pt x="762000" y="172288"/>
                  </a:lnTo>
                  <a:lnTo>
                    <a:pt x="748665" y="196101"/>
                  </a:lnTo>
                  <a:cubicBezTo>
                    <a:pt x="700088" y="265633"/>
                    <a:pt x="629602" y="305638"/>
                    <a:pt x="552450" y="337071"/>
                  </a:cubicBezTo>
                  <a:cubicBezTo>
                    <a:pt x="504825" y="357073"/>
                    <a:pt x="454342" y="370408"/>
                    <a:pt x="401002" y="382791"/>
                  </a:cubicBezTo>
                  <a:cubicBezTo>
                    <a:pt x="422909" y="404698"/>
                    <a:pt x="445769" y="418986"/>
                    <a:pt x="473392" y="424701"/>
                  </a:cubicBezTo>
                  <a:cubicBezTo>
                    <a:pt x="509588" y="432321"/>
                    <a:pt x="545782" y="430416"/>
                    <a:pt x="581977" y="429463"/>
                  </a:cubicBezTo>
                  <a:cubicBezTo>
                    <a:pt x="632459" y="429463"/>
                    <a:pt x="678180" y="443751"/>
                    <a:pt x="719138" y="474231"/>
                  </a:cubicBezTo>
                  <a:cubicBezTo>
                    <a:pt x="745807" y="494233"/>
                    <a:pt x="773430" y="513283"/>
                    <a:pt x="800100" y="534238"/>
                  </a:cubicBezTo>
                  <a:cubicBezTo>
                    <a:pt x="853440" y="576148"/>
                    <a:pt x="911542" y="610438"/>
                    <a:pt x="962977" y="655206"/>
                  </a:cubicBezTo>
                  <a:cubicBezTo>
                    <a:pt x="982980" y="673303"/>
                    <a:pt x="996315" y="695211"/>
                    <a:pt x="1002982" y="720928"/>
                  </a:cubicBezTo>
                  <a:cubicBezTo>
                    <a:pt x="1006792" y="736168"/>
                    <a:pt x="1009650" y="751408"/>
                    <a:pt x="1012507" y="767601"/>
                  </a:cubicBezTo>
                  <a:cubicBezTo>
                    <a:pt x="1022032" y="820941"/>
                    <a:pt x="1057275" y="854278"/>
                    <a:pt x="1104900" y="883806"/>
                  </a:cubicBezTo>
                  <a:cubicBezTo>
                    <a:pt x="1091565" y="810463"/>
                    <a:pt x="1083944" y="741883"/>
                    <a:pt x="1089659" y="671398"/>
                  </a:cubicBezTo>
                  <a:cubicBezTo>
                    <a:pt x="1095375" y="600913"/>
                    <a:pt x="1110615" y="534238"/>
                    <a:pt x="1159192" y="478041"/>
                  </a:cubicBezTo>
                  <a:cubicBezTo>
                    <a:pt x="1134427" y="575196"/>
                    <a:pt x="1140142" y="671398"/>
                    <a:pt x="1156334" y="770458"/>
                  </a:cubicBezTo>
                  <a:cubicBezTo>
                    <a:pt x="1226819" y="697116"/>
                    <a:pt x="1288732" y="619963"/>
                    <a:pt x="1332547" y="528523"/>
                  </a:cubicBezTo>
                  <a:cubicBezTo>
                    <a:pt x="1335405" y="534238"/>
                    <a:pt x="1335405" y="537096"/>
                    <a:pt x="1335405" y="539953"/>
                  </a:cubicBezTo>
                  <a:cubicBezTo>
                    <a:pt x="1309688" y="659016"/>
                    <a:pt x="1270634" y="771411"/>
                    <a:pt x="1180147" y="859041"/>
                  </a:cubicBezTo>
                  <a:cubicBezTo>
                    <a:pt x="1174432" y="864756"/>
                    <a:pt x="1172527" y="870471"/>
                    <a:pt x="1174432" y="878091"/>
                  </a:cubicBezTo>
                  <a:cubicBezTo>
                    <a:pt x="1177290" y="896188"/>
                    <a:pt x="1181100" y="913333"/>
                    <a:pt x="1185863" y="931431"/>
                  </a:cubicBezTo>
                  <a:cubicBezTo>
                    <a:pt x="1197292" y="979056"/>
                    <a:pt x="1212532" y="1025728"/>
                    <a:pt x="1201102" y="1076211"/>
                  </a:cubicBezTo>
                  <a:cubicBezTo>
                    <a:pt x="1192530" y="1112406"/>
                    <a:pt x="1202055" y="1145743"/>
                    <a:pt x="1221105" y="1176223"/>
                  </a:cubicBezTo>
                  <a:cubicBezTo>
                    <a:pt x="1240155" y="1206703"/>
                    <a:pt x="1262063" y="1236231"/>
                    <a:pt x="1283017" y="1266711"/>
                  </a:cubicBezTo>
                  <a:cubicBezTo>
                    <a:pt x="1287780" y="1272426"/>
                    <a:pt x="1291590" y="1274331"/>
                    <a:pt x="1299209" y="1273378"/>
                  </a:cubicBezTo>
                  <a:cubicBezTo>
                    <a:pt x="1316355" y="1270521"/>
                    <a:pt x="1334452" y="1267663"/>
                    <a:pt x="1352550" y="1265758"/>
                  </a:cubicBezTo>
                  <a:cubicBezTo>
                    <a:pt x="1435417" y="1256233"/>
                    <a:pt x="1519238" y="1252423"/>
                    <a:pt x="1599247" y="1281951"/>
                  </a:cubicBezTo>
                  <a:cubicBezTo>
                    <a:pt x="1632584" y="1294333"/>
                    <a:pt x="1650682" y="1286713"/>
                    <a:pt x="1669732" y="1261948"/>
                  </a:cubicBezTo>
                  <a:cubicBezTo>
                    <a:pt x="1687830" y="1237183"/>
                    <a:pt x="1707832" y="1214323"/>
                    <a:pt x="1719263" y="1184796"/>
                  </a:cubicBezTo>
                  <a:cubicBezTo>
                    <a:pt x="1751647" y="1101928"/>
                    <a:pt x="1748790" y="1020013"/>
                    <a:pt x="1713547" y="940003"/>
                  </a:cubicBezTo>
                  <a:cubicBezTo>
                    <a:pt x="1700213" y="904761"/>
                    <a:pt x="1674494" y="877138"/>
                    <a:pt x="1642109" y="857136"/>
                  </a:cubicBezTo>
                  <a:close/>
                </a:path>
              </a:pathLst>
            </a:custGeom>
            <a:solidFill>
              <a:schemeClr val="accent1"/>
            </a:solidFill>
            <a:ln w="9525" cap="flat">
              <a:noFill/>
              <a:prstDash val="solid"/>
              <a:miter/>
            </a:ln>
          </p:spPr>
          <p:txBody>
            <a:bodyPr rtlCol="0" anchor="ctr"/>
            <a:lstStyle/>
            <a:p>
              <a:endParaRPr lang="en-US"/>
            </a:p>
          </p:txBody>
        </p:sp>
        <p:sp>
          <p:nvSpPr>
            <p:cNvPr id="104" name="Freeform: Shape 103">
              <a:extLst>
                <a:ext uri="{FF2B5EF4-FFF2-40B4-BE49-F238E27FC236}">
                  <a16:creationId xmlns:a16="http://schemas.microsoft.com/office/drawing/2014/main" id="{7C94D2B2-11A5-417D-9B2A-4D6C4B2F4CFF}"/>
                </a:ext>
              </a:extLst>
            </p:cNvPr>
            <p:cNvSpPr/>
            <p:nvPr/>
          </p:nvSpPr>
          <p:spPr>
            <a:xfrm>
              <a:off x="4483745" y="3205685"/>
              <a:ext cx="600075" cy="1609725"/>
            </a:xfrm>
            <a:custGeom>
              <a:avLst/>
              <a:gdLst>
                <a:gd name="connsiteX0" fmla="*/ 390327 w 600075"/>
                <a:gd name="connsiteY0" fmla="*/ 393698 h 1609725"/>
                <a:gd name="connsiteX1" fmla="*/ 454144 w 600075"/>
                <a:gd name="connsiteY1" fmla="*/ 460373 h 1609725"/>
                <a:gd name="connsiteX2" fmla="*/ 496054 w 600075"/>
                <a:gd name="connsiteY2" fmla="*/ 321309 h 1609725"/>
                <a:gd name="connsiteX3" fmla="*/ 600829 w 600075"/>
                <a:gd name="connsiteY3" fmla="*/ 81278 h 1609725"/>
                <a:gd name="connsiteX4" fmla="*/ 340797 w 600075"/>
                <a:gd name="connsiteY4" fmla="*/ 6983 h 1609725"/>
                <a:gd name="connsiteX5" fmla="*/ 57904 w 600075"/>
                <a:gd name="connsiteY5" fmla="*/ 117473 h 1609725"/>
                <a:gd name="connsiteX6" fmla="*/ 38854 w 600075"/>
                <a:gd name="connsiteY6" fmla="*/ 408938 h 1609725"/>
                <a:gd name="connsiteX7" fmla="*/ 102672 w 600075"/>
                <a:gd name="connsiteY7" fmla="*/ 491806 h 1609725"/>
                <a:gd name="connsiteX8" fmla="*/ 138867 w 600075"/>
                <a:gd name="connsiteY8" fmla="*/ 719453 h 1609725"/>
                <a:gd name="connsiteX9" fmla="*/ 90289 w 600075"/>
                <a:gd name="connsiteY9" fmla="*/ 820419 h 1609725"/>
                <a:gd name="connsiteX10" fmla="*/ 34092 w 600075"/>
                <a:gd name="connsiteY10" fmla="*/ 956626 h 1609725"/>
                <a:gd name="connsiteX11" fmla="*/ 112197 w 600075"/>
                <a:gd name="connsiteY11" fmla="*/ 1119504 h 1609725"/>
                <a:gd name="connsiteX12" fmla="*/ 156012 w 600075"/>
                <a:gd name="connsiteY12" fmla="*/ 1137601 h 1609725"/>
                <a:gd name="connsiteX13" fmla="*/ 300792 w 600075"/>
                <a:gd name="connsiteY13" fmla="*/ 1189988 h 1609725"/>
                <a:gd name="connsiteX14" fmla="*/ 407472 w 600075"/>
                <a:gd name="connsiteY14" fmla="*/ 1322386 h 1609725"/>
                <a:gd name="connsiteX15" fmla="*/ 413187 w 600075"/>
                <a:gd name="connsiteY15" fmla="*/ 1400491 h 1609725"/>
                <a:gd name="connsiteX16" fmla="*/ 421759 w 600075"/>
                <a:gd name="connsiteY16" fmla="*/ 1516696 h 1609725"/>
                <a:gd name="connsiteX17" fmla="*/ 491292 w 600075"/>
                <a:gd name="connsiteY17" fmla="*/ 1612898 h 1609725"/>
                <a:gd name="connsiteX18" fmla="*/ 502722 w 600075"/>
                <a:gd name="connsiteY18" fmla="*/ 1488121 h 1609725"/>
                <a:gd name="connsiteX19" fmla="*/ 591304 w 600075"/>
                <a:gd name="connsiteY19" fmla="*/ 1290001 h 1609725"/>
                <a:gd name="connsiteX20" fmla="*/ 596067 w 600075"/>
                <a:gd name="connsiteY20" fmla="*/ 1269998 h 1609725"/>
                <a:gd name="connsiteX21" fmla="*/ 524629 w 600075"/>
                <a:gd name="connsiteY21" fmla="*/ 1107121 h 1609725"/>
                <a:gd name="connsiteX22" fmla="*/ 466527 w 600075"/>
                <a:gd name="connsiteY22" fmla="*/ 921384 h 1609725"/>
                <a:gd name="connsiteX23" fmla="*/ 444619 w 600075"/>
                <a:gd name="connsiteY23" fmla="*/ 909953 h 1609725"/>
                <a:gd name="connsiteX24" fmla="*/ 183634 w 600075"/>
                <a:gd name="connsiteY24" fmla="*/ 937576 h 1609725"/>
                <a:gd name="connsiteX25" fmla="*/ 192207 w 600075"/>
                <a:gd name="connsiteY25" fmla="*/ 934719 h 1609725"/>
                <a:gd name="connsiteX26" fmla="*/ 428427 w 600075"/>
                <a:gd name="connsiteY26" fmla="*/ 846136 h 1609725"/>
                <a:gd name="connsiteX27" fmla="*/ 447477 w 600075"/>
                <a:gd name="connsiteY27" fmla="*/ 829944 h 1609725"/>
                <a:gd name="connsiteX28" fmla="*/ 480814 w 600075"/>
                <a:gd name="connsiteY28" fmla="*/ 743266 h 1609725"/>
                <a:gd name="connsiteX29" fmla="*/ 450334 w 600075"/>
                <a:gd name="connsiteY29" fmla="*/ 570863 h 1609725"/>
                <a:gd name="connsiteX30" fmla="*/ 334129 w 600075"/>
                <a:gd name="connsiteY30" fmla="*/ 429894 h 1609725"/>
                <a:gd name="connsiteX31" fmla="*/ 132199 w 600075"/>
                <a:gd name="connsiteY31" fmla="*/ 265111 h 1609725"/>
                <a:gd name="connsiteX32" fmla="*/ 108387 w 600075"/>
                <a:gd name="connsiteY32" fmla="*/ 248919 h 1609725"/>
                <a:gd name="connsiteX33" fmla="*/ 319842 w 600075"/>
                <a:gd name="connsiteY33" fmla="*/ 329881 h 1609725"/>
                <a:gd name="connsiteX34" fmla="*/ 273169 w 600075"/>
                <a:gd name="connsiteY34" fmla="*/ 122236 h 1609725"/>
                <a:gd name="connsiteX35" fmla="*/ 382707 w 600075"/>
                <a:gd name="connsiteY35" fmla="*/ 367981 h 1609725"/>
                <a:gd name="connsiteX36" fmla="*/ 390327 w 600075"/>
                <a:gd name="connsiteY36" fmla="*/ 393698 h 1609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0075" h="1609725">
                  <a:moveTo>
                    <a:pt x="390327" y="393698"/>
                  </a:moveTo>
                  <a:cubicBezTo>
                    <a:pt x="411282" y="415606"/>
                    <a:pt x="431284" y="437513"/>
                    <a:pt x="454144" y="460373"/>
                  </a:cubicBezTo>
                  <a:cubicBezTo>
                    <a:pt x="474147" y="414653"/>
                    <a:pt x="483672" y="367981"/>
                    <a:pt x="496054" y="321309"/>
                  </a:cubicBezTo>
                  <a:cubicBezTo>
                    <a:pt x="519867" y="236536"/>
                    <a:pt x="531297" y="147001"/>
                    <a:pt x="600829" y="81278"/>
                  </a:cubicBezTo>
                  <a:cubicBezTo>
                    <a:pt x="515104" y="50798"/>
                    <a:pt x="428427" y="25081"/>
                    <a:pt x="340797" y="6983"/>
                  </a:cubicBezTo>
                  <a:cubicBezTo>
                    <a:pt x="223639" y="-16829"/>
                    <a:pt x="127437" y="20319"/>
                    <a:pt x="57904" y="117473"/>
                  </a:cubicBezTo>
                  <a:cubicBezTo>
                    <a:pt x="-198" y="200341"/>
                    <a:pt x="-27821" y="314641"/>
                    <a:pt x="38854" y="408938"/>
                  </a:cubicBezTo>
                  <a:cubicBezTo>
                    <a:pt x="58857" y="437513"/>
                    <a:pt x="77907" y="467041"/>
                    <a:pt x="102672" y="491806"/>
                  </a:cubicBezTo>
                  <a:cubicBezTo>
                    <a:pt x="169347" y="559434"/>
                    <a:pt x="175062" y="636586"/>
                    <a:pt x="138867" y="719453"/>
                  </a:cubicBezTo>
                  <a:cubicBezTo>
                    <a:pt x="123627" y="753744"/>
                    <a:pt x="107434" y="787081"/>
                    <a:pt x="90289" y="820419"/>
                  </a:cubicBezTo>
                  <a:cubicBezTo>
                    <a:pt x="68382" y="864234"/>
                    <a:pt x="44569" y="908048"/>
                    <a:pt x="34092" y="956626"/>
                  </a:cubicBezTo>
                  <a:cubicBezTo>
                    <a:pt x="16947" y="1033778"/>
                    <a:pt x="41712" y="1086166"/>
                    <a:pt x="112197" y="1119504"/>
                  </a:cubicBezTo>
                  <a:cubicBezTo>
                    <a:pt x="126484" y="1126171"/>
                    <a:pt x="140772" y="1132838"/>
                    <a:pt x="156012" y="1137601"/>
                  </a:cubicBezTo>
                  <a:cubicBezTo>
                    <a:pt x="203637" y="1155698"/>
                    <a:pt x="252214" y="1171891"/>
                    <a:pt x="300792" y="1189988"/>
                  </a:cubicBezTo>
                  <a:cubicBezTo>
                    <a:pt x="361752" y="1213801"/>
                    <a:pt x="395089" y="1259521"/>
                    <a:pt x="407472" y="1322386"/>
                  </a:cubicBezTo>
                  <a:cubicBezTo>
                    <a:pt x="412234" y="1348104"/>
                    <a:pt x="412234" y="1374773"/>
                    <a:pt x="413187" y="1400491"/>
                  </a:cubicBezTo>
                  <a:cubicBezTo>
                    <a:pt x="414139" y="1439544"/>
                    <a:pt x="413187" y="1478596"/>
                    <a:pt x="421759" y="1516696"/>
                  </a:cubicBezTo>
                  <a:cubicBezTo>
                    <a:pt x="430332" y="1557654"/>
                    <a:pt x="450334" y="1590991"/>
                    <a:pt x="491292" y="1612898"/>
                  </a:cubicBezTo>
                  <a:cubicBezTo>
                    <a:pt x="490339" y="1569084"/>
                    <a:pt x="495102" y="1528126"/>
                    <a:pt x="502722" y="1488121"/>
                  </a:cubicBezTo>
                  <a:cubicBezTo>
                    <a:pt x="517009" y="1414779"/>
                    <a:pt x="552252" y="1351913"/>
                    <a:pt x="591304" y="1290001"/>
                  </a:cubicBezTo>
                  <a:cubicBezTo>
                    <a:pt x="595115" y="1284286"/>
                    <a:pt x="605592" y="1278571"/>
                    <a:pt x="596067" y="1269998"/>
                  </a:cubicBezTo>
                  <a:cubicBezTo>
                    <a:pt x="548442" y="1226184"/>
                    <a:pt x="540822" y="1164271"/>
                    <a:pt x="524629" y="1107121"/>
                  </a:cubicBezTo>
                  <a:cubicBezTo>
                    <a:pt x="507484" y="1044256"/>
                    <a:pt x="491292" y="981391"/>
                    <a:pt x="466527" y="921384"/>
                  </a:cubicBezTo>
                  <a:cubicBezTo>
                    <a:pt x="461764" y="909953"/>
                    <a:pt x="457954" y="905191"/>
                    <a:pt x="444619" y="909953"/>
                  </a:cubicBezTo>
                  <a:cubicBezTo>
                    <a:pt x="360799" y="943291"/>
                    <a:pt x="272217" y="944244"/>
                    <a:pt x="183634" y="937576"/>
                  </a:cubicBezTo>
                  <a:cubicBezTo>
                    <a:pt x="186492" y="936623"/>
                    <a:pt x="189349" y="934719"/>
                    <a:pt x="192207" y="934719"/>
                  </a:cubicBezTo>
                  <a:cubicBezTo>
                    <a:pt x="276027" y="920431"/>
                    <a:pt x="354132" y="887094"/>
                    <a:pt x="428427" y="846136"/>
                  </a:cubicBezTo>
                  <a:cubicBezTo>
                    <a:pt x="435094" y="841373"/>
                    <a:pt x="445572" y="840421"/>
                    <a:pt x="447477" y="829944"/>
                  </a:cubicBezTo>
                  <a:cubicBezTo>
                    <a:pt x="454144" y="799463"/>
                    <a:pt x="471289" y="772794"/>
                    <a:pt x="480814" y="743266"/>
                  </a:cubicBezTo>
                  <a:cubicBezTo>
                    <a:pt x="500817" y="680401"/>
                    <a:pt x="482719" y="621346"/>
                    <a:pt x="450334" y="570863"/>
                  </a:cubicBezTo>
                  <a:cubicBezTo>
                    <a:pt x="417949" y="519428"/>
                    <a:pt x="373182" y="475613"/>
                    <a:pt x="334129" y="429894"/>
                  </a:cubicBezTo>
                  <a:cubicBezTo>
                    <a:pt x="276979" y="362266"/>
                    <a:pt x="209352" y="307973"/>
                    <a:pt x="132199" y="265111"/>
                  </a:cubicBezTo>
                  <a:cubicBezTo>
                    <a:pt x="124579" y="260348"/>
                    <a:pt x="113149" y="262253"/>
                    <a:pt x="108387" y="248919"/>
                  </a:cubicBezTo>
                  <a:cubicBezTo>
                    <a:pt x="188397" y="250823"/>
                    <a:pt x="255072" y="284161"/>
                    <a:pt x="319842" y="329881"/>
                  </a:cubicBezTo>
                  <a:cubicBezTo>
                    <a:pt x="315079" y="255586"/>
                    <a:pt x="300792" y="187959"/>
                    <a:pt x="273169" y="122236"/>
                  </a:cubicBezTo>
                  <a:cubicBezTo>
                    <a:pt x="333177" y="194626"/>
                    <a:pt x="375087" y="273684"/>
                    <a:pt x="382707" y="367981"/>
                  </a:cubicBezTo>
                  <a:cubicBezTo>
                    <a:pt x="383659" y="378459"/>
                    <a:pt x="383659" y="386078"/>
                    <a:pt x="390327" y="393698"/>
                  </a:cubicBezTo>
                  <a:close/>
                </a:path>
              </a:pathLst>
            </a:custGeom>
            <a:solidFill>
              <a:schemeClr val="accent3"/>
            </a:solidFill>
            <a:ln w="9525" cap="flat">
              <a:noFill/>
              <a:prstDash val="solid"/>
              <a:miter/>
            </a:ln>
          </p:spPr>
          <p:txBody>
            <a:bodyPr rtlCol="0" anchor="ctr"/>
            <a:lstStyle/>
            <a:p>
              <a:endParaRPr lang="en-US"/>
            </a:p>
          </p:txBody>
        </p:sp>
        <p:sp>
          <p:nvSpPr>
            <p:cNvPr id="105" name="Freeform: Shape 104">
              <a:extLst>
                <a:ext uri="{FF2B5EF4-FFF2-40B4-BE49-F238E27FC236}">
                  <a16:creationId xmlns:a16="http://schemas.microsoft.com/office/drawing/2014/main" id="{C952D9DE-A438-4366-A5BF-54A43524E082}"/>
                </a:ext>
              </a:extLst>
            </p:cNvPr>
            <p:cNvSpPr/>
            <p:nvPr/>
          </p:nvSpPr>
          <p:spPr>
            <a:xfrm>
              <a:off x="5043243" y="3905508"/>
              <a:ext cx="1409700" cy="1076325"/>
            </a:xfrm>
            <a:custGeom>
              <a:avLst/>
              <a:gdLst>
                <a:gd name="connsiteX0" fmla="*/ 1266031 w 1409700"/>
                <a:gd name="connsiteY0" fmla="*/ 846937 h 1076325"/>
                <a:gd name="connsiteX1" fmla="*/ 1197451 w 1409700"/>
                <a:gd name="connsiteY1" fmla="*/ 619289 h 1076325"/>
                <a:gd name="connsiteX2" fmla="*/ 1151731 w 1409700"/>
                <a:gd name="connsiteY2" fmla="*/ 458317 h 1076325"/>
                <a:gd name="connsiteX3" fmla="*/ 1071721 w 1409700"/>
                <a:gd name="connsiteY3" fmla="*/ 426884 h 1076325"/>
                <a:gd name="connsiteX4" fmla="*/ 948849 w 1409700"/>
                <a:gd name="connsiteY4" fmla="*/ 431647 h 1076325"/>
                <a:gd name="connsiteX5" fmla="*/ 853599 w 1409700"/>
                <a:gd name="connsiteY5" fmla="*/ 374497 h 1076325"/>
                <a:gd name="connsiteX6" fmla="*/ 765969 w 1409700"/>
                <a:gd name="connsiteY6" fmla="*/ 309727 h 1076325"/>
                <a:gd name="connsiteX7" fmla="*/ 667861 w 1409700"/>
                <a:gd name="connsiteY7" fmla="*/ 294487 h 1076325"/>
                <a:gd name="connsiteX8" fmla="*/ 535463 w 1409700"/>
                <a:gd name="connsiteY8" fmla="*/ 345922 h 1076325"/>
                <a:gd name="connsiteX9" fmla="*/ 415449 w 1409700"/>
                <a:gd name="connsiteY9" fmla="*/ 335444 h 1076325"/>
                <a:gd name="connsiteX10" fmla="*/ 339249 w 1409700"/>
                <a:gd name="connsiteY10" fmla="*/ 242099 h 1076325"/>
                <a:gd name="connsiteX11" fmla="*/ 292576 w 1409700"/>
                <a:gd name="connsiteY11" fmla="*/ 148754 h 1076325"/>
                <a:gd name="connsiteX12" fmla="*/ 123031 w 1409700"/>
                <a:gd name="connsiteY12" fmla="*/ 17309 h 1076325"/>
                <a:gd name="connsiteX13" fmla="*/ 30639 w 1409700"/>
                <a:gd name="connsiteY13" fmla="*/ 1117 h 1076325"/>
                <a:gd name="connsiteX14" fmla="*/ 15399 w 1409700"/>
                <a:gd name="connsiteY14" fmla="*/ 7784 h 1076325"/>
                <a:gd name="connsiteX15" fmla="*/ 1111 w 1409700"/>
                <a:gd name="connsiteY15" fmla="*/ 130656 h 1076325"/>
                <a:gd name="connsiteX16" fmla="*/ 92551 w 1409700"/>
                <a:gd name="connsiteY16" fmla="*/ 459269 h 1076325"/>
                <a:gd name="connsiteX17" fmla="*/ 182086 w 1409700"/>
                <a:gd name="connsiteY17" fmla="*/ 558329 h 1076325"/>
                <a:gd name="connsiteX18" fmla="*/ 287813 w 1409700"/>
                <a:gd name="connsiteY18" fmla="*/ 704062 h 1076325"/>
                <a:gd name="connsiteX19" fmla="*/ 378301 w 1409700"/>
                <a:gd name="connsiteY19" fmla="*/ 808837 h 1076325"/>
                <a:gd name="connsiteX20" fmla="*/ 461169 w 1409700"/>
                <a:gd name="connsiteY20" fmla="*/ 843127 h 1076325"/>
                <a:gd name="connsiteX21" fmla="*/ 507841 w 1409700"/>
                <a:gd name="connsiteY21" fmla="*/ 878369 h 1076325"/>
                <a:gd name="connsiteX22" fmla="*/ 583088 w 1409700"/>
                <a:gd name="connsiteY22" fmla="*/ 969809 h 1076325"/>
                <a:gd name="connsiteX23" fmla="*/ 694531 w 1409700"/>
                <a:gd name="connsiteY23" fmla="*/ 1009814 h 1076325"/>
                <a:gd name="connsiteX24" fmla="*/ 861219 w 1409700"/>
                <a:gd name="connsiteY24" fmla="*/ 1038389 h 1076325"/>
                <a:gd name="connsiteX25" fmla="*/ 993616 w 1409700"/>
                <a:gd name="connsiteY25" fmla="*/ 1051724 h 1076325"/>
                <a:gd name="connsiteX26" fmla="*/ 1264126 w 1409700"/>
                <a:gd name="connsiteY26" fmla="*/ 1075537 h 1076325"/>
                <a:gd name="connsiteX27" fmla="*/ 1418431 w 1409700"/>
                <a:gd name="connsiteY27" fmla="*/ 1046962 h 1076325"/>
                <a:gd name="connsiteX28" fmla="*/ 1266031 w 1409700"/>
                <a:gd name="connsiteY28" fmla="*/ 846937 h 107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409700" h="1076325">
                  <a:moveTo>
                    <a:pt x="1266031" y="846937"/>
                  </a:moveTo>
                  <a:cubicBezTo>
                    <a:pt x="1234599" y="773594"/>
                    <a:pt x="1216501" y="696442"/>
                    <a:pt x="1197451" y="619289"/>
                  </a:cubicBezTo>
                  <a:cubicBezTo>
                    <a:pt x="1184116" y="564997"/>
                    <a:pt x="1176496" y="508799"/>
                    <a:pt x="1151731" y="458317"/>
                  </a:cubicBezTo>
                  <a:cubicBezTo>
                    <a:pt x="1132681" y="418312"/>
                    <a:pt x="1112679" y="410692"/>
                    <a:pt x="1071721" y="426884"/>
                  </a:cubicBezTo>
                  <a:cubicBezTo>
                    <a:pt x="1030763" y="443077"/>
                    <a:pt x="990759" y="445934"/>
                    <a:pt x="948849" y="431647"/>
                  </a:cubicBezTo>
                  <a:cubicBezTo>
                    <a:pt x="913606" y="419264"/>
                    <a:pt x="883126" y="397356"/>
                    <a:pt x="853599" y="374497"/>
                  </a:cubicBezTo>
                  <a:cubicBezTo>
                    <a:pt x="825024" y="351637"/>
                    <a:pt x="797401" y="327824"/>
                    <a:pt x="765969" y="309727"/>
                  </a:cubicBezTo>
                  <a:cubicBezTo>
                    <a:pt x="735488" y="291629"/>
                    <a:pt x="702151" y="282104"/>
                    <a:pt x="667861" y="294487"/>
                  </a:cubicBezTo>
                  <a:cubicBezTo>
                    <a:pt x="623094" y="309727"/>
                    <a:pt x="578326" y="325919"/>
                    <a:pt x="535463" y="345922"/>
                  </a:cubicBezTo>
                  <a:cubicBezTo>
                    <a:pt x="492601" y="366877"/>
                    <a:pt x="453549" y="364019"/>
                    <a:pt x="415449" y="335444"/>
                  </a:cubicBezTo>
                  <a:cubicBezTo>
                    <a:pt x="382111" y="310679"/>
                    <a:pt x="359251" y="277342"/>
                    <a:pt x="339249" y="242099"/>
                  </a:cubicBezTo>
                  <a:cubicBezTo>
                    <a:pt x="323056" y="211619"/>
                    <a:pt x="309721" y="179234"/>
                    <a:pt x="292576" y="148754"/>
                  </a:cubicBezTo>
                  <a:cubicBezTo>
                    <a:pt x="255429" y="81127"/>
                    <a:pt x="195421" y="39217"/>
                    <a:pt x="123031" y="17309"/>
                  </a:cubicBezTo>
                  <a:cubicBezTo>
                    <a:pt x="93504" y="7784"/>
                    <a:pt x="63024" y="-3646"/>
                    <a:pt x="30639" y="1117"/>
                  </a:cubicBezTo>
                  <a:cubicBezTo>
                    <a:pt x="24924" y="2069"/>
                    <a:pt x="16351" y="-1741"/>
                    <a:pt x="15399" y="7784"/>
                  </a:cubicBezTo>
                  <a:cubicBezTo>
                    <a:pt x="13494" y="49694"/>
                    <a:pt x="-4604" y="89699"/>
                    <a:pt x="1111" y="130656"/>
                  </a:cubicBezTo>
                  <a:cubicBezTo>
                    <a:pt x="16351" y="244004"/>
                    <a:pt x="40164" y="355447"/>
                    <a:pt x="92551" y="459269"/>
                  </a:cubicBezTo>
                  <a:cubicBezTo>
                    <a:pt x="112554" y="500227"/>
                    <a:pt x="141129" y="533564"/>
                    <a:pt x="182086" y="558329"/>
                  </a:cubicBezTo>
                  <a:cubicBezTo>
                    <a:pt x="237331" y="591667"/>
                    <a:pt x="276384" y="640244"/>
                    <a:pt x="287813" y="704062"/>
                  </a:cubicBezTo>
                  <a:cubicBezTo>
                    <a:pt x="297338" y="760259"/>
                    <a:pt x="328771" y="790739"/>
                    <a:pt x="378301" y="808837"/>
                  </a:cubicBezTo>
                  <a:cubicBezTo>
                    <a:pt x="405924" y="819314"/>
                    <a:pt x="435451" y="827887"/>
                    <a:pt x="461169" y="843127"/>
                  </a:cubicBezTo>
                  <a:cubicBezTo>
                    <a:pt x="477361" y="852652"/>
                    <a:pt x="501174" y="854556"/>
                    <a:pt x="507841" y="878369"/>
                  </a:cubicBezTo>
                  <a:cubicBezTo>
                    <a:pt x="520224" y="919327"/>
                    <a:pt x="544988" y="949806"/>
                    <a:pt x="583088" y="969809"/>
                  </a:cubicBezTo>
                  <a:cubicBezTo>
                    <a:pt x="618331" y="988859"/>
                    <a:pt x="655479" y="1000289"/>
                    <a:pt x="694531" y="1009814"/>
                  </a:cubicBezTo>
                  <a:cubicBezTo>
                    <a:pt x="749776" y="1023149"/>
                    <a:pt x="805974" y="1027912"/>
                    <a:pt x="861219" y="1038389"/>
                  </a:cubicBezTo>
                  <a:cubicBezTo>
                    <a:pt x="905034" y="1046009"/>
                    <a:pt x="948849" y="1054581"/>
                    <a:pt x="993616" y="1051724"/>
                  </a:cubicBezTo>
                  <a:cubicBezTo>
                    <a:pt x="1085056" y="1044104"/>
                    <a:pt x="1174591" y="1047914"/>
                    <a:pt x="1264126" y="1075537"/>
                  </a:cubicBezTo>
                  <a:cubicBezTo>
                    <a:pt x="1316514" y="1091729"/>
                    <a:pt x="1368901" y="1083156"/>
                    <a:pt x="1418431" y="1046962"/>
                  </a:cubicBezTo>
                  <a:cubicBezTo>
                    <a:pt x="1345089" y="992669"/>
                    <a:pt x="1298416" y="923137"/>
                    <a:pt x="1266031" y="846937"/>
                  </a:cubicBezTo>
                  <a:close/>
                </a:path>
              </a:pathLst>
            </a:custGeom>
            <a:solidFill>
              <a:schemeClr val="accent2"/>
            </a:solidFill>
            <a:ln w="9525" cap="flat">
              <a:noFill/>
              <a:prstDash val="solid"/>
              <a:miter/>
            </a:ln>
          </p:spPr>
          <p:txBody>
            <a:bodyPr rtlCol="0" anchor="ctr"/>
            <a:lstStyle/>
            <a:p>
              <a:endParaRPr lang="en-US" dirty="0"/>
            </a:p>
          </p:txBody>
        </p:sp>
        <p:sp>
          <p:nvSpPr>
            <p:cNvPr id="106" name="Freeform: Shape 105">
              <a:extLst>
                <a:ext uri="{FF2B5EF4-FFF2-40B4-BE49-F238E27FC236}">
                  <a16:creationId xmlns:a16="http://schemas.microsoft.com/office/drawing/2014/main" id="{C6CA4DCB-A94E-4FC3-BF6E-AB32E6297BBB}"/>
                </a:ext>
              </a:extLst>
            </p:cNvPr>
            <p:cNvSpPr/>
            <p:nvPr/>
          </p:nvSpPr>
          <p:spPr>
            <a:xfrm>
              <a:off x="5943996" y="3310638"/>
              <a:ext cx="733425" cy="828675"/>
            </a:xfrm>
            <a:custGeom>
              <a:avLst/>
              <a:gdLst>
                <a:gd name="connsiteX0" fmla="*/ 702331 w 733425"/>
                <a:gd name="connsiteY0" fmla="*/ 384810 h 828675"/>
                <a:gd name="connsiteX1" fmla="*/ 690901 w 733425"/>
                <a:gd name="connsiteY1" fmla="*/ 340995 h 828675"/>
                <a:gd name="connsiteX2" fmla="*/ 623274 w 733425"/>
                <a:gd name="connsiteY2" fmla="*/ 328613 h 828675"/>
                <a:gd name="connsiteX3" fmla="*/ 456587 w 733425"/>
                <a:gd name="connsiteY3" fmla="*/ 285750 h 828675"/>
                <a:gd name="connsiteX4" fmla="*/ 389912 w 733425"/>
                <a:gd name="connsiteY4" fmla="*/ 183832 h 828675"/>
                <a:gd name="connsiteX5" fmla="*/ 346097 w 733425"/>
                <a:gd name="connsiteY5" fmla="*/ 127635 h 828675"/>
                <a:gd name="connsiteX6" fmla="*/ 308949 w 733425"/>
                <a:gd name="connsiteY6" fmla="*/ 119063 h 828675"/>
                <a:gd name="connsiteX7" fmla="*/ 116544 w 733425"/>
                <a:gd name="connsiteY7" fmla="*/ 18097 h 828675"/>
                <a:gd name="connsiteX8" fmla="*/ 80349 w 733425"/>
                <a:gd name="connsiteY8" fmla="*/ 0 h 828675"/>
                <a:gd name="connsiteX9" fmla="*/ 69872 w 733425"/>
                <a:gd name="connsiteY9" fmla="*/ 3810 h 828675"/>
                <a:gd name="connsiteX10" fmla="*/ 2244 w 733425"/>
                <a:gd name="connsiteY10" fmla="*/ 61913 h 828675"/>
                <a:gd name="connsiteX11" fmla="*/ 6054 w 733425"/>
                <a:gd name="connsiteY11" fmla="*/ 78105 h 828675"/>
                <a:gd name="connsiteX12" fmla="*/ 157501 w 733425"/>
                <a:gd name="connsiteY12" fmla="*/ 424815 h 828675"/>
                <a:gd name="connsiteX13" fmla="*/ 254656 w 733425"/>
                <a:gd name="connsiteY13" fmla="*/ 528638 h 828675"/>
                <a:gd name="connsiteX14" fmla="*/ 376576 w 733425"/>
                <a:gd name="connsiteY14" fmla="*/ 557213 h 828675"/>
                <a:gd name="connsiteX15" fmla="*/ 540406 w 733425"/>
                <a:gd name="connsiteY15" fmla="*/ 700088 h 828675"/>
                <a:gd name="connsiteX16" fmla="*/ 597556 w 733425"/>
                <a:gd name="connsiteY16" fmla="*/ 822960 h 828675"/>
                <a:gd name="connsiteX17" fmla="*/ 614701 w 733425"/>
                <a:gd name="connsiteY17" fmla="*/ 834390 h 828675"/>
                <a:gd name="connsiteX18" fmla="*/ 736621 w 733425"/>
                <a:gd name="connsiteY18" fmla="*/ 665797 h 828675"/>
                <a:gd name="connsiteX19" fmla="*/ 716619 w 733425"/>
                <a:gd name="connsiteY19" fmla="*/ 551497 h 828675"/>
                <a:gd name="connsiteX20" fmla="*/ 695664 w 733425"/>
                <a:gd name="connsiteY20" fmla="*/ 520065 h 828675"/>
                <a:gd name="connsiteX21" fmla="*/ 668994 w 733425"/>
                <a:gd name="connsiteY21" fmla="*/ 435292 h 828675"/>
                <a:gd name="connsiteX22" fmla="*/ 702331 w 733425"/>
                <a:gd name="connsiteY22" fmla="*/ 384810 h 82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33425" h="828675">
                  <a:moveTo>
                    <a:pt x="702331" y="384810"/>
                  </a:moveTo>
                  <a:cubicBezTo>
                    <a:pt x="726144" y="363855"/>
                    <a:pt x="721381" y="349567"/>
                    <a:pt x="690901" y="340995"/>
                  </a:cubicBezTo>
                  <a:cubicBezTo>
                    <a:pt x="668994" y="335280"/>
                    <a:pt x="646134" y="331470"/>
                    <a:pt x="623274" y="328613"/>
                  </a:cubicBezTo>
                  <a:cubicBezTo>
                    <a:pt x="566124" y="319088"/>
                    <a:pt x="508974" y="312420"/>
                    <a:pt x="456587" y="285750"/>
                  </a:cubicBezTo>
                  <a:cubicBezTo>
                    <a:pt x="415629" y="263842"/>
                    <a:pt x="391816" y="231457"/>
                    <a:pt x="389912" y="183832"/>
                  </a:cubicBezTo>
                  <a:cubicBezTo>
                    <a:pt x="388006" y="149542"/>
                    <a:pt x="378481" y="137160"/>
                    <a:pt x="346097" y="127635"/>
                  </a:cubicBezTo>
                  <a:cubicBezTo>
                    <a:pt x="333714" y="123825"/>
                    <a:pt x="321331" y="120967"/>
                    <a:pt x="308949" y="119063"/>
                  </a:cubicBezTo>
                  <a:cubicBezTo>
                    <a:pt x="234654" y="105727"/>
                    <a:pt x="168931" y="75247"/>
                    <a:pt x="116544" y="18097"/>
                  </a:cubicBezTo>
                  <a:cubicBezTo>
                    <a:pt x="107019" y="7620"/>
                    <a:pt x="95589" y="952"/>
                    <a:pt x="80349" y="0"/>
                  </a:cubicBezTo>
                  <a:cubicBezTo>
                    <a:pt x="77491" y="952"/>
                    <a:pt x="72729" y="1905"/>
                    <a:pt x="69872" y="3810"/>
                  </a:cubicBezTo>
                  <a:cubicBezTo>
                    <a:pt x="40344" y="14288"/>
                    <a:pt x="22247" y="39052"/>
                    <a:pt x="2244" y="61913"/>
                  </a:cubicBezTo>
                  <a:cubicBezTo>
                    <a:pt x="-3471" y="69532"/>
                    <a:pt x="3197" y="74295"/>
                    <a:pt x="6054" y="78105"/>
                  </a:cubicBezTo>
                  <a:cubicBezTo>
                    <a:pt x="90826" y="179070"/>
                    <a:pt x="130831" y="300038"/>
                    <a:pt x="157501" y="424815"/>
                  </a:cubicBezTo>
                  <a:cubicBezTo>
                    <a:pt x="168931" y="481965"/>
                    <a:pt x="200364" y="515303"/>
                    <a:pt x="254656" y="528638"/>
                  </a:cubicBezTo>
                  <a:cubicBezTo>
                    <a:pt x="294662" y="539115"/>
                    <a:pt x="335619" y="547688"/>
                    <a:pt x="376576" y="557213"/>
                  </a:cubicBezTo>
                  <a:cubicBezTo>
                    <a:pt x="455634" y="576263"/>
                    <a:pt x="512784" y="621030"/>
                    <a:pt x="540406" y="700088"/>
                  </a:cubicBezTo>
                  <a:cubicBezTo>
                    <a:pt x="555647" y="742950"/>
                    <a:pt x="574697" y="783907"/>
                    <a:pt x="597556" y="822960"/>
                  </a:cubicBezTo>
                  <a:cubicBezTo>
                    <a:pt x="601366" y="829628"/>
                    <a:pt x="602319" y="837247"/>
                    <a:pt x="614701" y="834390"/>
                  </a:cubicBezTo>
                  <a:cubicBezTo>
                    <a:pt x="709951" y="815340"/>
                    <a:pt x="748051" y="762953"/>
                    <a:pt x="736621" y="665797"/>
                  </a:cubicBezTo>
                  <a:cubicBezTo>
                    <a:pt x="732812" y="626745"/>
                    <a:pt x="722334" y="589597"/>
                    <a:pt x="716619" y="551497"/>
                  </a:cubicBezTo>
                  <a:cubicBezTo>
                    <a:pt x="714714" y="537210"/>
                    <a:pt x="708999" y="527685"/>
                    <a:pt x="695664" y="520065"/>
                  </a:cubicBezTo>
                  <a:cubicBezTo>
                    <a:pt x="660422" y="500063"/>
                    <a:pt x="651849" y="472440"/>
                    <a:pt x="668994" y="435292"/>
                  </a:cubicBezTo>
                  <a:cubicBezTo>
                    <a:pt x="676614" y="418147"/>
                    <a:pt x="684234" y="399097"/>
                    <a:pt x="702331" y="384810"/>
                  </a:cubicBezTo>
                  <a:close/>
                </a:path>
              </a:pathLst>
            </a:custGeom>
            <a:solidFill>
              <a:schemeClr val="accent5"/>
            </a:solidFill>
            <a:ln w="9525" cap="flat">
              <a:noFill/>
              <a:prstDash val="solid"/>
              <a:miter/>
            </a:ln>
          </p:spPr>
          <p:txBody>
            <a:bodyPr rtlCol="0" anchor="ctr"/>
            <a:lstStyle/>
            <a:p>
              <a:endParaRPr lang="en-US"/>
            </a:p>
          </p:txBody>
        </p:sp>
      </p:grpSp>
      <p:grpSp>
        <p:nvGrpSpPr>
          <p:cNvPr id="118" name="Group 117">
            <a:extLst>
              <a:ext uri="{FF2B5EF4-FFF2-40B4-BE49-F238E27FC236}">
                <a16:creationId xmlns:a16="http://schemas.microsoft.com/office/drawing/2014/main" id="{E4A465B3-64AE-4E63-9818-BBD43EE77A60}"/>
              </a:ext>
            </a:extLst>
          </p:cNvPr>
          <p:cNvGrpSpPr/>
          <p:nvPr/>
        </p:nvGrpSpPr>
        <p:grpSpPr>
          <a:xfrm>
            <a:off x="9314093" y="5553931"/>
            <a:ext cx="1051771" cy="1028569"/>
            <a:chOff x="4230870" y="4507421"/>
            <a:chExt cx="533921" cy="522143"/>
          </a:xfrm>
        </p:grpSpPr>
        <p:grpSp>
          <p:nvGrpSpPr>
            <p:cNvPr id="119" name="Group 118">
              <a:extLst>
                <a:ext uri="{FF2B5EF4-FFF2-40B4-BE49-F238E27FC236}">
                  <a16:creationId xmlns:a16="http://schemas.microsoft.com/office/drawing/2014/main" id="{0C0ED41E-34D8-4252-AA00-5D153788661B}"/>
                </a:ext>
              </a:extLst>
            </p:cNvPr>
            <p:cNvGrpSpPr/>
            <p:nvPr/>
          </p:nvGrpSpPr>
          <p:grpSpPr>
            <a:xfrm>
              <a:off x="4230870" y="4507421"/>
              <a:ext cx="533921" cy="522143"/>
              <a:chOff x="9975148" y="4071651"/>
              <a:chExt cx="1727200" cy="1689100"/>
            </a:xfrm>
          </p:grpSpPr>
          <p:sp>
            <p:nvSpPr>
              <p:cNvPr id="123" name="Freeform 9">
                <a:extLst>
                  <a:ext uri="{FF2B5EF4-FFF2-40B4-BE49-F238E27FC236}">
                    <a16:creationId xmlns:a16="http://schemas.microsoft.com/office/drawing/2014/main" id="{0F7B7377-8077-4C42-8AC0-7F7C025F9F46}"/>
                  </a:ext>
                </a:extLst>
              </p:cNvPr>
              <p:cNvSpPr>
                <a:spLocks/>
              </p:cNvSpPr>
              <p:nvPr/>
            </p:nvSpPr>
            <p:spPr bwMode="auto">
              <a:xfrm>
                <a:off x="9975148" y="4071651"/>
                <a:ext cx="1727200" cy="1689100"/>
              </a:xfrm>
              <a:custGeom>
                <a:avLst/>
                <a:gdLst>
                  <a:gd name="T0" fmla="*/ 459 w 459"/>
                  <a:gd name="T1" fmla="*/ 364 h 450"/>
                  <a:gd name="T2" fmla="*/ 372 w 459"/>
                  <a:gd name="T3" fmla="*/ 450 h 450"/>
                  <a:gd name="T4" fmla="*/ 87 w 459"/>
                  <a:gd name="T5" fmla="*/ 450 h 450"/>
                  <a:gd name="T6" fmla="*/ 0 w 459"/>
                  <a:gd name="T7" fmla="*/ 364 h 450"/>
                  <a:gd name="T8" fmla="*/ 0 w 459"/>
                  <a:gd name="T9" fmla="*/ 87 h 450"/>
                  <a:gd name="T10" fmla="*/ 87 w 459"/>
                  <a:gd name="T11" fmla="*/ 0 h 450"/>
                  <a:gd name="T12" fmla="*/ 372 w 459"/>
                  <a:gd name="T13" fmla="*/ 0 h 450"/>
                  <a:gd name="T14" fmla="*/ 459 w 459"/>
                  <a:gd name="T15" fmla="*/ 87 h 450"/>
                  <a:gd name="T16" fmla="*/ 459 w 459"/>
                  <a:gd name="T17" fmla="*/ 364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9" h="450">
                    <a:moveTo>
                      <a:pt x="459" y="364"/>
                    </a:moveTo>
                    <a:cubicBezTo>
                      <a:pt x="459" y="411"/>
                      <a:pt x="420" y="450"/>
                      <a:pt x="372" y="450"/>
                    </a:cubicBezTo>
                    <a:cubicBezTo>
                      <a:pt x="87" y="450"/>
                      <a:pt x="87" y="450"/>
                      <a:pt x="87" y="450"/>
                    </a:cubicBezTo>
                    <a:cubicBezTo>
                      <a:pt x="39" y="450"/>
                      <a:pt x="0" y="411"/>
                      <a:pt x="0" y="364"/>
                    </a:cubicBezTo>
                    <a:cubicBezTo>
                      <a:pt x="0" y="87"/>
                      <a:pt x="0" y="87"/>
                      <a:pt x="0" y="87"/>
                    </a:cubicBezTo>
                    <a:cubicBezTo>
                      <a:pt x="0" y="39"/>
                      <a:pt x="39" y="0"/>
                      <a:pt x="87" y="0"/>
                    </a:cubicBezTo>
                    <a:cubicBezTo>
                      <a:pt x="372" y="0"/>
                      <a:pt x="372" y="0"/>
                      <a:pt x="372" y="0"/>
                    </a:cubicBezTo>
                    <a:cubicBezTo>
                      <a:pt x="420" y="0"/>
                      <a:pt x="459" y="39"/>
                      <a:pt x="459" y="87"/>
                    </a:cubicBezTo>
                    <a:lnTo>
                      <a:pt x="459" y="36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24" name="Freeform 10">
                <a:extLst>
                  <a:ext uri="{FF2B5EF4-FFF2-40B4-BE49-F238E27FC236}">
                    <a16:creationId xmlns:a16="http://schemas.microsoft.com/office/drawing/2014/main" id="{39CF3992-D797-4650-8367-84FE1A900FD6}"/>
                  </a:ext>
                </a:extLst>
              </p:cNvPr>
              <p:cNvSpPr>
                <a:spLocks/>
              </p:cNvSpPr>
              <p:nvPr/>
            </p:nvSpPr>
            <p:spPr bwMode="auto">
              <a:xfrm>
                <a:off x="10087861" y="4184363"/>
                <a:ext cx="1497013" cy="1463675"/>
              </a:xfrm>
              <a:custGeom>
                <a:avLst/>
                <a:gdLst>
                  <a:gd name="T0" fmla="*/ 398 w 398"/>
                  <a:gd name="T1" fmla="*/ 332 h 390"/>
                  <a:gd name="T2" fmla="*/ 340 w 398"/>
                  <a:gd name="T3" fmla="*/ 390 h 390"/>
                  <a:gd name="T4" fmla="*/ 59 w 398"/>
                  <a:gd name="T5" fmla="*/ 390 h 390"/>
                  <a:gd name="T6" fmla="*/ 0 w 398"/>
                  <a:gd name="T7" fmla="*/ 332 h 390"/>
                  <a:gd name="T8" fmla="*/ 0 w 398"/>
                  <a:gd name="T9" fmla="*/ 59 h 390"/>
                  <a:gd name="T10" fmla="*/ 59 w 398"/>
                  <a:gd name="T11" fmla="*/ 0 h 390"/>
                  <a:gd name="T12" fmla="*/ 340 w 398"/>
                  <a:gd name="T13" fmla="*/ 0 h 390"/>
                  <a:gd name="T14" fmla="*/ 398 w 398"/>
                  <a:gd name="T15" fmla="*/ 59 h 390"/>
                  <a:gd name="T16" fmla="*/ 398 w 398"/>
                  <a:gd name="T17" fmla="*/ 332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8" h="390">
                    <a:moveTo>
                      <a:pt x="398" y="332"/>
                    </a:moveTo>
                    <a:cubicBezTo>
                      <a:pt x="398" y="364"/>
                      <a:pt x="372" y="390"/>
                      <a:pt x="340" y="390"/>
                    </a:cubicBezTo>
                    <a:cubicBezTo>
                      <a:pt x="59" y="390"/>
                      <a:pt x="59" y="390"/>
                      <a:pt x="59" y="390"/>
                    </a:cubicBezTo>
                    <a:cubicBezTo>
                      <a:pt x="27" y="390"/>
                      <a:pt x="0" y="364"/>
                      <a:pt x="0" y="332"/>
                    </a:cubicBezTo>
                    <a:cubicBezTo>
                      <a:pt x="0" y="59"/>
                      <a:pt x="0" y="59"/>
                      <a:pt x="0" y="59"/>
                    </a:cubicBezTo>
                    <a:cubicBezTo>
                      <a:pt x="0" y="26"/>
                      <a:pt x="27" y="0"/>
                      <a:pt x="59" y="0"/>
                    </a:cubicBezTo>
                    <a:cubicBezTo>
                      <a:pt x="340" y="0"/>
                      <a:pt x="340" y="0"/>
                      <a:pt x="340" y="0"/>
                    </a:cubicBezTo>
                    <a:cubicBezTo>
                      <a:pt x="372" y="0"/>
                      <a:pt x="398" y="26"/>
                      <a:pt x="398" y="59"/>
                    </a:cubicBezTo>
                    <a:lnTo>
                      <a:pt x="398" y="332"/>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11">
                <a:extLst>
                  <a:ext uri="{FF2B5EF4-FFF2-40B4-BE49-F238E27FC236}">
                    <a16:creationId xmlns:a16="http://schemas.microsoft.com/office/drawing/2014/main" id="{1433EF45-7A9E-47A7-AFD0-0B33523E2190}"/>
                  </a:ext>
                </a:extLst>
              </p:cNvPr>
              <p:cNvSpPr>
                <a:spLocks noEditPoints="1"/>
              </p:cNvSpPr>
              <p:nvPr/>
            </p:nvSpPr>
            <p:spPr bwMode="auto">
              <a:xfrm>
                <a:off x="10475211" y="4274851"/>
                <a:ext cx="727075" cy="303213"/>
              </a:xfrm>
              <a:custGeom>
                <a:avLst/>
                <a:gdLst>
                  <a:gd name="T0" fmla="*/ 97 w 193"/>
                  <a:gd name="T1" fmla="*/ 8 h 81"/>
                  <a:gd name="T2" fmla="*/ 184 w 193"/>
                  <a:gd name="T3" fmla="*/ 25 h 81"/>
                  <a:gd name="T4" fmla="*/ 172 w 193"/>
                  <a:gd name="T5" fmla="*/ 72 h 81"/>
                  <a:gd name="T6" fmla="*/ 96 w 193"/>
                  <a:gd name="T7" fmla="*/ 60 h 81"/>
                  <a:gd name="T8" fmla="*/ 21 w 193"/>
                  <a:gd name="T9" fmla="*/ 73 h 81"/>
                  <a:gd name="T10" fmla="*/ 8 w 193"/>
                  <a:gd name="T11" fmla="*/ 25 h 81"/>
                  <a:gd name="T12" fmla="*/ 97 w 193"/>
                  <a:gd name="T13" fmla="*/ 8 h 81"/>
                  <a:gd name="T14" fmla="*/ 97 w 193"/>
                  <a:gd name="T15" fmla="*/ 0 h 81"/>
                  <a:gd name="T16" fmla="*/ 5 w 193"/>
                  <a:gd name="T17" fmla="*/ 18 h 81"/>
                  <a:gd name="T18" fmla="*/ 1 w 193"/>
                  <a:gd name="T19" fmla="*/ 27 h 81"/>
                  <a:gd name="T20" fmla="*/ 13 w 193"/>
                  <a:gd name="T21" fmla="*/ 75 h 81"/>
                  <a:gd name="T22" fmla="*/ 17 w 193"/>
                  <a:gd name="T23" fmla="*/ 80 h 81"/>
                  <a:gd name="T24" fmla="*/ 21 w 193"/>
                  <a:gd name="T25" fmla="*/ 81 h 81"/>
                  <a:gd name="T26" fmla="*/ 24 w 193"/>
                  <a:gd name="T27" fmla="*/ 80 h 81"/>
                  <a:gd name="T28" fmla="*/ 96 w 193"/>
                  <a:gd name="T29" fmla="*/ 68 h 81"/>
                  <a:gd name="T30" fmla="*/ 169 w 193"/>
                  <a:gd name="T31" fmla="*/ 80 h 81"/>
                  <a:gd name="T32" fmla="*/ 172 w 193"/>
                  <a:gd name="T33" fmla="*/ 80 h 81"/>
                  <a:gd name="T34" fmla="*/ 175 w 193"/>
                  <a:gd name="T35" fmla="*/ 80 h 81"/>
                  <a:gd name="T36" fmla="*/ 179 w 193"/>
                  <a:gd name="T37" fmla="*/ 75 h 81"/>
                  <a:gd name="T38" fmla="*/ 192 w 193"/>
                  <a:gd name="T39" fmla="*/ 27 h 81"/>
                  <a:gd name="T40" fmla="*/ 187 w 193"/>
                  <a:gd name="T41" fmla="*/ 17 h 81"/>
                  <a:gd name="T42" fmla="*/ 97 w 193"/>
                  <a:gd name="T43"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3" h="81">
                    <a:moveTo>
                      <a:pt x="97" y="8"/>
                    </a:moveTo>
                    <a:cubicBezTo>
                      <a:pt x="128" y="8"/>
                      <a:pt x="158" y="14"/>
                      <a:pt x="184" y="25"/>
                    </a:cubicBezTo>
                    <a:cubicBezTo>
                      <a:pt x="172" y="72"/>
                      <a:pt x="172" y="72"/>
                      <a:pt x="172" y="72"/>
                    </a:cubicBezTo>
                    <a:cubicBezTo>
                      <a:pt x="150" y="64"/>
                      <a:pt x="124" y="60"/>
                      <a:pt x="96" y="60"/>
                    </a:cubicBezTo>
                    <a:cubicBezTo>
                      <a:pt x="68" y="60"/>
                      <a:pt x="43" y="64"/>
                      <a:pt x="21" y="73"/>
                    </a:cubicBezTo>
                    <a:cubicBezTo>
                      <a:pt x="8" y="25"/>
                      <a:pt x="8" y="25"/>
                      <a:pt x="8" y="25"/>
                    </a:cubicBezTo>
                    <a:cubicBezTo>
                      <a:pt x="35" y="14"/>
                      <a:pt x="65" y="8"/>
                      <a:pt x="97" y="8"/>
                    </a:cubicBezTo>
                    <a:moveTo>
                      <a:pt x="97" y="0"/>
                    </a:moveTo>
                    <a:cubicBezTo>
                      <a:pt x="65" y="0"/>
                      <a:pt x="33" y="6"/>
                      <a:pt x="5" y="18"/>
                    </a:cubicBezTo>
                    <a:cubicBezTo>
                      <a:pt x="2" y="19"/>
                      <a:pt x="0" y="24"/>
                      <a:pt x="1" y="27"/>
                    </a:cubicBezTo>
                    <a:cubicBezTo>
                      <a:pt x="13" y="75"/>
                      <a:pt x="13" y="75"/>
                      <a:pt x="13" y="75"/>
                    </a:cubicBezTo>
                    <a:cubicBezTo>
                      <a:pt x="14" y="77"/>
                      <a:pt x="15" y="79"/>
                      <a:pt x="17" y="80"/>
                    </a:cubicBezTo>
                    <a:cubicBezTo>
                      <a:pt x="18" y="80"/>
                      <a:pt x="20" y="81"/>
                      <a:pt x="21" y="81"/>
                    </a:cubicBezTo>
                    <a:cubicBezTo>
                      <a:pt x="22" y="81"/>
                      <a:pt x="23" y="80"/>
                      <a:pt x="24" y="80"/>
                    </a:cubicBezTo>
                    <a:cubicBezTo>
                      <a:pt x="44" y="72"/>
                      <a:pt x="69" y="68"/>
                      <a:pt x="96" y="68"/>
                    </a:cubicBezTo>
                    <a:cubicBezTo>
                      <a:pt x="123" y="68"/>
                      <a:pt x="148" y="72"/>
                      <a:pt x="169" y="80"/>
                    </a:cubicBezTo>
                    <a:cubicBezTo>
                      <a:pt x="170" y="80"/>
                      <a:pt x="171" y="80"/>
                      <a:pt x="172" y="80"/>
                    </a:cubicBezTo>
                    <a:cubicBezTo>
                      <a:pt x="173" y="80"/>
                      <a:pt x="174" y="80"/>
                      <a:pt x="175" y="80"/>
                    </a:cubicBezTo>
                    <a:cubicBezTo>
                      <a:pt x="177" y="79"/>
                      <a:pt x="179" y="77"/>
                      <a:pt x="179" y="75"/>
                    </a:cubicBezTo>
                    <a:cubicBezTo>
                      <a:pt x="192" y="27"/>
                      <a:pt x="192" y="27"/>
                      <a:pt x="192" y="27"/>
                    </a:cubicBezTo>
                    <a:cubicBezTo>
                      <a:pt x="193" y="23"/>
                      <a:pt x="191" y="19"/>
                      <a:pt x="187" y="17"/>
                    </a:cubicBezTo>
                    <a:cubicBezTo>
                      <a:pt x="160" y="6"/>
                      <a:pt x="128" y="0"/>
                      <a:pt x="97"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26" name="Freeform 12">
                <a:extLst>
                  <a:ext uri="{FF2B5EF4-FFF2-40B4-BE49-F238E27FC236}">
                    <a16:creationId xmlns:a16="http://schemas.microsoft.com/office/drawing/2014/main" id="{5BB0E99A-AAA9-4672-A28D-8D1184C8D600}"/>
                  </a:ext>
                </a:extLst>
              </p:cNvPr>
              <p:cNvSpPr>
                <a:spLocks/>
              </p:cNvSpPr>
              <p:nvPr/>
            </p:nvSpPr>
            <p:spPr bwMode="auto">
              <a:xfrm>
                <a:off x="10505373" y="4303426"/>
                <a:ext cx="661988" cy="244475"/>
              </a:xfrm>
              <a:custGeom>
                <a:avLst/>
                <a:gdLst>
                  <a:gd name="T0" fmla="*/ 0 w 176"/>
                  <a:gd name="T1" fmla="*/ 17 h 65"/>
                  <a:gd name="T2" fmla="*/ 13 w 176"/>
                  <a:gd name="T3" fmla="*/ 65 h 65"/>
                  <a:gd name="T4" fmla="*/ 88 w 176"/>
                  <a:gd name="T5" fmla="*/ 52 h 65"/>
                  <a:gd name="T6" fmla="*/ 164 w 176"/>
                  <a:gd name="T7" fmla="*/ 64 h 65"/>
                  <a:gd name="T8" fmla="*/ 176 w 176"/>
                  <a:gd name="T9" fmla="*/ 17 h 65"/>
                  <a:gd name="T10" fmla="*/ 89 w 176"/>
                  <a:gd name="T11" fmla="*/ 0 h 65"/>
                  <a:gd name="T12" fmla="*/ 0 w 176"/>
                  <a:gd name="T13" fmla="*/ 17 h 65"/>
                </a:gdLst>
                <a:ahLst/>
                <a:cxnLst>
                  <a:cxn ang="0">
                    <a:pos x="T0" y="T1"/>
                  </a:cxn>
                  <a:cxn ang="0">
                    <a:pos x="T2" y="T3"/>
                  </a:cxn>
                  <a:cxn ang="0">
                    <a:pos x="T4" y="T5"/>
                  </a:cxn>
                  <a:cxn ang="0">
                    <a:pos x="T6" y="T7"/>
                  </a:cxn>
                  <a:cxn ang="0">
                    <a:pos x="T8" y="T9"/>
                  </a:cxn>
                  <a:cxn ang="0">
                    <a:pos x="T10" y="T11"/>
                  </a:cxn>
                  <a:cxn ang="0">
                    <a:pos x="T12" y="T13"/>
                  </a:cxn>
                </a:cxnLst>
                <a:rect l="0" t="0" r="r" b="b"/>
                <a:pathLst>
                  <a:path w="176" h="65">
                    <a:moveTo>
                      <a:pt x="0" y="17"/>
                    </a:moveTo>
                    <a:cubicBezTo>
                      <a:pt x="13" y="65"/>
                      <a:pt x="13" y="65"/>
                      <a:pt x="13" y="65"/>
                    </a:cubicBezTo>
                    <a:cubicBezTo>
                      <a:pt x="35" y="56"/>
                      <a:pt x="60" y="52"/>
                      <a:pt x="88" y="52"/>
                    </a:cubicBezTo>
                    <a:cubicBezTo>
                      <a:pt x="116" y="52"/>
                      <a:pt x="142" y="56"/>
                      <a:pt x="164" y="64"/>
                    </a:cubicBezTo>
                    <a:cubicBezTo>
                      <a:pt x="176" y="17"/>
                      <a:pt x="176" y="17"/>
                      <a:pt x="176" y="17"/>
                    </a:cubicBezTo>
                    <a:cubicBezTo>
                      <a:pt x="150" y="6"/>
                      <a:pt x="120" y="0"/>
                      <a:pt x="89" y="0"/>
                    </a:cubicBezTo>
                    <a:cubicBezTo>
                      <a:pt x="57" y="0"/>
                      <a:pt x="27" y="6"/>
                      <a:pt x="0" y="17"/>
                    </a:cubicBezTo>
                    <a:close/>
                  </a:path>
                </a:pathLst>
              </a:custGeom>
              <a:solidFill>
                <a:srgbClr val="F8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13">
                <a:extLst>
                  <a:ext uri="{FF2B5EF4-FFF2-40B4-BE49-F238E27FC236}">
                    <a16:creationId xmlns:a16="http://schemas.microsoft.com/office/drawing/2014/main" id="{17CE82D5-B3FC-4203-B0EE-ACB09EA142AC}"/>
                  </a:ext>
                </a:extLst>
              </p:cNvPr>
              <p:cNvSpPr>
                <a:spLocks/>
              </p:cNvSpPr>
              <p:nvPr/>
            </p:nvSpPr>
            <p:spPr bwMode="auto">
              <a:xfrm>
                <a:off x="11145136" y="4387563"/>
                <a:ext cx="22225" cy="41275"/>
              </a:xfrm>
              <a:custGeom>
                <a:avLst/>
                <a:gdLst>
                  <a:gd name="T0" fmla="*/ 14 w 14"/>
                  <a:gd name="T1" fmla="*/ 0 h 26"/>
                  <a:gd name="T2" fmla="*/ 12 w 14"/>
                  <a:gd name="T3" fmla="*/ 0 h 26"/>
                  <a:gd name="T4" fmla="*/ 0 w 14"/>
                  <a:gd name="T5" fmla="*/ 26 h 26"/>
                  <a:gd name="T6" fmla="*/ 2 w 14"/>
                  <a:gd name="T7" fmla="*/ 26 h 26"/>
                  <a:gd name="T8" fmla="*/ 14 w 14"/>
                  <a:gd name="T9" fmla="*/ 0 h 26"/>
                </a:gdLst>
                <a:ahLst/>
                <a:cxnLst>
                  <a:cxn ang="0">
                    <a:pos x="T0" y="T1"/>
                  </a:cxn>
                  <a:cxn ang="0">
                    <a:pos x="T2" y="T3"/>
                  </a:cxn>
                  <a:cxn ang="0">
                    <a:pos x="T4" y="T5"/>
                  </a:cxn>
                  <a:cxn ang="0">
                    <a:pos x="T6" y="T7"/>
                  </a:cxn>
                  <a:cxn ang="0">
                    <a:pos x="T8" y="T9"/>
                  </a:cxn>
                </a:cxnLst>
                <a:rect l="0" t="0" r="r" b="b"/>
                <a:pathLst>
                  <a:path w="14" h="26">
                    <a:moveTo>
                      <a:pt x="14" y="0"/>
                    </a:moveTo>
                    <a:lnTo>
                      <a:pt x="12" y="0"/>
                    </a:lnTo>
                    <a:lnTo>
                      <a:pt x="0" y="26"/>
                    </a:lnTo>
                    <a:lnTo>
                      <a:pt x="2" y="26"/>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14">
                <a:extLst>
                  <a:ext uri="{FF2B5EF4-FFF2-40B4-BE49-F238E27FC236}">
                    <a16:creationId xmlns:a16="http://schemas.microsoft.com/office/drawing/2014/main" id="{44CB4399-9FC7-40D1-89D2-9784A8579567}"/>
                  </a:ext>
                </a:extLst>
              </p:cNvPr>
              <p:cNvSpPr>
                <a:spLocks/>
              </p:cNvSpPr>
              <p:nvPr/>
            </p:nvSpPr>
            <p:spPr bwMode="auto">
              <a:xfrm>
                <a:off x="11145136" y="4387563"/>
                <a:ext cx="22225" cy="41275"/>
              </a:xfrm>
              <a:custGeom>
                <a:avLst/>
                <a:gdLst>
                  <a:gd name="T0" fmla="*/ 14 w 14"/>
                  <a:gd name="T1" fmla="*/ 0 h 26"/>
                  <a:gd name="T2" fmla="*/ 12 w 14"/>
                  <a:gd name="T3" fmla="*/ 0 h 26"/>
                  <a:gd name="T4" fmla="*/ 0 w 14"/>
                  <a:gd name="T5" fmla="*/ 26 h 26"/>
                  <a:gd name="T6" fmla="*/ 2 w 14"/>
                  <a:gd name="T7" fmla="*/ 26 h 26"/>
                </a:gdLst>
                <a:ahLst/>
                <a:cxnLst>
                  <a:cxn ang="0">
                    <a:pos x="T0" y="T1"/>
                  </a:cxn>
                  <a:cxn ang="0">
                    <a:pos x="T2" y="T3"/>
                  </a:cxn>
                  <a:cxn ang="0">
                    <a:pos x="T4" y="T5"/>
                  </a:cxn>
                  <a:cxn ang="0">
                    <a:pos x="T6" y="T7"/>
                  </a:cxn>
                </a:cxnLst>
                <a:rect l="0" t="0" r="r" b="b"/>
                <a:pathLst>
                  <a:path w="14" h="26">
                    <a:moveTo>
                      <a:pt x="14" y="0"/>
                    </a:moveTo>
                    <a:lnTo>
                      <a:pt x="12" y="0"/>
                    </a:lnTo>
                    <a:lnTo>
                      <a:pt x="0" y="26"/>
                    </a:lnTo>
                    <a:lnTo>
                      <a:pt x="2"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15">
                <a:extLst>
                  <a:ext uri="{FF2B5EF4-FFF2-40B4-BE49-F238E27FC236}">
                    <a16:creationId xmlns:a16="http://schemas.microsoft.com/office/drawing/2014/main" id="{814F3290-E6B1-4217-9024-ED8ACB964C1A}"/>
                  </a:ext>
                </a:extLst>
              </p:cNvPr>
              <p:cNvSpPr>
                <a:spLocks noEditPoints="1"/>
              </p:cNvSpPr>
              <p:nvPr/>
            </p:nvSpPr>
            <p:spPr bwMode="auto">
              <a:xfrm>
                <a:off x="10584748" y="4327238"/>
                <a:ext cx="504825" cy="77788"/>
              </a:xfrm>
              <a:custGeom>
                <a:avLst/>
                <a:gdLst>
                  <a:gd name="T0" fmla="*/ 2 w 134"/>
                  <a:gd name="T1" fmla="*/ 9 h 21"/>
                  <a:gd name="T2" fmla="*/ 0 w 134"/>
                  <a:gd name="T3" fmla="*/ 9 h 21"/>
                  <a:gd name="T4" fmla="*/ 4 w 134"/>
                  <a:gd name="T5" fmla="*/ 21 h 21"/>
                  <a:gd name="T6" fmla="*/ 5 w 134"/>
                  <a:gd name="T7" fmla="*/ 20 h 21"/>
                  <a:gd name="T8" fmla="*/ 2 w 134"/>
                  <a:gd name="T9" fmla="*/ 9 h 21"/>
                  <a:gd name="T10" fmla="*/ 24 w 134"/>
                  <a:gd name="T11" fmla="*/ 4 h 21"/>
                  <a:gd name="T12" fmla="*/ 22 w 134"/>
                  <a:gd name="T13" fmla="*/ 4 h 21"/>
                  <a:gd name="T14" fmla="*/ 24 w 134"/>
                  <a:gd name="T15" fmla="*/ 16 h 21"/>
                  <a:gd name="T16" fmla="*/ 26 w 134"/>
                  <a:gd name="T17" fmla="*/ 15 h 21"/>
                  <a:gd name="T18" fmla="*/ 24 w 134"/>
                  <a:gd name="T19" fmla="*/ 4 h 21"/>
                  <a:gd name="T20" fmla="*/ 46 w 134"/>
                  <a:gd name="T21" fmla="*/ 1 h 21"/>
                  <a:gd name="T22" fmla="*/ 44 w 134"/>
                  <a:gd name="T23" fmla="*/ 1 h 21"/>
                  <a:gd name="T24" fmla="*/ 45 w 134"/>
                  <a:gd name="T25" fmla="*/ 13 h 21"/>
                  <a:gd name="T26" fmla="*/ 47 w 134"/>
                  <a:gd name="T27" fmla="*/ 13 h 21"/>
                  <a:gd name="T28" fmla="*/ 46 w 134"/>
                  <a:gd name="T29" fmla="*/ 1 h 21"/>
                  <a:gd name="T30" fmla="*/ 68 w 134"/>
                  <a:gd name="T31" fmla="*/ 0 h 21"/>
                  <a:gd name="T32" fmla="*/ 68 w 134"/>
                  <a:gd name="T33" fmla="*/ 0 h 21"/>
                  <a:gd name="T34" fmla="*/ 66 w 134"/>
                  <a:gd name="T35" fmla="*/ 0 h 21"/>
                  <a:gd name="T36" fmla="*/ 66 w 134"/>
                  <a:gd name="T37" fmla="*/ 12 h 21"/>
                  <a:gd name="T38" fmla="*/ 68 w 134"/>
                  <a:gd name="T39" fmla="*/ 12 h 21"/>
                  <a:gd name="T40" fmla="*/ 68 w 134"/>
                  <a:gd name="T41" fmla="*/ 12 h 21"/>
                  <a:gd name="T42" fmla="*/ 68 w 134"/>
                  <a:gd name="T43" fmla="*/ 0 h 21"/>
                  <a:gd name="T44" fmla="*/ 91 w 134"/>
                  <a:gd name="T45" fmla="*/ 1 h 21"/>
                  <a:gd name="T46" fmla="*/ 89 w 134"/>
                  <a:gd name="T47" fmla="*/ 1 h 21"/>
                  <a:gd name="T48" fmla="*/ 88 w 134"/>
                  <a:gd name="T49" fmla="*/ 13 h 21"/>
                  <a:gd name="T50" fmla="*/ 89 w 134"/>
                  <a:gd name="T51" fmla="*/ 13 h 21"/>
                  <a:gd name="T52" fmla="*/ 91 w 134"/>
                  <a:gd name="T53" fmla="*/ 1 h 21"/>
                  <a:gd name="T54" fmla="*/ 113 w 134"/>
                  <a:gd name="T55" fmla="*/ 4 h 21"/>
                  <a:gd name="T56" fmla="*/ 111 w 134"/>
                  <a:gd name="T57" fmla="*/ 3 h 21"/>
                  <a:gd name="T58" fmla="*/ 109 w 134"/>
                  <a:gd name="T59" fmla="*/ 15 h 21"/>
                  <a:gd name="T60" fmla="*/ 110 w 134"/>
                  <a:gd name="T61" fmla="*/ 16 h 21"/>
                  <a:gd name="T62" fmla="*/ 113 w 134"/>
                  <a:gd name="T63" fmla="*/ 4 h 21"/>
                  <a:gd name="T64" fmla="*/ 134 w 134"/>
                  <a:gd name="T65" fmla="*/ 9 h 21"/>
                  <a:gd name="T66" fmla="*/ 132 w 134"/>
                  <a:gd name="T67" fmla="*/ 9 h 21"/>
                  <a:gd name="T68" fmla="*/ 129 w 134"/>
                  <a:gd name="T69" fmla="*/ 20 h 21"/>
                  <a:gd name="T70" fmla="*/ 131 w 134"/>
                  <a:gd name="T71" fmla="*/ 21 h 21"/>
                  <a:gd name="T72" fmla="*/ 134 w 134"/>
                  <a:gd name="T73"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4" h="21">
                    <a:moveTo>
                      <a:pt x="2" y="9"/>
                    </a:moveTo>
                    <a:cubicBezTo>
                      <a:pt x="1" y="9"/>
                      <a:pt x="1" y="9"/>
                      <a:pt x="0" y="9"/>
                    </a:cubicBezTo>
                    <a:cubicBezTo>
                      <a:pt x="4" y="21"/>
                      <a:pt x="4" y="21"/>
                      <a:pt x="4" y="21"/>
                    </a:cubicBezTo>
                    <a:cubicBezTo>
                      <a:pt x="4" y="21"/>
                      <a:pt x="5" y="21"/>
                      <a:pt x="5" y="20"/>
                    </a:cubicBezTo>
                    <a:cubicBezTo>
                      <a:pt x="2" y="9"/>
                      <a:pt x="2" y="9"/>
                      <a:pt x="2" y="9"/>
                    </a:cubicBezTo>
                    <a:close/>
                    <a:moveTo>
                      <a:pt x="24" y="4"/>
                    </a:moveTo>
                    <a:cubicBezTo>
                      <a:pt x="23" y="4"/>
                      <a:pt x="23" y="4"/>
                      <a:pt x="22" y="4"/>
                    </a:cubicBezTo>
                    <a:cubicBezTo>
                      <a:pt x="24" y="16"/>
                      <a:pt x="24" y="16"/>
                      <a:pt x="24" y="16"/>
                    </a:cubicBezTo>
                    <a:cubicBezTo>
                      <a:pt x="25" y="16"/>
                      <a:pt x="25" y="16"/>
                      <a:pt x="26" y="15"/>
                    </a:cubicBezTo>
                    <a:cubicBezTo>
                      <a:pt x="24" y="4"/>
                      <a:pt x="24" y="4"/>
                      <a:pt x="24" y="4"/>
                    </a:cubicBezTo>
                    <a:close/>
                    <a:moveTo>
                      <a:pt x="46" y="1"/>
                    </a:moveTo>
                    <a:cubicBezTo>
                      <a:pt x="45" y="1"/>
                      <a:pt x="45" y="1"/>
                      <a:pt x="44" y="1"/>
                    </a:cubicBezTo>
                    <a:cubicBezTo>
                      <a:pt x="45" y="13"/>
                      <a:pt x="45" y="13"/>
                      <a:pt x="45" y="13"/>
                    </a:cubicBezTo>
                    <a:cubicBezTo>
                      <a:pt x="46" y="13"/>
                      <a:pt x="46" y="13"/>
                      <a:pt x="47" y="13"/>
                    </a:cubicBezTo>
                    <a:lnTo>
                      <a:pt x="46" y="1"/>
                    </a:lnTo>
                    <a:close/>
                    <a:moveTo>
                      <a:pt x="68" y="0"/>
                    </a:moveTo>
                    <a:cubicBezTo>
                      <a:pt x="68" y="0"/>
                      <a:pt x="68" y="0"/>
                      <a:pt x="68" y="0"/>
                    </a:cubicBezTo>
                    <a:cubicBezTo>
                      <a:pt x="67" y="0"/>
                      <a:pt x="67" y="0"/>
                      <a:pt x="66" y="0"/>
                    </a:cubicBezTo>
                    <a:cubicBezTo>
                      <a:pt x="66" y="12"/>
                      <a:pt x="66" y="12"/>
                      <a:pt x="66" y="12"/>
                    </a:cubicBezTo>
                    <a:cubicBezTo>
                      <a:pt x="67" y="12"/>
                      <a:pt x="67" y="12"/>
                      <a:pt x="68" y="12"/>
                    </a:cubicBezTo>
                    <a:cubicBezTo>
                      <a:pt x="68" y="12"/>
                      <a:pt x="68" y="12"/>
                      <a:pt x="68" y="12"/>
                    </a:cubicBezTo>
                    <a:cubicBezTo>
                      <a:pt x="68" y="0"/>
                      <a:pt x="68" y="0"/>
                      <a:pt x="68" y="0"/>
                    </a:cubicBezTo>
                    <a:close/>
                    <a:moveTo>
                      <a:pt x="91" y="1"/>
                    </a:moveTo>
                    <a:cubicBezTo>
                      <a:pt x="90" y="1"/>
                      <a:pt x="89" y="1"/>
                      <a:pt x="89" y="1"/>
                    </a:cubicBezTo>
                    <a:cubicBezTo>
                      <a:pt x="88" y="13"/>
                      <a:pt x="88" y="13"/>
                      <a:pt x="88" y="13"/>
                    </a:cubicBezTo>
                    <a:cubicBezTo>
                      <a:pt x="88" y="13"/>
                      <a:pt x="89" y="13"/>
                      <a:pt x="89" y="13"/>
                    </a:cubicBezTo>
                    <a:cubicBezTo>
                      <a:pt x="91" y="1"/>
                      <a:pt x="91" y="1"/>
                      <a:pt x="91" y="1"/>
                    </a:cubicBezTo>
                    <a:close/>
                    <a:moveTo>
                      <a:pt x="113" y="4"/>
                    </a:moveTo>
                    <a:cubicBezTo>
                      <a:pt x="112" y="4"/>
                      <a:pt x="111" y="4"/>
                      <a:pt x="111" y="3"/>
                    </a:cubicBezTo>
                    <a:cubicBezTo>
                      <a:pt x="109" y="15"/>
                      <a:pt x="109" y="15"/>
                      <a:pt x="109" y="15"/>
                    </a:cubicBezTo>
                    <a:cubicBezTo>
                      <a:pt x="109" y="15"/>
                      <a:pt x="110" y="16"/>
                      <a:pt x="110" y="16"/>
                    </a:cubicBezTo>
                    <a:cubicBezTo>
                      <a:pt x="113" y="4"/>
                      <a:pt x="113" y="4"/>
                      <a:pt x="113" y="4"/>
                    </a:cubicBezTo>
                    <a:close/>
                    <a:moveTo>
                      <a:pt x="134" y="9"/>
                    </a:moveTo>
                    <a:cubicBezTo>
                      <a:pt x="134" y="9"/>
                      <a:pt x="133" y="9"/>
                      <a:pt x="132" y="9"/>
                    </a:cubicBezTo>
                    <a:cubicBezTo>
                      <a:pt x="129" y="20"/>
                      <a:pt x="129" y="20"/>
                      <a:pt x="129" y="20"/>
                    </a:cubicBezTo>
                    <a:cubicBezTo>
                      <a:pt x="130" y="20"/>
                      <a:pt x="130" y="20"/>
                      <a:pt x="131" y="21"/>
                    </a:cubicBezTo>
                    <a:lnTo>
                      <a:pt x="13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16">
                <a:extLst>
                  <a:ext uri="{FF2B5EF4-FFF2-40B4-BE49-F238E27FC236}">
                    <a16:creationId xmlns:a16="http://schemas.microsoft.com/office/drawing/2014/main" id="{0009BCEF-2C85-49AA-AF0F-ECA44B27A38D}"/>
                  </a:ext>
                </a:extLst>
              </p:cNvPr>
              <p:cNvSpPr>
                <a:spLocks/>
              </p:cNvSpPr>
              <p:nvPr/>
            </p:nvSpPr>
            <p:spPr bwMode="auto">
              <a:xfrm>
                <a:off x="10510136" y="4387563"/>
                <a:ext cx="19050" cy="44450"/>
              </a:xfrm>
              <a:custGeom>
                <a:avLst/>
                <a:gdLst>
                  <a:gd name="T0" fmla="*/ 2 w 12"/>
                  <a:gd name="T1" fmla="*/ 0 h 28"/>
                  <a:gd name="T2" fmla="*/ 0 w 12"/>
                  <a:gd name="T3" fmla="*/ 0 h 28"/>
                  <a:gd name="T4" fmla="*/ 9 w 12"/>
                  <a:gd name="T5" fmla="*/ 28 h 28"/>
                  <a:gd name="T6" fmla="*/ 12 w 12"/>
                  <a:gd name="T7" fmla="*/ 26 h 28"/>
                  <a:gd name="T8" fmla="*/ 2 w 12"/>
                  <a:gd name="T9" fmla="*/ 0 h 28"/>
                </a:gdLst>
                <a:ahLst/>
                <a:cxnLst>
                  <a:cxn ang="0">
                    <a:pos x="T0" y="T1"/>
                  </a:cxn>
                  <a:cxn ang="0">
                    <a:pos x="T2" y="T3"/>
                  </a:cxn>
                  <a:cxn ang="0">
                    <a:pos x="T4" y="T5"/>
                  </a:cxn>
                  <a:cxn ang="0">
                    <a:pos x="T6" y="T7"/>
                  </a:cxn>
                  <a:cxn ang="0">
                    <a:pos x="T8" y="T9"/>
                  </a:cxn>
                </a:cxnLst>
                <a:rect l="0" t="0" r="r" b="b"/>
                <a:pathLst>
                  <a:path w="12" h="28">
                    <a:moveTo>
                      <a:pt x="2" y="0"/>
                    </a:moveTo>
                    <a:lnTo>
                      <a:pt x="0" y="0"/>
                    </a:lnTo>
                    <a:lnTo>
                      <a:pt x="9" y="28"/>
                    </a:lnTo>
                    <a:lnTo>
                      <a:pt x="12" y="26"/>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17">
                <a:extLst>
                  <a:ext uri="{FF2B5EF4-FFF2-40B4-BE49-F238E27FC236}">
                    <a16:creationId xmlns:a16="http://schemas.microsoft.com/office/drawing/2014/main" id="{D0A851F2-7B89-4212-9361-554FFE86B117}"/>
                  </a:ext>
                </a:extLst>
              </p:cNvPr>
              <p:cNvSpPr>
                <a:spLocks/>
              </p:cNvSpPr>
              <p:nvPr/>
            </p:nvSpPr>
            <p:spPr bwMode="auto">
              <a:xfrm>
                <a:off x="10510136" y="4387563"/>
                <a:ext cx="19050" cy="44450"/>
              </a:xfrm>
              <a:custGeom>
                <a:avLst/>
                <a:gdLst>
                  <a:gd name="T0" fmla="*/ 2 w 12"/>
                  <a:gd name="T1" fmla="*/ 0 h 28"/>
                  <a:gd name="T2" fmla="*/ 0 w 12"/>
                  <a:gd name="T3" fmla="*/ 0 h 28"/>
                  <a:gd name="T4" fmla="*/ 9 w 12"/>
                  <a:gd name="T5" fmla="*/ 28 h 28"/>
                  <a:gd name="T6" fmla="*/ 12 w 12"/>
                  <a:gd name="T7" fmla="*/ 26 h 28"/>
                </a:gdLst>
                <a:ahLst/>
                <a:cxnLst>
                  <a:cxn ang="0">
                    <a:pos x="T0" y="T1"/>
                  </a:cxn>
                  <a:cxn ang="0">
                    <a:pos x="T2" y="T3"/>
                  </a:cxn>
                  <a:cxn ang="0">
                    <a:pos x="T4" y="T5"/>
                  </a:cxn>
                  <a:cxn ang="0">
                    <a:pos x="T6" y="T7"/>
                  </a:cxn>
                </a:cxnLst>
                <a:rect l="0" t="0" r="r" b="b"/>
                <a:pathLst>
                  <a:path w="12" h="28">
                    <a:moveTo>
                      <a:pt x="2" y="0"/>
                    </a:moveTo>
                    <a:lnTo>
                      <a:pt x="0" y="0"/>
                    </a:lnTo>
                    <a:lnTo>
                      <a:pt x="9" y="28"/>
                    </a:lnTo>
                    <a:lnTo>
                      <a:pt x="12"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18">
                <a:extLst>
                  <a:ext uri="{FF2B5EF4-FFF2-40B4-BE49-F238E27FC236}">
                    <a16:creationId xmlns:a16="http://schemas.microsoft.com/office/drawing/2014/main" id="{76DB0E4F-354C-4B58-999F-65ABE1BE2D7A}"/>
                  </a:ext>
                </a:extLst>
              </p:cNvPr>
              <p:cNvSpPr>
                <a:spLocks/>
              </p:cNvSpPr>
              <p:nvPr/>
            </p:nvSpPr>
            <p:spPr bwMode="auto">
              <a:xfrm>
                <a:off x="10765723" y="4379626"/>
                <a:ext cx="150813" cy="123825"/>
              </a:xfrm>
              <a:custGeom>
                <a:avLst/>
                <a:gdLst>
                  <a:gd name="T0" fmla="*/ 22 w 40"/>
                  <a:gd name="T1" fmla="*/ 21 h 33"/>
                  <a:gd name="T2" fmla="*/ 14 w 40"/>
                  <a:gd name="T3" fmla="*/ 0 h 33"/>
                  <a:gd name="T4" fmla="*/ 13 w 40"/>
                  <a:gd name="T5" fmla="*/ 22 h 33"/>
                  <a:gd name="T6" fmla="*/ 0 w 40"/>
                  <a:gd name="T7" fmla="*/ 33 h 33"/>
                  <a:gd name="T8" fmla="*/ 19 w 40"/>
                  <a:gd name="T9" fmla="*/ 32 h 33"/>
                  <a:gd name="T10" fmla="*/ 40 w 40"/>
                  <a:gd name="T11" fmla="*/ 33 h 33"/>
                  <a:gd name="T12" fmla="*/ 22 w 40"/>
                  <a:gd name="T13" fmla="*/ 21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22" y="21"/>
                    </a:moveTo>
                    <a:cubicBezTo>
                      <a:pt x="14" y="0"/>
                      <a:pt x="14" y="0"/>
                      <a:pt x="14" y="0"/>
                    </a:cubicBezTo>
                    <a:cubicBezTo>
                      <a:pt x="13" y="22"/>
                      <a:pt x="13" y="22"/>
                      <a:pt x="13" y="22"/>
                    </a:cubicBezTo>
                    <a:cubicBezTo>
                      <a:pt x="7" y="24"/>
                      <a:pt x="3" y="28"/>
                      <a:pt x="0" y="33"/>
                    </a:cubicBezTo>
                    <a:cubicBezTo>
                      <a:pt x="6" y="32"/>
                      <a:pt x="13" y="32"/>
                      <a:pt x="19" y="32"/>
                    </a:cubicBezTo>
                    <a:cubicBezTo>
                      <a:pt x="26" y="32"/>
                      <a:pt x="33" y="32"/>
                      <a:pt x="40" y="33"/>
                    </a:cubicBezTo>
                    <a:cubicBezTo>
                      <a:pt x="36" y="26"/>
                      <a:pt x="30" y="22"/>
                      <a:pt x="22" y="2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20" name="Group 119">
              <a:extLst>
                <a:ext uri="{FF2B5EF4-FFF2-40B4-BE49-F238E27FC236}">
                  <a16:creationId xmlns:a16="http://schemas.microsoft.com/office/drawing/2014/main" id="{172E388E-813E-488E-A32B-6AEDB7E7B8C5}"/>
                </a:ext>
              </a:extLst>
            </p:cNvPr>
            <p:cNvGrpSpPr/>
            <p:nvPr/>
          </p:nvGrpSpPr>
          <p:grpSpPr>
            <a:xfrm>
              <a:off x="4368400" y="4740010"/>
              <a:ext cx="259191" cy="199241"/>
              <a:chOff x="4414297" y="3575463"/>
              <a:chExt cx="2657173" cy="2042584"/>
            </a:xfrm>
            <a:solidFill>
              <a:schemeClr val="accent1"/>
            </a:solidFill>
          </p:grpSpPr>
          <p:sp>
            <p:nvSpPr>
              <p:cNvPr id="121" name="Freeform: Shape 120">
                <a:extLst>
                  <a:ext uri="{FF2B5EF4-FFF2-40B4-BE49-F238E27FC236}">
                    <a16:creationId xmlns:a16="http://schemas.microsoft.com/office/drawing/2014/main" id="{53A9277B-CB1F-43F2-857E-EFE96AA32B66}"/>
                  </a:ext>
                </a:extLst>
              </p:cNvPr>
              <p:cNvSpPr/>
              <p:nvPr/>
            </p:nvSpPr>
            <p:spPr>
              <a:xfrm>
                <a:off x="4414297" y="3575463"/>
                <a:ext cx="1029977" cy="2042584"/>
              </a:xfrm>
              <a:custGeom>
                <a:avLst/>
                <a:gdLst>
                  <a:gd name="connsiteX0" fmla="*/ 283197 w 778862"/>
                  <a:gd name="connsiteY0" fmla="*/ 1135 h 1597074"/>
                  <a:gd name="connsiteX1" fmla="*/ 352387 w 778862"/>
                  <a:gd name="connsiteY1" fmla="*/ 33275 h 1597074"/>
                  <a:gd name="connsiteX2" fmla="*/ 622245 w 778862"/>
                  <a:gd name="connsiteY2" fmla="*/ 543771 h 1597074"/>
                  <a:gd name="connsiteX3" fmla="*/ 609353 w 778862"/>
                  <a:gd name="connsiteY3" fmla="*/ 664090 h 1597074"/>
                  <a:gd name="connsiteX4" fmla="*/ 594743 w 778862"/>
                  <a:gd name="connsiteY4" fmla="*/ 841131 h 1597074"/>
                  <a:gd name="connsiteX5" fmla="*/ 695295 w 778862"/>
                  <a:gd name="connsiteY5" fmla="*/ 1124739 h 1597074"/>
                  <a:gd name="connsiteX6" fmla="*/ 759752 w 778862"/>
                  <a:gd name="connsiteY6" fmla="*/ 1472805 h 1597074"/>
                  <a:gd name="connsiteX7" fmla="*/ 540599 w 778862"/>
                  <a:gd name="connsiteY7" fmla="*/ 1584530 h 1597074"/>
                  <a:gd name="connsiteX8" fmla="*/ 307697 w 778862"/>
                  <a:gd name="connsiteY8" fmla="*/ 1307796 h 1597074"/>
                  <a:gd name="connsiteX9" fmla="*/ 303399 w 778862"/>
                  <a:gd name="connsiteY9" fmla="*/ 1248496 h 1597074"/>
                  <a:gd name="connsiteX10" fmla="*/ 206285 w 778862"/>
                  <a:gd name="connsiteY10" fmla="*/ 988951 h 1597074"/>
                  <a:gd name="connsiteX11" fmla="*/ 68778 w 778862"/>
                  <a:gd name="connsiteY11" fmla="*/ 794722 h 1597074"/>
                  <a:gd name="connsiteX12" fmla="*/ 24 w 778862"/>
                  <a:gd name="connsiteY12" fmla="*/ 571273 h 1597074"/>
                  <a:gd name="connsiteX13" fmla="*/ 2602 w 778862"/>
                  <a:gd name="connsiteY13" fmla="*/ 363293 h 1597074"/>
                  <a:gd name="connsiteX14" fmla="*/ 94561 w 778862"/>
                  <a:gd name="connsiteY14" fmla="*/ 83982 h 1597074"/>
                  <a:gd name="connsiteX15" fmla="*/ 283197 w 778862"/>
                  <a:gd name="connsiteY15" fmla="*/ 1135 h 1597074"/>
                  <a:gd name="connsiteX0" fmla="*/ 283197 w 778862"/>
                  <a:gd name="connsiteY0" fmla="*/ 1135 h 1597074"/>
                  <a:gd name="connsiteX1" fmla="*/ 352387 w 778862"/>
                  <a:gd name="connsiteY1" fmla="*/ 33275 h 1597074"/>
                  <a:gd name="connsiteX2" fmla="*/ 622245 w 778862"/>
                  <a:gd name="connsiteY2" fmla="*/ 543771 h 1597074"/>
                  <a:gd name="connsiteX3" fmla="*/ 594743 w 778862"/>
                  <a:gd name="connsiteY3" fmla="*/ 841131 h 1597074"/>
                  <a:gd name="connsiteX4" fmla="*/ 695295 w 778862"/>
                  <a:gd name="connsiteY4" fmla="*/ 1124739 h 1597074"/>
                  <a:gd name="connsiteX5" fmla="*/ 759752 w 778862"/>
                  <a:gd name="connsiteY5" fmla="*/ 1472805 h 1597074"/>
                  <a:gd name="connsiteX6" fmla="*/ 540599 w 778862"/>
                  <a:gd name="connsiteY6" fmla="*/ 1584530 h 1597074"/>
                  <a:gd name="connsiteX7" fmla="*/ 307697 w 778862"/>
                  <a:gd name="connsiteY7" fmla="*/ 1307796 h 1597074"/>
                  <a:gd name="connsiteX8" fmla="*/ 303399 w 778862"/>
                  <a:gd name="connsiteY8" fmla="*/ 1248496 h 1597074"/>
                  <a:gd name="connsiteX9" fmla="*/ 206285 w 778862"/>
                  <a:gd name="connsiteY9" fmla="*/ 988951 h 1597074"/>
                  <a:gd name="connsiteX10" fmla="*/ 68778 w 778862"/>
                  <a:gd name="connsiteY10" fmla="*/ 794722 h 1597074"/>
                  <a:gd name="connsiteX11" fmla="*/ 24 w 778862"/>
                  <a:gd name="connsiteY11" fmla="*/ 571273 h 1597074"/>
                  <a:gd name="connsiteX12" fmla="*/ 2602 w 778862"/>
                  <a:gd name="connsiteY12" fmla="*/ 363293 h 1597074"/>
                  <a:gd name="connsiteX13" fmla="*/ 94561 w 778862"/>
                  <a:gd name="connsiteY13" fmla="*/ 83982 h 1597074"/>
                  <a:gd name="connsiteX14" fmla="*/ 283197 w 778862"/>
                  <a:gd name="connsiteY14" fmla="*/ 1135 h 1597074"/>
                  <a:gd name="connsiteX0" fmla="*/ 280941 w 776606"/>
                  <a:gd name="connsiteY0" fmla="*/ 1135 h 1597074"/>
                  <a:gd name="connsiteX1" fmla="*/ 350131 w 776606"/>
                  <a:gd name="connsiteY1" fmla="*/ 33275 h 1597074"/>
                  <a:gd name="connsiteX2" fmla="*/ 619989 w 776606"/>
                  <a:gd name="connsiteY2" fmla="*/ 543771 h 1597074"/>
                  <a:gd name="connsiteX3" fmla="*/ 592487 w 776606"/>
                  <a:gd name="connsiteY3" fmla="*/ 841131 h 1597074"/>
                  <a:gd name="connsiteX4" fmla="*/ 693039 w 776606"/>
                  <a:gd name="connsiteY4" fmla="*/ 1124739 h 1597074"/>
                  <a:gd name="connsiteX5" fmla="*/ 757496 w 776606"/>
                  <a:gd name="connsiteY5" fmla="*/ 1472805 h 1597074"/>
                  <a:gd name="connsiteX6" fmla="*/ 538343 w 776606"/>
                  <a:gd name="connsiteY6" fmla="*/ 1584530 h 1597074"/>
                  <a:gd name="connsiteX7" fmla="*/ 305441 w 776606"/>
                  <a:gd name="connsiteY7" fmla="*/ 1307796 h 1597074"/>
                  <a:gd name="connsiteX8" fmla="*/ 301143 w 776606"/>
                  <a:gd name="connsiteY8" fmla="*/ 1248496 h 1597074"/>
                  <a:gd name="connsiteX9" fmla="*/ 204029 w 776606"/>
                  <a:gd name="connsiteY9" fmla="*/ 988951 h 1597074"/>
                  <a:gd name="connsiteX10" fmla="*/ 66522 w 776606"/>
                  <a:gd name="connsiteY10" fmla="*/ 794722 h 1597074"/>
                  <a:gd name="connsiteX11" fmla="*/ 346 w 776606"/>
                  <a:gd name="connsiteY11" fmla="*/ 363293 h 1597074"/>
                  <a:gd name="connsiteX12" fmla="*/ 92305 w 776606"/>
                  <a:gd name="connsiteY12" fmla="*/ 83982 h 1597074"/>
                  <a:gd name="connsiteX13" fmla="*/ 280941 w 776606"/>
                  <a:gd name="connsiteY13" fmla="*/ 1135 h 1597074"/>
                  <a:gd name="connsiteX0" fmla="*/ 92305 w 776606"/>
                  <a:gd name="connsiteY0" fmla="*/ 83982 h 1597074"/>
                  <a:gd name="connsiteX1" fmla="*/ 350131 w 776606"/>
                  <a:gd name="connsiteY1" fmla="*/ 33275 h 1597074"/>
                  <a:gd name="connsiteX2" fmla="*/ 619989 w 776606"/>
                  <a:gd name="connsiteY2" fmla="*/ 543771 h 1597074"/>
                  <a:gd name="connsiteX3" fmla="*/ 592487 w 776606"/>
                  <a:gd name="connsiteY3" fmla="*/ 841131 h 1597074"/>
                  <a:gd name="connsiteX4" fmla="*/ 693039 w 776606"/>
                  <a:gd name="connsiteY4" fmla="*/ 1124739 h 1597074"/>
                  <a:gd name="connsiteX5" fmla="*/ 757496 w 776606"/>
                  <a:gd name="connsiteY5" fmla="*/ 1472805 h 1597074"/>
                  <a:gd name="connsiteX6" fmla="*/ 538343 w 776606"/>
                  <a:gd name="connsiteY6" fmla="*/ 1584530 h 1597074"/>
                  <a:gd name="connsiteX7" fmla="*/ 305441 w 776606"/>
                  <a:gd name="connsiteY7" fmla="*/ 1307796 h 1597074"/>
                  <a:gd name="connsiteX8" fmla="*/ 301143 w 776606"/>
                  <a:gd name="connsiteY8" fmla="*/ 1248496 h 1597074"/>
                  <a:gd name="connsiteX9" fmla="*/ 204029 w 776606"/>
                  <a:gd name="connsiteY9" fmla="*/ 988951 h 1597074"/>
                  <a:gd name="connsiteX10" fmla="*/ 66522 w 776606"/>
                  <a:gd name="connsiteY10" fmla="*/ 794722 h 1597074"/>
                  <a:gd name="connsiteX11" fmla="*/ 346 w 776606"/>
                  <a:gd name="connsiteY11" fmla="*/ 363293 h 1597074"/>
                  <a:gd name="connsiteX12" fmla="*/ 92305 w 776606"/>
                  <a:gd name="connsiteY12" fmla="*/ 83982 h 1597074"/>
                  <a:gd name="connsiteX0" fmla="*/ 92305 w 776606"/>
                  <a:gd name="connsiteY0" fmla="*/ 83982 h 1597074"/>
                  <a:gd name="connsiteX1" fmla="*/ 350131 w 776606"/>
                  <a:gd name="connsiteY1" fmla="*/ 33275 h 1597074"/>
                  <a:gd name="connsiteX2" fmla="*/ 619989 w 776606"/>
                  <a:gd name="connsiteY2" fmla="*/ 543771 h 1597074"/>
                  <a:gd name="connsiteX3" fmla="*/ 592487 w 776606"/>
                  <a:gd name="connsiteY3" fmla="*/ 841131 h 1597074"/>
                  <a:gd name="connsiteX4" fmla="*/ 693039 w 776606"/>
                  <a:gd name="connsiteY4" fmla="*/ 1124739 h 1597074"/>
                  <a:gd name="connsiteX5" fmla="*/ 757496 w 776606"/>
                  <a:gd name="connsiteY5" fmla="*/ 1472805 h 1597074"/>
                  <a:gd name="connsiteX6" fmla="*/ 538343 w 776606"/>
                  <a:gd name="connsiteY6" fmla="*/ 1584530 h 1597074"/>
                  <a:gd name="connsiteX7" fmla="*/ 305441 w 776606"/>
                  <a:gd name="connsiteY7" fmla="*/ 1307796 h 1597074"/>
                  <a:gd name="connsiteX8" fmla="*/ 204029 w 776606"/>
                  <a:gd name="connsiteY8" fmla="*/ 988951 h 1597074"/>
                  <a:gd name="connsiteX9" fmla="*/ 66522 w 776606"/>
                  <a:gd name="connsiteY9" fmla="*/ 794722 h 1597074"/>
                  <a:gd name="connsiteX10" fmla="*/ 346 w 776606"/>
                  <a:gd name="connsiteY10" fmla="*/ 363293 h 1597074"/>
                  <a:gd name="connsiteX11" fmla="*/ 92305 w 776606"/>
                  <a:gd name="connsiteY11" fmla="*/ 83982 h 1597074"/>
                  <a:gd name="connsiteX0" fmla="*/ 92361 w 776662"/>
                  <a:gd name="connsiteY0" fmla="*/ 83982 h 1597074"/>
                  <a:gd name="connsiteX1" fmla="*/ 350187 w 776662"/>
                  <a:gd name="connsiteY1" fmla="*/ 33275 h 1597074"/>
                  <a:gd name="connsiteX2" fmla="*/ 620045 w 776662"/>
                  <a:gd name="connsiteY2" fmla="*/ 543771 h 1597074"/>
                  <a:gd name="connsiteX3" fmla="*/ 592543 w 776662"/>
                  <a:gd name="connsiteY3" fmla="*/ 841131 h 1597074"/>
                  <a:gd name="connsiteX4" fmla="*/ 693095 w 776662"/>
                  <a:gd name="connsiteY4" fmla="*/ 1124739 h 1597074"/>
                  <a:gd name="connsiteX5" fmla="*/ 757552 w 776662"/>
                  <a:gd name="connsiteY5" fmla="*/ 1472805 h 1597074"/>
                  <a:gd name="connsiteX6" fmla="*/ 538399 w 776662"/>
                  <a:gd name="connsiteY6" fmla="*/ 1584530 h 1597074"/>
                  <a:gd name="connsiteX7" fmla="*/ 305497 w 776662"/>
                  <a:gd name="connsiteY7" fmla="*/ 1307796 h 1597074"/>
                  <a:gd name="connsiteX8" fmla="*/ 239254 w 776662"/>
                  <a:gd name="connsiteY8" fmla="*/ 1050497 h 1597074"/>
                  <a:gd name="connsiteX9" fmla="*/ 66578 w 776662"/>
                  <a:gd name="connsiteY9" fmla="*/ 794722 h 1597074"/>
                  <a:gd name="connsiteX10" fmla="*/ 402 w 776662"/>
                  <a:gd name="connsiteY10" fmla="*/ 363293 h 1597074"/>
                  <a:gd name="connsiteX11" fmla="*/ 92361 w 776662"/>
                  <a:gd name="connsiteY11" fmla="*/ 83982 h 1597074"/>
                  <a:gd name="connsiteX0" fmla="*/ 92532 w 776833"/>
                  <a:gd name="connsiteY0" fmla="*/ 83982 h 1597074"/>
                  <a:gd name="connsiteX1" fmla="*/ 350358 w 776833"/>
                  <a:gd name="connsiteY1" fmla="*/ 33275 h 1597074"/>
                  <a:gd name="connsiteX2" fmla="*/ 620216 w 776833"/>
                  <a:gd name="connsiteY2" fmla="*/ 543771 h 1597074"/>
                  <a:gd name="connsiteX3" fmla="*/ 592714 w 776833"/>
                  <a:gd name="connsiteY3" fmla="*/ 841131 h 1597074"/>
                  <a:gd name="connsiteX4" fmla="*/ 693266 w 776833"/>
                  <a:gd name="connsiteY4" fmla="*/ 1124739 h 1597074"/>
                  <a:gd name="connsiteX5" fmla="*/ 757723 w 776833"/>
                  <a:gd name="connsiteY5" fmla="*/ 1472805 h 1597074"/>
                  <a:gd name="connsiteX6" fmla="*/ 538570 w 776833"/>
                  <a:gd name="connsiteY6" fmla="*/ 1584530 h 1597074"/>
                  <a:gd name="connsiteX7" fmla="*/ 305668 w 776833"/>
                  <a:gd name="connsiteY7" fmla="*/ 1307796 h 1597074"/>
                  <a:gd name="connsiteX8" fmla="*/ 66749 w 776833"/>
                  <a:gd name="connsiteY8" fmla="*/ 794722 h 1597074"/>
                  <a:gd name="connsiteX9" fmla="*/ 573 w 776833"/>
                  <a:gd name="connsiteY9" fmla="*/ 363293 h 1597074"/>
                  <a:gd name="connsiteX10" fmla="*/ 92532 w 776833"/>
                  <a:gd name="connsiteY10" fmla="*/ 83982 h 1597074"/>
                  <a:gd name="connsiteX0" fmla="*/ 92532 w 776833"/>
                  <a:gd name="connsiteY0" fmla="*/ 83982 h 1597074"/>
                  <a:gd name="connsiteX1" fmla="*/ 350358 w 776833"/>
                  <a:gd name="connsiteY1" fmla="*/ 33275 h 1597074"/>
                  <a:gd name="connsiteX2" fmla="*/ 620216 w 776833"/>
                  <a:gd name="connsiteY2" fmla="*/ 543771 h 1597074"/>
                  <a:gd name="connsiteX3" fmla="*/ 592714 w 776833"/>
                  <a:gd name="connsiteY3" fmla="*/ 841131 h 1597074"/>
                  <a:gd name="connsiteX4" fmla="*/ 693266 w 776833"/>
                  <a:gd name="connsiteY4" fmla="*/ 1124739 h 1597074"/>
                  <a:gd name="connsiteX5" fmla="*/ 757723 w 776833"/>
                  <a:gd name="connsiteY5" fmla="*/ 1472805 h 1597074"/>
                  <a:gd name="connsiteX6" fmla="*/ 538570 w 776833"/>
                  <a:gd name="connsiteY6" fmla="*/ 1584530 h 1597074"/>
                  <a:gd name="connsiteX7" fmla="*/ 305668 w 776833"/>
                  <a:gd name="connsiteY7" fmla="*/ 1307796 h 1597074"/>
                  <a:gd name="connsiteX8" fmla="*/ 66749 w 776833"/>
                  <a:gd name="connsiteY8" fmla="*/ 794722 h 1597074"/>
                  <a:gd name="connsiteX9" fmla="*/ 573 w 776833"/>
                  <a:gd name="connsiteY9" fmla="*/ 363293 h 1597074"/>
                  <a:gd name="connsiteX10" fmla="*/ 92532 w 776833"/>
                  <a:gd name="connsiteY10" fmla="*/ 83982 h 1597074"/>
                  <a:gd name="connsiteX0" fmla="*/ 94079 w 778380"/>
                  <a:gd name="connsiteY0" fmla="*/ 83982 h 1597074"/>
                  <a:gd name="connsiteX1" fmla="*/ 351905 w 778380"/>
                  <a:gd name="connsiteY1" fmla="*/ 33275 h 1597074"/>
                  <a:gd name="connsiteX2" fmla="*/ 621763 w 778380"/>
                  <a:gd name="connsiteY2" fmla="*/ 543771 h 1597074"/>
                  <a:gd name="connsiteX3" fmla="*/ 594261 w 778380"/>
                  <a:gd name="connsiteY3" fmla="*/ 841131 h 1597074"/>
                  <a:gd name="connsiteX4" fmla="*/ 694813 w 778380"/>
                  <a:gd name="connsiteY4" fmla="*/ 1124739 h 1597074"/>
                  <a:gd name="connsiteX5" fmla="*/ 759270 w 778380"/>
                  <a:gd name="connsiteY5" fmla="*/ 1472805 h 1597074"/>
                  <a:gd name="connsiteX6" fmla="*/ 540117 w 778380"/>
                  <a:gd name="connsiteY6" fmla="*/ 1584530 h 1597074"/>
                  <a:gd name="connsiteX7" fmla="*/ 307215 w 778380"/>
                  <a:gd name="connsiteY7" fmla="*/ 1307796 h 1597074"/>
                  <a:gd name="connsiteX8" fmla="*/ 68296 w 778380"/>
                  <a:gd name="connsiteY8" fmla="*/ 794722 h 1597074"/>
                  <a:gd name="connsiteX9" fmla="*/ 2120 w 778380"/>
                  <a:gd name="connsiteY9" fmla="*/ 363293 h 1597074"/>
                  <a:gd name="connsiteX10" fmla="*/ 94079 w 778380"/>
                  <a:gd name="connsiteY10" fmla="*/ 83982 h 1597074"/>
                  <a:gd name="connsiteX0" fmla="*/ 94079 w 778380"/>
                  <a:gd name="connsiteY0" fmla="*/ 83982 h 1597074"/>
                  <a:gd name="connsiteX1" fmla="*/ 351905 w 778380"/>
                  <a:gd name="connsiteY1" fmla="*/ 33275 h 1597074"/>
                  <a:gd name="connsiteX2" fmla="*/ 621763 w 778380"/>
                  <a:gd name="connsiteY2" fmla="*/ 543771 h 1597074"/>
                  <a:gd name="connsiteX3" fmla="*/ 594261 w 778380"/>
                  <a:gd name="connsiteY3" fmla="*/ 841131 h 1597074"/>
                  <a:gd name="connsiteX4" fmla="*/ 694813 w 778380"/>
                  <a:gd name="connsiteY4" fmla="*/ 1124739 h 1597074"/>
                  <a:gd name="connsiteX5" fmla="*/ 759270 w 778380"/>
                  <a:gd name="connsiteY5" fmla="*/ 1472805 h 1597074"/>
                  <a:gd name="connsiteX6" fmla="*/ 540117 w 778380"/>
                  <a:gd name="connsiteY6" fmla="*/ 1584530 h 1597074"/>
                  <a:gd name="connsiteX7" fmla="*/ 307215 w 778380"/>
                  <a:gd name="connsiteY7" fmla="*/ 1307796 h 1597074"/>
                  <a:gd name="connsiteX8" fmla="*/ 68296 w 778380"/>
                  <a:gd name="connsiteY8" fmla="*/ 794722 h 1597074"/>
                  <a:gd name="connsiteX9" fmla="*/ 2120 w 778380"/>
                  <a:gd name="connsiteY9" fmla="*/ 363293 h 1597074"/>
                  <a:gd name="connsiteX10" fmla="*/ 94079 w 778380"/>
                  <a:gd name="connsiteY10" fmla="*/ 83982 h 1597074"/>
                  <a:gd name="connsiteX0" fmla="*/ 94079 w 778380"/>
                  <a:gd name="connsiteY0" fmla="*/ 83982 h 1597074"/>
                  <a:gd name="connsiteX1" fmla="*/ 351905 w 778380"/>
                  <a:gd name="connsiteY1" fmla="*/ 33275 h 1597074"/>
                  <a:gd name="connsiteX2" fmla="*/ 621763 w 778380"/>
                  <a:gd name="connsiteY2" fmla="*/ 543771 h 1597074"/>
                  <a:gd name="connsiteX3" fmla="*/ 594261 w 778380"/>
                  <a:gd name="connsiteY3" fmla="*/ 841131 h 1597074"/>
                  <a:gd name="connsiteX4" fmla="*/ 694813 w 778380"/>
                  <a:gd name="connsiteY4" fmla="*/ 1124739 h 1597074"/>
                  <a:gd name="connsiteX5" fmla="*/ 759270 w 778380"/>
                  <a:gd name="connsiteY5" fmla="*/ 1472805 h 1597074"/>
                  <a:gd name="connsiteX6" fmla="*/ 540117 w 778380"/>
                  <a:gd name="connsiteY6" fmla="*/ 1584530 h 1597074"/>
                  <a:gd name="connsiteX7" fmla="*/ 307215 w 778380"/>
                  <a:gd name="connsiteY7" fmla="*/ 1307796 h 1597074"/>
                  <a:gd name="connsiteX8" fmla="*/ 68296 w 778380"/>
                  <a:gd name="connsiteY8" fmla="*/ 794722 h 1597074"/>
                  <a:gd name="connsiteX9" fmla="*/ 2120 w 778380"/>
                  <a:gd name="connsiteY9" fmla="*/ 363293 h 1597074"/>
                  <a:gd name="connsiteX10" fmla="*/ 94079 w 778380"/>
                  <a:gd name="connsiteY10" fmla="*/ 83982 h 1597074"/>
                  <a:gd name="connsiteX0" fmla="*/ 94079 w 778380"/>
                  <a:gd name="connsiteY0" fmla="*/ 83982 h 1597074"/>
                  <a:gd name="connsiteX1" fmla="*/ 351905 w 778380"/>
                  <a:gd name="connsiteY1" fmla="*/ 33275 h 1597074"/>
                  <a:gd name="connsiteX2" fmla="*/ 621763 w 778380"/>
                  <a:gd name="connsiteY2" fmla="*/ 543771 h 1597074"/>
                  <a:gd name="connsiteX3" fmla="*/ 594261 w 778380"/>
                  <a:gd name="connsiteY3" fmla="*/ 841131 h 1597074"/>
                  <a:gd name="connsiteX4" fmla="*/ 694813 w 778380"/>
                  <a:gd name="connsiteY4" fmla="*/ 1124739 h 1597074"/>
                  <a:gd name="connsiteX5" fmla="*/ 759270 w 778380"/>
                  <a:gd name="connsiteY5" fmla="*/ 1472805 h 1597074"/>
                  <a:gd name="connsiteX6" fmla="*/ 540117 w 778380"/>
                  <a:gd name="connsiteY6" fmla="*/ 1584530 h 1597074"/>
                  <a:gd name="connsiteX7" fmla="*/ 307215 w 778380"/>
                  <a:gd name="connsiteY7" fmla="*/ 1307796 h 1597074"/>
                  <a:gd name="connsiteX8" fmla="*/ 68296 w 778380"/>
                  <a:gd name="connsiteY8" fmla="*/ 794722 h 1597074"/>
                  <a:gd name="connsiteX9" fmla="*/ 2120 w 778380"/>
                  <a:gd name="connsiteY9" fmla="*/ 363293 h 1597074"/>
                  <a:gd name="connsiteX10" fmla="*/ 94079 w 778380"/>
                  <a:gd name="connsiteY10" fmla="*/ 83982 h 1597074"/>
                  <a:gd name="connsiteX0" fmla="*/ 94079 w 791761"/>
                  <a:gd name="connsiteY0" fmla="*/ 83982 h 1593901"/>
                  <a:gd name="connsiteX1" fmla="*/ 351905 w 791761"/>
                  <a:gd name="connsiteY1" fmla="*/ 33275 h 1593901"/>
                  <a:gd name="connsiteX2" fmla="*/ 621763 w 791761"/>
                  <a:gd name="connsiteY2" fmla="*/ 543771 h 1593901"/>
                  <a:gd name="connsiteX3" fmla="*/ 594261 w 791761"/>
                  <a:gd name="connsiteY3" fmla="*/ 841131 h 1593901"/>
                  <a:gd name="connsiteX4" fmla="*/ 694813 w 791761"/>
                  <a:gd name="connsiteY4" fmla="*/ 1124739 h 1593901"/>
                  <a:gd name="connsiteX5" fmla="*/ 785647 w 791761"/>
                  <a:gd name="connsiteY5" fmla="*/ 1472805 h 1593901"/>
                  <a:gd name="connsiteX6" fmla="*/ 540117 w 791761"/>
                  <a:gd name="connsiteY6" fmla="*/ 1584530 h 1593901"/>
                  <a:gd name="connsiteX7" fmla="*/ 307215 w 791761"/>
                  <a:gd name="connsiteY7" fmla="*/ 1307796 h 1593901"/>
                  <a:gd name="connsiteX8" fmla="*/ 68296 w 791761"/>
                  <a:gd name="connsiteY8" fmla="*/ 794722 h 1593901"/>
                  <a:gd name="connsiteX9" fmla="*/ 2120 w 791761"/>
                  <a:gd name="connsiteY9" fmla="*/ 363293 h 1593901"/>
                  <a:gd name="connsiteX10" fmla="*/ 94079 w 791761"/>
                  <a:gd name="connsiteY10" fmla="*/ 83982 h 1593901"/>
                  <a:gd name="connsiteX0" fmla="*/ 94079 w 803730"/>
                  <a:gd name="connsiteY0" fmla="*/ 83982 h 1593901"/>
                  <a:gd name="connsiteX1" fmla="*/ 351905 w 803730"/>
                  <a:gd name="connsiteY1" fmla="*/ 33275 h 1593901"/>
                  <a:gd name="connsiteX2" fmla="*/ 621763 w 803730"/>
                  <a:gd name="connsiteY2" fmla="*/ 543771 h 1593901"/>
                  <a:gd name="connsiteX3" fmla="*/ 594261 w 803730"/>
                  <a:gd name="connsiteY3" fmla="*/ 841131 h 1593901"/>
                  <a:gd name="connsiteX4" fmla="*/ 773944 w 803730"/>
                  <a:gd name="connsiteY4" fmla="*/ 1221455 h 1593901"/>
                  <a:gd name="connsiteX5" fmla="*/ 785647 w 803730"/>
                  <a:gd name="connsiteY5" fmla="*/ 1472805 h 1593901"/>
                  <a:gd name="connsiteX6" fmla="*/ 540117 w 803730"/>
                  <a:gd name="connsiteY6" fmla="*/ 1584530 h 1593901"/>
                  <a:gd name="connsiteX7" fmla="*/ 307215 w 803730"/>
                  <a:gd name="connsiteY7" fmla="*/ 1307796 h 1593901"/>
                  <a:gd name="connsiteX8" fmla="*/ 68296 w 803730"/>
                  <a:gd name="connsiteY8" fmla="*/ 794722 h 1593901"/>
                  <a:gd name="connsiteX9" fmla="*/ 2120 w 803730"/>
                  <a:gd name="connsiteY9" fmla="*/ 363293 h 1593901"/>
                  <a:gd name="connsiteX10" fmla="*/ 94079 w 803730"/>
                  <a:gd name="connsiteY10" fmla="*/ 83982 h 1593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3730" h="1593901">
                    <a:moveTo>
                      <a:pt x="94079" y="83982"/>
                    </a:moveTo>
                    <a:cubicBezTo>
                      <a:pt x="152376" y="28979"/>
                      <a:pt x="263958" y="-43356"/>
                      <a:pt x="351905" y="33275"/>
                    </a:cubicBezTo>
                    <a:cubicBezTo>
                      <a:pt x="509178" y="125234"/>
                      <a:pt x="607615" y="305977"/>
                      <a:pt x="621763" y="543771"/>
                    </a:cubicBezTo>
                    <a:cubicBezTo>
                      <a:pt x="635779" y="695998"/>
                      <a:pt x="582086" y="744303"/>
                      <a:pt x="594261" y="841131"/>
                    </a:cubicBezTo>
                    <a:cubicBezTo>
                      <a:pt x="585667" y="951136"/>
                      <a:pt x="742046" y="1116176"/>
                      <a:pt x="773944" y="1221455"/>
                    </a:cubicBezTo>
                    <a:cubicBezTo>
                      <a:pt x="805842" y="1326734"/>
                      <a:pt x="815726" y="1349907"/>
                      <a:pt x="785647" y="1472805"/>
                    </a:cubicBezTo>
                    <a:cubicBezTo>
                      <a:pt x="759864" y="1580232"/>
                      <a:pt x="619856" y="1612031"/>
                      <a:pt x="540117" y="1584530"/>
                    </a:cubicBezTo>
                    <a:cubicBezTo>
                      <a:pt x="460378" y="1557029"/>
                      <a:pt x="320106" y="1454757"/>
                      <a:pt x="307215" y="1307796"/>
                    </a:cubicBezTo>
                    <a:cubicBezTo>
                      <a:pt x="290124" y="1105822"/>
                      <a:pt x="171899" y="996101"/>
                      <a:pt x="68296" y="794722"/>
                    </a:cubicBezTo>
                    <a:cubicBezTo>
                      <a:pt x="-7382" y="647622"/>
                      <a:pt x="-2177" y="481750"/>
                      <a:pt x="2120" y="363293"/>
                    </a:cubicBezTo>
                    <a:cubicBezTo>
                      <a:pt x="7277" y="261881"/>
                      <a:pt x="35781" y="138985"/>
                      <a:pt x="94079" y="83982"/>
                    </a:cubicBezTo>
                    <a:close/>
                  </a:path>
                </a:pathLst>
              </a:custGeom>
              <a:grpFill/>
              <a:ln w="9525" cap="flat">
                <a:noFill/>
                <a:prstDash val="solid"/>
                <a:miter/>
              </a:ln>
            </p:spPr>
            <p:txBody>
              <a:bodyPr rtlCol="0" anchor="ctr"/>
              <a:lstStyle/>
              <a:p>
                <a:endParaRPr lang="en-US"/>
              </a:p>
            </p:txBody>
          </p:sp>
          <p:sp>
            <p:nvSpPr>
              <p:cNvPr id="122" name="Freeform: Shape 121">
                <a:extLst>
                  <a:ext uri="{FF2B5EF4-FFF2-40B4-BE49-F238E27FC236}">
                    <a16:creationId xmlns:a16="http://schemas.microsoft.com/office/drawing/2014/main" id="{048B09F1-3F48-4F2B-AE26-98908452262E}"/>
                  </a:ext>
                </a:extLst>
              </p:cNvPr>
              <p:cNvSpPr/>
              <p:nvPr/>
            </p:nvSpPr>
            <p:spPr>
              <a:xfrm flipH="1">
                <a:off x="6041493" y="3575463"/>
                <a:ext cx="1029977" cy="2042584"/>
              </a:xfrm>
              <a:custGeom>
                <a:avLst/>
                <a:gdLst>
                  <a:gd name="connsiteX0" fmla="*/ 283197 w 778862"/>
                  <a:gd name="connsiteY0" fmla="*/ 1135 h 1597074"/>
                  <a:gd name="connsiteX1" fmla="*/ 352387 w 778862"/>
                  <a:gd name="connsiteY1" fmla="*/ 33275 h 1597074"/>
                  <a:gd name="connsiteX2" fmla="*/ 622245 w 778862"/>
                  <a:gd name="connsiteY2" fmla="*/ 543771 h 1597074"/>
                  <a:gd name="connsiteX3" fmla="*/ 609353 w 778862"/>
                  <a:gd name="connsiteY3" fmla="*/ 664090 h 1597074"/>
                  <a:gd name="connsiteX4" fmla="*/ 594743 w 778862"/>
                  <a:gd name="connsiteY4" fmla="*/ 841131 h 1597074"/>
                  <a:gd name="connsiteX5" fmla="*/ 695295 w 778862"/>
                  <a:gd name="connsiteY5" fmla="*/ 1124739 h 1597074"/>
                  <a:gd name="connsiteX6" fmla="*/ 759752 w 778862"/>
                  <a:gd name="connsiteY6" fmla="*/ 1472805 h 1597074"/>
                  <a:gd name="connsiteX7" fmla="*/ 540599 w 778862"/>
                  <a:gd name="connsiteY7" fmla="*/ 1584530 h 1597074"/>
                  <a:gd name="connsiteX8" fmla="*/ 307697 w 778862"/>
                  <a:gd name="connsiteY8" fmla="*/ 1307796 h 1597074"/>
                  <a:gd name="connsiteX9" fmla="*/ 303399 w 778862"/>
                  <a:gd name="connsiteY9" fmla="*/ 1248496 h 1597074"/>
                  <a:gd name="connsiteX10" fmla="*/ 206285 w 778862"/>
                  <a:gd name="connsiteY10" fmla="*/ 988951 h 1597074"/>
                  <a:gd name="connsiteX11" fmla="*/ 68778 w 778862"/>
                  <a:gd name="connsiteY11" fmla="*/ 794722 h 1597074"/>
                  <a:gd name="connsiteX12" fmla="*/ 24 w 778862"/>
                  <a:gd name="connsiteY12" fmla="*/ 571273 h 1597074"/>
                  <a:gd name="connsiteX13" fmla="*/ 2602 w 778862"/>
                  <a:gd name="connsiteY13" fmla="*/ 363293 h 1597074"/>
                  <a:gd name="connsiteX14" fmla="*/ 94561 w 778862"/>
                  <a:gd name="connsiteY14" fmla="*/ 83982 h 1597074"/>
                  <a:gd name="connsiteX15" fmla="*/ 283197 w 778862"/>
                  <a:gd name="connsiteY15" fmla="*/ 1135 h 1597074"/>
                  <a:gd name="connsiteX0" fmla="*/ 283197 w 778862"/>
                  <a:gd name="connsiteY0" fmla="*/ 1135 h 1597074"/>
                  <a:gd name="connsiteX1" fmla="*/ 352387 w 778862"/>
                  <a:gd name="connsiteY1" fmla="*/ 33275 h 1597074"/>
                  <a:gd name="connsiteX2" fmla="*/ 622245 w 778862"/>
                  <a:gd name="connsiteY2" fmla="*/ 543771 h 1597074"/>
                  <a:gd name="connsiteX3" fmla="*/ 594743 w 778862"/>
                  <a:gd name="connsiteY3" fmla="*/ 841131 h 1597074"/>
                  <a:gd name="connsiteX4" fmla="*/ 695295 w 778862"/>
                  <a:gd name="connsiteY4" fmla="*/ 1124739 h 1597074"/>
                  <a:gd name="connsiteX5" fmla="*/ 759752 w 778862"/>
                  <a:gd name="connsiteY5" fmla="*/ 1472805 h 1597074"/>
                  <a:gd name="connsiteX6" fmla="*/ 540599 w 778862"/>
                  <a:gd name="connsiteY6" fmla="*/ 1584530 h 1597074"/>
                  <a:gd name="connsiteX7" fmla="*/ 307697 w 778862"/>
                  <a:gd name="connsiteY7" fmla="*/ 1307796 h 1597074"/>
                  <a:gd name="connsiteX8" fmla="*/ 303399 w 778862"/>
                  <a:gd name="connsiteY8" fmla="*/ 1248496 h 1597074"/>
                  <a:gd name="connsiteX9" fmla="*/ 206285 w 778862"/>
                  <a:gd name="connsiteY9" fmla="*/ 988951 h 1597074"/>
                  <a:gd name="connsiteX10" fmla="*/ 68778 w 778862"/>
                  <a:gd name="connsiteY10" fmla="*/ 794722 h 1597074"/>
                  <a:gd name="connsiteX11" fmla="*/ 24 w 778862"/>
                  <a:gd name="connsiteY11" fmla="*/ 571273 h 1597074"/>
                  <a:gd name="connsiteX12" fmla="*/ 2602 w 778862"/>
                  <a:gd name="connsiteY12" fmla="*/ 363293 h 1597074"/>
                  <a:gd name="connsiteX13" fmla="*/ 94561 w 778862"/>
                  <a:gd name="connsiteY13" fmla="*/ 83982 h 1597074"/>
                  <a:gd name="connsiteX14" fmla="*/ 283197 w 778862"/>
                  <a:gd name="connsiteY14" fmla="*/ 1135 h 1597074"/>
                  <a:gd name="connsiteX0" fmla="*/ 280941 w 776606"/>
                  <a:gd name="connsiteY0" fmla="*/ 1135 h 1597074"/>
                  <a:gd name="connsiteX1" fmla="*/ 350131 w 776606"/>
                  <a:gd name="connsiteY1" fmla="*/ 33275 h 1597074"/>
                  <a:gd name="connsiteX2" fmla="*/ 619989 w 776606"/>
                  <a:gd name="connsiteY2" fmla="*/ 543771 h 1597074"/>
                  <a:gd name="connsiteX3" fmla="*/ 592487 w 776606"/>
                  <a:gd name="connsiteY3" fmla="*/ 841131 h 1597074"/>
                  <a:gd name="connsiteX4" fmla="*/ 693039 w 776606"/>
                  <a:gd name="connsiteY4" fmla="*/ 1124739 h 1597074"/>
                  <a:gd name="connsiteX5" fmla="*/ 757496 w 776606"/>
                  <a:gd name="connsiteY5" fmla="*/ 1472805 h 1597074"/>
                  <a:gd name="connsiteX6" fmla="*/ 538343 w 776606"/>
                  <a:gd name="connsiteY6" fmla="*/ 1584530 h 1597074"/>
                  <a:gd name="connsiteX7" fmla="*/ 305441 w 776606"/>
                  <a:gd name="connsiteY7" fmla="*/ 1307796 h 1597074"/>
                  <a:gd name="connsiteX8" fmla="*/ 301143 w 776606"/>
                  <a:gd name="connsiteY8" fmla="*/ 1248496 h 1597074"/>
                  <a:gd name="connsiteX9" fmla="*/ 204029 w 776606"/>
                  <a:gd name="connsiteY9" fmla="*/ 988951 h 1597074"/>
                  <a:gd name="connsiteX10" fmla="*/ 66522 w 776606"/>
                  <a:gd name="connsiteY10" fmla="*/ 794722 h 1597074"/>
                  <a:gd name="connsiteX11" fmla="*/ 346 w 776606"/>
                  <a:gd name="connsiteY11" fmla="*/ 363293 h 1597074"/>
                  <a:gd name="connsiteX12" fmla="*/ 92305 w 776606"/>
                  <a:gd name="connsiteY12" fmla="*/ 83982 h 1597074"/>
                  <a:gd name="connsiteX13" fmla="*/ 280941 w 776606"/>
                  <a:gd name="connsiteY13" fmla="*/ 1135 h 1597074"/>
                  <a:gd name="connsiteX0" fmla="*/ 92305 w 776606"/>
                  <a:gd name="connsiteY0" fmla="*/ 83982 h 1597074"/>
                  <a:gd name="connsiteX1" fmla="*/ 350131 w 776606"/>
                  <a:gd name="connsiteY1" fmla="*/ 33275 h 1597074"/>
                  <a:gd name="connsiteX2" fmla="*/ 619989 w 776606"/>
                  <a:gd name="connsiteY2" fmla="*/ 543771 h 1597074"/>
                  <a:gd name="connsiteX3" fmla="*/ 592487 w 776606"/>
                  <a:gd name="connsiteY3" fmla="*/ 841131 h 1597074"/>
                  <a:gd name="connsiteX4" fmla="*/ 693039 w 776606"/>
                  <a:gd name="connsiteY4" fmla="*/ 1124739 h 1597074"/>
                  <a:gd name="connsiteX5" fmla="*/ 757496 w 776606"/>
                  <a:gd name="connsiteY5" fmla="*/ 1472805 h 1597074"/>
                  <a:gd name="connsiteX6" fmla="*/ 538343 w 776606"/>
                  <a:gd name="connsiteY6" fmla="*/ 1584530 h 1597074"/>
                  <a:gd name="connsiteX7" fmla="*/ 305441 w 776606"/>
                  <a:gd name="connsiteY7" fmla="*/ 1307796 h 1597074"/>
                  <a:gd name="connsiteX8" fmla="*/ 301143 w 776606"/>
                  <a:gd name="connsiteY8" fmla="*/ 1248496 h 1597074"/>
                  <a:gd name="connsiteX9" fmla="*/ 204029 w 776606"/>
                  <a:gd name="connsiteY9" fmla="*/ 988951 h 1597074"/>
                  <a:gd name="connsiteX10" fmla="*/ 66522 w 776606"/>
                  <a:gd name="connsiteY10" fmla="*/ 794722 h 1597074"/>
                  <a:gd name="connsiteX11" fmla="*/ 346 w 776606"/>
                  <a:gd name="connsiteY11" fmla="*/ 363293 h 1597074"/>
                  <a:gd name="connsiteX12" fmla="*/ 92305 w 776606"/>
                  <a:gd name="connsiteY12" fmla="*/ 83982 h 1597074"/>
                  <a:gd name="connsiteX0" fmla="*/ 92305 w 776606"/>
                  <a:gd name="connsiteY0" fmla="*/ 83982 h 1597074"/>
                  <a:gd name="connsiteX1" fmla="*/ 350131 w 776606"/>
                  <a:gd name="connsiteY1" fmla="*/ 33275 h 1597074"/>
                  <a:gd name="connsiteX2" fmla="*/ 619989 w 776606"/>
                  <a:gd name="connsiteY2" fmla="*/ 543771 h 1597074"/>
                  <a:gd name="connsiteX3" fmla="*/ 592487 w 776606"/>
                  <a:gd name="connsiteY3" fmla="*/ 841131 h 1597074"/>
                  <a:gd name="connsiteX4" fmla="*/ 693039 w 776606"/>
                  <a:gd name="connsiteY4" fmla="*/ 1124739 h 1597074"/>
                  <a:gd name="connsiteX5" fmla="*/ 757496 w 776606"/>
                  <a:gd name="connsiteY5" fmla="*/ 1472805 h 1597074"/>
                  <a:gd name="connsiteX6" fmla="*/ 538343 w 776606"/>
                  <a:gd name="connsiteY6" fmla="*/ 1584530 h 1597074"/>
                  <a:gd name="connsiteX7" fmla="*/ 305441 w 776606"/>
                  <a:gd name="connsiteY7" fmla="*/ 1307796 h 1597074"/>
                  <a:gd name="connsiteX8" fmla="*/ 204029 w 776606"/>
                  <a:gd name="connsiteY8" fmla="*/ 988951 h 1597074"/>
                  <a:gd name="connsiteX9" fmla="*/ 66522 w 776606"/>
                  <a:gd name="connsiteY9" fmla="*/ 794722 h 1597074"/>
                  <a:gd name="connsiteX10" fmla="*/ 346 w 776606"/>
                  <a:gd name="connsiteY10" fmla="*/ 363293 h 1597074"/>
                  <a:gd name="connsiteX11" fmla="*/ 92305 w 776606"/>
                  <a:gd name="connsiteY11" fmla="*/ 83982 h 1597074"/>
                  <a:gd name="connsiteX0" fmla="*/ 92361 w 776662"/>
                  <a:gd name="connsiteY0" fmla="*/ 83982 h 1597074"/>
                  <a:gd name="connsiteX1" fmla="*/ 350187 w 776662"/>
                  <a:gd name="connsiteY1" fmla="*/ 33275 h 1597074"/>
                  <a:gd name="connsiteX2" fmla="*/ 620045 w 776662"/>
                  <a:gd name="connsiteY2" fmla="*/ 543771 h 1597074"/>
                  <a:gd name="connsiteX3" fmla="*/ 592543 w 776662"/>
                  <a:gd name="connsiteY3" fmla="*/ 841131 h 1597074"/>
                  <a:gd name="connsiteX4" fmla="*/ 693095 w 776662"/>
                  <a:gd name="connsiteY4" fmla="*/ 1124739 h 1597074"/>
                  <a:gd name="connsiteX5" fmla="*/ 757552 w 776662"/>
                  <a:gd name="connsiteY5" fmla="*/ 1472805 h 1597074"/>
                  <a:gd name="connsiteX6" fmla="*/ 538399 w 776662"/>
                  <a:gd name="connsiteY6" fmla="*/ 1584530 h 1597074"/>
                  <a:gd name="connsiteX7" fmla="*/ 305497 w 776662"/>
                  <a:gd name="connsiteY7" fmla="*/ 1307796 h 1597074"/>
                  <a:gd name="connsiteX8" fmla="*/ 239254 w 776662"/>
                  <a:gd name="connsiteY8" fmla="*/ 1050497 h 1597074"/>
                  <a:gd name="connsiteX9" fmla="*/ 66578 w 776662"/>
                  <a:gd name="connsiteY9" fmla="*/ 794722 h 1597074"/>
                  <a:gd name="connsiteX10" fmla="*/ 402 w 776662"/>
                  <a:gd name="connsiteY10" fmla="*/ 363293 h 1597074"/>
                  <a:gd name="connsiteX11" fmla="*/ 92361 w 776662"/>
                  <a:gd name="connsiteY11" fmla="*/ 83982 h 1597074"/>
                  <a:gd name="connsiteX0" fmla="*/ 92532 w 776833"/>
                  <a:gd name="connsiteY0" fmla="*/ 83982 h 1597074"/>
                  <a:gd name="connsiteX1" fmla="*/ 350358 w 776833"/>
                  <a:gd name="connsiteY1" fmla="*/ 33275 h 1597074"/>
                  <a:gd name="connsiteX2" fmla="*/ 620216 w 776833"/>
                  <a:gd name="connsiteY2" fmla="*/ 543771 h 1597074"/>
                  <a:gd name="connsiteX3" fmla="*/ 592714 w 776833"/>
                  <a:gd name="connsiteY3" fmla="*/ 841131 h 1597074"/>
                  <a:gd name="connsiteX4" fmla="*/ 693266 w 776833"/>
                  <a:gd name="connsiteY4" fmla="*/ 1124739 h 1597074"/>
                  <a:gd name="connsiteX5" fmla="*/ 757723 w 776833"/>
                  <a:gd name="connsiteY5" fmla="*/ 1472805 h 1597074"/>
                  <a:gd name="connsiteX6" fmla="*/ 538570 w 776833"/>
                  <a:gd name="connsiteY6" fmla="*/ 1584530 h 1597074"/>
                  <a:gd name="connsiteX7" fmla="*/ 305668 w 776833"/>
                  <a:gd name="connsiteY7" fmla="*/ 1307796 h 1597074"/>
                  <a:gd name="connsiteX8" fmla="*/ 66749 w 776833"/>
                  <a:gd name="connsiteY8" fmla="*/ 794722 h 1597074"/>
                  <a:gd name="connsiteX9" fmla="*/ 573 w 776833"/>
                  <a:gd name="connsiteY9" fmla="*/ 363293 h 1597074"/>
                  <a:gd name="connsiteX10" fmla="*/ 92532 w 776833"/>
                  <a:gd name="connsiteY10" fmla="*/ 83982 h 1597074"/>
                  <a:gd name="connsiteX0" fmla="*/ 92532 w 776833"/>
                  <a:gd name="connsiteY0" fmla="*/ 83982 h 1597074"/>
                  <a:gd name="connsiteX1" fmla="*/ 350358 w 776833"/>
                  <a:gd name="connsiteY1" fmla="*/ 33275 h 1597074"/>
                  <a:gd name="connsiteX2" fmla="*/ 620216 w 776833"/>
                  <a:gd name="connsiteY2" fmla="*/ 543771 h 1597074"/>
                  <a:gd name="connsiteX3" fmla="*/ 592714 w 776833"/>
                  <a:gd name="connsiteY3" fmla="*/ 841131 h 1597074"/>
                  <a:gd name="connsiteX4" fmla="*/ 693266 w 776833"/>
                  <a:gd name="connsiteY4" fmla="*/ 1124739 h 1597074"/>
                  <a:gd name="connsiteX5" fmla="*/ 757723 w 776833"/>
                  <a:gd name="connsiteY5" fmla="*/ 1472805 h 1597074"/>
                  <a:gd name="connsiteX6" fmla="*/ 538570 w 776833"/>
                  <a:gd name="connsiteY6" fmla="*/ 1584530 h 1597074"/>
                  <a:gd name="connsiteX7" fmla="*/ 305668 w 776833"/>
                  <a:gd name="connsiteY7" fmla="*/ 1307796 h 1597074"/>
                  <a:gd name="connsiteX8" fmla="*/ 66749 w 776833"/>
                  <a:gd name="connsiteY8" fmla="*/ 794722 h 1597074"/>
                  <a:gd name="connsiteX9" fmla="*/ 573 w 776833"/>
                  <a:gd name="connsiteY9" fmla="*/ 363293 h 1597074"/>
                  <a:gd name="connsiteX10" fmla="*/ 92532 w 776833"/>
                  <a:gd name="connsiteY10" fmla="*/ 83982 h 1597074"/>
                  <a:gd name="connsiteX0" fmla="*/ 94079 w 778380"/>
                  <a:gd name="connsiteY0" fmla="*/ 83982 h 1597074"/>
                  <a:gd name="connsiteX1" fmla="*/ 351905 w 778380"/>
                  <a:gd name="connsiteY1" fmla="*/ 33275 h 1597074"/>
                  <a:gd name="connsiteX2" fmla="*/ 621763 w 778380"/>
                  <a:gd name="connsiteY2" fmla="*/ 543771 h 1597074"/>
                  <a:gd name="connsiteX3" fmla="*/ 594261 w 778380"/>
                  <a:gd name="connsiteY3" fmla="*/ 841131 h 1597074"/>
                  <a:gd name="connsiteX4" fmla="*/ 694813 w 778380"/>
                  <a:gd name="connsiteY4" fmla="*/ 1124739 h 1597074"/>
                  <a:gd name="connsiteX5" fmla="*/ 759270 w 778380"/>
                  <a:gd name="connsiteY5" fmla="*/ 1472805 h 1597074"/>
                  <a:gd name="connsiteX6" fmla="*/ 540117 w 778380"/>
                  <a:gd name="connsiteY6" fmla="*/ 1584530 h 1597074"/>
                  <a:gd name="connsiteX7" fmla="*/ 307215 w 778380"/>
                  <a:gd name="connsiteY7" fmla="*/ 1307796 h 1597074"/>
                  <a:gd name="connsiteX8" fmla="*/ 68296 w 778380"/>
                  <a:gd name="connsiteY8" fmla="*/ 794722 h 1597074"/>
                  <a:gd name="connsiteX9" fmla="*/ 2120 w 778380"/>
                  <a:gd name="connsiteY9" fmla="*/ 363293 h 1597074"/>
                  <a:gd name="connsiteX10" fmla="*/ 94079 w 778380"/>
                  <a:gd name="connsiteY10" fmla="*/ 83982 h 1597074"/>
                  <a:gd name="connsiteX0" fmla="*/ 94079 w 778380"/>
                  <a:gd name="connsiteY0" fmla="*/ 83982 h 1597074"/>
                  <a:gd name="connsiteX1" fmla="*/ 351905 w 778380"/>
                  <a:gd name="connsiteY1" fmla="*/ 33275 h 1597074"/>
                  <a:gd name="connsiteX2" fmla="*/ 621763 w 778380"/>
                  <a:gd name="connsiteY2" fmla="*/ 543771 h 1597074"/>
                  <a:gd name="connsiteX3" fmla="*/ 594261 w 778380"/>
                  <a:gd name="connsiteY3" fmla="*/ 841131 h 1597074"/>
                  <a:gd name="connsiteX4" fmla="*/ 694813 w 778380"/>
                  <a:gd name="connsiteY4" fmla="*/ 1124739 h 1597074"/>
                  <a:gd name="connsiteX5" fmla="*/ 759270 w 778380"/>
                  <a:gd name="connsiteY5" fmla="*/ 1472805 h 1597074"/>
                  <a:gd name="connsiteX6" fmla="*/ 540117 w 778380"/>
                  <a:gd name="connsiteY6" fmla="*/ 1584530 h 1597074"/>
                  <a:gd name="connsiteX7" fmla="*/ 307215 w 778380"/>
                  <a:gd name="connsiteY7" fmla="*/ 1307796 h 1597074"/>
                  <a:gd name="connsiteX8" fmla="*/ 68296 w 778380"/>
                  <a:gd name="connsiteY8" fmla="*/ 794722 h 1597074"/>
                  <a:gd name="connsiteX9" fmla="*/ 2120 w 778380"/>
                  <a:gd name="connsiteY9" fmla="*/ 363293 h 1597074"/>
                  <a:gd name="connsiteX10" fmla="*/ 94079 w 778380"/>
                  <a:gd name="connsiteY10" fmla="*/ 83982 h 1597074"/>
                  <a:gd name="connsiteX0" fmla="*/ 94079 w 778380"/>
                  <a:gd name="connsiteY0" fmla="*/ 83982 h 1597074"/>
                  <a:gd name="connsiteX1" fmla="*/ 351905 w 778380"/>
                  <a:gd name="connsiteY1" fmla="*/ 33275 h 1597074"/>
                  <a:gd name="connsiteX2" fmla="*/ 621763 w 778380"/>
                  <a:gd name="connsiteY2" fmla="*/ 543771 h 1597074"/>
                  <a:gd name="connsiteX3" fmla="*/ 594261 w 778380"/>
                  <a:gd name="connsiteY3" fmla="*/ 841131 h 1597074"/>
                  <a:gd name="connsiteX4" fmla="*/ 694813 w 778380"/>
                  <a:gd name="connsiteY4" fmla="*/ 1124739 h 1597074"/>
                  <a:gd name="connsiteX5" fmla="*/ 759270 w 778380"/>
                  <a:gd name="connsiteY5" fmla="*/ 1472805 h 1597074"/>
                  <a:gd name="connsiteX6" fmla="*/ 540117 w 778380"/>
                  <a:gd name="connsiteY6" fmla="*/ 1584530 h 1597074"/>
                  <a:gd name="connsiteX7" fmla="*/ 307215 w 778380"/>
                  <a:gd name="connsiteY7" fmla="*/ 1307796 h 1597074"/>
                  <a:gd name="connsiteX8" fmla="*/ 68296 w 778380"/>
                  <a:gd name="connsiteY8" fmla="*/ 794722 h 1597074"/>
                  <a:gd name="connsiteX9" fmla="*/ 2120 w 778380"/>
                  <a:gd name="connsiteY9" fmla="*/ 363293 h 1597074"/>
                  <a:gd name="connsiteX10" fmla="*/ 94079 w 778380"/>
                  <a:gd name="connsiteY10" fmla="*/ 83982 h 1597074"/>
                  <a:gd name="connsiteX0" fmla="*/ 94079 w 778380"/>
                  <a:gd name="connsiteY0" fmla="*/ 83982 h 1597074"/>
                  <a:gd name="connsiteX1" fmla="*/ 351905 w 778380"/>
                  <a:gd name="connsiteY1" fmla="*/ 33275 h 1597074"/>
                  <a:gd name="connsiteX2" fmla="*/ 621763 w 778380"/>
                  <a:gd name="connsiteY2" fmla="*/ 543771 h 1597074"/>
                  <a:gd name="connsiteX3" fmla="*/ 594261 w 778380"/>
                  <a:gd name="connsiteY3" fmla="*/ 841131 h 1597074"/>
                  <a:gd name="connsiteX4" fmla="*/ 694813 w 778380"/>
                  <a:gd name="connsiteY4" fmla="*/ 1124739 h 1597074"/>
                  <a:gd name="connsiteX5" fmla="*/ 759270 w 778380"/>
                  <a:gd name="connsiteY5" fmla="*/ 1472805 h 1597074"/>
                  <a:gd name="connsiteX6" fmla="*/ 540117 w 778380"/>
                  <a:gd name="connsiteY6" fmla="*/ 1584530 h 1597074"/>
                  <a:gd name="connsiteX7" fmla="*/ 307215 w 778380"/>
                  <a:gd name="connsiteY7" fmla="*/ 1307796 h 1597074"/>
                  <a:gd name="connsiteX8" fmla="*/ 68296 w 778380"/>
                  <a:gd name="connsiteY8" fmla="*/ 794722 h 1597074"/>
                  <a:gd name="connsiteX9" fmla="*/ 2120 w 778380"/>
                  <a:gd name="connsiteY9" fmla="*/ 363293 h 1597074"/>
                  <a:gd name="connsiteX10" fmla="*/ 94079 w 778380"/>
                  <a:gd name="connsiteY10" fmla="*/ 83982 h 1597074"/>
                  <a:gd name="connsiteX0" fmla="*/ 94079 w 791761"/>
                  <a:gd name="connsiteY0" fmla="*/ 83982 h 1593901"/>
                  <a:gd name="connsiteX1" fmla="*/ 351905 w 791761"/>
                  <a:gd name="connsiteY1" fmla="*/ 33275 h 1593901"/>
                  <a:gd name="connsiteX2" fmla="*/ 621763 w 791761"/>
                  <a:gd name="connsiteY2" fmla="*/ 543771 h 1593901"/>
                  <a:gd name="connsiteX3" fmla="*/ 594261 w 791761"/>
                  <a:gd name="connsiteY3" fmla="*/ 841131 h 1593901"/>
                  <a:gd name="connsiteX4" fmla="*/ 694813 w 791761"/>
                  <a:gd name="connsiteY4" fmla="*/ 1124739 h 1593901"/>
                  <a:gd name="connsiteX5" fmla="*/ 785647 w 791761"/>
                  <a:gd name="connsiteY5" fmla="*/ 1472805 h 1593901"/>
                  <a:gd name="connsiteX6" fmla="*/ 540117 w 791761"/>
                  <a:gd name="connsiteY6" fmla="*/ 1584530 h 1593901"/>
                  <a:gd name="connsiteX7" fmla="*/ 307215 w 791761"/>
                  <a:gd name="connsiteY7" fmla="*/ 1307796 h 1593901"/>
                  <a:gd name="connsiteX8" fmla="*/ 68296 w 791761"/>
                  <a:gd name="connsiteY8" fmla="*/ 794722 h 1593901"/>
                  <a:gd name="connsiteX9" fmla="*/ 2120 w 791761"/>
                  <a:gd name="connsiteY9" fmla="*/ 363293 h 1593901"/>
                  <a:gd name="connsiteX10" fmla="*/ 94079 w 791761"/>
                  <a:gd name="connsiteY10" fmla="*/ 83982 h 1593901"/>
                  <a:gd name="connsiteX0" fmla="*/ 94079 w 803730"/>
                  <a:gd name="connsiteY0" fmla="*/ 83982 h 1593901"/>
                  <a:gd name="connsiteX1" fmla="*/ 351905 w 803730"/>
                  <a:gd name="connsiteY1" fmla="*/ 33275 h 1593901"/>
                  <a:gd name="connsiteX2" fmla="*/ 621763 w 803730"/>
                  <a:gd name="connsiteY2" fmla="*/ 543771 h 1593901"/>
                  <a:gd name="connsiteX3" fmla="*/ 594261 w 803730"/>
                  <a:gd name="connsiteY3" fmla="*/ 841131 h 1593901"/>
                  <a:gd name="connsiteX4" fmla="*/ 773944 w 803730"/>
                  <a:gd name="connsiteY4" fmla="*/ 1221455 h 1593901"/>
                  <a:gd name="connsiteX5" fmla="*/ 785647 w 803730"/>
                  <a:gd name="connsiteY5" fmla="*/ 1472805 h 1593901"/>
                  <a:gd name="connsiteX6" fmla="*/ 540117 w 803730"/>
                  <a:gd name="connsiteY6" fmla="*/ 1584530 h 1593901"/>
                  <a:gd name="connsiteX7" fmla="*/ 307215 w 803730"/>
                  <a:gd name="connsiteY7" fmla="*/ 1307796 h 1593901"/>
                  <a:gd name="connsiteX8" fmla="*/ 68296 w 803730"/>
                  <a:gd name="connsiteY8" fmla="*/ 794722 h 1593901"/>
                  <a:gd name="connsiteX9" fmla="*/ 2120 w 803730"/>
                  <a:gd name="connsiteY9" fmla="*/ 363293 h 1593901"/>
                  <a:gd name="connsiteX10" fmla="*/ 94079 w 803730"/>
                  <a:gd name="connsiteY10" fmla="*/ 83982 h 1593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3730" h="1593901">
                    <a:moveTo>
                      <a:pt x="94079" y="83982"/>
                    </a:moveTo>
                    <a:cubicBezTo>
                      <a:pt x="152376" y="28979"/>
                      <a:pt x="263958" y="-43356"/>
                      <a:pt x="351905" y="33275"/>
                    </a:cubicBezTo>
                    <a:cubicBezTo>
                      <a:pt x="509178" y="125234"/>
                      <a:pt x="607615" y="305977"/>
                      <a:pt x="621763" y="543771"/>
                    </a:cubicBezTo>
                    <a:cubicBezTo>
                      <a:pt x="635779" y="695998"/>
                      <a:pt x="582086" y="744303"/>
                      <a:pt x="594261" y="841131"/>
                    </a:cubicBezTo>
                    <a:cubicBezTo>
                      <a:pt x="585667" y="951136"/>
                      <a:pt x="742046" y="1116176"/>
                      <a:pt x="773944" y="1221455"/>
                    </a:cubicBezTo>
                    <a:cubicBezTo>
                      <a:pt x="805842" y="1326734"/>
                      <a:pt x="815726" y="1349907"/>
                      <a:pt x="785647" y="1472805"/>
                    </a:cubicBezTo>
                    <a:cubicBezTo>
                      <a:pt x="759864" y="1580232"/>
                      <a:pt x="619856" y="1612031"/>
                      <a:pt x="540117" y="1584530"/>
                    </a:cubicBezTo>
                    <a:cubicBezTo>
                      <a:pt x="460378" y="1557029"/>
                      <a:pt x="320106" y="1454757"/>
                      <a:pt x="307215" y="1307796"/>
                    </a:cubicBezTo>
                    <a:cubicBezTo>
                      <a:pt x="290124" y="1105822"/>
                      <a:pt x="171899" y="996101"/>
                      <a:pt x="68296" y="794722"/>
                    </a:cubicBezTo>
                    <a:cubicBezTo>
                      <a:pt x="-7382" y="647622"/>
                      <a:pt x="-2177" y="481750"/>
                      <a:pt x="2120" y="363293"/>
                    </a:cubicBezTo>
                    <a:cubicBezTo>
                      <a:pt x="7277" y="261881"/>
                      <a:pt x="35781" y="138985"/>
                      <a:pt x="94079" y="83982"/>
                    </a:cubicBezTo>
                    <a:close/>
                  </a:path>
                </a:pathLst>
              </a:custGeom>
              <a:grpFill/>
              <a:ln w="9525" cap="flat">
                <a:noFill/>
                <a:prstDash val="solid"/>
                <a:miter/>
              </a:ln>
            </p:spPr>
            <p:txBody>
              <a:bodyPr rtlCol="0" anchor="ctr"/>
              <a:lstStyle/>
              <a:p>
                <a:endParaRPr lang="en-US" dirty="0"/>
              </a:p>
            </p:txBody>
          </p:sp>
        </p:grpSp>
      </p:grpSp>
      <p:grpSp>
        <p:nvGrpSpPr>
          <p:cNvPr id="133" name="Group 132">
            <a:extLst>
              <a:ext uri="{FF2B5EF4-FFF2-40B4-BE49-F238E27FC236}">
                <a16:creationId xmlns:a16="http://schemas.microsoft.com/office/drawing/2014/main" id="{3262CFCA-08FF-433F-9B23-E20FD94C1423}"/>
              </a:ext>
            </a:extLst>
          </p:cNvPr>
          <p:cNvGrpSpPr/>
          <p:nvPr/>
        </p:nvGrpSpPr>
        <p:grpSpPr>
          <a:xfrm>
            <a:off x="6726645" y="1330051"/>
            <a:ext cx="1384993" cy="2050187"/>
            <a:chOff x="6477000" y="3016250"/>
            <a:chExt cx="1328738" cy="1966913"/>
          </a:xfrm>
        </p:grpSpPr>
        <p:sp>
          <p:nvSpPr>
            <p:cNvPr id="134" name="Freeform 21">
              <a:extLst>
                <a:ext uri="{FF2B5EF4-FFF2-40B4-BE49-F238E27FC236}">
                  <a16:creationId xmlns:a16="http://schemas.microsoft.com/office/drawing/2014/main" id="{220DD168-AEFB-4EF0-A9E0-09B8723571D1}"/>
                </a:ext>
              </a:extLst>
            </p:cNvPr>
            <p:cNvSpPr>
              <a:spLocks/>
            </p:cNvSpPr>
            <p:nvPr/>
          </p:nvSpPr>
          <p:spPr bwMode="auto">
            <a:xfrm>
              <a:off x="6477000" y="3162300"/>
              <a:ext cx="1328738" cy="1820863"/>
            </a:xfrm>
            <a:custGeom>
              <a:avLst/>
              <a:gdLst>
                <a:gd name="T0" fmla="*/ 353 w 353"/>
                <a:gd name="T1" fmla="*/ 461 h 485"/>
                <a:gd name="T2" fmla="*/ 329 w 353"/>
                <a:gd name="T3" fmla="*/ 485 h 485"/>
                <a:gd name="T4" fmla="*/ 24 w 353"/>
                <a:gd name="T5" fmla="*/ 485 h 485"/>
                <a:gd name="T6" fmla="*/ 0 w 353"/>
                <a:gd name="T7" fmla="*/ 461 h 485"/>
                <a:gd name="T8" fmla="*/ 0 w 353"/>
                <a:gd name="T9" fmla="*/ 24 h 485"/>
                <a:gd name="T10" fmla="*/ 24 w 353"/>
                <a:gd name="T11" fmla="*/ 0 h 485"/>
                <a:gd name="T12" fmla="*/ 329 w 353"/>
                <a:gd name="T13" fmla="*/ 0 h 485"/>
                <a:gd name="T14" fmla="*/ 353 w 353"/>
                <a:gd name="T15" fmla="*/ 24 h 485"/>
                <a:gd name="T16" fmla="*/ 353 w 353"/>
                <a:gd name="T17" fmla="*/ 461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485">
                  <a:moveTo>
                    <a:pt x="353" y="461"/>
                  </a:moveTo>
                  <a:cubicBezTo>
                    <a:pt x="353" y="475"/>
                    <a:pt x="343" y="485"/>
                    <a:pt x="329" y="485"/>
                  </a:cubicBezTo>
                  <a:cubicBezTo>
                    <a:pt x="24" y="485"/>
                    <a:pt x="24" y="485"/>
                    <a:pt x="24" y="485"/>
                  </a:cubicBezTo>
                  <a:cubicBezTo>
                    <a:pt x="11" y="485"/>
                    <a:pt x="0" y="475"/>
                    <a:pt x="0" y="461"/>
                  </a:cubicBezTo>
                  <a:cubicBezTo>
                    <a:pt x="0" y="24"/>
                    <a:pt x="0" y="24"/>
                    <a:pt x="0" y="24"/>
                  </a:cubicBezTo>
                  <a:cubicBezTo>
                    <a:pt x="0" y="11"/>
                    <a:pt x="11" y="0"/>
                    <a:pt x="24" y="0"/>
                  </a:cubicBezTo>
                  <a:cubicBezTo>
                    <a:pt x="329" y="0"/>
                    <a:pt x="329" y="0"/>
                    <a:pt x="329" y="0"/>
                  </a:cubicBezTo>
                  <a:cubicBezTo>
                    <a:pt x="343" y="0"/>
                    <a:pt x="353" y="11"/>
                    <a:pt x="353" y="24"/>
                  </a:cubicBezTo>
                  <a:lnTo>
                    <a:pt x="353" y="46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Rectangle 22">
              <a:extLst>
                <a:ext uri="{FF2B5EF4-FFF2-40B4-BE49-F238E27FC236}">
                  <a16:creationId xmlns:a16="http://schemas.microsoft.com/office/drawing/2014/main" id="{8BD53893-EA69-4E4B-94F7-220736EAE263}"/>
                </a:ext>
              </a:extLst>
            </p:cNvPr>
            <p:cNvSpPr>
              <a:spLocks noChangeArrowheads="1"/>
            </p:cNvSpPr>
            <p:nvPr/>
          </p:nvSpPr>
          <p:spPr bwMode="auto">
            <a:xfrm>
              <a:off x="6597650" y="3302000"/>
              <a:ext cx="1087438" cy="15049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23">
              <a:extLst>
                <a:ext uri="{FF2B5EF4-FFF2-40B4-BE49-F238E27FC236}">
                  <a16:creationId xmlns:a16="http://schemas.microsoft.com/office/drawing/2014/main" id="{4AFF9661-3DC8-4CBE-ADE0-2486A3FCC103}"/>
                </a:ext>
              </a:extLst>
            </p:cNvPr>
            <p:cNvSpPr>
              <a:spLocks/>
            </p:cNvSpPr>
            <p:nvPr/>
          </p:nvSpPr>
          <p:spPr bwMode="auto">
            <a:xfrm>
              <a:off x="6591300" y="3294062"/>
              <a:ext cx="1101725" cy="1520825"/>
            </a:xfrm>
            <a:custGeom>
              <a:avLst/>
              <a:gdLst>
                <a:gd name="T0" fmla="*/ 689 w 694"/>
                <a:gd name="T1" fmla="*/ 953 h 958"/>
                <a:gd name="T2" fmla="*/ 689 w 694"/>
                <a:gd name="T3" fmla="*/ 948 h 958"/>
                <a:gd name="T4" fmla="*/ 9 w 694"/>
                <a:gd name="T5" fmla="*/ 948 h 958"/>
                <a:gd name="T6" fmla="*/ 9 w 694"/>
                <a:gd name="T7" fmla="*/ 9 h 958"/>
                <a:gd name="T8" fmla="*/ 684 w 694"/>
                <a:gd name="T9" fmla="*/ 9 h 958"/>
                <a:gd name="T10" fmla="*/ 684 w 694"/>
                <a:gd name="T11" fmla="*/ 953 h 958"/>
                <a:gd name="T12" fmla="*/ 689 w 694"/>
                <a:gd name="T13" fmla="*/ 953 h 958"/>
                <a:gd name="T14" fmla="*/ 689 w 694"/>
                <a:gd name="T15" fmla="*/ 948 h 958"/>
                <a:gd name="T16" fmla="*/ 689 w 694"/>
                <a:gd name="T17" fmla="*/ 953 h 958"/>
                <a:gd name="T18" fmla="*/ 694 w 694"/>
                <a:gd name="T19" fmla="*/ 953 h 958"/>
                <a:gd name="T20" fmla="*/ 694 w 694"/>
                <a:gd name="T21" fmla="*/ 0 h 958"/>
                <a:gd name="T22" fmla="*/ 0 w 694"/>
                <a:gd name="T23" fmla="*/ 0 h 958"/>
                <a:gd name="T24" fmla="*/ 0 w 694"/>
                <a:gd name="T25" fmla="*/ 958 h 958"/>
                <a:gd name="T26" fmla="*/ 694 w 694"/>
                <a:gd name="T27" fmla="*/ 958 h 958"/>
                <a:gd name="T28" fmla="*/ 694 w 694"/>
                <a:gd name="T29" fmla="*/ 953 h 958"/>
                <a:gd name="T30" fmla="*/ 689 w 694"/>
                <a:gd name="T31" fmla="*/ 953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4" h="958">
                  <a:moveTo>
                    <a:pt x="689" y="953"/>
                  </a:moveTo>
                  <a:lnTo>
                    <a:pt x="689" y="948"/>
                  </a:lnTo>
                  <a:lnTo>
                    <a:pt x="9" y="948"/>
                  </a:lnTo>
                  <a:lnTo>
                    <a:pt x="9" y="9"/>
                  </a:lnTo>
                  <a:lnTo>
                    <a:pt x="684" y="9"/>
                  </a:lnTo>
                  <a:lnTo>
                    <a:pt x="684" y="953"/>
                  </a:lnTo>
                  <a:lnTo>
                    <a:pt x="689" y="953"/>
                  </a:lnTo>
                  <a:lnTo>
                    <a:pt x="689" y="948"/>
                  </a:lnTo>
                  <a:lnTo>
                    <a:pt x="689" y="953"/>
                  </a:lnTo>
                  <a:lnTo>
                    <a:pt x="694" y="953"/>
                  </a:lnTo>
                  <a:lnTo>
                    <a:pt x="694" y="0"/>
                  </a:lnTo>
                  <a:lnTo>
                    <a:pt x="0" y="0"/>
                  </a:lnTo>
                  <a:lnTo>
                    <a:pt x="0" y="958"/>
                  </a:lnTo>
                  <a:lnTo>
                    <a:pt x="694" y="958"/>
                  </a:lnTo>
                  <a:lnTo>
                    <a:pt x="694" y="953"/>
                  </a:lnTo>
                  <a:lnTo>
                    <a:pt x="689" y="9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Freeform 24">
              <a:extLst>
                <a:ext uri="{FF2B5EF4-FFF2-40B4-BE49-F238E27FC236}">
                  <a16:creationId xmlns:a16="http://schemas.microsoft.com/office/drawing/2014/main" id="{822967FE-09E1-4138-8580-1FF2C6394C1A}"/>
                </a:ext>
              </a:extLst>
            </p:cNvPr>
            <p:cNvSpPr>
              <a:spLocks/>
            </p:cNvSpPr>
            <p:nvPr/>
          </p:nvSpPr>
          <p:spPr bwMode="auto">
            <a:xfrm>
              <a:off x="6786563" y="3609975"/>
              <a:ext cx="711200" cy="0"/>
            </a:xfrm>
            <a:custGeom>
              <a:avLst/>
              <a:gdLst>
                <a:gd name="T0" fmla="*/ 0 w 448"/>
                <a:gd name="T1" fmla="*/ 448 w 448"/>
                <a:gd name="T2" fmla="*/ 0 w 448"/>
              </a:gdLst>
              <a:ahLst/>
              <a:cxnLst>
                <a:cxn ang="0">
                  <a:pos x="T0" y="0"/>
                </a:cxn>
                <a:cxn ang="0">
                  <a:pos x="T1" y="0"/>
                </a:cxn>
                <a:cxn ang="0">
                  <a:pos x="T2" y="0"/>
                </a:cxn>
              </a:cxnLst>
              <a:rect l="0" t="0" r="r" b="b"/>
              <a:pathLst>
                <a:path w="448">
                  <a:moveTo>
                    <a:pt x="0" y="0"/>
                  </a:moveTo>
                  <a:lnTo>
                    <a:pt x="448"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Line 25">
              <a:extLst>
                <a:ext uri="{FF2B5EF4-FFF2-40B4-BE49-F238E27FC236}">
                  <a16:creationId xmlns:a16="http://schemas.microsoft.com/office/drawing/2014/main" id="{A1DBAC0C-BCCB-4996-BCF5-42413D602053}"/>
                </a:ext>
              </a:extLst>
            </p:cNvPr>
            <p:cNvSpPr>
              <a:spLocks noChangeShapeType="1"/>
            </p:cNvSpPr>
            <p:nvPr/>
          </p:nvSpPr>
          <p:spPr bwMode="auto">
            <a:xfrm>
              <a:off x="6786563" y="3609975"/>
              <a:ext cx="711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26">
              <a:extLst>
                <a:ext uri="{FF2B5EF4-FFF2-40B4-BE49-F238E27FC236}">
                  <a16:creationId xmlns:a16="http://schemas.microsoft.com/office/drawing/2014/main" id="{6D7BEC45-1AE6-4502-9239-FE0F3832747E}"/>
                </a:ext>
              </a:extLst>
            </p:cNvPr>
            <p:cNvSpPr>
              <a:spLocks/>
            </p:cNvSpPr>
            <p:nvPr/>
          </p:nvSpPr>
          <p:spPr bwMode="auto">
            <a:xfrm>
              <a:off x="6764338" y="3586163"/>
              <a:ext cx="755650" cy="46038"/>
            </a:xfrm>
            <a:custGeom>
              <a:avLst/>
              <a:gdLst>
                <a:gd name="T0" fmla="*/ 6 w 201"/>
                <a:gd name="T1" fmla="*/ 12 h 12"/>
                <a:gd name="T2" fmla="*/ 195 w 201"/>
                <a:gd name="T3" fmla="*/ 12 h 12"/>
                <a:gd name="T4" fmla="*/ 201 w 201"/>
                <a:gd name="T5" fmla="*/ 6 h 12"/>
                <a:gd name="T6" fmla="*/ 195 w 201"/>
                <a:gd name="T7" fmla="*/ 0 h 12"/>
                <a:gd name="T8" fmla="*/ 6 w 201"/>
                <a:gd name="T9" fmla="*/ 0 h 12"/>
                <a:gd name="T10" fmla="*/ 0 w 201"/>
                <a:gd name="T11" fmla="*/ 6 h 12"/>
                <a:gd name="T12" fmla="*/ 6 w 201"/>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01" h="12">
                  <a:moveTo>
                    <a:pt x="6" y="12"/>
                  </a:moveTo>
                  <a:cubicBezTo>
                    <a:pt x="195" y="12"/>
                    <a:pt x="195" y="12"/>
                    <a:pt x="195" y="12"/>
                  </a:cubicBezTo>
                  <a:cubicBezTo>
                    <a:pt x="199" y="12"/>
                    <a:pt x="201" y="9"/>
                    <a:pt x="201" y="6"/>
                  </a:cubicBezTo>
                  <a:cubicBezTo>
                    <a:pt x="201" y="2"/>
                    <a:pt x="199" y="0"/>
                    <a:pt x="195" y="0"/>
                  </a:cubicBezTo>
                  <a:cubicBezTo>
                    <a:pt x="6" y="0"/>
                    <a:pt x="6" y="0"/>
                    <a:pt x="6" y="0"/>
                  </a:cubicBezTo>
                  <a:cubicBezTo>
                    <a:pt x="3" y="0"/>
                    <a:pt x="0" y="2"/>
                    <a:pt x="0" y="6"/>
                  </a:cubicBezTo>
                  <a:cubicBezTo>
                    <a:pt x="0" y="9"/>
                    <a:pt x="3" y="12"/>
                    <a:pt x="6" y="1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27">
              <a:extLst>
                <a:ext uri="{FF2B5EF4-FFF2-40B4-BE49-F238E27FC236}">
                  <a16:creationId xmlns:a16="http://schemas.microsoft.com/office/drawing/2014/main" id="{0CB285B5-0F61-43C5-A294-F434C241BB01}"/>
                </a:ext>
              </a:extLst>
            </p:cNvPr>
            <p:cNvSpPr>
              <a:spLocks/>
            </p:cNvSpPr>
            <p:nvPr/>
          </p:nvSpPr>
          <p:spPr bwMode="auto">
            <a:xfrm>
              <a:off x="6721475" y="3759200"/>
              <a:ext cx="839788" cy="0"/>
            </a:xfrm>
            <a:custGeom>
              <a:avLst/>
              <a:gdLst>
                <a:gd name="T0" fmla="*/ 0 w 529"/>
                <a:gd name="T1" fmla="*/ 529 w 529"/>
                <a:gd name="T2" fmla="*/ 0 w 529"/>
              </a:gdLst>
              <a:ahLst/>
              <a:cxnLst>
                <a:cxn ang="0">
                  <a:pos x="T0" y="0"/>
                </a:cxn>
                <a:cxn ang="0">
                  <a:pos x="T1" y="0"/>
                </a:cxn>
                <a:cxn ang="0">
                  <a:pos x="T2" y="0"/>
                </a:cxn>
              </a:cxnLst>
              <a:rect l="0" t="0" r="r" b="b"/>
              <a:pathLst>
                <a:path w="529">
                  <a:moveTo>
                    <a:pt x="0" y="0"/>
                  </a:moveTo>
                  <a:lnTo>
                    <a:pt x="529"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Line 28">
              <a:extLst>
                <a:ext uri="{FF2B5EF4-FFF2-40B4-BE49-F238E27FC236}">
                  <a16:creationId xmlns:a16="http://schemas.microsoft.com/office/drawing/2014/main" id="{2360E2F4-A30F-45DD-BF21-66CEF13BFFCF}"/>
                </a:ext>
              </a:extLst>
            </p:cNvPr>
            <p:cNvSpPr>
              <a:spLocks noChangeShapeType="1"/>
            </p:cNvSpPr>
            <p:nvPr/>
          </p:nvSpPr>
          <p:spPr bwMode="auto">
            <a:xfrm>
              <a:off x="6721475" y="3759200"/>
              <a:ext cx="839788"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29">
              <a:extLst>
                <a:ext uri="{FF2B5EF4-FFF2-40B4-BE49-F238E27FC236}">
                  <a16:creationId xmlns:a16="http://schemas.microsoft.com/office/drawing/2014/main" id="{80422660-F21D-4768-B08F-7AAFDE87FFDC}"/>
                </a:ext>
              </a:extLst>
            </p:cNvPr>
            <p:cNvSpPr>
              <a:spLocks/>
            </p:cNvSpPr>
            <p:nvPr/>
          </p:nvSpPr>
          <p:spPr bwMode="auto">
            <a:xfrm>
              <a:off x="6699250" y="3736975"/>
              <a:ext cx="884238" cy="44450"/>
            </a:xfrm>
            <a:custGeom>
              <a:avLst/>
              <a:gdLst>
                <a:gd name="T0" fmla="*/ 6 w 235"/>
                <a:gd name="T1" fmla="*/ 12 h 12"/>
                <a:gd name="T2" fmla="*/ 229 w 235"/>
                <a:gd name="T3" fmla="*/ 12 h 12"/>
                <a:gd name="T4" fmla="*/ 235 w 235"/>
                <a:gd name="T5" fmla="*/ 6 h 12"/>
                <a:gd name="T6" fmla="*/ 229 w 235"/>
                <a:gd name="T7" fmla="*/ 0 h 12"/>
                <a:gd name="T8" fmla="*/ 6 w 235"/>
                <a:gd name="T9" fmla="*/ 0 h 12"/>
                <a:gd name="T10" fmla="*/ 0 w 235"/>
                <a:gd name="T11" fmla="*/ 6 h 12"/>
                <a:gd name="T12" fmla="*/ 6 w 235"/>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35" h="12">
                  <a:moveTo>
                    <a:pt x="6" y="12"/>
                  </a:moveTo>
                  <a:cubicBezTo>
                    <a:pt x="229" y="12"/>
                    <a:pt x="229" y="12"/>
                    <a:pt x="229" y="12"/>
                  </a:cubicBezTo>
                  <a:cubicBezTo>
                    <a:pt x="232" y="12"/>
                    <a:pt x="235" y="10"/>
                    <a:pt x="235" y="6"/>
                  </a:cubicBezTo>
                  <a:cubicBezTo>
                    <a:pt x="235" y="3"/>
                    <a:pt x="232" y="0"/>
                    <a:pt x="229" y="0"/>
                  </a:cubicBezTo>
                  <a:cubicBezTo>
                    <a:pt x="6" y="0"/>
                    <a:pt x="6" y="0"/>
                    <a:pt x="6" y="0"/>
                  </a:cubicBezTo>
                  <a:cubicBezTo>
                    <a:pt x="3" y="0"/>
                    <a:pt x="0" y="3"/>
                    <a:pt x="0" y="6"/>
                  </a:cubicBezTo>
                  <a:cubicBezTo>
                    <a:pt x="0" y="10"/>
                    <a:pt x="3" y="12"/>
                    <a:pt x="6" y="1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Freeform 30">
              <a:extLst>
                <a:ext uri="{FF2B5EF4-FFF2-40B4-BE49-F238E27FC236}">
                  <a16:creationId xmlns:a16="http://schemas.microsoft.com/office/drawing/2014/main" id="{7D36A584-2996-42BF-A981-3AA5430DBD83}"/>
                </a:ext>
              </a:extLst>
            </p:cNvPr>
            <p:cNvSpPr>
              <a:spLocks/>
            </p:cNvSpPr>
            <p:nvPr/>
          </p:nvSpPr>
          <p:spPr bwMode="auto">
            <a:xfrm>
              <a:off x="6786563" y="3913188"/>
              <a:ext cx="711200" cy="0"/>
            </a:xfrm>
            <a:custGeom>
              <a:avLst/>
              <a:gdLst>
                <a:gd name="T0" fmla="*/ 0 w 448"/>
                <a:gd name="T1" fmla="*/ 448 w 448"/>
                <a:gd name="T2" fmla="*/ 0 w 448"/>
              </a:gdLst>
              <a:ahLst/>
              <a:cxnLst>
                <a:cxn ang="0">
                  <a:pos x="T0" y="0"/>
                </a:cxn>
                <a:cxn ang="0">
                  <a:pos x="T1" y="0"/>
                </a:cxn>
                <a:cxn ang="0">
                  <a:pos x="T2" y="0"/>
                </a:cxn>
              </a:cxnLst>
              <a:rect l="0" t="0" r="r" b="b"/>
              <a:pathLst>
                <a:path w="448">
                  <a:moveTo>
                    <a:pt x="0" y="0"/>
                  </a:moveTo>
                  <a:lnTo>
                    <a:pt x="448"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Line 31">
              <a:extLst>
                <a:ext uri="{FF2B5EF4-FFF2-40B4-BE49-F238E27FC236}">
                  <a16:creationId xmlns:a16="http://schemas.microsoft.com/office/drawing/2014/main" id="{25263B23-7391-405E-8C3A-9E9A19CE79AB}"/>
                </a:ext>
              </a:extLst>
            </p:cNvPr>
            <p:cNvSpPr>
              <a:spLocks noChangeShapeType="1"/>
            </p:cNvSpPr>
            <p:nvPr/>
          </p:nvSpPr>
          <p:spPr bwMode="auto">
            <a:xfrm>
              <a:off x="6786563" y="3913188"/>
              <a:ext cx="711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32">
              <a:extLst>
                <a:ext uri="{FF2B5EF4-FFF2-40B4-BE49-F238E27FC236}">
                  <a16:creationId xmlns:a16="http://schemas.microsoft.com/office/drawing/2014/main" id="{0A0AB632-BAD9-4C93-98E3-19EEC307B65A}"/>
                </a:ext>
              </a:extLst>
            </p:cNvPr>
            <p:cNvSpPr>
              <a:spLocks/>
            </p:cNvSpPr>
            <p:nvPr/>
          </p:nvSpPr>
          <p:spPr bwMode="auto">
            <a:xfrm>
              <a:off x="6764338" y="3890963"/>
              <a:ext cx="755650" cy="44450"/>
            </a:xfrm>
            <a:custGeom>
              <a:avLst/>
              <a:gdLst>
                <a:gd name="T0" fmla="*/ 6 w 201"/>
                <a:gd name="T1" fmla="*/ 12 h 12"/>
                <a:gd name="T2" fmla="*/ 195 w 201"/>
                <a:gd name="T3" fmla="*/ 12 h 12"/>
                <a:gd name="T4" fmla="*/ 201 w 201"/>
                <a:gd name="T5" fmla="*/ 6 h 12"/>
                <a:gd name="T6" fmla="*/ 195 w 201"/>
                <a:gd name="T7" fmla="*/ 0 h 12"/>
                <a:gd name="T8" fmla="*/ 6 w 201"/>
                <a:gd name="T9" fmla="*/ 0 h 12"/>
                <a:gd name="T10" fmla="*/ 0 w 201"/>
                <a:gd name="T11" fmla="*/ 6 h 12"/>
                <a:gd name="T12" fmla="*/ 6 w 201"/>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01" h="12">
                  <a:moveTo>
                    <a:pt x="6" y="12"/>
                  </a:moveTo>
                  <a:cubicBezTo>
                    <a:pt x="195" y="12"/>
                    <a:pt x="195" y="12"/>
                    <a:pt x="195" y="12"/>
                  </a:cubicBezTo>
                  <a:cubicBezTo>
                    <a:pt x="199" y="12"/>
                    <a:pt x="201" y="10"/>
                    <a:pt x="201" y="6"/>
                  </a:cubicBezTo>
                  <a:cubicBezTo>
                    <a:pt x="201" y="3"/>
                    <a:pt x="199" y="0"/>
                    <a:pt x="195" y="0"/>
                  </a:cubicBezTo>
                  <a:cubicBezTo>
                    <a:pt x="6" y="0"/>
                    <a:pt x="6" y="0"/>
                    <a:pt x="6" y="0"/>
                  </a:cubicBezTo>
                  <a:cubicBezTo>
                    <a:pt x="3" y="0"/>
                    <a:pt x="0" y="3"/>
                    <a:pt x="0" y="6"/>
                  </a:cubicBezTo>
                  <a:cubicBezTo>
                    <a:pt x="0" y="10"/>
                    <a:pt x="3" y="12"/>
                    <a:pt x="6" y="1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33">
              <a:extLst>
                <a:ext uri="{FF2B5EF4-FFF2-40B4-BE49-F238E27FC236}">
                  <a16:creationId xmlns:a16="http://schemas.microsoft.com/office/drawing/2014/main" id="{FCCFF27D-679A-44B0-B851-D662B0B4D952}"/>
                </a:ext>
              </a:extLst>
            </p:cNvPr>
            <p:cNvSpPr>
              <a:spLocks/>
            </p:cNvSpPr>
            <p:nvPr/>
          </p:nvSpPr>
          <p:spPr bwMode="auto">
            <a:xfrm>
              <a:off x="6721475" y="4067175"/>
              <a:ext cx="839788" cy="0"/>
            </a:xfrm>
            <a:custGeom>
              <a:avLst/>
              <a:gdLst>
                <a:gd name="T0" fmla="*/ 0 w 529"/>
                <a:gd name="T1" fmla="*/ 529 w 529"/>
                <a:gd name="T2" fmla="*/ 0 w 529"/>
              </a:gdLst>
              <a:ahLst/>
              <a:cxnLst>
                <a:cxn ang="0">
                  <a:pos x="T0" y="0"/>
                </a:cxn>
                <a:cxn ang="0">
                  <a:pos x="T1" y="0"/>
                </a:cxn>
                <a:cxn ang="0">
                  <a:pos x="T2" y="0"/>
                </a:cxn>
              </a:cxnLst>
              <a:rect l="0" t="0" r="r" b="b"/>
              <a:pathLst>
                <a:path w="529">
                  <a:moveTo>
                    <a:pt x="0" y="0"/>
                  </a:moveTo>
                  <a:lnTo>
                    <a:pt x="529"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Line 34">
              <a:extLst>
                <a:ext uri="{FF2B5EF4-FFF2-40B4-BE49-F238E27FC236}">
                  <a16:creationId xmlns:a16="http://schemas.microsoft.com/office/drawing/2014/main" id="{00B59AB9-CE52-4B26-A05C-3FCA011A86FA}"/>
                </a:ext>
              </a:extLst>
            </p:cNvPr>
            <p:cNvSpPr>
              <a:spLocks noChangeShapeType="1"/>
            </p:cNvSpPr>
            <p:nvPr/>
          </p:nvSpPr>
          <p:spPr bwMode="auto">
            <a:xfrm>
              <a:off x="6721475" y="4067175"/>
              <a:ext cx="839788"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35">
              <a:extLst>
                <a:ext uri="{FF2B5EF4-FFF2-40B4-BE49-F238E27FC236}">
                  <a16:creationId xmlns:a16="http://schemas.microsoft.com/office/drawing/2014/main" id="{906B1B9F-08F3-4860-A206-CC99379BAD31}"/>
                </a:ext>
              </a:extLst>
            </p:cNvPr>
            <p:cNvSpPr>
              <a:spLocks/>
            </p:cNvSpPr>
            <p:nvPr/>
          </p:nvSpPr>
          <p:spPr bwMode="auto">
            <a:xfrm>
              <a:off x="6699250" y="4044950"/>
              <a:ext cx="884238" cy="44450"/>
            </a:xfrm>
            <a:custGeom>
              <a:avLst/>
              <a:gdLst>
                <a:gd name="T0" fmla="*/ 6 w 235"/>
                <a:gd name="T1" fmla="*/ 12 h 12"/>
                <a:gd name="T2" fmla="*/ 229 w 235"/>
                <a:gd name="T3" fmla="*/ 12 h 12"/>
                <a:gd name="T4" fmla="*/ 235 w 235"/>
                <a:gd name="T5" fmla="*/ 6 h 12"/>
                <a:gd name="T6" fmla="*/ 229 w 235"/>
                <a:gd name="T7" fmla="*/ 0 h 12"/>
                <a:gd name="T8" fmla="*/ 6 w 235"/>
                <a:gd name="T9" fmla="*/ 0 h 12"/>
                <a:gd name="T10" fmla="*/ 0 w 235"/>
                <a:gd name="T11" fmla="*/ 6 h 12"/>
                <a:gd name="T12" fmla="*/ 6 w 235"/>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35" h="12">
                  <a:moveTo>
                    <a:pt x="6" y="12"/>
                  </a:moveTo>
                  <a:cubicBezTo>
                    <a:pt x="229" y="12"/>
                    <a:pt x="229" y="12"/>
                    <a:pt x="229" y="12"/>
                  </a:cubicBezTo>
                  <a:cubicBezTo>
                    <a:pt x="232" y="12"/>
                    <a:pt x="235" y="9"/>
                    <a:pt x="235" y="6"/>
                  </a:cubicBezTo>
                  <a:cubicBezTo>
                    <a:pt x="235" y="3"/>
                    <a:pt x="232" y="0"/>
                    <a:pt x="229" y="0"/>
                  </a:cubicBezTo>
                  <a:cubicBezTo>
                    <a:pt x="6" y="0"/>
                    <a:pt x="6" y="0"/>
                    <a:pt x="6" y="0"/>
                  </a:cubicBezTo>
                  <a:cubicBezTo>
                    <a:pt x="3" y="0"/>
                    <a:pt x="0" y="3"/>
                    <a:pt x="0" y="6"/>
                  </a:cubicBezTo>
                  <a:cubicBezTo>
                    <a:pt x="0" y="9"/>
                    <a:pt x="3" y="12"/>
                    <a:pt x="6" y="1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36">
              <a:extLst>
                <a:ext uri="{FF2B5EF4-FFF2-40B4-BE49-F238E27FC236}">
                  <a16:creationId xmlns:a16="http://schemas.microsoft.com/office/drawing/2014/main" id="{12B5342E-A6C8-49DC-AD3A-15530D8F23DC}"/>
                </a:ext>
              </a:extLst>
            </p:cNvPr>
            <p:cNvSpPr>
              <a:spLocks/>
            </p:cNvSpPr>
            <p:nvPr/>
          </p:nvSpPr>
          <p:spPr bwMode="auto">
            <a:xfrm>
              <a:off x="6786563" y="4221163"/>
              <a:ext cx="711200" cy="0"/>
            </a:xfrm>
            <a:custGeom>
              <a:avLst/>
              <a:gdLst>
                <a:gd name="T0" fmla="*/ 0 w 448"/>
                <a:gd name="T1" fmla="*/ 448 w 448"/>
                <a:gd name="T2" fmla="*/ 0 w 448"/>
              </a:gdLst>
              <a:ahLst/>
              <a:cxnLst>
                <a:cxn ang="0">
                  <a:pos x="T0" y="0"/>
                </a:cxn>
                <a:cxn ang="0">
                  <a:pos x="T1" y="0"/>
                </a:cxn>
                <a:cxn ang="0">
                  <a:pos x="T2" y="0"/>
                </a:cxn>
              </a:cxnLst>
              <a:rect l="0" t="0" r="r" b="b"/>
              <a:pathLst>
                <a:path w="448">
                  <a:moveTo>
                    <a:pt x="0" y="0"/>
                  </a:moveTo>
                  <a:lnTo>
                    <a:pt x="448"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Line 37">
              <a:extLst>
                <a:ext uri="{FF2B5EF4-FFF2-40B4-BE49-F238E27FC236}">
                  <a16:creationId xmlns:a16="http://schemas.microsoft.com/office/drawing/2014/main" id="{B729FCA0-E52D-4DCC-B8A5-538F81F72E85}"/>
                </a:ext>
              </a:extLst>
            </p:cNvPr>
            <p:cNvSpPr>
              <a:spLocks noChangeShapeType="1"/>
            </p:cNvSpPr>
            <p:nvPr/>
          </p:nvSpPr>
          <p:spPr bwMode="auto">
            <a:xfrm>
              <a:off x="6786563" y="4221163"/>
              <a:ext cx="711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38">
              <a:extLst>
                <a:ext uri="{FF2B5EF4-FFF2-40B4-BE49-F238E27FC236}">
                  <a16:creationId xmlns:a16="http://schemas.microsoft.com/office/drawing/2014/main" id="{4EC40AF2-DD8E-40DA-9B2D-E95A452F610E}"/>
                </a:ext>
              </a:extLst>
            </p:cNvPr>
            <p:cNvSpPr>
              <a:spLocks/>
            </p:cNvSpPr>
            <p:nvPr/>
          </p:nvSpPr>
          <p:spPr bwMode="auto">
            <a:xfrm>
              <a:off x="6764338" y="4198938"/>
              <a:ext cx="755650" cy="44450"/>
            </a:xfrm>
            <a:custGeom>
              <a:avLst/>
              <a:gdLst>
                <a:gd name="T0" fmla="*/ 6 w 201"/>
                <a:gd name="T1" fmla="*/ 12 h 12"/>
                <a:gd name="T2" fmla="*/ 195 w 201"/>
                <a:gd name="T3" fmla="*/ 12 h 12"/>
                <a:gd name="T4" fmla="*/ 201 w 201"/>
                <a:gd name="T5" fmla="*/ 6 h 12"/>
                <a:gd name="T6" fmla="*/ 195 w 201"/>
                <a:gd name="T7" fmla="*/ 0 h 12"/>
                <a:gd name="T8" fmla="*/ 6 w 201"/>
                <a:gd name="T9" fmla="*/ 0 h 12"/>
                <a:gd name="T10" fmla="*/ 0 w 201"/>
                <a:gd name="T11" fmla="*/ 6 h 12"/>
                <a:gd name="T12" fmla="*/ 6 w 201"/>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01" h="12">
                  <a:moveTo>
                    <a:pt x="6" y="12"/>
                  </a:moveTo>
                  <a:cubicBezTo>
                    <a:pt x="195" y="12"/>
                    <a:pt x="195" y="12"/>
                    <a:pt x="195" y="12"/>
                  </a:cubicBezTo>
                  <a:cubicBezTo>
                    <a:pt x="199" y="12"/>
                    <a:pt x="201" y="9"/>
                    <a:pt x="201" y="6"/>
                  </a:cubicBezTo>
                  <a:cubicBezTo>
                    <a:pt x="201" y="2"/>
                    <a:pt x="199" y="0"/>
                    <a:pt x="195" y="0"/>
                  </a:cubicBezTo>
                  <a:cubicBezTo>
                    <a:pt x="6" y="0"/>
                    <a:pt x="6" y="0"/>
                    <a:pt x="6" y="0"/>
                  </a:cubicBezTo>
                  <a:cubicBezTo>
                    <a:pt x="3" y="0"/>
                    <a:pt x="0" y="2"/>
                    <a:pt x="0" y="6"/>
                  </a:cubicBezTo>
                  <a:cubicBezTo>
                    <a:pt x="0" y="9"/>
                    <a:pt x="3" y="12"/>
                    <a:pt x="6" y="1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39">
              <a:extLst>
                <a:ext uri="{FF2B5EF4-FFF2-40B4-BE49-F238E27FC236}">
                  <a16:creationId xmlns:a16="http://schemas.microsoft.com/office/drawing/2014/main" id="{BCC65561-5868-4037-B9FE-D44B1E824DE0}"/>
                </a:ext>
              </a:extLst>
            </p:cNvPr>
            <p:cNvSpPr>
              <a:spLocks/>
            </p:cNvSpPr>
            <p:nvPr/>
          </p:nvSpPr>
          <p:spPr bwMode="auto">
            <a:xfrm>
              <a:off x="6786563" y="4525963"/>
              <a:ext cx="711200" cy="0"/>
            </a:xfrm>
            <a:custGeom>
              <a:avLst/>
              <a:gdLst>
                <a:gd name="T0" fmla="*/ 0 w 448"/>
                <a:gd name="T1" fmla="*/ 448 w 448"/>
                <a:gd name="T2" fmla="*/ 0 w 448"/>
              </a:gdLst>
              <a:ahLst/>
              <a:cxnLst>
                <a:cxn ang="0">
                  <a:pos x="T0" y="0"/>
                </a:cxn>
                <a:cxn ang="0">
                  <a:pos x="T1" y="0"/>
                </a:cxn>
                <a:cxn ang="0">
                  <a:pos x="T2" y="0"/>
                </a:cxn>
              </a:cxnLst>
              <a:rect l="0" t="0" r="r" b="b"/>
              <a:pathLst>
                <a:path w="448">
                  <a:moveTo>
                    <a:pt x="0" y="0"/>
                  </a:moveTo>
                  <a:lnTo>
                    <a:pt x="448"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Line 40">
              <a:extLst>
                <a:ext uri="{FF2B5EF4-FFF2-40B4-BE49-F238E27FC236}">
                  <a16:creationId xmlns:a16="http://schemas.microsoft.com/office/drawing/2014/main" id="{A3F93BE3-79D0-41FA-B074-3EA68D3220B2}"/>
                </a:ext>
              </a:extLst>
            </p:cNvPr>
            <p:cNvSpPr>
              <a:spLocks noChangeShapeType="1"/>
            </p:cNvSpPr>
            <p:nvPr/>
          </p:nvSpPr>
          <p:spPr bwMode="auto">
            <a:xfrm>
              <a:off x="6786563" y="4525963"/>
              <a:ext cx="711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41">
              <a:extLst>
                <a:ext uri="{FF2B5EF4-FFF2-40B4-BE49-F238E27FC236}">
                  <a16:creationId xmlns:a16="http://schemas.microsoft.com/office/drawing/2014/main" id="{4E32DE1A-39A5-45D8-ABE4-33FA1EC412E4}"/>
                </a:ext>
              </a:extLst>
            </p:cNvPr>
            <p:cNvSpPr>
              <a:spLocks/>
            </p:cNvSpPr>
            <p:nvPr/>
          </p:nvSpPr>
          <p:spPr bwMode="auto">
            <a:xfrm>
              <a:off x="6764338" y="4502150"/>
              <a:ext cx="755650" cy="46038"/>
            </a:xfrm>
            <a:custGeom>
              <a:avLst/>
              <a:gdLst>
                <a:gd name="T0" fmla="*/ 6 w 201"/>
                <a:gd name="T1" fmla="*/ 12 h 12"/>
                <a:gd name="T2" fmla="*/ 195 w 201"/>
                <a:gd name="T3" fmla="*/ 12 h 12"/>
                <a:gd name="T4" fmla="*/ 201 w 201"/>
                <a:gd name="T5" fmla="*/ 6 h 12"/>
                <a:gd name="T6" fmla="*/ 195 w 201"/>
                <a:gd name="T7" fmla="*/ 0 h 12"/>
                <a:gd name="T8" fmla="*/ 6 w 201"/>
                <a:gd name="T9" fmla="*/ 0 h 12"/>
                <a:gd name="T10" fmla="*/ 0 w 201"/>
                <a:gd name="T11" fmla="*/ 6 h 12"/>
                <a:gd name="T12" fmla="*/ 6 w 201"/>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01" h="12">
                  <a:moveTo>
                    <a:pt x="6" y="12"/>
                  </a:moveTo>
                  <a:cubicBezTo>
                    <a:pt x="195" y="12"/>
                    <a:pt x="195" y="12"/>
                    <a:pt x="195" y="12"/>
                  </a:cubicBezTo>
                  <a:cubicBezTo>
                    <a:pt x="199" y="12"/>
                    <a:pt x="201" y="9"/>
                    <a:pt x="201" y="6"/>
                  </a:cubicBezTo>
                  <a:cubicBezTo>
                    <a:pt x="201" y="3"/>
                    <a:pt x="199" y="0"/>
                    <a:pt x="195" y="0"/>
                  </a:cubicBezTo>
                  <a:cubicBezTo>
                    <a:pt x="6" y="0"/>
                    <a:pt x="6" y="0"/>
                    <a:pt x="6" y="0"/>
                  </a:cubicBezTo>
                  <a:cubicBezTo>
                    <a:pt x="3" y="0"/>
                    <a:pt x="0" y="3"/>
                    <a:pt x="0" y="6"/>
                  </a:cubicBezTo>
                  <a:cubicBezTo>
                    <a:pt x="0" y="9"/>
                    <a:pt x="3" y="12"/>
                    <a:pt x="6" y="1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42">
              <a:extLst>
                <a:ext uri="{FF2B5EF4-FFF2-40B4-BE49-F238E27FC236}">
                  <a16:creationId xmlns:a16="http://schemas.microsoft.com/office/drawing/2014/main" id="{A7F8269D-E7AF-4994-B963-9C13ABC0C80A}"/>
                </a:ext>
              </a:extLst>
            </p:cNvPr>
            <p:cNvSpPr>
              <a:spLocks/>
            </p:cNvSpPr>
            <p:nvPr/>
          </p:nvSpPr>
          <p:spPr bwMode="auto">
            <a:xfrm>
              <a:off x="6721475" y="4371975"/>
              <a:ext cx="839788" cy="0"/>
            </a:xfrm>
            <a:custGeom>
              <a:avLst/>
              <a:gdLst>
                <a:gd name="T0" fmla="*/ 0 w 529"/>
                <a:gd name="T1" fmla="*/ 529 w 529"/>
                <a:gd name="T2" fmla="*/ 0 w 529"/>
              </a:gdLst>
              <a:ahLst/>
              <a:cxnLst>
                <a:cxn ang="0">
                  <a:pos x="T0" y="0"/>
                </a:cxn>
                <a:cxn ang="0">
                  <a:pos x="T1" y="0"/>
                </a:cxn>
                <a:cxn ang="0">
                  <a:pos x="T2" y="0"/>
                </a:cxn>
              </a:cxnLst>
              <a:rect l="0" t="0" r="r" b="b"/>
              <a:pathLst>
                <a:path w="529">
                  <a:moveTo>
                    <a:pt x="0" y="0"/>
                  </a:moveTo>
                  <a:lnTo>
                    <a:pt x="529"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Line 43">
              <a:extLst>
                <a:ext uri="{FF2B5EF4-FFF2-40B4-BE49-F238E27FC236}">
                  <a16:creationId xmlns:a16="http://schemas.microsoft.com/office/drawing/2014/main" id="{55BFD90C-F307-46B6-8FD2-FA07306E65CD}"/>
                </a:ext>
              </a:extLst>
            </p:cNvPr>
            <p:cNvSpPr>
              <a:spLocks noChangeShapeType="1"/>
            </p:cNvSpPr>
            <p:nvPr/>
          </p:nvSpPr>
          <p:spPr bwMode="auto">
            <a:xfrm>
              <a:off x="6721475" y="4371975"/>
              <a:ext cx="839788"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44">
              <a:extLst>
                <a:ext uri="{FF2B5EF4-FFF2-40B4-BE49-F238E27FC236}">
                  <a16:creationId xmlns:a16="http://schemas.microsoft.com/office/drawing/2014/main" id="{5E4538D3-5DC5-4B6A-89D4-1F1F123B165D}"/>
                </a:ext>
              </a:extLst>
            </p:cNvPr>
            <p:cNvSpPr>
              <a:spLocks/>
            </p:cNvSpPr>
            <p:nvPr/>
          </p:nvSpPr>
          <p:spPr bwMode="auto">
            <a:xfrm>
              <a:off x="6699250" y="4348163"/>
              <a:ext cx="884238" cy="46038"/>
            </a:xfrm>
            <a:custGeom>
              <a:avLst/>
              <a:gdLst>
                <a:gd name="T0" fmla="*/ 6 w 235"/>
                <a:gd name="T1" fmla="*/ 12 h 12"/>
                <a:gd name="T2" fmla="*/ 229 w 235"/>
                <a:gd name="T3" fmla="*/ 12 h 12"/>
                <a:gd name="T4" fmla="*/ 235 w 235"/>
                <a:gd name="T5" fmla="*/ 6 h 12"/>
                <a:gd name="T6" fmla="*/ 229 w 235"/>
                <a:gd name="T7" fmla="*/ 0 h 12"/>
                <a:gd name="T8" fmla="*/ 6 w 235"/>
                <a:gd name="T9" fmla="*/ 0 h 12"/>
                <a:gd name="T10" fmla="*/ 0 w 235"/>
                <a:gd name="T11" fmla="*/ 6 h 12"/>
                <a:gd name="T12" fmla="*/ 6 w 235"/>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35" h="12">
                  <a:moveTo>
                    <a:pt x="6" y="12"/>
                  </a:moveTo>
                  <a:cubicBezTo>
                    <a:pt x="229" y="12"/>
                    <a:pt x="229" y="12"/>
                    <a:pt x="229" y="12"/>
                  </a:cubicBezTo>
                  <a:cubicBezTo>
                    <a:pt x="232" y="12"/>
                    <a:pt x="235" y="10"/>
                    <a:pt x="235" y="6"/>
                  </a:cubicBezTo>
                  <a:cubicBezTo>
                    <a:pt x="235" y="3"/>
                    <a:pt x="232" y="0"/>
                    <a:pt x="229" y="0"/>
                  </a:cubicBezTo>
                  <a:cubicBezTo>
                    <a:pt x="6" y="0"/>
                    <a:pt x="6" y="0"/>
                    <a:pt x="6" y="0"/>
                  </a:cubicBezTo>
                  <a:cubicBezTo>
                    <a:pt x="3" y="0"/>
                    <a:pt x="0" y="3"/>
                    <a:pt x="0" y="6"/>
                  </a:cubicBezTo>
                  <a:cubicBezTo>
                    <a:pt x="0" y="10"/>
                    <a:pt x="3" y="12"/>
                    <a:pt x="6" y="1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45">
              <a:extLst>
                <a:ext uri="{FF2B5EF4-FFF2-40B4-BE49-F238E27FC236}">
                  <a16:creationId xmlns:a16="http://schemas.microsoft.com/office/drawing/2014/main" id="{141B31E6-79E3-4983-99E7-9580A72305B5}"/>
                </a:ext>
              </a:extLst>
            </p:cNvPr>
            <p:cNvSpPr>
              <a:spLocks/>
            </p:cNvSpPr>
            <p:nvPr/>
          </p:nvSpPr>
          <p:spPr bwMode="auto">
            <a:xfrm>
              <a:off x="6838950" y="3200400"/>
              <a:ext cx="604838" cy="184150"/>
            </a:xfrm>
            <a:custGeom>
              <a:avLst/>
              <a:gdLst>
                <a:gd name="T0" fmla="*/ 161 w 161"/>
                <a:gd name="T1" fmla="*/ 36 h 49"/>
                <a:gd name="T2" fmla="*/ 126 w 161"/>
                <a:gd name="T3" fmla="*/ 0 h 49"/>
                <a:gd name="T4" fmla="*/ 36 w 161"/>
                <a:gd name="T5" fmla="*/ 0 h 49"/>
                <a:gd name="T6" fmla="*/ 0 w 161"/>
                <a:gd name="T7" fmla="*/ 36 h 49"/>
                <a:gd name="T8" fmla="*/ 0 w 161"/>
                <a:gd name="T9" fmla="*/ 36 h 49"/>
                <a:gd name="T10" fmla="*/ 13 w 161"/>
                <a:gd name="T11" fmla="*/ 49 h 49"/>
                <a:gd name="T12" fmla="*/ 148 w 161"/>
                <a:gd name="T13" fmla="*/ 49 h 49"/>
                <a:gd name="T14" fmla="*/ 161 w 161"/>
                <a:gd name="T15" fmla="*/ 36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49">
                  <a:moveTo>
                    <a:pt x="161" y="36"/>
                  </a:moveTo>
                  <a:cubicBezTo>
                    <a:pt x="161" y="16"/>
                    <a:pt x="146" y="0"/>
                    <a:pt x="126" y="0"/>
                  </a:cubicBezTo>
                  <a:cubicBezTo>
                    <a:pt x="36" y="0"/>
                    <a:pt x="36" y="0"/>
                    <a:pt x="36" y="0"/>
                  </a:cubicBezTo>
                  <a:cubicBezTo>
                    <a:pt x="16" y="0"/>
                    <a:pt x="0" y="16"/>
                    <a:pt x="0" y="36"/>
                  </a:cubicBezTo>
                  <a:cubicBezTo>
                    <a:pt x="0" y="36"/>
                    <a:pt x="0" y="36"/>
                    <a:pt x="0" y="36"/>
                  </a:cubicBezTo>
                  <a:cubicBezTo>
                    <a:pt x="0" y="43"/>
                    <a:pt x="6" y="49"/>
                    <a:pt x="13" y="49"/>
                  </a:cubicBezTo>
                  <a:cubicBezTo>
                    <a:pt x="148" y="49"/>
                    <a:pt x="148" y="49"/>
                    <a:pt x="148" y="49"/>
                  </a:cubicBezTo>
                  <a:cubicBezTo>
                    <a:pt x="155" y="49"/>
                    <a:pt x="161" y="43"/>
                    <a:pt x="161" y="3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46">
              <a:extLst>
                <a:ext uri="{FF2B5EF4-FFF2-40B4-BE49-F238E27FC236}">
                  <a16:creationId xmlns:a16="http://schemas.microsoft.com/office/drawing/2014/main" id="{6B02554B-E47F-414C-90BB-0F92EC198F5F}"/>
                </a:ext>
              </a:extLst>
            </p:cNvPr>
            <p:cNvSpPr>
              <a:spLocks noEditPoints="1"/>
            </p:cNvSpPr>
            <p:nvPr/>
          </p:nvSpPr>
          <p:spPr bwMode="auto">
            <a:xfrm>
              <a:off x="6989763" y="3016250"/>
              <a:ext cx="304800" cy="303213"/>
            </a:xfrm>
            <a:custGeom>
              <a:avLst/>
              <a:gdLst>
                <a:gd name="T0" fmla="*/ 41 w 81"/>
                <a:gd name="T1" fmla="*/ 0 h 81"/>
                <a:gd name="T2" fmla="*/ 0 w 81"/>
                <a:gd name="T3" fmla="*/ 40 h 81"/>
                <a:gd name="T4" fmla="*/ 41 w 81"/>
                <a:gd name="T5" fmla="*/ 81 h 81"/>
                <a:gd name="T6" fmla="*/ 81 w 81"/>
                <a:gd name="T7" fmla="*/ 40 h 81"/>
                <a:gd name="T8" fmla="*/ 41 w 81"/>
                <a:gd name="T9" fmla="*/ 0 h 81"/>
                <a:gd name="T10" fmla="*/ 41 w 81"/>
                <a:gd name="T11" fmla="*/ 69 h 81"/>
                <a:gd name="T12" fmla="*/ 12 w 81"/>
                <a:gd name="T13" fmla="*/ 40 h 81"/>
                <a:gd name="T14" fmla="*/ 41 w 81"/>
                <a:gd name="T15" fmla="*/ 12 h 81"/>
                <a:gd name="T16" fmla="*/ 69 w 81"/>
                <a:gd name="T17" fmla="*/ 40 h 81"/>
                <a:gd name="T18" fmla="*/ 41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1" y="0"/>
                  </a:moveTo>
                  <a:cubicBezTo>
                    <a:pt x="18" y="0"/>
                    <a:pt x="0" y="18"/>
                    <a:pt x="0" y="40"/>
                  </a:cubicBezTo>
                  <a:cubicBezTo>
                    <a:pt x="0" y="63"/>
                    <a:pt x="18" y="81"/>
                    <a:pt x="41" y="81"/>
                  </a:cubicBezTo>
                  <a:cubicBezTo>
                    <a:pt x="63" y="81"/>
                    <a:pt x="81" y="63"/>
                    <a:pt x="81" y="40"/>
                  </a:cubicBezTo>
                  <a:cubicBezTo>
                    <a:pt x="81" y="18"/>
                    <a:pt x="63" y="0"/>
                    <a:pt x="41" y="0"/>
                  </a:cubicBezTo>
                  <a:close/>
                  <a:moveTo>
                    <a:pt x="41" y="69"/>
                  </a:moveTo>
                  <a:cubicBezTo>
                    <a:pt x="25" y="69"/>
                    <a:pt x="12" y="56"/>
                    <a:pt x="12" y="40"/>
                  </a:cubicBezTo>
                  <a:cubicBezTo>
                    <a:pt x="12" y="24"/>
                    <a:pt x="25" y="12"/>
                    <a:pt x="41" y="12"/>
                  </a:cubicBezTo>
                  <a:cubicBezTo>
                    <a:pt x="56" y="12"/>
                    <a:pt x="69" y="24"/>
                    <a:pt x="69" y="40"/>
                  </a:cubicBezTo>
                  <a:cubicBezTo>
                    <a:pt x="69" y="56"/>
                    <a:pt x="56" y="69"/>
                    <a:pt x="41" y="6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89" name="Google Shape;927;p74">
            <a:extLst>
              <a:ext uri="{FF2B5EF4-FFF2-40B4-BE49-F238E27FC236}">
                <a16:creationId xmlns:a16="http://schemas.microsoft.com/office/drawing/2014/main" id="{4ADC5CAB-4154-4EE5-9309-CF3FA2745F5D}"/>
              </a:ext>
            </a:extLst>
          </p:cNvPr>
          <p:cNvSpPr txBox="1">
            <a:spLocks/>
          </p:cNvSpPr>
          <p:nvPr/>
        </p:nvSpPr>
        <p:spPr>
          <a:xfrm>
            <a:off x="172719" y="250100"/>
            <a:ext cx="4244297" cy="1269200"/>
          </a:xfrm>
          <a:prstGeom prst="rect">
            <a:avLst/>
          </a:prstGeom>
        </p:spPr>
        <p:txBody>
          <a:bodyPr spcFirstLastPara="1" wrap="square" lIns="121900" tIns="121900" rIns="121900" bIns="121900" anchor="t" anchorCtr="0">
            <a:noAutofit/>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r>
              <a:rPr lang="fa-IR" dirty="0">
                <a:solidFill>
                  <a:srgbClr val="FFC000"/>
                </a:solidFill>
                <a:cs typeface="B Nazanin" panose="00000700000000000000" pitchFamily="2" charset="-78"/>
              </a:rPr>
              <a:t>منابع</a:t>
            </a:r>
            <a:endParaRPr lang="es-PE" dirty="0">
              <a:solidFill>
                <a:srgbClr val="FFC000"/>
              </a:solidFill>
              <a:cs typeface="B Nazanin" panose="00000700000000000000" pitchFamily="2" charset="-78"/>
            </a:endParaRPr>
          </a:p>
        </p:txBody>
      </p:sp>
      <p:pic>
        <p:nvPicPr>
          <p:cNvPr id="24" name="Imagen 23">
            <a:extLst>
              <a:ext uri="{FF2B5EF4-FFF2-40B4-BE49-F238E27FC236}">
                <a16:creationId xmlns:a16="http://schemas.microsoft.com/office/drawing/2014/main" id="{930824D0-0C6F-4197-BA90-24ED5F5A752B}"/>
              </a:ext>
            </a:extLst>
          </p:cNvPr>
          <p:cNvPicPr>
            <a:picLocks noChangeAspect="1"/>
          </p:cNvPicPr>
          <p:nvPr/>
        </p:nvPicPr>
        <p:blipFill>
          <a:blip r:embed="rId2"/>
          <a:stretch>
            <a:fillRect/>
          </a:stretch>
        </p:blipFill>
        <p:spPr>
          <a:xfrm>
            <a:off x="280862" y="3842767"/>
            <a:ext cx="2823555" cy="2850243"/>
          </a:xfrm>
          <a:prstGeom prst="rect">
            <a:avLst/>
          </a:prstGeom>
        </p:spPr>
      </p:pic>
      <p:pic>
        <p:nvPicPr>
          <p:cNvPr id="108" name="Imagen 107">
            <a:extLst>
              <a:ext uri="{FF2B5EF4-FFF2-40B4-BE49-F238E27FC236}">
                <a16:creationId xmlns:a16="http://schemas.microsoft.com/office/drawing/2014/main" id="{9AA755C9-9CFC-4774-9A58-0C302C019D31}"/>
              </a:ext>
            </a:extLst>
          </p:cNvPr>
          <p:cNvPicPr>
            <a:picLocks noChangeAspect="1"/>
          </p:cNvPicPr>
          <p:nvPr/>
        </p:nvPicPr>
        <p:blipFill>
          <a:blip r:embed="rId3"/>
          <a:stretch>
            <a:fillRect/>
          </a:stretch>
        </p:blipFill>
        <p:spPr>
          <a:xfrm>
            <a:off x="3284111" y="3668412"/>
            <a:ext cx="1298242" cy="3107267"/>
          </a:xfrm>
          <a:prstGeom prst="rect">
            <a:avLst/>
          </a:prstGeom>
        </p:spPr>
      </p:pic>
      <p:pic>
        <p:nvPicPr>
          <p:cNvPr id="110" name="Imagen 109">
            <a:extLst>
              <a:ext uri="{FF2B5EF4-FFF2-40B4-BE49-F238E27FC236}">
                <a16:creationId xmlns:a16="http://schemas.microsoft.com/office/drawing/2014/main" id="{BDD4A67A-0A00-4B4D-9EFA-8E497228369E}"/>
              </a:ext>
            </a:extLst>
          </p:cNvPr>
          <p:cNvPicPr>
            <a:picLocks noChangeAspect="1"/>
          </p:cNvPicPr>
          <p:nvPr/>
        </p:nvPicPr>
        <p:blipFill>
          <a:blip r:embed="rId4"/>
          <a:stretch>
            <a:fillRect/>
          </a:stretch>
        </p:blipFill>
        <p:spPr>
          <a:xfrm>
            <a:off x="4716921" y="3697062"/>
            <a:ext cx="1941689" cy="1603022"/>
          </a:xfrm>
          <a:prstGeom prst="rect">
            <a:avLst/>
          </a:prstGeom>
        </p:spPr>
      </p:pic>
      <p:pic>
        <p:nvPicPr>
          <p:cNvPr id="112" name="Imagen 111">
            <a:extLst>
              <a:ext uri="{FF2B5EF4-FFF2-40B4-BE49-F238E27FC236}">
                <a16:creationId xmlns:a16="http://schemas.microsoft.com/office/drawing/2014/main" id="{ABC5F37B-D881-4033-9930-2BAF1B4FF4FC}"/>
              </a:ext>
            </a:extLst>
          </p:cNvPr>
          <p:cNvPicPr>
            <a:picLocks noChangeAspect="1"/>
          </p:cNvPicPr>
          <p:nvPr/>
        </p:nvPicPr>
        <p:blipFill>
          <a:blip r:embed="rId5"/>
          <a:stretch>
            <a:fillRect/>
          </a:stretch>
        </p:blipFill>
        <p:spPr>
          <a:xfrm>
            <a:off x="6693988" y="3831564"/>
            <a:ext cx="1828800" cy="1420130"/>
          </a:xfrm>
          <a:prstGeom prst="rect">
            <a:avLst/>
          </a:prstGeom>
        </p:spPr>
      </p:pic>
      <p:pic>
        <p:nvPicPr>
          <p:cNvPr id="114" name="Imagen 113">
            <a:extLst>
              <a:ext uri="{FF2B5EF4-FFF2-40B4-BE49-F238E27FC236}">
                <a16:creationId xmlns:a16="http://schemas.microsoft.com/office/drawing/2014/main" id="{255D5B39-A19E-4BC3-9C4D-E9B1781B8459}"/>
              </a:ext>
            </a:extLst>
          </p:cNvPr>
          <p:cNvPicPr>
            <a:picLocks noChangeAspect="1"/>
          </p:cNvPicPr>
          <p:nvPr/>
        </p:nvPicPr>
        <p:blipFill>
          <a:blip r:embed="rId6"/>
          <a:stretch>
            <a:fillRect/>
          </a:stretch>
        </p:blipFill>
        <p:spPr>
          <a:xfrm>
            <a:off x="206285" y="1673493"/>
            <a:ext cx="1595915" cy="1755507"/>
          </a:xfrm>
          <a:prstGeom prst="rect">
            <a:avLst/>
          </a:prstGeom>
        </p:spPr>
      </p:pic>
      <p:pic>
        <p:nvPicPr>
          <p:cNvPr id="116" name="Imagen 115">
            <a:extLst>
              <a:ext uri="{FF2B5EF4-FFF2-40B4-BE49-F238E27FC236}">
                <a16:creationId xmlns:a16="http://schemas.microsoft.com/office/drawing/2014/main" id="{F2C34F4C-2FF9-4953-B018-9F2862EBEA4C}"/>
              </a:ext>
            </a:extLst>
          </p:cNvPr>
          <p:cNvPicPr>
            <a:picLocks noChangeAspect="1"/>
          </p:cNvPicPr>
          <p:nvPr/>
        </p:nvPicPr>
        <p:blipFill>
          <a:blip r:embed="rId7"/>
          <a:stretch>
            <a:fillRect/>
          </a:stretch>
        </p:blipFill>
        <p:spPr>
          <a:xfrm>
            <a:off x="5046339" y="5746376"/>
            <a:ext cx="3405973" cy="847775"/>
          </a:xfrm>
          <a:prstGeom prst="rect">
            <a:avLst/>
          </a:prstGeom>
        </p:spPr>
      </p:pic>
    </p:spTree>
    <p:extLst>
      <p:ext uri="{BB962C8B-B14F-4D97-AF65-F5344CB8AC3E}">
        <p14:creationId xmlns:p14="http://schemas.microsoft.com/office/powerpoint/2010/main" val="1597715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9" name="Graphic 39">
            <a:extLst>
              <a:ext uri="{FF2B5EF4-FFF2-40B4-BE49-F238E27FC236}">
                <a16:creationId xmlns:a16="http://schemas.microsoft.com/office/drawing/2014/main" id="{E25CE632-03E4-4E04-96CA-7567AE843DB1}"/>
              </a:ext>
            </a:extLst>
          </p:cNvPr>
          <p:cNvGrpSpPr/>
          <p:nvPr/>
        </p:nvGrpSpPr>
        <p:grpSpPr>
          <a:xfrm>
            <a:off x="210639" y="963666"/>
            <a:ext cx="4453801" cy="3644732"/>
            <a:chOff x="5888538" y="1654600"/>
            <a:chExt cx="6450406" cy="4973348"/>
          </a:xfrm>
        </p:grpSpPr>
        <p:sp>
          <p:nvSpPr>
            <p:cNvPr id="90" name="Freeform: Shape 89">
              <a:extLst>
                <a:ext uri="{FF2B5EF4-FFF2-40B4-BE49-F238E27FC236}">
                  <a16:creationId xmlns:a16="http://schemas.microsoft.com/office/drawing/2014/main" id="{F0052D18-C66C-4B57-AF9D-46C52CACB1E6}"/>
                </a:ext>
              </a:extLst>
            </p:cNvPr>
            <p:cNvSpPr/>
            <p:nvPr/>
          </p:nvSpPr>
          <p:spPr>
            <a:xfrm>
              <a:off x="5888538" y="1654600"/>
              <a:ext cx="1903176" cy="4952804"/>
            </a:xfrm>
            <a:custGeom>
              <a:avLst/>
              <a:gdLst>
                <a:gd name="connsiteX0" fmla="*/ 1886365 w 1893376"/>
                <a:gd name="connsiteY0" fmla="*/ 1356651 h 3982921"/>
                <a:gd name="connsiteX1" fmla="*/ 1884164 w 1893376"/>
                <a:gd name="connsiteY1" fmla="*/ 1329791 h 3982921"/>
                <a:gd name="connsiteX2" fmla="*/ 588278 w 1893376"/>
                <a:gd name="connsiteY2" fmla="*/ 467188 h 3982921"/>
                <a:gd name="connsiteX3" fmla="*/ 587398 w 1893376"/>
                <a:gd name="connsiteY3" fmla="*/ 461023 h 3982921"/>
                <a:gd name="connsiteX4" fmla="*/ 519587 w 1893376"/>
                <a:gd name="connsiteY4" fmla="*/ 7045 h 3982921"/>
                <a:gd name="connsiteX5" fmla="*/ 516064 w 1893376"/>
                <a:gd name="connsiteY5" fmla="*/ 440 h 3982921"/>
                <a:gd name="connsiteX6" fmla="*/ 422715 w 1893376"/>
                <a:gd name="connsiteY6" fmla="*/ 440 h 3982921"/>
                <a:gd name="connsiteX7" fmla="*/ 416550 w 1893376"/>
                <a:gd name="connsiteY7" fmla="*/ 440 h 3982921"/>
                <a:gd name="connsiteX8" fmla="*/ 11449 w 1893376"/>
                <a:gd name="connsiteY8" fmla="*/ 0 h 3982921"/>
                <a:gd name="connsiteX9" fmla="*/ 0 w 1893376"/>
                <a:gd name="connsiteY9" fmla="*/ 12329 h 3982921"/>
                <a:gd name="connsiteX10" fmla="*/ 881 w 1893376"/>
                <a:gd name="connsiteY10" fmla="*/ 3982767 h 3982921"/>
                <a:gd name="connsiteX11" fmla="*/ 166004 w 1893376"/>
                <a:gd name="connsiteY11" fmla="*/ 3856393 h 3982921"/>
                <a:gd name="connsiteX12" fmla="*/ 251427 w 1893376"/>
                <a:gd name="connsiteY12" fmla="*/ 3517341 h 3982921"/>
                <a:gd name="connsiteX13" fmla="*/ 453538 w 1893376"/>
                <a:gd name="connsiteY13" fmla="*/ 2721228 h 3982921"/>
                <a:gd name="connsiteX14" fmla="*/ 470711 w 1893376"/>
                <a:gd name="connsiteY14" fmla="*/ 2707577 h 3982921"/>
                <a:gd name="connsiteX15" fmla="*/ 1376466 w 1893376"/>
                <a:gd name="connsiteY15" fmla="*/ 2963848 h 3982921"/>
                <a:gd name="connsiteX16" fmla="*/ 1686456 w 1893376"/>
                <a:gd name="connsiteY16" fmla="*/ 2527923 h 3982921"/>
                <a:gd name="connsiteX17" fmla="*/ 1882402 w 1893376"/>
                <a:gd name="connsiteY17" fmla="*/ 1811950 h 3982921"/>
                <a:gd name="connsiteX18" fmla="*/ 1865670 w 1893376"/>
                <a:gd name="connsiteY18" fmla="*/ 1793896 h 3982921"/>
                <a:gd name="connsiteX19" fmla="*/ 1575934 w 1893376"/>
                <a:gd name="connsiteY19" fmla="*/ 1778485 h 3982921"/>
                <a:gd name="connsiteX20" fmla="*/ 1564486 w 1893376"/>
                <a:gd name="connsiteY20" fmla="*/ 1775843 h 3982921"/>
                <a:gd name="connsiteX21" fmla="*/ 1569329 w 1893376"/>
                <a:gd name="connsiteY21" fmla="*/ 1763954 h 3982921"/>
                <a:gd name="connsiteX22" fmla="*/ 1886365 w 1893376"/>
                <a:gd name="connsiteY22" fmla="*/ 1356651 h 3982921"/>
                <a:gd name="connsiteX23" fmla="*/ 349180 w 1893376"/>
                <a:gd name="connsiteY23" fmla="*/ 2997754 h 3982921"/>
                <a:gd name="connsiteX24" fmla="*/ 350061 w 1893376"/>
                <a:gd name="connsiteY24" fmla="*/ 2996433 h 3982921"/>
                <a:gd name="connsiteX25" fmla="*/ 351382 w 1893376"/>
                <a:gd name="connsiteY25" fmla="*/ 2997313 h 3982921"/>
                <a:gd name="connsiteX26" fmla="*/ 349180 w 1893376"/>
                <a:gd name="connsiteY26" fmla="*/ 2997754 h 3982921"/>
                <a:gd name="connsiteX27" fmla="*/ 93790 w 1893376"/>
                <a:gd name="connsiteY27" fmla="*/ 1177437 h 3982921"/>
                <a:gd name="connsiteX28" fmla="*/ 92029 w 1893376"/>
                <a:gd name="connsiteY28" fmla="*/ 1176116 h 3982921"/>
                <a:gd name="connsiteX29" fmla="*/ 93790 w 1893376"/>
                <a:gd name="connsiteY29" fmla="*/ 1177437 h 3982921"/>
                <a:gd name="connsiteX0" fmla="*/ 1886365 w 1886365"/>
                <a:gd name="connsiteY0" fmla="*/ 1356651 h 3982921"/>
                <a:gd name="connsiteX1" fmla="*/ 1884164 w 1886365"/>
                <a:gd name="connsiteY1" fmla="*/ 1329791 h 3982921"/>
                <a:gd name="connsiteX2" fmla="*/ 588278 w 1886365"/>
                <a:gd name="connsiteY2" fmla="*/ 467188 h 3982921"/>
                <a:gd name="connsiteX3" fmla="*/ 587398 w 1886365"/>
                <a:gd name="connsiteY3" fmla="*/ 461023 h 3982921"/>
                <a:gd name="connsiteX4" fmla="*/ 519587 w 1886365"/>
                <a:gd name="connsiteY4" fmla="*/ 7045 h 3982921"/>
                <a:gd name="connsiteX5" fmla="*/ 516064 w 1886365"/>
                <a:gd name="connsiteY5" fmla="*/ 440 h 3982921"/>
                <a:gd name="connsiteX6" fmla="*/ 422715 w 1886365"/>
                <a:gd name="connsiteY6" fmla="*/ 440 h 3982921"/>
                <a:gd name="connsiteX7" fmla="*/ 11449 w 1886365"/>
                <a:gd name="connsiteY7" fmla="*/ 0 h 3982921"/>
                <a:gd name="connsiteX8" fmla="*/ 0 w 1886365"/>
                <a:gd name="connsiteY8" fmla="*/ 12329 h 3982921"/>
                <a:gd name="connsiteX9" fmla="*/ 881 w 1886365"/>
                <a:gd name="connsiteY9" fmla="*/ 3982767 h 3982921"/>
                <a:gd name="connsiteX10" fmla="*/ 166004 w 1886365"/>
                <a:gd name="connsiteY10" fmla="*/ 3856393 h 3982921"/>
                <a:gd name="connsiteX11" fmla="*/ 251427 w 1886365"/>
                <a:gd name="connsiteY11" fmla="*/ 3517341 h 3982921"/>
                <a:gd name="connsiteX12" fmla="*/ 453538 w 1886365"/>
                <a:gd name="connsiteY12" fmla="*/ 2721228 h 3982921"/>
                <a:gd name="connsiteX13" fmla="*/ 470711 w 1886365"/>
                <a:gd name="connsiteY13" fmla="*/ 2707577 h 3982921"/>
                <a:gd name="connsiteX14" fmla="*/ 1376466 w 1886365"/>
                <a:gd name="connsiteY14" fmla="*/ 2963848 h 3982921"/>
                <a:gd name="connsiteX15" fmla="*/ 1686456 w 1886365"/>
                <a:gd name="connsiteY15" fmla="*/ 2527923 h 3982921"/>
                <a:gd name="connsiteX16" fmla="*/ 1882402 w 1886365"/>
                <a:gd name="connsiteY16" fmla="*/ 1811950 h 3982921"/>
                <a:gd name="connsiteX17" fmla="*/ 1865670 w 1886365"/>
                <a:gd name="connsiteY17" fmla="*/ 1793896 h 3982921"/>
                <a:gd name="connsiteX18" fmla="*/ 1575934 w 1886365"/>
                <a:gd name="connsiteY18" fmla="*/ 1778485 h 3982921"/>
                <a:gd name="connsiteX19" fmla="*/ 1564486 w 1886365"/>
                <a:gd name="connsiteY19" fmla="*/ 1775843 h 3982921"/>
                <a:gd name="connsiteX20" fmla="*/ 1569329 w 1886365"/>
                <a:gd name="connsiteY20" fmla="*/ 1763954 h 3982921"/>
                <a:gd name="connsiteX21" fmla="*/ 1886365 w 1886365"/>
                <a:gd name="connsiteY21" fmla="*/ 1356651 h 3982921"/>
                <a:gd name="connsiteX22" fmla="*/ 349180 w 1886365"/>
                <a:gd name="connsiteY22" fmla="*/ 2997754 h 3982921"/>
                <a:gd name="connsiteX23" fmla="*/ 350061 w 1886365"/>
                <a:gd name="connsiteY23" fmla="*/ 2996433 h 3982921"/>
                <a:gd name="connsiteX24" fmla="*/ 351382 w 1886365"/>
                <a:gd name="connsiteY24" fmla="*/ 2997313 h 3982921"/>
                <a:gd name="connsiteX25" fmla="*/ 349180 w 1886365"/>
                <a:gd name="connsiteY25" fmla="*/ 2997754 h 3982921"/>
                <a:gd name="connsiteX26" fmla="*/ 93790 w 1886365"/>
                <a:gd name="connsiteY26" fmla="*/ 1177437 h 3982921"/>
                <a:gd name="connsiteX27" fmla="*/ 92029 w 1886365"/>
                <a:gd name="connsiteY27" fmla="*/ 1176116 h 3982921"/>
                <a:gd name="connsiteX28" fmla="*/ 93790 w 1886365"/>
                <a:gd name="connsiteY28" fmla="*/ 1177437 h 3982921"/>
                <a:gd name="connsiteX0" fmla="*/ 1886365 w 1886365"/>
                <a:gd name="connsiteY0" fmla="*/ 1356651 h 3982921"/>
                <a:gd name="connsiteX1" fmla="*/ 1884164 w 1886365"/>
                <a:gd name="connsiteY1" fmla="*/ 1329791 h 3982921"/>
                <a:gd name="connsiteX2" fmla="*/ 588278 w 1886365"/>
                <a:gd name="connsiteY2" fmla="*/ 467188 h 3982921"/>
                <a:gd name="connsiteX3" fmla="*/ 587398 w 1886365"/>
                <a:gd name="connsiteY3" fmla="*/ 461023 h 3982921"/>
                <a:gd name="connsiteX4" fmla="*/ 519587 w 1886365"/>
                <a:gd name="connsiteY4" fmla="*/ 7045 h 3982921"/>
                <a:gd name="connsiteX5" fmla="*/ 516064 w 1886365"/>
                <a:gd name="connsiteY5" fmla="*/ 440 h 3982921"/>
                <a:gd name="connsiteX6" fmla="*/ 11449 w 1886365"/>
                <a:gd name="connsiteY6" fmla="*/ 0 h 3982921"/>
                <a:gd name="connsiteX7" fmla="*/ 0 w 1886365"/>
                <a:gd name="connsiteY7" fmla="*/ 12329 h 3982921"/>
                <a:gd name="connsiteX8" fmla="*/ 881 w 1886365"/>
                <a:gd name="connsiteY8" fmla="*/ 3982767 h 3982921"/>
                <a:gd name="connsiteX9" fmla="*/ 166004 w 1886365"/>
                <a:gd name="connsiteY9" fmla="*/ 3856393 h 3982921"/>
                <a:gd name="connsiteX10" fmla="*/ 251427 w 1886365"/>
                <a:gd name="connsiteY10" fmla="*/ 3517341 h 3982921"/>
                <a:gd name="connsiteX11" fmla="*/ 453538 w 1886365"/>
                <a:gd name="connsiteY11" fmla="*/ 2721228 h 3982921"/>
                <a:gd name="connsiteX12" fmla="*/ 470711 w 1886365"/>
                <a:gd name="connsiteY12" fmla="*/ 2707577 h 3982921"/>
                <a:gd name="connsiteX13" fmla="*/ 1376466 w 1886365"/>
                <a:gd name="connsiteY13" fmla="*/ 2963848 h 3982921"/>
                <a:gd name="connsiteX14" fmla="*/ 1686456 w 1886365"/>
                <a:gd name="connsiteY14" fmla="*/ 2527923 h 3982921"/>
                <a:gd name="connsiteX15" fmla="*/ 1882402 w 1886365"/>
                <a:gd name="connsiteY15" fmla="*/ 1811950 h 3982921"/>
                <a:gd name="connsiteX16" fmla="*/ 1865670 w 1886365"/>
                <a:gd name="connsiteY16" fmla="*/ 1793896 h 3982921"/>
                <a:gd name="connsiteX17" fmla="*/ 1575934 w 1886365"/>
                <a:gd name="connsiteY17" fmla="*/ 1778485 h 3982921"/>
                <a:gd name="connsiteX18" fmla="*/ 1564486 w 1886365"/>
                <a:gd name="connsiteY18" fmla="*/ 1775843 h 3982921"/>
                <a:gd name="connsiteX19" fmla="*/ 1569329 w 1886365"/>
                <a:gd name="connsiteY19" fmla="*/ 1763954 h 3982921"/>
                <a:gd name="connsiteX20" fmla="*/ 1886365 w 1886365"/>
                <a:gd name="connsiteY20" fmla="*/ 1356651 h 3982921"/>
                <a:gd name="connsiteX21" fmla="*/ 349180 w 1886365"/>
                <a:gd name="connsiteY21" fmla="*/ 2997754 h 3982921"/>
                <a:gd name="connsiteX22" fmla="*/ 350061 w 1886365"/>
                <a:gd name="connsiteY22" fmla="*/ 2996433 h 3982921"/>
                <a:gd name="connsiteX23" fmla="*/ 351382 w 1886365"/>
                <a:gd name="connsiteY23" fmla="*/ 2997313 h 3982921"/>
                <a:gd name="connsiteX24" fmla="*/ 349180 w 1886365"/>
                <a:gd name="connsiteY24" fmla="*/ 2997754 h 3982921"/>
                <a:gd name="connsiteX25" fmla="*/ 93790 w 1886365"/>
                <a:gd name="connsiteY25" fmla="*/ 1177437 h 3982921"/>
                <a:gd name="connsiteX26" fmla="*/ 92029 w 1886365"/>
                <a:gd name="connsiteY26" fmla="*/ 1176116 h 3982921"/>
                <a:gd name="connsiteX27" fmla="*/ 93790 w 1886365"/>
                <a:gd name="connsiteY27" fmla="*/ 1177437 h 3982921"/>
                <a:gd name="connsiteX0" fmla="*/ 1886365 w 1886365"/>
                <a:gd name="connsiteY0" fmla="*/ 2326094 h 4952364"/>
                <a:gd name="connsiteX1" fmla="*/ 1884164 w 1886365"/>
                <a:gd name="connsiteY1" fmla="*/ 2299234 h 4952364"/>
                <a:gd name="connsiteX2" fmla="*/ 588278 w 1886365"/>
                <a:gd name="connsiteY2" fmla="*/ 1436631 h 4952364"/>
                <a:gd name="connsiteX3" fmla="*/ 587398 w 1886365"/>
                <a:gd name="connsiteY3" fmla="*/ 1430466 h 4952364"/>
                <a:gd name="connsiteX4" fmla="*/ 519587 w 1886365"/>
                <a:gd name="connsiteY4" fmla="*/ 976488 h 4952364"/>
                <a:gd name="connsiteX5" fmla="*/ 319662 w 1886365"/>
                <a:gd name="connsiteY5" fmla="*/ 0 h 4952364"/>
                <a:gd name="connsiteX6" fmla="*/ 11449 w 1886365"/>
                <a:gd name="connsiteY6" fmla="*/ 969443 h 4952364"/>
                <a:gd name="connsiteX7" fmla="*/ 0 w 1886365"/>
                <a:gd name="connsiteY7" fmla="*/ 981772 h 4952364"/>
                <a:gd name="connsiteX8" fmla="*/ 881 w 1886365"/>
                <a:gd name="connsiteY8" fmla="*/ 4952210 h 4952364"/>
                <a:gd name="connsiteX9" fmla="*/ 166004 w 1886365"/>
                <a:gd name="connsiteY9" fmla="*/ 4825836 h 4952364"/>
                <a:gd name="connsiteX10" fmla="*/ 251427 w 1886365"/>
                <a:gd name="connsiteY10" fmla="*/ 4486784 h 4952364"/>
                <a:gd name="connsiteX11" fmla="*/ 453538 w 1886365"/>
                <a:gd name="connsiteY11" fmla="*/ 3690671 h 4952364"/>
                <a:gd name="connsiteX12" fmla="*/ 470711 w 1886365"/>
                <a:gd name="connsiteY12" fmla="*/ 3677020 h 4952364"/>
                <a:gd name="connsiteX13" fmla="*/ 1376466 w 1886365"/>
                <a:gd name="connsiteY13" fmla="*/ 3933291 h 4952364"/>
                <a:gd name="connsiteX14" fmla="*/ 1686456 w 1886365"/>
                <a:gd name="connsiteY14" fmla="*/ 3497366 h 4952364"/>
                <a:gd name="connsiteX15" fmla="*/ 1882402 w 1886365"/>
                <a:gd name="connsiteY15" fmla="*/ 2781393 h 4952364"/>
                <a:gd name="connsiteX16" fmla="*/ 1865670 w 1886365"/>
                <a:gd name="connsiteY16" fmla="*/ 2763339 h 4952364"/>
                <a:gd name="connsiteX17" fmla="*/ 1575934 w 1886365"/>
                <a:gd name="connsiteY17" fmla="*/ 2747928 h 4952364"/>
                <a:gd name="connsiteX18" fmla="*/ 1564486 w 1886365"/>
                <a:gd name="connsiteY18" fmla="*/ 2745286 h 4952364"/>
                <a:gd name="connsiteX19" fmla="*/ 1569329 w 1886365"/>
                <a:gd name="connsiteY19" fmla="*/ 2733397 h 4952364"/>
                <a:gd name="connsiteX20" fmla="*/ 1886365 w 1886365"/>
                <a:gd name="connsiteY20" fmla="*/ 2326094 h 4952364"/>
                <a:gd name="connsiteX21" fmla="*/ 349180 w 1886365"/>
                <a:gd name="connsiteY21" fmla="*/ 3967197 h 4952364"/>
                <a:gd name="connsiteX22" fmla="*/ 350061 w 1886365"/>
                <a:gd name="connsiteY22" fmla="*/ 3965876 h 4952364"/>
                <a:gd name="connsiteX23" fmla="*/ 351382 w 1886365"/>
                <a:gd name="connsiteY23" fmla="*/ 3966756 h 4952364"/>
                <a:gd name="connsiteX24" fmla="*/ 349180 w 1886365"/>
                <a:gd name="connsiteY24" fmla="*/ 3967197 h 4952364"/>
                <a:gd name="connsiteX25" fmla="*/ 93790 w 1886365"/>
                <a:gd name="connsiteY25" fmla="*/ 2146880 h 4952364"/>
                <a:gd name="connsiteX26" fmla="*/ 92029 w 1886365"/>
                <a:gd name="connsiteY26" fmla="*/ 2145559 h 4952364"/>
                <a:gd name="connsiteX27" fmla="*/ 93790 w 1886365"/>
                <a:gd name="connsiteY27" fmla="*/ 2146880 h 4952364"/>
                <a:gd name="connsiteX0" fmla="*/ 1909829 w 1909829"/>
                <a:gd name="connsiteY0" fmla="*/ 2326094 h 4952364"/>
                <a:gd name="connsiteX1" fmla="*/ 1907628 w 1909829"/>
                <a:gd name="connsiteY1" fmla="*/ 2299234 h 4952364"/>
                <a:gd name="connsiteX2" fmla="*/ 611742 w 1909829"/>
                <a:gd name="connsiteY2" fmla="*/ 1436631 h 4952364"/>
                <a:gd name="connsiteX3" fmla="*/ 610862 w 1909829"/>
                <a:gd name="connsiteY3" fmla="*/ 1430466 h 4952364"/>
                <a:gd name="connsiteX4" fmla="*/ 543051 w 1909829"/>
                <a:gd name="connsiteY4" fmla="*/ 976488 h 4952364"/>
                <a:gd name="connsiteX5" fmla="*/ 343126 w 1909829"/>
                <a:gd name="connsiteY5" fmla="*/ 0 h 4952364"/>
                <a:gd name="connsiteX6" fmla="*/ 34913 w 1909829"/>
                <a:gd name="connsiteY6" fmla="*/ 969443 h 4952364"/>
                <a:gd name="connsiteX7" fmla="*/ 24345 w 1909829"/>
                <a:gd name="connsiteY7" fmla="*/ 4952210 h 4952364"/>
                <a:gd name="connsiteX8" fmla="*/ 189468 w 1909829"/>
                <a:gd name="connsiteY8" fmla="*/ 4825836 h 4952364"/>
                <a:gd name="connsiteX9" fmla="*/ 274891 w 1909829"/>
                <a:gd name="connsiteY9" fmla="*/ 4486784 h 4952364"/>
                <a:gd name="connsiteX10" fmla="*/ 477002 w 1909829"/>
                <a:gd name="connsiteY10" fmla="*/ 3690671 h 4952364"/>
                <a:gd name="connsiteX11" fmla="*/ 494175 w 1909829"/>
                <a:gd name="connsiteY11" fmla="*/ 3677020 h 4952364"/>
                <a:gd name="connsiteX12" fmla="*/ 1399930 w 1909829"/>
                <a:gd name="connsiteY12" fmla="*/ 3933291 h 4952364"/>
                <a:gd name="connsiteX13" fmla="*/ 1709920 w 1909829"/>
                <a:gd name="connsiteY13" fmla="*/ 3497366 h 4952364"/>
                <a:gd name="connsiteX14" fmla="*/ 1905866 w 1909829"/>
                <a:gd name="connsiteY14" fmla="*/ 2781393 h 4952364"/>
                <a:gd name="connsiteX15" fmla="*/ 1889134 w 1909829"/>
                <a:gd name="connsiteY15" fmla="*/ 2763339 h 4952364"/>
                <a:gd name="connsiteX16" fmla="*/ 1599398 w 1909829"/>
                <a:gd name="connsiteY16" fmla="*/ 2747928 h 4952364"/>
                <a:gd name="connsiteX17" fmla="*/ 1587950 w 1909829"/>
                <a:gd name="connsiteY17" fmla="*/ 2745286 h 4952364"/>
                <a:gd name="connsiteX18" fmla="*/ 1592793 w 1909829"/>
                <a:gd name="connsiteY18" fmla="*/ 2733397 h 4952364"/>
                <a:gd name="connsiteX19" fmla="*/ 1909829 w 1909829"/>
                <a:gd name="connsiteY19" fmla="*/ 2326094 h 4952364"/>
                <a:gd name="connsiteX20" fmla="*/ 372644 w 1909829"/>
                <a:gd name="connsiteY20" fmla="*/ 3967197 h 4952364"/>
                <a:gd name="connsiteX21" fmla="*/ 373525 w 1909829"/>
                <a:gd name="connsiteY21" fmla="*/ 3965876 h 4952364"/>
                <a:gd name="connsiteX22" fmla="*/ 374846 w 1909829"/>
                <a:gd name="connsiteY22" fmla="*/ 3966756 h 4952364"/>
                <a:gd name="connsiteX23" fmla="*/ 372644 w 1909829"/>
                <a:gd name="connsiteY23" fmla="*/ 3967197 h 4952364"/>
                <a:gd name="connsiteX24" fmla="*/ 117254 w 1909829"/>
                <a:gd name="connsiteY24" fmla="*/ 2146880 h 4952364"/>
                <a:gd name="connsiteX25" fmla="*/ 115493 w 1909829"/>
                <a:gd name="connsiteY25" fmla="*/ 2145559 h 4952364"/>
                <a:gd name="connsiteX26" fmla="*/ 117254 w 1909829"/>
                <a:gd name="connsiteY26" fmla="*/ 2146880 h 4952364"/>
                <a:gd name="connsiteX0" fmla="*/ 1909829 w 1909829"/>
                <a:gd name="connsiteY0" fmla="*/ 2339296 h 4965566"/>
                <a:gd name="connsiteX1" fmla="*/ 1907628 w 1909829"/>
                <a:gd name="connsiteY1" fmla="*/ 2312436 h 4965566"/>
                <a:gd name="connsiteX2" fmla="*/ 611742 w 1909829"/>
                <a:gd name="connsiteY2" fmla="*/ 1449833 h 4965566"/>
                <a:gd name="connsiteX3" fmla="*/ 610862 w 1909829"/>
                <a:gd name="connsiteY3" fmla="*/ 1443668 h 4965566"/>
                <a:gd name="connsiteX4" fmla="*/ 543051 w 1909829"/>
                <a:gd name="connsiteY4" fmla="*/ 989690 h 4965566"/>
                <a:gd name="connsiteX5" fmla="*/ 343126 w 1909829"/>
                <a:gd name="connsiteY5" fmla="*/ 13202 h 4965566"/>
                <a:gd name="connsiteX6" fmla="*/ 34913 w 1909829"/>
                <a:gd name="connsiteY6" fmla="*/ 0 h 4965566"/>
                <a:gd name="connsiteX7" fmla="*/ 24345 w 1909829"/>
                <a:gd name="connsiteY7" fmla="*/ 4965412 h 4965566"/>
                <a:gd name="connsiteX8" fmla="*/ 189468 w 1909829"/>
                <a:gd name="connsiteY8" fmla="*/ 4839038 h 4965566"/>
                <a:gd name="connsiteX9" fmla="*/ 274891 w 1909829"/>
                <a:gd name="connsiteY9" fmla="*/ 4499986 h 4965566"/>
                <a:gd name="connsiteX10" fmla="*/ 477002 w 1909829"/>
                <a:gd name="connsiteY10" fmla="*/ 3703873 h 4965566"/>
                <a:gd name="connsiteX11" fmla="*/ 494175 w 1909829"/>
                <a:gd name="connsiteY11" fmla="*/ 3690222 h 4965566"/>
                <a:gd name="connsiteX12" fmla="*/ 1399930 w 1909829"/>
                <a:gd name="connsiteY12" fmla="*/ 3946493 h 4965566"/>
                <a:gd name="connsiteX13" fmla="*/ 1709920 w 1909829"/>
                <a:gd name="connsiteY13" fmla="*/ 3510568 h 4965566"/>
                <a:gd name="connsiteX14" fmla="*/ 1905866 w 1909829"/>
                <a:gd name="connsiteY14" fmla="*/ 2794595 h 4965566"/>
                <a:gd name="connsiteX15" fmla="*/ 1889134 w 1909829"/>
                <a:gd name="connsiteY15" fmla="*/ 2776541 h 4965566"/>
                <a:gd name="connsiteX16" fmla="*/ 1599398 w 1909829"/>
                <a:gd name="connsiteY16" fmla="*/ 2761130 h 4965566"/>
                <a:gd name="connsiteX17" fmla="*/ 1587950 w 1909829"/>
                <a:gd name="connsiteY17" fmla="*/ 2758488 h 4965566"/>
                <a:gd name="connsiteX18" fmla="*/ 1592793 w 1909829"/>
                <a:gd name="connsiteY18" fmla="*/ 2746599 h 4965566"/>
                <a:gd name="connsiteX19" fmla="*/ 1909829 w 1909829"/>
                <a:gd name="connsiteY19" fmla="*/ 2339296 h 4965566"/>
                <a:gd name="connsiteX20" fmla="*/ 372644 w 1909829"/>
                <a:gd name="connsiteY20" fmla="*/ 3980399 h 4965566"/>
                <a:gd name="connsiteX21" fmla="*/ 373525 w 1909829"/>
                <a:gd name="connsiteY21" fmla="*/ 3979078 h 4965566"/>
                <a:gd name="connsiteX22" fmla="*/ 374846 w 1909829"/>
                <a:gd name="connsiteY22" fmla="*/ 3979958 h 4965566"/>
                <a:gd name="connsiteX23" fmla="*/ 372644 w 1909829"/>
                <a:gd name="connsiteY23" fmla="*/ 3980399 h 4965566"/>
                <a:gd name="connsiteX24" fmla="*/ 117254 w 1909829"/>
                <a:gd name="connsiteY24" fmla="*/ 2160082 h 4965566"/>
                <a:gd name="connsiteX25" fmla="*/ 115493 w 1909829"/>
                <a:gd name="connsiteY25" fmla="*/ 2158761 h 4965566"/>
                <a:gd name="connsiteX26" fmla="*/ 117254 w 1909829"/>
                <a:gd name="connsiteY26" fmla="*/ 2160082 h 4965566"/>
                <a:gd name="connsiteX0" fmla="*/ 1927079 w 1927079"/>
                <a:gd name="connsiteY0" fmla="*/ 2326534 h 4952804"/>
                <a:gd name="connsiteX1" fmla="*/ 1924878 w 1927079"/>
                <a:gd name="connsiteY1" fmla="*/ 2299674 h 4952804"/>
                <a:gd name="connsiteX2" fmla="*/ 628992 w 1927079"/>
                <a:gd name="connsiteY2" fmla="*/ 1437071 h 4952804"/>
                <a:gd name="connsiteX3" fmla="*/ 628112 w 1927079"/>
                <a:gd name="connsiteY3" fmla="*/ 1430906 h 4952804"/>
                <a:gd name="connsiteX4" fmla="*/ 560301 w 1927079"/>
                <a:gd name="connsiteY4" fmla="*/ 976928 h 4952804"/>
                <a:gd name="connsiteX5" fmla="*/ 360376 w 1927079"/>
                <a:gd name="connsiteY5" fmla="*/ 440 h 4952804"/>
                <a:gd name="connsiteX6" fmla="*/ 25073 w 1927079"/>
                <a:gd name="connsiteY6" fmla="*/ 0 h 4952804"/>
                <a:gd name="connsiteX7" fmla="*/ 41595 w 1927079"/>
                <a:gd name="connsiteY7" fmla="*/ 4952650 h 4952804"/>
                <a:gd name="connsiteX8" fmla="*/ 206718 w 1927079"/>
                <a:gd name="connsiteY8" fmla="*/ 4826276 h 4952804"/>
                <a:gd name="connsiteX9" fmla="*/ 292141 w 1927079"/>
                <a:gd name="connsiteY9" fmla="*/ 4487224 h 4952804"/>
                <a:gd name="connsiteX10" fmla="*/ 494252 w 1927079"/>
                <a:gd name="connsiteY10" fmla="*/ 3691111 h 4952804"/>
                <a:gd name="connsiteX11" fmla="*/ 511425 w 1927079"/>
                <a:gd name="connsiteY11" fmla="*/ 3677460 h 4952804"/>
                <a:gd name="connsiteX12" fmla="*/ 1417180 w 1927079"/>
                <a:gd name="connsiteY12" fmla="*/ 3933731 h 4952804"/>
                <a:gd name="connsiteX13" fmla="*/ 1727170 w 1927079"/>
                <a:gd name="connsiteY13" fmla="*/ 3497806 h 4952804"/>
                <a:gd name="connsiteX14" fmla="*/ 1923116 w 1927079"/>
                <a:gd name="connsiteY14" fmla="*/ 2781833 h 4952804"/>
                <a:gd name="connsiteX15" fmla="*/ 1906384 w 1927079"/>
                <a:gd name="connsiteY15" fmla="*/ 2763779 h 4952804"/>
                <a:gd name="connsiteX16" fmla="*/ 1616648 w 1927079"/>
                <a:gd name="connsiteY16" fmla="*/ 2748368 h 4952804"/>
                <a:gd name="connsiteX17" fmla="*/ 1605200 w 1927079"/>
                <a:gd name="connsiteY17" fmla="*/ 2745726 h 4952804"/>
                <a:gd name="connsiteX18" fmla="*/ 1610043 w 1927079"/>
                <a:gd name="connsiteY18" fmla="*/ 2733837 h 4952804"/>
                <a:gd name="connsiteX19" fmla="*/ 1927079 w 1927079"/>
                <a:gd name="connsiteY19" fmla="*/ 2326534 h 4952804"/>
                <a:gd name="connsiteX20" fmla="*/ 389894 w 1927079"/>
                <a:gd name="connsiteY20" fmla="*/ 3967637 h 4952804"/>
                <a:gd name="connsiteX21" fmla="*/ 390775 w 1927079"/>
                <a:gd name="connsiteY21" fmla="*/ 3966316 h 4952804"/>
                <a:gd name="connsiteX22" fmla="*/ 392096 w 1927079"/>
                <a:gd name="connsiteY22" fmla="*/ 3967196 h 4952804"/>
                <a:gd name="connsiteX23" fmla="*/ 389894 w 1927079"/>
                <a:gd name="connsiteY23" fmla="*/ 3967637 h 4952804"/>
                <a:gd name="connsiteX24" fmla="*/ 134504 w 1927079"/>
                <a:gd name="connsiteY24" fmla="*/ 2147320 h 4952804"/>
                <a:gd name="connsiteX25" fmla="*/ 132743 w 1927079"/>
                <a:gd name="connsiteY25" fmla="*/ 2145999 h 4952804"/>
                <a:gd name="connsiteX26" fmla="*/ 134504 w 1927079"/>
                <a:gd name="connsiteY26" fmla="*/ 2147320 h 4952804"/>
                <a:gd name="connsiteX0" fmla="*/ 1903174 w 1903174"/>
                <a:gd name="connsiteY0" fmla="*/ 2326534 h 4952804"/>
                <a:gd name="connsiteX1" fmla="*/ 1900973 w 1903174"/>
                <a:gd name="connsiteY1" fmla="*/ 2299674 h 4952804"/>
                <a:gd name="connsiteX2" fmla="*/ 605087 w 1903174"/>
                <a:gd name="connsiteY2" fmla="*/ 1437071 h 4952804"/>
                <a:gd name="connsiteX3" fmla="*/ 604207 w 1903174"/>
                <a:gd name="connsiteY3" fmla="*/ 1430906 h 4952804"/>
                <a:gd name="connsiteX4" fmla="*/ 536396 w 1903174"/>
                <a:gd name="connsiteY4" fmla="*/ 976928 h 4952804"/>
                <a:gd name="connsiteX5" fmla="*/ 336471 w 1903174"/>
                <a:gd name="connsiteY5" fmla="*/ 440 h 4952804"/>
                <a:gd name="connsiteX6" fmla="*/ 1168 w 1903174"/>
                <a:gd name="connsiteY6" fmla="*/ 0 h 4952804"/>
                <a:gd name="connsiteX7" fmla="*/ 17690 w 1903174"/>
                <a:gd name="connsiteY7" fmla="*/ 4952650 h 4952804"/>
                <a:gd name="connsiteX8" fmla="*/ 182813 w 1903174"/>
                <a:gd name="connsiteY8" fmla="*/ 4826276 h 4952804"/>
                <a:gd name="connsiteX9" fmla="*/ 268236 w 1903174"/>
                <a:gd name="connsiteY9" fmla="*/ 4487224 h 4952804"/>
                <a:gd name="connsiteX10" fmla="*/ 470347 w 1903174"/>
                <a:gd name="connsiteY10" fmla="*/ 3691111 h 4952804"/>
                <a:gd name="connsiteX11" fmla="*/ 487520 w 1903174"/>
                <a:gd name="connsiteY11" fmla="*/ 3677460 h 4952804"/>
                <a:gd name="connsiteX12" fmla="*/ 1393275 w 1903174"/>
                <a:gd name="connsiteY12" fmla="*/ 3933731 h 4952804"/>
                <a:gd name="connsiteX13" fmla="*/ 1703265 w 1903174"/>
                <a:gd name="connsiteY13" fmla="*/ 3497806 h 4952804"/>
                <a:gd name="connsiteX14" fmla="*/ 1899211 w 1903174"/>
                <a:gd name="connsiteY14" fmla="*/ 2781833 h 4952804"/>
                <a:gd name="connsiteX15" fmla="*/ 1882479 w 1903174"/>
                <a:gd name="connsiteY15" fmla="*/ 2763779 h 4952804"/>
                <a:gd name="connsiteX16" fmla="*/ 1592743 w 1903174"/>
                <a:gd name="connsiteY16" fmla="*/ 2748368 h 4952804"/>
                <a:gd name="connsiteX17" fmla="*/ 1581295 w 1903174"/>
                <a:gd name="connsiteY17" fmla="*/ 2745726 h 4952804"/>
                <a:gd name="connsiteX18" fmla="*/ 1586138 w 1903174"/>
                <a:gd name="connsiteY18" fmla="*/ 2733837 h 4952804"/>
                <a:gd name="connsiteX19" fmla="*/ 1903174 w 1903174"/>
                <a:gd name="connsiteY19" fmla="*/ 2326534 h 4952804"/>
                <a:gd name="connsiteX20" fmla="*/ 365989 w 1903174"/>
                <a:gd name="connsiteY20" fmla="*/ 3967637 h 4952804"/>
                <a:gd name="connsiteX21" fmla="*/ 366870 w 1903174"/>
                <a:gd name="connsiteY21" fmla="*/ 3966316 h 4952804"/>
                <a:gd name="connsiteX22" fmla="*/ 368191 w 1903174"/>
                <a:gd name="connsiteY22" fmla="*/ 3967196 h 4952804"/>
                <a:gd name="connsiteX23" fmla="*/ 365989 w 1903174"/>
                <a:gd name="connsiteY23" fmla="*/ 3967637 h 4952804"/>
                <a:gd name="connsiteX24" fmla="*/ 110599 w 1903174"/>
                <a:gd name="connsiteY24" fmla="*/ 2147320 h 4952804"/>
                <a:gd name="connsiteX25" fmla="*/ 108838 w 1903174"/>
                <a:gd name="connsiteY25" fmla="*/ 2145999 h 4952804"/>
                <a:gd name="connsiteX26" fmla="*/ 110599 w 1903174"/>
                <a:gd name="connsiteY26" fmla="*/ 2147320 h 4952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03174" h="4952804">
                  <a:moveTo>
                    <a:pt x="1903174" y="2326534"/>
                  </a:moveTo>
                  <a:lnTo>
                    <a:pt x="1900973" y="2299674"/>
                  </a:lnTo>
                  <a:cubicBezTo>
                    <a:pt x="1881598" y="2289546"/>
                    <a:pt x="601124" y="1461289"/>
                    <a:pt x="605087" y="1437071"/>
                  </a:cubicBezTo>
                  <a:cubicBezTo>
                    <a:pt x="605528" y="1434869"/>
                    <a:pt x="604647" y="1433108"/>
                    <a:pt x="604207" y="1430906"/>
                  </a:cubicBezTo>
                  <a:cubicBezTo>
                    <a:pt x="592758" y="1380709"/>
                    <a:pt x="533754" y="1001587"/>
                    <a:pt x="536396" y="976928"/>
                  </a:cubicBezTo>
                  <a:cubicBezTo>
                    <a:pt x="536836" y="974286"/>
                    <a:pt x="338233" y="2202"/>
                    <a:pt x="336471" y="440"/>
                  </a:cubicBezTo>
                  <a:lnTo>
                    <a:pt x="1168" y="0"/>
                  </a:lnTo>
                  <a:cubicBezTo>
                    <a:pt x="2217" y="857272"/>
                    <a:pt x="-8069" y="4309918"/>
                    <a:pt x="17690" y="4952650"/>
                  </a:cubicBezTo>
                  <a:cubicBezTo>
                    <a:pt x="147586" y="4953531"/>
                    <a:pt x="150669" y="4954852"/>
                    <a:pt x="182813" y="4826276"/>
                  </a:cubicBezTo>
                  <a:cubicBezTo>
                    <a:pt x="211434" y="4713112"/>
                    <a:pt x="240055" y="4599948"/>
                    <a:pt x="268236" y="4487224"/>
                  </a:cubicBezTo>
                  <a:cubicBezTo>
                    <a:pt x="321956" y="4219064"/>
                    <a:pt x="417948" y="3959270"/>
                    <a:pt x="470347" y="3691111"/>
                  </a:cubicBezTo>
                  <a:cubicBezTo>
                    <a:pt x="472108" y="3683184"/>
                    <a:pt x="476511" y="3674378"/>
                    <a:pt x="487520" y="3677460"/>
                  </a:cubicBezTo>
                  <a:cubicBezTo>
                    <a:pt x="779457" y="3765086"/>
                    <a:pt x="1092090" y="3886616"/>
                    <a:pt x="1393275" y="3933731"/>
                  </a:cubicBezTo>
                  <a:cubicBezTo>
                    <a:pt x="1519208" y="3953546"/>
                    <a:pt x="1656150" y="3602164"/>
                    <a:pt x="1703265" y="3497806"/>
                  </a:cubicBezTo>
                  <a:cubicBezTo>
                    <a:pt x="1797936" y="3289091"/>
                    <a:pt x="1911981" y="3016088"/>
                    <a:pt x="1899211" y="2781833"/>
                  </a:cubicBezTo>
                  <a:cubicBezTo>
                    <a:pt x="1898771" y="2770384"/>
                    <a:pt x="1893927" y="2765541"/>
                    <a:pt x="1882479" y="2763779"/>
                  </a:cubicBezTo>
                  <a:cubicBezTo>
                    <a:pt x="1855619" y="2759817"/>
                    <a:pt x="1662315" y="2751891"/>
                    <a:pt x="1592743" y="2748368"/>
                  </a:cubicBezTo>
                  <a:cubicBezTo>
                    <a:pt x="1588780" y="2748368"/>
                    <a:pt x="1583496" y="2749689"/>
                    <a:pt x="1581295" y="2745726"/>
                  </a:cubicBezTo>
                  <a:cubicBezTo>
                    <a:pt x="1578212" y="2740883"/>
                    <a:pt x="1583056" y="2737360"/>
                    <a:pt x="1586138" y="2733837"/>
                  </a:cubicBezTo>
                  <a:lnTo>
                    <a:pt x="1903174" y="2326534"/>
                  </a:lnTo>
                  <a:close/>
                  <a:moveTo>
                    <a:pt x="365989" y="3967637"/>
                  </a:moveTo>
                  <a:cubicBezTo>
                    <a:pt x="366429" y="3967196"/>
                    <a:pt x="366429" y="3966756"/>
                    <a:pt x="366870" y="3966316"/>
                  </a:cubicBezTo>
                  <a:cubicBezTo>
                    <a:pt x="367310" y="3966756"/>
                    <a:pt x="367750" y="3966756"/>
                    <a:pt x="368191" y="3967196"/>
                  </a:cubicBezTo>
                  <a:cubicBezTo>
                    <a:pt x="367310" y="3967196"/>
                    <a:pt x="366870" y="3967196"/>
                    <a:pt x="365989" y="3967637"/>
                  </a:cubicBezTo>
                  <a:close/>
                  <a:moveTo>
                    <a:pt x="110599" y="2147320"/>
                  </a:moveTo>
                  <a:cubicBezTo>
                    <a:pt x="110159" y="2146880"/>
                    <a:pt x="109278" y="2146440"/>
                    <a:pt x="108838" y="2145999"/>
                  </a:cubicBezTo>
                  <a:cubicBezTo>
                    <a:pt x="109718" y="2145999"/>
                    <a:pt x="110159" y="2146440"/>
                    <a:pt x="110599" y="2147320"/>
                  </a:cubicBezTo>
                  <a:close/>
                </a:path>
              </a:pathLst>
            </a:custGeom>
            <a:solidFill>
              <a:srgbClr val="F2F2F2"/>
            </a:solidFill>
            <a:ln w="4403" cap="flat">
              <a:noFill/>
              <a:prstDash val="solid"/>
              <a:miter/>
            </a:ln>
          </p:spPr>
          <p:txBody>
            <a:bodyPr rtlCol="0" anchor="ctr"/>
            <a:lstStyle/>
            <a:p>
              <a:endParaRPr lang="en-US" dirty="0"/>
            </a:p>
          </p:txBody>
        </p:sp>
        <p:sp>
          <p:nvSpPr>
            <p:cNvPr id="91" name="Freeform: Shape 90">
              <a:extLst>
                <a:ext uri="{FF2B5EF4-FFF2-40B4-BE49-F238E27FC236}">
                  <a16:creationId xmlns:a16="http://schemas.microsoft.com/office/drawing/2014/main" id="{66F82F15-DCE9-46D8-AFD9-2DD1DBCDFC8E}"/>
                </a:ext>
              </a:extLst>
            </p:cNvPr>
            <p:cNvSpPr/>
            <p:nvPr/>
          </p:nvSpPr>
          <p:spPr>
            <a:xfrm>
              <a:off x="8614118" y="2646941"/>
              <a:ext cx="3230842" cy="3979684"/>
            </a:xfrm>
            <a:custGeom>
              <a:avLst/>
              <a:gdLst>
                <a:gd name="connsiteX0" fmla="*/ 3230814 w 3230842"/>
                <a:gd name="connsiteY0" fmla="*/ 0 h 3979684"/>
                <a:gd name="connsiteX1" fmla="*/ 653133 w 3230842"/>
                <a:gd name="connsiteY1" fmla="*/ 0 h 3979684"/>
                <a:gd name="connsiteX2" fmla="*/ 606018 w 3230842"/>
                <a:gd name="connsiteY2" fmla="*/ 118008 h 3979684"/>
                <a:gd name="connsiteX3" fmla="*/ 524117 w 3230842"/>
                <a:gd name="connsiteY3" fmla="*/ 236896 h 3979684"/>
                <a:gd name="connsiteX4" fmla="*/ 440455 w 3230842"/>
                <a:gd name="connsiteY4" fmla="*/ 280049 h 3979684"/>
                <a:gd name="connsiteX5" fmla="*/ 324648 w 3230842"/>
                <a:gd name="connsiteY5" fmla="*/ 349620 h 3979684"/>
                <a:gd name="connsiteX6" fmla="*/ 263002 w 3230842"/>
                <a:gd name="connsiteY6" fmla="*/ 421394 h 3979684"/>
                <a:gd name="connsiteX7" fmla="*/ 194311 w 3230842"/>
                <a:gd name="connsiteY7" fmla="*/ 484361 h 3979684"/>
                <a:gd name="connsiteX8" fmla="*/ 141032 w 3230842"/>
                <a:gd name="connsiteY8" fmla="*/ 505497 h 3979684"/>
                <a:gd name="connsiteX9" fmla="*/ 60892 w 3230842"/>
                <a:gd name="connsiteY9" fmla="*/ 574628 h 3979684"/>
                <a:gd name="connsiteX10" fmla="*/ 3649 w 3230842"/>
                <a:gd name="connsiteY10" fmla="*/ 853356 h 3979684"/>
                <a:gd name="connsiteX11" fmla="*/ 72781 w 3230842"/>
                <a:gd name="connsiteY11" fmla="*/ 964318 h 3979684"/>
                <a:gd name="connsiteX12" fmla="*/ 245389 w 3230842"/>
                <a:gd name="connsiteY12" fmla="*/ 1014516 h 3979684"/>
                <a:gd name="connsiteX13" fmla="*/ 245389 w 3230842"/>
                <a:gd name="connsiteY13" fmla="*/ 1014516 h 3979684"/>
                <a:gd name="connsiteX14" fmla="*/ 231739 w 3230842"/>
                <a:gd name="connsiteY14" fmla="*/ 1066034 h 3979684"/>
                <a:gd name="connsiteX15" fmla="*/ 208842 w 3230842"/>
                <a:gd name="connsiteY15" fmla="*/ 1277392 h 3979684"/>
                <a:gd name="connsiteX16" fmla="*/ 226896 w 3230842"/>
                <a:gd name="connsiteY16" fmla="*/ 1623049 h 3979684"/>
                <a:gd name="connsiteX17" fmla="*/ 226896 w 3230842"/>
                <a:gd name="connsiteY17" fmla="*/ 1623049 h 3979684"/>
                <a:gd name="connsiteX18" fmla="*/ 285459 w 3230842"/>
                <a:gd name="connsiteY18" fmla="*/ 1894291 h 3979684"/>
                <a:gd name="connsiteX19" fmla="*/ 425484 w 3230842"/>
                <a:gd name="connsiteY19" fmla="*/ 2184908 h 3979684"/>
                <a:gd name="connsiteX20" fmla="*/ 628475 w 3230842"/>
                <a:gd name="connsiteY20" fmla="*/ 2423566 h 3979684"/>
                <a:gd name="connsiteX21" fmla="*/ 814293 w 3230842"/>
                <a:gd name="connsiteY21" fmla="*/ 2520878 h 3979684"/>
                <a:gd name="connsiteX22" fmla="*/ 833227 w 3230842"/>
                <a:gd name="connsiteY22" fmla="*/ 2554784 h 3979684"/>
                <a:gd name="connsiteX23" fmla="*/ 785231 w 3230842"/>
                <a:gd name="connsiteY23" fmla="*/ 2923778 h 3979684"/>
                <a:gd name="connsiteX24" fmla="*/ 769820 w 3230842"/>
                <a:gd name="connsiteY24" fmla="*/ 3262831 h 3979684"/>
                <a:gd name="connsiteX25" fmla="*/ 818697 w 3230842"/>
                <a:gd name="connsiteY25" fmla="*/ 3679381 h 3979684"/>
                <a:gd name="connsiteX26" fmla="*/ 889589 w 3230842"/>
                <a:gd name="connsiteY26" fmla="*/ 3979245 h 3979684"/>
                <a:gd name="connsiteX27" fmla="*/ 900597 w 3230842"/>
                <a:gd name="connsiteY27" fmla="*/ 3979685 h 3979684"/>
                <a:gd name="connsiteX28" fmla="*/ 3184139 w 3230842"/>
                <a:gd name="connsiteY28" fmla="*/ 3979685 h 3979684"/>
                <a:gd name="connsiteX29" fmla="*/ 3192505 w 3230842"/>
                <a:gd name="connsiteY29" fmla="*/ 3960751 h 3979684"/>
                <a:gd name="connsiteX30" fmla="*/ 3229933 w 3230842"/>
                <a:gd name="connsiteY30" fmla="*/ 3634027 h 3979684"/>
                <a:gd name="connsiteX31" fmla="*/ 3161682 w 3230842"/>
                <a:gd name="connsiteY31" fmla="*/ 2196356 h 3979684"/>
                <a:gd name="connsiteX32" fmla="*/ 2997880 w 3230842"/>
                <a:gd name="connsiteY32" fmla="*/ 1655634 h 3979684"/>
                <a:gd name="connsiteX33" fmla="*/ 2996559 w 3230842"/>
                <a:gd name="connsiteY33" fmla="*/ 1656514 h 3979684"/>
                <a:gd name="connsiteX34" fmla="*/ 3230814 w 3230842"/>
                <a:gd name="connsiteY34" fmla="*/ 0 h 3979684"/>
                <a:gd name="connsiteX35" fmla="*/ 1303938 w 3230842"/>
                <a:gd name="connsiteY35" fmla="*/ 329365 h 3979684"/>
                <a:gd name="connsiteX36" fmla="*/ 1304378 w 3230842"/>
                <a:gd name="connsiteY36" fmla="*/ 329365 h 3979684"/>
                <a:gd name="connsiteX37" fmla="*/ 1304378 w 3230842"/>
                <a:gd name="connsiteY37" fmla="*/ 329806 h 3979684"/>
                <a:gd name="connsiteX38" fmla="*/ 1303938 w 3230842"/>
                <a:gd name="connsiteY38" fmla="*/ 329365 h 3979684"/>
                <a:gd name="connsiteX39" fmla="*/ 2616996 w 3230842"/>
                <a:gd name="connsiteY39" fmla="*/ 1455725 h 3979684"/>
                <a:gd name="connsiteX40" fmla="*/ 2616996 w 3230842"/>
                <a:gd name="connsiteY40" fmla="*/ 1455725 h 3979684"/>
                <a:gd name="connsiteX41" fmla="*/ 2616996 w 3230842"/>
                <a:gd name="connsiteY41" fmla="*/ 1455725 h 3979684"/>
                <a:gd name="connsiteX42" fmla="*/ 2616996 w 3230842"/>
                <a:gd name="connsiteY42" fmla="*/ 1456165 h 3979684"/>
                <a:gd name="connsiteX43" fmla="*/ 2616996 w 3230842"/>
                <a:gd name="connsiteY43" fmla="*/ 1456165 h 3979684"/>
                <a:gd name="connsiteX44" fmla="*/ 2616996 w 3230842"/>
                <a:gd name="connsiteY44" fmla="*/ 1456165 h 3979684"/>
                <a:gd name="connsiteX45" fmla="*/ 2616996 w 3230842"/>
                <a:gd name="connsiteY45" fmla="*/ 1456165 h 3979684"/>
                <a:gd name="connsiteX46" fmla="*/ 2061743 w 3230842"/>
                <a:gd name="connsiteY46" fmla="*/ 177452 h 3979684"/>
                <a:gd name="connsiteX47" fmla="*/ 2060421 w 3230842"/>
                <a:gd name="connsiteY47" fmla="*/ 177893 h 3979684"/>
                <a:gd name="connsiteX48" fmla="*/ 2060421 w 3230842"/>
                <a:gd name="connsiteY48" fmla="*/ 177452 h 3979684"/>
                <a:gd name="connsiteX49" fmla="*/ 2061743 w 3230842"/>
                <a:gd name="connsiteY49" fmla="*/ 177452 h 3979684"/>
                <a:gd name="connsiteX50" fmla="*/ 2670717 w 3230842"/>
                <a:gd name="connsiteY50" fmla="*/ 261115 h 3979684"/>
                <a:gd name="connsiteX51" fmla="*/ 2670717 w 3230842"/>
                <a:gd name="connsiteY51" fmla="*/ 261115 h 3979684"/>
                <a:gd name="connsiteX52" fmla="*/ 2670717 w 3230842"/>
                <a:gd name="connsiteY52" fmla="*/ 260674 h 3979684"/>
                <a:gd name="connsiteX53" fmla="*/ 2670717 w 3230842"/>
                <a:gd name="connsiteY53" fmla="*/ 261115 h 3979684"/>
                <a:gd name="connsiteX54" fmla="*/ 2267376 w 3230842"/>
                <a:gd name="connsiteY54" fmla="*/ 103037 h 3979684"/>
                <a:gd name="connsiteX55" fmla="*/ 2267816 w 3230842"/>
                <a:gd name="connsiteY55" fmla="*/ 103917 h 3979684"/>
                <a:gd name="connsiteX56" fmla="*/ 2263413 w 3230842"/>
                <a:gd name="connsiteY56" fmla="*/ 104798 h 3979684"/>
                <a:gd name="connsiteX57" fmla="*/ 2266495 w 3230842"/>
                <a:gd name="connsiteY57" fmla="*/ 103917 h 3979684"/>
                <a:gd name="connsiteX58" fmla="*/ 2267376 w 3230842"/>
                <a:gd name="connsiteY58" fmla="*/ 103037 h 3979684"/>
                <a:gd name="connsiteX59" fmla="*/ 1940212 w 3230842"/>
                <a:gd name="connsiteY59" fmla="*/ 177452 h 3979684"/>
                <a:gd name="connsiteX60" fmla="*/ 1940212 w 3230842"/>
                <a:gd name="connsiteY60" fmla="*/ 177452 h 3979684"/>
                <a:gd name="connsiteX61" fmla="*/ 1940212 w 3230842"/>
                <a:gd name="connsiteY61" fmla="*/ 177452 h 3979684"/>
                <a:gd name="connsiteX62" fmla="*/ 1940212 w 3230842"/>
                <a:gd name="connsiteY62" fmla="*/ 177452 h 3979684"/>
                <a:gd name="connsiteX63" fmla="*/ 1940212 w 3230842"/>
                <a:gd name="connsiteY63" fmla="*/ 177452 h 3979684"/>
                <a:gd name="connsiteX64" fmla="*/ 1940212 w 3230842"/>
                <a:gd name="connsiteY64" fmla="*/ 177452 h 3979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230842" h="3979684">
                  <a:moveTo>
                    <a:pt x="3230814" y="0"/>
                  </a:moveTo>
                  <a:cubicBezTo>
                    <a:pt x="3201752" y="0"/>
                    <a:pt x="929659" y="0"/>
                    <a:pt x="653133" y="0"/>
                  </a:cubicBezTo>
                  <a:cubicBezTo>
                    <a:pt x="637722" y="39630"/>
                    <a:pt x="624071" y="79699"/>
                    <a:pt x="606018" y="118008"/>
                  </a:cubicBezTo>
                  <a:cubicBezTo>
                    <a:pt x="584882" y="162041"/>
                    <a:pt x="563306" y="205193"/>
                    <a:pt x="524117" y="236896"/>
                  </a:cubicBezTo>
                  <a:cubicBezTo>
                    <a:pt x="499018" y="257152"/>
                    <a:pt x="469076" y="267279"/>
                    <a:pt x="440455" y="280049"/>
                  </a:cubicBezTo>
                  <a:cubicBezTo>
                    <a:pt x="399064" y="298542"/>
                    <a:pt x="355031" y="312633"/>
                    <a:pt x="324648" y="349620"/>
                  </a:cubicBezTo>
                  <a:cubicBezTo>
                    <a:pt x="304393" y="373839"/>
                    <a:pt x="284138" y="398057"/>
                    <a:pt x="263002" y="421394"/>
                  </a:cubicBezTo>
                  <a:cubicBezTo>
                    <a:pt x="242307" y="444731"/>
                    <a:pt x="226896" y="473793"/>
                    <a:pt x="194311" y="484361"/>
                  </a:cubicBezTo>
                  <a:cubicBezTo>
                    <a:pt x="176258" y="490525"/>
                    <a:pt x="159085" y="499772"/>
                    <a:pt x="141032" y="505497"/>
                  </a:cubicBezTo>
                  <a:cubicBezTo>
                    <a:pt x="103604" y="516505"/>
                    <a:pt x="79386" y="542484"/>
                    <a:pt x="60892" y="574628"/>
                  </a:cubicBezTo>
                  <a:cubicBezTo>
                    <a:pt x="12016" y="661373"/>
                    <a:pt x="-9120" y="754722"/>
                    <a:pt x="3649" y="853356"/>
                  </a:cubicBezTo>
                  <a:cubicBezTo>
                    <a:pt x="9374" y="899590"/>
                    <a:pt x="30950" y="938779"/>
                    <a:pt x="72781" y="964318"/>
                  </a:cubicBezTo>
                  <a:cubicBezTo>
                    <a:pt x="125620" y="996462"/>
                    <a:pt x="184624" y="1008792"/>
                    <a:pt x="245389" y="1014516"/>
                  </a:cubicBezTo>
                  <a:lnTo>
                    <a:pt x="245389" y="1014516"/>
                  </a:lnTo>
                  <a:cubicBezTo>
                    <a:pt x="237023" y="1030808"/>
                    <a:pt x="235262" y="1048421"/>
                    <a:pt x="231739" y="1066034"/>
                  </a:cubicBezTo>
                  <a:cubicBezTo>
                    <a:pt x="218089" y="1135606"/>
                    <a:pt x="210603" y="1206499"/>
                    <a:pt x="208842" y="1277392"/>
                  </a:cubicBezTo>
                  <a:cubicBezTo>
                    <a:pt x="207521" y="1332873"/>
                    <a:pt x="225575" y="1623049"/>
                    <a:pt x="226896" y="1623049"/>
                  </a:cubicBezTo>
                  <a:cubicBezTo>
                    <a:pt x="226896" y="1623049"/>
                    <a:pt x="226896" y="1623049"/>
                    <a:pt x="226896" y="1623049"/>
                  </a:cubicBezTo>
                  <a:cubicBezTo>
                    <a:pt x="226896" y="1634057"/>
                    <a:pt x="259480" y="1815913"/>
                    <a:pt x="285459" y="1894291"/>
                  </a:cubicBezTo>
                  <a:cubicBezTo>
                    <a:pt x="319805" y="1997328"/>
                    <a:pt x="365599" y="2094200"/>
                    <a:pt x="425484" y="2184908"/>
                  </a:cubicBezTo>
                  <a:cubicBezTo>
                    <a:pt x="483167" y="2272974"/>
                    <a:pt x="548335" y="2354874"/>
                    <a:pt x="628475" y="2423566"/>
                  </a:cubicBezTo>
                  <a:cubicBezTo>
                    <a:pt x="683076" y="2470241"/>
                    <a:pt x="743400" y="2506347"/>
                    <a:pt x="814293" y="2520878"/>
                  </a:cubicBezTo>
                  <a:cubicBezTo>
                    <a:pt x="834108" y="2524841"/>
                    <a:pt x="835429" y="2542454"/>
                    <a:pt x="833227" y="2554784"/>
                  </a:cubicBezTo>
                  <a:cubicBezTo>
                    <a:pt x="814733" y="2677635"/>
                    <a:pt x="797120" y="2800046"/>
                    <a:pt x="785231" y="2923778"/>
                  </a:cubicBezTo>
                  <a:cubicBezTo>
                    <a:pt x="774664" y="3036502"/>
                    <a:pt x="766738" y="3149667"/>
                    <a:pt x="769820" y="3262831"/>
                  </a:cubicBezTo>
                  <a:cubicBezTo>
                    <a:pt x="773343" y="3403296"/>
                    <a:pt x="791836" y="3541999"/>
                    <a:pt x="818697" y="3679381"/>
                  </a:cubicBezTo>
                  <a:cubicBezTo>
                    <a:pt x="838511" y="3780216"/>
                    <a:pt x="863170" y="3879730"/>
                    <a:pt x="889589" y="3979245"/>
                  </a:cubicBezTo>
                  <a:cubicBezTo>
                    <a:pt x="893112" y="3979245"/>
                    <a:pt x="896635" y="3979685"/>
                    <a:pt x="900597" y="3979685"/>
                  </a:cubicBezTo>
                  <a:cubicBezTo>
                    <a:pt x="1661925" y="3979685"/>
                    <a:pt x="2422812" y="3979685"/>
                    <a:pt x="3184139" y="3979685"/>
                  </a:cubicBezTo>
                  <a:cubicBezTo>
                    <a:pt x="3191624" y="3975282"/>
                    <a:pt x="3191184" y="3967796"/>
                    <a:pt x="3192505" y="3960751"/>
                  </a:cubicBezTo>
                  <a:cubicBezTo>
                    <a:pt x="3207036" y="3851990"/>
                    <a:pt x="3223768" y="3743669"/>
                    <a:pt x="3229933" y="3634027"/>
                  </a:cubicBezTo>
                  <a:cubicBezTo>
                    <a:pt x="3229933" y="3613773"/>
                    <a:pt x="3217604" y="2588689"/>
                    <a:pt x="3161682" y="2196356"/>
                  </a:cubicBezTo>
                  <a:cubicBezTo>
                    <a:pt x="3130859" y="1980596"/>
                    <a:pt x="3031785" y="1846296"/>
                    <a:pt x="2997880" y="1655634"/>
                  </a:cubicBezTo>
                  <a:cubicBezTo>
                    <a:pt x="2997440" y="1656074"/>
                    <a:pt x="2996999" y="1656514"/>
                    <a:pt x="2996559" y="1656514"/>
                  </a:cubicBezTo>
                  <a:cubicBezTo>
                    <a:pt x="2919942" y="811525"/>
                    <a:pt x="3234336" y="26420"/>
                    <a:pt x="3230814" y="0"/>
                  </a:cubicBezTo>
                  <a:close/>
                  <a:moveTo>
                    <a:pt x="1303938" y="329365"/>
                  </a:moveTo>
                  <a:cubicBezTo>
                    <a:pt x="1303938" y="329365"/>
                    <a:pt x="1304378" y="329365"/>
                    <a:pt x="1304378" y="329365"/>
                  </a:cubicBezTo>
                  <a:cubicBezTo>
                    <a:pt x="1304378" y="329365"/>
                    <a:pt x="1304378" y="329365"/>
                    <a:pt x="1304378" y="329806"/>
                  </a:cubicBezTo>
                  <a:cubicBezTo>
                    <a:pt x="1305699" y="331127"/>
                    <a:pt x="1303498" y="330246"/>
                    <a:pt x="1303938" y="329365"/>
                  </a:cubicBezTo>
                  <a:close/>
                  <a:moveTo>
                    <a:pt x="2616996" y="1455725"/>
                  </a:moveTo>
                  <a:cubicBezTo>
                    <a:pt x="2616996" y="1454844"/>
                    <a:pt x="2617436" y="1455284"/>
                    <a:pt x="2616996" y="1455725"/>
                  </a:cubicBezTo>
                  <a:lnTo>
                    <a:pt x="2616996" y="1455725"/>
                  </a:lnTo>
                  <a:close/>
                  <a:moveTo>
                    <a:pt x="2616996" y="1456165"/>
                  </a:moveTo>
                  <a:cubicBezTo>
                    <a:pt x="2616996" y="1456165"/>
                    <a:pt x="2616996" y="1456165"/>
                    <a:pt x="2616996" y="1456165"/>
                  </a:cubicBezTo>
                  <a:cubicBezTo>
                    <a:pt x="2616996" y="1456165"/>
                    <a:pt x="2616996" y="1456165"/>
                    <a:pt x="2616996" y="1456165"/>
                  </a:cubicBezTo>
                  <a:cubicBezTo>
                    <a:pt x="2616996" y="1456165"/>
                    <a:pt x="2616996" y="1456165"/>
                    <a:pt x="2616996" y="1456165"/>
                  </a:cubicBezTo>
                  <a:close/>
                  <a:moveTo>
                    <a:pt x="2061743" y="177452"/>
                  </a:moveTo>
                  <a:cubicBezTo>
                    <a:pt x="2061302" y="177452"/>
                    <a:pt x="2060862" y="177893"/>
                    <a:pt x="2060421" y="177893"/>
                  </a:cubicBezTo>
                  <a:cubicBezTo>
                    <a:pt x="2060421" y="177893"/>
                    <a:pt x="2060421" y="177893"/>
                    <a:pt x="2060421" y="177452"/>
                  </a:cubicBezTo>
                  <a:cubicBezTo>
                    <a:pt x="2060421" y="177452"/>
                    <a:pt x="2060862" y="177452"/>
                    <a:pt x="2061743" y="177452"/>
                  </a:cubicBezTo>
                  <a:close/>
                  <a:moveTo>
                    <a:pt x="2670717" y="261115"/>
                  </a:moveTo>
                  <a:cubicBezTo>
                    <a:pt x="2670717" y="261115"/>
                    <a:pt x="2670276" y="261115"/>
                    <a:pt x="2670717" y="261115"/>
                  </a:cubicBezTo>
                  <a:cubicBezTo>
                    <a:pt x="2670276" y="260674"/>
                    <a:pt x="2670717" y="260674"/>
                    <a:pt x="2670717" y="260674"/>
                  </a:cubicBezTo>
                  <a:cubicBezTo>
                    <a:pt x="2671157" y="259353"/>
                    <a:pt x="2671157" y="260674"/>
                    <a:pt x="2670717" y="261115"/>
                  </a:cubicBezTo>
                  <a:close/>
                  <a:moveTo>
                    <a:pt x="2267376" y="103037"/>
                  </a:moveTo>
                  <a:cubicBezTo>
                    <a:pt x="2266495" y="101275"/>
                    <a:pt x="2268697" y="103037"/>
                    <a:pt x="2267816" y="103917"/>
                  </a:cubicBezTo>
                  <a:cubicBezTo>
                    <a:pt x="2266495" y="104358"/>
                    <a:pt x="2265174" y="104358"/>
                    <a:pt x="2263413" y="104798"/>
                  </a:cubicBezTo>
                  <a:cubicBezTo>
                    <a:pt x="2264294" y="104358"/>
                    <a:pt x="2265615" y="104358"/>
                    <a:pt x="2266495" y="103917"/>
                  </a:cubicBezTo>
                  <a:cubicBezTo>
                    <a:pt x="2267376" y="103917"/>
                    <a:pt x="2267816" y="103477"/>
                    <a:pt x="2267376" y="103037"/>
                  </a:cubicBezTo>
                  <a:close/>
                  <a:moveTo>
                    <a:pt x="1940212" y="177452"/>
                  </a:moveTo>
                  <a:cubicBezTo>
                    <a:pt x="1940212" y="177452"/>
                    <a:pt x="1940212" y="177452"/>
                    <a:pt x="1940212" y="177452"/>
                  </a:cubicBezTo>
                  <a:cubicBezTo>
                    <a:pt x="1940212" y="177452"/>
                    <a:pt x="1940212" y="177452"/>
                    <a:pt x="1940212" y="177452"/>
                  </a:cubicBezTo>
                  <a:cubicBezTo>
                    <a:pt x="1940212" y="177452"/>
                    <a:pt x="1940212" y="177012"/>
                    <a:pt x="1940212" y="177452"/>
                  </a:cubicBezTo>
                  <a:cubicBezTo>
                    <a:pt x="1940212" y="177012"/>
                    <a:pt x="1940212" y="177452"/>
                    <a:pt x="1940212" y="177452"/>
                  </a:cubicBezTo>
                  <a:cubicBezTo>
                    <a:pt x="1940212" y="177452"/>
                    <a:pt x="1940212" y="177452"/>
                    <a:pt x="1940212" y="177452"/>
                  </a:cubicBezTo>
                  <a:close/>
                </a:path>
              </a:pathLst>
            </a:custGeom>
            <a:solidFill>
              <a:srgbClr val="FEC790"/>
            </a:solidFill>
            <a:ln w="4403" cap="flat">
              <a:no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80AB2494-4A75-4533-BB27-F1809A826460}"/>
                </a:ext>
              </a:extLst>
            </p:cNvPr>
            <p:cNvSpPr/>
            <p:nvPr/>
          </p:nvSpPr>
          <p:spPr>
            <a:xfrm>
              <a:off x="8614560" y="2394126"/>
              <a:ext cx="3299744" cy="1573799"/>
            </a:xfrm>
            <a:custGeom>
              <a:avLst/>
              <a:gdLst>
                <a:gd name="connsiteX0" fmla="*/ 3230813 w 3231002"/>
                <a:gd name="connsiteY0" fmla="*/ 0 h 1342560"/>
                <a:gd name="connsiteX1" fmla="*/ 653133 w 3231002"/>
                <a:gd name="connsiteY1" fmla="*/ 17613 h 1342560"/>
                <a:gd name="connsiteX2" fmla="*/ 606018 w 3231002"/>
                <a:gd name="connsiteY2" fmla="*/ 135621 h 1342560"/>
                <a:gd name="connsiteX3" fmla="*/ 524117 w 3231002"/>
                <a:gd name="connsiteY3" fmla="*/ 254510 h 1342560"/>
                <a:gd name="connsiteX4" fmla="*/ 440455 w 3231002"/>
                <a:gd name="connsiteY4" fmla="*/ 297662 h 1342560"/>
                <a:gd name="connsiteX5" fmla="*/ 324648 w 3231002"/>
                <a:gd name="connsiteY5" fmla="*/ 367234 h 1342560"/>
                <a:gd name="connsiteX6" fmla="*/ 263002 w 3231002"/>
                <a:gd name="connsiteY6" fmla="*/ 439007 h 1342560"/>
                <a:gd name="connsiteX7" fmla="*/ 194311 w 3231002"/>
                <a:gd name="connsiteY7" fmla="*/ 501974 h 1342560"/>
                <a:gd name="connsiteX8" fmla="*/ 141032 w 3231002"/>
                <a:gd name="connsiteY8" fmla="*/ 523110 h 1342560"/>
                <a:gd name="connsiteX9" fmla="*/ 60892 w 3231002"/>
                <a:gd name="connsiteY9" fmla="*/ 592241 h 1342560"/>
                <a:gd name="connsiteX10" fmla="*/ 3649 w 3231002"/>
                <a:gd name="connsiteY10" fmla="*/ 870969 h 1342560"/>
                <a:gd name="connsiteX11" fmla="*/ 72781 w 3231002"/>
                <a:gd name="connsiteY11" fmla="*/ 981932 h 1342560"/>
                <a:gd name="connsiteX12" fmla="*/ 245389 w 3231002"/>
                <a:gd name="connsiteY12" fmla="*/ 1032129 h 1342560"/>
                <a:gd name="connsiteX13" fmla="*/ 260801 w 3231002"/>
                <a:gd name="connsiteY13" fmla="*/ 1024643 h 1342560"/>
                <a:gd name="connsiteX14" fmla="*/ 329932 w 3231002"/>
                <a:gd name="connsiteY14" fmla="*/ 967841 h 1342560"/>
                <a:gd name="connsiteX15" fmla="*/ 371763 w 3231002"/>
                <a:gd name="connsiteY15" fmla="*/ 926450 h 1342560"/>
                <a:gd name="connsiteX16" fmla="*/ 812091 w 3231002"/>
                <a:gd name="connsiteY16" fmla="*/ 650365 h 1342560"/>
                <a:gd name="connsiteX17" fmla="*/ 2992596 w 3231002"/>
                <a:gd name="connsiteY17" fmla="*/ 1342560 h 1342560"/>
                <a:gd name="connsiteX18" fmla="*/ 3230813 w 3231002"/>
                <a:gd name="connsiteY18" fmla="*/ 0 h 1342560"/>
                <a:gd name="connsiteX0" fmla="*/ 3230813 w 3231002"/>
                <a:gd name="connsiteY0" fmla="*/ 231239 h 1573799"/>
                <a:gd name="connsiteX1" fmla="*/ 592181 w 3231002"/>
                <a:gd name="connsiteY1" fmla="*/ 0 h 1573799"/>
                <a:gd name="connsiteX2" fmla="*/ 606018 w 3231002"/>
                <a:gd name="connsiteY2" fmla="*/ 366860 h 1573799"/>
                <a:gd name="connsiteX3" fmla="*/ 524117 w 3231002"/>
                <a:gd name="connsiteY3" fmla="*/ 485749 h 1573799"/>
                <a:gd name="connsiteX4" fmla="*/ 440455 w 3231002"/>
                <a:gd name="connsiteY4" fmla="*/ 528901 h 1573799"/>
                <a:gd name="connsiteX5" fmla="*/ 324648 w 3231002"/>
                <a:gd name="connsiteY5" fmla="*/ 598473 h 1573799"/>
                <a:gd name="connsiteX6" fmla="*/ 263002 w 3231002"/>
                <a:gd name="connsiteY6" fmla="*/ 670246 h 1573799"/>
                <a:gd name="connsiteX7" fmla="*/ 194311 w 3231002"/>
                <a:gd name="connsiteY7" fmla="*/ 733213 h 1573799"/>
                <a:gd name="connsiteX8" fmla="*/ 141032 w 3231002"/>
                <a:gd name="connsiteY8" fmla="*/ 754349 h 1573799"/>
                <a:gd name="connsiteX9" fmla="*/ 60892 w 3231002"/>
                <a:gd name="connsiteY9" fmla="*/ 823480 h 1573799"/>
                <a:gd name="connsiteX10" fmla="*/ 3649 w 3231002"/>
                <a:gd name="connsiteY10" fmla="*/ 1102208 h 1573799"/>
                <a:gd name="connsiteX11" fmla="*/ 72781 w 3231002"/>
                <a:gd name="connsiteY11" fmla="*/ 1213171 h 1573799"/>
                <a:gd name="connsiteX12" fmla="*/ 245389 w 3231002"/>
                <a:gd name="connsiteY12" fmla="*/ 1263368 h 1573799"/>
                <a:gd name="connsiteX13" fmla="*/ 260801 w 3231002"/>
                <a:gd name="connsiteY13" fmla="*/ 1255882 h 1573799"/>
                <a:gd name="connsiteX14" fmla="*/ 329932 w 3231002"/>
                <a:gd name="connsiteY14" fmla="*/ 1199080 h 1573799"/>
                <a:gd name="connsiteX15" fmla="*/ 371763 w 3231002"/>
                <a:gd name="connsiteY15" fmla="*/ 1157689 h 1573799"/>
                <a:gd name="connsiteX16" fmla="*/ 812091 w 3231002"/>
                <a:gd name="connsiteY16" fmla="*/ 881604 h 1573799"/>
                <a:gd name="connsiteX17" fmla="*/ 2992596 w 3231002"/>
                <a:gd name="connsiteY17" fmla="*/ 1573799 h 1573799"/>
                <a:gd name="connsiteX18" fmla="*/ 3230813 w 3231002"/>
                <a:gd name="connsiteY18" fmla="*/ 231239 h 1573799"/>
                <a:gd name="connsiteX0" fmla="*/ 3237586 w 3237767"/>
                <a:gd name="connsiteY0" fmla="*/ 20672 h 1573799"/>
                <a:gd name="connsiteX1" fmla="*/ 592181 w 3237767"/>
                <a:gd name="connsiteY1" fmla="*/ 0 h 1573799"/>
                <a:gd name="connsiteX2" fmla="*/ 606018 w 3237767"/>
                <a:gd name="connsiteY2" fmla="*/ 366860 h 1573799"/>
                <a:gd name="connsiteX3" fmla="*/ 524117 w 3237767"/>
                <a:gd name="connsiteY3" fmla="*/ 485749 h 1573799"/>
                <a:gd name="connsiteX4" fmla="*/ 440455 w 3237767"/>
                <a:gd name="connsiteY4" fmla="*/ 528901 h 1573799"/>
                <a:gd name="connsiteX5" fmla="*/ 324648 w 3237767"/>
                <a:gd name="connsiteY5" fmla="*/ 598473 h 1573799"/>
                <a:gd name="connsiteX6" fmla="*/ 263002 w 3237767"/>
                <a:gd name="connsiteY6" fmla="*/ 670246 h 1573799"/>
                <a:gd name="connsiteX7" fmla="*/ 194311 w 3237767"/>
                <a:gd name="connsiteY7" fmla="*/ 733213 h 1573799"/>
                <a:gd name="connsiteX8" fmla="*/ 141032 w 3237767"/>
                <a:gd name="connsiteY8" fmla="*/ 754349 h 1573799"/>
                <a:gd name="connsiteX9" fmla="*/ 60892 w 3237767"/>
                <a:gd name="connsiteY9" fmla="*/ 823480 h 1573799"/>
                <a:gd name="connsiteX10" fmla="*/ 3649 w 3237767"/>
                <a:gd name="connsiteY10" fmla="*/ 1102208 h 1573799"/>
                <a:gd name="connsiteX11" fmla="*/ 72781 w 3237767"/>
                <a:gd name="connsiteY11" fmla="*/ 1213171 h 1573799"/>
                <a:gd name="connsiteX12" fmla="*/ 245389 w 3237767"/>
                <a:gd name="connsiteY12" fmla="*/ 1263368 h 1573799"/>
                <a:gd name="connsiteX13" fmla="*/ 260801 w 3237767"/>
                <a:gd name="connsiteY13" fmla="*/ 1255882 h 1573799"/>
                <a:gd name="connsiteX14" fmla="*/ 329932 w 3237767"/>
                <a:gd name="connsiteY14" fmla="*/ 1199080 h 1573799"/>
                <a:gd name="connsiteX15" fmla="*/ 371763 w 3237767"/>
                <a:gd name="connsiteY15" fmla="*/ 1157689 h 1573799"/>
                <a:gd name="connsiteX16" fmla="*/ 812091 w 3237767"/>
                <a:gd name="connsiteY16" fmla="*/ 881604 h 1573799"/>
                <a:gd name="connsiteX17" fmla="*/ 2992596 w 3237767"/>
                <a:gd name="connsiteY17" fmla="*/ 1573799 h 1573799"/>
                <a:gd name="connsiteX18" fmla="*/ 3237586 w 3237767"/>
                <a:gd name="connsiteY18" fmla="*/ 20672 h 1573799"/>
                <a:gd name="connsiteX0" fmla="*/ 3237586 w 3299744"/>
                <a:gd name="connsiteY0" fmla="*/ 20672 h 1573799"/>
                <a:gd name="connsiteX1" fmla="*/ 592181 w 3299744"/>
                <a:gd name="connsiteY1" fmla="*/ 0 h 1573799"/>
                <a:gd name="connsiteX2" fmla="*/ 606018 w 3299744"/>
                <a:gd name="connsiteY2" fmla="*/ 366860 h 1573799"/>
                <a:gd name="connsiteX3" fmla="*/ 524117 w 3299744"/>
                <a:gd name="connsiteY3" fmla="*/ 485749 h 1573799"/>
                <a:gd name="connsiteX4" fmla="*/ 440455 w 3299744"/>
                <a:gd name="connsiteY4" fmla="*/ 528901 h 1573799"/>
                <a:gd name="connsiteX5" fmla="*/ 324648 w 3299744"/>
                <a:gd name="connsiteY5" fmla="*/ 598473 h 1573799"/>
                <a:gd name="connsiteX6" fmla="*/ 263002 w 3299744"/>
                <a:gd name="connsiteY6" fmla="*/ 670246 h 1573799"/>
                <a:gd name="connsiteX7" fmla="*/ 194311 w 3299744"/>
                <a:gd name="connsiteY7" fmla="*/ 733213 h 1573799"/>
                <a:gd name="connsiteX8" fmla="*/ 141032 w 3299744"/>
                <a:gd name="connsiteY8" fmla="*/ 754349 h 1573799"/>
                <a:gd name="connsiteX9" fmla="*/ 60892 w 3299744"/>
                <a:gd name="connsiteY9" fmla="*/ 823480 h 1573799"/>
                <a:gd name="connsiteX10" fmla="*/ 3649 w 3299744"/>
                <a:gd name="connsiteY10" fmla="*/ 1102208 h 1573799"/>
                <a:gd name="connsiteX11" fmla="*/ 72781 w 3299744"/>
                <a:gd name="connsiteY11" fmla="*/ 1213171 h 1573799"/>
                <a:gd name="connsiteX12" fmla="*/ 245389 w 3299744"/>
                <a:gd name="connsiteY12" fmla="*/ 1263368 h 1573799"/>
                <a:gd name="connsiteX13" fmla="*/ 260801 w 3299744"/>
                <a:gd name="connsiteY13" fmla="*/ 1255882 h 1573799"/>
                <a:gd name="connsiteX14" fmla="*/ 329932 w 3299744"/>
                <a:gd name="connsiteY14" fmla="*/ 1199080 h 1573799"/>
                <a:gd name="connsiteX15" fmla="*/ 371763 w 3299744"/>
                <a:gd name="connsiteY15" fmla="*/ 1157689 h 1573799"/>
                <a:gd name="connsiteX16" fmla="*/ 812091 w 3299744"/>
                <a:gd name="connsiteY16" fmla="*/ 881604 h 1573799"/>
                <a:gd name="connsiteX17" fmla="*/ 2992596 w 3299744"/>
                <a:gd name="connsiteY17" fmla="*/ 1573799 h 1573799"/>
                <a:gd name="connsiteX18" fmla="*/ 3237586 w 3299744"/>
                <a:gd name="connsiteY18" fmla="*/ 20672 h 1573799"/>
                <a:gd name="connsiteX0" fmla="*/ 3237586 w 3299744"/>
                <a:gd name="connsiteY0" fmla="*/ 20672 h 1573799"/>
                <a:gd name="connsiteX1" fmla="*/ 592181 w 3299744"/>
                <a:gd name="connsiteY1" fmla="*/ 0 h 1573799"/>
                <a:gd name="connsiteX2" fmla="*/ 524117 w 3299744"/>
                <a:gd name="connsiteY2" fmla="*/ 485749 h 1573799"/>
                <a:gd name="connsiteX3" fmla="*/ 440455 w 3299744"/>
                <a:gd name="connsiteY3" fmla="*/ 528901 h 1573799"/>
                <a:gd name="connsiteX4" fmla="*/ 324648 w 3299744"/>
                <a:gd name="connsiteY4" fmla="*/ 598473 h 1573799"/>
                <a:gd name="connsiteX5" fmla="*/ 263002 w 3299744"/>
                <a:gd name="connsiteY5" fmla="*/ 670246 h 1573799"/>
                <a:gd name="connsiteX6" fmla="*/ 194311 w 3299744"/>
                <a:gd name="connsiteY6" fmla="*/ 733213 h 1573799"/>
                <a:gd name="connsiteX7" fmla="*/ 141032 w 3299744"/>
                <a:gd name="connsiteY7" fmla="*/ 754349 h 1573799"/>
                <a:gd name="connsiteX8" fmla="*/ 60892 w 3299744"/>
                <a:gd name="connsiteY8" fmla="*/ 823480 h 1573799"/>
                <a:gd name="connsiteX9" fmla="*/ 3649 w 3299744"/>
                <a:gd name="connsiteY9" fmla="*/ 1102208 h 1573799"/>
                <a:gd name="connsiteX10" fmla="*/ 72781 w 3299744"/>
                <a:gd name="connsiteY10" fmla="*/ 1213171 h 1573799"/>
                <a:gd name="connsiteX11" fmla="*/ 245389 w 3299744"/>
                <a:gd name="connsiteY11" fmla="*/ 1263368 h 1573799"/>
                <a:gd name="connsiteX12" fmla="*/ 260801 w 3299744"/>
                <a:gd name="connsiteY12" fmla="*/ 1255882 h 1573799"/>
                <a:gd name="connsiteX13" fmla="*/ 329932 w 3299744"/>
                <a:gd name="connsiteY13" fmla="*/ 1199080 h 1573799"/>
                <a:gd name="connsiteX14" fmla="*/ 371763 w 3299744"/>
                <a:gd name="connsiteY14" fmla="*/ 1157689 h 1573799"/>
                <a:gd name="connsiteX15" fmla="*/ 812091 w 3299744"/>
                <a:gd name="connsiteY15" fmla="*/ 881604 h 1573799"/>
                <a:gd name="connsiteX16" fmla="*/ 2992596 w 3299744"/>
                <a:gd name="connsiteY16" fmla="*/ 1573799 h 1573799"/>
                <a:gd name="connsiteX17" fmla="*/ 3237586 w 3299744"/>
                <a:gd name="connsiteY17" fmla="*/ 20672 h 1573799"/>
                <a:gd name="connsiteX0" fmla="*/ 3237586 w 3299744"/>
                <a:gd name="connsiteY0" fmla="*/ 20672 h 1573799"/>
                <a:gd name="connsiteX1" fmla="*/ 592181 w 3299744"/>
                <a:gd name="connsiteY1" fmla="*/ 0 h 1573799"/>
                <a:gd name="connsiteX2" fmla="*/ 524117 w 3299744"/>
                <a:gd name="connsiteY2" fmla="*/ 485749 h 1573799"/>
                <a:gd name="connsiteX3" fmla="*/ 440455 w 3299744"/>
                <a:gd name="connsiteY3" fmla="*/ 528901 h 1573799"/>
                <a:gd name="connsiteX4" fmla="*/ 324648 w 3299744"/>
                <a:gd name="connsiteY4" fmla="*/ 598473 h 1573799"/>
                <a:gd name="connsiteX5" fmla="*/ 263002 w 3299744"/>
                <a:gd name="connsiteY5" fmla="*/ 670246 h 1573799"/>
                <a:gd name="connsiteX6" fmla="*/ 194311 w 3299744"/>
                <a:gd name="connsiteY6" fmla="*/ 733213 h 1573799"/>
                <a:gd name="connsiteX7" fmla="*/ 141032 w 3299744"/>
                <a:gd name="connsiteY7" fmla="*/ 754349 h 1573799"/>
                <a:gd name="connsiteX8" fmla="*/ 60892 w 3299744"/>
                <a:gd name="connsiteY8" fmla="*/ 823480 h 1573799"/>
                <a:gd name="connsiteX9" fmla="*/ 3649 w 3299744"/>
                <a:gd name="connsiteY9" fmla="*/ 1102208 h 1573799"/>
                <a:gd name="connsiteX10" fmla="*/ 72781 w 3299744"/>
                <a:gd name="connsiteY10" fmla="*/ 1213171 h 1573799"/>
                <a:gd name="connsiteX11" fmla="*/ 245389 w 3299744"/>
                <a:gd name="connsiteY11" fmla="*/ 1263368 h 1573799"/>
                <a:gd name="connsiteX12" fmla="*/ 260801 w 3299744"/>
                <a:gd name="connsiteY12" fmla="*/ 1255882 h 1573799"/>
                <a:gd name="connsiteX13" fmla="*/ 329932 w 3299744"/>
                <a:gd name="connsiteY13" fmla="*/ 1199080 h 1573799"/>
                <a:gd name="connsiteX14" fmla="*/ 371763 w 3299744"/>
                <a:gd name="connsiteY14" fmla="*/ 1157689 h 1573799"/>
                <a:gd name="connsiteX15" fmla="*/ 812091 w 3299744"/>
                <a:gd name="connsiteY15" fmla="*/ 881604 h 1573799"/>
                <a:gd name="connsiteX16" fmla="*/ 2992596 w 3299744"/>
                <a:gd name="connsiteY16" fmla="*/ 1573799 h 1573799"/>
                <a:gd name="connsiteX17" fmla="*/ 3237586 w 3299744"/>
                <a:gd name="connsiteY17" fmla="*/ 20672 h 1573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99744" h="1573799">
                  <a:moveTo>
                    <a:pt x="3237586" y="20672"/>
                  </a:moveTo>
                  <a:lnTo>
                    <a:pt x="592181" y="0"/>
                  </a:lnTo>
                  <a:cubicBezTo>
                    <a:pt x="478560" y="294461"/>
                    <a:pt x="549405" y="397599"/>
                    <a:pt x="524117" y="485749"/>
                  </a:cubicBezTo>
                  <a:cubicBezTo>
                    <a:pt x="498829" y="573899"/>
                    <a:pt x="469076" y="516131"/>
                    <a:pt x="440455" y="528901"/>
                  </a:cubicBezTo>
                  <a:cubicBezTo>
                    <a:pt x="399064" y="547395"/>
                    <a:pt x="355031" y="561485"/>
                    <a:pt x="324648" y="598473"/>
                  </a:cubicBezTo>
                  <a:cubicBezTo>
                    <a:pt x="304393" y="622691"/>
                    <a:pt x="284138" y="646909"/>
                    <a:pt x="263002" y="670246"/>
                  </a:cubicBezTo>
                  <a:cubicBezTo>
                    <a:pt x="242307" y="693583"/>
                    <a:pt x="226896" y="722645"/>
                    <a:pt x="194311" y="733213"/>
                  </a:cubicBezTo>
                  <a:cubicBezTo>
                    <a:pt x="176258" y="739378"/>
                    <a:pt x="159085" y="748624"/>
                    <a:pt x="141032" y="754349"/>
                  </a:cubicBezTo>
                  <a:cubicBezTo>
                    <a:pt x="103604" y="765357"/>
                    <a:pt x="79386" y="791336"/>
                    <a:pt x="60892" y="823480"/>
                  </a:cubicBezTo>
                  <a:cubicBezTo>
                    <a:pt x="12015" y="910225"/>
                    <a:pt x="-9120" y="1003574"/>
                    <a:pt x="3649" y="1102208"/>
                  </a:cubicBezTo>
                  <a:cubicBezTo>
                    <a:pt x="9373" y="1148442"/>
                    <a:pt x="30950" y="1187632"/>
                    <a:pt x="72781" y="1213171"/>
                  </a:cubicBezTo>
                  <a:cubicBezTo>
                    <a:pt x="125620" y="1245315"/>
                    <a:pt x="184624" y="1257644"/>
                    <a:pt x="245389" y="1263368"/>
                  </a:cubicBezTo>
                  <a:cubicBezTo>
                    <a:pt x="252875" y="1266010"/>
                    <a:pt x="256397" y="1259405"/>
                    <a:pt x="260801" y="1255882"/>
                  </a:cubicBezTo>
                  <a:cubicBezTo>
                    <a:pt x="284138" y="1237389"/>
                    <a:pt x="308797" y="1220216"/>
                    <a:pt x="329932" y="1199080"/>
                  </a:cubicBezTo>
                  <a:cubicBezTo>
                    <a:pt x="343583" y="1184990"/>
                    <a:pt x="357233" y="1170899"/>
                    <a:pt x="371763" y="1157689"/>
                  </a:cubicBezTo>
                  <a:cubicBezTo>
                    <a:pt x="403467" y="1127747"/>
                    <a:pt x="812091" y="881604"/>
                    <a:pt x="812091" y="881604"/>
                  </a:cubicBezTo>
                  <a:cubicBezTo>
                    <a:pt x="1122523" y="713398"/>
                    <a:pt x="2992596" y="1573799"/>
                    <a:pt x="2992596" y="1573799"/>
                  </a:cubicBezTo>
                  <a:cubicBezTo>
                    <a:pt x="3091230" y="1353635"/>
                    <a:pt x="3440154" y="766316"/>
                    <a:pt x="3237586" y="20672"/>
                  </a:cubicBezTo>
                  <a:close/>
                </a:path>
              </a:pathLst>
            </a:custGeom>
            <a:solidFill>
              <a:schemeClr val="accent1"/>
            </a:solidFill>
            <a:ln w="4403" cap="flat">
              <a:noFill/>
              <a:prstDash val="solid"/>
              <a:miter/>
            </a:ln>
          </p:spPr>
          <p:txBody>
            <a:bodyPr rtlCol="0" anchor="ctr"/>
            <a:lstStyle/>
            <a:p>
              <a:endParaRPr lang="en-US" dirty="0"/>
            </a:p>
          </p:txBody>
        </p:sp>
        <p:sp>
          <p:nvSpPr>
            <p:cNvPr id="93" name="Freeform: Shape 92">
              <a:extLst>
                <a:ext uri="{FF2B5EF4-FFF2-40B4-BE49-F238E27FC236}">
                  <a16:creationId xmlns:a16="http://schemas.microsoft.com/office/drawing/2014/main" id="{D5AB4B37-926A-4C35-A7DA-B5868E2CD1F6}"/>
                </a:ext>
              </a:extLst>
            </p:cNvPr>
            <p:cNvSpPr/>
            <p:nvPr/>
          </p:nvSpPr>
          <p:spPr>
            <a:xfrm>
              <a:off x="11461846" y="2624484"/>
              <a:ext cx="300744" cy="217081"/>
            </a:xfrm>
            <a:custGeom>
              <a:avLst/>
              <a:gdLst>
                <a:gd name="connsiteX0" fmla="*/ 300744 w 300744"/>
                <a:gd name="connsiteY0" fmla="*/ 440 h 217081"/>
                <a:gd name="connsiteX1" fmla="*/ 201230 w 300744"/>
                <a:gd name="connsiteY1" fmla="*/ 52839 h 217081"/>
                <a:gd name="connsiteX2" fmla="*/ 104358 w 300744"/>
                <a:gd name="connsiteY2" fmla="*/ 103917 h 217081"/>
                <a:gd name="connsiteX3" fmla="*/ 43593 w 300744"/>
                <a:gd name="connsiteY3" fmla="*/ 167325 h 217081"/>
                <a:gd name="connsiteX4" fmla="*/ 0 w 300744"/>
                <a:gd name="connsiteY4" fmla="*/ 217082 h 217081"/>
                <a:gd name="connsiteX5" fmla="*/ 100395 w 300744"/>
                <a:gd name="connsiteY5" fmla="*/ 67370 h 217081"/>
                <a:gd name="connsiteX6" fmla="*/ 244822 w 300744"/>
                <a:gd name="connsiteY6" fmla="*/ 5724 h 217081"/>
                <a:gd name="connsiteX7" fmla="*/ 257152 w 300744"/>
                <a:gd name="connsiteY7" fmla="*/ 0 h 217081"/>
                <a:gd name="connsiteX8" fmla="*/ 300744 w 300744"/>
                <a:gd name="connsiteY8" fmla="*/ 440 h 217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0744" h="217081">
                  <a:moveTo>
                    <a:pt x="300744" y="440"/>
                  </a:moveTo>
                  <a:cubicBezTo>
                    <a:pt x="267720" y="18053"/>
                    <a:pt x="234254" y="35667"/>
                    <a:pt x="201230" y="52839"/>
                  </a:cubicBezTo>
                  <a:cubicBezTo>
                    <a:pt x="168646" y="70012"/>
                    <a:pt x="135180" y="84543"/>
                    <a:pt x="104358" y="103917"/>
                  </a:cubicBezTo>
                  <a:cubicBezTo>
                    <a:pt x="79699" y="119769"/>
                    <a:pt x="62967" y="145749"/>
                    <a:pt x="43593" y="167325"/>
                  </a:cubicBezTo>
                  <a:cubicBezTo>
                    <a:pt x="29502" y="183176"/>
                    <a:pt x="12770" y="195946"/>
                    <a:pt x="0" y="217082"/>
                  </a:cubicBezTo>
                  <a:cubicBezTo>
                    <a:pt x="9247" y="151473"/>
                    <a:pt x="45794" y="99514"/>
                    <a:pt x="100395" y="67370"/>
                  </a:cubicBezTo>
                  <a:cubicBezTo>
                    <a:pt x="146189" y="40510"/>
                    <a:pt x="195506" y="23337"/>
                    <a:pt x="244822" y="5724"/>
                  </a:cubicBezTo>
                  <a:cubicBezTo>
                    <a:pt x="249226" y="4403"/>
                    <a:pt x="254069" y="3963"/>
                    <a:pt x="257152" y="0"/>
                  </a:cubicBezTo>
                  <a:cubicBezTo>
                    <a:pt x="271682" y="440"/>
                    <a:pt x="286213" y="440"/>
                    <a:pt x="300744" y="440"/>
                  </a:cubicBezTo>
                  <a:close/>
                </a:path>
              </a:pathLst>
            </a:custGeom>
            <a:solidFill>
              <a:schemeClr val="tx1">
                <a:lumMod val="50000"/>
                <a:lumOff val="50000"/>
                <a:alpha val="40000"/>
              </a:schemeClr>
            </a:solidFill>
            <a:ln w="4403" cap="flat">
              <a:no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7D5E0886-3261-48C2-943C-F15CA86FA736}"/>
                </a:ext>
              </a:extLst>
            </p:cNvPr>
            <p:cNvSpPr/>
            <p:nvPr/>
          </p:nvSpPr>
          <p:spPr>
            <a:xfrm>
              <a:off x="10917601" y="2624925"/>
              <a:ext cx="379122" cy="266838"/>
            </a:xfrm>
            <a:custGeom>
              <a:avLst/>
              <a:gdLst>
                <a:gd name="connsiteX0" fmla="*/ 18053 w 379122"/>
                <a:gd name="connsiteY0" fmla="*/ 0 h 266838"/>
                <a:gd name="connsiteX1" fmla="*/ 84983 w 379122"/>
                <a:gd name="connsiteY1" fmla="*/ 51518 h 266838"/>
                <a:gd name="connsiteX2" fmla="*/ 191543 w 379122"/>
                <a:gd name="connsiteY2" fmla="*/ 128135 h 266838"/>
                <a:gd name="connsiteX3" fmla="*/ 321880 w 379122"/>
                <a:gd name="connsiteY3" fmla="*/ 221925 h 266838"/>
                <a:gd name="connsiteX4" fmla="*/ 379122 w 379122"/>
                <a:gd name="connsiteY4" fmla="*/ 266839 h 266838"/>
                <a:gd name="connsiteX5" fmla="*/ 350061 w 379122"/>
                <a:gd name="connsiteY5" fmla="*/ 251427 h 266838"/>
                <a:gd name="connsiteX6" fmla="*/ 164683 w 379122"/>
                <a:gd name="connsiteY6" fmla="*/ 146189 h 266838"/>
                <a:gd name="connsiteX7" fmla="*/ 33905 w 379122"/>
                <a:gd name="connsiteY7" fmla="*/ 39189 h 266838"/>
                <a:gd name="connsiteX8" fmla="*/ 15411 w 379122"/>
                <a:gd name="connsiteY8" fmla="*/ 18934 h 266838"/>
                <a:gd name="connsiteX9" fmla="*/ 0 w 379122"/>
                <a:gd name="connsiteY9" fmla="*/ 3082 h 266838"/>
                <a:gd name="connsiteX10" fmla="*/ 0 w 379122"/>
                <a:gd name="connsiteY10" fmla="*/ 0 h 266838"/>
                <a:gd name="connsiteX11" fmla="*/ 18053 w 379122"/>
                <a:gd name="connsiteY11" fmla="*/ 0 h 266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9122" h="266838">
                  <a:moveTo>
                    <a:pt x="18053" y="0"/>
                  </a:moveTo>
                  <a:cubicBezTo>
                    <a:pt x="38308" y="19815"/>
                    <a:pt x="62526" y="34786"/>
                    <a:pt x="84983" y="51518"/>
                  </a:cubicBezTo>
                  <a:cubicBezTo>
                    <a:pt x="119769" y="77938"/>
                    <a:pt x="155876" y="102596"/>
                    <a:pt x="191543" y="128135"/>
                  </a:cubicBezTo>
                  <a:cubicBezTo>
                    <a:pt x="235135" y="159399"/>
                    <a:pt x="278727" y="190662"/>
                    <a:pt x="321880" y="221925"/>
                  </a:cubicBezTo>
                  <a:cubicBezTo>
                    <a:pt x="341254" y="236016"/>
                    <a:pt x="360629" y="250547"/>
                    <a:pt x="379122" y="266839"/>
                  </a:cubicBezTo>
                  <a:cubicBezTo>
                    <a:pt x="369435" y="261555"/>
                    <a:pt x="359748" y="256271"/>
                    <a:pt x="350061" y="251427"/>
                  </a:cubicBezTo>
                  <a:cubicBezTo>
                    <a:pt x="286653" y="218843"/>
                    <a:pt x="224567" y="184497"/>
                    <a:pt x="164683" y="146189"/>
                  </a:cubicBezTo>
                  <a:cubicBezTo>
                    <a:pt x="116687" y="115806"/>
                    <a:pt x="73975" y="79259"/>
                    <a:pt x="33905" y="39189"/>
                  </a:cubicBezTo>
                  <a:cubicBezTo>
                    <a:pt x="27300" y="32584"/>
                    <a:pt x="24218" y="23337"/>
                    <a:pt x="15411" y="18934"/>
                  </a:cubicBezTo>
                  <a:cubicBezTo>
                    <a:pt x="8807" y="14971"/>
                    <a:pt x="3963" y="9247"/>
                    <a:pt x="0" y="3082"/>
                  </a:cubicBezTo>
                  <a:cubicBezTo>
                    <a:pt x="0" y="2202"/>
                    <a:pt x="0" y="1321"/>
                    <a:pt x="0" y="0"/>
                  </a:cubicBezTo>
                  <a:cubicBezTo>
                    <a:pt x="5724" y="0"/>
                    <a:pt x="11889" y="0"/>
                    <a:pt x="18053" y="0"/>
                  </a:cubicBezTo>
                  <a:close/>
                </a:path>
              </a:pathLst>
            </a:custGeom>
            <a:solidFill>
              <a:schemeClr val="tx1">
                <a:lumMod val="50000"/>
                <a:lumOff val="50000"/>
                <a:alpha val="40000"/>
              </a:schemeClr>
            </a:solidFill>
            <a:ln w="4403" cap="flat">
              <a:noFill/>
              <a:prstDash val="solid"/>
              <a:miter/>
            </a:ln>
          </p:spPr>
          <p:txBody>
            <a:bodyPr rtlCol="0" anchor="ctr"/>
            <a:lstStyle/>
            <a:p>
              <a:endParaRPr lang="en-US"/>
            </a:p>
          </p:txBody>
        </p:sp>
        <p:sp>
          <p:nvSpPr>
            <p:cNvPr id="95" name="Freeform: Shape 94">
              <a:extLst>
                <a:ext uri="{FF2B5EF4-FFF2-40B4-BE49-F238E27FC236}">
                  <a16:creationId xmlns:a16="http://schemas.microsoft.com/office/drawing/2014/main" id="{BCA11553-3382-4318-9971-FB6195205889}"/>
                </a:ext>
              </a:extLst>
            </p:cNvPr>
            <p:cNvSpPr/>
            <p:nvPr/>
          </p:nvSpPr>
          <p:spPr>
            <a:xfrm>
              <a:off x="9918496" y="2727521"/>
              <a:ext cx="976647" cy="228089"/>
            </a:xfrm>
            <a:custGeom>
              <a:avLst/>
              <a:gdLst>
                <a:gd name="connsiteX0" fmla="*/ 715093 w 976647"/>
                <a:gd name="connsiteY0" fmla="*/ 59004 h 228089"/>
                <a:gd name="connsiteX1" fmla="*/ 836623 w 976647"/>
                <a:gd name="connsiteY1" fmla="*/ 29942 h 228089"/>
                <a:gd name="connsiteX2" fmla="*/ 976648 w 976647"/>
                <a:gd name="connsiteY2" fmla="*/ 0 h 228089"/>
                <a:gd name="connsiteX3" fmla="*/ 932615 w 976647"/>
                <a:gd name="connsiteY3" fmla="*/ 16292 h 228089"/>
                <a:gd name="connsiteX4" fmla="*/ 819450 w 976647"/>
                <a:gd name="connsiteY4" fmla="*/ 56362 h 228089"/>
                <a:gd name="connsiteX5" fmla="*/ 761768 w 976647"/>
                <a:gd name="connsiteY5" fmla="*/ 75296 h 228089"/>
                <a:gd name="connsiteX6" fmla="*/ 671500 w 976647"/>
                <a:gd name="connsiteY6" fmla="*/ 102156 h 228089"/>
                <a:gd name="connsiteX7" fmla="*/ 512982 w 976647"/>
                <a:gd name="connsiteY7" fmla="*/ 149271 h 228089"/>
                <a:gd name="connsiteX8" fmla="*/ 352703 w 976647"/>
                <a:gd name="connsiteY8" fmla="*/ 188460 h 228089"/>
                <a:gd name="connsiteX9" fmla="*/ 197267 w 976647"/>
                <a:gd name="connsiteY9" fmla="*/ 213119 h 228089"/>
                <a:gd name="connsiteX10" fmla="*/ 9687 w 976647"/>
                <a:gd name="connsiteY10" fmla="*/ 228090 h 228089"/>
                <a:gd name="connsiteX11" fmla="*/ 0 w 976647"/>
                <a:gd name="connsiteY11" fmla="*/ 225448 h 228089"/>
                <a:gd name="connsiteX12" fmla="*/ 73975 w 976647"/>
                <a:gd name="connsiteY12" fmla="*/ 208275 h 228089"/>
                <a:gd name="connsiteX13" fmla="*/ 239098 w 976647"/>
                <a:gd name="connsiteY13" fmla="*/ 169086 h 228089"/>
                <a:gd name="connsiteX14" fmla="*/ 628348 w 976647"/>
                <a:gd name="connsiteY14" fmla="*/ 78819 h 228089"/>
                <a:gd name="connsiteX15" fmla="*/ 640237 w 976647"/>
                <a:gd name="connsiteY15" fmla="*/ 75736 h 228089"/>
                <a:gd name="connsiteX16" fmla="*/ 677665 w 976647"/>
                <a:gd name="connsiteY16" fmla="*/ 66490 h 228089"/>
                <a:gd name="connsiteX17" fmla="*/ 715093 w 976647"/>
                <a:gd name="connsiteY17" fmla="*/ 59004 h 22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76647" h="228089">
                  <a:moveTo>
                    <a:pt x="715093" y="59004"/>
                  </a:moveTo>
                  <a:cubicBezTo>
                    <a:pt x="755603" y="49317"/>
                    <a:pt x="796113" y="39189"/>
                    <a:pt x="836623" y="29942"/>
                  </a:cubicBezTo>
                  <a:cubicBezTo>
                    <a:pt x="882858" y="18934"/>
                    <a:pt x="929532" y="8366"/>
                    <a:pt x="976648" y="0"/>
                  </a:cubicBezTo>
                  <a:cubicBezTo>
                    <a:pt x="962117" y="5284"/>
                    <a:pt x="947146" y="10128"/>
                    <a:pt x="932615" y="16292"/>
                  </a:cubicBezTo>
                  <a:cubicBezTo>
                    <a:pt x="895627" y="32144"/>
                    <a:pt x="856438" y="40510"/>
                    <a:pt x="819450" y="56362"/>
                  </a:cubicBezTo>
                  <a:cubicBezTo>
                    <a:pt x="801397" y="63848"/>
                    <a:pt x="780261" y="66490"/>
                    <a:pt x="761768" y="75296"/>
                  </a:cubicBezTo>
                  <a:cubicBezTo>
                    <a:pt x="730945" y="81461"/>
                    <a:pt x="701443" y="92469"/>
                    <a:pt x="671500" y="102156"/>
                  </a:cubicBezTo>
                  <a:cubicBezTo>
                    <a:pt x="619101" y="119769"/>
                    <a:pt x="565822" y="133860"/>
                    <a:pt x="512982" y="149271"/>
                  </a:cubicBezTo>
                  <a:cubicBezTo>
                    <a:pt x="460143" y="164683"/>
                    <a:pt x="406423" y="177893"/>
                    <a:pt x="352703" y="188460"/>
                  </a:cubicBezTo>
                  <a:cubicBezTo>
                    <a:pt x="301184" y="198588"/>
                    <a:pt x="249666" y="206954"/>
                    <a:pt x="197267" y="213119"/>
                  </a:cubicBezTo>
                  <a:cubicBezTo>
                    <a:pt x="134740" y="220604"/>
                    <a:pt x="72214" y="226329"/>
                    <a:pt x="9687" y="228090"/>
                  </a:cubicBezTo>
                  <a:cubicBezTo>
                    <a:pt x="6605" y="228090"/>
                    <a:pt x="3523" y="228090"/>
                    <a:pt x="0" y="225448"/>
                  </a:cubicBezTo>
                  <a:cubicBezTo>
                    <a:pt x="24658" y="219724"/>
                    <a:pt x="49317" y="213999"/>
                    <a:pt x="73975" y="208275"/>
                  </a:cubicBezTo>
                  <a:cubicBezTo>
                    <a:pt x="129016" y="195065"/>
                    <a:pt x="184057" y="181855"/>
                    <a:pt x="239098" y="169086"/>
                  </a:cubicBezTo>
                  <a:cubicBezTo>
                    <a:pt x="368995" y="138703"/>
                    <a:pt x="498892" y="108761"/>
                    <a:pt x="628348" y="78819"/>
                  </a:cubicBezTo>
                  <a:cubicBezTo>
                    <a:pt x="632311" y="77938"/>
                    <a:pt x="636274" y="76617"/>
                    <a:pt x="640237" y="75736"/>
                  </a:cubicBezTo>
                  <a:cubicBezTo>
                    <a:pt x="652566" y="72214"/>
                    <a:pt x="665776" y="72654"/>
                    <a:pt x="677665" y="66490"/>
                  </a:cubicBezTo>
                  <a:cubicBezTo>
                    <a:pt x="689994" y="59444"/>
                    <a:pt x="702323" y="56362"/>
                    <a:pt x="715093" y="59004"/>
                  </a:cubicBezTo>
                  <a:close/>
                </a:path>
              </a:pathLst>
            </a:custGeom>
            <a:solidFill>
              <a:schemeClr val="tx1">
                <a:lumMod val="50000"/>
                <a:lumOff val="50000"/>
                <a:alpha val="40000"/>
              </a:schemeClr>
            </a:solidFill>
            <a:ln w="4403" cap="flat">
              <a:noFill/>
              <a:prstDash val="solid"/>
              <a:miter/>
            </a:ln>
          </p:spPr>
          <p:txBody>
            <a:bodyPr rtlCol="0" anchor="ctr"/>
            <a:lstStyle/>
            <a:p>
              <a:endParaRPr lang="en-US"/>
            </a:p>
          </p:txBody>
        </p:sp>
        <p:sp>
          <p:nvSpPr>
            <p:cNvPr id="96" name="Freeform: Shape 95">
              <a:extLst>
                <a:ext uri="{FF2B5EF4-FFF2-40B4-BE49-F238E27FC236}">
                  <a16:creationId xmlns:a16="http://schemas.microsoft.com/office/drawing/2014/main" id="{E6BB1D16-2898-4A52-9484-4F626F661337}"/>
                </a:ext>
              </a:extLst>
            </p:cNvPr>
            <p:cNvSpPr/>
            <p:nvPr/>
          </p:nvSpPr>
          <p:spPr>
            <a:xfrm>
              <a:off x="8894294" y="2970958"/>
              <a:ext cx="128563" cy="136565"/>
            </a:xfrm>
            <a:custGeom>
              <a:avLst/>
              <a:gdLst>
                <a:gd name="connsiteX0" fmla="*/ 0 w 128563"/>
                <a:gd name="connsiteY0" fmla="*/ 132603 h 136565"/>
                <a:gd name="connsiteX1" fmla="*/ 107880 w 128563"/>
                <a:gd name="connsiteY1" fmla="*/ 5788 h 136565"/>
                <a:gd name="connsiteX2" fmla="*/ 117127 w 128563"/>
                <a:gd name="connsiteY2" fmla="*/ 4467 h 136565"/>
                <a:gd name="connsiteX3" fmla="*/ 127695 w 128563"/>
                <a:gd name="connsiteY3" fmla="*/ 69196 h 136565"/>
                <a:gd name="connsiteX4" fmla="*/ 95551 w 128563"/>
                <a:gd name="connsiteY4" fmla="*/ 110146 h 136565"/>
                <a:gd name="connsiteX5" fmla="*/ 1321 w 128563"/>
                <a:gd name="connsiteY5" fmla="*/ 136566 h 136565"/>
                <a:gd name="connsiteX6" fmla="*/ 0 w 128563"/>
                <a:gd name="connsiteY6" fmla="*/ 132603 h 136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563" h="136565">
                  <a:moveTo>
                    <a:pt x="0" y="132603"/>
                  </a:moveTo>
                  <a:cubicBezTo>
                    <a:pt x="36107" y="90331"/>
                    <a:pt x="71773" y="48060"/>
                    <a:pt x="107880" y="5788"/>
                  </a:cubicBezTo>
                  <a:cubicBezTo>
                    <a:pt x="110522" y="2706"/>
                    <a:pt x="114485" y="-4779"/>
                    <a:pt x="117127" y="4467"/>
                  </a:cubicBezTo>
                  <a:cubicBezTo>
                    <a:pt x="123292" y="25603"/>
                    <a:pt x="131218" y="46299"/>
                    <a:pt x="127695" y="69196"/>
                  </a:cubicBezTo>
                  <a:cubicBezTo>
                    <a:pt x="124613" y="89010"/>
                    <a:pt x="112724" y="101780"/>
                    <a:pt x="95551" y="110146"/>
                  </a:cubicBezTo>
                  <a:cubicBezTo>
                    <a:pt x="65609" y="125117"/>
                    <a:pt x="33465" y="130401"/>
                    <a:pt x="1321" y="136566"/>
                  </a:cubicBezTo>
                  <a:cubicBezTo>
                    <a:pt x="880" y="135245"/>
                    <a:pt x="440" y="133924"/>
                    <a:pt x="0" y="132603"/>
                  </a:cubicBezTo>
                  <a:close/>
                </a:path>
              </a:pathLst>
            </a:custGeom>
            <a:solidFill>
              <a:schemeClr val="tx1">
                <a:lumMod val="50000"/>
                <a:lumOff val="50000"/>
                <a:alpha val="40000"/>
              </a:schemeClr>
            </a:solidFill>
            <a:ln w="4403" cap="flat">
              <a:noFill/>
              <a:prstDash val="solid"/>
              <a:miter/>
            </a:ln>
          </p:spPr>
          <p:txBody>
            <a:bodyPr rtlCol="0" anchor="ctr"/>
            <a:lstStyle/>
            <a:p>
              <a:endParaRPr lang="en-US"/>
            </a:p>
          </p:txBody>
        </p:sp>
        <p:sp>
          <p:nvSpPr>
            <p:cNvPr id="97" name="Freeform: Shape 96">
              <a:extLst>
                <a:ext uri="{FF2B5EF4-FFF2-40B4-BE49-F238E27FC236}">
                  <a16:creationId xmlns:a16="http://schemas.microsoft.com/office/drawing/2014/main" id="{D2F8061A-2595-439A-9767-F5DDD5437911}"/>
                </a:ext>
              </a:extLst>
            </p:cNvPr>
            <p:cNvSpPr/>
            <p:nvPr/>
          </p:nvSpPr>
          <p:spPr>
            <a:xfrm>
              <a:off x="10917161" y="2628007"/>
              <a:ext cx="15411" cy="15851"/>
            </a:xfrm>
            <a:custGeom>
              <a:avLst/>
              <a:gdLst>
                <a:gd name="connsiteX0" fmla="*/ 0 w 15411"/>
                <a:gd name="connsiteY0" fmla="*/ 0 h 15851"/>
                <a:gd name="connsiteX1" fmla="*/ 15411 w 15411"/>
                <a:gd name="connsiteY1" fmla="*/ 15852 h 15851"/>
                <a:gd name="connsiteX2" fmla="*/ 0 w 15411"/>
                <a:gd name="connsiteY2" fmla="*/ 0 h 15851"/>
              </a:gdLst>
              <a:ahLst/>
              <a:cxnLst>
                <a:cxn ang="0">
                  <a:pos x="connsiteX0" y="connsiteY0"/>
                </a:cxn>
                <a:cxn ang="0">
                  <a:pos x="connsiteX1" y="connsiteY1"/>
                </a:cxn>
                <a:cxn ang="0">
                  <a:pos x="connsiteX2" y="connsiteY2"/>
                </a:cxn>
              </a:cxnLst>
              <a:rect l="l" t="t" r="r" b="b"/>
              <a:pathLst>
                <a:path w="15411" h="15851">
                  <a:moveTo>
                    <a:pt x="0" y="0"/>
                  </a:moveTo>
                  <a:cubicBezTo>
                    <a:pt x="6164" y="4403"/>
                    <a:pt x="11448" y="9247"/>
                    <a:pt x="15411" y="15852"/>
                  </a:cubicBezTo>
                  <a:cubicBezTo>
                    <a:pt x="5724" y="14971"/>
                    <a:pt x="2202" y="7926"/>
                    <a:pt x="0" y="0"/>
                  </a:cubicBezTo>
                  <a:close/>
                </a:path>
              </a:pathLst>
            </a:custGeom>
            <a:solidFill>
              <a:srgbClr val="5FA8E9"/>
            </a:solidFill>
            <a:ln w="4403" cap="flat">
              <a:no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id="{CF5B764B-89F1-4ECD-9C2D-788C761372AF}"/>
                </a:ext>
              </a:extLst>
            </p:cNvPr>
            <p:cNvSpPr/>
            <p:nvPr/>
          </p:nvSpPr>
          <p:spPr>
            <a:xfrm>
              <a:off x="9384588" y="4247783"/>
              <a:ext cx="2639067" cy="2380165"/>
            </a:xfrm>
            <a:custGeom>
              <a:avLst/>
              <a:gdLst>
                <a:gd name="connsiteX0" fmla="*/ 119561 w 2467479"/>
                <a:gd name="connsiteY0" fmla="*/ 2339904 h 2340783"/>
                <a:gd name="connsiteX1" fmla="*/ 49549 w 2467479"/>
                <a:gd name="connsiteY1" fmla="*/ 2023748 h 2340783"/>
                <a:gd name="connsiteX2" fmla="*/ 672 w 2467479"/>
                <a:gd name="connsiteY2" fmla="*/ 1607197 h 2340783"/>
                <a:gd name="connsiteX3" fmla="*/ 16084 w 2467479"/>
                <a:gd name="connsiteY3" fmla="*/ 1268145 h 2340783"/>
                <a:gd name="connsiteX4" fmla="*/ 64079 w 2467479"/>
                <a:gd name="connsiteY4" fmla="*/ 899150 h 2340783"/>
                <a:gd name="connsiteX5" fmla="*/ 82573 w 2467479"/>
                <a:gd name="connsiteY5" fmla="*/ 874051 h 2340783"/>
                <a:gd name="connsiteX6" fmla="*/ 2204074 w 2467479"/>
                <a:gd name="connsiteY6" fmla="*/ 22016 h 2340783"/>
                <a:gd name="connsiteX7" fmla="*/ 2228732 w 2467479"/>
                <a:gd name="connsiteY7" fmla="*/ 0 h 2340783"/>
                <a:gd name="connsiteX8" fmla="*/ 2242823 w 2467479"/>
                <a:gd name="connsiteY8" fmla="*/ 16292 h 2340783"/>
                <a:gd name="connsiteX9" fmla="*/ 2297864 w 2467479"/>
                <a:gd name="connsiteY9" fmla="*/ 161600 h 2340783"/>
                <a:gd name="connsiteX10" fmla="*/ 2388571 w 2467479"/>
                <a:gd name="connsiteY10" fmla="*/ 434604 h 2340783"/>
                <a:gd name="connsiteX11" fmla="*/ 2455061 w 2467479"/>
                <a:gd name="connsiteY11" fmla="*/ 689554 h 2340783"/>
                <a:gd name="connsiteX12" fmla="*/ 2461225 w 2467479"/>
                <a:gd name="connsiteY12" fmla="*/ 735348 h 2340783"/>
                <a:gd name="connsiteX13" fmla="*/ 2461666 w 2467479"/>
                <a:gd name="connsiteY13" fmla="*/ 1311737 h 2340783"/>
                <a:gd name="connsiteX14" fmla="*/ 2460785 w 2467479"/>
                <a:gd name="connsiteY14" fmla="*/ 2060295 h 2340783"/>
                <a:gd name="connsiteX15" fmla="*/ 2427320 w 2467479"/>
                <a:gd name="connsiteY15" fmla="*/ 2340784 h 2340783"/>
                <a:gd name="connsiteX16" fmla="*/ 119561 w 2467479"/>
                <a:gd name="connsiteY16" fmla="*/ 2339904 h 2340783"/>
                <a:gd name="connsiteX0" fmla="*/ 119561 w 2628720"/>
                <a:gd name="connsiteY0" fmla="*/ 2339904 h 2340784"/>
                <a:gd name="connsiteX1" fmla="*/ 49549 w 2628720"/>
                <a:gd name="connsiteY1" fmla="*/ 2023748 h 2340784"/>
                <a:gd name="connsiteX2" fmla="*/ 672 w 2628720"/>
                <a:gd name="connsiteY2" fmla="*/ 1607197 h 2340784"/>
                <a:gd name="connsiteX3" fmla="*/ 16084 w 2628720"/>
                <a:gd name="connsiteY3" fmla="*/ 1268145 h 2340784"/>
                <a:gd name="connsiteX4" fmla="*/ 64079 w 2628720"/>
                <a:gd name="connsiteY4" fmla="*/ 899150 h 2340784"/>
                <a:gd name="connsiteX5" fmla="*/ 82573 w 2628720"/>
                <a:gd name="connsiteY5" fmla="*/ 874051 h 2340784"/>
                <a:gd name="connsiteX6" fmla="*/ 2204074 w 2628720"/>
                <a:gd name="connsiteY6" fmla="*/ 22016 h 2340784"/>
                <a:gd name="connsiteX7" fmla="*/ 2228732 w 2628720"/>
                <a:gd name="connsiteY7" fmla="*/ 0 h 2340784"/>
                <a:gd name="connsiteX8" fmla="*/ 2242823 w 2628720"/>
                <a:gd name="connsiteY8" fmla="*/ 16292 h 2340784"/>
                <a:gd name="connsiteX9" fmla="*/ 2297864 w 2628720"/>
                <a:gd name="connsiteY9" fmla="*/ 161600 h 2340784"/>
                <a:gd name="connsiteX10" fmla="*/ 2388571 w 2628720"/>
                <a:gd name="connsiteY10" fmla="*/ 434604 h 2340784"/>
                <a:gd name="connsiteX11" fmla="*/ 2455061 w 2628720"/>
                <a:gd name="connsiteY11" fmla="*/ 689554 h 2340784"/>
                <a:gd name="connsiteX12" fmla="*/ 2461225 w 2628720"/>
                <a:gd name="connsiteY12" fmla="*/ 735348 h 2340784"/>
                <a:gd name="connsiteX13" fmla="*/ 2628720 w 2628720"/>
                <a:gd name="connsiteY13" fmla="*/ 1329322 h 2340784"/>
                <a:gd name="connsiteX14" fmla="*/ 2460785 w 2628720"/>
                <a:gd name="connsiteY14" fmla="*/ 2060295 h 2340784"/>
                <a:gd name="connsiteX15" fmla="*/ 2427320 w 2628720"/>
                <a:gd name="connsiteY15" fmla="*/ 2340784 h 2340784"/>
                <a:gd name="connsiteX16" fmla="*/ 119561 w 2628720"/>
                <a:gd name="connsiteY16" fmla="*/ 2339904 h 2340784"/>
                <a:gd name="connsiteX0" fmla="*/ 119561 w 2628724"/>
                <a:gd name="connsiteY0" fmla="*/ 2339904 h 2340784"/>
                <a:gd name="connsiteX1" fmla="*/ 49549 w 2628724"/>
                <a:gd name="connsiteY1" fmla="*/ 2023748 h 2340784"/>
                <a:gd name="connsiteX2" fmla="*/ 672 w 2628724"/>
                <a:gd name="connsiteY2" fmla="*/ 1607197 h 2340784"/>
                <a:gd name="connsiteX3" fmla="*/ 16084 w 2628724"/>
                <a:gd name="connsiteY3" fmla="*/ 1268145 h 2340784"/>
                <a:gd name="connsiteX4" fmla="*/ 64079 w 2628724"/>
                <a:gd name="connsiteY4" fmla="*/ 899150 h 2340784"/>
                <a:gd name="connsiteX5" fmla="*/ 82573 w 2628724"/>
                <a:gd name="connsiteY5" fmla="*/ 874051 h 2340784"/>
                <a:gd name="connsiteX6" fmla="*/ 2204074 w 2628724"/>
                <a:gd name="connsiteY6" fmla="*/ 22016 h 2340784"/>
                <a:gd name="connsiteX7" fmla="*/ 2228732 w 2628724"/>
                <a:gd name="connsiteY7" fmla="*/ 0 h 2340784"/>
                <a:gd name="connsiteX8" fmla="*/ 2242823 w 2628724"/>
                <a:gd name="connsiteY8" fmla="*/ 16292 h 2340784"/>
                <a:gd name="connsiteX9" fmla="*/ 2297864 w 2628724"/>
                <a:gd name="connsiteY9" fmla="*/ 161600 h 2340784"/>
                <a:gd name="connsiteX10" fmla="*/ 2388571 w 2628724"/>
                <a:gd name="connsiteY10" fmla="*/ 434604 h 2340784"/>
                <a:gd name="connsiteX11" fmla="*/ 2455061 w 2628724"/>
                <a:gd name="connsiteY11" fmla="*/ 689554 h 2340784"/>
                <a:gd name="connsiteX12" fmla="*/ 2628720 w 2628724"/>
                <a:gd name="connsiteY12" fmla="*/ 1329322 h 2340784"/>
                <a:gd name="connsiteX13" fmla="*/ 2460785 w 2628724"/>
                <a:gd name="connsiteY13" fmla="*/ 2060295 h 2340784"/>
                <a:gd name="connsiteX14" fmla="*/ 2427320 w 2628724"/>
                <a:gd name="connsiteY14" fmla="*/ 2340784 h 2340784"/>
                <a:gd name="connsiteX15" fmla="*/ 119561 w 2628724"/>
                <a:gd name="connsiteY15" fmla="*/ 2339904 h 2340784"/>
                <a:gd name="connsiteX0" fmla="*/ 119561 w 2629454"/>
                <a:gd name="connsiteY0" fmla="*/ 2339904 h 2340784"/>
                <a:gd name="connsiteX1" fmla="*/ 49549 w 2629454"/>
                <a:gd name="connsiteY1" fmla="*/ 2023748 h 2340784"/>
                <a:gd name="connsiteX2" fmla="*/ 672 w 2629454"/>
                <a:gd name="connsiteY2" fmla="*/ 1607197 h 2340784"/>
                <a:gd name="connsiteX3" fmla="*/ 16084 w 2629454"/>
                <a:gd name="connsiteY3" fmla="*/ 1268145 h 2340784"/>
                <a:gd name="connsiteX4" fmla="*/ 64079 w 2629454"/>
                <a:gd name="connsiteY4" fmla="*/ 899150 h 2340784"/>
                <a:gd name="connsiteX5" fmla="*/ 82573 w 2629454"/>
                <a:gd name="connsiteY5" fmla="*/ 874051 h 2340784"/>
                <a:gd name="connsiteX6" fmla="*/ 2204074 w 2629454"/>
                <a:gd name="connsiteY6" fmla="*/ 22016 h 2340784"/>
                <a:gd name="connsiteX7" fmla="*/ 2228732 w 2629454"/>
                <a:gd name="connsiteY7" fmla="*/ 0 h 2340784"/>
                <a:gd name="connsiteX8" fmla="*/ 2242823 w 2629454"/>
                <a:gd name="connsiteY8" fmla="*/ 16292 h 2340784"/>
                <a:gd name="connsiteX9" fmla="*/ 2297864 w 2629454"/>
                <a:gd name="connsiteY9" fmla="*/ 161600 h 2340784"/>
                <a:gd name="connsiteX10" fmla="*/ 2388571 w 2629454"/>
                <a:gd name="connsiteY10" fmla="*/ 434604 h 2340784"/>
                <a:gd name="connsiteX11" fmla="*/ 2516607 w 2629454"/>
                <a:gd name="connsiteY11" fmla="*/ 689554 h 2340784"/>
                <a:gd name="connsiteX12" fmla="*/ 2628720 w 2629454"/>
                <a:gd name="connsiteY12" fmla="*/ 1329322 h 2340784"/>
                <a:gd name="connsiteX13" fmla="*/ 2460785 w 2629454"/>
                <a:gd name="connsiteY13" fmla="*/ 2060295 h 2340784"/>
                <a:gd name="connsiteX14" fmla="*/ 2427320 w 2629454"/>
                <a:gd name="connsiteY14" fmla="*/ 2340784 h 2340784"/>
                <a:gd name="connsiteX15" fmla="*/ 119561 w 2629454"/>
                <a:gd name="connsiteY15" fmla="*/ 2339904 h 2340784"/>
                <a:gd name="connsiteX0" fmla="*/ 119561 w 2638180"/>
                <a:gd name="connsiteY0" fmla="*/ 2339904 h 2340784"/>
                <a:gd name="connsiteX1" fmla="*/ 49549 w 2638180"/>
                <a:gd name="connsiteY1" fmla="*/ 2023748 h 2340784"/>
                <a:gd name="connsiteX2" fmla="*/ 672 w 2638180"/>
                <a:gd name="connsiteY2" fmla="*/ 1607197 h 2340784"/>
                <a:gd name="connsiteX3" fmla="*/ 16084 w 2638180"/>
                <a:gd name="connsiteY3" fmla="*/ 1268145 h 2340784"/>
                <a:gd name="connsiteX4" fmla="*/ 64079 w 2638180"/>
                <a:gd name="connsiteY4" fmla="*/ 899150 h 2340784"/>
                <a:gd name="connsiteX5" fmla="*/ 82573 w 2638180"/>
                <a:gd name="connsiteY5" fmla="*/ 874051 h 2340784"/>
                <a:gd name="connsiteX6" fmla="*/ 2204074 w 2638180"/>
                <a:gd name="connsiteY6" fmla="*/ 22016 h 2340784"/>
                <a:gd name="connsiteX7" fmla="*/ 2228732 w 2638180"/>
                <a:gd name="connsiteY7" fmla="*/ 0 h 2340784"/>
                <a:gd name="connsiteX8" fmla="*/ 2242823 w 2638180"/>
                <a:gd name="connsiteY8" fmla="*/ 16292 h 2340784"/>
                <a:gd name="connsiteX9" fmla="*/ 2297864 w 2638180"/>
                <a:gd name="connsiteY9" fmla="*/ 161600 h 2340784"/>
                <a:gd name="connsiteX10" fmla="*/ 2388571 w 2638180"/>
                <a:gd name="connsiteY10" fmla="*/ 434604 h 2340784"/>
                <a:gd name="connsiteX11" fmla="*/ 2516607 w 2638180"/>
                <a:gd name="connsiteY11" fmla="*/ 689554 h 2340784"/>
                <a:gd name="connsiteX12" fmla="*/ 2637512 w 2638180"/>
                <a:gd name="connsiteY12" fmla="*/ 1382075 h 2340784"/>
                <a:gd name="connsiteX13" fmla="*/ 2460785 w 2638180"/>
                <a:gd name="connsiteY13" fmla="*/ 2060295 h 2340784"/>
                <a:gd name="connsiteX14" fmla="*/ 2427320 w 2638180"/>
                <a:gd name="connsiteY14" fmla="*/ 2340784 h 2340784"/>
                <a:gd name="connsiteX15" fmla="*/ 119561 w 2638180"/>
                <a:gd name="connsiteY15" fmla="*/ 2339904 h 2340784"/>
                <a:gd name="connsiteX0" fmla="*/ 119561 w 2684253"/>
                <a:gd name="connsiteY0" fmla="*/ 2339904 h 2340784"/>
                <a:gd name="connsiteX1" fmla="*/ 49549 w 2684253"/>
                <a:gd name="connsiteY1" fmla="*/ 2023748 h 2340784"/>
                <a:gd name="connsiteX2" fmla="*/ 672 w 2684253"/>
                <a:gd name="connsiteY2" fmla="*/ 1607197 h 2340784"/>
                <a:gd name="connsiteX3" fmla="*/ 16084 w 2684253"/>
                <a:gd name="connsiteY3" fmla="*/ 1268145 h 2340784"/>
                <a:gd name="connsiteX4" fmla="*/ 64079 w 2684253"/>
                <a:gd name="connsiteY4" fmla="*/ 899150 h 2340784"/>
                <a:gd name="connsiteX5" fmla="*/ 82573 w 2684253"/>
                <a:gd name="connsiteY5" fmla="*/ 874051 h 2340784"/>
                <a:gd name="connsiteX6" fmla="*/ 2204074 w 2684253"/>
                <a:gd name="connsiteY6" fmla="*/ 22016 h 2340784"/>
                <a:gd name="connsiteX7" fmla="*/ 2228732 w 2684253"/>
                <a:gd name="connsiteY7" fmla="*/ 0 h 2340784"/>
                <a:gd name="connsiteX8" fmla="*/ 2242823 w 2684253"/>
                <a:gd name="connsiteY8" fmla="*/ 16292 h 2340784"/>
                <a:gd name="connsiteX9" fmla="*/ 2297864 w 2684253"/>
                <a:gd name="connsiteY9" fmla="*/ 161600 h 2340784"/>
                <a:gd name="connsiteX10" fmla="*/ 2388571 w 2684253"/>
                <a:gd name="connsiteY10" fmla="*/ 434604 h 2340784"/>
                <a:gd name="connsiteX11" fmla="*/ 2516607 w 2684253"/>
                <a:gd name="connsiteY11" fmla="*/ 689554 h 2340784"/>
                <a:gd name="connsiteX12" fmla="*/ 2637512 w 2684253"/>
                <a:gd name="connsiteY12" fmla="*/ 1382075 h 2340784"/>
                <a:gd name="connsiteX13" fmla="*/ 2427320 w 2684253"/>
                <a:gd name="connsiteY13" fmla="*/ 2340784 h 2340784"/>
                <a:gd name="connsiteX14" fmla="*/ 119561 w 2684253"/>
                <a:gd name="connsiteY14" fmla="*/ 2339904 h 2340784"/>
                <a:gd name="connsiteX0" fmla="*/ 119561 w 2639067"/>
                <a:gd name="connsiteY0" fmla="*/ 2339904 h 2340784"/>
                <a:gd name="connsiteX1" fmla="*/ 49549 w 2639067"/>
                <a:gd name="connsiteY1" fmla="*/ 2023748 h 2340784"/>
                <a:gd name="connsiteX2" fmla="*/ 672 w 2639067"/>
                <a:gd name="connsiteY2" fmla="*/ 1607197 h 2340784"/>
                <a:gd name="connsiteX3" fmla="*/ 16084 w 2639067"/>
                <a:gd name="connsiteY3" fmla="*/ 1268145 h 2340784"/>
                <a:gd name="connsiteX4" fmla="*/ 64079 w 2639067"/>
                <a:gd name="connsiteY4" fmla="*/ 899150 h 2340784"/>
                <a:gd name="connsiteX5" fmla="*/ 82573 w 2639067"/>
                <a:gd name="connsiteY5" fmla="*/ 874051 h 2340784"/>
                <a:gd name="connsiteX6" fmla="*/ 2204074 w 2639067"/>
                <a:gd name="connsiteY6" fmla="*/ 22016 h 2340784"/>
                <a:gd name="connsiteX7" fmla="*/ 2228732 w 2639067"/>
                <a:gd name="connsiteY7" fmla="*/ 0 h 2340784"/>
                <a:gd name="connsiteX8" fmla="*/ 2242823 w 2639067"/>
                <a:gd name="connsiteY8" fmla="*/ 16292 h 2340784"/>
                <a:gd name="connsiteX9" fmla="*/ 2297864 w 2639067"/>
                <a:gd name="connsiteY9" fmla="*/ 161600 h 2340784"/>
                <a:gd name="connsiteX10" fmla="*/ 2388571 w 2639067"/>
                <a:gd name="connsiteY10" fmla="*/ 434604 h 2340784"/>
                <a:gd name="connsiteX11" fmla="*/ 2516607 w 2639067"/>
                <a:gd name="connsiteY11" fmla="*/ 689554 h 2340784"/>
                <a:gd name="connsiteX12" fmla="*/ 2637512 w 2639067"/>
                <a:gd name="connsiteY12" fmla="*/ 1382075 h 2340784"/>
                <a:gd name="connsiteX13" fmla="*/ 2427320 w 2639067"/>
                <a:gd name="connsiteY13" fmla="*/ 2340784 h 2340784"/>
                <a:gd name="connsiteX14" fmla="*/ 119561 w 2639067"/>
                <a:gd name="connsiteY14" fmla="*/ 2339904 h 2340784"/>
                <a:gd name="connsiteX0" fmla="*/ 119561 w 2639067"/>
                <a:gd name="connsiteY0" fmla="*/ 2339904 h 2340784"/>
                <a:gd name="connsiteX1" fmla="*/ 49549 w 2639067"/>
                <a:gd name="connsiteY1" fmla="*/ 2023748 h 2340784"/>
                <a:gd name="connsiteX2" fmla="*/ 672 w 2639067"/>
                <a:gd name="connsiteY2" fmla="*/ 1607197 h 2340784"/>
                <a:gd name="connsiteX3" fmla="*/ 16084 w 2639067"/>
                <a:gd name="connsiteY3" fmla="*/ 1268145 h 2340784"/>
                <a:gd name="connsiteX4" fmla="*/ 64079 w 2639067"/>
                <a:gd name="connsiteY4" fmla="*/ 899150 h 2340784"/>
                <a:gd name="connsiteX5" fmla="*/ 82573 w 2639067"/>
                <a:gd name="connsiteY5" fmla="*/ 874051 h 2340784"/>
                <a:gd name="connsiteX6" fmla="*/ 2204074 w 2639067"/>
                <a:gd name="connsiteY6" fmla="*/ 22016 h 2340784"/>
                <a:gd name="connsiteX7" fmla="*/ 2228732 w 2639067"/>
                <a:gd name="connsiteY7" fmla="*/ 0 h 2340784"/>
                <a:gd name="connsiteX8" fmla="*/ 2242823 w 2639067"/>
                <a:gd name="connsiteY8" fmla="*/ 16292 h 2340784"/>
                <a:gd name="connsiteX9" fmla="*/ 2297864 w 2639067"/>
                <a:gd name="connsiteY9" fmla="*/ 161600 h 2340784"/>
                <a:gd name="connsiteX10" fmla="*/ 2388571 w 2639067"/>
                <a:gd name="connsiteY10" fmla="*/ 434604 h 2340784"/>
                <a:gd name="connsiteX11" fmla="*/ 2516607 w 2639067"/>
                <a:gd name="connsiteY11" fmla="*/ 689554 h 2340784"/>
                <a:gd name="connsiteX12" fmla="*/ 2637512 w 2639067"/>
                <a:gd name="connsiteY12" fmla="*/ 1408452 h 2340784"/>
                <a:gd name="connsiteX13" fmla="*/ 2427320 w 2639067"/>
                <a:gd name="connsiteY13" fmla="*/ 2340784 h 2340784"/>
                <a:gd name="connsiteX14" fmla="*/ 119561 w 2639067"/>
                <a:gd name="connsiteY14" fmla="*/ 2339904 h 2340784"/>
                <a:gd name="connsiteX0" fmla="*/ 119561 w 2639067"/>
                <a:gd name="connsiteY0" fmla="*/ 2339904 h 2340784"/>
                <a:gd name="connsiteX1" fmla="*/ 49549 w 2639067"/>
                <a:gd name="connsiteY1" fmla="*/ 2023748 h 2340784"/>
                <a:gd name="connsiteX2" fmla="*/ 672 w 2639067"/>
                <a:gd name="connsiteY2" fmla="*/ 1607197 h 2340784"/>
                <a:gd name="connsiteX3" fmla="*/ 16084 w 2639067"/>
                <a:gd name="connsiteY3" fmla="*/ 1268145 h 2340784"/>
                <a:gd name="connsiteX4" fmla="*/ 64079 w 2639067"/>
                <a:gd name="connsiteY4" fmla="*/ 899150 h 2340784"/>
                <a:gd name="connsiteX5" fmla="*/ 82573 w 2639067"/>
                <a:gd name="connsiteY5" fmla="*/ 874051 h 2340784"/>
                <a:gd name="connsiteX6" fmla="*/ 2204074 w 2639067"/>
                <a:gd name="connsiteY6" fmla="*/ 22016 h 2340784"/>
                <a:gd name="connsiteX7" fmla="*/ 2228732 w 2639067"/>
                <a:gd name="connsiteY7" fmla="*/ 0 h 2340784"/>
                <a:gd name="connsiteX8" fmla="*/ 2242823 w 2639067"/>
                <a:gd name="connsiteY8" fmla="*/ 16292 h 2340784"/>
                <a:gd name="connsiteX9" fmla="*/ 2297864 w 2639067"/>
                <a:gd name="connsiteY9" fmla="*/ 161600 h 2340784"/>
                <a:gd name="connsiteX10" fmla="*/ 2516607 w 2639067"/>
                <a:gd name="connsiteY10" fmla="*/ 689554 h 2340784"/>
                <a:gd name="connsiteX11" fmla="*/ 2637512 w 2639067"/>
                <a:gd name="connsiteY11" fmla="*/ 1408452 h 2340784"/>
                <a:gd name="connsiteX12" fmla="*/ 2427320 w 2639067"/>
                <a:gd name="connsiteY12" fmla="*/ 2340784 h 2340784"/>
                <a:gd name="connsiteX13" fmla="*/ 119561 w 2639067"/>
                <a:gd name="connsiteY13" fmla="*/ 2339904 h 2340784"/>
                <a:gd name="connsiteX0" fmla="*/ 119561 w 2639067"/>
                <a:gd name="connsiteY0" fmla="*/ 2379285 h 2380165"/>
                <a:gd name="connsiteX1" fmla="*/ 49549 w 2639067"/>
                <a:gd name="connsiteY1" fmla="*/ 2063129 h 2380165"/>
                <a:gd name="connsiteX2" fmla="*/ 672 w 2639067"/>
                <a:gd name="connsiteY2" fmla="*/ 1646578 h 2380165"/>
                <a:gd name="connsiteX3" fmla="*/ 16084 w 2639067"/>
                <a:gd name="connsiteY3" fmla="*/ 1307526 h 2380165"/>
                <a:gd name="connsiteX4" fmla="*/ 64079 w 2639067"/>
                <a:gd name="connsiteY4" fmla="*/ 938531 h 2380165"/>
                <a:gd name="connsiteX5" fmla="*/ 82573 w 2639067"/>
                <a:gd name="connsiteY5" fmla="*/ 913432 h 2380165"/>
                <a:gd name="connsiteX6" fmla="*/ 2204074 w 2639067"/>
                <a:gd name="connsiteY6" fmla="*/ 61397 h 2380165"/>
                <a:gd name="connsiteX7" fmla="*/ 2228732 w 2639067"/>
                <a:gd name="connsiteY7" fmla="*/ 39381 h 2380165"/>
                <a:gd name="connsiteX8" fmla="*/ 2242823 w 2639067"/>
                <a:gd name="connsiteY8" fmla="*/ 55673 h 2380165"/>
                <a:gd name="connsiteX9" fmla="*/ 2516607 w 2639067"/>
                <a:gd name="connsiteY9" fmla="*/ 728935 h 2380165"/>
                <a:gd name="connsiteX10" fmla="*/ 2637512 w 2639067"/>
                <a:gd name="connsiteY10" fmla="*/ 1447833 h 2380165"/>
                <a:gd name="connsiteX11" fmla="*/ 2427320 w 2639067"/>
                <a:gd name="connsiteY11" fmla="*/ 2380165 h 2380165"/>
                <a:gd name="connsiteX12" fmla="*/ 119561 w 2639067"/>
                <a:gd name="connsiteY12" fmla="*/ 2379285 h 2380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39067" h="2380165">
                  <a:moveTo>
                    <a:pt x="119561" y="2379285"/>
                  </a:moveTo>
                  <a:cubicBezTo>
                    <a:pt x="93141" y="2279770"/>
                    <a:pt x="69363" y="2163964"/>
                    <a:pt x="49549" y="2063129"/>
                  </a:cubicBezTo>
                  <a:cubicBezTo>
                    <a:pt x="22689" y="1925306"/>
                    <a:pt x="4195" y="1787043"/>
                    <a:pt x="672" y="1646578"/>
                  </a:cubicBezTo>
                  <a:cubicBezTo>
                    <a:pt x="-2410" y="1532974"/>
                    <a:pt x="5516" y="1420250"/>
                    <a:pt x="16084" y="1307526"/>
                  </a:cubicBezTo>
                  <a:cubicBezTo>
                    <a:pt x="27972" y="1183794"/>
                    <a:pt x="45586" y="1061382"/>
                    <a:pt x="64079" y="938531"/>
                  </a:cubicBezTo>
                  <a:cubicBezTo>
                    <a:pt x="65841" y="926202"/>
                    <a:pt x="69804" y="918276"/>
                    <a:pt x="82573" y="913432"/>
                  </a:cubicBezTo>
                  <a:cubicBezTo>
                    <a:pt x="102828" y="905506"/>
                    <a:pt x="2031465" y="130529"/>
                    <a:pt x="2204074" y="61397"/>
                  </a:cubicBezTo>
                  <a:cubicBezTo>
                    <a:pt x="2215963" y="56554"/>
                    <a:pt x="2219926" y="45986"/>
                    <a:pt x="2228732" y="39381"/>
                  </a:cubicBezTo>
                  <a:cubicBezTo>
                    <a:pt x="2239740" y="39381"/>
                    <a:pt x="2194844" y="-59253"/>
                    <a:pt x="2242823" y="55673"/>
                  </a:cubicBezTo>
                  <a:cubicBezTo>
                    <a:pt x="2290802" y="170599"/>
                    <a:pt x="2450826" y="496908"/>
                    <a:pt x="2516607" y="728935"/>
                  </a:cubicBezTo>
                  <a:cubicBezTo>
                    <a:pt x="2556632" y="878055"/>
                    <a:pt x="2652393" y="1172628"/>
                    <a:pt x="2637512" y="1447833"/>
                  </a:cubicBezTo>
                  <a:cubicBezTo>
                    <a:pt x="2622631" y="1723038"/>
                    <a:pt x="2521662" y="2097435"/>
                    <a:pt x="2427320" y="2380165"/>
                  </a:cubicBezTo>
                  <a:lnTo>
                    <a:pt x="119561" y="2379285"/>
                  </a:lnTo>
                  <a:close/>
                </a:path>
              </a:pathLst>
            </a:custGeom>
            <a:solidFill>
              <a:schemeClr val="accent1">
                <a:lumMod val="50000"/>
              </a:schemeClr>
            </a:solidFill>
            <a:ln w="4403" cap="flat">
              <a:noFill/>
              <a:prstDash val="solid"/>
              <a:miter/>
            </a:ln>
          </p:spPr>
          <p:txBody>
            <a:bodyPr rtlCol="0" anchor="ctr"/>
            <a:lstStyle/>
            <a:p>
              <a:endParaRPr lang="en-US"/>
            </a:p>
          </p:txBody>
        </p:sp>
        <p:sp>
          <p:nvSpPr>
            <p:cNvPr id="99" name="Freeform: Shape 98">
              <a:extLst>
                <a:ext uri="{FF2B5EF4-FFF2-40B4-BE49-F238E27FC236}">
                  <a16:creationId xmlns:a16="http://schemas.microsoft.com/office/drawing/2014/main" id="{C0B6BCDE-6487-4361-8C89-9343CB0461C2}"/>
                </a:ext>
              </a:extLst>
            </p:cNvPr>
            <p:cNvSpPr/>
            <p:nvPr/>
          </p:nvSpPr>
          <p:spPr>
            <a:xfrm>
              <a:off x="8848059" y="3449171"/>
              <a:ext cx="2580322" cy="452610"/>
            </a:xfrm>
            <a:custGeom>
              <a:avLst/>
              <a:gdLst>
                <a:gd name="connsiteX0" fmla="*/ 179213 w 2580322"/>
                <a:gd name="connsiteY0" fmla="*/ 14138 h 452610"/>
                <a:gd name="connsiteX1" fmla="*/ 188020 w 2580322"/>
                <a:gd name="connsiteY1" fmla="*/ 6653 h 452610"/>
                <a:gd name="connsiteX2" fmla="*/ 300304 w 2580322"/>
                <a:gd name="connsiteY2" fmla="*/ 21184 h 452610"/>
                <a:gd name="connsiteX3" fmla="*/ 363711 w 2580322"/>
                <a:gd name="connsiteY3" fmla="*/ 36155 h 452610"/>
                <a:gd name="connsiteX4" fmla="*/ 395415 w 2580322"/>
                <a:gd name="connsiteY4" fmla="*/ 105727 h 452610"/>
                <a:gd name="connsiteX5" fmla="*/ 570665 w 2580322"/>
                <a:gd name="connsiteY5" fmla="*/ 276133 h 452610"/>
                <a:gd name="connsiteX6" fmla="*/ 780261 w 2580322"/>
                <a:gd name="connsiteY6" fmla="*/ 398104 h 452610"/>
                <a:gd name="connsiteX7" fmla="*/ 1140450 w 2580322"/>
                <a:gd name="connsiteY7" fmla="*/ 370364 h 452610"/>
                <a:gd name="connsiteX8" fmla="*/ 1268145 w 2580322"/>
                <a:gd name="connsiteY8" fmla="*/ 324129 h 452610"/>
                <a:gd name="connsiteX9" fmla="*/ 1357972 w 2580322"/>
                <a:gd name="connsiteY9" fmla="*/ 321928 h 452610"/>
                <a:gd name="connsiteX10" fmla="*/ 1537625 w 2580322"/>
                <a:gd name="connsiteY10" fmla="*/ 341742 h 452610"/>
                <a:gd name="connsiteX11" fmla="*/ 1886806 w 2580322"/>
                <a:gd name="connsiteY11" fmla="*/ 372565 h 452610"/>
                <a:gd name="connsiteX12" fmla="*/ 2235986 w 2580322"/>
                <a:gd name="connsiteY12" fmla="*/ 403388 h 452610"/>
                <a:gd name="connsiteX13" fmla="*/ 2580322 w 2580322"/>
                <a:gd name="connsiteY13" fmla="*/ 434652 h 452610"/>
                <a:gd name="connsiteX14" fmla="*/ 2326253 w 2580322"/>
                <a:gd name="connsiteY14" fmla="*/ 431129 h 452610"/>
                <a:gd name="connsiteX15" fmla="*/ 1678971 w 2580322"/>
                <a:gd name="connsiteY15" fmla="*/ 387096 h 452610"/>
                <a:gd name="connsiteX16" fmla="*/ 1356210 w 2580322"/>
                <a:gd name="connsiteY16" fmla="*/ 354512 h 452610"/>
                <a:gd name="connsiteX17" fmla="*/ 1076602 w 2580322"/>
                <a:gd name="connsiteY17" fmla="*/ 417479 h 452610"/>
                <a:gd name="connsiteX18" fmla="*/ 727862 w 2580322"/>
                <a:gd name="connsiteY18" fmla="*/ 435973 h 452610"/>
                <a:gd name="connsiteX19" fmla="*/ 385287 w 2580322"/>
                <a:gd name="connsiteY19" fmla="*/ 206562 h 452610"/>
                <a:gd name="connsiteX20" fmla="*/ 246584 w 2580322"/>
                <a:gd name="connsiteY20" fmla="*/ 140953 h 452610"/>
                <a:gd name="connsiteX21" fmla="*/ 143107 w 2580322"/>
                <a:gd name="connsiteY21" fmla="*/ 186747 h 452610"/>
                <a:gd name="connsiteX22" fmla="*/ 72214 w 2580322"/>
                <a:gd name="connsiteY22" fmla="*/ 214047 h 452610"/>
                <a:gd name="connsiteX23" fmla="*/ 0 w 2580322"/>
                <a:gd name="connsiteY23" fmla="*/ 211846 h 452610"/>
                <a:gd name="connsiteX24" fmla="*/ 132098 w 2580322"/>
                <a:gd name="connsiteY24" fmla="*/ 82829 h 452610"/>
                <a:gd name="connsiteX25" fmla="*/ 179213 w 2580322"/>
                <a:gd name="connsiteY25" fmla="*/ 14138 h 452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80322" h="452610">
                  <a:moveTo>
                    <a:pt x="179213" y="14138"/>
                  </a:moveTo>
                  <a:cubicBezTo>
                    <a:pt x="182296" y="11056"/>
                    <a:pt x="184938" y="8414"/>
                    <a:pt x="188020" y="6653"/>
                  </a:cubicBezTo>
                  <a:cubicBezTo>
                    <a:pt x="217962" y="-11841"/>
                    <a:pt x="270361" y="13258"/>
                    <a:pt x="300304" y="21184"/>
                  </a:cubicBezTo>
                  <a:cubicBezTo>
                    <a:pt x="315715" y="25146"/>
                    <a:pt x="351382" y="27788"/>
                    <a:pt x="363711" y="36155"/>
                  </a:cubicBezTo>
                  <a:cubicBezTo>
                    <a:pt x="384406" y="50686"/>
                    <a:pt x="384406" y="85031"/>
                    <a:pt x="395415" y="105727"/>
                  </a:cubicBezTo>
                  <a:cubicBezTo>
                    <a:pt x="434604" y="180582"/>
                    <a:pt x="508138" y="222854"/>
                    <a:pt x="570665" y="276133"/>
                  </a:cubicBezTo>
                  <a:cubicBezTo>
                    <a:pt x="634953" y="330734"/>
                    <a:pt x="697039" y="376528"/>
                    <a:pt x="780261" y="398104"/>
                  </a:cubicBezTo>
                  <a:cubicBezTo>
                    <a:pt x="903113" y="429808"/>
                    <a:pt x="1023322" y="412195"/>
                    <a:pt x="1140450" y="370364"/>
                  </a:cubicBezTo>
                  <a:cubicBezTo>
                    <a:pt x="1176997" y="357154"/>
                    <a:pt x="1231597" y="336018"/>
                    <a:pt x="1268145" y="324129"/>
                  </a:cubicBezTo>
                  <a:cubicBezTo>
                    <a:pt x="1296326" y="315323"/>
                    <a:pt x="1328470" y="319726"/>
                    <a:pt x="1357972" y="321928"/>
                  </a:cubicBezTo>
                  <a:cubicBezTo>
                    <a:pt x="1418297" y="326331"/>
                    <a:pt x="1477741" y="336458"/>
                    <a:pt x="1537625" y="341742"/>
                  </a:cubicBezTo>
                  <a:cubicBezTo>
                    <a:pt x="1653872" y="351870"/>
                    <a:pt x="1770559" y="362438"/>
                    <a:pt x="1886806" y="372565"/>
                  </a:cubicBezTo>
                  <a:cubicBezTo>
                    <a:pt x="2003052" y="382693"/>
                    <a:pt x="2119739" y="393261"/>
                    <a:pt x="2235986" y="403388"/>
                  </a:cubicBezTo>
                  <a:cubicBezTo>
                    <a:pt x="2348710" y="413516"/>
                    <a:pt x="2469800" y="411755"/>
                    <a:pt x="2580322" y="434652"/>
                  </a:cubicBezTo>
                  <a:cubicBezTo>
                    <a:pt x="2497100" y="441697"/>
                    <a:pt x="2410356" y="431129"/>
                    <a:pt x="2326253" y="431129"/>
                  </a:cubicBezTo>
                  <a:cubicBezTo>
                    <a:pt x="2109612" y="429368"/>
                    <a:pt x="1893851" y="409113"/>
                    <a:pt x="1678971" y="387096"/>
                  </a:cubicBezTo>
                  <a:cubicBezTo>
                    <a:pt x="1572852" y="376088"/>
                    <a:pt x="1462770" y="355833"/>
                    <a:pt x="1356210" y="354512"/>
                  </a:cubicBezTo>
                  <a:cubicBezTo>
                    <a:pt x="1260659" y="353191"/>
                    <a:pt x="1168630" y="397224"/>
                    <a:pt x="1076602" y="417479"/>
                  </a:cubicBezTo>
                  <a:cubicBezTo>
                    <a:pt x="969602" y="440816"/>
                    <a:pt x="833981" y="472520"/>
                    <a:pt x="727862" y="435973"/>
                  </a:cubicBezTo>
                  <a:cubicBezTo>
                    <a:pt x="598846" y="391499"/>
                    <a:pt x="482159" y="299911"/>
                    <a:pt x="385287" y="206562"/>
                  </a:cubicBezTo>
                  <a:cubicBezTo>
                    <a:pt x="347419" y="170014"/>
                    <a:pt x="298983" y="136109"/>
                    <a:pt x="246584" y="140953"/>
                  </a:cubicBezTo>
                  <a:cubicBezTo>
                    <a:pt x="208715" y="144475"/>
                    <a:pt x="175691" y="167813"/>
                    <a:pt x="143107" y="186747"/>
                  </a:cubicBezTo>
                  <a:cubicBezTo>
                    <a:pt x="121530" y="199076"/>
                    <a:pt x="97753" y="211405"/>
                    <a:pt x="72214" y="214047"/>
                  </a:cubicBezTo>
                  <a:cubicBezTo>
                    <a:pt x="55921" y="215809"/>
                    <a:pt x="14090" y="219772"/>
                    <a:pt x="0" y="211846"/>
                  </a:cubicBezTo>
                  <a:cubicBezTo>
                    <a:pt x="33905" y="230339"/>
                    <a:pt x="116687" y="103085"/>
                    <a:pt x="132098" y="82829"/>
                  </a:cubicBezTo>
                  <a:cubicBezTo>
                    <a:pt x="144868" y="67418"/>
                    <a:pt x="162041" y="31751"/>
                    <a:pt x="179213" y="14138"/>
                  </a:cubicBezTo>
                  <a:close/>
                </a:path>
              </a:pathLst>
            </a:custGeom>
            <a:solidFill>
              <a:srgbClr val="E0AC84"/>
            </a:solidFill>
            <a:ln w="4403" cap="flat">
              <a:noFill/>
              <a:prstDash val="solid"/>
              <a:miter/>
            </a:ln>
          </p:spPr>
          <p:txBody>
            <a:bodyPr rtlCol="0" anchor="ctr"/>
            <a:lstStyle/>
            <a:p>
              <a:endParaRPr lang="en-US"/>
            </a:p>
          </p:txBody>
        </p:sp>
        <p:sp>
          <p:nvSpPr>
            <p:cNvPr id="100" name="Freeform: Shape 99">
              <a:extLst>
                <a:ext uri="{FF2B5EF4-FFF2-40B4-BE49-F238E27FC236}">
                  <a16:creationId xmlns:a16="http://schemas.microsoft.com/office/drawing/2014/main" id="{4365DFC4-29E5-4E3C-A992-9DBB278A4A7C}"/>
                </a:ext>
              </a:extLst>
            </p:cNvPr>
            <p:cNvSpPr/>
            <p:nvPr/>
          </p:nvSpPr>
          <p:spPr>
            <a:xfrm>
              <a:off x="9027189" y="2711573"/>
              <a:ext cx="3311755" cy="1160221"/>
            </a:xfrm>
            <a:custGeom>
              <a:avLst/>
              <a:gdLst>
                <a:gd name="connsiteX0" fmla="*/ 2792204 w 2795013"/>
                <a:gd name="connsiteY0" fmla="*/ 146421 h 1104436"/>
                <a:gd name="connsiteX1" fmla="*/ 2792204 w 2795013"/>
                <a:gd name="connsiteY1" fmla="*/ 75087 h 1104436"/>
                <a:gd name="connsiteX2" fmla="*/ 2791764 w 2795013"/>
                <a:gd name="connsiteY2" fmla="*/ 14763 h 1104436"/>
                <a:gd name="connsiteX3" fmla="*/ 2791324 w 2795013"/>
                <a:gd name="connsiteY3" fmla="*/ 14322 h 1104436"/>
                <a:gd name="connsiteX4" fmla="*/ 2689168 w 2795013"/>
                <a:gd name="connsiteY4" fmla="*/ 4195 h 1104436"/>
                <a:gd name="connsiteX5" fmla="*/ 2535053 w 2795013"/>
                <a:gd name="connsiteY5" fmla="*/ 57474 h 1104436"/>
                <a:gd name="connsiteX6" fmla="*/ 2364205 w 2795013"/>
                <a:gd name="connsiteY6" fmla="*/ 129248 h 1104436"/>
                <a:gd name="connsiteX7" fmla="*/ 1875881 w 2795013"/>
                <a:gd name="connsiteY7" fmla="*/ 299214 h 1104436"/>
                <a:gd name="connsiteX8" fmla="*/ 1344846 w 2795013"/>
                <a:gd name="connsiteY8" fmla="*/ 358218 h 1104436"/>
                <a:gd name="connsiteX9" fmla="*/ 1132168 w 2795013"/>
                <a:gd name="connsiteY9" fmla="*/ 364823 h 1104436"/>
                <a:gd name="connsiteX10" fmla="*/ 928736 w 2795013"/>
                <a:gd name="connsiteY10" fmla="*/ 300976 h 1104436"/>
                <a:gd name="connsiteX11" fmla="*/ 578675 w 2795013"/>
                <a:gd name="connsiteY11" fmla="*/ 183849 h 1104436"/>
                <a:gd name="connsiteX12" fmla="*/ 481803 w 2795013"/>
                <a:gd name="connsiteY12" fmla="*/ 227001 h 1104436"/>
                <a:gd name="connsiteX13" fmla="*/ 381848 w 2795013"/>
                <a:gd name="connsiteY13" fmla="*/ 252540 h 1104436"/>
                <a:gd name="connsiteX14" fmla="*/ 252392 w 2795013"/>
                <a:gd name="connsiteY14" fmla="*/ 276317 h 1104436"/>
                <a:gd name="connsiteX15" fmla="*/ 127339 w 2795013"/>
                <a:gd name="connsiteY15" fmla="*/ 285124 h 1104436"/>
                <a:gd name="connsiteX16" fmla="*/ 100479 w 2795013"/>
                <a:gd name="connsiteY16" fmla="*/ 306260 h 1104436"/>
                <a:gd name="connsiteX17" fmla="*/ 342659 w 2795013"/>
                <a:gd name="connsiteY17" fmla="*/ 412379 h 1104436"/>
                <a:gd name="connsiteX18" fmla="*/ 296425 w 2795013"/>
                <a:gd name="connsiteY18" fmla="*/ 453329 h 1104436"/>
                <a:gd name="connsiteX19" fmla="*/ 89030 w 2795013"/>
                <a:gd name="connsiteY19" fmla="*/ 474465 h 1104436"/>
                <a:gd name="connsiteX20" fmla="*/ 84 w 2795013"/>
                <a:gd name="connsiteY20" fmla="*/ 557247 h 1104436"/>
                <a:gd name="connsiteX21" fmla="*/ 72298 w 2795013"/>
                <a:gd name="connsiteY21" fmla="*/ 686263 h 1104436"/>
                <a:gd name="connsiteX22" fmla="*/ 133944 w 2795013"/>
                <a:gd name="connsiteY22" fmla="*/ 706078 h 1104436"/>
                <a:gd name="connsiteX23" fmla="*/ 179298 w 2795013"/>
                <a:gd name="connsiteY23" fmla="*/ 721049 h 1104436"/>
                <a:gd name="connsiteX24" fmla="*/ 190306 w 2795013"/>
                <a:gd name="connsiteY24" fmla="*/ 737341 h 1104436"/>
                <a:gd name="connsiteX25" fmla="*/ 319762 w 2795013"/>
                <a:gd name="connsiteY25" fmla="*/ 901583 h 1104436"/>
                <a:gd name="connsiteX26" fmla="*/ 409149 w 2795013"/>
                <a:gd name="connsiteY26" fmla="*/ 972476 h 1104436"/>
                <a:gd name="connsiteX27" fmla="*/ 494132 w 2795013"/>
                <a:gd name="connsiteY27" fmla="*/ 1041167 h 1104436"/>
                <a:gd name="connsiteX28" fmla="*/ 622708 w 2795013"/>
                <a:gd name="connsiteY28" fmla="*/ 1093126 h 1104436"/>
                <a:gd name="connsiteX29" fmla="*/ 757008 w 2795013"/>
                <a:gd name="connsiteY29" fmla="*/ 1100612 h 1104436"/>
                <a:gd name="connsiteX30" fmla="*/ 884263 w 2795013"/>
                <a:gd name="connsiteY30" fmla="*/ 1085200 h 1104436"/>
                <a:gd name="connsiteX31" fmla="*/ 1038818 w 2795013"/>
                <a:gd name="connsiteY31" fmla="*/ 1034122 h 1104436"/>
                <a:gd name="connsiteX32" fmla="*/ 1106188 w 2795013"/>
                <a:gd name="connsiteY32" fmla="*/ 1014748 h 1104436"/>
                <a:gd name="connsiteX33" fmla="*/ 1264266 w 2795013"/>
                <a:gd name="connsiteY33" fmla="*/ 1022674 h 1104436"/>
                <a:gd name="connsiteX34" fmla="*/ 1429389 w 2795013"/>
                <a:gd name="connsiteY34" fmla="*/ 1035443 h 1104436"/>
                <a:gd name="connsiteX35" fmla="*/ 1930042 w 2795013"/>
                <a:gd name="connsiteY35" fmla="*/ 1079916 h 1104436"/>
                <a:gd name="connsiteX36" fmla="*/ 2379177 w 2795013"/>
                <a:gd name="connsiteY36" fmla="*/ 1103694 h 1104436"/>
                <a:gd name="connsiteX37" fmla="*/ 2606386 w 2795013"/>
                <a:gd name="connsiteY37" fmla="*/ 1102373 h 1104436"/>
                <a:gd name="connsiteX38" fmla="*/ 2720431 w 2795013"/>
                <a:gd name="connsiteY38" fmla="*/ 1097089 h 1104436"/>
                <a:gd name="connsiteX39" fmla="*/ 2775032 w 2795013"/>
                <a:gd name="connsiteY39" fmla="*/ 1093566 h 1104436"/>
                <a:gd name="connsiteX40" fmla="*/ 2792204 w 2795013"/>
                <a:gd name="connsiteY40" fmla="*/ 1065385 h 1104436"/>
                <a:gd name="connsiteX41" fmla="*/ 2792204 w 2795013"/>
                <a:gd name="connsiteY41" fmla="*/ 972036 h 1104436"/>
                <a:gd name="connsiteX42" fmla="*/ 2792204 w 2795013"/>
                <a:gd name="connsiteY42" fmla="*/ 422066 h 1104436"/>
                <a:gd name="connsiteX43" fmla="*/ 2792204 w 2795013"/>
                <a:gd name="connsiteY43" fmla="*/ 146421 h 1104436"/>
                <a:gd name="connsiteX0" fmla="*/ 2792204 w 2795013"/>
                <a:gd name="connsiteY0" fmla="*/ 146421 h 1104437"/>
                <a:gd name="connsiteX1" fmla="*/ 2792204 w 2795013"/>
                <a:gd name="connsiteY1" fmla="*/ 75087 h 1104437"/>
                <a:gd name="connsiteX2" fmla="*/ 2791764 w 2795013"/>
                <a:gd name="connsiteY2" fmla="*/ 14763 h 1104437"/>
                <a:gd name="connsiteX3" fmla="*/ 2791324 w 2795013"/>
                <a:gd name="connsiteY3" fmla="*/ 14322 h 1104437"/>
                <a:gd name="connsiteX4" fmla="*/ 2689168 w 2795013"/>
                <a:gd name="connsiteY4" fmla="*/ 4195 h 1104437"/>
                <a:gd name="connsiteX5" fmla="*/ 2535053 w 2795013"/>
                <a:gd name="connsiteY5" fmla="*/ 57474 h 1104437"/>
                <a:gd name="connsiteX6" fmla="*/ 2364205 w 2795013"/>
                <a:gd name="connsiteY6" fmla="*/ 129248 h 1104437"/>
                <a:gd name="connsiteX7" fmla="*/ 1875881 w 2795013"/>
                <a:gd name="connsiteY7" fmla="*/ 299214 h 1104437"/>
                <a:gd name="connsiteX8" fmla="*/ 1344846 w 2795013"/>
                <a:gd name="connsiteY8" fmla="*/ 358218 h 1104437"/>
                <a:gd name="connsiteX9" fmla="*/ 1132168 w 2795013"/>
                <a:gd name="connsiteY9" fmla="*/ 364823 h 1104437"/>
                <a:gd name="connsiteX10" fmla="*/ 928736 w 2795013"/>
                <a:gd name="connsiteY10" fmla="*/ 300976 h 1104437"/>
                <a:gd name="connsiteX11" fmla="*/ 578675 w 2795013"/>
                <a:gd name="connsiteY11" fmla="*/ 183849 h 1104437"/>
                <a:gd name="connsiteX12" fmla="*/ 481803 w 2795013"/>
                <a:gd name="connsiteY12" fmla="*/ 227001 h 1104437"/>
                <a:gd name="connsiteX13" fmla="*/ 381848 w 2795013"/>
                <a:gd name="connsiteY13" fmla="*/ 252540 h 1104437"/>
                <a:gd name="connsiteX14" fmla="*/ 252392 w 2795013"/>
                <a:gd name="connsiteY14" fmla="*/ 276317 h 1104437"/>
                <a:gd name="connsiteX15" fmla="*/ 127339 w 2795013"/>
                <a:gd name="connsiteY15" fmla="*/ 285124 h 1104437"/>
                <a:gd name="connsiteX16" fmla="*/ 100479 w 2795013"/>
                <a:gd name="connsiteY16" fmla="*/ 306260 h 1104437"/>
                <a:gd name="connsiteX17" fmla="*/ 342659 w 2795013"/>
                <a:gd name="connsiteY17" fmla="*/ 412379 h 1104437"/>
                <a:gd name="connsiteX18" fmla="*/ 296425 w 2795013"/>
                <a:gd name="connsiteY18" fmla="*/ 453329 h 1104437"/>
                <a:gd name="connsiteX19" fmla="*/ 89030 w 2795013"/>
                <a:gd name="connsiteY19" fmla="*/ 474465 h 1104437"/>
                <a:gd name="connsiteX20" fmla="*/ 84 w 2795013"/>
                <a:gd name="connsiteY20" fmla="*/ 557247 h 1104437"/>
                <a:gd name="connsiteX21" fmla="*/ 72298 w 2795013"/>
                <a:gd name="connsiteY21" fmla="*/ 686263 h 1104437"/>
                <a:gd name="connsiteX22" fmla="*/ 133944 w 2795013"/>
                <a:gd name="connsiteY22" fmla="*/ 706078 h 1104437"/>
                <a:gd name="connsiteX23" fmla="*/ 179298 w 2795013"/>
                <a:gd name="connsiteY23" fmla="*/ 721049 h 1104437"/>
                <a:gd name="connsiteX24" fmla="*/ 190306 w 2795013"/>
                <a:gd name="connsiteY24" fmla="*/ 737341 h 1104437"/>
                <a:gd name="connsiteX25" fmla="*/ 319762 w 2795013"/>
                <a:gd name="connsiteY25" fmla="*/ 901583 h 1104437"/>
                <a:gd name="connsiteX26" fmla="*/ 409149 w 2795013"/>
                <a:gd name="connsiteY26" fmla="*/ 972476 h 1104437"/>
                <a:gd name="connsiteX27" fmla="*/ 494132 w 2795013"/>
                <a:gd name="connsiteY27" fmla="*/ 1041167 h 1104437"/>
                <a:gd name="connsiteX28" fmla="*/ 622708 w 2795013"/>
                <a:gd name="connsiteY28" fmla="*/ 1093126 h 1104437"/>
                <a:gd name="connsiteX29" fmla="*/ 757008 w 2795013"/>
                <a:gd name="connsiteY29" fmla="*/ 1100612 h 1104437"/>
                <a:gd name="connsiteX30" fmla="*/ 884263 w 2795013"/>
                <a:gd name="connsiteY30" fmla="*/ 1085200 h 1104437"/>
                <a:gd name="connsiteX31" fmla="*/ 1038818 w 2795013"/>
                <a:gd name="connsiteY31" fmla="*/ 1034122 h 1104437"/>
                <a:gd name="connsiteX32" fmla="*/ 1106188 w 2795013"/>
                <a:gd name="connsiteY32" fmla="*/ 1014748 h 1104437"/>
                <a:gd name="connsiteX33" fmla="*/ 1264266 w 2795013"/>
                <a:gd name="connsiteY33" fmla="*/ 1022674 h 1104437"/>
                <a:gd name="connsiteX34" fmla="*/ 1429389 w 2795013"/>
                <a:gd name="connsiteY34" fmla="*/ 1035443 h 1104437"/>
                <a:gd name="connsiteX35" fmla="*/ 1930042 w 2795013"/>
                <a:gd name="connsiteY35" fmla="*/ 1079916 h 1104437"/>
                <a:gd name="connsiteX36" fmla="*/ 2379177 w 2795013"/>
                <a:gd name="connsiteY36" fmla="*/ 1103694 h 1104437"/>
                <a:gd name="connsiteX37" fmla="*/ 2606386 w 2795013"/>
                <a:gd name="connsiteY37" fmla="*/ 1102373 h 1104437"/>
                <a:gd name="connsiteX38" fmla="*/ 2720431 w 2795013"/>
                <a:gd name="connsiteY38" fmla="*/ 1097089 h 1104437"/>
                <a:gd name="connsiteX39" fmla="*/ 2775032 w 2795013"/>
                <a:gd name="connsiteY39" fmla="*/ 1093566 h 1104437"/>
                <a:gd name="connsiteX40" fmla="*/ 2792204 w 2795013"/>
                <a:gd name="connsiteY40" fmla="*/ 1065385 h 1104437"/>
                <a:gd name="connsiteX41" fmla="*/ 2792204 w 2795013"/>
                <a:gd name="connsiteY41" fmla="*/ 972036 h 1104437"/>
                <a:gd name="connsiteX42" fmla="*/ 2792204 w 2795013"/>
                <a:gd name="connsiteY42" fmla="*/ 146421 h 1104437"/>
                <a:gd name="connsiteX0" fmla="*/ 2792204 w 2795013"/>
                <a:gd name="connsiteY0" fmla="*/ 146421 h 1104437"/>
                <a:gd name="connsiteX1" fmla="*/ 2792204 w 2795013"/>
                <a:gd name="connsiteY1" fmla="*/ 75087 h 1104437"/>
                <a:gd name="connsiteX2" fmla="*/ 2791764 w 2795013"/>
                <a:gd name="connsiteY2" fmla="*/ 14763 h 1104437"/>
                <a:gd name="connsiteX3" fmla="*/ 2791324 w 2795013"/>
                <a:gd name="connsiteY3" fmla="*/ 14322 h 1104437"/>
                <a:gd name="connsiteX4" fmla="*/ 2689168 w 2795013"/>
                <a:gd name="connsiteY4" fmla="*/ 4195 h 1104437"/>
                <a:gd name="connsiteX5" fmla="*/ 2535053 w 2795013"/>
                <a:gd name="connsiteY5" fmla="*/ 57474 h 1104437"/>
                <a:gd name="connsiteX6" fmla="*/ 2364205 w 2795013"/>
                <a:gd name="connsiteY6" fmla="*/ 129248 h 1104437"/>
                <a:gd name="connsiteX7" fmla="*/ 1875881 w 2795013"/>
                <a:gd name="connsiteY7" fmla="*/ 299214 h 1104437"/>
                <a:gd name="connsiteX8" fmla="*/ 1344846 w 2795013"/>
                <a:gd name="connsiteY8" fmla="*/ 358218 h 1104437"/>
                <a:gd name="connsiteX9" fmla="*/ 1132168 w 2795013"/>
                <a:gd name="connsiteY9" fmla="*/ 364823 h 1104437"/>
                <a:gd name="connsiteX10" fmla="*/ 928736 w 2795013"/>
                <a:gd name="connsiteY10" fmla="*/ 300976 h 1104437"/>
                <a:gd name="connsiteX11" fmla="*/ 578675 w 2795013"/>
                <a:gd name="connsiteY11" fmla="*/ 183849 h 1104437"/>
                <a:gd name="connsiteX12" fmla="*/ 481803 w 2795013"/>
                <a:gd name="connsiteY12" fmla="*/ 227001 h 1104437"/>
                <a:gd name="connsiteX13" fmla="*/ 381848 w 2795013"/>
                <a:gd name="connsiteY13" fmla="*/ 252540 h 1104437"/>
                <a:gd name="connsiteX14" fmla="*/ 252392 w 2795013"/>
                <a:gd name="connsiteY14" fmla="*/ 276317 h 1104437"/>
                <a:gd name="connsiteX15" fmla="*/ 127339 w 2795013"/>
                <a:gd name="connsiteY15" fmla="*/ 285124 h 1104437"/>
                <a:gd name="connsiteX16" fmla="*/ 100479 w 2795013"/>
                <a:gd name="connsiteY16" fmla="*/ 306260 h 1104437"/>
                <a:gd name="connsiteX17" fmla="*/ 342659 w 2795013"/>
                <a:gd name="connsiteY17" fmla="*/ 412379 h 1104437"/>
                <a:gd name="connsiteX18" fmla="*/ 296425 w 2795013"/>
                <a:gd name="connsiteY18" fmla="*/ 453329 h 1104437"/>
                <a:gd name="connsiteX19" fmla="*/ 89030 w 2795013"/>
                <a:gd name="connsiteY19" fmla="*/ 474465 h 1104437"/>
                <a:gd name="connsiteX20" fmla="*/ 84 w 2795013"/>
                <a:gd name="connsiteY20" fmla="*/ 557247 h 1104437"/>
                <a:gd name="connsiteX21" fmla="*/ 72298 w 2795013"/>
                <a:gd name="connsiteY21" fmla="*/ 686263 h 1104437"/>
                <a:gd name="connsiteX22" fmla="*/ 133944 w 2795013"/>
                <a:gd name="connsiteY22" fmla="*/ 706078 h 1104437"/>
                <a:gd name="connsiteX23" fmla="*/ 179298 w 2795013"/>
                <a:gd name="connsiteY23" fmla="*/ 721049 h 1104437"/>
                <a:gd name="connsiteX24" fmla="*/ 190306 w 2795013"/>
                <a:gd name="connsiteY24" fmla="*/ 737341 h 1104437"/>
                <a:gd name="connsiteX25" fmla="*/ 319762 w 2795013"/>
                <a:gd name="connsiteY25" fmla="*/ 901583 h 1104437"/>
                <a:gd name="connsiteX26" fmla="*/ 409149 w 2795013"/>
                <a:gd name="connsiteY26" fmla="*/ 972476 h 1104437"/>
                <a:gd name="connsiteX27" fmla="*/ 494132 w 2795013"/>
                <a:gd name="connsiteY27" fmla="*/ 1041167 h 1104437"/>
                <a:gd name="connsiteX28" fmla="*/ 622708 w 2795013"/>
                <a:gd name="connsiteY28" fmla="*/ 1093126 h 1104437"/>
                <a:gd name="connsiteX29" fmla="*/ 757008 w 2795013"/>
                <a:gd name="connsiteY29" fmla="*/ 1100612 h 1104437"/>
                <a:gd name="connsiteX30" fmla="*/ 884263 w 2795013"/>
                <a:gd name="connsiteY30" fmla="*/ 1085200 h 1104437"/>
                <a:gd name="connsiteX31" fmla="*/ 1038818 w 2795013"/>
                <a:gd name="connsiteY31" fmla="*/ 1034122 h 1104437"/>
                <a:gd name="connsiteX32" fmla="*/ 1106188 w 2795013"/>
                <a:gd name="connsiteY32" fmla="*/ 1014748 h 1104437"/>
                <a:gd name="connsiteX33" fmla="*/ 1264266 w 2795013"/>
                <a:gd name="connsiteY33" fmla="*/ 1022674 h 1104437"/>
                <a:gd name="connsiteX34" fmla="*/ 1429389 w 2795013"/>
                <a:gd name="connsiteY34" fmla="*/ 1035443 h 1104437"/>
                <a:gd name="connsiteX35" fmla="*/ 1930042 w 2795013"/>
                <a:gd name="connsiteY35" fmla="*/ 1079916 h 1104437"/>
                <a:gd name="connsiteX36" fmla="*/ 2379177 w 2795013"/>
                <a:gd name="connsiteY36" fmla="*/ 1103694 h 1104437"/>
                <a:gd name="connsiteX37" fmla="*/ 2606386 w 2795013"/>
                <a:gd name="connsiteY37" fmla="*/ 1102373 h 1104437"/>
                <a:gd name="connsiteX38" fmla="*/ 2720431 w 2795013"/>
                <a:gd name="connsiteY38" fmla="*/ 1097089 h 1104437"/>
                <a:gd name="connsiteX39" fmla="*/ 2775032 w 2795013"/>
                <a:gd name="connsiteY39" fmla="*/ 1093566 h 1104437"/>
                <a:gd name="connsiteX40" fmla="*/ 2792204 w 2795013"/>
                <a:gd name="connsiteY40" fmla="*/ 972036 h 1104437"/>
                <a:gd name="connsiteX41" fmla="*/ 2792204 w 2795013"/>
                <a:gd name="connsiteY41" fmla="*/ 146421 h 1104437"/>
                <a:gd name="connsiteX0" fmla="*/ 2792204 w 3310950"/>
                <a:gd name="connsiteY0" fmla="*/ 146421 h 1129613"/>
                <a:gd name="connsiteX1" fmla="*/ 2792204 w 3310950"/>
                <a:gd name="connsiteY1" fmla="*/ 75087 h 1129613"/>
                <a:gd name="connsiteX2" fmla="*/ 2791764 w 3310950"/>
                <a:gd name="connsiteY2" fmla="*/ 14763 h 1129613"/>
                <a:gd name="connsiteX3" fmla="*/ 2791324 w 3310950"/>
                <a:gd name="connsiteY3" fmla="*/ 14322 h 1129613"/>
                <a:gd name="connsiteX4" fmla="*/ 2689168 w 3310950"/>
                <a:gd name="connsiteY4" fmla="*/ 4195 h 1129613"/>
                <a:gd name="connsiteX5" fmla="*/ 2535053 w 3310950"/>
                <a:gd name="connsiteY5" fmla="*/ 57474 h 1129613"/>
                <a:gd name="connsiteX6" fmla="*/ 2364205 w 3310950"/>
                <a:gd name="connsiteY6" fmla="*/ 129248 h 1129613"/>
                <a:gd name="connsiteX7" fmla="*/ 1875881 w 3310950"/>
                <a:gd name="connsiteY7" fmla="*/ 299214 h 1129613"/>
                <a:gd name="connsiteX8" fmla="*/ 1344846 w 3310950"/>
                <a:gd name="connsiteY8" fmla="*/ 358218 h 1129613"/>
                <a:gd name="connsiteX9" fmla="*/ 1132168 w 3310950"/>
                <a:gd name="connsiteY9" fmla="*/ 364823 h 1129613"/>
                <a:gd name="connsiteX10" fmla="*/ 928736 w 3310950"/>
                <a:gd name="connsiteY10" fmla="*/ 300976 h 1129613"/>
                <a:gd name="connsiteX11" fmla="*/ 578675 w 3310950"/>
                <a:gd name="connsiteY11" fmla="*/ 183849 h 1129613"/>
                <a:gd name="connsiteX12" fmla="*/ 481803 w 3310950"/>
                <a:gd name="connsiteY12" fmla="*/ 227001 h 1129613"/>
                <a:gd name="connsiteX13" fmla="*/ 381848 w 3310950"/>
                <a:gd name="connsiteY13" fmla="*/ 252540 h 1129613"/>
                <a:gd name="connsiteX14" fmla="*/ 252392 w 3310950"/>
                <a:gd name="connsiteY14" fmla="*/ 276317 h 1129613"/>
                <a:gd name="connsiteX15" fmla="*/ 127339 w 3310950"/>
                <a:gd name="connsiteY15" fmla="*/ 285124 h 1129613"/>
                <a:gd name="connsiteX16" fmla="*/ 100479 w 3310950"/>
                <a:gd name="connsiteY16" fmla="*/ 306260 h 1129613"/>
                <a:gd name="connsiteX17" fmla="*/ 342659 w 3310950"/>
                <a:gd name="connsiteY17" fmla="*/ 412379 h 1129613"/>
                <a:gd name="connsiteX18" fmla="*/ 296425 w 3310950"/>
                <a:gd name="connsiteY18" fmla="*/ 453329 h 1129613"/>
                <a:gd name="connsiteX19" fmla="*/ 89030 w 3310950"/>
                <a:gd name="connsiteY19" fmla="*/ 474465 h 1129613"/>
                <a:gd name="connsiteX20" fmla="*/ 84 w 3310950"/>
                <a:gd name="connsiteY20" fmla="*/ 557247 h 1129613"/>
                <a:gd name="connsiteX21" fmla="*/ 72298 w 3310950"/>
                <a:gd name="connsiteY21" fmla="*/ 686263 h 1129613"/>
                <a:gd name="connsiteX22" fmla="*/ 133944 w 3310950"/>
                <a:gd name="connsiteY22" fmla="*/ 706078 h 1129613"/>
                <a:gd name="connsiteX23" fmla="*/ 179298 w 3310950"/>
                <a:gd name="connsiteY23" fmla="*/ 721049 h 1129613"/>
                <a:gd name="connsiteX24" fmla="*/ 190306 w 3310950"/>
                <a:gd name="connsiteY24" fmla="*/ 737341 h 1129613"/>
                <a:gd name="connsiteX25" fmla="*/ 319762 w 3310950"/>
                <a:gd name="connsiteY25" fmla="*/ 901583 h 1129613"/>
                <a:gd name="connsiteX26" fmla="*/ 409149 w 3310950"/>
                <a:gd name="connsiteY26" fmla="*/ 972476 h 1129613"/>
                <a:gd name="connsiteX27" fmla="*/ 494132 w 3310950"/>
                <a:gd name="connsiteY27" fmla="*/ 1041167 h 1129613"/>
                <a:gd name="connsiteX28" fmla="*/ 622708 w 3310950"/>
                <a:gd name="connsiteY28" fmla="*/ 1093126 h 1129613"/>
                <a:gd name="connsiteX29" fmla="*/ 757008 w 3310950"/>
                <a:gd name="connsiteY29" fmla="*/ 1100612 h 1129613"/>
                <a:gd name="connsiteX30" fmla="*/ 884263 w 3310950"/>
                <a:gd name="connsiteY30" fmla="*/ 1085200 h 1129613"/>
                <a:gd name="connsiteX31" fmla="*/ 1038818 w 3310950"/>
                <a:gd name="connsiteY31" fmla="*/ 1034122 h 1129613"/>
                <a:gd name="connsiteX32" fmla="*/ 1106188 w 3310950"/>
                <a:gd name="connsiteY32" fmla="*/ 1014748 h 1129613"/>
                <a:gd name="connsiteX33" fmla="*/ 1264266 w 3310950"/>
                <a:gd name="connsiteY33" fmla="*/ 1022674 h 1129613"/>
                <a:gd name="connsiteX34" fmla="*/ 1429389 w 3310950"/>
                <a:gd name="connsiteY34" fmla="*/ 1035443 h 1129613"/>
                <a:gd name="connsiteX35" fmla="*/ 1930042 w 3310950"/>
                <a:gd name="connsiteY35" fmla="*/ 1079916 h 1129613"/>
                <a:gd name="connsiteX36" fmla="*/ 2379177 w 3310950"/>
                <a:gd name="connsiteY36" fmla="*/ 1103694 h 1129613"/>
                <a:gd name="connsiteX37" fmla="*/ 2606386 w 3310950"/>
                <a:gd name="connsiteY37" fmla="*/ 1102373 h 1129613"/>
                <a:gd name="connsiteX38" fmla="*/ 2720431 w 3310950"/>
                <a:gd name="connsiteY38" fmla="*/ 1097089 h 1129613"/>
                <a:gd name="connsiteX39" fmla="*/ 2775032 w 3310950"/>
                <a:gd name="connsiteY39" fmla="*/ 1093566 h 1129613"/>
                <a:gd name="connsiteX40" fmla="*/ 3310950 w 3310950"/>
                <a:gd name="connsiteY40" fmla="*/ 620344 h 1129613"/>
                <a:gd name="connsiteX41" fmla="*/ 2792204 w 3310950"/>
                <a:gd name="connsiteY41" fmla="*/ 146421 h 1129613"/>
                <a:gd name="connsiteX0" fmla="*/ 3310950 w 3310950"/>
                <a:gd name="connsiteY0" fmla="*/ 620344 h 1129613"/>
                <a:gd name="connsiteX1" fmla="*/ 2792204 w 3310950"/>
                <a:gd name="connsiteY1" fmla="*/ 75087 h 1129613"/>
                <a:gd name="connsiteX2" fmla="*/ 2791764 w 3310950"/>
                <a:gd name="connsiteY2" fmla="*/ 14763 h 1129613"/>
                <a:gd name="connsiteX3" fmla="*/ 2791324 w 3310950"/>
                <a:gd name="connsiteY3" fmla="*/ 14322 h 1129613"/>
                <a:gd name="connsiteX4" fmla="*/ 2689168 w 3310950"/>
                <a:gd name="connsiteY4" fmla="*/ 4195 h 1129613"/>
                <a:gd name="connsiteX5" fmla="*/ 2535053 w 3310950"/>
                <a:gd name="connsiteY5" fmla="*/ 57474 h 1129613"/>
                <a:gd name="connsiteX6" fmla="*/ 2364205 w 3310950"/>
                <a:gd name="connsiteY6" fmla="*/ 129248 h 1129613"/>
                <a:gd name="connsiteX7" fmla="*/ 1875881 w 3310950"/>
                <a:gd name="connsiteY7" fmla="*/ 299214 h 1129613"/>
                <a:gd name="connsiteX8" fmla="*/ 1344846 w 3310950"/>
                <a:gd name="connsiteY8" fmla="*/ 358218 h 1129613"/>
                <a:gd name="connsiteX9" fmla="*/ 1132168 w 3310950"/>
                <a:gd name="connsiteY9" fmla="*/ 364823 h 1129613"/>
                <a:gd name="connsiteX10" fmla="*/ 928736 w 3310950"/>
                <a:gd name="connsiteY10" fmla="*/ 300976 h 1129613"/>
                <a:gd name="connsiteX11" fmla="*/ 578675 w 3310950"/>
                <a:gd name="connsiteY11" fmla="*/ 183849 h 1129613"/>
                <a:gd name="connsiteX12" fmla="*/ 481803 w 3310950"/>
                <a:gd name="connsiteY12" fmla="*/ 227001 h 1129613"/>
                <a:gd name="connsiteX13" fmla="*/ 381848 w 3310950"/>
                <a:gd name="connsiteY13" fmla="*/ 252540 h 1129613"/>
                <a:gd name="connsiteX14" fmla="*/ 252392 w 3310950"/>
                <a:gd name="connsiteY14" fmla="*/ 276317 h 1129613"/>
                <a:gd name="connsiteX15" fmla="*/ 127339 w 3310950"/>
                <a:gd name="connsiteY15" fmla="*/ 285124 h 1129613"/>
                <a:gd name="connsiteX16" fmla="*/ 100479 w 3310950"/>
                <a:gd name="connsiteY16" fmla="*/ 306260 h 1129613"/>
                <a:gd name="connsiteX17" fmla="*/ 342659 w 3310950"/>
                <a:gd name="connsiteY17" fmla="*/ 412379 h 1129613"/>
                <a:gd name="connsiteX18" fmla="*/ 296425 w 3310950"/>
                <a:gd name="connsiteY18" fmla="*/ 453329 h 1129613"/>
                <a:gd name="connsiteX19" fmla="*/ 89030 w 3310950"/>
                <a:gd name="connsiteY19" fmla="*/ 474465 h 1129613"/>
                <a:gd name="connsiteX20" fmla="*/ 84 w 3310950"/>
                <a:gd name="connsiteY20" fmla="*/ 557247 h 1129613"/>
                <a:gd name="connsiteX21" fmla="*/ 72298 w 3310950"/>
                <a:gd name="connsiteY21" fmla="*/ 686263 h 1129613"/>
                <a:gd name="connsiteX22" fmla="*/ 133944 w 3310950"/>
                <a:gd name="connsiteY22" fmla="*/ 706078 h 1129613"/>
                <a:gd name="connsiteX23" fmla="*/ 179298 w 3310950"/>
                <a:gd name="connsiteY23" fmla="*/ 721049 h 1129613"/>
                <a:gd name="connsiteX24" fmla="*/ 190306 w 3310950"/>
                <a:gd name="connsiteY24" fmla="*/ 737341 h 1129613"/>
                <a:gd name="connsiteX25" fmla="*/ 319762 w 3310950"/>
                <a:gd name="connsiteY25" fmla="*/ 901583 h 1129613"/>
                <a:gd name="connsiteX26" fmla="*/ 409149 w 3310950"/>
                <a:gd name="connsiteY26" fmla="*/ 972476 h 1129613"/>
                <a:gd name="connsiteX27" fmla="*/ 494132 w 3310950"/>
                <a:gd name="connsiteY27" fmla="*/ 1041167 h 1129613"/>
                <a:gd name="connsiteX28" fmla="*/ 622708 w 3310950"/>
                <a:gd name="connsiteY28" fmla="*/ 1093126 h 1129613"/>
                <a:gd name="connsiteX29" fmla="*/ 757008 w 3310950"/>
                <a:gd name="connsiteY29" fmla="*/ 1100612 h 1129613"/>
                <a:gd name="connsiteX30" fmla="*/ 884263 w 3310950"/>
                <a:gd name="connsiteY30" fmla="*/ 1085200 h 1129613"/>
                <a:gd name="connsiteX31" fmla="*/ 1038818 w 3310950"/>
                <a:gd name="connsiteY31" fmla="*/ 1034122 h 1129613"/>
                <a:gd name="connsiteX32" fmla="*/ 1106188 w 3310950"/>
                <a:gd name="connsiteY32" fmla="*/ 1014748 h 1129613"/>
                <a:gd name="connsiteX33" fmla="*/ 1264266 w 3310950"/>
                <a:gd name="connsiteY33" fmla="*/ 1022674 h 1129613"/>
                <a:gd name="connsiteX34" fmla="*/ 1429389 w 3310950"/>
                <a:gd name="connsiteY34" fmla="*/ 1035443 h 1129613"/>
                <a:gd name="connsiteX35" fmla="*/ 1930042 w 3310950"/>
                <a:gd name="connsiteY35" fmla="*/ 1079916 h 1129613"/>
                <a:gd name="connsiteX36" fmla="*/ 2379177 w 3310950"/>
                <a:gd name="connsiteY36" fmla="*/ 1103694 h 1129613"/>
                <a:gd name="connsiteX37" fmla="*/ 2606386 w 3310950"/>
                <a:gd name="connsiteY37" fmla="*/ 1102373 h 1129613"/>
                <a:gd name="connsiteX38" fmla="*/ 2720431 w 3310950"/>
                <a:gd name="connsiteY38" fmla="*/ 1097089 h 1129613"/>
                <a:gd name="connsiteX39" fmla="*/ 2775032 w 3310950"/>
                <a:gd name="connsiteY39" fmla="*/ 1093566 h 1129613"/>
                <a:gd name="connsiteX40" fmla="*/ 3310950 w 3310950"/>
                <a:gd name="connsiteY40" fmla="*/ 620344 h 1129613"/>
                <a:gd name="connsiteX0" fmla="*/ 3310950 w 3310950"/>
                <a:gd name="connsiteY0" fmla="*/ 620344 h 1129613"/>
                <a:gd name="connsiteX1" fmla="*/ 2791764 w 3310950"/>
                <a:gd name="connsiteY1" fmla="*/ 14763 h 1129613"/>
                <a:gd name="connsiteX2" fmla="*/ 2791324 w 3310950"/>
                <a:gd name="connsiteY2" fmla="*/ 14322 h 1129613"/>
                <a:gd name="connsiteX3" fmla="*/ 2689168 w 3310950"/>
                <a:gd name="connsiteY3" fmla="*/ 4195 h 1129613"/>
                <a:gd name="connsiteX4" fmla="*/ 2535053 w 3310950"/>
                <a:gd name="connsiteY4" fmla="*/ 57474 h 1129613"/>
                <a:gd name="connsiteX5" fmla="*/ 2364205 w 3310950"/>
                <a:gd name="connsiteY5" fmla="*/ 129248 h 1129613"/>
                <a:gd name="connsiteX6" fmla="*/ 1875881 w 3310950"/>
                <a:gd name="connsiteY6" fmla="*/ 299214 h 1129613"/>
                <a:gd name="connsiteX7" fmla="*/ 1344846 w 3310950"/>
                <a:gd name="connsiteY7" fmla="*/ 358218 h 1129613"/>
                <a:gd name="connsiteX8" fmla="*/ 1132168 w 3310950"/>
                <a:gd name="connsiteY8" fmla="*/ 364823 h 1129613"/>
                <a:gd name="connsiteX9" fmla="*/ 928736 w 3310950"/>
                <a:gd name="connsiteY9" fmla="*/ 300976 h 1129613"/>
                <a:gd name="connsiteX10" fmla="*/ 578675 w 3310950"/>
                <a:gd name="connsiteY10" fmla="*/ 183849 h 1129613"/>
                <a:gd name="connsiteX11" fmla="*/ 481803 w 3310950"/>
                <a:gd name="connsiteY11" fmla="*/ 227001 h 1129613"/>
                <a:gd name="connsiteX12" fmla="*/ 381848 w 3310950"/>
                <a:gd name="connsiteY12" fmla="*/ 252540 h 1129613"/>
                <a:gd name="connsiteX13" fmla="*/ 252392 w 3310950"/>
                <a:gd name="connsiteY13" fmla="*/ 276317 h 1129613"/>
                <a:gd name="connsiteX14" fmla="*/ 127339 w 3310950"/>
                <a:gd name="connsiteY14" fmla="*/ 285124 h 1129613"/>
                <a:gd name="connsiteX15" fmla="*/ 100479 w 3310950"/>
                <a:gd name="connsiteY15" fmla="*/ 306260 h 1129613"/>
                <a:gd name="connsiteX16" fmla="*/ 342659 w 3310950"/>
                <a:gd name="connsiteY16" fmla="*/ 412379 h 1129613"/>
                <a:gd name="connsiteX17" fmla="*/ 296425 w 3310950"/>
                <a:gd name="connsiteY17" fmla="*/ 453329 h 1129613"/>
                <a:gd name="connsiteX18" fmla="*/ 89030 w 3310950"/>
                <a:gd name="connsiteY18" fmla="*/ 474465 h 1129613"/>
                <a:gd name="connsiteX19" fmla="*/ 84 w 3310950"/>
                <a:gd name="connsiteY19" fmla="*/ 557247 h 1129613"/>
                <a:gd name="connsiteX20" fmla="*/ 72298 w 3310950"/>
                <a:gd name="connsiteY20" fmla="*/ 686263 h 1129613"/>
                <a:gd name="connsiteX21" fmla="*/ 133944 w 3310950"/>
                <a:gd name="connsiteY21" fmla="*/ 706078 h 1129613"/>
                <a:gd name="connsiteX22" fmla="*/ 179298 w 3310950"/>
                <a:gd name="connsiteY22" fmla="*/ 721049 h 1129613"/>
                <a:gd name="connsiteX23" fmla="*/ 190306 w 3310950"/>
                <a:gd name="connsiteY23" fmla="*/ 737341 h 1129613"/>
                <a:gd name="connsiteX24" fmla="*/ 319762 w 3310950"/>
                <a:gd name="connsiteY24" fmla="*/ 901583 h 1129613"/>
                <a:gd name="connsiteX25" fmla="*/ 409149 w 3310950"/>
                <a:gd name="connsiteY25" fmla="*/ 972476 h 1129613"/>
                <a:gd name="connsiteX26" fmla="*/ 494132 w 3310950"/>
                <a:gd name="connsiteY26" fmla="*/ 1041167 h 1129613"/>
                <a:gd name="connsiteX27" fmla="*/ 622708 w 3310950"/>
                <a:gd name="connsiteY27" fmla="*/ 1093126 h 1129613"/>
                <a:gd name="connsiteX28" fmla="*/ 757008 w 3310950"/>
                <a:gd name="connsiteY28" fmla="*/ 1100612 h 1129613"/>
                <a:gd name="connsiteX29" fmla="*/ 884263 w 3310950"/>
                <a:gd name="connsiteY29" fmla="*/ 1085200 h 1129613"/>
                <a:gd name="connsiteX30" fmla="*/ 1038818 w 3310950"/>
                <a:gd name="connsiteY30" fmla="*/ 1034122 h 1129613"/>
                <a:gd name="connsiteX31" fmla="*/ 1106188 w 3310950"/>
                <a:gd name="connsiteY31" fmla="*/ 1014748 h 1129613"/>
                <a:gd name="connsiteX32" fmla="*/ 1264266 w 3310950"/>
                <a:gd name="connsiteY32" fmla="*/ 1022674 h 1129613"/>
                <a:gd name="connsiteX33" fmla="*/ 1429389 w 3310950"/>
                <a:gd name="connsiteY33" fmla="*/ 1035443 h 1129613"/>
                <a:gd name="connsiteX34" fmla="*/ 1930042 w 3310950"/>
                <a:gd name="connsiteY34" fmla="*/ 1079916 h 1129613"/>
                <a:gd name="connsiteX35" fmla="*/ 2379177 w 3310950"/>
                <a:gd name="connsiteY35" fmla="*/ 1103694 h 1129613"/>
                <a:gd name="connsiteX36" fmla="*/ 2606386 w 3310950"/>
                <a:gd name="connsiteY36" fmla="*/ 1102373 h 1129613"/>
                <a:gd name="connsiteX37" fmla="*/ 2720431 w 3310950"/>
                <a:gd name="connsiteY37" fmla="*/ 1097089 h 1129613"/>
                <a:gd name="connsiteX38" fmla="*/ 2775032 w 3310950"/>
                <a:gd name="connsiteY38" fmla="*/ 1093566 h 1129613"/>
                <a:gd name="connsiteX39" fmla="*/ 3310950 w 3310950"/>
                <a:gd name="connsiteY39" fmla="*/ 620344 h 1129613"/>
                <a:gd name="connsiteX0" fmla="*/ 3310950 w 3311765"/>
                <a:gd name="connsiteY0" fmla="*/ 620344 h 1129613"/>
                <a:gd name="connsiteX1" fmla="*/ 2791764 w 3311765"/>
                <a:gd name="connsiteY1" fmla="*/ 14763 h 1129613"/>
                <a:gd name="connsiteX2" fmla="*/ 2791324 w 3311765"/>
                <a:gd name="connsiteY2" fmla="*/ 14322 h 1129613"/>
                <a:gd name="connsiteX3" fmla="*/ 2689168 w 3311765"/>
                <a:gd name="connsiteY3" fmla="*/ 4195 h 1129613"/>
                <a:gd name="connsiteX4" fmla="*/ 2535053 w 3311765"/>
                <a:gd name="connsiteY4" fmla="*/ 57474 h 1129613"/>
                <a:gd name="connsiteX5" fmla="*/ 2364205 w 3311765"/>
                <a:gd name="connsiteY5" fmla="*/ 129248 h 1129613"/>
                <a:gd name="connsiteX6" fmla="*/ 1875881 w 3311765"/>
                <a:gd name="connsiteY6" fmla="*/ 299214 h 1129613"/>
                <a:gd name="connsiteX7" fmla="*/ 1344846 w 3311765"/>
                <a:gd name="connsiteY7" fmla="*/ 358218 h 1129613"/>
                <a:gd name="connsiteX8" fmla="*/ 1132168 w 3311765"/>
                <a:gd name="connsiteY8" fmla="*/ 364823 h 1129613"/>
                <a:gd name="connsiteX9" fmla="*/ 928736 w 3311765"/>
                <a:gd name="connsiteY9" fmla="*/ 300976 h 1129613"/>
                <a:gd name="connsiteX10" fmla="*/ 578675 w 3311765"/>
                <a:gd name="connsiteY10" fmla="*/ 183849 h 1129613"/>
                <a:gd name="connsiteX11" fmla="*/ 481803 w 3311765"/>
                <a:gd name="connsiteY11" fmla="*/ 227001 h 1129613"/>
                <a:gd name="connsiteX12" fmla="*/ 381848 w 3311765"/>
                <a:gd name="connsiteY12" fmla="*/ 252540 h 1129613"/>
                <a:gd name="connsiteX13" fmla="*/ 252392 w 3311765"/>
                <a:gd name="connsiteY13" fmla="*/ 276317 h 1129613"/>
                <a:gd name="connsiteX14" fmla="*/ 127339 w 3311765"/>
                <a:gd name="connsiteY14" fmla="*/ 285124 h 1129613"/>
                <a:gd name="connsiteX15" fmla="*/ 100479 w 3311765"/>
                <a:gd name="connsiteY15" fmla="*/ 306260 h 1129613"/>
                <a:gd name="connsiteX16" fmla="*/ 342659 w 3311765"/>
                <a:gd name="connsiteY16" fmla="*/ 412379 h 1129613"/>
                <a:gd name="connsiteX17" fmla="*/ 296425 w 3311765"/>
                <a:gd name="connsiteY17" fmla="*/ 453329 h 1129613"/>
                <a:gd name="connsiteX18" fmla="*/ 89030 w 3311765"/>
                <a:gd name="connsiteY18" fmla="*/ 474465 h 1129613"/>
                <a:gd name="connsiteX19" fmla="*/ 84 w 3311765"/>
                <a:gd name="connsiteY19" fmla="*/ 557247 h 1129613"/>
                <a:gd name="connsiteX20" fmla="*/ 72298 w 3311765"/>
                <a:gd name="connsiteY20" fmla="*/ 686263 h 1129613"/>
                <a:gd name="connsiteX21" fmla="*/ 133944 w 3311765"/>
                <a:gd name="connsiteY21" fmla="*/ 706078 h 1129613"/>
                <a:gd name="connsiteX22" fmla="*/ 179298 w 3311765"/>
                <a:gd name="connsiteY22" fmla="*/ 721049 h 1129613"/>
                <a:gd name="connsiteX23" fmla="*/ 190306 w 3311765"/>
                <a:gd name="connsiteY23" fmla="*/ 737341 h 1129613"/>
                <a:gd name="connsiteX24" fmla="*/ 319762 w 3311765"/>
                <a:gd name="connsiteY24" fmla="*/ 901583 h 1129613"/>
                <a:gd name="connsiteX25" fmla="*/ 409149 w 3311765"/>
                <a:gd name="connsiteY25" fmla="*/ 972476 h 1129613"/>
                <a:gd name="connsiteX26" fmla="*/ 494132 w 3311765"/>
                <a:gd name="connsiteY26" fmla="*/ 1041167 h 1129613"/>
                <a:gd name="connsiteX27" fmla="*/ 622708 w 3311765"/>
                <a:gd name="connsiteY27" fmla="*/ 1093126 h 1129613"/>
                <a:gd name="connsiteX28" fmla="*/ 757008 w 3311765"/>
                <a:gd name="connsiteY28" fmla="*/ 1100612 h 1129613"/>
                <a:gd name="connsiteX29" fmla="*/ 884263 w 3311765"/>
                <a:gd name="connsiteY29" fmla="*/ 1085200 h 1129613"/>
                <a:gd name="connsiteX30" fmla="*/ 1038818 w 3311765"/>
                <a:gd name="connsiteY30" fmla="*/ 1034122 h 1129613"/>
                <a:gd name="connsiteX31" fmla="*/ 1106188 w 3311765"/>
                <a:gd name="connsiteY31" fmla="*/ 1014748 h 1129613"/>
                <a:gd name="connsiteX32" fmla="*/ 1264266 w 3311765"/>
                <a:gd name="connsiteY32" fmla="*/ 1022674 h 1129613"/>
                <a:gd name="connsiteX33" fmla="*/ 1429389 w 3311765"/>
                <a:gd name="connsiteY33" fmla="*/ 1035443 h 1129613"/>
                <a:gd name="connsiteX34" fmla="*/ 1930042 w 3311765"/>
                <a:gd name="connsiteY34" fmla="*/ 1079916 h 1129613"/>
                <a:gd name="connsiteX35" fmla="*/ 2379177 w 3311765"/>
                <a:gd name="connsiteY35" fmla="*/ 1103694 h 1129613"/>
                <a:gd name="connsiteX36" fmla="*/ 2606386 w 3311765"/>
                <a:gd name="connsiteY36" fmla="*/ 1102373 h 1129613"/>
                <a:gd name="connsiteX37" fmla="*/ 2720431 w 3311765"/>
                <a:gd name="connsiteY37" fmla="*/ 1097089 h 1129613"/>
                <a:gd name="connsiteX38" fmla="*/ 2775032 w 3311765"/>
                <a:gd name="connsiteY38" fmla="*/ 1093566 h 1129613"/>
                <a:gd name="connsiteX39" fmla="*/ 3310950 w 3311765"/>
                <a:gd name="connsiteY39" fmla="*/ 620344 h 1129613"/>
                <a:gd name="connsiteX0" fmla="*/ 3310950 w 3311818"/>
                <a:gd name="connsiteY0" fmla="*/ 620344 h 1129613"/>
                <a:gd name="connsiteX1" fmla="*/ 2791764 w 3311818"/>
                <a:gd name="connsiteY1" fmla="*/ 14763 h 1129613"/>
                <a:gd name="connsiteX2" fmla="*/ 2791324 w 3311818"/>
                <a:gd name="connsiteY2" fmla="*/ 14322 h 1129613"/>
                <a:gd name="connsiteX3" fmla="*/ 2689168 w 3311818"/>
                <a:gd name="connsiteY3" fmla="*/ 4195 h 1129613"/>
                <a:gd name="connsiteX4" fmla="*/ 2535053 w 3311818"/>
                <a:gd name="connsiteY4" fmla="*/ 57474 h 1129613"/>
                <a:gd name="connsiteX5" fmla="*/ 2364205 w 3311818"/>
                <a:gd name="connsiteY5" fmla="*/ 129248 h 1129613"/>
                <a:gd name="connsiteX6" fmla="*/ 1875881 w 3311818"/>
                <a:gd name="connsiteY6" fmla="*/ 299214 h 1129613"/>
                <a:gd name="connsiteX7" fmla="*/ 1344846 w 3311818"/>
                <a:gd name="connsiteY7" fmla="*/ 358218 h 1129613"/>
                <a:gd name="connsiteX8" fmla="*/ 1132168 w 3311818"/>
                <a:gd name="connsiteY8" fmla="*/ 364823 h 1129613"/>
                <a:gd name="connsiteX9" fmla="*/ 928736 w 3311818"/>
                <a:gd name="connsiteY9" fmla="*/ 300976 h 1129613"/>
                <a:gd name="connsiteX10" fmla="*/ 578675 w 3311818"/>
                <a:gd name="connsiteY10" fmla="*/ 183849 h 1129613"/>
                <a:gd name="connsiteX11" fmla="*/ 481803 w 3311818"/>
                <a:gd name="connsiteY11" fmla="*/ 227001 h 1129613"/>
                <a:gd name="connsiteX12" fmla="*/ 381848 w 3311818"/>
                <a:gd name="connsiteY12" fmla="*/ 252540 h 1129613"/>
                <a:gd name="connsiteX13" fmla="*/ 252392 w 3311818"/>
                <a:gd name="connsiteY13" fmla="*/ 276317 h 1129613"/>
                <a:gd name="connsiteX14" fmla="*/ 127339 w 3311818"/>
                <a:gd name="connsiteY14" fmla="*/ 285124 h 1129613"/>
                <a:gd name="connsiteX15" fmla="*/ 100479 w 3311818"/>
                <a:gd name="connsiteY15" fmla="*/ 306260 h 1129613"/>
                <a:gd name="connsiteX16" fmla="*/ 342659 w 3311818"/>
                <a:gd name="connsiteY16" fmla="*/ 412379 h 1129613"/>
                <a:gd name="connsiteX17" fmla="*/ 296425 w 3311818"/>
                <a:gd name="connsiteY17" fmla="*/ 453329 h 1129613"/>
                <a:gd name="connsiteX18" fmla="*/ 89030 w 3311818"/>
                <a:gd name="connsiteY18" fmla="*/ 474465 h 1129613"/>
                <a:gd name="connsiteX19" fmla="*/ 84 w 3311818"/>
                <a:gd name="connsiteY19" fmla="*/ 557247 h 1129613"/>
                <a:gd name="connsiteX20" fmla="*/ 72298 w 3311818"/>
                <a:gd name="connsiteY20" fmla="*/ 686263 h 1129613"/>
                <a:gd name="connsiteX21" fmla="*/ 133944 w 3311818"/>
                <a:gd name="connsiteY21" fmla="*/ 706078 h 1129613"/>
                <a:gd name="connsiteX22" fmla="*/ 179298 w 3311818"/>
                <a:gd name="connsiteY22" fmla="*/ 721049 h 1129613"/>
                <a:gd name="connsiteX23" fmla="*/ 190306 w 3311818"/>
                <a:gd name="connsiteY23" fmla="*/ 737341 h 1129613"/>
                <a:gd name="connsiteX24" fmla="*/ 319762 w 3311818"/>
                <a:gd name="connsiteY24" fmla="*/ 901583 h 1129613"/>
                <a:gd name="connsiteX25" fmla="*/ 409149 w 3311818"/>
                <a:gd name="connsiteY25" fmla="*/ 972476 h 1129613"/>
                <a:gd name="connsiteX26" fmla="*/ 494132 w 3311818"/>
                <a:gd name="connsiteY26" fmla="*/ 1041167 h 1129613"/>
                <a:gd name="connsiteX27" fmla="*/ 622708 w 3311818"/>
                <a:gd name="connsiteY27" fmla="*/ 1093126 h 1129613"/>
                <a:gd name="connsiteX28" fmla="*/ 757008 w 3311818"/>
                <a:gd name="connsiteY28" fmla="*/ 1100612 h 1129613"/>
                <a:gd name="connsiteX29" fmla="*/ 884263 w 3311818"/>
                <a:gd name="connsiteY29" fmla="*/ 1085200 h 1129613"/>
                <a:gd name="connsiteX30" fmla="*/ 1038818 w 3311818"/>
                <a:gd name="connsiteY30" fmla="*/ 1034122 h 1129613"/>
                <a:gd name="connsiteX31" fmla="*/ 1106188 w 3311818"/>
                <a:gd name="connsiteY31" fmla="*/ 1014748 h 1129613"/>
                <a:gd name="connsiteX32" fmla="*/ 1264266 w 3311818"/>
                <a:gd name="connsiteY32" fmla="*/ 1022674 h 1129613"/>
                <a:gd name="connsiteX33" fmla="*/ 1429389 w 3311818"/>
                <a:gd name="connsiteY33" fmla="*/ 1035443 h 1129613"/>
                <a:gd name="connsiteX34" fmla="*/ 1930042 w 3311818"/>
                <a:gd name="connsiteY34" fmla="*/ 1079916 h 1129613"/>
                <a:gd name="connsiteX35" fmla="*/ 2379177 w 3311818"/>
                <a:gd name="connsiteY35" fmla="*/ 1103694 h 1129613"/>
                <a:gd name="connsiteX36" fmla="*/ 2606386 w 3311818"/>
                <a:gd name="connsiteY36" fmla="*/ 1102373 h 1129613"/>
                <a:gd name="connsiteX37" fmla="*/ 2720431 w 3311818"/>
                <a:gd name="connsiteY37" fmla="*/ 1097089 h 1129613"/>
                <a:gd name="connsiteX38" fmla="*/ 2775032 w 3311818"/>
                <a:gd name="connsiteY38" fmla="*/ 1093566 h 1129613"/>
                <a:gd name="connsiteX39" fmla="*/ 3310950 w 3311818"/>
                <a:gd name="connsiteY39" fmla="*/ 620344 h 1129613"/>
                <a:gd name="connsiteX0" fmla="*/ 3310950 w 3311818"/>
                <a:gd name="connsiteY0" fmla="*/ 620344 h 1129613"/>
                <a:gd name="connsiteX1" fmla="*/ 2791764 w 3311818"/>
                <a:gd name="connsiteY1" fmla="*/ 14763 h 1129613"/>
                <a:gd name="connsiteX2" fmla="*/ 2791324 w 3311818"/>
                <a:gd name="connsiteY2" fmla="*/ 14322 h 1129613"/>
                <a:gd name="connsiteX3" fmla="*/ 2689168 w 3311818"/>
                <a:gd name="connsiteY3" fmla="*/ 4195 h 1129613"/>
                <a:gd name="connsiteX4" fmla="*/ 2535053 w 3311818"/>
                <a:gd name="connsiteY4" fmla="*/ 57474 h 1129613"/>
                <a:gd name="connsiteX5" fmla="*/ 2364205 w 3311818"/>
                <a:gd name="connsiteY5" fmla="*/ 129248 h 1129613"/>
                <a:gd name="connsiteX6" fmla="*/ 1875881 w 3311818"/>
                <a:gd name="connsiteY6" fmla="*/ 299214 h 1129613"/>
                <a:gd name="connsiteX7" fmla="*/ 1344846 w 3311818"/>
                <a:gd name="connsiteY7" fmla="*/ 358218 h 1129613"/>
                <a:gd name="connsiteX8" fmla="*/ 1132168 w 3311818"/>
                <a:gd name="connsiteY8" fmla="*/ 364823 h 1129613"/>
                <a:gd name="connsiteX9" fmla="*/ 928736 w 3311818"/>
                <a:gd name="connsiteY9" fmla="*/ 300976 h 1129613"/>
                <a:gd name="connsiteX10" fmla="*/ 578675 w 3311818"/>
                <a:gd name="connsiteY10" fmla="*/ 183849 h 1129613"/>
                <a:gd name="connsiteX11" fmla="*/ 481803 w 3311818"/>
                <a:gd name="connsiteY11" fmla="*/ 227001 h 1129613"/>
                <a:gd name="connsiteX12" fmla="*/ 381848 w 3311818"/>
                <a:gd name="connsiteY12" fmla="*/ 252540 h 1129613"/>
                <a:gd name="connsiteX13" fmla="*/ 252392 w 3311818"/>
                <a:gd name="connsiteY13" fmla="*/ 276317 h 1129613"/>
                <a:gd name="connsiteX14" fmla="*/ 127339 w 3311818"/>
                <a:gd name="connsiteY14" fmla="*/ 285124 h 1129613"/>
                <a:gd name="connsiteX15" fmla="*/ 100479 w 3311818"/>
                <a:gd name="connsiteY15" fmla="*/ 306260 h 1129613"/>
                <a:gd name="connsiteX16" fmla="*/ 342659 w 3311818"/>
                <a:gd name="connsiteY16" fmla="*/ 412379 h 1129613"/>
                <a:gd name="connsiteX17" fmla="*/ 296425 w 3311818"/>
                <a:gd name="connsiteY17" fmla="*/ 453329 h 1129613"/>
                <a:gd name="connsiteX18" fmla="*/ 89030 w 3311818"/>
                <a:gd name="connsiteY18" fmla="*/ 474465 h 1129613"/>
                <a:gd name="connsiteX19" fmla="*/ 84 w 3311818"/>
                <a:gd name="connsiteY19" fmla="*/ 557247 h 1129613"/>
                <a:gd name="connsiteX20" fmla="*/ 72298 w 3311818"/>
                <a:gd name="connsiteY20" fmla="*/ 686263 h 1129613"/>
                <a:gd name="connsiteX21" fmla="*/ 133944 w 3311818"/>
                <a:gd name="connsiteY21" fmla="*/ 706078 h 1129613"/>
                <a:gd name="connsiteX22" fmla="*/ 179298 w 3311818"/>
                <a:gd name="connsiteY22" fmla="*/ 721049 h 1129613"/>
                <a:gd name="connsiteX23" fmla="*/ 190306 w 3311818"/>
                <a:gd name="connsiteY23" fmla="*/ 737341 h 1129613"/>
                <a:gd name="connsiteX24" fmla="*/ 319762 w 3311818"/>
                <a:gd name="connsiteY24" fmla="*/ 901583 h 1129613"/>
                <a:gd name="connsiteX25" fmla="*/ 409149 w 3311818"/>
                <a:gd name="connsiteY25" fmla="*/ 972476 h 1129613"/>
                <a:gd name="connsiteX26" fmla="*/ 494132 w 3311818"/>
                <a:gd name="connsiteY26" fmla="*/ 1041167 h 1129613"/>
                <a:gd name="connsiteX27" fmla="*/ 622708 w 3311818"/>
                <a:gd name="connsiteY27" fmla="*/ 1093126 h 1129613"/>
                <a:gd name="connsiteX28" fmla="*/ 757008 w 3311818"/>
                <a:gd name="connsiteY28" fmla="*/ 1100612 h 1129613"/>
                <a:gd name="connsiteX29" fmla="*/ 884263 w 3311818"/>
                <a:gd name="connsiteY29" fmla="*/ 1085200 h 1129613"/>
                <a:gd name="connsiteX30" fmla="*/ 1038818 w 3311818"/>
                <a:gd name="connsiteY30" fmla="*/ 1034122 h 1129613"/>
                <a:gd name="connsiteX31" fmla="*/ 1106188 w 3311818"/>
                <a:gd name="connsiteY31" fmla="*/ 1014748 h 1129613"/>
                <a:gd name="connsiteX32" fmla="*/ 1264266 w 3311818"/>
                <a:gd name="connsiteY32" fmla="*/ 1022674 h 1129613"/>
                <a:gd name="connsiteX33" fmla="*/ 1429389 w 3311818"/>
                <a:gd name="connsiteY33" fmla="*/ 1035443 h 1129613"/>
                <a:gd name="connsiteX34" fmla="*/ 1930042 w 3311818"/>
                <a:gd name="connsiteY34" fmla="*/ 1079916 h 1129613"/>
                <a:gd name="connsiteX35" fmla="*/ 2379177 w 3311818"/>
                <a:gd name="connsiteY35" fmla="*/ 1103694 h 1129613"/>
                <a:gd name="connsiteX36" fmla="*/ 2606386 w 3311818"/>
                <a:gd name="connsiteY36" fmla="*/ 1102373 h 1129613"/>
                <a:gd name="connsiteX37" fmla="*/ 2720431 w 3311818"/>
                <a:gd name="connsiteY37" fmla="*/ 1097089 h 1129613"/>
                <a:gd name="connsiteX38" fmla="*/ 2775032 w 3311818"/>
                <a:gd name="connsiteY38" fmla="*/ 1093566 h 1129613"/>
                <a:gd name="connsiteX39" fmla="*/ 3310950 w 3311818"/>
                <a:gd name="connsiteY39" fmla="*/ 620344 h 1129613"/>
                <a:gd name="connsiteX0" fmla="*/ 3310950 w 3311818"/>
                <a:gd name="connsiteY0" fmla="*/ 660865 h 1170134"/>
                <a:gd name="connsiteX1" fmla="*/ 2791764 w 3311818"/>
                <a:gd name="connsiteY1" fmla="*/ 55284 h 1170134"/>
                <a:gd name="connsiteX2" fmla="*/ 2817701 w 3311818"/>
                <a:gd name="connsiteY2" fmla="*/ 19673 h 1170134"/>
                <a:gd name="connsiteX3" fmla="*/ 2689168 w 3311818"/>
                <a:gd name="connsiteY3" fmla="*/ 44716 h 1170134"/>
                <a:gd name="connsiteX4" fmla="*/ 2535053 w 3311818"/>
                <a:gd name="connsiteY4" fmla="*/ 97995 h 1170134"/>
                <a:gd name="connsiteX5" fmla="*/ 2364205 w 3311818"/>
                <a:gd name="connsiteY5" fmla="*/ 169769 h 1170134"/>
                <a:gd name="connsiteX6" fmla="*/ 1875881 w 3311818"/>
                <a:gd name="connsiteY6" fmla="*/ 339735 h 1170134"/>
                <a:gd name="connsiteX7" fmla="*/ 1344846 w 3311818"/>
                <a:gd name="connsiteY7" fmla="*/ 398739 h 1170134"/>
                <a:gd name="connsiteX8" fmla="*/ 1132168 w 3311818"/>
                <a:gd name="connsiteY8" fmla="*/ 405344 h 1170134"/>
                <a:gd name="connsiteX9" fmla="*/ 928736 w 3311818"/>
                <a:gd name="connsiteY9" fmla="*/ 341497 h 1170134"/>
                <a:gd name="connsiteX10" fmla="*/ 578675 w 3311818"/>
                <a:gd name="connsiteY10" fmla="*/ 224370 h 1170134"/>
                <a:gd name="connsiteX11" fmla="*/ 481803 w 3311818"/>
                <a:gd name="connsiteY11" fmla="*/ 267522 h 1170134"/>
                <a:gd name="connsiteX12" fmla="*/ 381848 w 3311818"/>
                <a:gd name="connsiteY12" fmla="*/ 293061 h 1170134"/>
                <a:gd name="connsiteX13" fmla="*/ 252392 w 3311818"/>
                <a:gd name="connsiteY13" fmla="*/ 316838 h 1170134"/>
                <a:gd name="connsiteX14" fmla="*/ 127339 w 3311818"/>
                <a:gd name="connsiteY14" fmla="*/ 325645 h 1170134"/>
                <a:gd name="connsiteX15" fmla="*/ 100479 w 3311818"/>
                <a:gd name="connsiteY15" fmla="*/ 346781 h 1170134"/>
                <a:gd name="connsiteX16" fmla="*/ 342659 w 3311818"/>
                <a:gd name="connsiteY16" fmla="*/ 452900 h 1170134"/>
                <a:gd name="connsiteX17" fmla="*/ 296425 w 3311818"/>
                <a:gd name="connsiteY17" fmla="*/ 493850 h 1170134"/>
                <a:gd name="connsiteX18" fmla="*/ 89030 w 3311818"/>
                <a:gd name="connsiteY18" fmla="*/ 514986 h 1170134"/>
                <a:gd name="connsiteX19" fmla="*/ 84 w 3311818"/>
                <a:gd name="connsiteY19" fmla="*/ 597768 h 1170134"/>
                <a:gd name="connsiteX20" fmla="*/ 72298 w 3311818"/>
                <a:gd name="connsiteY20" fmla="*/ 726784 h 1170134"/>
                <a:gd name="connsiteX21" fmla="*/ 133944 w 3311818"/>
                <a:gd name="connsiteY21" fmla="*/ 746599 h 1170134"/>
                <a:gd name="connsiteX22" fmla="*/ 179298 w 3311818"/>
                <a:gd name="connsiteY22" fmla="*/ 761570 h 1170134"/>
                <a:gd name="connsiteX23" fmla="*/ 190306 w 3311818"/>
                <a:gd name="connsiteY23" fmla="*/ 777862 h 1170134"/>
                <a:gd name="connsiteX24" fmla="*/ 319762 w 3311818"/>
                <a:gd name="connsiteY24" fmla="*/ 942104 h 1170134"/>
                <a:gd name="connsiteX25" fmla="*/ 409149 w 3311818"/>
                <a:gd name="connsiteY25" fmla="*/ 1012997 h 1170134"/>
                <a:gd name="connsiteX26" fmla="*/ 494132 w 3311818"/>
                <a:gd name="connsiteY26" fmla="*/ 1081688 h 1170134"/>
                <a:gd name="connsiteX27" fmla="*/ 622708 w 3311818"/>
                <a:gd name="connsiteY27" fmla="*/ 1133647 h 1170134"/>
                <a:gd name="connsiteX28" fmla="*/ 757008 w 3311818"/>
                <a:gd name="connsiteY28" fmla="*/ 1141133 h 1170134"/>
                <a:gd name="connsiteX29" fmla="*/ 884263 w 3311818"/>
                <a:gd name="connsiteY29" fmla="*/ 1125721 h 1170134"/>
                <a:gd name="connsiteX30" fmla="*/ 1038818 w 3311818"/>
                <a:gd name="connsiteY30" fmla="*/ 1074643 h 1170134"/>
                <a:gd name="connsiteX31" fmla="*/ 1106188 w 3311818"/>
                <a:gd name="connsiteY31" fmla="*/ 1055269 h 1170134"/>
                <a:gd name="connsiteX32" fmla="*/ 1264266 w 3311818"/>
                <a:gd name="connsiteY32" fmla="*/ 1063195 h 1170134"/>
                <a:gd name="connsiteX33" fmla="*/ 1429389 w 3311818"/>
                <a:gd name="connsiteY33" fmla="*/ 1075964 h 1170134"/>
                <a:gd name="connsiteX34" fmla="*/ 1930042 w 3311818"/>
                <a:gd name="connsiteY34" fmla="*/ 1120437 h 1170134"/>
                <a:gd name="connsiteX35" fmla="*/ 2379177 w 3311818"/>
                <a:gd name="connsiteY35" fmla="*/ 1144215 h 1170134"/>
                <a:gd name="connsiteX36" fmla="*/ 2606386 w 3311818"/>
                <a:gd name="connsiteY36" fmla="*/ 1142894 h 1170134"/>
                <a:gd name="connsiteX37" fmla="*/ 2720431 w 3311818"/>
                <a:gd name="connsiteY37" fmla="*/ 1137610 h 1170134"/>
                <a:gd name="connsiteX38" fmla="*/ 2775032 w 3311818"/>
                <a:gd name="connsiteY38" fmla="*/ 1134087 h 1170134"/>
                <a:gd name="connsiteX39" fmla="*/ 3310950 w 3311818"/>
                <a:gd name="connsiteY39" fmla="*/ 660865 h 1170134"/>
                <a:gd name="connsiteX0" fmla="*/ 3310950 w 3311818"/>
                <a:gd name="connsiteY0" fmla="*/ 655935 h 1165204"/>
                <a:gd name="connsiteX1" fmla="*/ 2791764 w 3311818"/>
                <a:gd name="connsiteY1" fmla="*/ 50354 h 1165204"/>
                <a:gd name="connsiteX2" fmla="*/ 2689168 w 3311818"/>
                <a:gd name="connsiteY2" fmla="*/ 39786 h 1165204"/>
                <a:gd name="connsiteX3" fmla="*/ 2535053 w 3311818"/>
                <a:gd name="connsiteY3" fmla="*/ 93065 h 1165204"/>
                <a:gd name="connsiteX4" fmla="*/ 2364205 w 3311818"/>
                <a:gd name="connsiteY4" fmla="*/ 164839 h 1165204"/>
                <a:gd name="connsiteX5" fmla="*/ 1875881 w 3311818"/>
                <a:gd name="connsiteY5" fmla="*/ 334805 h 1165204"/>
                <a:gd name="connsiteX6" fmla="*/ 1344846 w 3311818"/>
                <a:gd name="connsiteY6" fmla="*/ 393809 h 1165204"/>
                <a:gd name="connsiteX7" fmla="*/ 1132168 w 3311818"/>
                <a:gd name="connsiteY7" fmla="*/ 400414 h 1165204"/>
                <a:gd name="connsiteX8" fmla="*/ 928736 w 3311818"/>
                <a:gd name="connsiteY8" fmla="*/ 336567 h 1165204"/>
                <a:gd name="connsiteX9" fmla="*/ 578675 w 3311818"/>
                <a:gd name="connsiteY9" fmla="*/ 219440 h 1165204"/>
                <a:gd name="connsiteX10" fmla="*/ 481803 w 3311818"/>
                <a:gd name="connsiteY10" fmla="*/ 262592 h 1165204"/>
                <a:gd name="connsiteX11" fmla="*/ 381848 w 3311818"/>
                <a:gd name="connsiteY11" fmla="*/ 288131 h 1165204"/>
                <a:gd name="connsiteX12" fmla="*/ 252392 w 3311818"/>
                <a:gd name="connsiteY12" fmla="*/ 311908 h 1165204"/>
                <a:gd name="connsiteX13" fmla="*/ 127339 w 3311818"/>
                <a:gd name="connsiteY13" fmla="*/ 320715 h 1165204"/>
                <a:gd name="connsiteX14" fmla="*/ 100479 w 3311818"/>
                <a:gd name="connsiteY14" fmla="*/ 341851 h 1165204"/>
                <a:gd name="connsiteX15" fmla="*/ 342659 w 3311818"/>
                <a:gd name="connsiteY15" fmla="*/ 447970 h 1165204"/>
                <a:gd name="connsiteX16" fmla="*/ 296425 w 3311818"/>
                <a:gd name="connsiteY16" fmla="*/ 488920 h 1165204"/>
                <a:gd name="connsiteX17" fmla="*/ 89030 w 3311818"/>
                <a:gd name="connsiteY17" fmla="*/ 510056 h 1165204"/>
                <a:gd name="connsiteX18" fmla="*/ 84 w 3311818"/>
                <a:gd name="connsiteY18" fmla="*/ 592838 h 1165204"/>
                <a:gd name="connsiteX19" fmla="*/ 72298 w 3311818"/>
                <a:gd name="connsiteY19" fmla="*/ 721854 h 1165204"/>
                <a:gd name="connsiteX20" fmla="*/ 133944 w 3311818"/>
                <a:gd name="connsiteY20" fmla="*/ 741669 h 1165204"/>
                <a:gd name="connsiteX21" fmla="*/ 179298 w 3311818"/>
                <a:gd name="connsiteY21" fmla="*/ 756640 h 1165204"/>
                <a:gd name="connsiteX22" fmla="*/ 190306 w 3311818"/>
                <a:gd name="connsiteY22" fmla="*/ 772932 h 1165204"/>
                <a:gd name="connsiteX23" fmla="*/ 319762 w 3311818"/>
                <a:gd name="connsiteY23" fmla="*/ 937174 h 1165204"/>
                <a:gd name="connsiteX24" fmla="*/ 409149 w 3311818"/>
                <a:gd name="connsiteY24" fmla="*/ 1008067 h 1165204"/>
                <a:gd name="connsiteX25" fmla="*/ 494132 w 3311818"/>
                <a:gd name="connsiteY25" fmla="*/ 1076758 h 1165204"/>
                <a:gd name="connsiteX26" fmla="*/ 622708 w 3311818"/>
                <a:gd name="connsiteY26" fmla="*/ 1128717 h 1165204"/>
                <a:gd name="connsiteX27" fmla="*/ 757008 w 3311818"/>
                <a:gd name="connsiteY27" fmla="*/ 1136203 h 1165204"/>
                <a:gd name="connsiteX28" fmla="*/ 884263 w 3311818"/>
                <a:gd name="connsiteY28" fmla="*/ 1120791 h 1165204"/>
                <a:gd name="connsiteX29" fmla="*/ 1038818 w 3311818"/>
                <a:gd name="connsiteY29" fmla="*/ 1069713 h 1165204"/>
                <a:gd name="connsiteX30" fmla="*/ 1106188 w 3311818"/>
                <a:gd name="connsiteY30" fmla="*/ 1050339 h 1165204"/>
                <a:gd name="connsiteX31" fmla="*/ 1264266 w 3311818"/>
                <a:gd name="connsiteY31" fmla="*/ 1058265 h 1165204"/>
                <a:gd name="connsiteX32" fmla="*/ 1429389 w 3311818"/>
                <a:gd name="connsiteY32" fmla="*/ 1071034 h 1165204"/>
                <a:gd name="connsiteX33" fmla="*/ 1930042 w 3311818"/>
                <a:gd name="connsiteY33" fmla="*/ 1115507 h 1165204"/>
                <a:gd name="connsiteX34" fmla="*/ 2379177 w 3311818"/>
                <a:gd name="connsiteY34" fmla="*/ 1139285 h 1165204"/>
                <a:gd name="connsiteX35" fmla="*/ 2606386 w 3311818"/>
                <a:gd name="connsiteY35" fmla="*/ 1137964 h 1165204"/>
                <a:gd name="connsiteX36" fmla="*/ 2720431 w 3311818"/>
                <a:gd name="connsiteY36" fmla="*/ 1132680 h 1165204"/>
                <a:gd name="connsiteX37" fmla="*/ 2775032 w 3311818"/>
                <a:gd name="connsiteY37" fmla="*/ 1129157 h 1165204"/>
                <a:gd name="connsiteX38" fmla="*/ 3310950 w 3311818"/>
                <a:gd name="connsiteY38" fmla="*/ 655935 h 1165204"/>
                <a:gd name="connsiteX0" fmla="*/ 3310950 w 3311818"/>
                <a:gd name="connsiteY0" fmla="*/ 676128 h 1185397"/>
                <a:gd name="connsiteX1" fmla="*/ 2844518 w 3311818"/>
                <a:gd name="connsiteY1" fmla="*/ 44170 h 1185397"/>
                <a:gd name="connsiteX2" fmla="*/ 2689168 w 3311818"/>
                <a:gd name="connsiteY2" fmla="*/ 59979 h 1185397"/>
                <a:gd name="connsiteX3" fmla="*/ 2535053 w 3311818"/>
                <a:gd name="connsiteY3" fmla="*/ 113258 h 1185397"/>
                <a:gd name="connsiteX4" fmla="*/ 2364205 w 3311818"/>
                <a:gd name="connsiteY4" fmla="*/ 185032 h 1185397"/>
                <a:gd name="connsiteX5" fmla="*/ 1875881 w 3311818"/>
                <a:gd name="connsiteY5" fmla="*/ 354998 h 1185397"/>
                <a:gd name="connsiteX6" fmla="*/ 1344846 w 3311818"/>
                <a:gd name="connsiteY6" fmla="*/ 414002 h 1185397"/>
                <a:gd name="connsiteX7" fmla="*/ 1132168 w 3311818"/>
                <a:gd name="connsiteY7" fmla="*/ 420607 h 1185397"/>
                <a:gd name="connsiteX8" fmla="*/ 928736 w 3311818"/>
                <a:gd name="connsiteY8" fmla="*/ 356760 h 1185397"/>
                <a:gd name="connsiteX9" fmla="*/ 578675 w 3311818"/>
                <a:gd name="connsiteY9" fmla="*/ 239633 h 1185397"/>
                <a:gd name="connsiteX10" fmla="*/ 481803 w 3311818"/>
                <a:gd name="connsiteY10" fmla="*/ 282785 h 1185397"/>
                <a:gd name="connsiteX11" fmla="*/ 381848 w 3311818"/>
                <a:gd name="connsiteY11" fmla="*/ 308324 h 1185397"/>
                <a:gd name="connsiteX12" fmla="*/ 252392 w 3311818"/>
                <a:gd name="connsiteY12" fmla="*/ 332101 h 1185397"/>
                <a:gd name="connsiteX13" fmla="*/ 127339 w 3311818"/>
                <a:gd name="connsiteY13" fmla="*/ 340908 h 1185397"/>
                <a:gd name="connsiteX14" fmla="*/ 100479 w 3311818"/>
                <a:gd name="connsiteY14" fmla="*/ 362044 h 1185397"/>
                <a:gd name="connsiteX15" fmla="*/ 342659 w 3311818"/>
                <a:gd name="connsiteY15" fmla="*/ 468163 h 1185397"/>
                <a:gd name="connsiteX16" fmla="*/ 296425 w 3311818"/>
                <a:gd name="connsiteY16" fmla="*/ 509113 h 1185397"/>
                <a:gd name="connsiteX17" fmla="*/ 89030 w 3311818"/>
                <a:gd name="connsiteY17" fmla="*/ 530249 h 1185397"/>
                <a:gd name="connsiteX18" fmla="*/ 84 w 3311818"/>
                <a:gd name="connsiteY18" fmla="*/ 613031 h 1185397"/>
                <a:gd name="connsiteX19" fmla="*/ 72298 w 3311818"/>
                <a:gd name="connsiteY19" fmla="*/ 742047 h 1185397"/>
                <a:gd name="connsiteX20" fmla="*/ 133944 w 3311818"/>
                <a:gd name="connsiteY20" fmla="*/ 761862 h 1185397"/>
                <a:gd name="connsiteX21" fmla="*/ 179298 w 3311818"/>
                <a:gd name="connsiteY21" fmla="*/ 776833 h 1185397"/>
                <a:gd name="connsiteX22" fmla="*/ 190306 w 3311818"/>
                <a:gd name="connsiteY22" fmla="*/ 793125 h 1185397"/>
                <a:gd name="connsiteX23" fmla="*/ 319762 w 3311818"/>
                <a:gd name="connsiteY23" fmla="*/ 957367 h 1185397"/>
                <a:gd name="connsiteX24" fmla="*/ 409149 w 3311818"/>
                <a:gd name="connsiteY24" fmla="*/ 1028260 h 1185397"/>
                <a:gd name="connsiteX25" fmla="*/ 494132 w 3311818"/>
                <a:gd name="connsiteY25" fmla="*/ 1096951 h 1185397"/>
                <a:gd name="connsiteX26" fmla="*/ 622708 w 3311818"/>
                <a:gd name="connsiteY26" fmla="*/ 1148910 h 1185397"/>
                <a:gd name="connsiteX27" fmla="*/ 757008 w 3311818"/>
                <a:gd name="connsiteY27" fmla="*/ 1156396 h 1185397"/>
                <a:gd name="connsiteX28" fmla="*/ 884263 w 3311818"/>
                <a:gd name="connsiteY28" fmla="*/ 1140984 h 1185397"/>
                <a:gd name="connsiteX29" fmla="*/ 1038818 w 3311818"/>
                <a:gd name="connsiteY29" fmla="*/ 1089906 h 1185397"/>
                <a:gd name="connsiteX30" fmla="*/ 1106188 w 3311818"/>
                <a:gd name="connsiteY30" fmla="*/ 1070532 h 1185397"/>
                <a:gd name="connsiteX31" fmla="*/ 1264266 w 3311818"/>
                <a:gd name="connsiteY31" fmla="*/ 1078458 h 1185397"/>
                <a:gd name="connsiteX32" fmla="*/ 1429389 w 3311818"/>
                <a:gd name="connsiteY32" fmla="*/ 1091227 h 1185397"/>
                <a:gd name="connsiteX33" fmla="*/ 1930042 w 3311818"/>
                <a:gd name="connsiteY33" fmla="*/ 1135700 h 1185397"/>
                <a:gd name="connsiteX34" fmla="*/ 2379177 w 3311818"/>
                <a:gd name="connsiteY34" fmla="*/ 1159478 h 1185397"/>
                <a:gd name="connsiteX35" fmla="*/ 2606386 w 3311818"/>
                <a:gd name="connsiteY35" fmla="*/ 1158157 h 1185397"/>
                <a:gd name="connsiteX36" fmla="*/ 2720431 w 3311818"/>
                <a:gd name="connsiteY36" fmla="*/ 1152873 h 1185397"/>
                <a:gd name="connsiteX37" fmla="*/ 2775032 w 3311818"/>
                <a:gd name="connsiteY37" fmla="*/ 1149350 h 1185397"/>
                <a:gd name="connsiteX38" fmla="*/ 3310950 w 3311818"/>
                <a:gd name="connsiteY38" fmla="*/ 676128 h 1185397"/>
                <a:gd name="connsiteX0" fmla="*/ 3310950 w 3311968"/>
                <a:gd name="connsiteY0" fmla="*/ 676128 h 1185262"/>
                <a:gd name="connsiteX1" fmla="*/ 2844518 w 3311968"/>
                <a:gd name="connsiteY1" fmla="*/ 44170 h 1185262"/>
                <a:gd name="connsiteX2" fmla="*/ 2689168 w 3311968"/>
                <a:gd name="connsiteY2" fmla="*/ 59979 h 1185262"/>
                <a:gd name="connsiteX3" fmla="*/ 2535053 w 3311968"/>
                <a:gd name="connsiteY3" fmla="*/ 113258 h 1185262"/>
                <a:gd name="connsiteX4" fmla="*/ 2364205 w 3311968"/>
                <a:gd name="connsiteY4" fmla="*/ 185032 h 1185262"/>
                <a:gd name="connsiteX5" fmla="*/ 1875881 w 3311968"/>
                <a:gd name="connsiteY5" fmla="*/ 354998 h 1185262"/>
                <a:gd name="connsiteX6" fmla="*/ 1344846 w 3311968"/>
                <a:gd name="connsiteY6" fmla="*/ 414002 h 1185262"/>
                <a:gd name="connsiteX7" fmla="*/ 1132168 w 3311968"/>
                <a:gd name="connsiteY7" fmla="*/ 420607 h 1185262"/>
                <a:gd name="connsiteX8" fmla="*/ 928736 w 3311968"/>
                <a:gd name="connsiteY8" fmla="*/ 356760 h 1185262"/>
                <a:gd name="connsiteX9" fmla="*/ 578675 w 3311968"/>
                <a:gd name="connsiteY9" fmla="*/ 239633 h 1185262"/>
                <a:gd name="connsiteX10" fmla="*/ 481803 w 3311968"/>
                <a:gd name="connsiteY10" fmla="*/ 282785 h 1185262"/>
                <a:gd name="connsiteX11" fmla="*/ 381848 w 3311968"/>
                <a:gd name="connsiteY11" fmla="*/ 308324 h 1185262"/>
                <a:gd name="connsiteX12" fmla="*/ 252392 w 3311968"/>
                <a:gd name="connsiteY12" fmla="*/ 332101 h 1185262"/>
                <a:gd name="connsiteX13" fmla="*/ 127339 w 3311968"/>
                <a:gd name="connsiteY13" fmla="*/ 340908 h 1185262"/>
                <a:gd name="connsiteX14" fmla="*/ 100479 w 3311968"/>
                <a:gd name="connsiteY14" fmla="*/ 362044 h 1185262"/>
                <a:gd name="connsiteX15" fmla="*/ 342659 w 3311968"/>
                <a:gd name="connsiteY15" fmla="*/ 468163 h 1185262"/>
                <a:gd name="connsiteX16" fmla="*/ 296425 w 3311968"/>
                <a:gd name="connsiteY16" fmla="*/ 509113 h 1185262"/>
                <a:gd name="connsiteX17" fmla="*/ 89030 w 3311968"/>
                <a:gd name="connsiteY17" fmla="*/ 530249 h 1185262"/>
                <a:gd name="connsiteX18" fmla="*/ 84 w 3311968"/>
                <a:gd name="connsiteY18" fmla="*/ 613031 h 1185262"/>
                <a:gd name="connsiteX19" fmla="*/ 72298 w 3311968"/>
                <a:gd name="connsiteY19" fmla="*/ 742047 h 1185262"/>
                <a:gd name="connsiteX20" fmla="*/ 133944 w 3311968"/>
                <a:gd name="connsiteY20" fmla="*/ 761862 h 1185262"/>
                <a:gd name="connsiteX21" fmla="*/ 179298 w 3311968"/>
                <a:gd name="connsiteY21" fmla="*/ 776833 h 1185262"/>
                <a:gd name="connsiteX22" fmla="*/ 190306 w 3311968"/>
                <a:gd name="connsiteY22" fmla="*/ 793125 h 1185262"/>
                <a:gd name="connsiteX23" fmla="*/ 319762 w 3311968"/>
                <a:gd name="connsiteY23" fmla="*/ 957367 h 1185262"/>
                <a:gd name="connsiteX24" fmla="*/ 409149 w 3311968"/>
                <a:gd name="connsiteY24" fmla="*/ 1028260 h 1185262"/>
                <a:gd name="connsiteX25" fmla="*/ 494132 w 3311968"/>
                <a:gd name="connsiteY25" fmla="*/ 1096951 h 1185262"/>
                <a:gd name="connsiteX26" fmla="*/ 622708 w 3311968"/>
                <a:gd name="connsiteY26" fmla="*/ 1148910 h 1185262"/>
                <a:gd name="connsiteX27" fmla="*/ 757008 w 3311968"/>
                <a:gd name="connsiteY27" fmla="*/ 1156396 h 1185262"/>
                <a:gd name="connsiteX28" fmla="*/ 884263 w 3311968"/>
                <a:gd name="connsiteY28" fmla="*/ 1140984 h 1185262"/>
                <a:gd name="connsiteX29" fmla="*/ 1038818 w 3311968"/>
                <a:gd name="connsiteY29" fmla="*/ 1089906 h 1185262"/>
                <a:gd name="connsiteX30" fmla="*/ 1106188 w 3311968"/>
                <a:gd name="connsiteY30" fmla="*/ 1070532 h 1185262"/>
                <a:gd name="connsiteX31" fmla="*/ 1264266 w 3311968"/>
                <a:gd name="connsiteY31" fmla="*/ 1078458 h 1185262"/>
                <a:gd name="connsiteX32" fmla="*/ 1429389 w 3311968"/>
                <a:gd name="connsiteY32" fmla="*/ 1091227 h 1185262"/>
                <a:gd name="connsiteX33" fmla="*/ 1930042 w 3311968"/>
                <a:gd name="connsiteY33" fmla="*/ 1135700 h 1185262"/>
                <a:gd name="connsiteX34" fmla="*/ 2379177 w 3311968"/>
                <a:gd name="connsiteY34" fmla="*/ 1159478 h 1185262"/>
                <a:gd name="connsiteX35" fmla="*/ 2606386 w 3311968"/>
                <a:gd name="connsiteY35" fmla="*/ 1158157 h 1185262"/>
                <a:gd name="connsiteX36" fmla="*/ 2720431 w 3311968"/>
                <a:gd name="connsiteY36" fmla="*/ 1152873 h 1185262"/>
                <a:gd name="connsiteX37" fmla="*/ 2845371 w 3311968"/>
                <a:gd name="connsiteY37" fmla="*/ 1149350 h 1185262"/>
                <a:gd name="connsiteX38" fmla="*/ 3310950 w 3311968"/>
                <a:gd name="connsiteY38" fmla="*/ 676128 h 1185262"/>
                <a:gd name="connsiteX0" fmla="*/ 3310950 w 3311755"/>
                <a:gd name="connsiteY0" fmla="*/ 676128 h 1189690"/>
                <a:gd name="connsiteX1" fmla="*/ 2844518 w 3311755"/>
                <a:gd name="connsiteY1" fmla="*/ 44170 h 1189690"/>
                <a:gd name="connsiteX2" fmla="*/ 2689168 w 3311755"/>
                <a:gd name="connsiteY2" fmla="*/ 59979 h 1189690"/>
                <a:gd name="connsiteX3" fmla="*/ 2535053 w 3311755"/>
                <a:gd name="connsiteY3" fmla="*/ 113258 h 1189690"/>
                <a:gd name="connsiteX4" fmla="*/ 2364205 w 3311755"/>
                <a:gd name="connsiteY4" fmla="*/ 185032 h 1189690"/>
                <a:gd name="connsiteX5" fmla="*/ 1875881 w 3311755"/>
                <a:gd name="connsiteY5" fmla="*/ 354998 h 1189690"/>
                <a:gd name="connsiteX6" fmla="*/ 1344846 w 3311755"/>
                <a:gd name="connsiteY6" fmla="*/ 414002 h 1189690"/>
                <a:gd name="connsiteX7" fmla="*/ 1132168 w 3311755"/>
                <a:gd name="connsiteY7" fmla="*/ 420607 h 1189690"/>
                <a:gd name="connsiteX8" fmla="*/ 928736 w 3311755"/>
                <a:gd name="connsiteY8" fmla="*/ 356760 h 1189690"/>
                <a:gd name="connsiteX9" fmla="*/ 578675 w 3311755"/>
                <a:gd name="connsiteY9" fmla="*/ 239633 h 1189690"/>
                <a:gd name="connsiteX10" fmla="*/ 481803 w 3311755"/>
                <a:gd name="connsiteY10" fmla="*/ 282785 h 1189690"/>
                <a:gd name="connsiteX11" fmla="*/ 381848 w 3311755"/>
                <a:gd name="connsiteY11" fmla="*/ 308324 h 1189690"/>
                <a:gd name="connsiteX12" fmla="*/ 252392 w 3311755"/>
                <a:gd name="connsiteY12" fmla="*/ 332101 h 1189690"/>
                <a:gd name="connsiteX13" fmla="*/ 127339 w 3311755"/>
                <a:gd name="connsiteY13" fmla="*/ 340908 h 1189690"/>
                <a:gd name="connsiteX14" fmla="*/ 100479 w 3311755"/>
                <a:gd name="connsiteY14" fmla="*/ 362044 h 1189690"/>
                <a:gd name="connsiteX15" fmla="*/ 342659 w 3311755"/>
                <a:gd name="connsiteY15" fmla="*/ 468163 h 1189690"/>
                <a:gd name="connsiteX16" fmla="*/ 296425 w 3311755"/>
                <a:gd name="connsiteY16" fmla="*/ 509113 h 1189690"/>
                <a:gd name="connsiteX17" fmla="*/ 89030 w 3311755"/>
                <a:gd name="connsiteY17" fmla="*/ 530249 h 1189690"/>
                <a:gd name="connsiteX18" fmla="*/ 84 w 3311755"/>
                <a:gd name="connsiteY18" fmla="*/ 613031 h 1189690"/>
                <a:gd name="connsiteX19" fmla="*/ 72298 w 3311755"/>
                <a:gd name="connsiteY19" fmla="*/ 742047 h 1189690"/>
                <a:gd name="connsiteX20" fmla="*/ 133944 w 3311755"/>
                <a:gd name="connsiteY20" fmla="*/ 761862 h 1189690"/>
                <a:gd name="connsiteX21" fmla="*/ 179298 w 3311755"/>
                <a:gd name="connsiteY21" fmla="*/ 776833 h 1189690"/>
                <a:gd name="connsiteX22" fmla="*/ 190306 w 3311755"/>
                <a:gd name="connsiteY22" fmla="*/ 793125 h 1189690"/>
                <a:gd name="connsiteX23" fmla="*/ 319762 w 3311755"/>
                <a:gd name="connsiteY23" fmla="*/ 957367 h 1189690"/>
                <a:gd name="connsiteX24" fmla="*/ 409149 w 3311755"/>
                <a:gd name="connsiteY24" fmla="*/ 1028260 h 1189690"/>
                <a:gd name="connsiteX25" fmla="*/ 494132 w 3311755"/>
                <a:gd name="connsiteY25" fmla="*/ 1096951 h 1189690"/>
                <a:gd name="connsiteX26" fmla="*/ 622708 w 3311755"/>
                <a:gd name="connsiteY26" fmla="*/ 1148910 h 1189690"/>
                <a:gd name="connsiteX27" fmla="*/ 757008 w 3311755"/>
                <a:gd name="connsiteY27" fmla="*/ 1156396 h 1189690"/>
                <a:gd name="connsiteX28" fmla="*/ 884263 w 3311755"/>
                <a:gd name="connsiteY28" fmla="*/ 1140984 h 1189690"/>
                <a:gd name="connsiteX29" fmla="*/ 1038818 w 3311755"/>
                <a:gd name="connsiteY29" fmla="*/ 1089906 h 1189690"/>
                <a:gd name="connsiteX30" fmla="*/ 1106188 w 3311755"/>
                <a:gd name="connsiteY30" fmla="*/ 1070532 h 1189690"/>
                <a:gd name="connsiteX31" fmla="*/ 1264266 w 3311755"/>
                <a:gd name="connsiteY31" fmla="*/ 1078458 h 1189690"/>
                <a:gd name="connsiteX32" fmla="*/ 1429389 w 3311755"/>
                <a:gd name="connsiteY32" fmla="*/ 1091227 h 1189690"/>
                <a:gd name="connsiteX33" fmla="*/ 1930042 w 3311755"/>
                <a:gd name="connsiteY33" fmla="*/ 1135700 h 1189690"/>
                <a:gd name="connsiteX34" fmla="*/ 2379177 w 3311755"/>
                <a:gd name="connsiteY34" fmla="*/ 1159478 h 1189690"/>
                <a:gd name="connsiteX35" fmla="*/ 2606386 w 3311755"/>
                <a:gd name="connsiteY35" fmla="*/ 1158157 h 1189690"/>
                <a:gd name="connsiteX36" fmla="*/ 2720431 w 3311755"/>
                <a:gd name="connsiteY36" fmla="*/ 1152873 h 1189690"/>
                <a:gd name="connsiteX37" fmla="*/ 3310950 w 3311755"/>
                <a:gd name="connsiteY37" fmla="*/ 676128 h 1189690"/>
                <a:gd name="connsiteX0" fmla="*/ 3310950 w 3311755"/>
                <a:gd name="connsiteY0" fmla="*/ 676128 h 1160221"/>
                <a:gd name="connsiteX1" fmla="*/ 2844518 w 3311755"/>
                <a:gd name="connsiteY1" fmla="*/ 44170 h 1160221"/>
                <a:gd name="connsiteX2" fmla="*/ 2689168 w 3311755"/>
                <a:gd name="connsiteY2" fmla="*/ 59979 h 1160221"/>
                <a:gd name="connsiteX3" fmla="*/ 2535053 w 3311755"/>
                <a:gd name="connsiteY3" fmla="*/ 113258 h 1160221"/>
                <a:gd name="connsiteX4" fmla="*/ 2364205 w 3311755"/>
                <a:gd name="connsiteY4" fmla="*/ 185032 h 1160221"/>
                <a:gd name="connsiteX5" fmla="*/ 1875881 w 3311755"/>
                <a:gd name="connsiteY5" fmla="*/ 354998 h 1160221"/>
                <a:gd name="connsiteX6" fmla="*/ 1344846 w 3311755"/>
                <a:gd name="connsiteY6" fmla="*/ 414002 h 1160221"/>
                <a:gd name="connsiteX7" fmla="*/ 1132168 w 3311755"/>
                <a:gd name="connsiteY7" fmla="*/ 420607 h 1160221"/>
                <a:gd name="connsiteX8" fmla="*/ 928736 w 3311755"/>
                <a:gd name="connsiteY8" fmla="*/ 356760 h 1160221"/>
                <a:gd name="connsiteX9" fmla="*/ 578675 w 3311755"/>
                <a:gd name="connsiteY9" fmla="*/ 239633 h 1160221"/>
                <a:gd name="connsiteX10" fmla="*/ 481803 w 3311755"/>
                <a:gd name="connsiteY10" fmla="*/ 282785 h 1160221"/>
                <a:gd name="connsiteX11" fmla="*/ 381848 w 3311755"/>
                <a:gd name="connsiteY11" fmla="*/ 308324 h 1160221"/>
                <a:gd name="connsiteX12" fmla="*/ 252392 w 3311755"/>
                <a:gd name="connsiteY12" fmla="*/ 332101 h 1160221"/>
                <a:gd name="connsiteX13" fmla="*/ 127339 w 3311755"/>
                <a:gd name="connsiteY13" fmla="*/ 340908 h 1160221"/>
                <a:gd name="connsiteX14" fmla="*/ 100479 w 3311755"/>
                <a:gd name="connsiteY14" fmla="*/ 362044 h 1160221"/>
                <a:gd name="connsiteX15" fmla="*/ 342659 w 3311755"/>
                <a:gd name="connsiteY15" fmla="*/ 468163 h 1160221"/>
                <a:gd name="connsiteX16" fmla="*/ 296425 w 3311755"/>
                <a:gd name="connsiteY16" fmla="*/ 509113 h 1160221"/>
                <a:gd name="connsiteX17" fmla="*/ 89030 w 3311755"/>
                <a:gd name="connsiteY17" fmla="*/ 530249 h 1160221"/>
                <a:gd name="connsiteX18" fmla="*/ 84 w 3311755"/>
                <a:gd name="connsiteY18" fmla="*/ 613031 h 1160221"/>
                <a:gd name="connsiteX19" fmla="*/ 72298 w 3311755"/>
                <a:gd name="connsiteY19" fmla="*/ 742047 h 1160221"/>
                <a:gd name="connsiteX20" fmla="*/ 133944 w 3311755"/>
                <a:gd name="connsiteY20" fmla="*/ 761862 h 1160221"/>
                <a:gd name="connsiteX21" fmla="*/ 179298 w 3311755"/>
                <a:gd name="connsiteY21" fmla="*/ 776833 h 1160221"/>
                <a:gd name="connsiteX22" fmla="*/ 190306 w 3311755"/>
                <a:gd name="connsiteY22" fmla="*/ 793125 h 1160221"/>
                <a:gd name="connsiteX23" fmla="*/ 319762 w 3311755"/>
                <a:gd name="connsiteY23" fmla="*/ 957367 h 1160221"/>
                <a:gd name="connsiteX24" fmla="*/ 409149 w 3311755"/>
                <a:gd name="connsiteY24" fmla="*/ 1028260 h 1160221"/>
                <a:gd name="connsiteX25" fmla="*/ 494132 w 3311755"/>
                <a:gd name="connsiteY25" fmla="*/ 1096951 h 1160221"/>
                <a:gd name="connsiteX26" fmla="*/ 622708 w 3311755"/>
                <a:gd name="connsiteY26" fmla="*/ 1148910 h 1160221"/>
                <a:gd name="connsiteX27" fmla="*/ 757008 w 3311755"/>
                <a:gd name="connsiteY27" fmla="*/ 1156396 h 1160221"/>
                <a:gd name="connsiteX28" fmla="*/ 884263 w 3311755"/>
                <a:gd name="connsiteY28" fmla="*/ 1140984 h 1160221"/>
                <a:gd name="connsiteX29" fmla="*/ 1038818 w 3311755"/>
                <a:gd name="connsiteY29" fmla="*/ 1089906 h 1160221"/>
                <a:gd name="connsiteX30" fmla="*/ 1106188 w 3311755"/>
                <a:gd name="connsiteY30" fmla="*/ 1070532 h 1160221"/>
                <a:gd name="connsiteX31" fmla="*/ 1264266 w 3311755"/>
                <a:gd name="connsiteY31" fmla="*/ 1078458 h 1160221"/>
                <a:gd name="connsiteX32" fmla="*/ 1429389 w 3311755"/>
                <a:gd name="connsiteY32" fmla="*/ 1091227 h 1160221"/>
                <a:gd name="connsiteX33" fmla="*/ 1930042 w 3311755"/>
                <a:gd name="connsiteY33" fmla="*/ 1135700 h 1160221"/>
                <a:gd name="connsiteX34" fmla="*/ 2379177 w 3311755"/>
                <a:gd name="connsiteY34" fmla="*/ 1159478 h 1160221"/>
                <a:gd name="connsiteX35" fmla="*/ 2606386 w 3311755"/>
                <a:gd name="connsiteY35" fmla="*/ 1158157 h 1160221"/>
                <a:gd name="connsiteX36" fmla="*/ 2720431 w 3311755"/>
                <a:gd name="connsiteY36" fmla="*/ 1152873 h 1160221"/>
                <a:gd name="connsiteX37" fmla="*/ 3310950 w 3311755"/>
                <a:gd name="connsiteY37" fmla="*/ 676128 h 1160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311755" h="1160221">
                  <a:moveTo>
                    <a:pt x="3310950" y="676128"/>
                  </a:moveTo>
                  <a:cubicBezTo>
                    <a:pt x="3331631" y="491344"/>
                    <a:pt x="2948148" y="146861"/>
                    <a:pt x="2844518" y="44170"/>
                  </a:cubicBezTo>
                  <a:cubicBezTo>
                    <a:pt x="2740888" y="-58521"/>
                    <a:pt x="2740745" y="48464"/>
                    <a:pt x="2689168" y="59979"/>
                  </a:cubicBezTo>
                  <a:cubicBezTo>
                    <a:pt x="2637591" y="71494"/>
                    <a:pt x="2584369" y="93003"/>
                    <a:pt x="2535053" y="113258"/>
                  </a:cubicBezTo>
                  <a:lnTo>
                    <a:pt x="2364205" y="185032"/>
                  </a:lnTo>
                  <a:cubicBezTo>
                    <a:pt x="2203486" y="252842"/>
                    <a:pt x="2047609" y="318892"/>
                    <a:pt x="1875881" y="354998"/>
                  </a:cubicBezTo>
                  <a:cubicBezTo>
                    <a:pt x="1701952" y="391546"/>
                    <a:pt x="1521417" y="399031"/>
                    <a:pt x="1344846" y="414002"/>
                  </a:cubicBezTo>
                  <a:cubicBezTo>
                    <a:pt x="1275714" y="419727"/>
                    <a:pt x="1200859" y="434698"/>
                    <a:pt x="1132168" y="420607"/>
                  </a:cubicBezTo>
                  <a:cubicBezTo>
                    <a:pt x="1062155" y="406077"/>
                    <a:pt x="993904" y="384941"/>
                    <a:pt x="928736" y="356760"/>
                  </a:cubicBezTo>
                  <a:cubicBezTo>
                    <a:pt x="819094" y="309645"/>
                    <a:pt x="705930" y="200884"/>
                    <a:pt x="578675" y="239633"/>
                  </a:cubicBezTo>
                  <a:cubicBezTo>
                    <a:pt x="544770" y="250200"/>
                    <a:pt x="514387" y="268694"/>
                    <a:pt x="481803" y="282785"/>
                  </a:cubicBezTo>
                  <a:cubicBezTo>
                    <a:pt x="450099" y="296435"/>
                    <a:pt x="415314" y="299957"/>
                    <a:pt x="381848" y="308324"/>
                  </a:cubicBezTo>
                  <a:cubicBezTo>
                    <a:pt x="339137" y="318451"/>
                    <a:pt x="295984" y="327258"/>
                    <a:pt x="252392" y="332101"/>
                  </a:cubicBezTo>
                  <a:cubicBezTo>
                    <a:pt x="212322" y="336945"/>
                    <a:pt x="166088" y="330340"/>
                    <a:pt x="127339" y="340908"/>
                  </a:cubicBezTo>
                  <a:cubicBezTo>
                    <a:pt x="115890" y="343990"/>
                    <a:pt x="104882" y="351036"/>
                    <a:pt x="100479" y="362044"/>
                  </a:cubicBezTo>
                  <a:cubicBezTo>
                    <a:pt x="74059" y="426772"/>
                    <a:pt x="306552" y="458476"/>
                    <a:pt x="342659" y="468163"/>
                  </a:cubicBezTo>
                  <a:cubicBezTo>
                    <a:pt x="410030" y="485776"/>
                    <a:pt x="319762" y="506471"/>
                    <a:pt x="296425" y="509113"/>
                  </a:cubicBezTo>
                  <a:lnTo>
                    <a:pt x="89030" y="530249"/>
                  </a:lnTo>
                  <a:cubicBezTo>
                    <a:pt x="39273" y="534652"/>
                    <a:pt x="-2118" y="554907"/>
                    <a:pt x="84" y="613031"/>
                  </a:cubicBezTo>
                  <a:cubicBezTo>
                    <a:pt x="6249" y="772870"/>
                    <a:pt x="13734" y="729277"/>
                    <a:pt x="72298" y="742047"/>
                  </a:cubicBezTo>
                  <a:cubicBezTo>
                    <a:pt x="91672" y="746450"/>
                    <a:pt x="114129" y="759660"/>
                    <a:pt x="133944" y="761862"/>
                  </a:cubicBezTo>
                  <a:cubicBezTo>
                    <a:pt x="145392" y="763183"/>
                    <a:pt x="170051" y="769347"/>
                    <a:pt x="179298" y="776833"/>
                  </a:cubicBezTo>
                  <a:cubicBezTo>
                    <a:pt x="184582" y="780796"/>
                    <a:pt x="187664" y="786960"/>
                    <a:pt x="190306" y="793125"/>
                  </a:cubicBezTo>
                  <a:cubicBezTo>
                    <a:pt x="240503" y="895281"/>
                    <a:pt x="260758" y="911573"/>
                    <a:pt x="319762" y="957367"/>
                  </a:cubicBezTo>
                  <a:cubicBezTo>
                    <a:pt x="355429" y="985108"/>
                    <a:pt x="381848" y="1004042"/>
                    <a:pt x="409149" y="1028260"/>
                  </a:cubicBezTo>
                  <a:cubicBezTo>
                    <a:pt x="440853" y="1056881"/>
                    <a:pt x="457585" y="1074054"/>
                    <a:pt x="494132" y="1096951"/>
                  </a:cubicBezTo>
                  <a:cubicBezTo>
                    <a:pt x="494132" y="1117206"/>
                    <a:pt x="605535" y="1145387"/>
                    <a:pt x="622708" y="1148910"/>
                  </a:cubicBezTo>
                  <a:cubicBezTo>
                    <a:pt x="666741" y="1158157"/>
                    <a:pt x="712094" y="1159478"/>
                    <a:pt x="757008" y="1156396"/>
                  </a:cubicBezTo>
                  <a:cubicBezTo>
                    <a:pt x="798399" y="1153754"/>
                    <a:pt x="844633" y="1151112"/>
                    <a:pt x="884263" y="1140984"/>
                  </a:cubicBezTo>
                  <a:cubicBezTo>
                    <a:pt x="936222" y="1128215"/>
                    <a:pt x="987740" y="1106639"/>
                    <a:pt x="1038818" y="1089906"/>
                  </a:cubicBezTo>
                  <a:cubicBezTo>
                    <a:pt x="1061275" y="1082420"/>
                    <a:pt x="1083291" y="1075375"/>
                    <a:pt x="1106188" y="1070532"/>
                  </a:cubicBezTo>
                  <a:cubicBezTo>
                    <a:pt x="1162550" y="1059083"/>
                    <a:pt x="1209225" y="1072293"/>
                    <a:pt x="1264266" y="1078458"/>
                  </a:cubicBezTo>
                  <a:cubicBezTo>
                    <a:pt x="1318426" y="1084622"/>
                    <a:pt x="1374348" y="1085943"/>
                    <a:pt x="1429389" y="1091227"/>
                  </a:cubicBezTo>
                  <a:cubicBezTo>
                    <a:pt x="1595833" y="1107959"/>
                    <a:pt x="1763158" y="1121610"/>
                    <a:pt x="1930042" y="1135700"/>
                  </a:cubicBezTo>
                  <a:cubicBezTo>
                    <a:pt x="2079313" y="1148029"/>
                    <a:pt x="2229465" y="1157276"/>
                    <a:pt x="2379177" y="1159478"/>
                  </a:cubicBezTo>
                  <a:cubicBezTo>
                    <a:pt x="2454913" y="1160799"/>
                    <a:pt x="2530650" y="1160359"/>
                    <a:pt x="2606386" y="1158157"/>
                  </a:cubicBezTo>
                  <a:cubicBezTo>
                    <a:pt x="2644254" y="1156836"/>
                    <a:pt x="2578179" y="1150106"/>
                    <a:pt x="2720431" y="1152873"/>
                  </a:cubicBezTo>
                  <a:cubicBezTo>
                    <a:pt x="3110419" y="1160458"/>
                    <a:pt x="3290269" y="860912"/>
                    <a:pt x="3310950" y="676128"/>
                  </a:cubicBezTo>
                  <a:close/>
                </a:path>
              </a:pathLst>
            </a:custGeom>
            <a:solidFill>
              <a:srgbClr val="FEC68E"/>
            </a:solidFill>
            <a:ln w="4403" cap="flat">
              <a:noFill/>
              <a:prstDash val="solid"/>
              <a:miter/>
            </a:ln>
          </p:spPr>
          <p:txBody>
            <a:bodyPr rtlCol="0" anchor="ctr"/>
            <a:lstStyle/>
            <a:p>
              <a:endParaRPr lang="en-US"/>
            </a:p>
          </p:txBody>
        </p:sp>
        <p:sp>
          <p:nvSpPr>
            <p:cNvPr id="109" name="Freeform: Shape 108">
              <a:extLst>
                <a:ext uri="{FF2B5EF4-FFF2-40B4-BE49-F238E27FC236}">
                  <a16:creationId xmlns:a16="http://schemas.microsoft.com/office/drawing/2014/main" id="{083E3447-4DE0-4016-9057-89C3B97B7B4B}"/>
                </a:ext>
              </a:extLst>
            </p:cNvPr>
            <p:cNvSpPr/>
            <p:nvPr/>
          </p:nvSpPr>
          <p:spPr>
            <a:xfrm>
              <a:off x="6314852" y="2634612"/>
              <a:ext cx="192863" cy="1626131"/>
            </a:xfrm>
            <a:custGeom>
              <a:avLst/>
              <a:gdLst>
                <a:gd name="connsiteX0" fmla="*/ 92029 w 192863"/>
                <a:gd name="connsiteY0" fmla="*/ 786866 h 1626131"/>
                <a:gd name="connsiteX1" fmla="*/ 9247 w 192863"/>
                <a:gd name="connsiteY1" fmla="*/ 67370 h 1626131"/>
                <a:gd name="connsiteX2" fmla="*/ 0 w 192863"/>
                <a:gd name="connsiteY2" fmla="*/ 0 h 1626131"/>
                <a:gd name="connsiteX3" fmla="*/ 6165 w 192863"/>
                <a:gd name="connsiteY3" fmla="*/ 0 h 1626131"/>
                <a:gd name="connsiteX4" fmla="*/ 19815 w 192863"/>
                <a:gd name="connsiteY4" fmla="*/ 79259 h 1626131"/>
                <a:gd name="connsiteX5" fmla="*/ 59885 w 192863"/>
                <a:gd name="connsiteY5" fmla="*/ 299423 h 1626131"/>
                <a:gd name="connsiteX6" fmla="*/ 89387 w 192863"/>
                <a:gd name="connsiteY6" fmla="*/ 479077 h 1626131"/>
                <a:gd name="connsiteX7" fmla="*/ 164242 w 192863"/>
                <a:gd name="connsiteY7" fmla="*/ 1189766 h 1626131"/>
                <a:gd name="connsiteX8" fmla="*/ 167325 w 192863"/>
                <a:gd name="connsiteY8" fmla="*/ 1243927 h 1626131"/>
                <a:gd name="connsiteX9" fmla="*/ 180094 w 192863"/>
                <a:gd name="connsiteY9" fmla="*/ 1411692 h 1626131"/>
                <a:gd name="connsiteX10" fmla="*/ 182736 w 192863"/>
                <a:gd name="connsiteY10" fmla="*/ 1461009 h 1626131"/>
                <a:gd name="connsiteX11" fmla="*/ 192864 w 192863"/>
                <a:gd name="connsiteY11" fmla="*/ 1616885 h 1626131"/>
                <a:gd name="connsiteX12" fmla="*/ 191983 w 192863"/>
                <a:gd name="connsiteY12" fmla="*/ 1626132 h 1626131"/>
                <a:gd name="connsiteX13" fmla="*/ 180535 w 192863"/>
                <a:gd name="connsiteY13" fmla="*/ 1540268 h 1626131"/>
                <a:gd name="connsiteX14" fmla="*/ 92029 w 192863"/>
                <a:gd name="connsiteY14" fmla="*/ 786866 h 1626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863" h="1626131">
                  <a:moveTo>
                    <a:pt x="92029" y="786866"/>
                  </a:moveTo>
                  <a:cubicBezTo>
                    <a:pt x="65169" y="546887"/>
                    <a:pt x="36547" y="306909"/>
                    <a:pt x="9247" y="67370"/>
                  </a:cubicBezTo>
                  <a:cubicBezTo>
                    <a:pt x="6605" y="44913"/>
                    <a:pt x="3082" y="22457"/>
                    <a:pt x="0" y="0"/>
                  </a:cubicBezTo>
                  <a:cubicBezTo>
                    <a:pt x="2202" y="0"/>
                    <a:pt x="3963" y="0"/>
                    <a:pt x="6165" y="0"/>
                  </a:cubicBezTo>
                  <a:cubicBezTo>
                    <a:pt x="7926" y="26860"/>
                    <a:pt x="14531" y="52839"/>
                    <a:pt x="19815" y="79259"/>
                  </a:cubicBezTo>
                  <a:cubicBezTo>
                    <a:pt x="33905" y="152354"/>
                    <a:pt x="47555" y="225888"/>
                    <a:pt x="59885" y="299423"/>
                  </a:cubicBezTo>
                  <a:cubicBezTo>
                    <a:pt x="70012" y="359308"/>
                    <a:pt x="79699" y="419192"/>
                    <a:pt x="89387" y="479077"/>
                  </a:cubicBezTo>
                  <a:cubicBezTo>
                    <a:pt x="127695" y="714652"/>
                    <a:pt x="137382" y="952870"/>
                    <a:pt x="164242" y="1189766"/>
                  </a:cubicBezTo>
                  <a:cubicBezTo>
                    <a:pt x="166444" y="1207820"/>
                    <a:pt x="166004" y="1225873"/>
                    <a:pt x="167325" y="1243927"/>
                  </a:cubicBezTo>
                  <a:cubicBezTo>
                    <a:pt x="172168" y="1299848"/>
                    <a:pt x="173489" y="1356211"/>
                    <a:pt x="180094" y="1411692"/>
                  </a:cubicBezTo>
                  <a:cubicBezTo>
                    <a:pt x="181855" y="1427984"/>
                    <a:pt x="181415" y="1444716"/>
                    <a:pt x="182736" y="1461009"/>
                  </a:cubicBezTo>
                  <a:cubicBezTo>
                    <a:pt x="187580" y="1512967"/>
                    <a:pt x="189781" y="1564926"/>
                    <a:pt x="192864" y="1616885"/>
                  </a:cubicBezTo>
                  <a:cubicBezTo>
                    <a:pt x="192864" y="1619967"/>
                    <a:pt x="192864" y="1623049"/>
                    <a:pt x="191983" y="1626132"/>
                  </a:cubicBezTo>
                  <a:cubicBezTo>
                    <a:pt x="184497" y="1597951"/>
                    <a:pt x="184497" y="1568889"/>
                    <a:pt x="180535" y="1540268"/>
                  </a:cubicBezTo>
                  <a:cubicBezTo>
                    <a:pt x="147070" y="1289281"/>
                    <a:pt x="120210" y="1037853"/>
                    <a:pt x="92029" y="786866"/>
                  </a:cubicBezTo>
                  <a:close/>
                </a:path>
              </a:pathLst>
            </a:custGeom>
            <a:solidFill>
              <a:srgbClr val="D3D5E7"/>
            </a:solidFill>
            <a:ln w="4403" cap="flat">
              <a:noFill/>
              <a:prstDash val="solid"/>
              <a:miter/>
            </a:ln>
          </p:spPr>
          <p:txBody>
            <a:bodyPr rtlCol="0" anchor="ctr"/>
            <a:lstStyle/>
            <a:p>
              <a:endParaRPr lang="en-US"/>
            </a:p>
          </p:txBody>
        </p:sp>
        <p:sp>
          <p:nvSpPr>
            <p:cNvPr id="110" name="Freeform: Shape 109">
              <a:extLst>
                <a:ext uri="{FF2B5EF4-FFF2-40B4-BE49-F238E27FC236}">
                  <a16:creationId xmlns:a16="http://schemas.microsoft.com/office/drawing/2014/main" id="{0F6FA99F-6E51-434F-9ED0-0CA7D4CA3460}"/>
                </a:ext>
              </a:extLst>
            </p:cNvPr>
            <p:cNvSpPr/>
            <p:nvPr/>
          </p:nvSpPr>
          <p:spPr>
            <a:xfrm>
              <a:off x="5898302" y="3285419"/>
              <a:ext cx="258923" cy="290210"/>
            </a:xfrm>
            <a:custGeom>
              <a:avLst/>
              <a:gdLst>
                <a:gd name="connsiteX0" fmla="*/ 0 w 258923"/>
                <a:gd name="connsiteY0" fmla="*/ 228968 h 290210"/>
                <a:gd name="connsiteX1" fmla="*/ 0 w 258923"/>
                <a:gd name="connsiteY1" fmla="*/ 61203 h 290210"/>
                <a:gd name="connsiteX2" fmla="*/ 41831 w 258923"/>
                <a:gd name="connsiteY2" fmla="*/ 19372 h 290210"/>
                <a:gd name="connsiteX3" fmla="*/ 258913 w 258923"/>
                <a:gd name="connsiteY3" fmla="*/ 144866 h 290210"/>
                <a:gd name="connsiteX4" fmla="*/ 179214 w 258923"/>
                <a:gd name="connsiteY4" fmla="*/ 273882 h 290210"/>
                <a:gd name="connsiteX5" fmla="*/ 30383 w 258923"/>
                <a:gd name="connsiteY5" fmla="*/ 262874 h 290210"/>
                <a:gd name="connsiteX6" fmla="*/ 0 w 258923"/>
                <a:gd name="connsiteY6" fmla="*/ 228968 h 290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923" h="290210">
                  <a:moveTo>
                    <a:pt x="0" y="228968"/>
                  </a:moveTo>
                  <a:cubicBezTo>
                    <a:pt x="0" y="173047"/>
                    <a:pt x="0" y="117125"/>
                    <a:pt x="0" y="61203"/>
                  </a:cubicBezTo>
                  <a:cubicBezTo>
                    <a:pt x="6605" y="40068"/>
                    <a:pt x="24218" y="29500"/>
                    <a:pt x="41831" y="19372"/>
                  </a:cubicBezTo>
                  <a:cubicBezTo>
                    <a:pt x="136942" y="-36109"/>
                    <a:pt x="260234" y="34343"/>
                    <a:pt x="258913" y="144866"/>
                  </a:cubicBezTo>
                  <a:cubicBezTo>
                    <a:pt x="258032" y="202549"/>
                    <a:pt x="231172" y="247902"/>
                    <a:pt x="179214" y="273882"/>
                  </a:cubicBezTo>
                  <a:cubicBezTo>
                    <a:pt x="128576" y="298980"/>
                    <a:pt x="77938" y="295018"/>
                    <a:pt x="30383" y="262874"/>
                  </a:cubicBezTo>
                  <a:cubicBezTo>
                    <a:pt x="17613" y="254507"/>
                    <a:pt x="5284" y="244820"/>
                    <a:pt x="0" y="228968"/>
                  </a:cubicBezTo>
                  <a:close/>
                </a:path>
              </a:pathLst>
            </a:custGeom>
            <a:solidFill>
              <a:srgbClr val="686074"/>
            </a:solidFill>
            <a:ln w="4403" cap="flat">
              <a:noFill/>
              <a:prstDash val="solid"/>
              <a:miter/>
            </a:ln>
          </p:spPr>
          <p:txBody>
            <a:bodyPr rtlCol="0" anchor="ctr"/>
            <a:lstStyle/>
            <a:p>
              <a:endParaRPr lang="en-US"/>
            </a:p>
          </p:txBody>
        </p:sp>
        <p:sp>
          <p:nvSpPr>
            <p:cNvPr id="111" name="Freeform: Shape 110">
              <a:extLst>
                <a:ext uri="{FF2B5EF4-FFF2-40B4-BE49-F238E27FC236}">
                  <a16:creationId xmlns:a16="http://schemas.microsoft.com/office/drawing/2014/main" id="{8C1FAC08-B907-4059-AA80-4DB93B640ED9}"/>
                </a:ext>
              </a:extLst>
            </p:cNvPr>
            <p:cNvSpPr/>
            <p:nvPr/>
          </p:nvSpPr>
          <p:spPr>
            <a:xfrm>
              <a:off x="5898742" y="3150662"/>
              <a:ext cx="297264" cy="456963"/>
            </a:xfrm>
            <a:custGeom>
              <a:avLst/>
              <a:gdLst>
                <a:gd name="connsiteX0" fmla="*/ 66490 w 297264"/>
                <a:gd name="connsiteY0" fmla="*/ 26434 h 456963"/>
                <a:gd name="connsiteX1" fmla="*/ 83222 w 297264"/>
                <a:gd name="connsiteY1" fmla="*/ 85878 h 456963"/>
                <a:gd name="connsiteX2" fmla="*/ 102156 w 297264"/>
                <a:gd name="connsiteY2" fmla="*/ 99088 h 456963"/>
                <a:gd name="connsiteX3" fmla="*/ 268600 w 297264"/>
                <a:gd name="connsiteY3" fmla="*/ 183631 h 456963"/>
                <a:gd name="connsiteX4" fmla="*/ 263757 w 297264"/>
                <a:gd name="connsiteY4" fmla="*/ 379137 h 456963"/>
                <a:gd name="connsiteX5" fmla="*/ 85864 w 297264"/>
                <a:gd name="connsiteY5" fmla="*/ 454873 h 456963"/>
                <a:gd name="connsiteX6" fmla="*/ 0 w 297264"/>
                <a:gd name="connsiteY6" fmla="*/ 416565 h 456963"/>
                <a:gd name="connsiteX7" fmla="*/ 0 w 297264"/>
                <a:gd name="connsiteY7" fmla="*/ 394989 h 456963"/>
                <a:gd name="connsiteX8" fmla="*/ 17173 w 297264"/>
                <a:gd name="connsiteY8" fmla="*/ 403795 h 456963"/>
                <a:gd name="connsiteX9" fmla="*/ 265958 w 297264"/>
                <a:gd name="connsiteY9" fmla="*/ 316170 h 456963"/>
                <a:gd name="connsiteX10" fmla="*/ 157637 w 297264"/>
                <a:gd name="connsiteY10" fmla="*/ 129911 h 456963"/>
                <a:gd name="connsiteX11" fmla="*/ 13210 w 297264"/>
                <a:gd name="connsiteY11" fmla="*/ 159413 h 456963"/>
                <a:gd name="connsiteX12" fmla="*/ 0 w 297264"/>
                <a:gd name="connsiteY12" fmla="*/ 165578 h 456963"/>
                <a:gd name="connsiteX13" fmla="*/ 0 w 297264"/>
                <a:gd name="connsiteY13" fmla="*/ 140919 h 456963"/>
                <a:gd name="connsiteX14" fmla="*/ 31263 w 297264"/>
                <a:gd name="connsiteY14" fmla="*/ 116261 h 456963"/>
                <a:gd name="connsiteX15" fmla="*/ 39630 w 297264"/>
                <a:gd name="connsiteY15" fmla="*/ 96006 h 456963"/>
                <a:gd name="connsiteX16" fmla="*/ 19815 w 297264"/>
                <a:gd name="connsiteY16" fmla="*/ 33920 h 456963"/>
                <a:gd name="connsiteX17" fmla="*/ 20255 w 297264"/>
                <a:gd name="connsiteY17" fmla="*/ 25994 h 456963"/>
                <a:gd name="connsiteX18" fmla="*/ 43152 w 297264"/>
                <a:gd name="connsiteY18" fmla="*/ 14 h 456963"/>
                <a:gd name="connsiteX19" fmla="*/ 66490 w 297264"/>
                <a:gd name="connsiteY19" fmla="*/ 26434 h 456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7264" h="456963">
                  <a:moveTo>
                    <a:pt x="66490" y="26434"/>
                  </a:moveTo>
                  <a:cubicBezTo>
                    <a:pt x="72214" y="46249"/>
                    <a:pt x="78378" y="66064"/>
                    <a:pt x="83222" y="85878"/>
                  </a:cubicBezTo>
                  <a:cubicBezTo>
                    <a:pt x="85864" y="97327"/>
                    <a:pt x="91148" y="99969"/>
                    <a:pt x="102156" y="99088"/>
                  </a:cubicBezTo>
                  <a:cubicBezTo>
                    <a:pt x="173930" y="95125"/>
                    <a:pt x="231172" y="122426"/>
                    <a:pt x="268600" y="183631"/>
                  </a:cubicBezTo>
                  <a:cubicBezTo>
                    <a:pt x="308230" y="248800"/>
                    <a:pt x="306909" y="316170"/>
                    <a:pt x="263757" y="379137"/>
                  </a:cubicBezTo>
                  <a:cubicBezTo>
                    <a:pt x="221485" y="440783"/>
                    <a:pt x="160279" y="464560"/>
                    <a:pt x="85864" y="454873"/>
                  </a:cubicBezTo>
                  <a:cubicBezTo>
                    <a:pt x="53280" y="450470"/>
                    <a:pt x="26420" y="434178"/>
                    <a:pt x="0" y="416565"/>
                  </a:cubicBezTo>
                  <a:cubicBezTo>
                    <a:pt x="0" y="409519"/>
                    <a:pt x="0" y="402034"/>
                    <a:pt x="0" y="394989"/>
                  </a:cubicBezTo>
                  <a:cubicBezTo>
                    <a:pt x="7926" y="393227"/>
                    <a:pt x="12329" y="399832"/>
                    <a:pt x="17173" y="403795"/>
                  </a:cubicBezTo>
                  <a:cubicBezTo>
                    <a:pt x="108761" y="473367"/>
                    <a:pt x="239979" y="428013"/>
                    <a:pt x="265958" y="316170"/>
                  </a:cubicBezTo>
                  <a:cubicBezTo>
                    <a:pt x="286213" y="228545"/>
                    <a:pt x="234255" y="152808"/>
                    <a:pt x="157637" y="129911"/>
                  </a:cubicBezTo>
                  <a:cubicBezTo>
                    <a:pt x="104358" y="113619"/>
                    <a:pt x="56362" y="125508"/>
                    <a:pt x="13210" y="159413"/>
                  </a:cubicBezTo>
                  <a:cubicBezTo>
                    <a:pt x="9247" y="162495"/>
                    <a:pt x="6165" y="167339"/>
                    <a:pt x="0" y="165578"/>
                  </a:cubicBezTo>
                  <a:cubicBezTo>
                    <a:pt x="0" y="157212"/>
                    <a:pt x="0" y="148845"/>
                    <a:pt x="0" y="140919"/>
                  </a:cubicBezTo>
                  <a:cubicBezTo>
                    <a:pt x="7045" y="128150"/>
                    <a:pt x="19815" y="122866"/>
                    <a:pt x="31263" y="116261"/>
                  </a:cubicBezTo>
                  <a:cubicBezTo>
                    <a:pt x="40070" y="111417"/>
                    <a:pt x="42712" y="105693"/>
                    <a:pt x="39630" y="96006"/>
                  </a:cubicBezTo>
                  <a:cubicBezTo>
                    <a:pt x="33025" y="75310"/>
                    <a:pt x="28181" y="54175"/>
                    <a:pt x="19815" y="33920"/>
                  </a:cubicBezTo>
                  <a:cubicBezTo>
                    <a:pt x="19374" y="31278"/>
                    <a:pt x="19815" y="28636"/>
                    <a:pt x="20255" y="25994"/>
                  </a:cubicBezTo>
                  <a:cubicBezTo>
                    <a:pt x="22016" y="9261"/>
                    <a:pt x="30383" y="14"/>
                    <a:pt x="43152" y="14"/>
                  </a:cubicBezTo>
                  <a:cubicBezTo>
                    <a:pt x="56362" y="-426"/>
                    <a:pt x="65169" y="9261"/>
                    <a:pt x="66490" y="26434"/>
                  </a:cubicBezTo>
                  <a:close/>
                </a:path>
              </a:pathLst>
            </a:custGeom>
            <a:solidFill>
              <a:srgbClr val="685F74"/>
            </a:solidFill>
            <a:ln w="4403" cap="flat">
              <a:noFill/>
              <a:prstDash val="solid"/>
              <a:miter/>
            </a:ln>
          </p:spPr>
          <p:txBody>
            <a:bodyPr rtlCol="0" anchor="ctr"/>
            <a:lstStyle/>
            <a:p>
              <a:endParaRPr lang="en-US"/>
            </a:p>
          </p:txBody>
        </p:sp>
        <p:sp>
          <p:nvSpPr>
            <p:cNvPr id="112" name="Freeform: Shape 111">
              <a:extLst>
                <a:ext uri="{FF2B5EF4-FFF2-40B4-BE49-F238E27FC236}">
                  <a16:creationId xmlns:a16="http://schemas.microsoft.com/office/drawing/2014/main" id="{3E6D98FF-0A9F-468E-9396-C8774F052C6C}"/>
                </a:ext>
              </a:extLst>
            </p:cNvPr>
            <p:cNvSpPr/>
            <p:nvPr/>
          </p:nvSpPr>
          <p:spPr>
            <a:xfrm>
              <a:off x="5898302" y="3269116"/>
              <a:ext cx="274386" cy="322150"/>
            </a:xfrm>
            <a:custGeom>
              <a:avLst/>
              <a:gdLst>
                <a:gd name="connsiteX0" fmla="*/ 0 w 274386"/>
                <a:gd name="connsiteY0" fmla="*/ 46243 h 322150"/>
                <a:gd name="connsiteX1" fmla="*/ 116247 w 274386"/>
                <a:gd name="connsiteY1" fmla="*/ 9 h 322150"/>
                <a:gd name="connsiteX2" fmla="*/ 274324 w 274386"/>
                <a:gd name="connsiteY2" fmla="*/ 157206 h 322150"/>
                <a:gd name="connsiteX3" fmla="*/ 150152 w 274386"/>
                <a:gd name="connsiteY3" fmla="*/ 317926 h 322150"/>
                <a:gd name="connsiteX4" fmla="*/ 8366 w 274386"/>
                <a:gd name="connsiteY4" fmla="*/ 283140 h 322150"/>
                <a:gd name="connsiteX5" fmla="*/ 0 w 274386"/>
                <a:gd name="connsiteY5" fmla="*/ 276535 h 322150"/>
                <a:gd name="connsiteX6" fmla="*/ 0 w 274386"/>
                <a:gd name="connsiteY6" fmla="*/ 245271 h 322150"/>
                <a:gd name="connsiteX7" fmla="*/ 120210 w 274386"/>
                <a:gd name="connsiteY7" fmla="*/ 301633 h 322150"/>
                <a:gd name="connsiteX8" fmla="*/ 251868 w 274386"/>
                <a:gd name="connsiteY8" fmla="*/ 188029 h 322150"/>
                <a:gd name="connsiteX9" fmla="*/ 141345 w 274386"/>
                <a:gd name="connsiteY9" fmla="*/ 23786 h 322150"/>
                <a:gd name="connsiteX10" fmla="*/ 0 w 274386"/>
                <a:gd name="connsiteY10" fmla="*/ 77506 h 322150"/>
                <a:gd name="connsiteX11" fmla="*/ 0 w 274386"/>
                <a:gd name="connsiteY11" fmla="*/ 46243 h 32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4386" h="322150">
                  <a:moveTo>
                    <a:pt x="0" y="46243"/>
                  </a:moveTo>
                  <a:cubicBezTo>
                    <a:pt x="33025" y="15860"/>
                    <a:pt x="71333" y="-432"/>
                    <a:pt x="116247" y="9"/>
                  </a:cubicBezTo>
                  <a:cubicBezTo>
                    <a:pt x="201670" y="889"/>
                    <a:pt x="271682" y="71782"/>
                    <a:pt x="274324" y="157206"/>
                  </a:cubicBezTo>
                  <a:cubicBezTo>
                    <a:pt x="276526" y="235144"/>
                    <a:pt x="219724" y="302514"/>
                    <a:pt x="150152" y="317926"/>
                  </a:cubicBezTo>
                  <a:cubicBezTo>
                    <a:pt x="97313" y="329374"/>
                    <a:pt x="50197" y="317485"/>
                    <a:pt x="8366" y="283140"/>
                  </a:cubicBezTo>
                  <a:cubicBezTo>
                    <a:pt x="5724" y="280938"/>
                    <a:pt x="2642" y="278736"/>
                    <a:pt x="0" y="276535"/>
                  </a:cubicBezTo>
                  <a:cubicBezTo>
                    <a:pt x="0" y="265967"/>
                    <a:pt x="0" y="255839"/>
                    <a:pt x="0" y="245271"/>
                  </a:cubicBezTo>
                  <a:cubicBezTo>
                    <a:pt x="31263" y="282699"/>
                    <a:pt x="70452" y="302954"/>
                    <a:pt x="120210" y="301633"/>
                  </a:cubicBezTo>
                  <a:cubicBezTo>
                    <a:pt x="182736" y="299872"/>
                    <a:pt x="241300" y="250115"/>
                    <a:pt x="251868" y="188029"/>
                  </a:cubicBezTo>
                  <a:cubicBezTo>
                    <a:pt x="265077" y="109650"/>
                    <a:pt x="219283" y="39638"/>
                    <a:pt x="141345" y="23786"/>
                  </a:cubicBezTo>
                  <a:cubicBezTo>
                    <a:pt x="84103" y="12338"/>
                    <a:pt x="36547" y="32153"/>
                    <a:pt x="0" y="77506"/>
                  </a:cubicBezTo>
                  <a:cubicBezTo>
                    <a:pt x="0" y="66939"/>
                    <a:pt x="0" y="56811"/>
                    <a:pt x="0" y="46243"/>
                  </a:cubicBezTo>
                  <a:close/>
                </a:path>
              </a:pathLst>
            </a:custGeom>
            <a:solidFill>
              <a:srgbClr val="020205"/>
            </a:solidFill>
            <a:ln w="4403" cap="flat">
              <a:noFill/>
              <a:prstDash val="solid"/>
              <a:miter/>
            </a:ln>
          </p:spPr>
          <p:txBody>
            <a:bodyPr rtlCol="0" anchor="ctr"/>
            <a:lstStyle/>
            <a:p>
              <a:endParaRPr lang="en-US"/>
            </a:p>
          </p:txBody>
        </p:sp>
        <p:sp>
          <p:nvSpPr>
            <p:cNvPr id="113" name="Freeform: Shape 112">
              <a:extLst>
                <a:ext uri="{FF2B5EF4-FFF2-40B4-BE49-F238E27FC236}">
                  <a16:creationId xmlns:a16="http://schemas.microsoft.com/office/drawing/2014/main" id="{A7D8D4E6-1E0E-4107-B898-24FBCC4B967A}"/>
                </a:ext>
              </a:extLst>
            </p:cNvPr>
            <p:cNvSpPr/>
            <p:nvPr/>
          </p:nvSpPr>
          <p:spPr>
            <a:xfrm>
              <a:off x="5898742" y="2923467"/>
              <a:ext cx="71002" cy="260485"/>
            </a:xfrm>
            <a:custGeom>
              <a:avLst/>
              <a:gdLst>
                <a:gd name="connsiteX0" fmla="*/ 66490 w 71002"/>
                <a:gd name="connsiteY0" fmla="*/ 253629 h 260485"/>
                <a:gd name="connsiteX1" fmla="*/ 58564 w 71002"/>
                <a:gd name="connsiteY1" fmla="*/ 237337 h 260485"/>
                <a:gd name="connsiteX2" fmla="*/ 38309 w 71002"/>
                <a:gd name="connsiteY2" fmla="*/ 230732 h 260485"/>
                <a:gd name="connsiteX3" fmla="*/ 24658 w 71002"/>
                <a:gd name="connsiteY3" fmla="*/ 248345 h 260485"/>
                <a:gd name="connsiteX4" fmla="*/ 21576 w 71002"/>
                <a:gd name="connsiteY4" fmla="*/ 259794 h 260485"/>
                <a:gd name="connsiteX5" fmla="*/ 9687 w 71002"/>
                <a:gd name="connsiteY5" fmla="*/ 250106 h 260485"/>
                <a:gd name="connsiteX6" fmla="*/ 0 w 71002"/>
                <a:gd name="connsiteY6" fmla="*/ 214440 h 260485"/>
                <a:gd name="connsiteX7" fmla="*/ 0 w 71002"/>
                <a:gd name="connsiteY7" fmla="*/ 0 h 260485"/>
                <a:gd name="connsiteX8" fmla="*/ 26860 w 71002"/>
                <a:gd name="connsiteY8" fmla="*/ 83222 h 260485"/>
                <a:gd name="connsiteX9" fmla="*/ 68251 w 71002"/>
                <a:gd name="connsiteY9" fmla="*/ 220604 h 260485"/>
                <a:gd name="connsiteX10" fmla="*/ 66490 w 71002"/>
                <a:gd name="connsiteY10" fmla="*/ 253629 h 26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002" h="260485">
                  <a:moveTo>
                    <a:pt x="66490" y="253629"/>
                  </a:moveTo>
                  <a:cubicBezTo>
                    <a:pt x="65169" y="247464"/>
                    <a:pt x="62086" y="242621"/>
                    <a:pt x="58564" y="237337"/>
                  </a:cubicBezTo>
                  <a:cubicBezTo>
                    <a:pt x="53280" y="230292"/>
                    <a:pt x="45794" y="228530"/>
                    <a:pt x="38309" y="230732"/>
                  </a:cubicBezTo>
                  <a:cubicBezTo>
                    <a:pt x="29942" y="232934"/>
                    <a:pt x="24658" y="239098"/>
                    <a:pt x="24658" y="248345"/>
                  </a:cubicBezTo>
                  <a:cubicBezTo>
                    <a:pt x="24658" y="252308"/>
                    <a:pt x="25539" y="256711"/>
                    <a:pt x="21576" y="259794"/>
                  </a:cubicBezTo>
                  <a:cubicBezTo>
                    <a:pt x="12770" y="262876"/>
                    <a:pt x="11889" y="254950"/>
                    <a:pt x="9687" y="250106"/>
                  </a:cubicBezTo>
                  <a:cubicBezTo>
                    <a:pt x="3963" y="239098"/>
                    <a:pt x="3963" y="226329"/>
                    <a:pt x="0" y="214440"/>
                  </a:cubicBezTo>
                  <a:cubicBezTo>
                    <a:pt x="0" y="143107"/>
                    <a:pt x="0" y="71333"/>
                    <a:pt x="0" y="0"/>
                  </a:cubicBezTo>
                  <a:cubicBezTo>
                    <a:pt x="12329" y="26420"/>
                    <a:pt x="18053" y="55481"/>
                    <a:pt x="26860" y="83222"/>
                  </a:cubicBezTo>
                  <a:cubicBezTo>
                    <a:pt x="41391" y="128576"/>
                    <a:pt x="54160" y="174810"/>
                    <a:pt x="68251" y="220604"/>
                  </a:cubicBezTo>
                  <a:cubicBezTo>
                    <a:pt x="71333" y="232053"/>
                    <a:pt x="73094" y="243061"/>
                    <a:pt x="66490" y="253629"/>
                  </a:cubicBezTo>
                  <a:close/>
                </a:path>
              </a:pathLst>
            </a:custGeom>
            <a:solidFill>
              <a:schemeClr val="accent1"/>
            </a:solidFill>
            <a:ln w="4403" cap="flat">
              <a:noFill/>
              <a:prstDash val="solid"/>
              <a:miter/>
            </a:ln>
          </p:spPr>
          <p:txBody>
            <a:bodyPr rtlCol="0" anchor="ctr"/>
            <a:lstStyle/>
            <a:p>
              <a:endParaRPr lang="en-US"/>
            </a:p>
          </p:txBody>
        </p:sp>
        <p:sp>
          <p:nvSpPr>
            <p:cNvPr id="114" name="Freeform: Shape 113">
              <a:extLst>
                <a:ext uri="{FF2B5EF4-FFF2-40B4-BE49-F238E27FC236}">
                  <a16:creationId xmlns:a16="http://schemas.microsoft.com/office/drawing/2014/main" id="{16726179-781C-4F0C-BF52-287A0F608594}"/>
                </a:ext>
              </a:extLst>
            </p:cNvPr>
            <p:cNvSpPr/>
            <p:nvPr/>
          </p:nvSpPr>
          <p:spPr>
            <a:xfrm>
              <a:off x="7454716" y="3987299"/>
              <a:ext cx="1394174" cy="967400"/>
            </a:xfrm>
            <a:custGeom>
              <a:avLst/>
              <a:gdLst>
                <a:gd name="connsiteX0" fmla="*/ 1357236 w 1394174"/>
                <a:gd name="connsiteY0" fmla="*/ 270361 h 967400"/>
                <a:gd name="connsiteX1" fmla="*/ 1366923 w 1394174"/>
                <a:gd name="connsiteY1" fmla="*/ 433723 h 967400"/>
                <a:gd name="connsiteX2" fmla="*/ 1371326 w 1394174"/>
                <a:gd name="connsiteY2" fmla="*/ 450015 h 967400"/>
                <a:gd name="connsiteX3" fmla="*/ 1386297 w 1394174"/>
                <a:gd name="connsiteY3" fmla="*/ 477316 h 967400"/>
                <a:gd name="connsiteX4" fmla="*/ 1361199 w 1394174"/>
                <a:gd name="connsiteY4" fmla="*/ 578591 h 967400"/>
                <a:gd name="connsiteX5" fmla="*/ 1359878 w 1394174"/>
                <a:gd name="connsiteY5" fmla="*/ 593122 h 967400"/>
                <a:gd name="connsiteX6" fmla="*/ 1341384 w 1394174"/>
                <a:gd name="connsiteY6" fmla="*/ 695278 h 967400"/>
                <a:gd name="connsiteX7" fmla="*/ 1277096 w 1394174"/>
                <a:gd name="connsiteY7" fmla="*/ 760006 h 967400"/>
                <a:gd name="connsiteX8" fmla="*/ 1272693 w 1394174"/>
                <a:gd name="connsiteY8" fmla="*/ 780702 h 967400"/>
                <a:gd name="connsiteX9" fmla="*/ 1278858 w 1394174"/>
                <a:gd name="connsiteY9" fmla="*/ 830459 h 967400"/>
                <a:gd name="connsiteX10" fmla="*/ 1247154 w 1394174"/>
                <a:gd name="connsiteY10" fmla="*/ 873171 h 967400"/>
                <a:gd name="connsiteX11" fmla="*/ 1108451 w 1394174"/>
                <a:gd name="connsiteY11" fmla="*/ 936137 h 967400"/>
                <a:gd name="connsiteX12" fmla="*/ 1003652 w 1394174"/>
                <a:gd name="connsiteY12" fmla="*/ 964319 h 967400"/>
                <a:gd name="connsiteX13" fmla="*/ 636859 w 1394174"/>
                <a:gd name="connsiteY13" fmla="*/ 927331 h 967400"/>
                <a:gd name="connsiteX14" fmla="*/ 495073 w 1394174"/>
                <a:gd name="connsiteY14" fmla="*/ 919405 h 967400"/>
                <a:gd name="connsiteX15" fmla="*/ 217226 w 1394174"/>
                <a:gd name="connsiteY15" fmla="*/ 967401 h 967400"/>
                <a:gd name="connsiteX16" fmla="*/ 299127 w 1394174"/>
                <a:gd name="connsiteY16" fmla="*/ 698801 h 967400"/>
                <a:gd name="connsiteX17" fmla="*/ 320263 w 1394174"/>
                <a:gd name="connsiteY17" fmla="*/ 498892 h 967400"/>
                <a:gd name="connsiteX18" fmla="*/ 322905 w 1394174"/>
                <a:gd name="connsiteY18" fmla="*/ 455740 h 967400"/>
                <a:gd name="connsiteX19" fmla="*/ 313658 w 1394174"/>
                <a:gd name="connsiteY19" fmla="*/ 444731 h 967400"/>
                <a:gd name="connsiteX20" fmla="*/ 225593 w 1394174"/>
                <a:gd name="connsiteY20" fmla="*/ 439447 h 967400"/>
                <a:gd name="connsiteX21" fmla="*/ 45939 w 1394174"/>
                <a:gd name="connsiteY21" fmla="*/ 431962 h 967400"/>
                <a:gd name="connsiteX22" fmla="*/ 8951 w 1394174"/>
                <a:gd name="connsiteY22" fmla="*/ 429320 h 967400"/>
                <a:gd name="connsiteX23" fmla="*/ 3227 w 1394174"/>
                <a:gd name="connsiteY23" fmla="*/ 418312 h 967400"/>
                <a:gd name="connsiteX24" fmla="*/ 43737 w 1394174"/>
                <a:gd name="connsiteY24" fmla="*/ 365472 h 967400"/>
                <a:gd name="connsiteX25" fmla="*/ 135326 w 1394174"/>
                <a:gd name="connsiteY25" fmla="*/ 248345 h 967400"/>
                <a:gd name="connsiteX26" fmla="*/ 287239 w 1394174"/>
                <a:gd name="connsiteY26" fmla="*/ 53280 h 967400"/>
                <a:gd name="connsiteX27" fmla="*/ 329510 w 1394174"/>
                <a:gd name="connsiteY27" fmla="*/ 0 h 967400"/>
                <a:gd name="connsiteX28" fmla="*/ 431226 w 1394174"/>
                <a:gd name="connsiteY28" fmla="*/ 36547 h 967400"/>
                <a:gd name="connsiteX29" fmla="*/ 592386 w 1394174"/>
                <a:gd name="connsiteY29" fmla="*/ 13210 h 967400"/>
                <a:gd name="connsiteX30" fmla="*/ 849097 w 1394174"/>
                <a:gd name="connsiteY30" fmla="*/ 3082 h 967400"/>
                <a:gd name="connsiteX31" fmla="*/ 1087315 w 1394174"/>
                <a:gd name="connsiteY31" fmla="*/ 84543 h 967400"/>
                <a:gd name="connsiteX32" fmla="*/ 1158208 w 1394174"/>
                <a:gd name="connsiteY32" fmla="*/ 124613 h 967400"/>
                <a:gd name="connsiteX33" fmla="*/ 1244512 w 1394174"/>
                <a:gd name="connsiteY33" fmla="*/ 122411 h 967400"/>
                <a:gd name="connsiteX34" fmla="*/ 1305717 w 1394174"/>
                <a:gd name="connsiteY34" fmla="*/ 129897 h 967400"/>
                <a:gd name="connsiteX35" fmla="*/ 1297351 w 1394174"/>
                <a:gd name="connsiteY35" fmla="*/ 147070 h 967400"/>
                <a:gd name="connsiteX36" fmla="*/ 1288104 w 1394174"/>
                <a:gd name="connsiteY36" fmla="*/ 220164 h 967400"/>
                <a:gd name="connsiteX37" fmla="*/ 1299553 w 1394174"/>
                <a:gd name="connsiteY37" fmla="*/ 237777 h 967400"/>
                <a:gd name="connsiteX38" fmla="*/ 1357236 w 1394174"/>
                <a:gd name="connsiteY38" fmla="*/ 270361 h 96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394174" h="967400">
                  <a:moveTo>
                    <a:pt x="1357236" y="270361"/>
                  </a:moveTo>
                  <a:cubicBezTo>
                    <a:pt x="1381894" y="336411"/>
                    <a:pt x="1381894" y="390571"/>
                    <a:pt x="1366923" y="433723"/>
                  </a:cubicBezTo>
                  <a:cubicBezTo>
                    <a:pt x="1364722" y="439447"/>
                    <a:pt x="1368244" y="444731"/>
                    <a:pt x="1371326" y="450015"/>
                  </a:cubicBezTo>
                  <a:cubicBezTo>
                    <a:pt x="1376610" y="458822"/>
                    <a:pt x="1381454" y="468069"/>
                    <a:pt x="1386297" y="477316"/>
                  </a:cubicBezTo>
                  <a:cubicBezTo>
                    <a:pt x="1406993" y="510781"/>
                    <a:pt x="1382775" y="567143"/>
                    <a:pt x="1361199" y="578591"/>
                  </a:cubicBezTo>
                  <a:cubicBezTo>
                    <a:pt x="1357236" y="582994"/>
                    <a:pt x="1356355" y="586957"/>
                    <a:pt x="1359878" y="593122"/>
                  </a:cubicBezTo>
                  <a:cubicBezTo>
                    <a:pt x="1386738" y="638035"/>
                    <a:pt x="1371326" y="659612"/>
                    <a:pt x="1341384" y="695278"/>
                  </a:cubicBezTo>
                  <a:cubicBezTo>
                    <a:pt x="1322010" y="718615"/>
                    <a:pt x="1299113" y="739311"/>
                    <a:pt x="1277096" y="760006"/>
                  </a:cubicBezTo>
                  <a:cubicBezTo>
                    <a:pt x="1269610" y="767052"/>
                    <a:pt x="1268730" y="772776"/>
                    <a:pt x="1272693" y="780702"/>
                  </a:cubicBezTo>
                  <a:cubicBezTo>
                    <a:pt x="1280178" y="796553"/>
                    <a:pt x="1282820" y="813286"/>
                    <a:pt x="1278858" y="830459"/>
                  </a:cubicBezTo>
                  <a:cubicBezTo>
                    <a:pt x="1274454" y="849393"/>
                    <a:pt x="1262125" y="862162"/>
                    <a:pt x="1247154" y="873171"/>
                  </a:cubicBezTo>
                  <a:cubicBezTo>
                    <a:pt x="1205323" y="903553"/>
                    <a:pt x="1157767" y="922047"/>
                    <a:pt x="1108451" y="936137"/>
                  </a:cubicBezTo>
                  <a:cubicBezTo>
                    <a:pt x="1086874" y="942302"/>
                    <a:pt x="1016862" y="962557"/>
                    <a:pt x="1003652" y="964319"/>
                  </a:cubicBezTo>
                  <a:cubicBezTo>
                    <a:pt x="794497" y="980170"/>
                    <a:pt x="663279" y="929092"/>
                    <a:pt x="636859" y="927331"/>
                  </a:cubicBezTo>
                  <a:cubicBezTo>
                    <a:pt x="594588" y="924249"/>
                    <a:pt x="536464" y="907076"/>
                    <a:pt x="495073" y="919405"/>
                  </a:cubicBezTo>
                  <a:cubicBezTo>
                    <a:pt x="442234" y="935257"/>
                    <a:pt x="283716" y="953310"/>
                    <a:pt x="217226" y="967401"/>
                  </a:cubicBezTo>
                  <a:cubicBezTo>
                    <a:pt x="252893" y="880216"/>
                    <a:pt x="281514" y="791710"/>
                    <a:pt x="299127" y="698801"/>
                  </a:cubicBezTo>
                  <a:cubicBezTo>
                    <a:pt x="311457" y="632751"/>
                    <a:pt x="316300" y="565822"/>
                    <a:pt x="320263" y="498892"/>
                  </a:cubicBezTo>
                  <a:cubicBezTo>
                    <a:pt x="321144" y="484361"/>
                    <a:pt x="322905" y="470270"/>
                    <a:pt x="322905" y="455740"/>
                  </a:cubicBezTo>
                  <a:cubicBezTo>
                    <a:pt x="322905" y="449135"/>
                    <a:pt x="321144" y="445172"/>
                    <a:pt x="313658" y="444731"/>
                  </a:cubicBezTo>
                  <a:cubicBezTo>
                    <a:pt x="284156" y="442970"/>
                    <a:pt x="255095" y="439447"/>
                    <a:pt x="225593" y="439447"/>
                  </a:cubicBezTo>
                  <a:cubicBezTo>
                    <a:pt x="165708" y="439447"/>
                    <a:pt x="105823" y="431962"/>
                    <a:pt x="45939" y="431962"/>
                  </a:cubicBezTo>
                  <a:cubicBezTo>
                    <a:pt x="33610" y="431962"/>
                    <a:pt x="21280" y="429320"/>
                    <a:pt x="8951" y="429320"/>
                  </a:cubicBezTo>
                  <a:cubicBezTo>
                    <a:pt x="145" y="429320"/>
                    <a:pt x="-2938" y="425797"/>
                    <a:pt x="3227" y="418312"/>
                  </a:cubicBezTo>
                  <a:cubicBezTo>
                    <a:pt x="16877" y="400699"/>
                    <a:pt x="30087" y="383085"/>
                    <a:pt x="43737" y="365472"/>
                  </a:cubicBezTo>
                  <a:cubicBezTo>
                    <a:pt x="74120" y="326283"/>
                    <a:pt x="104943" y="287534"/>
                    <a:pt x="135326" y="248345"/>
                  </a:cubicBezTo>
                  <a:cubicBezTo>
                    <a:pt x="185963" y="183177"/>
                    <a:pt x="236601" y="118008"/>
                    <a:pt x="287239" y="53280"/>
                  </a:cubicBezTo>
                  <a:cubicBezTo>
                    <a:pt x="301329" y="35226"/>
                    <a:pt x="315420" y="17613"/>
                    <a:pt x="329510" y="0"/>
                  </a:cubicBezTo>
                  <a:cubicBezTo>
                    <a:pt x="369580" y="22897"/>
                    <a:pt x="399522" y="40510"/>
                    <a:pt x="431226" y="36547"/>
                  </a:cubicBezTo>
                  <a:cubicBezTo>
                    <a:pt x="462489" y="33025"/>
                    <a:pt x="561123" y="15411"/>
                    <a:pt x="592386" y="13210"/>
                  </a:cubicBezTo>
                  <a:cubicBezTo>
                    <a:pt x="677810" y="7486"/>
                    <a:pt x="763233" y="881"/>
                    <a:pt x="849097" y="3082"/>
                  </a:cubicBezTo>
                  <a:cubicBezTo>
                    <a:pt x="937163" y="5284"/>
                    <a:pt x="1017743" y="27741"/>
                    <a:pt x="1087315" y="84543"/>
                  </a:cubicBezTo>
                  <a:cubicBezTo>
                    <a:pt x="1108451" y="101716"/>
                    <a:pt x="1130026" y="118448"/>
                    <a:pt x="1158208" y="124613"/>
                  </a:cubicBezTo>
                  <a:cubicBezTo>
                    <a:pt x="1187269" y="131218"/>
                    <a:pt x="1215450" y="125053"/>
                    <a:pt x="1244512" y="122411"/>
                  </a:cubicBezTo>
                  <a:cubicBezTo>
                    <a:pt x="1265207" y="120650"/>
                    <a:pt x="1286783" y="115806"/>
                    <a:pt x="1305717" y="129897"/>
                  </a:cubicBezTo>
                  <a:cubicBezTo>
                    <a:pt x="1307479" y="137823"/>
                    <a:pt x="1301314" y="142226"/>
                    <a:pt x="1297351" y="147070"/>
                  </a:cubicBezTo>
                  <a:cubicBezTo>
                    <a:pt x="1279298" y="169967"/>
                    <a:pt x="1284582" y="195065"/>
                    <a:pt x="1288104" y="220164"/>
                  </a:cubicBezTo>
                  <a:cubicBezTo>
                    <a:pt x="1288985" y="224567"/>
                    <a:pt x="1297792" y="236016"/>
                    <a:pt x="1299553" y="237777"/>
                  </a:cubicBezTo>
                  <a:cubicBezTo>
                    <a:pt x="1314084" y="255390"/>
                    <a:pt x="1336540" y="261115"/>
                    <a:pt x="1357236" y="270361"/>
                  </a:cubicBezTo>
                  <a:close/>
                </a:path>
              </a:pathLst>
            </a:custGeom>
            <a:solidFill>
              <a:srgbClr val="FEC790"/>
            </a:solidFill>
            <a:ln w="4403" cap="flat">
              <a:noFill/>
              <a:prstDash val="solid"/>
              <a:miter/>
            </a:ln>
          </p:spPr>
          <p:txBody>
            <a:bodyPr rtlCol="0" anchor="ctr"/>
            <a:lstStyle/>
            <a:p>
              <a:endParaRPr lang="en-US"/>
            </a:p>
          </p:txBody>
        </p:sp>
        <p:sp>
          <p:nvSpPr>
            <p:cNvPr id="115" name="Freeform: Shape 114">
              <a:extLst>
                <a:ext uri="{FF2B5EF4-FFF2-40B4-BE49-F238E27FC236}">
                  <a16:creationId xmlns:a16="http://schemas.microsoft.com/office/drawing/2014/main" id="{6B68EAE7-98FA-4C45-91E7-22EB9A524AAD}"/>
                </a:ext>
              </a:extLst>
            </p:cNvPr>
            <p:cNvSpPr/>
            <p:nvPr/>
          </p:nvSpPr>
          <p:spPr>
            <a:xfrm>
              <a:off x="5979939" y="3616543"/>
              <a:ext cx="1407111" cy="808401"/>
            </a:xfrm>
            <a:custGeom>
              <a:avLst/>
              <a:gdLst>
                <a:gd name="connsiteX0" fmla="*/ 33728 w 1407111"/>
                <a:gd name="connsiteY0" fmla="*/ 109201 h 808401"/>
                <a:gd name="connsiteX1" fmla="*/ 5107 w 1407111"/>
                <a:gd name="connsiteY1" fmla="*/ 24218 h 808401"/>
                <a:gd name="connsiteX2" fmla="*/ 264 w 1407111"/>
                <a:gd name="connsiteY2" fmla="*/ 0 h 808401"/>
                <a:gd name="connsiteX3" fmla="*/ 27124 w 1407111"/>
                <a:gd name="connsiteY3" fmla="*/ 71333 h 808401"/>
                <a:gd name="connsiteX4" fmla="*/ 59708 w 1407111"/>
                <a:gd name="connsiteY4" fmla="*/ 158078 h 808401"/>
                <a:gd name="connsiteX5" fmla="*/ 122675 w 1407111"/>
                <a:gd name="connsiteY5" fmla="*/ 326283 h 808401"/>
                <a:gd name="connsiteX6" fmla="*/ 185201 w 1407111"/>
                <a:gd name="connsiteY6" fmla="*/ 494929 h 808401"/>
                <a:gd name="connsiteX7" fmla="*/ 268864 w 1407111"/>
                <a:gd name="connsiteY7" fmla="*/ 643760 h 808401"/>
                <a:gd name="connsiteX8" fmla="*/ 1324330 w 1407111"/>
                <a:gd name="connsiteY8" fmla="*/ 790829 h 808401"/>
                <a:gd name="connsiteX9" fmla="*/ 1407112 w 1407111"/>
                <a:gd name="connsiteY9" fmla="*/ 806241 h 808401"/>
                <a:gd name="connsiteX10" fmla="*/ 1291305 w 1407111"/>
                <a:gd name="connsiteY10" fmla="*/ 801837 h 808401"/>
                <a:gd name="connsiteX11" fmla="*/ 836006 w 1407111"/>
                <a:gd name="connsiteY11" fmla="*/ 751640 h 808401"/>
                <a:gd name="connsiteX12" fmla="*/ 289559 w 1407111"/>
                <a:gd name="connsiteY12" fmla="*/ 691315 h 808401"/>
                <a:gd name="connsiteX13" fmla="*/ 225711 w 1407111"/>
                <a:gd name="connsiteY13" fmla="*/ 675023 h 808401"/>
                <a:gd name="connsiteX14" fmla="*/ 33728 w 1407111"/>
                <a:gd name="connsiteY14" fmla="*/ 109201 h 80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07111" h="808401">
                  <a:moveTo>
                    <a:pt x="33728" y="109201"/>
                  </a:moveTo>
                  <a:cubicBezTo>
                    <a:pt x="24041" y="81020"/>
                    <a:pt x="14794" y="52839"/>
                    <a:pt x="5107" y="24218"/>
                  </a:cubicBezTo>
                  <a:cubicBezTo>
                    <a:pt x="2905" y="17613"/>
                    <a:pt x="-1057" y="11449"/>
                    <a:pt x="264" y="0"/>
                  </a:cubicBezTo>
                  <a:cubicBezTo>
                    <a:pt x="-1938" y="16292"/>
                    <a:pt x="20959" y="54601"/>
                    <a:pt x="27124" y="71333"/>
                  </a:cubicBezTo>
                  <a:cubicBezTo>
                    <a:pt x="38132" y="100395"/>
                    <a:pt x="48700" y="129016"/>
                    <a:pt x="59708" y="158078"/>
                  </a:cubicBezTo>
                  <a:cubicBezTo>
                    <a:pt x="80844" y="213999"/>
                    <a:pt x="101979" y="270361"/>
                    <a:pt x="122675" y="326283"/>
                  </a:cubicBezTo>
                  <a:cubicBezTo>
                    <a:pt x="143370" y="382645"/>
                    <a:pt x="164506" y="438567"/>
                    <a:pt x="185201" y="494929"/>
                  </a:cubicBezTo>
                  <a:cubicBezTo>
                    <a:pt x="195329" y="522229"/>
                    <a:pt x="233637" y="638916"/>
                    <a:pt x="268864" y="643760"/>
                  </a:cubicBezTo>
                  <a:cubicBezTo>
                    <a:pt x="627291" y="691315"/>
                    <a:pt x="966784" y="737990"/>
                    <a:pt x="1324330" y="790829"/>
                  </a:cubicBezTo>
                  <a:cubicBezTo>
                    <a:pt x="1345025" y="793912"/>
                    <a:pt x="1345025" y="793912"/>
                    <a:pt x="1407112" y="806241"/>
                  </a:cubicBezTo>
                  <a:cubicBezTo>
                    <a:pt x="1371885" y="812405"/>
                    <a:pt x="1327853" y="803599"/>
                    <a:pt x="1291305" y="801837"/>
                  </a:cubicBezTo>
                  <a:cubicBezTo>
                    <a:pt x="1138512" y="793912"/>
                    <a:pt x="987919" y="768373"/>
                    <a:pt x="836006" y="751640"/>
                  </a:cubicBezTo>
                  <a:cubicBezTo>
                    <a:pt x="653710" y="731385"/>
                    <a:pt x="471855" y="711570"/>
                    <a:pt x="289559" y="691315"/>
                  </a:cubicBezTo>
                  <a:cubicBezTo>
                    <a:pt x="274588" y="689554"/>
                    <a:pt x="231436" y="692636"/>
                    <a:pt x="225711" y="675023"/>
                  </a:cubicBezTo>
                  <a:cubicBezTo>
                    <a:pt x="162745" y="485682"/>
                    <a:pt x="97136" y="297662"/>
                    <a:pt x="33728" y="109201"/>
                  </a:cubicBezTo>
                  <a:close/>
                </a:path>
              </a:pathLst>
            </a:custGeom>
            <a:solidFill>
              <a:srgbClr val="DADAEB"/>
            </a:solidFill>
            <a:ln w="4403" cap="flat">
              <a:noFill/>
              <a:prstDash val="solid"/>
              <a:miter/>
            </a:ln>
          </p:spPr>
          <p:txBody>
            <a:bodyPr rtlCol="0" anchor="ctr"/>
            <a:lstStyle/>
            <a:p>
              <a:endParaRPr lang="en-US"/>
            </a:p>
          </p:txBody>
        </p:sp>
        <p:sp>
          <p:nvSpPr>
            <p:cNvPr id="116" name="Freeform: Shape 115">
              <a:extLst>
                <a:ext uri="{FF2B5EF4-FFF2-40B4-BE49-F238E27FC236}">
                  <a16:creationId xmlns:a16="http://schemas.microsoft.com/office/drawing/2014/main" id="{98084FF5-AEFB-4197-997A-7F122E3AF566}"/>
                </a:ext>
              </a:extLst>
            </p:cNvPr>
            <p:cNvSpPr/>
            <p:nvPr/>
          </p:nvSpPr>
          <p:spPr>
            <a:xfrm>
              <a:off x="5903145" y="5180543"/>
              <a:ext cx="396295" cy="140069"/>
            </a:xfrm>
            <a:custGeom>
              <a:avLst/>
              <a:gdLst>
                <a:gd name="connsiteX0" fmla="*/ 66490 w 396295"/>
                <a:gd name="connsiteY0" fmla="*/ 31749 h 140069"/>
                <a:gd name="connsiteX1" fmla="*/ 0 w 396295"/>
                <a:gd name="connsiteY1" fmla="*/ 46 h 140069"/>
                <a:gd name="connsiteX2" fmla="*/ 104358 w 396295"/>
                <a:gd name="connsiteY2" fmla="*/ 33951 h 140069"/>
                <a:gd name="connsiteX3" fmla="*/ 270361 w 396295"/>
                <a:gd name="connsiteY3" fmla="*/ 92955 h 140069"/>
                <a:gd name="connsiteX4" fmla="*/ 385727 w 396295"/>
                <a:gd name="connsiteY4" fmla="*/ 133465 h 140069"/>
                <a:gd name="connsiteX5" fmla="*/ 396295 w 396295"/>
                <a:gd name="connsiteY5" fmla="*/ 140070 h 140069"/>
                <a:gd name="connsiteX6" fmla="*/ 328925 w 396295"/>
                <a:gd name="connsiteY6" fmla="*/ 120695 h 140069"/>
                <a:gd name="connsiteX7" fmla="*/ 66490 w 396295"/>
                <a:gd name="connsiteY7" fmla="*/ 31749 h 140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295" h="140069">
                  <a:moveTo>
                    <a:pt x="66490" y="31749"/>
                  </a:moveTo>
                  <a:cubicBezTo>
                    <a:pt x="44473" y="21181"/>
                    <a:pt x="22016" y="10613"/>
                    <a:pt x="0" y="46"/>
                  </a:cubicBezTo>
                  <a:cubicBezTo>
                    <a:pt x="16292" y="-1276"/>
                    <a:pt x="84543" y="26465"/>
                    <a:pt x="104358" y="33951"/>
                  </a:cubicBezTo>
                  <a:cubicBezTo>
                    <a:pt x="159399" y="54646"/>
                    <a:pt x="214880" y="73580"/>
                    <a:pt x="270361" y="92955"/>
                  </a:cubicBezTo>
                  <a:cubicBezTo>
                    <a:pt x="308670" y="106605"/>
                    <a:pt x="346979" y="119815"/>
                    <a:pt x="385727" y="133465"/>
                  </a:cubicBezTo>
                  <a:cubicBezTo>
                    <a:pt x="389690" y="134786"/>
                    <a:pt x="393213" y="136547"/>
                    <a:pt x="396295" y="140070"/>
                  </a:cubicBezTo>
                  <a:cubicBezTo>
                    <a:pt x="373839" y="133465"/>
                    <a:pt x="351382" y="127741"/>
                    <a:pt x="328925" y="120695"/>
                  </a:cubicBezTo>
                  <a:cubicBezTo>
                    <a:pt x="272123" y="103082"/>
                    <a:pt x="83222" y="47161"/>
                    <a:pt x="66490" y="31749"/>
                  </a:cubicBezTo>
                  <a:close/>
                </a:path>
              </a:pathLst>
            </a:custGeom>
            <a:solidFill>
              <a:srgbClr val="D5D6E3"/>
            </a:solidFill>
            <a:ln w="4403" cap="flat">
              <a:noFill/>
              <a:prstDash val="solid"/>
              <a:miter/>
            </a:ln>
          </p:spPr>
          <p:txBody>
            <a:bodyPr rtlCol="0" anchor="ctr"/>
            <a:lstStyle/>
            <a:p>
              <a:endParaRPr lang="en-US"/>
            </a:p>
          </p:txBody>
        </p:sp>
        <p:sp>
          <p:nvSpPr>
            <p:cNvPr id="117" name="Freeform: Shape 116">
              <a:extLst>
                <a:ext uri="{FF2B5EF4-FFF2-40B4-BE49-F238E27FC236}">
                  <a16:creationId xmlns:a16="http://schemas.microsoft.com/office/drawing/2014/main" id="{D5D5B620-3EBE-4FBE-BBEF-DAA35FDC1DFC}"/>
                </a:ext>
              </a:extLst>
            </p:cNvPr>
            <p:cNvSpPr/>
            <p:nvPr/>
          </p:nvSpPr>
          <p:spPr>
            <a:xfrm>
              <a:off x="5898302" y="2624925"/>
              <a:ext cx="4403" cy="4403"/>
            </a:xfrm>
            <a:custGeom>
              <a:avLst/>
              <a:gdLst/>
              <a:ahLst/>
              <a:cxnLst/>
              <a:rect l="l" t="t" r="r" b="b"/>
              <a:pathLst>
                <a:path w="4403" h="4403"/>
              </a:pathLst>
            </a:custGeom>
            <a:solidFill>
              <a:srgbClr val="F9F8FD"/>
            </a:solidFill>
            <a:ln w="4403" cap="flat">
              <a:noFill/>
              <a:prstDash val="solid"/>
              <a:miter/>
            </a:ln>
          </p:spPr>
          <p:txBody>
            <a:bodyPr rtlCol="0" anchor="ctr"/>
            <a:lstStyle/>
            <a:p>
              <a:endParaRPr lang="en-US"/>
            </a:p>
          </p:txBody>
        </p:sp>
        <p:sp>
          <p:nvSpPr>
            <p:cNvPr id="118" name="Freeform: Shape 117">
              <a:extLst>
                <a:ext uri="{FF2B5EF4-FFF2-40B4-BE49-F238E27FC236}">
                  <a16:creationId xmlns:a16="http://schemas.microsoft.com/office/drawing/2014/main" id="{6DB43A11-2AEC-4162-8269-CF68EA416D1B}"/>
                </a:ext>
              </a:extLst>
            </p:cNvPr>
            <p:cNvSpPr/>
            <p:nvPr/>
          </p:nvSpPr>
          <p:spPr>
            <a:xfrm>
              <a:off x="6429777" y="3620066"/>
              <a:ext cx="3313" cy="12329"/>
            </a:xfrm>
            <a:custGeom>
              <a:avLst/>
              <a:gdLst>
                <a:gd name="connsiteX0" fmla="*/ 0 w 3313"/>
                <a:gd name="connsiteY0" fmla="*/ 0 h 12329"/>
                <a:gd name="connsiteX1" fmla="*/ 3082 w 3313"/>
                <a:gd name="connsiteY1" fmla="*/ 12329 h 12329"/>
              </a:gdLst>
              <a:ahLst/>
              <a:cxnLst>
                <a:cxn ang="0">
                  <a:pos x="connsiteX0" y="connsiteY0"/>
                </a:cxn>
                <a:cxn ang="0">
                  <a:pos x="connsiteX1" y="connsiteY1"/>
                </a:cxn>
              </a:cxnLst>
              <a:rect l="l" t="t" r="r" b="b"/>
              <a:pathLst>
                <a:path w="3313" h="12329">
                  <a:moveTo>
                    <a:pt x="0" y="0"/>
                  </a:moveTo>
                  <a:cubicBezTo>
                    <a:pt x="2202" y="3963"/>
                    <a:pt x="3963" y="7926"/>
                    <a:pt x="3082" y="12329"/>
                  </a:cubicBezTo>
                </a:path>
              </a:pathLst>
            </a:custGeom>
            <a:solidFill>
              <a:srgbClr val="F9F8FD"/>
            </a:solidFill>
            <a:ln w="4403" cap="flat">
              <a:noFill/>
              <a:prstDash val="solid"/>
              <a:miter/>
            </a:ln>
          </p:spPr>
          <p:txBody>
            <a:bodyPr rtlCol="0" anchor="ctr"/>
            <a:lstStyle/>
            <a:p>
              <a:endParaRPr lang="en-US"/>
            </a:p>
          </p:txBody>
        </p:sp>
        <p:sp>
          <p:nvSpPr>
            <p:cNvPr id="119" name="Freeform: Shape 118">
              <a:extLst>
                <a:ext uri="{FF2B5EF4-FFF2-40B4-BE49-F238E27FC236}">
                  <a16:creationId xmlns:a16="http://schemas.microsoft.com/office/drawing/2014/main" id="{85E2CDB0-6F05-4CB2-A0A1-13202820F9C7}"/>
                </a:ext>
              </a:extLst>
            </p:cNvPr>
            <p:cNvSpPr/>
            <p:nvPr/>
          </p:nvSpPr>
          <p:spPr>
            <a:xfrm>
              <a:off x="8732569" y="4095758"/>
              <a:ext cx="2888357" cy="161903"/>
            </a:xfrm>
            <a:custGeom>
              <a:avLst/>
              <a:gdLst>
                <a:gd name="connsiteX0" fmla="*/ 66614 w 2888357"/>
                <a:gd name="connsiteY0" fmla="*/ 5587 h 161903"/>
                <a:gd name="connsiteX1" fmla="*/ 2862256 w 2888357"/>
                <a:gd name="connsiteY1" fmla="*/ 303 h 161903"/>
                <a:gd name="connsiteX2" fmla="*/ 2887355 w 2888357"/>
                <a:gd name="connsiteY2" fmla="*/ 24521 h 161903"/>
                <a:gd name="connsiteX3" fmla="*/ 2873264 w 2888357"/>
                <a:gd name="connsiteY3" fmla="*/ 160582 h 161903"/>
                <a:gd name="connsiteX4" fmla="*/ 78943 w 2888357"/>
                <a:gd name="connsiteY4" fmla="*/ 161903 h 161903"/>
                <a:gd name="connsiteX5" fmla="*/ 78943 w 2888357"/>
                <a:gd name="connsiteY5" fmla="*/ 161903 h 161903"/>
                <a:gd name="connsiteX6" fmla="*/ 23462 w 2888357"/>
                <a:gd name="connsiteY6" fmla="*/ 137685 h 161903"/>
                <a:gd name="connsiteX7" fmla="*/ 13774 w 2888357"/>
                <a:gd name="connsiteY7" fmla="*/ 131080 h 161903"/>
                <a:gd name="connsiteX8" fmla="*/ 10692 w 2888357"/>
                <a:gd name="connsiteY8" fmla="*/ 124916 h 161903"/>
                <a:gd name="connsiteX9" fmla="*/ 26103 w 2888357"/>
                <a:gd name="connsiteY9" fmla="*/ 21438 h 161903"/>
                <a:gd name="connsiteX10" fmla="*/ 66614 w 2888357"/>
                <a:gd name="connsiteY10" fmla="*/ 5587 h 161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8357" h="161903">
                  <a:moveTo>
                    <a:pt x="66614" y="5587"/>
                  </a:moveTo>
                  <a:cubicBezTo>
                    <a:pt x="107124" y="5587"/>
                    <a:pt x="2749092" y="-138"/>
                    <a:pt x="2862256" y="303"/>
                  </a:cubicBezTo>
                  <a:cubicBezTo>
                    <a:pt x="2889997" y="303"/>
                    <a:pt x="2886915" y="-4541"/>
                    <a:pt x="2887355" y="24521"/>
                  </a:cubicBezTo>
                  <a:cubicBezTo>
                    <a:pt x="2887355" y="39052"/>
                    <a:pt x="2893960" y="160582"/>
                    <a:pt x="2873264" y="160582"/>
                  </a:cubicBezTo>
                  <a:cubicBezTo>
                    <a:pt x="2767146" y="161022"/>
                    <a:pt x="95675" y="157940"/>
                    <a:pt x="78943" y="161903"/>
                  </a:cubicBezTo>
                  <a:cubicBezTo>
                    <a:pt x="78943" y="161903"/>
                    <a:pt x="78943" y="161903"/>
                    <a:pt x="78943" y="161903"/>
                  </a:cubicBezTo>
                  <a:cubicBezTo>
                    <a:pt x="57367" y="160582"/>
                    <a:pt x="38873" y="153096"/>
                    <a:pt x="23462" y="137685"/>
                  </a:cubicBezTo>
                  <a:cubicBezTo>
                    <a:pt x="20820" y="135043"/>
                    <a:pt x="18618" y="130640"/>
                    <a:pt x="13774" y="131080"/>
                  </a:cubicBezTo>
                  <a:cubicBezTo>
                    <a:pt x="11573" y="129759"/>
                    <a:pt x="12453" y="126677"/>
                    <a:pt x="10692" y="124916"/>
                  </a:cubicBezTo>
                  <a:cubicBezTo>
                    <a:pt x="-7802" y="89689"/>
                    <a:pt x="-2077" y="50500"/>
                    <a:pt x="26103" y="21438"/>
                  </a:cubicBezTo>
                  <a:cubicBezTo>
                    <a:pt x="38873" y="13953"/>
                    <a:pt x="51643" y="6908"/>
                    <a:pt x="66614" y="5587"/>
                  </a:cubicBezTo>
                  <a:close/>
                </a:path>
              </a:pathLst>
            </a:custGeom>
            <a:solidFill>
              <a:srgbClr val="FEED00"/>
            </a:solidFill>
            <a:ln w="4403" cap="flat">
              <a:noFill/>
              <a:prstDash val="solid"/>
              <a:miter/>
            </a:ln>
          </p:spPr>
          <p:txBody>
            <a:bodyPr rtlCol="0" anchor="ctr"/>
            <a:lstStyle/>
            <a:p>
              <a:endParaRPr lang="en-US"/>
            </a:p>
          </p:txBody>
        </p:sp>
        <p:sp>
          <p:nvSpPr>
            <p:cNvPr id="120" name="Freeform: Shape 119">
              <a:extLst>
                <a:ext uri="{FF2B5EF4-FFF2-40B4-BE49-F238E27FC236}">
                  <a16:creationId xmlns:a16="http://schemas.microsoft.com/office/drawing/2014/main" id="{A166F51C-76EC-44E0-9E1E-D69A1D7E135D}"/>
                </a:ext>
              </a:extLst>
            </p:cNvPr>
            <p:cNvSpPr/>
            <p:nvPr/>
          </p:nvSpPr>
          <p:spPr>
            <a:xfrm>
              <a:off x="5908426" y="3324162"/>
              <a:ext cx="220170" cy="218849"/>
            </a:xfrm>
            <a:custGeom>
              <a:avLst/>
              <a:gdLst>
                <a:gd name="connsiteX0" fmla="*/ 110085 w 220170"/>
                <a:gd name="connsiteY0" fmla="*/ 3 h 218849"/>
                <a:gd name="connsiteX1" fmla="*/ 220167 w 220170"/>
                <a:gd name="connsiteY1" fmla="*/ 108324 h 218849"/>
                <a:gd name="connsiteX2" fmla="*/ 110966 w 220170"/>
                <a:gd name="connsiteY2" fmla="*/ 218846 h 218849"/>
                <a:gd name="connsiteX3" fmla="*/ 3 w 220170"/>
                <a:gd name="connsiteY3" fmla="*/ 110525 h 218849"/>
                <a:gd name="connsiteX4" fmla="*/ 110085 w 220170"/>
                <a:gd name="connsiteY4" fmla="*/ 3 h 218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170" h="218849">
                  <a:moveTo>
                    <a:pt x="110085" y="3"/>
                  </a:moveTo>
                  <a:cubicBezTo>
                    <a:pt x="171731" y="-437"/>
                    <a:pt x="219727" y="47118"/>
                    <a:pt x="220167" y="108324"/>
                  </a:cubicBezTo>
                  <a:cubicBezTo>
                    <a:pt x="220607" y="170850"/>
                    <a:pt x="173492" y="218406"/>
                    <a:pt x="110966" y="218846"/>
                  </a:cubicBezTo>
                  <a:cubicBezTo>
                    <a:pt x="50200" y="219286"/>
                    <a:pt x="443" y="170850"/>
                    <a:pt x="3" y="110525"/>
                  </a:cubicBezTo>
                  <a:cubicBezTo>
                    <a:pt x="-437" y="49320"/>
                    <a:pt x="48439" y="443"/>
                    <a:pt x="110085" y="3"/>
                  </a:cubicBezTo>
                  <a:close/>
                </a:path>
              </a:pathLst>
            </a:custGeom>
            <a:solidFill>
              <a:srgbClr val="020203"/>
            </a:solidFill>
            <a:ln w="4403" cap="flat">
              <a:noFill/>
              <a:prstDash val="solid"/>
              <a:miter/>
            </a:ln>
          </p:spPr>
          <p:txBody>
            <a:bodyPr rtlCol="0" anchor="ctr"/>
            <a:lstStyle/>
            <a:p>
              <a:endParaRPr lang="en-US"/>
            </a:p>
          </p:txBody>
        </p:sp>
        <p:sp>
          <p:nvSpPr>
            <p:cNvPr id="121" name="Freeform: Shape 120">
              <a:extLst>
                <a:ext uri="{FF2B5EF4-FFF2-40B4-BE49-F238E27FC236}">
                  <a16:creationId xmlns:a16="http://schemas.microsoft.com/office/drawing/2014/main" id="{016EBD5D-26D9-4467-A19E-4AC7F25C58EF}"/>
                </a:ext>
              </a:extLst>
            </p:cNvPr>
            <p:cNvSpPr/>
            <p:nvPr/>
          </p:nvSpPr>
          <p:spPr>
            <a:xfrm>
              <a:off x="8043048" y="4930042"/>
              <a:ext cx="503448" cy="1665314"/>
            </a:xfrm>
            <a:custGeom>
              <a:avLst/>
              <a:gdLst>
                <a:gd name="connsiteX0" fmla="*/ 454510 w 503448"/>
                <a:gd name="connsiteY0" fmla="*/ 11889 h 1665314"/>
                <a:gd name="connsiteX1" fmla="*/ 502946 w 503448"/>
                <a:gd name="connsiteY1" fmla="*/ 1126359 h 1665314"/>
                <a:gd name="connsiteX2" fmla="*/ 488855 w 503448"/>
                <a:gd name="connsiteY2" fmla="*/ 1349165 h 1665314"/>
                <a:gd name="connsiteX3" fmla="*/ 403432 w 503448"/>
                <a:gd name="connsiteY3" fmla="*/ 1584300 h 1665314"/>
                <a:gd name="connsiteX4" fmla="*/ 193836 w 503448"/>
                <a:gd name="connsiteY4" fmla="*/ 1660037 h 1665314"/>
                <a:gd name="connsiteX5" fmla="*/ 33556 w 503448"/>
                <a:gd name="connsiteY5" fmla="*/ 1478622 h 1665314"/>
                <a:gd name="connsiteX6" fmla="*/ 1412 w 503448"/>
                <a:gd name="connsiteY6" fmla="*/ 1228075 h 1665314"/>
                <a:gd name="connsiteX7" fmla="*/ 14182 w 503448"/>
                <a:gd name="connsiteY7" fmla="*/ 896948 h 1665314"/>
                <a:gd name="connsiteX8" fmla="*/ 81112 w 503448"/>
                <a:gd name="connsiteY8" fmla="*/ 352262 h 1665314"/>
                <a:gd name="connsiteX9" fmla="*/ 126465 w 503448"/>
                <a:gd name="connsiteY9" fmla="*/ 440 h 1665314"/>
                <a:gd name="connsiteX10" fmla="*/ 126465 w 503448"/>
                <a:gd name="connsiteY10" fmla="*/ 0 h 1665314"/>
                <a:gd name="connsiteX11" fmla="*/ 233465 w 503448"/>
                <a:gd name="connsiteY11" fmla="*/ 19375 h 1665314"/>
                <a:gd name="connsiteX12" fmla="*/ 115457 w 503448"/>
                <a:gd name="connsiteY12" fmla="*/ 1037413 h 1665314"/>
                <a:gd name="connsiteX13" fmla="*/ 117219 w 503448"/>
                <a:gd name="connsiteY13" fmla="*/ 1363696 h 1665314"/>
                <a:gd name="connsiteX14" fmla="*/ 140556 w 503448"/>
                <a:gd name="connsiteY14" fmla="*/ 1466733 h 1665314"/>
                <a:gd name="connsiteX15" fmla="*/ 220696 w 503448"/>
                <a:gd name="connsiteY15" fmla="*/ 1557440 h 1665314"/>
                <a:gd name="connsiteX16" fmla="*/ 328136 w 503448"/>
                <a:gd name="connsiteY16" fmla="*/ 1509445 h 1665314"/>
                <a:gd name="connsiteX17" fmla="*/ 384498 w 503448"/>
                <a:gd name="connsiteY17" fmla="*/ 1314820 h 1665314"/>
                <a:gd name="connsiteX18" fmla="*/ 395066 w 503448"/>
                <a:gd name="connsiteY18" fmla="*/ 1087170 h 1665314"/>
                <a:gd name="connsiteX19" fmla="*/ 376132 w 503448"/>
                <a:gd name="connsiteY19" fmla="*/ 535439 h 1665314"/>
                <a:gd name="connsiteX20" fmla="*/ 350152 w 503448"/>
                <a:gd name="connsiteY20" fmla="*/ 24658 h 1665314"/>
                <a:gd name="connsiteX21" fmla="*/ 454510 w 503448"/>
                <a:gd name="connsiteY21" fmla="*/ 11889 h 1665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3448" h="1665314">
                  <a:moveTo>
                    <a:pt x="454510" y="11889"/>
                  </a:moveTo>
                  <a:cubicBezTo>
                    <a:pt x="448786" y="13650"/>
                    <a:pt x="509551" y="995582"/>
                    <a:pt x="502946" y="1126359"/>
                  </a:cubicBezTo>
                  <a:cubicBezTo>
                    <a:pt x="498983" y="1200775"/>
                    <a:pt x="500304" y="1275630"/>
                    <a:pt x="488855" y="1349165"/>
                  </a:cubicBezTo>
                  <a:cubicBezTo>
                    <a:pt x="476086" y="1431066"/>
                    <a:pt x="454950" y="1517811"/>
                    <a:pt x="403432" y="1584300"/>
                  </a:cubicBezTo>
                  <a:cubicBezTo>
                    <a:pt x="354555" y="1647267"/>
                    <a:pt x="271774" y="1678531"/>
                    <a:pt x="193836" y="1660037"/>
                  </a:cubicBezTo>
                  <a:cubicBezTo>
                    <a:pt x="101807" y="1638020"/>
                    <a:pt x="59976" y="1562284"/>
                    <a:pt x="33556" y="1478622"/>
                  </a:cubicBezTo>
                  <a:cubicBezTo>
                    <a:pt x="7577" y="1398042"/>
                    <a:pt x="4054" y="1312178"/>
                    <a:pt x="1412" y="1228075"/>
                  </a:cubicBezTo>
                  <a:cubicBezTo>
                    <a:pt x="-2110" y="1118433"/>
                    <a:pt x="532" y="1005709"/>
                    <a:pt x="14182" y="896948"/>
                  </a:cubicBezTo>
                  <a:cubicBezTo>
                    <a:pt x="21667" y="836623"/>
                    <a:pt x="66141" y="473353"/>
                    <a:pt x="81112" y="352262"/>
                  </a:cubicBezTo>
                  <a:cubicBezTo>
                    <a:pt x="88597" y="291937"/>
                    <a:pt x="127786" y="25539"/>
                    <a:pt x="126465" y="440"/>
                  </a:cubicBezTo>
                  <a:cubicBezTo>
                    <a:pt x="126465" y="440"/>
                    <a:pt x="126465" y="0"/>
                    <a:pt x="126465" y="0"/>
                  </a:cubicBezTo>
                  <a:cubicBezTo>
                    <a:pt x="168737" y="7045"/>
                    <a:pt x="192955" y="14531"/>
                    <a:pt x="233465" y="19375"/>
                  </a:cubicBezTo>
                  <a:cubicBezTo>
                    <a:pt x="228622" y="18934"/>
                    <a:pt x="123824" y="891664"/>
                    <a:pt x="115457" y="1037413"/>
                  </a:cubicBezTo>
                  <a:cubicBezTo>
                    <a:pt x="108852" y="1147055"/>
                    <a:pt x="103128" y="1254495"/>
                    <a:pt x="117219" y="1363696"/>
                  </a:cubicBezTo>
                  <a:cubicBezTo>
                    <a:pt x="121622" y="1398482"/>
                    <a:pt x="127786" y="1433708"/>
                    <a:pt x="140556" y="1466733"/>
                  </a:cubicBezTo>
                  <a:cubicBezTo>
                    <a:pt x="155087" y="1503720"/>
                    <a:pt x="179745" y="1546872"/>
                    <a:pt x="220696" y="1557440"/>
                  </a:cubicBezTo>
                  <a:cubicBezTo>
                    <a:pt x="261206" y="1568008"/>
                    <a:pt x="303918" y="1543350"/>
                    <a:pt x="328136" y="1509445"/>
                  </a:cubicBezTo>
                  <a:cubicBezTo>
                    <a:pt x="366004" y="1455724"/>
                    <a:pt x="376132" y="1378227"/>
                    <a:pt x="384498" y="1314820"/>
                  </a:cubicBezTo>
                  <a:cubicBezTo>
                    <a:pt x="394185" y="1239524"/>
                    <a:pt x="395946" y="1163347"/>
                    <a:pt x="395066" y="1087170"/>
                  </a:cubicBezTo>
                  <a:cubicBezTo>
                    <a:pt x="393304" y="903113"/>
                    <a:pt x="384498" y="719056"/>
                    <a:pt x="376132" y="535439"/>
                  </a:cubicBezTo>
                  <a:cubicBezTo>
                    <a:pt x="374370" y="492287"/>
                    <a:pt x="358078" y="24658"/>
                    <a:pt x="350152" y="24658"/>
                  </a:cubicBezTo>
                  <a:cubicBezTo>
                    <a:pt x="384498" y="24218"/>
                    <a:pt x="424127" y="21576"/>
                    <a:pt x="454510" y="11889"/>
                  </a:cubicBezTo>
                  <a:close/>
                </a:path>
              </a:pathLst>
            </a:custGeom>
            <a:solidFill>
              <a:srgbClr val="FEEC00"/>
            </a:solidFill>
            <a:ln w="4403" cap="flat">
              <a:noFill/>
              <a:prstDash val="solid"/>
              <a:miter/>
            </a:ln>
          </p:spPr>
          <p:txBody>
            <a:bodyPr rtlCol="0" anchor="ctr"/>
            <a:lstStyle/>
            <a:p>
              <a:endParaRPr lang="en-US"/>
            </a:p>
          </p:txBody>
        </p:sp>
        <p:sp>
          <p:nvSpPr>
            <p:cNvPr id="129" name="Freeform: Shape 128">
              <a:extLst>
                <a:ext uri="{FF2B5EF4-FFF2-40B4-BE49-F238E27FC236}">
                  <a16:creationId xmlns:a16="http://schemas.microsoft.com/office/drawing/2014/main" id="{32C1ED8F-9968-4E0B-938C-496C50B66076}"/>
                </a:ext>
              </a:extLst>
            </p:cNvPr>
            <p:cNvSpPr/>
            <p:nvPr/>
          </p:nvSpPr>
          <p:spPr>
            <a:xfrm>
              <a:off x="8811512" y="4253655"/>
              <a:ext cx="49757" cy="4005"/>
            </a:xfrm>
            <a:custGeom>
              <a:avLst/>
              <a:gdLst>
                <a:gd name="connsiteX0" fmla="*/ 0 w 49757"/>
                <a:gd name="connsiteY0" fmla="*/ 4006 h 4005"/>
                <a:gd name="connsiteX1" fmla="*/ 3963 w 49757"/>
                <a:gd name="connsiteY1" fmla="*/ 43 h 4005"/>
                <a:gd name="connsiteX2" fmla="*/ 49757 w 49757"/>
                <a:gd name="connsiteY2" fmla="*/ 3565 h 4005"/>
                <a:gd name="connsiteX3" fmla="*/ 0 w 49757"/>
                <a:gd name="connsiteY3" fmla="*/ 4006 h 4005"/>
              </a:gdLst>
              <a:ahLst/>
              <a:cxnLst>
                <a:cxn ang="0">
                  <a:pos x="connsiteX0" y="connsiteY0"/>
                </a:cxn>
                <a:cxn ang="0">
                  <a:pos x="connsiteX1" y="connsiteY1"/>
                </a:cxn>
                <a:cxn ang="0">
                  <a:pos x="connsiteX2" y="connsiteY2"/>
                </a:cxn>
                <a:cxn ang="0">
                  <a:pos x="connsiteX3" y="connsiteY3"/>
                </a:cxn>
              </a:cxnLst>
              <a:rect l="l" t="t" r="r" b="b"/>
              <a:pathLst>
                <a:path w="49757" h="4005">
                  <a:moveTo>
                    <a:pt x="0" y="4006"/>
                  </a:moveTo>
                  <a:cubicBezTo>
                    <a:pt x="1321" y="2685"/>
                    <a:pt x="2642" y="-398"/>
                    <a:pt x="3963" y="43"/>
                  </a:cubicBezTo>
                  <a:cubicBezTo>
                    <a:pt x="19375" y="2244"/>
                    <a:pt x="34786" y="-1278"/>
                    <a:pt x="49757" y="3565"/>
                  </a:cubicBezTo>
                  <a:cubicBezTo>
                    <a:pt x="33465" y="3565"/>
                    <a:pt x="16733" y="3565"/>
                    <a:pt x="0" y="4006"/>
                  </a:cubicBezTo>
                  <a:close/>
                </a:path>
              </a:pathLst>
            </a:custGeom>
            <a:solidFill>
              <a:srgbClr val="FEC790"/>
            </a:solidFill>
            <a:ln w="4403" cap="flat">
              <a:noFill/>
              <a:prstDash val="solid"/>
              <a:miter/>
            </a:ln>
          </p:spPr>
          <p:txBody>
            <a:bodyPr rtlCol="0" anchor="ctr"/>
            <a:lstStyle/>
            <a:p>
              <a:endParaRPr lang="en-US"/>
            </a:p>
          </p:txBody>
        </p:sp>
        <p:sp>
          <p:nvSpPr>
            <p:cNvPr id="130" name="Freeform: Shape 129">
              <a:extLst>
                <a:ext uri="{FF2B5EF4-FFF2-40B4-BE49-F238E27FC236}">
                  <a16:creationId xmlns:a16="http://schemas.microsoft.com/office/drawing/2014/main" id="{AB32ADB1-F638-4642-97C1-40A7F001AD63}"/>
                </a:ext>
              </a:extLst>
            </p:cNvPr>
            <p:cNvSpPr/>
            <p:nvPr/>
          </p:nvSpPr>
          <p:spPr>
            <a:xfrm>
              <a:off x="8064715" y="4119398"/>
              <a:ext cx="526632" cy="158873"/>
            </a:xfrm>
            <a:custGeom>
              <a:avLst/>
              <a:gdLst>
                <a:gd name="connsiteX0" fmla="*/ 0 w 526632"/>
                <a:gd name="connsiteY0" fmla="*/ 157638 h 158873"/>
                <a:gd name="connsiteX1" fmla="*/ 88066 w 526632"/>
                <a:gd name="connsiteY1" fmla="*/ 98193 h 158873"/>
                <a:gd name="connsiteX2" fmla="*/ 309551 w 526632"/>
                <a:gd name="connsiteY2" fmla="*/ 30823 h 158873"/>
                <a:gd name="connsiteX3" fmla="*/ 460143 w 526632"/>
                <a:gd name="connsiteY3" fmla="*/ 7045 h 158873"/>
                <a:gd name="connsiteX4" fmla="*/ 525752 w 526632"/>
                <a:gd name="connsiteY4" fmla="*/ 0 h 158873"/>
                <a:gd name="connsiteX5" fmla="*/ 526632 w 526632"/>
                <a:gd name="connsiteY5" fmla="*/ 4844 h 158873"/>
                <a:gd name="connsiteX6" fmla="*/ 483921 w 526632"/>
                <a:gd name="connsiteY6" fmla="*/ 13650 h 158873"/>
                <a:gd name="connsiteX7" fmla="*/ 326283 w 526632"/>
                <a:gd name="connsiteY7" fmla="*/ 43592 h 158873"/>
                <a:gd name="connsiteX8" fmla="*/ 92909 w 526632"/>
                <a:gd name="connsiteY8" fmla="*/ 114045 h 158873"/>
                <a:gd name="connsiteX9" fmla="*/ 4403 w 526632"/>
                <a:gd name="connsiteY9" fmla="*/ 158078 h 158873"/>
                <a:gd name="connsiteX10" fmla="*/ 0 w 526632"/>
                <a:gd name="connsiteY10" fmla="*/ 157638 h 15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6632" h="158873">
                  <a:moveTo>
                    <a:pt x="0" y="157638"/>
                  </a:moveTo>
                  <a:cubicBezTo>
                    <a:pt x="22016" y="126815"/>
                    <a:pt x="54601" y="111843"/>
                    <a:pt x="88066" y="98193"/>
                  </a:cubicBezTo>
                  <a:cubicBezTo>
                    <a:pt x="159399" y="68251"/>
                    <a:pt x="233374" y="45794"/>
                    <a:pt x="309551" y="30823"/>
                  </a:cubicBezTo>
                  <a:cubicBezTo>
                    <a:pt x="359308" y="20695"/>
                    <a:pt x="409505" y="13650"/>
                    <a:pt x="460143" y="7045"/>
                  </a:cubicBezTo>
                  <a:cubicBezTo>
                    <a:pt x="482159" y="4403"/>
                    <a:pt x="504176" y="6605"/>
                    <a:pt x="525752" y="0"/>
                  </a:cubicBezTo>
                  <a:cubicBezTo>
                    <a:pt x="526192" y="1761"/>
                    <a:pt x="526192" y="3082"/>
                    <a:pt x="526632" y="4844"/>
                  </a:cubicBezTo>
                  <a:cubicBezTo>
                    <a:pt x="512542" y="7926"/>
                    <a:pt x="498011" y="11449"/>
                    <a:pt x="483921" y="13650"/>
                  </a:cubicBezTo>
                  <a:cubicBezTo>
                    <a:pt x="431521" y="23337"/>
                    <a:pt x="378682" y="33025"/>
                    <a:pt x="326283" y="43592"/>
                  </a:cubicBezTo>
                  <a:cubicBezTo>
                    <a:pt x="246143" y="59885"/>
                    <a:pt x="168646" y="84103"/>
                    <a:pt x="92909" y="114045"/>
                  </a:cubicBezTo>
                  <a:cubicBezTo>
                    <a:pt x="62527" y="125934"/>
                    <a:pt x="33905" y="143107"/>
                    <a:pt x="4403" y="158078"/>
                  </a:cubicBezTo>
                  <a:cubicBezTo>
                    <a:pt x="2642" y="158518"/>
                    <a:pt x="1761" y="159839"/>
                    <a:pt x="0" y="157638"/>
                  </a:cubicBezTo>
                  <a:close/>
                </a:path>
              </a:pathLst>
            </a:custGeom>
            <a:solidFill>
              <a:srgbClr val="DBA67D"/>
            </a:solidFill>
            <a:ln w="4403" cap="flat">
              <a:noFill/>
              <a:prstDash val="solid"/>
              <a:miter/>
            </a:ln>
          </p:spPr>
          <p:txBody>
            <a:bodyPr rtlCol="0" anchor="ctr"/>
            <a:lstStyle/>
            <a:p>
              <a:endParaRPr lang="en-US"/>
            </a:p>
          </p:txBody>
        </p:sp>
        <p:sp>
          <p:nvSpPr>
            <p:cNvPr id="131" name="Freeform: Shape 130">
              <a:extLst>
                <a:ext uri="{FF2B5EF4-FFF2-40B4-BE49-F238E27FC236}">
                  <a16:creationId xmlns:a16="http://schemas.microsoft.com/office/drawing/2014/main" id="{ACE5AC6D-A476-40E6-B61A-2BC2656B06AE}"/>
                </a:ext>
              </a:extLst>
            </p:cNvPr>
            <p:cNvSpPr/>
            <p:nvPr/>
          </p:nvSpPr>
          <p:spPr>
            <a:xfrm>
              <a:off x="8413455" y="4220673"/>
              <a:ext cx="332887" cy="112097"/>
            </a:xfrm>
            <a:custGeom>
              <a:avLst/>
              <a:gdLst>
                <a:gd name="connsiteX0" fmla="*/ 329806 w 332887"/>
                <a:gd name="connsiteY0" fmla="*/ 0 h 112097"/>
                <a:gd name="connsiteX1" fmla="*/ 332888 w 332887"/>
                <a:gd name="connsiteY1" fmla="*/ 6165 h 112097"/>
                <a:gd name="connsiteX2" fmla="*/ 202551 w 332887"/>
                <a:gd name="connsiteY2" fmla="*/ 101716 h 112097"/>
                <a:gd name="connsiteX3" fmla="*/ 84543 w 332887"/>
                <a:gd name="connsiteY3" fmla="*/ 109642 h 112097"/>
                <a:gd name="connsiteX4" fmla="*/ 0 w 332887"/>
                <a:gd name="connsiteY4" fmla="*/ 94230 h 112097"/>
                <a:gd name="connsiteX5" fmla="*/ 40510 w 332887"/>
                <a:gd name="connsiteY5" fmla="*/ 96872 h 112097"/>
                <a:gd name="connsiteX6" fmla="*/ 262435 w 332887"/>
                <a:gd name="connsiteY6" fmla="*/ 56802 h 112097"/>
                <a:gd name="connsiteX7" fmla="*/ 329806 w 332887"/>
                <a:gd name="connsiteY7" fmla="*/ 0 h 112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2887" h="112097">
                  <a:moveTo>
                    <a:pt x="329806" y="0"/>
                  </a:moveTo>
                  <a:cubicBezTo>
                    <a:pt x="332888" y="881"/>
                    <a:pt x="332448" y="3523"/>
                    <a:pt x="332888" y="6165"/>
                  </a:cubicBezTo>
                  <a:cubicBezTo>
                    <a:pt x="296781" y="47996"/>
                    <a:pt x="257151" y="85424"/>
                    <a:pt x="202551" y="101716"/>
                  </a:cubicBezTo>
                  <a:cubicBezTo>
                    <a:pt x="164242" y="113164"/>
                    <a:pt x="124613" y="114045"/>
                    <a:pt x="84543" y="109642"/>
                  </a:cubicBezTo>
                  <a:cubicBezTo>
                    <a:pt x="55922" y="106559"/>
                    <a:pt x="27741" y="102597"/>
                    <a:pt x="0" y="94230"/>
                  </a:cubicBezTo>
                  <a:cubicBezTo>
                    <a:pt x="13650" y="92469"/>
                    <a:pt x="27300" y="95111"/>
                    <a:pt x="40510" y="96872"/>
                  </a:cubicBezTo>
                  <a:cubicBezTo>
                    <a:pt x="118889" y="107880"/>
                    <a:pt x="192864" y="89387"/>
                    <a:pt x="262435" y="56802"/>
                  </a:cubicBezTo>
                  <a:cubicBezTo>
                    <a:pt x="288855" y="44473"/>
                    <a:pt x="310431" y="22457"/>
                    <a:pt x="329806" y="0"/>
                  </a:cubicBezTo>
                  <a:close/>
                </a:path>
              </a:pathLst>
            </a:custGeom>
            <a:solidFill>
              <a:srgbClr val="DBA67F"/>
            </a:solidFill>
            <a:ln w="4403" cap="flat">
              <a:noFill/>
              <a:prstDash val="solid"/>
              <a:miter/>
            </a:ln>
          </p:spPr>
          <p:txBody>
            <a:bodyPr rtlCol="0" anchor="ctr"/>
            <a:lstStyle/>
            <a:p>
              <a:endParaRPr lang="en-US"/>
            </a:p>
          </p:txBody>
        </p:sp>
        <p:sp>
          <p:nvSpPr>
            <p:cNvPr id="132" name="Freeform: Shape 131">
              <a:extLst>
                <a:ext uri="{FF2B5EF4-FFF2-40B4-BE49-F238E27FC236}">
                  <a16:creationId xmlns:a16="http://schemas.microsoft.com/office/drawing/2014/main" id="{3990479F-9EFB-4AAD-9011-D2908C1AEDC0}"/>
                </a:ext>
              </a:extLst>
            </p:cNvPr>
            <p:cNvSpPr/>
            <p:nvPr/>
          </p:nvSpPr>
          <p:spPr>
            <a:xfrm>
              <a:off x="7822535" y="4285402"/>
              <a:ext cx="232933" cy="118888"/>
            </a:xfrm>
            <a:custGeom>
              <a:avLst/>
              <a:gdLst>
                <a:gd name="connsiteX0" fmla="*/ 0 w 232933"/>
                <a:gd name="connsiteY0" fmla="*/ 118889 h 118888"/>
                <a:gd name="connsiteX1" fmla="*/ 230732 w 232933"/>
                <a:gd name="connsiteY1" fmla="*/ 0 h 118888"/>
                <a:gd name="connsiteX2" fmla="*/ 232934 w 232933"/>
                <a:gd name="connsiteY2" fmla="*/ 4403 h 118888"/>
                <a:gd name="connsiteX3" fmla="*/ 0 w 232933"/>
                <a:gd name="connsiteY3" fmla="*/ 118889 h 118888"/>
              </a:gdLst>
              <a:ahLst/>
              <a:cxnLst>
                <a:cxn ang="0">
                  <a:pos x="connsiteX0" y="connsiteY0"/>
                </a:cxn>
                <a:cxn ang="0">
                  <a:pos x="connsiteX1" y="connsiteY1"/>
                </a:cxn>
                <a:cxn ang="0">
                  <a:pos x="connsiteX2" y="connsiteY2"/>
                </a:cxn>
                <a:cxn ang="0">
                  <a:pos x="connsiteX3" y="connsiteY3"/>
                </a:cxn>
              </a:cxnLst>
              <a:rect l="l" t="t" r="r" b="b"/>
              <a:pathLst>
                <a:path w="232933" h="118888">
                  <a:moveTo>
                    <a:pt x="0" y="118889"/>
                  </a:moveTo>
                  <a:cubicBezTo>
                    <a:pt x="77057" y="79259"/>
                    <a:pt x="153674" y="39630"/>
                    <a:pt x="230732" y="0"/>
                  </a:cubicBezTo>
                  <a:cubicBezTo>
                    <a:pt x="231613" y="1321"/>
                    <a:pt x="232053" y="3082"/>
                    <a:pt x="232934" y="4403"/>
                  </a:cubicBezTo>
                  <a:cubicBezTo>
                    <a:pt x="163802" y="59885"/>
                    <a:pt x="80140" y="85864"/>
                    <a:pt x="0" y="118889"/>
                  </a:cubicBezTo>
                  <a:close/>
                </a:path>
              </a:pathLst>
            </a:custGeom>
            <a:solidFill>
              <a:srgbClr val="DCA57C"/>
            </a:solidFill>
            <a:ln w="4403" cap="flat">
              <a:noFill/>
              <a:prstDash val="solid"/>
              <a:miter/>
            </a:ln>
          </p:spPr>
          <p:txBody>
            <a:bodyPr rtlCol="0" anchor="ctr"/>
            <a:lstStyle/>
            <a:p>
              <a:endParaRPr lang="en-US"/>
            </a:p>
          </p:txBody>
        </p:sp>
        <p:sp>
          <p:nvSpPr>
            <p:cNvPr id="133" name="Freeform: Shape 132">
              <a:extLst>
                <a:ext uri="{FF2B5EF4-FFF2-40B4-BE49-F238E27FC236}">
                  <a16:creationId xmlns:a16="http://schemas.microsoft.com/office/drawing/2014/main" id="{31E64D15-0B07-4421-A652-25F7301DCF0E}"/>
                </a:ext>
              </a:extLst>
            </p:cNvPr>
            <p:cNvSpPr/>
            <p:nvPr/>
          </p:nvSpPr>
          <p:spPr>
            <a:xfrm>
              <a:off x="5941454" y="3356733"/>
              <a:ext cx="153238" cy="154147"/>
            </a:xfrm>
            <a:custGeom>
              <a:avLst/>
              <a:gdLst>
                <a:gd name="connsiteX0" fmla="*/ 153234 w 153238"/>
                <a:gd name="connsiteY0" fmla="*/ 75753 h 154147"/>
                <a:gd name="connsiteX1" fmla="*/ 77938 w 153238"/>
                <a:gd name="connsiteY1" fmla="*/ 154131 h 154147"/>
                <a:gd name="connsiteX2" fmla="*/ 0 w 153238"/>
                <a:gd name="connsiteY2" fmla="*/ 77514 h 154147"/>
                <a:gd name="connsiteX3" fmla="*/ 76617 w 153238"/>
                <a:gd name="connsiteY3" fmla="*/ 16 h 154147"/>
                <a:gd name="connsiteX4" fmla="*/ 153234 w 153238"/>
                <a:gd name="connsiteY4" fmla="*/ 75753 h 154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238" h="154147">
                  <a:moveTo>
                    <a:pt x="153234" y="75753"/>
                  </a:moveTo>
                  <a:cubicBezTo>
                    <a:pt x="153674" y="119345"/>
                    <a:pt x="120650" y="153251"/>
                    <a:pt x="77938" y="154131"/>
                  </a:cubicBezTo>
                  <a:cubicBezTo>
                    <a:pt x="36547" y="155012"/>
                    <a:pt x="440" y="119345"/>
                    <a:pt x="0" y="77514"/>
                  </a:cubicBezTo>
                  <a:cubicBezTo>
                    <a:pt x="0" y="35683"/>
                    <a:pt x="34786" y="457"/>
                    <a:pt x="76617" y="16"/>
                  </a:cubicBezTo>
                  <a:cubicBezTo>
                    <a:pt x="118008" y="-864"/>
                    <a:pt x="153234" y="33922"/>
                    <a:pt x="153234" y="75753"/>
                  </a:cubicBezTo>
                  <a:close/>
                </a:path>
              </a:pathLst>
            </a:custGeom>
            <a:solidFill>
              <a:srgbClr val="696075"/>
            </a:solidFill>
            <a:ln w="4403" cap="flat">
              <a:noFill/>
              <a:prstDash val="solid"/>
              <a:miter/>
            </a:ln>
          </p:spPr>
          <p:txBody>
            <a:bodyPr rtlCol="0" anchor="ctr"/>
            <a:lstStyle/>
            <a:p>
              <a:endParaRPr lang="en-US"/>
            </a:p>
          </p:txBody>
        </p:sp>
        <p:sp>
          <p:nvSpPr>
            <p:cNvPr id="134" name="Freeform: Shape 133">
              <a:extLst>
                <a:ext uri="{FF2B5EF4-FFF2-40B4-BE49-F238E27FC236}">
                  <a16:creationId xmlns:a16="http://schemas.microsoft.com/office/drawing/2014/main" id="{B68C8B36-87C6-44A0-8A38-0836E9AEE6CF}"/>
                </a:ext>
              </a:extLst>
            </p:cNvPr>
            <p:cNvSpPr/>
            <p:nvPr/>
          </p:nvSpPr>
          <p:spPr>
            <a:xfrm>
              <a:off x="11254696" y="4089388"/>
              <a:ext cx="195" cy="508"/>
            </a:xfrm>
            <a:custGeom>
              <a:avLst/>
              <a:gdLst>
                <a:gd name="connsiteX0" fmla="*/ 196 w 195"/>
                <a:gd name="connsiteY0" fmla="*/ 508 h 508"/>
                <a:gd name="connsiteX1" fmla="*/ 196 w 195"/>
                <a:gd name="connsiteY1" fmla="*/ 508 h 508"/>
                <a:gd name="connsiteX2" fmla="*/ 196 w 195"/>
                <a:gd name="connsiteY2" fmla="*/ 508 h 508"/>
              </a:gdLst>
              <a:ahLst/>
              <a:cxnLst>
                <a:cxn ang="0">
                  <a:pos x="connsiteX0" y="connsiteY0"/>
                </a:cxn>
                <a:cxn ang="0">
                  <a:pos x="connsiteX1" y="connsiteY1"/>
                </a:cxn>
                <a:cxn ang="0">
                  <a:pos x="connsiteX2" y="connsiteY2"/>
                </a:cxn>
              </a:cxnLst>
              <a:rect l="l" t="t" r="r" b="b"/>
              <a:pathLst>
                <a:path w="195" h="508">
                  <a:moveTo>
                    <a:pt x="196" y="508"/>
                  </a:moveTo>
                  <a:cubicBezTo>
                    <a:pt x="196" y="68"/>
                    <a:pt x="-245" y="-372"/>
                    <a:pt x="196" y="508"/>
                  </a:cubicBezTo>
                  <a:lnTo>
                    <a:pt x="196" y="508"/>
                  </a:lnTo>
                  <a:close/>
                </a:path>
              </a:pathLst>
            </a:custGeom>
            <a:noFill/>
            <a:ln w="4403" cap="flat">
              <a:noFill/>
              <a:prstDash val="solid"/>
              <a:miter/>
            </a:ln>
          </p:spPr>
          <p:txBody>
            <a:bodyPr rtlCol="0" anchor="ctr"/>
            <a:lstStyle/>
            <a:p>
              <a:endParaRPr lang="en-US"/>
            </a:p>
          </p:txBody>
        </p:sp>
        <p:sp>
          <p:nvSpPr>
            <p:cNvPr id="135" name="Freeform: Shape 134">
              <a:extLst>
                <a:ext uri="{FF2B5EF4-FFF2-40B4-BE49-F238E27FC236}">
                  <a16:creationId xmlns:a16="http://schemas.microsoft.com/office/drawing/2014/main" id="{D525D073-3FF8-480B-9821-851D769BF6CA}"/>
                </a:ext>
              </a:extLst>
            </p:cNvPr>
            <p:cNvSpPr/>
            <p:nvPr/>
          </p:nvSpPr>
          <p:spPr>
            <a:xfrm>
              <a:off x="11248287" y="4090336"/>
              <a:ext cx="6604" cy="1321"/>
            </a:xfrm>
            <a:custGeom>
              <a:avLst/>
              <a:gdLst>
                <a:gd name="connsiteX0" fmla="*/ 3523 w 6604"/>
                <a:gd name="connsiteY0" fmla="*/ 1321 h 1321"/>
                <a:gd name="connsiteX1" fmla="*/ 6605 w 6604"/>
                <a:gd name="connsiteY1" fmla="*/ 0 h 1321"/>
                <a:gd name="connsiteX2" fmla="*/ 5724 w 6604"/>
                <a:gd name="connsiteY2" fmla="*/ 440 h 1321"/>
                <a:gd name="connsiteX3" fmla="*/ 0 w 6604"/>
                <a:gd name="connsiteY3" fmla="*/ 1321 h 1321"/>
                <a:gd name="connsiteX4" fmla="*/ 3523 w 6604"/>
                <a:gd name="connsiteY4" fmla="*/ 1321 h 1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4" h="1321">
                  <a:moveTo>
                    <a:pt x="3523" y="1321"/>
                  </a:moveTo>
                  <a:cubicBezTo>
                    <a:pt x="5724" y="1321"/>
                    <a:pt x="6165" y="440"/>
                    <a:pt x="6605" y="0"/>
                  </a:cubicBezTo>
                  <a:cubicBezTo>
                    <a:pt x="6605" y="0"/>
                    <a:pt x="6165" y="440"/>
                    <a:pt x="5724" y="440"/>
                  </a:cubicBezTo>
                  <a:cubicBezTo>
                    <a:pt x="3963" y="881"/>
                    <a:pt x="2202" y="881"/>
                    <a:pt x="0" y="1321"/>
                  </a:cubicBezTo>
                  <a:cubicBezTo>
                    <a:pt x="1321" y="1321"/>
                    <a:pt x="2642" y="1321"/>
                    <a:pt x="3523" y="1321"/>
                  </a:cubicBezTo>
                  <a:close/>
                </a:path>
              </a:pathLst>
            </a:custGeom>
            <a:noFill/>
            <a:ln w="4403" cap="flat">
              <a:noFill/>
              <a:prstDash val="solid"/>
              <a:miter/>
            </a:ln>
          </p:spPr>
          <p:txBody>
            <a:bodyPr rtlCol="0" anchor="ctr"/>
            <a:lstStyle/>
            <a:p>
              <a:endParaRPr lang="en-US"/>
            </a:p>
          </p:txBody>
        </p:sp>
        <p:sp>
          <p:nvSpPr>
            <p:cNvPr id="136" name="Freeform: Shape 135">
              <a:extLst>
                <a:ext uri="{FF2B5EF4-FFF2-40B4-BE49-F238E27FC236}">
                  <a16:creationId xmlns:a16="http://schemas.microsoft.com/office/drawing/2014/main" id="{3070B8EC-660C-4DD3-BAB2-C6CC3A3A9E97}"/>
                </a:ext>
              </a:extLst>
            </p:cNvPr>
            <p:cNvSpPr/>
            <p:nvPr/>
          </p:nvSpPr>
          <p:spPr>
            <a:xfrm>
              <a:off x="11239040" y="4091413"/>
              <a:ext cx="9687" cy="1565"/>
            </a:xfrm>
            <a:custGeom>
              <a:avLst/>
              <a:gdLst>
                <a:gd name="connsiteX0" fmla="*/ 0 w 9687"/>
                <a:gd name="connsiteY0" fmla="*/ 1566 h 1565"/>
                <a:gd name="connsiteX1" fmla="*/ 9687 w 9687"/>
                <a:gd name="connsiteY1" fmla="*/ 245 h 1565"/>
                <a:gd name="connsiteX2" fmla="*/ 0 w 9687"/>
                <a:gd name="connsiteY2" fmla="*/ 1566 h 1565"/>
              </a:gdLst>
              <a:ahLst/>
              <a:cxnLst>
                <a:cxn ang="0">
                  <a:pos x="connsiteX0" y="connsiteY0"/>
                </a:cxn>
                <a:cxn ang="0">
                  <a:pos x="connsiteX1" y="connsiteY1"/>
                </a:cxn>
                <a:cxn ang="0">
                  <a:pos x="connsiteX2" y="connsiteY2"/>
                </a:cxn>
              </a:cxnLst>
              <a:rect l="l" t="t" r="r" b="b"/>
              <a:pathLst>
                <a:path w="9687" h="1565">
                  <a:moveTo>
                    <a:pt x="0" y="1566"/>
                  </a:moveTo>
                  <a:cubicBezTo>
                    <a:pt x="3082" y="1125"/>
                    <a:pt x="6605" y="685"/>
                    <a:pt x="9687" y="245"/>
                  </a:cubicBezTo>
                  <a:cubicBezTo>
                    <a:pt x="6605" y="-196"/>
                    <a:pt x="3522" y="-196"/>
                    <a:pt x="0" y="1566"/>
                  </a:cubicBezTo>
                  <a:close/>
                </a:path>
              </a:pathLst>
            </a:custGeom>
            <a:solidFill>
              <a:srgbClr val="FEC68E"/>
            </a:solidFill>
            <a:ln w="4403" cap="flat">
              <a:noFill/>
              <a:prstDash val="solid"/>
              <a:miter/>
            </a:ln>
          </p:spPr>
          <p:txBody>
            <a:bodyPr rtlCol="0" anchor="ctr"/>
            <a:lstStyle/>
            <a:p>
              <a:endParaRPr lang="en-US"/>
            </a:p>
          </p:txBody>
        </p:sp>
        <p:sp>
          <p:nvSpPr>
            <p:cNvPr id="137" name="Freeform: Shape 136">
              <a:extLst>
                <a:ext uri="{FF2B5EF4-FFF2-40B4-BE49-F238E27FC236}">
                  <a16:creationId xmlns:a16="http://schemas.microsoft.com/office/drawing/2014/main" id="{BA360BC4-3CCD-4090-91F4-04B261876E87}"/>
                </a:ext>
              </a:extLst>
            </p:cNvPr>
            <p:cNvSpPr/>
            <p:nvPr/>
          </p:nvSpPr>
          <p:spPr>
            <a:xfrm>
              <a:off x="11254892" y="4089896"/>
              <a:ext cx="4403" cy="330"/>
            </a:xfrm>
            <a:custGeom>
              <a:avLst/>
              <a:gdLst>
                <a:gd name="connsiteX0" fmla="*/ 0 w 4403"/>
                <a:gd name="connsiteY0" fmla="*/ 0 h 330"/>
                <a:gd name="connsiteX1" fmla="*/ 0 w 4403"/>
                <a:gd name="connsiteY1" fmla="*/ 0 h 330"/>
                <a:gd name="connsiteX2" fmla="*/ 0 w 4403"/>
                <a:gd name="connsiteY2" fmla="*/ 0 h 330"/>
                <a:gd name="connsiteX3" fmla="*/ 0 w 4403"/>
                <a:gd name="connsiteY3" fmla="*/ 0 h 330"/>
              </a:gdLst>
              <a:ahLst/>
              <a:cxnLst>
                <a:cxn ang="0">
                  <a:pos x="connsiteX0" y="connsiteY0"/>
                </a:cxn>
                <a:cxn ang="0">
                  <a:pos x="connsiteX1" y="connsiteY1"/>
                </a:cxn>
                <a:cxn ang="0">
                  <a:pos x="connsiteX2" y="connsiteY2"/>
                </a:cxn>
                <a:cxn ang="0">
                  <a:pos x="connsiteX3" y="connsiteY3"/>
                </a:cxn>
              </a:cxnLst>
              <a:rect l="l" t="t" r="r" b="b"/>
              <a:pathLst>
                <a:path w="4403" h="330">
                  <a:moveTo>
                    <a:pt x="0" y="0"/>
                  </a:moveTo>
                  <a:cubicBezTo>
                    <a:pt x="0" y="440"/>
                    <a:pt x="0" y="440"/>
                    <a:pt x="0" y="0"/>
                  </a:cubicBezTo>
                  <a:cubicBezTo>
                    <a:pt x="0" y="440"/>
                    <a:pt x="0" y="440"/>
                    <a:pt x="0" y="0"/>
                  </a:cubicBezTo>
                  <a:cubicBezTo>
                    <a:pt x="0" y="0"/>
                    <a:pt x="0" y="0"/>
                    <a:pt x="0" y="0"/>
                  </a:cubicBezTo>
                  <a:close/>
                </a:path>
              </a:pathLst>
            </a:custGeom>
            <a:solidFill>
              <a:srgbClr val="FEC68E"/>
            </a:solidFill>
            <a:ln w="4403" cap="flat">
              <a:noFill/>
              <a:prstDash val="solid"/>
              <a:miter/>
            </a:ln>
          </p:spPr>
          <p:txBody>
            <a:bodyPr rtlCol="0" anchor="ctr"/>
            <a:lstStyle/>
            <a:p>
              <a:endParaRPr lang="en-US"/>
            </a:p>
          </p:txBody>
        </p:sp>
      </p:grpSp>
      <p:grpSp>
        <p:nvGrpSpPr>
          <p:cNvPr id="10" name="Group 9">
            <a:extLst>
              <a:ext uri="{FF2B5EF4-FFF2-40B4-BE49-F238E27FC236}">
                <a16:creationId xmlns:a16="http://schemas.microsoft.com/office/drawing/2014/main" id="{578E6BE0-3BD2-4F03-81CB-0586D6A17CF0}"/>
              </a:ext>
            </a:extLst>
          </p:cNvPr>
          <p:cNvGrpSpPr/>
          <p:nvPr/>
        </p:nvGrpSpPr>
        <p:grpSpPr>
          <a:xfrm>
            <a:off x="4605726" y="2998653"/>
            <a:ext cx="2695245" cy="3526865"/>
            <a:chOff x="671107" y="801939"/>
            <a:chExt cx="3958960" cy="5180500"/>
          </a:xfrm>
        </p:grpSpPr>
        <p:sp>
          <p:nvSpPr>
            <p:cNvPr id="11" name="Freeform: Shape 10">
              <a:extLst>
                <a:ext uri="{FF2B5EF4-FFF2-40B4-BE49-F238E27FC236}">
                  <a16:creationId xmlns:a16="http://schemas.microsoft.com/office/drawing/2014/main" id="{4CD7F606-EDD3-4074-BC9B-246EECE2B41A}"/>
                </a:ext>
              </a:extLst>
            </p:cNvPr>
            <p:cNvSpPr/>
            <p:nvPr/>
          </p:nvSpPr>
          <p:spPr>
            <a:xfrm>
              <a:off x="691710" y="2555595"/>
              <a:ext cx="3938357" cy="3408292"/>
            </a:xfrm>
            <a:custGeom>
              <a:avLst/>
              <a:gdLst>
                <a:gd name="connsiteX0" fmla="*/ 2601863 w 2608174"/>
                <a:gd name="connsiteY0" fmla="*/ 1488729 h 2257139"/>
                <a:gd name="connsiteX1" fmla="*/ 2598713 w 2608174"/>
                <a:gd name="connsiteY1" fmla="*/ 1465329 h 2257139"/>
                <a:gd name="connsiteX2" fmla="*/ 2501063 w 2608174"/>
                <a:gd name="connsiteY2" fmla="*/ 1155279 h 2257139"/>
                <a:gd name="connsiteX3" fmla="*/ 2437613 w 2608174"/>
                <a:gd name="connsiteY3" fmla="*/ 1049529 h 2257139"/>
                <a:gd name="connsiteX4" fmla="*/ 2371013 w 2608174"/>
                <a:gd name="connsiteY4" fmla="*/ 932079 h 2257139"/>
                <a:gd name="connsiteX5" fmla="*/ 2325113 w 2608174"/>
                <a:gd name="connsiteY5" fmla="*/ 877629 h 2257139"/>
                <a:gd name="connsiteX6" fmla="*/ 2275613 w 2608174"/>
                <a:gd name="connsiteY6" fmla="*/ 806979 h 2257139"/>
                <a:gd name="connsiteX7" fmla="*/ 2196863 w 2608174"/>
                <a:gd name="connsiteY7" fmla="*/ 670179 h 2257139"/>
                <a:gd name="connsiteX8" fmla="*/ 2145563 w 2608174"/>
                <a:gd name="connsiteY8" fmla="*/ 558129 h 2257139"/>
                <a:gd name="connsiteX9" fmla="*/ 2096963 w 2608174"/>
                <a:gd name="connsiteY9" fmla="*/ 433929 h 2257139"/>
                <a:gd name="connsiteX10" fmla="*/ 2057813 w 2608174"/>
                <a:gd name="connsiteY10" fmla="*/ 312879 h 2257139"/>
                <a:gd name="connsiteX11" fmla="*/ 2038463 w 2608174"/>
                <a:gd name="connsiteY11" fmla="*/ 218829 h 2257139"/>
                <a:gd name="connsiteX12" fmla="*/ 2011463 w 2608174"/>
                <a:gd name="connsiteY12" fmla="*/ 88779 h 2257139"/>
                <a:gd name="connsiteX13" fmla="*/ 1879613 w 2608174"/>
                <a:gd name="connsiteY13" fmla="*/ 2379 h 2257139"/>
                <a:gd name="connsiteX14" fmla="*/ 231263 w 2608174"/>
                <a:gd name="connsiteY14" fmla="*/ 361029 h 2257139"/>
                <a:gd name="connsiteX15" fmla="*/ 119213 w 2608174"/>
                <a:gd name="connsiteY15" fmla="*/ 447429 h 2257139"/>
                <a:gd name="connsiteX16" fmla="*/ 115613 w 2608174"/>
                <a:gd name="connsiteY16" fmla="*/ 443379 h 2257139"/>
                <a:gd name="connsiteX17" fmla="*/ 80513 w 2608174"/>
                <a:gd name="connsiteY17" fmla="*/ 651729 h 2257139"/>
                <a:gd name="connsiteX18" fmla="*/ 52613 w 2608174"/>
                <a:gd name="connsiteY18" fmla="*/ 802479 h 2257139"/>
                <a:gd name="connsiteX19" fmla="*/ 27863 w 2608174"/>
                <a:gd name="connsiteY19" fmla="*/ 1013979 h 2257139"/>
                <a:gd name="connsiteX20" fmla="*/ 22013 w 2608174"/>
                <a:gd name="connsiteY20" fmla="*/ 1264179 h 2257139"/>
                <a:gd name="connsiteX21" fmla="*/ 26063 w 2608174"/>
                <a:gd name="connsiteY21" fmla="*/ 1686279 h 2257139"/>
                <a:gd name="connsiteX22" fmla="*/ 16613 w 2608174"/>
                <a:gd name="connsiteY22" fmla="*/ 1805079 h 2257139"/>
                <a:gd name="connsiteX23" fmla="*/ 19313 w 2608174"/>
                <a:gd name="connsiteY23" fmla="*/ 1863579 h 2257139"/>
                <a:gd name="connsiteX24" fmla="*/ 33713 w 2608174"/>
                <a:gd name="connsiteY24" fmla="*/ 1911729 h 2257139"/>
                <a:gd name="connsiteX25" fmla="*/ 20663 w 2608174"/>
                <a:gd name="connsiteY25" fmla="*/ 1965279 h 2257139"/>
                <a:gd name="connsiteX26" fmla="*/ 3563 w 2608174"/>
                <a:gd name="connsiteY26" fmla="*/ 2116479 h 2257139"/>
                <a:gd name="connsiteX27" fmla="*/ 14363 w 2608174"/>
                <a:gd name="connsiteY27" fmla="*/ 2245179 h 2257139"/>
                <a:gd name="connsiteX28" fmla="*/ 131363 w 2608174"/>
                <a:gd name="connsiteY28" fmla="*/ 2241129 h 2257139"/>
                <a:gd name="connsiteX29" fmla="*/ 271313 w 2608174"/>
                <a:gd name="connsiteY29" fmla="*/ 2210079 h 2257139"/>
                <a:gd name="connsiteX30" fmla="*/ 707363 w 2608174"/>
                <a:gd name="connsiteY30" fmla="*/ 2111979 h 2257139"/>
                <a:gd name="connsiteX31" fmla="*/ 1808963 w 2608174"/>
                <a:gd name="connsiteY31" fmla="*/ 1852329 h 2257139"/>
                <a:gd name="connsiteX32" fmla="*/ 2550563 w 2608174"/>
                <a:gd name="connsiteY32" fmla="*/ 1684479 h 2257139"/>
                <a:gd name="connsiteX33" fmla="*/ 2582063 w 2608174"/>
                <a:gd name="connsiteY33" fmla="*/ 1662429 h 2257139"/>
                <a:gd name="connsiteX34" fmla="*/ 2594213 w 2608174"/>
                <a:gd name="connsiteY34" fmla="*/ 1648479 h 2257139"/>
                <a:gd name="connsiteX35" fmla="*/ 2601863 w 2608174"/>
                <a:gd name="connsiteY35" fmla="*/ 1488729 h 2257139"/>
                <a:gd name="connsiteX36" fmla="*/ 29663 w 2608174"/>
                <a:gd name="connsiteY36" fmla="*/ 1160229 h 2257139"/>
                <a:gd name="connsiteX37" fmla="*/ 29663 w 2608174"/>
                <a:gd name="connsiteY37" fmla="*/ 1160229 h 2257139"/>
                <a:gd name="connsiteX38" fmla="*/ 29663 w 2608174"/>
                <a:gd name="connsiteY38" fmla="*/ 1159779 h 2257139"/>
                <a:gd name="connsiteX39" fmla="*/ 29663 w 2608174"/>
                <a:gd name="connsiteY39" fmla="*/ 1160229 h 2257139"/>
                <a:gd name="connsiteX40" fmla="*/ 52613 w 2608174"/>
                <a:gd name="connsiteY40" fmla="*/ 2251029 h 2257139"/>
                <a:gd name="connsiteX41" fmla="*/ 52613 w 2608174"/>
                <a:gd name="connsiteY41" fmla="*/ 2251029 h 2257139"/>
                <a:gd name="connsiteX42" fmla="*/ 53063 w 2608174"/>
                <a:gd name="connsiteY42" fmla="*/ 2250129 h 2257139"/>
                <a:gd name="connsiteX43" fmla="*/ 54413 w 2608174"/>
                <a:gd name="connsiteY43" fmla="*/ 2251029 h 2257139"/>
                <a:gd name="connsiteX44" fmla="*/ 52613 w 2608174"/>
                <a:gd name="connsiteY44" fmla="*/ 2251029 h 2257139"/>
                <a:gd name="connsiteX45" fmla="*/ 52613 w 2608174"/>
                <a:gd name="connsiteY45" fmla="*/ 2251029 h 2257139"/>
                <a:gd name="connsiteX46" fmla="*/ 2029013 w 2608174"/>
                <a:gd name="connsiteY46" fmla="*/ 1417179 h 2257139"/>
                <a:gd name="connsiteX47" fmla="*/ 1971863 w 2608174"/>
                <a:gd name="connsiteY47" fmla="*/ 1433379 h 2257139"/>
                <a:gd name="connsiteX48" fmla="*/ 1966463 w 2608174"/>
                <a:gd name="connsiteY48" fmla="*/ 1435629 h 2257139"/>
                <a:gd name="connsiteX49" fmla="*/ 1938563 w 2608174"/>
                <a:gd name="connsiteY49" fmla="*/ 1414929 h 2257139"/>
                <a:gd name="connsiteX50" fmla="*/ 1929113 w 2608174"/>
                <a:gd name="connsiteY50" fmla="*/ 1358679 h 2257139"/>
                <a:gd name="connsiteX51" fmla="*/ 1925513 w 2608174"/>
                <a:gd name="connsiteY51" fmla="*/ 1284879 h 2257139"/>
                <a:gd name="connsiteX52" fmla="*/ 1927763 w 2608174"/>
                <a:gd name="connsiteY52" fmla="*/ 1247979 h 2257139"/>
                <a:gd name="connsiteX53" fmla="*/ 1939463 w 2608174"/>
                <a:gd name="connsiteY53" fmla="*/ 1223679 h 2257139"/>
                <a:gd name="connsiteX54" fmla="*/ 1952963 w 2608174"/>
                <a:gd name="connsiteY54" fmla="*/ 1219629 h 2257139"/>
                <a:gd name="connsiteX55" fmla="*/ 1958813 w 2608174"/>
                <a:gd name="connsiteY55" fmla="*/ 1225929 h 2257139"/>
                <a:gd name="connsiteX56" fmla="*/ 2033963 w 2608174"/>
                <a:gd name="connsiteY56" fmla="*/ 1384779 h 2257139"/>
                <a:gd name="connsiteX57" fmla="*/ 2034863 w 2608174"/>
                <a:gd name="connsiteY57" fmla="*/ 1387479 h 2257139"/>
                <a:gd name="connsiteX58" fmla="*/ 2029013 w 2608174"/>
                <a:gd name="connsiteY58" fmla="*/ 1417179 h 2257139"/>
                <a:gd name="connsiteX59" fmla="*/ 2208563 w 2608174"/>
                <a:gd name="connsiteY59" fmla="*/ 1761879 h 2257139"/>
                <a:gd name="connsiteX60" fmla="*/ 2208563 w 2608174"/>
                <a:gd name="connsiteY60" fmla="*/ 1761879 h 2257139"/>
                <a:gd name="connsiteX61" fmla="*/ 2208563 w 2608174"/>
                <a:gd name="connsiteY61" fmla="*/ 1761879 h 2257139"/>
                <a:gd name="connsiteX62" fmla="*/ 2208563 w 2608174"/>
                <a:gd name="connsiteY62" fmla="*/ 1761879 h 2257139"/>
                <a:gd name="connsiteX63" fmla="*/ 2379113 w 2608174"/>
                <a:gd name="connsiteY63" fmla="*/ 1726779 h 2257139"/>
                <a:gd name="connsiteX64" fmla="*/ 2379113 w 2608174"/>
                <a:gd name="connsiteY64" fmla="*/ 1726779 h 2257139"/>
                <a:gd name="connsiteX65" fmla="*/ 2379113 w 2608174"/>
                <a:gd name="connsiteY65" fmla="*/ 1726779 h 2257139"/>
                <a:gd name="connsiteX66" fmla="*/ 2379113 w 2608174"/>
                <a:gd name="connsiteY66" fmla="*/ 1726779 h 2257139"/>
                <a:gd name="connsiteX67" fmla="*/ 2379113 w 2608174"/>
                <a:gd name="connsiteY67" fmla="*/ 1726779 h 2257139"/>
                <a:gd name="connsiteX68" fmla="*/ 2590613 w 2608174"/>
                <a:gd name="connsiteY68" fmla="*/ 1444629 h 2257139"/>
                <a:gd name="connsiteX69" fmla="*/ 2590613 w 2608174"/>
                <a:gd name="connsiteY69" fmla="*/ 1443729 h 2257139"/>
                <a:gd name="connsiteX70" fmla="*/ 2591063 w 2608174"/>
                <a:gd name="connsiteY70" fmla="*/ 1443729 h 2257139"/>
                <a:gd name="connsiteX71" fmla="*/ 2590613 w 2608174"/>
                <a:gd name="connsiteY71" fmla="*/ 1444629 h 2257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608174" h="2257139">
                  <a:moveTo>
                    <a:pt x="2601863" y="1488729"/>
                  </a:moveTo>
                  <a:cubicBezTo>
                    <a:pt x="2600963" y="1480629"/>
                    <a:pt x="2599613" y="1472979"/>
                    <a:pt x="2598713" y="1465329"/>
                  </a:cubicBezTo>
                  <a:cubicBezTo>
                    <a:pt x="2585213" y="1359129"/>
                    <a:pt x="2556413" y="1247979"/>
                    <a:pt x="2501063" y="1155279"/>
                  </a:cubicBezTo>
                  <a:cubicBezTo>
                    <a:pt x="2479913" y="1120179"/>
                    <a:pt x="2459213" y="1084629"/>
                    <a:pt x="2437613" y="1049529"/>
                  </a:cubicBezTo>
                  <a:cubicBezTo>
                    <a:pt x="2422763" y="1025229"/>
                    <a:pt x="2371463" y="940629"/>
                    <a:pt x="2371013" y="932079"/>
                  </a:cubicBezTo>
                  <a:cubicBezTo>
                    <a:pt x="2370563" y="923529"/>
                    <a:pt x="2337713" y="889329"/>
                    <a:pt x="2325113" y="877629"/>
                  </a:cubicBezTo>
                  <a:cubicBezTo>
                    <a:pt x="2304863" y="858729"/>
                    <a:pt x="2290013" y="829929"/>
                    <a:pt x="2275613" y="806979"/>
                  </a:cubicBezTo>
                  <a:cubicBezTo>
                    <a:pt x="2247713" y="762429"/>
                    <a:pt x="2222063" y="716079"/>
                    <a:pt x="2196863" y="670179"/>
                  </a:cubicBezTo>
                  <a:cubicBezTo>
                    <a:pt x="2177063" y="634179"/>
                    <a:pt x="2159963" y="596829"/>
                    <a:pt x="2145563" y="558129"/>
                  </a:cubicBezTo>
                  <a:cubicBezTo>
                    <a:pt x="2130263" y="518079"/>
                    <a:pt x="2107763" y="475329"/>
                    <a:pt x="2096963" y="433929"/>
                  </a:cubicBezTo>
                  <a:cubicBezTo>
                    <a:pt x="2086613" y="392529"/>
                    <a:pt x="2066813" y="354729"/>
                    <a:pt x="2057813" y="312879"/>
                  </a:cubicBezTo>
                  <a:cubicBezTo>
                    <a:pt x="2051063" y="281829"/>
                    <a:pt x="2044763" y="250329"/>
                    <a:pt x="2038463" y="218829"/>
                  </a:cubicBezTo>
                  <a:cubicBezTo>
                    <a:pt x="2029463" y="175629"/>
                    <a:pt x="2020463" y="131979"/>
                    <a:pt x="2011463" y="88779"/>
                  </a:cubicBezTo>
                  <a:cubicBezTo>
                    <a:pt x="1998863" y="28479"/>
                    <a:pt x="1939913" y="-10221"/>
                    <a:pt x="1879613" y="2379"/>
                  </a:cubicBezTo>
                  <a:cubicBezTo>
                    <a:pt x="1879613" y="2379"/>
                    <a:pt x="259163" y="351579"/>
                    <a:pt x="231263" y="361029"/>
                  </a:cubicBezTo>
                  <a:cubicBezTo>
                    <a:pt x="184913" y="376329"/>
                    <a:pt x="130463" y="393429"/>
                    <a:pt x="119213" y="447429"/>
                  </a:cubicBezTo>
                  <a:cubicBezTo>
                    <a:pt x="117413" y="446529"/>
                    <a:pt x="116063" y="445629"/>
                    <a:pt x="115613" y="443379"/>
                  </a:cubicBezTo>
                  <a:cubicBezTo>
                    <a:pt x="102113" y="512679"/>
                    <a:pt x="71513" y="581529"/>
                    <a:pt x="80513" y="651729"/>
                  </a:cubicBezTo>
                  <a:cubicBezTo>
                    <a:pt x="88163" y="711579"/>
                    <a:pt x="63413" y="752079"/>
                    <a:pt x="52613" y="802479"/>
                  </a:cubicBezTo>
                  <a:cubicBezTo>
                    <a:pt x="40463" y="872229"/>
                    <a:pt x="34613" y="943329"/>
                    <a:pt x="27863" y="1013979"/>
                  </a:cubicBezTo>
                  <a:cubicBezTo>
                    <a:pt x="19313" y="1102179"/>
                    <a:pt x="18413" y="1175529"/>
                    <a:pt x="22013" y="1264179"/>
                  </a:cubicBezTo>
                  <a:cubicBezTo>
                    <a:pt x="27863" y="1398279"/>
                    <a:pt x="-23437" y="1558929"/>
                    <a:pt x="26063" y="1686279"/>
                  </a:cubicBezTo>
                  <a:cubicBezTo>
                    <a:pt x="41813" y="1726779"/>
                    <a:pt x="23813" y="1765479"/>
                    <a:pt x="16613" y="1805079"/>
                  </a:cubicBezTo>
                  <a:cubicBezTo>
                    <a:pt x="13013" y="1824879"/>
                    <a:pt x="11663" y="1844679"/>
                    <a:pt x="19313" y="1863579"/>
                  </a:cubicBezTo>
                  <a:cubicBezTo>
                    <a:pt x="26513" y="1882029"/>
                    <a:pt x="35063" y="1891929"/>
                    <a:pt x="33713" y="1911729"/>
                  </a:cubicBezTo>
                  <a:cubicBezTo>
                    <a:pt x="32363" y="1930179"/>
                    <a:pt x="26063" y="1947729"/>
                    <a:pt x="20663" y="1965279"/>
                  </a:cubicBezTo>
                  <a:cubicBezTo>
                    <a:pt x="5813" y="2014329"/>
                    <a:pt x="4013" y="2065629"/>
                    <a:pt x="3563" y="2116479"/>
                  </a:cubicBezTo>
                  <a:cubicBezTo>
                    <a:pt x="3563" y="2148429"/>
                    <a:pt x="-9487" y="2220429"/>
                    <a:pt x="14363" y="2245179"/>
                  </a:cubicBezTo>
                  <a:cubicBezTo>
                    <a:pt x="38663" y="2270829"/>
                    <a:pt x="99413" y="2248329"/>
                    <a:pt x="131363" y="2241129"/>
                  </a:cubicBezTo>
                  <a:cubicBezTo>
                    <a:pt x="178163" y="2230779"/>
                    <a:pt x="224513" y="2220429"/>
                    <a:pt x="271313" y="2210079"/>
                  </a:cubicBezTo>
                  <a:cubicBezTo>
                    <a:pt x="416663" y="2177679"/>
                    <a:pt x="562013" y="2144829"/>
                    <a:pt x="707363" y="2111979"/>
                  </a:cubicBezTo>
                  <a:cubicBezTo>
                    <a:pt x="891413" y="2070579"/>
                    <a:pt x="1622663" y="1895079"/>
                    <a:pt x="1808963" y="1852329"/>
                  </a:cubicBezTo>
                  <a:cubicBezTo>
                    <a:pt x="1960613" y="1817679"/>
                    <a:pt x="2542913" y="1687179"/>
                    <a:pt x="2550563" y="1684479"/>
                  </a:cubicBezTo>
                  <a:cubicBezTo>
                    <a:pt x="2562713" y="1679979"/>
                    <a:pt x="2573963" y="1673679"/>
                    <a:pt x="2582063" y="1662429"/>
                  </a:cubicBezTo>
                  <a:cubicBezTo>
                    <a:pt x="2586113" y="1657929"/>
                    <a:pt x="2590163" y="1653429"/>
                    <a:pt x="2594213" y="1648479"/>
                  </a:cubicBezTo>
                  <a:cubicBezTo>
                    <a:pt x="2614463" y="1601229"/>
                    <a:pt x="2608613" y="1542279"/>
                    <a:pt x="2601863" y="1488729"/>
                  </a:cubicBezTo>
                  <a:close/>
                  <a:moveTo>
                    <a:pt x="29663" y="1160229"/>
                  </a:moveTo>
                  <a:cubicBezTo>
                    <a:pt x="29663" y="1160229"/>
                    <a:pt x="29663" y="1160229"/>
                    <a:pt x="29663" y="1160229"/>
                  </a:cubicBezTo>
                  <a:cubicBezTo>
                    <a:pt x="29213" y="1160229"/>
                    <a:pt x="29663" y="1159779"/>
                    <a:pt x="29663" y="1159779"/>
                  </a:cubicBezTo>
                  <a:cubicBezTo>
                    <a:pt x="29663" y="1159779"/>
                    <a:pt x="29663" y="1160229"/>
                    <a:pt x="29663" y="1160229"/>
                  </a:cubicBezTo>
                  <a:close/>
                  <a:moveTo>
                    <a:pt x="52613" y="2251029"/>
                  </a:moveTo>
                  <a:cubicBezTo>
                    <a:pt x="52613" y="2251029"/>
                    <a:pt x="52613" y="2251029"/>
                    <a:pt x="52613" y="2251029"/>
                  </a:cubicBezTo>
                  <a:lnTo>
                    <a:pt x="53063" y="2250129"/>
                  </a:lnTo>
                  <a:cubicBezTo>
                    <a:pt x="53513" y="2250579"/>
                    <a:pt x="53963" y="2250579"/>
                    <a:pt x="54413" y="2251029"/>
                  </a:cubicBezTo>
                  <a:cubicBezTo>
                    <a:pt x="53513" y="2251029"/>
                    <a:pt x="53063" y="2251029"/>
                    <a:pt x="52613" y="2251029"/>
                  </a:cubicBezTo>
                  <a:cubicBezTo>
                    <a:pt x="52613" y="2251029"/>
                    <a:pt x="52613" y="2251029"/>
                    <a:pt x="52613" y="2251029"/>
                  </a:cubicBezTo>
                  <a:close/>
                  <a:moveTo>
                    <a:pt x="2029013" y="1417179"/>
                  </a:moveTo>
                  <a:cubicBezTo>
                    <a:pt x="2010113" y="1422579"/>
                    <a:pt x="1990763" y="1427979"/>
                    <a:pt x="1971863" y="1433379"/>
                  </a:cubicBezTo>
                  <a:cubicBezTo>
                    <a:pt x="1970063" y="1433829"/>
                    <a:pt x="1968263" y="1434729"/>
                    <a:pt x="1966463" y="1435629"/>
                  </a:cubicBezTo>
                  <a:cubicBezTo>
                    <a:pt x="1946663" y="1448229"/>
                    <a:pt x="1942163" y="1430679"/>
                    <a:pt x="1938563" y="1414929"/>
                  </a:cubicBezTo>
                  <a:cubicBezTo>
                    <a:pt x="1934513" y="1396479"/>
                    <a:pt x="1931363" y="1377579"/>
                    <a:pt x="1929113" y="1358679"/>
                  </a:cubicBezTo>
                  <a:cubicBezTo>
                    <a:pt x="1926413" y="1333929"/>
                    <a:pt x="1925063" y="1309629"/>
                    <a:pt x="1925513" y="1284879"/>
                  </a:cubicBezTo>
                  <a:cubicBezTo>
                    <a:pt x="1925963" y="1273629"/>
                    <a:pt x="1924163" y="1258779"/>
                    <a:pt x="1927763" y="1247979"/>
                  </a:cubicBezTo>
                  <a:cubicBezTo>
                    <a:pt x="1930463" y="1239879"/>
                    <a:pt x="1935863" y="1231779"/>
                    <a:pt x="1939463" y="1223679"/>
                  </a:cubicBezTo>
                  <a:cubicBezTo>
                    <a:pt x="1942163" y="1216929"/>
                    <a:pt x="1946663" y="1215579"/>
                    <a:pt x="1952963" y="1219629"/>
                  </a:cubicBezTo>
                  <a:cubicBezTo>
                    <a:pt x="1955213" y="1220979"/>
                    <a:pt x="1957463" y="1223229"/>
                    <a:pt x="1958813" y="1225929"/>
                  </a:cubicBezTo>
                  <a:cubicBezTo>
                    <a:pt x="1987613" y="1277229"/>
                    <a:pt x="2019563" y="1327179"/>
                    <a:pt x="2033963" y="1384779"/>
                  </a:cubicBezTo>
                  <a:cubicBezTo>
                    <a:pt x="2034413" y="1385679"/>
                    <a:pt x="2034413" y="1386579"/>
                    <a:pt x="2034863" y="1387479"/>
                  </a:cubicBezTo>
                  <a:cubicBezTo>
                    <a:pt x="2039813" y="1398279"/>
                    <a:pt x="2049263" y="1409979"/>
                    <a:pt x="2029013" y="1417179"/>
                  </a:cubicBezTo>
                  <a:close/>
                  <a:moveTo>
                    <a:pt x="2208563" y="1761879"/>
                  </a:moveTo>
                  <a:cubicBezTo>
                    <a:pt x="2208563" y="1761879"/>
                    <a:pt x="2208563" y="1761879"/>
                    <a:pt x="2208563" y="1761879"/>
                  </a:cubicBezTo>
                  <a:cubicBezTo>
                    <a:pt x="2208563" y="1761879"/>
                    <a:pt x="2208563" y="1762329"/>
                    <a:pt x="2208563" y="1761879"/>
                  </a:cubicBezTo>
                  <a:cubicBezTo>
                    <a:pt x="2208563" y="1762329"/>
                    <a:pt x="2208563" y="1761879"/>
                    <a:pt x="2208563" y="1761879"/>
                  </a:cubicBezTo>
                  <a:close/>
                  <a:moveTo>
                    <a:pt x="2379113" y="1726779"/>
                  </a:moveTo>
                  <a:lnTo>
                    <a:pt x="2379113" y="1726779"/>
                  </a:lnTo>
                  <a:cubicBezTo>
                    <a:pt x="2379113" y="1726779"/>
                    <a:pt x="2379113" y="1726779"/>
                    <a:pt x="2379113" y="1726779"/>
                  </a:cubicBezTo>
                  <a:cubicBezTo>
                    <a:pt x="2379113" y="1726779"/>
                    <a:pt x="2379113" y="1726779"/>
                    <a:pt x="2379113" y="1726779"/>
                  </a:cubicBezTo>
                  <a:cubicBezTo>
                    <a:pt x="2379113" y="1726779"/>
                    <a:pt x="2379113" y="1726779"/>
                    <a:pt x="2379113" y="1726779"/>
                  </a:cubicBezTo>
                  <a:close/>
                  <a:moveTo>
                    <a:pt x="2590613" y="1444629"/>
                  </a:moveTo>
                  <a:cubicBezTo>
                    <a:pt x="2590613" y="1444179"/>
                    <a:pt x="2590613" y="1444179"/>
                    <a:pt x="2590613" y="1443729"/>
                  </a:cubicBezTo>
                  <a:cubicBezTo>
                    <a:pt x="2590613" y="1443729"/>
                    <a:pt x="2590613" y="1443729"/>
                    <a:pt x="2591063" y="1443729"/>
                  </a:cubicBezTo>
                  <a:cubicBezTo>
                    <a:pt x="2590613" y="1443729"/>
                    <a:pt x="2590613" y="1444179"/>
                    <a:pt x="2590613" y="1444629"/>
                  </a:cubicBezTo>
                  <a:close/>
                </a:path>
              </a:pathLst>
            </a:custGeom>
            <a:solidFill>
              <a:schemeClr val="bg1">
                <a:lumMod val="95000"/>
              </a:schemeClr>
            </a:solidFill>
            <a:ln w="4491"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D587FBD8-41E4-49A8-8212-A7627180F9C1}"/>
                </a:ext>
              </a:extLst>
            </p:cNvPr>
            <p:cNvSpPr/>
            <p:nvPr/>
          </p:nvSpPr>
          <p:spPr>
            <a:xfrm>
              <a:off x="671107" y="3023959"/>
              <a:ext cx="1719395" cy="2958480"/>
            </a:xfrm>
            <a:custGeom>
              <a:avLst/>
              <a:gdLst>
                <a:gd name="connsiteX0" fmla="*/ 1118358 w 1138668"/>
                <a:gd name="connsiteY0" fmla="*/ 1243355 h 1959251"/>
                <a:gd name="connsiteX1" fmla="*/ 1103508 w 1138668"/>
                <a:gd name="connsiteY1" fmla="*/ 992255 h 1959251"/>
                <a:gd name="connsiteX2" fmla="*/ 1085508 w 1138668"/>
                <a:gd name="connsiteY2" fmla="*/ 825755 h 1959251"/>
                <a:gd name="connsiteX3" fmla="*/ 1044108 w 1138668"/>
                <a:gd name="connsiteY3" fmla="*/ 532805 h 1959251"/>
                <a:gd name="connsiteX4" fmla="*/ 951858 w 1138668"/>
                <a:gd name="connsiteY4" fmla="*/ 166955 h 1959251"/>
                <a:gd name="connsiteX5" fmla="*/ 939708 w 1138668"/>
                <a:gd name="connsiteY5" fmla="*/ 151655 h 1959251"/>
                <a:gd name="connsiteX6" fmla="*/ 918108 w 1138668"/>
                <a:gd name="connsiteY6" fmla="*/ 190805 h 1959251"/>
                <a:gd name="connsiteX7" fmla="*/ 981108 w 1138668"/>
                <a:gd name="connsiteY7" fmla="*/ 556205 h 1959251"/>
                <a:gd name="connsiteX8" fmla="*/ 1010808 w 1138668"/>
                <a:gd name="connsiteY8" fmla="*/ 951305 h 1959251"/>
                <a:gd name="connsiteX9" fmla="*/ 977508 w 1138668"/>
                <a:gd name="connsiteY9" fmla="*/ 1159205 h 1959251"/>
                <a:gd name="connsiteX10" fmla="*/ 940608 w 1138668"/>
                <a:gd name="connsiteY10" fmla="*/ 1235705 h 1959251"/>
                <a:gd name="connsiteX11" fmla="*/ 907758 w 1138668"/>
                <a:gd name="connsiteY11" fmla="*/ 1254605 h 1959251"/>
                <a:gd name="connsiteX12" fmla="*/ 884808 w 1138668"/>
                <a:gd name="connsiteY12" fmla="*/ 1224005 h 1959251"/>
                <a:gd name="connsiteX13" fmla="*/ 874908 w 1138668"/>
                <a:gd name="connsiteY13" fmla="*/ 1155155 h 1959251"/>
                <a:gd name="connsiteX14" fmla="*/ 856458 w 1138668"/>
                <a:gd name="connsiteY14" fmla="*/ 1008455 h 1959251"/>
                <a:gd name="connsiteX15" fmla="*/ 820908 w 1138668"/>
                <a:gd name="connsiteY15" fmla="*/ 913055 h 1959251"/>
                <a:gd name="connsiteX16" fmla="*/ 681408 w 1138668"/>
                <a:gd name="connsiteY16" fmla="*/ 1120505 h 1959251"/>
                <a:gd name="connsiteX17" fmla="*/ 622908 w 1138668"/>
                <a:gd name="connsiteY17" fmla="*/ 1231205 h 1959251"/>
                <a:gd name="connsiteX18" fmla="*/ 571158 w 1138668"/>
                <a:gd name="connsiteY18" fmla="*/ 1261355 h 1959251"/>
                <a:gd name="connsiteX19" fmla="*/ 534708 w 1138668"/>
                <a:gd name="connsiteY19" fmla="*/ 1214105 h 1959251"/>
                <a:gd name="connsiteX20" fmla="*/ 513558 w 1138668"/>
                <a:gd name="connsiteY20" fmla="*/ 1099355 h 1959251"/>
                <a:gd name="connsiteX21" fmla="*/ 502758 w 1138668"/>
                <a:gd name="connsiteY21" fmla="*/ 1017005 h 1959251"/>
                <a:gd name="connsiteX22" fmla="*/ 459558 w 1138668"/>
                <a:gd name="connsiteY22" fmla="*/ 1000805 h 1959251"/>
                <a:gd name="connsiteX23" fmla="*/ 430758 w 1138668"/>
                <a:gd name="connsiteY23" fmla="*/ 1025555 h 1959251"/>
                <a:gd name="connsiteX24" fmla="*/ 307908 w 1138668"/>
                <a:gd name="connsiteY24" fmla="*/ 1210505 h 1959251"/>
                <a:gd name="connsiteX25" fmla="*/ 260658 w 1138668"/>
                <a:gd name="connsiteY25" fmla="*/ 1372955 h 1959251"/>
                <a:gd name="connsiteX26" fmla="*/ 296208 w 1138668"/>
                <a:gd name="connsiteY26" fmla="*/ 1399505 h 1959251"/>
                <a:gd name="connsiteX27" fmla="*/ 341208 w 1138668"/>
                <a:gd name="connsiteY27" fmla="*/ 1377005 h 1959251"/>
                <a:gd name="connsiteX28" fmla="*/ 455508 w 1138668"/>
                <a:gd name="connsiteY28" fmla="*/ 1294205 h 1959251"/>
                <a:gd name="connsiteX29" fmla="*/ 472158 w 1138668"/>
                <a:gd name="connsiteY29" fmla="*/ 1287455 h 1959251"/>
                <a:gd name="connsiteX30" fmla="*/ 473508 w 1138668"/>
                <a:gd name="connsiteY30" fmla="*/ 1306355 h 1959251"/>
                <a:gd name="connsiteX31" fmla="*/ 424908 w 1138668"/>
                <a:gd name="connsiteY31" fmla="*/ 1390055 h 1959251"/>
                <a:gd name="connsiteX32" fmla="*/ 342558 w 1138668"/>
                <a:gd name="connsiteY32" fmla="*/ 1448105 h 1959251"/>
                <a:gd name="connsiteX33" fmla="*/ 286308 w 1138668"/>
                <a:gd name="connsiteY33" fmla="*/ 1476005 h 1959251"/>
                <a:gd name="connsiteX34" fmla="*/ 178758 w 1138668"/>
                <a:gd name="connsiteY34" fmla="*/ 1515155 h 1959251"/>
                <a:gd name="connsiteX35" fmla="*/ 96408 w 1138668"/>
                <a:gd name="connsiteY35" fmla="*/ 1460255 h 1959251"/>
                <a:gd name="connsiteX36" fmla="*/ 105858 w 1138668"/>
                <a:gd name="connsiteY36" fmla="*/ 1336055 h 1959251"/>
                <a:gd name="connsiteX37" fmla="*/ 185058 w 1138668"/>
                <a:gd name="connsiteY37" fmla="*/ 1201505 h 1959251"/>
                <a:gd name="connsiteX38" fmla="*/ 330858 w 1138668"/>
                <a:gd name="connsiteY38" fmla="*/ 1075955 h 1959251"/>
                <a:gd name="connsiteX39" fmla="*/ 342108 w 1138668"/>
                <a:gd name="connsiteY39" fmla="*/ 1053455 h 1959251"/>
                <a:gd name="connsiteX40" fmla="*/ 320058 w 1138668"/>
                <a:gd name="connsiteY40" fmla="*/ 1040855 h 1959251"/>
                <a:gd name="connsiteX41" fmla="*/ 273258 w 1138668"/>
                <a:gd name="connsiteY41" fmla="*/ 1035455 h 1959251"/>
                <a:gd name="connsiteX42" fmla="*/ 166608 w 1138668"/>
                <a:gd name="connsiteY42" fmla="*/ 1011155 h 1959251"/>
                <a:gd name="connsiteX43" fmla="*/ 73458 w 1138668"/>
                <a:gd name="connsiteY43" fmla="*/ 872105 h 1959251"/>
                <a:gd name="connsiteX44" fmla="*/ 100458 w 1138668"/>
                <a:gd name="connsiteY44" fmla="*/ 897755 h 1959251"/>
                <a:gd name="connsiteX45" fmla="*/ 158508 w 1138668"/>
                <a:gd name="connsiteY45" fmla="*/ 966155 h 1959251"/>
                <a:gd name="connsiteX46" fmla="*/ 188208 w 1138668"/>
                <a:gd name="connsiteY46" fmla="*/ 985955 h 1959251"/>
                <a:gd name="connsiteX47" fmla="*/ 219708 w 1138668"/>
                <a:gd name="connsiteY47" fmla="*/ 960305 h 1959251"/>
                <a:gd name="connsiteX48" fmla="*/ 209358 w 1138668"/>
                <a:gd name="connsiteY48" fmla="*/ 933305 h 1959251"/>
                <a:gd name="connsiteX49" fmla="*/ 181458 w 1138668"/>
                <a:gd name="connsiteY49" fmla="*/ 884705 h 1959251"/>
                <a:gd name="connsiteX50" fmla="*/ 109008 w 1138668"/>
                <a:gd name="connsiteY50" fmla="*/ 653405 h 1959251"/>
                <a:gd name="connsiteX51" fmla="*/ 117108 w 1138668"/>
                <a:gd name="connsiteY51" fmla="*/ 427055 h 1959251"/>
                <a:gd name="connsiteX52" fmla="*/ 155808 w 1138668"/>
                <a:gd name="connsiteY52" fmla="*/ 238055 h 1959251"/>
                <a:gd name="connsiteX53" fmla="*/ 179208 w 1138668"/>
                <a:gd name="connsiteY53" fmla="*/ 205655 h 1959251"/>
                <a:gd name="connsiteX54" fmla="*/ 205308 w 1138668"/>
                <a:gd name="connsiteY54" fmla="*/ 235355 h 1959251"/>
                <a:gd name="connsiteX55" fmla="*/ 235008 w 1138668"/>
                <a:gd name="connsiteY55" fmla="*/ 341105 h 1959251"/>
                <a:gd name="connsiteX56" fmla="*/ 250308 w 1138668"/>
                <a:gd name="connsiteY56" fmla="*/ 369455 h 1959251"/>
                <a:gd name="connsiteX57" fmla="*/ 260658 w 1138668"/>
                <a:gd name="connsiteY57" fmla="*/ 312755 h 1959251"/>
                <a:gd name="connsiteX58" fmla="*/ 365958 w 1138668"/>
                <a:gd name="connsiteY58" fmla="*/ 120155 h 1959251"/>
                <a:gd name="connsiteX59" fmla="*/ 420408 w 1138668"/>
                <a:gd name="connsiteY59" fmla="*/ 80105 h 1959251"/>
                <a:gd name="connsiteX60" fmla="*/ 421758 w 1138668"/>
                <a:gd name="connsiteY60" fmla="*/ 75605 h 1959251"/>
                <a:gd name="connsiteX61" fmla="*/ 422208 w 1138668"/>
                <a:gd name="connsiteY61" fmla="*/ 73805 h 1959251"/>
                <a:gd name="connsiteX62" fmla="*/ 422208 w 1138668"/>
                <a:gd name="connsiteY62" fmla="*/ 29255 h 1959251"/>
                <a:gd name="connsiteX63" fmla="*/ 421758 w 1138668"/>
                <a:gd name="connsiteY63" fmla="*/ 25205 h 1959251"/>
                <a:gd name="connsiteX64" fmla="*/ 417258 w 1138668"/>
                <a:gd name="connsiteY64" fmla="*/ 3605 h 1959251"/>
                <a:gd name="connsiteX65" fmla="*/ 347058 w 1138668"/>
                <a:gd name="connsiteY65" fmla="*/ 15305 h 1959251"/>
                <a:gd name="connsiteX66" fmla="*/ 201708 w 1138668"/>
                <a:gd name="connsiteY66" fmla="*/ 55805 h 1959251"/>
                <a:gd name="connsiteX67" fmla="*/ 130158 w 1138668"/>
                <a:gd name="connsiteY67" fmla="*/ 103055 h 1959251"/>
                <a:gd name="connsiteX68" fmla="*/ 108558 w 1138668"/>
                <a:gd name="connsiteY68" fmla="*/ 183605 h 1959251"/>
                <a:gd name="connsiteX69" fmla="*/ 100908 w 1138668"/>
                <a:gd name="connsiteY69" fmla="*/ 213305 h 1959251"/>
                <a:gd name="connsiteX70" fmla="*/ 88308 w 1138668"/>
                <a:gd name="connsiteY70" fmla="*/ 294755 h 1959251"/>
                <a:gd name="connsiteX71" fmla="*/ 71658 w 1138668"/>
                <a:gd name="connsiteY71" fmla="*/ 383405 h 1959251"/>
                <a:gd name="connsiteX72" fmla="*/ 37008 w 1138668"/>
                <a:gd name="connsiteY72" fmla="*/ 676355 h 1959251"/>
                <a:gd name="connsiteX73" fmla="*/ 22608 w 1138668"/>
                <a:gd name="connsiteY73" fmla="*/ 825305 h 1959251"/>
                <a:gd name="connsiteX74" fmla="*/ 30258 w 1138668"/>
                <a:gd name="connsiteY74" fmla="*/ 972455 h 1959251"/>
                <a:gd name="connsiteX75" fmla="*/ 19908 w 1138668"/>
                <a:gd name="connsiteY75" fmla="*/ 1148855 h 1959251"/>
                <a:gd name="connsiteX76" fmla="*/ 15858 w 1138668"/>
                <a:gd name="connsiteY76" fmla="*/ 1309505 h 1959251"/>
                <a:gd name="connsiteX77" fmla="*/ 31158 w 1138668"/>
                <a:gd name="connsiteY77" fmla="*/ 1397255 h 1959251"/>
                <a:gd name="connsiteX78" fmla="*/ 19908 w 1138668"/>
                <a:gd name="connsiteY78" fmla="*/ 1490855 h 1959251"/>
                <a:gd name="connsiteX79" fmla="*/ 30258 w 1138668"/>
                <a:gd name="connsiteY79" fmla="*/ 1581755 h 1959251"/>
                <a:gd name="connsiteX80" fmla="*/ 15408 w 1138668"/>
                <a:gd name="connsiteY80" fmla="*/ 1667255 h 1959251"/>
                <a:gd name="connsiteX81" fmla="*/ 3708 w 1138668"/>
                <a:gd name="connsiteY81" fmla="*/ 1831055 h 1959251"/>
                <a:gd name="connsiteX82" fmla="*/ 8658 w 1138668"/>
                <a:gd name="connsiteY82" fmla="*/ 1935005 h 1959251"/>
                <a:gd name="connsiteX83" fmla="*/ 78408 w 1138668"/>
                <a:gd name="connsiteY83" fmla="*/ 1955255 h 1959251"/>
                <a:gd name="connsiteX84" fmla="*/ 222858 w 1138668"/>
                <a:gd name="connsiteY84" fmla="*/ 1897655 h 1959251"/>
                <a:gd name="connsiteX85" fmla="*/ 788058 w 1138668"/>
                <a:gd name="connsiteY85" fmla="*/ 1727555 h 1959251"/>
                <a:gd name="connsiteX86" fmla="*/ 1138608 w 1138668"/>
                <a:gd name="connsiteY86" fmla="*/ 1663655 h 1959251"/>
                <a:gd name="connsiteX87" fmla="*/ 1118358 w 1138668"/>
                <a:gd name="connsiteY87" fmla="*/ 1243355 h 1959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1138668" h="1959251">
                  <a:moveTo>
                    <a:pt x="1118358" y="1243355"/>
                  </a:moveTo>
                  <a:cubicBezTo>
                    <a:pt x="1119258" y="1159205"/>
                    <a:pt x="1108458" y="1075955"/>
                    <a:pt x="1103508" y="992255"/>
                  </a:cubicBezTo>
                  <a:cubicBezTo>
                    <a:pt x="1096758" y="936905"/>
                    <a:pt x="1090458" y="881555"/>
                    <a:pt x="1085508" y="825755"/>
                  </a:cubicBezTo>
                  <a:cubicBezTo>
                    <a:pt x="1080558" y="803255"/>
                    <a:pt x="1039608" y="545405"/>
                    <a:pt x="1044108" y="532805"/>
                  </a:cubicBezTo>
                  <a:cubicBezTo>
                    <a:pt x="1042308" y="499055"/>
                    <a:pt x="971658" y="230855"/>
                    <a:pt x="951858" y="166955"/>
                  </a:cubicBezTo>
                  <a:cubicBezTo>
                    <a:pt x="950058" y="160655"/>
                    <a:pt x="946458" y="154805"/>
                    <a:pt x="939708" y="151655"/>
                  </a:cubicBezTo>
                  <a:cubicBezTo>
                    <a:pt x="917658" y="156605"/>
                    <a:pt x="919458" y="174605"/>
                    <a:pt x="918108" y="190805"/>
                  </a:cubicBezTo>
                  <a:cubicBezTo>
                    <a:pt x="938808" y="312755"/>
                    <a:pt x="963558" y="433805"/>
                    <a:pt x="981108" y="556205"/>
                  </a:cubicBezTo>
                  <a:cubicBezTo>
                    <a:pt x="999558" y="687155"/>
                    <a:pt x="1019358" y="818105"/>
                    <a:pt x="1010808" y="951305"/>
                  </a:cubicBezTo>
                  <a:cubicBezTo>
                    <a:pt x="1006308" y="1021955"/>
                    <a:pt x="997758" y="1091255"/>
                    <a:pt x="977508" y="1159205"/>
                  </a:cubicBezTo>
                  <a:cubicBezTo>
                    <a:pt x="969408" y="1186655"/>
                    <a:pt x="958608" y="1212755"/>
                    <a:pt x="940608" y="1235705"/>
                  </a:cubicBezTo>
                  <a:cubicBezTo>
                    <a:pt x="932058" y="1246505"/>
                    <a:pt x="923058" y="1258205"/>
                    <a:pt x="907758" y="1254605"/>
                  </a:cubicBezTo>
                  <a:cubicBezTo>
                    <a:pt x="892908" y="1251455"/>
                    <a:pt x="887958" y="1237505"/>
                    <a:pt x="884808" y="1224005"/>
                  </a:cubicBezTo>
                  <a:cubicBezTo>
                    <a:pt x="879408" y="1201505"/>
                    <a:pt x="877158" y="1178555"/>
                    <a:pt x="874908" y="1155155"/>
                  </a:cubicBezTo>
                  <a:cubicBezTo>
                    <a:pt x="870858" y="1106105"/>
                    <a:pt x="868158" y="1056605"/>
                    <a:pt x="856458" y="1008455"/>
                  </a:cubicBezTo>
                  <a:cubicBezTo>
                    <a:pt x="848808" y="976955"/>
                    <a:pt x="837108" y="946805"/>
                    <a:pt x="820908" y="913055"/>
                  </a:cubicBezTo>
                  <a:cubicBezTo>
                    <a:pt x="809658" y="935555"/>
                    <a:pt x="684108" y="1112855"/>
                    <a:pt x="681408" y="1120505"/>
                  </a:cubicBezTo>
                  <a:cubicBezTo>
                    <a:pt x="667458" y="1160555"/>
                    <a:pt x="649908" y="1198355"/>
                    <a:pt x="622908" y="1231205"/>
                  </a:cubicBezTo>
                  <a:cubicBezTo>
                    <a:pt x="609408" y="1247405"/>
                    <a:pt x="594558" y="1264955"/>
                    <a:pt x="571158" y="1261355"/>
                  </a:cubicBezTo>
                  <a:cubicBezTo>
                    <a:pt x="546858" y="1257305"/>
                    <a:pt x="541008" y="1233905"/>
                    <a:pt x="534708" y="1214105"/>
                  </a:cubicBezTo>
                  <a:cubicBezTo>
                    <a:pt x="523008" y="1176755"/>
                    <a:pt x="517608" y="1138055"/>
                    <a:pt x="513558" y="1099355"/>
                  </a:cubicBezTo>
                  <a:cubicBezTo>
                    <a:pt x="510858" y="1071905"/>
                    <a:pt x="509508" y="1044005"/>
                    <a:pt x="502758" y="1017005"/>
                  </a:cubicBezTo>
                  <a:cubicBezTo>
                    <a:pt x="496458" y="991805"/>
                    <a:pt x="480708" y="985955"/>
                    <a:pt x="459558" y="1000805"/>
                  </a:cubicBezTo>
                  <a:cubicBezTo>
                    <a:pt x="449208" y="1008005"/>
                    <a:pt x="439308" y="1016105"/>
                    <a:pt x="430758" y="1025555"/>
                  </a:cubicBezTo>
                  <a:cubicBezTo>
                    <a:pt x="382158" y="1081805"/>
                    <a:pt x="340308" y="1143005"/>
                    <a:pt x="307908" y="1210505"/>
                  </a:cubicBezTo>
                  <a:cubicBezTo>
                    <a:pt x="303858" y="1219055"/>
                    <a:pt x="262008" y="1325705"/>
                    <a:pt x="260658" y="1372955"/>
                  </a:cubicBezTo>
                  <a:cubicBezTo>
                    <a:pt x="259758" y="1399505"/>
                    <a:pt x="271008" y="1407155"/>
                    <a:pt x="296208" y="1399505"/>
                  </a:cubicBezTo>
                  <a:cubicBezTo>
                    <a:pt x="312858" y="1394555"/>
                    <a:pt x="326358" y="1388705"/>
                    <a:pt x="341208" y="1377005"/>
                  </a:cubicBezTo>
                  <a:cubicBezTo>
                    <a:pt x="375858" y="1356755"/>
                    <a:pt x="430758" y="1309955"/>
                    <a:pt x="455508" y="1294205"/>
                  </a:cubicBezTo>
                  <a:cubicBezTo>
                    <a:pt x="460908" y="1291055"/>
                    <a:pt x="465408" y="1282055"/>
                    <a:pt x="472158" y="1287455"/>
                  </a:cubicBezTo>
                  <a:cubicBezTo>
                    <a:pt x="477558" y="1291505"/>
                    <a:pt x="475308" y="1300055"/>
                    <a:pt x="473508" y="1306355"/>
                  </a:cubicBezTo>
                  <a:cubicBezTo>
                    <a:pt x="464958" y="1338755"/>
                    <a:pt x="449658" y="1367105"/>
                    <a:pt x="424908" y="1390055"/>
                  </a:cubicBezTo>
                  <a:cubicBezTo>
                    <a:pt x="425808" y="1395005"/>
                    <a:pt x="354258" y="1442705"/>
                    <a:pt x="342558" y="1448105"/>
                  </a:cubicBezTo>
                  <a:cubicBezTo>
                    <a:pt x="323658" y="1456655"/>
                    <a:pt x="305658" y="1467905"/>
                    <a:pt x="286308" y="1476005"/>
                  </a:cubicBezTo>
                  <a:cubicBezTo>
                    <a:pt x="251208" y="1490405"/>
                    <a:pt x="216558" y="1507955"/>
                    <a:pt x="178758" y="1515155"/>
                  </a:cubicBezTo>
                  <a:cubicBezTo>
                    <a:pt x="131508" y="1524155"/>
                    <a:pt x="102258" y="1505255"/>
                    <a:pt x="96408" y="1460255"/>
                  </a:cubicBezTo>
                  <a:cubicBezTo>
                    <a:pt x="90558" y="1418405"/>
                    <a:pt x="93258" y="1376555"/>
                    <a:pt x="105858" y="1336055"/>
                  </a:cubicBezTo>
                  <a:cubicBezTo>
                    <a:pt x="121608" y="1285205"/>
                    <a:pt x="150408" y="1241555"/>
                    <a:pt x="185058" y="1201505"/>
                  </a:cubicBezTo>
                  <a:cubicBezTo>
                    <a:pt x="197208" y="1183505"/>
                    <a:pt x="294858" y="1102505"/>
                    <a:pt x="330858" y="1075955"/>
                  </a:cubicBezTo>
                  <a:cubicBezTo>
                    <a:pt x="337608" y="1070555"/>
                    <a:pt x="345258" y="1063355"/>
                    <a:pt x="342108" y="1053455"/>
                  </a:cubicBezTo>
                  <a:cubicBezTo>
                    <a:pt x="338958" y="1043555"/>
                    <a:pt x="329058" y="1041755"/>
                    <a:pt x="320058" y="1040855"/>
                  </a:cubicBezTo>
                  <a:cubicBezTo>
                    <a:pt x="304308" y="1039505"/>
                    <a:pt x="289008" y="1036805"/>
                    <a:pt x="273258" y="1035455"/>
                  </a:cubicBezTo>
                  <a:cubicBezTo>
                    <a:pt x="236808" y="1031855"/>
                    <a:pt x="200358" y="1027805"/>
                    <a:pt x="166608" y="1011155"/>
                  </a:cubicBezTo>
                  <a:cubicBezTo>
                    <a:pt x="110358" y="983255"/>
                    <a:pt x="87408" y="933305"/>
                    <a:pt x="73458" y="872105"/>
                  </a:cubicBezTo>
                  <a:cubicBezTo>
                    <a:pt x="88308" y="879305"/>
                    <a:pt x="93708" y="889205"/>
                    <a:pt x="100458" y="897755"/>
                  </a:cubicBezTo>
                  <a:cubicBezTo>
                    <a:pt x="118908" y="921605"/>
                    <a:pt x="136458" y="945455"/>
                    <a:pt x="158508" y="966155"/>
                  </a:cubicBezTo>
                  <a:cubicBezTo>
                    <a:pt x="167508" y="974255"/>
                    <a:pt x="176508" y="981905"/>
                    <a:pt x="188208" y="985955"/>
                  </a:cubicBezTo>
                  <a:cubicBezTo>
                    <a:pt x="208908" y="993155"/>
                    <a:pt x="222408" y="982355"/>
                    <a:pt x="219708" y="960305"/>
                  </a:cubicBezTo>
                  <a:cubicBezTo>
                    <a:pt x="218808" y="950405"/>
                    <a:pt x="214308" y="941405"/>
                    <a:pt x="209358" y="933305"/>
                  </a:cubicBezTo>
                  <a:cubicBezTo>
                    <a:pt x="200358" y="917105"/>
                    <a:pt x="191358" y="900455"/>
                    <a:pt x="181458" y="884705"/>
                  </a:cubicBezTo>
                  <a:cubicBezTo>
                    <a:pt x="136908" y="814055"/>
                    <a:pt x="112158" y="736205"/>
                    <a:pt x="109008" y="653405"/>
                  </a:cubicBezTo>
                  <a:cubicBezTo>
                    <a:pt x="106308" y="577805"/>
                    <a:pt x="105858" y="502205"/>
                    <a:pt x="117108" y="427055"/>
                  </a:cubicBezTo>
                  <a:cubicBezTo>
                    <a:pt x="126558" y="363155"/>
                    <a:pt x="135558" y="299255"/>
                    <a:pt x="155808" y="238055"/>
                  </a:cubicBezTo>
                  <a:cubicBezTo>
                    <a:pt x="160308" y="225005"/>
                    <a:pt x="163008" y="207005"/>
                    <a:pt x="179208" y="205655"/>
                  </a:cubicBezTo>
                  <a:cubicBezTo>
                    <a:pt x="196308" y="204305"/>
                    <a:pt x="199458" y="223205"/>
                    <a:pt x="205308" y="235355"/>
                  </a:cubicBezTo>
                  <a:cubicBezTo>
                    <a:pt x="220608" y="269105"/>
                    <a:pt x="226908" y="305555"/>
                    <a:pt x="235008" y="341105"/>
                  </a:cubicBezTo>
                  <a:cubicBezTo>
                    <a:pt x="237258" y="351005"/>
                    <a:pt x="236808" y="362255"/>
                    <a:pt x="250308" y="369455"/>
                  </a:cubicBezTo>
                  <a:cubicBezTo>
                    <a:pt x="258408" y="351005"/>
                    <a:pt x="258858" y="331655"/>
                    <a:pt x="260658" y="312755"/>
                  </a:cubicBezTo>
                  <a:cubicBezTo>
                    <a:pt x="268758" y="233555"/>
                    <a:pt x="299358" y="167405"/>
                    <a:pt x="365958" y="120155"/>
                  </a:cubicBezTo>
                  <a:cubicBezTo>
                    <a:pt x="384408" y="107105"/>
                    <a:pt x="403758" y="95405"/>
                    <a:pt x="420408" y="80105"/>
                  </a:cubicBezTo>
                  <a:cubicBezTo>
                    <a:pt x="420858" y="78755"/>
                    <a:pt x="421308" y="77405"/>
                    <a:pt x="421758" y="75605"/>
                  </a:cubicBezTo>
                  <a:cubicBezTo>
                    <a:pt x="421758" y="75155"/>
                    <a:pt x="422208" y="74255"/>
                    <a:pt x="422208" y="73805"/>
                  </a:cubicBezTo>
                  <a:cubicBezTo>
                    <a:pt x="422658" y="58955"/>
                    <a:pt x="422658" y="44105"/>
                    <a:pt x="422208" y="29255"/>
                  </a:cubicBezTo>
                  <a:cubicBezTo>
                    <a:pt x="422208" y="28355"/>
                    <a:pt x="421758" y="26555"/>
                    <a:pt x="421758" y="25205"/>
                  </a:cubicBezTo>
                  <a:cubicBezTo>
                    <a:pt x="420408" y="18005"/>
                    <a:pt x="422658" y="9905"/>
                    <a:pt x="417258" y="3605"/>
                  </a:cubicBezTo>
                  <a:cubicBezTo>
                    <a:pt x="407358" y="-8095"/>
                    <a:pt x="357858" y="12155"/>
                    <a:pt x="347058" y="15305"/>
                  </a:cubicBezTo>
                  <a:cubicBezTo>
                    <a:pt x="318258" y="23405"/>
                    <a:pt x="222408" y="49505"/>
                    <a:pt x="201708" y="55805"/>
                  </a:cubicBezTo>
                  <a:cubicBezTo>
                    <a:pt x="172908" y="64805"/>
                    <a:pt x="148608" y="76955"/>
                    <a:pt x="130158" y="103055"/>
                  </a:cubicBezTo>
                  <a:cubicBezTo>
                    <a:pt x="112158" y="128705"/>
                    <a:pt x="114858" y="154355"/>
                    <a:pt x="108558" y="183605"/>
                  </a:cubicBezTo>
                  <a:cubicBezTo>
                    <a:pt x="106308" y="193955"/>
                    <a:pt x="100908" y="214655"/>
                    <a:pt x="100908" y="213305"/>
                  </a:cubicBezTo>
                  <a:cubicBezTo>
                    <a:pt x="86508" y="220955"/>
                    <a:pt x="91908" y="277655"/>
                    <a:pt x="88308" y="294755"/>
                  </a:cubicBezTo>
                  <a:cubicBezTo>
                    <a:pt x="82008" y="324005"/>
                    <a:pt x="76608" y="353705"/>
                    <a:pt x="71658" y="383405"/>
                  </a:cubicBezTo>
                  <a:cubicBezTo>
                    <a:pt x="55908" y="480605"/>
                    <a:pt x="47358" y="578255"/>
                    <a:pt x="37008" y="676355"/>
                  </a:cubicBezTo>
                  <a:cubicBezTo>
                    <a:pt x="31608" y="725855"/>
                    <a:pt x="24858" y="775355"/>
                    <a:pt x="22608" y="825305"/>
                  </a:cubicBezTo>
                  <a:cubicBezTo>
                    <a:pt x="20808" y="868505"/>
                    <a:pt x="16308" y="931955"/>
                    <a:pt x="30258" y="972455"/>
                  </a:cubicBezTo>
                  <a:cubicBezTo>
                    <a:pt x="33408" y="1030505"/>
                    <a:pt x="23958" y="1090805"/>
                    <a:pt x="19908" y="1148855"/>
                  </a:cubicBezTo>
                  <a:cubicBezTo>
                    <a:pt x="15858" y="1202405"/>
                    <a:pt x="12708" y="1255505"/>
                    <a:pt x="15858" y="1309505"/>
                  </a:cubicBezTo>
                  <a:cubicBezTo>
                    <a:pt x="17658" y="1339205"/>
                    <a:pt x="26658" y="1367555"/>
                    <a:pt x="31158" y="1397255"/>
                  </a:cubicBezTo>
                  <a:cubicBezTo>
                    <a:pt x="36108" y="1429655"/>
                    <a:pt x="23508" y="1458905"/>
                    <a:pt x="19908" y="1490855"/>
                  </a:cubicBezTo>
                  <a:cubicBezTo>
                    <a:pt x="16758" y="1521905"/>
                    <a:pt x="27108" y="1551155"/>
                    <a:pt x="30258" y="1581755"/>
                  </a:cubicBezTo>
                  <a:cubicBezTo>
                    <a:pt x="33408" y="1612355"/>
                    <a:pt x="22158" y="1637555"/>
                    <a:pt x="15408" y="1667255"/>
                  </a:cubicBezTo>
                  <a:cubicBezTo>
                    <a:pt x="3258" y="1721255"/>
                    <a:pt x="5058" y="1776155"/>
                    <a:pt x="3708" y="1831055"/>
                  </a:cubicBezTo>
                  <a:cubicBezTo>
                    <a:pt x="2808" y="1864805"/>
                    <a:pt x="-6642" y="1903055"/>
                    <a:pt x="8658" y="1935005"/>
                  </a:cubicBezTo>
                  <a:cubicBezTo>
                    <a:pt x="23058" y="1964705"/>
                    <a:pt x="50058" y="1961105"/>
                    <a:pt x="78408" y="1955255"/>
                  </a:cubicBezTo>
                  <a:cubicBezTo>
                    <a:pt x="127908" y="1945355"/>
                    <a:pt x="179658" y="1923305"/>
                    <a:pt x="222858" y="1897655"/>
                  </a:cubicBezTo>
                  <a:lnTo>
                    <a:pt x="788058" y="1727555"/>
                  </a:lnTo>
                  <a:cubicBezTo>
                    <a:pt x="811908" y="1713605"/>
                    <a:pt x="1138158" y="1666355"/>
                    <a:pt x="1138608" y="1663655"/>
                  </a:cubicBezTo>
                  <a:cubicBezTo>
                    <a:pt x="1139958" y="1634405"/>
                    <a:pt x="1118358" y="1249205"/>
                    <a:pt x="1118358" y="1243355"/>
                  </a:cubicBezTo>
                  <a:close/>
                </a:path>
              </a:pathLst>
            </a:custGeom>
            <a:solidFill>
              <a:schemeClr val="bg1">
                <a:lumMod val="85000"/>
              </a:schemeClr>
            </a:solidFill>
            <a:ln w="4491"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E362F9ED-6672-494F-8FC4-031EB82E7C19}"/>
                </a:ext>
              </a:extLst>
            </p:cNvPr>
            <p:cNvSpPr/>
            <p:nvPr/>
          </p:nvSpPr>
          <p:spPr>
            <a:xfrm>
              <a:off x="2087326" y="3112270"/>
              <a:ext cx="1147705" cy="2176477"/>
            </a:xfrm>
            <a:custGeom>
              <a:avLst/>
              <a:gdLst>
                <a:gd name="connsiteX0" fmla="*/ 732618 w 760067"/>
                <a:gd name="connsiteY0" fmla="*/ 1033671 h 1441370"/>
                <a:gd name="connsiteX1" fmla="*/ 656568 w 760067"/>
                <a:gd name="connsiteY1" fmla="*/ 732171 h 1441370"/>
                <a:gd name="connsiteX2" fmla="*/ 622368 w 760067"/>
                <a:gd name="connsiteY2" fmla="*/ 561621 h 1441370"/>
                <a:gd name="connsiteX3" fmla="*/ 602118 w 760067"/>
                <a:gd name="connsiteY3" fmla="*/ 443271 h 1441370"/>
                <a:gd name="connsiteX4" fmla="*/ 456318 w 760067"/>
                <a:gd name="connsiteY4" fmla="*/ 178671 h 1441370"/>
                <a:gd name="connsiteX5" fmla="*/ 32868 w 760067"/>
                <a:gd name="connsiteY5" fmla="*/ 21 h 1441370"/>
                <a:gd name="connsiteX6" fmla="*/ 468 w 760067"/>
                <a:gd name="connsiteY6" fmla="*/ 102621 h 1441370"/>
                <a:gd name="connsiteX7" fmla="*/ 127818 w 760067"/>
                <a:gd name="connsiteY7" fmla="*/ 661521 h 1441370"/>
                <a:gd name="connsiteX8" fmla="*/ 161568 w 760067"/>
                <a:gd name="connsiteY8" fmla="*/ 934221 h 1441370"/>
                <a:gd name="connsiteX9" fmla="*/ 185868 w 760067"/>
                <a:gd name="connsiteY9" fmla="*/ 1279371 h 1441370"/>
                <a:gd name="connsiteX10" fmla="*/ 188568 w 760067"/>
                <a:gd name="connsiteY10" fmla="*/ 1381971 h 1441370"/>
                <a:gd name="connsiteX11" fmla="*/ 188568 w 760067"/>
                <a:gd name="connsiteY11" fmla="*/ 1441371 h 1441370"/>
                <a:gd name="connsiteX12" fmla="*/ 391068 w 760067"/>
                <a:gd name="connsiteY12" fmla="*/ 1393221 h 1441370"/>
                <a:gd name="connsiteX13" fmla="*/ 380268 w 760067"/>
                <a:gd name="connsiteY13" fmla="*/ 1318071 h 1441370"/>
                <a:gd name="connsiteX14" fmla="*/ 406818 w 760067"/>
                <a:gd name="connsiteY14" fmla="*/ 1295121 h 1441370"/>
                <a:gd name="connsiteX15" fmla="*/ 437868 w 760067"/>
                <a:gd name="connsiteY15" fmla="*/ 1285671 h 1441370"/>
                <a:gd name="connsiteX16" fmla="*/ 496818 w 760067"/>
                <a:gd name="connsiteY16" fmla="*/ 1264071 h 1441370"/>
                <a:gd name="connsiteX17" fmla="*/ 555768 w 760067"/>
                <a:gd name="connsiteY17" fmla="*/ 1246971 h 1441370"/>
                <a:gd name="connsiteX18" fmla="*/ 581418 w 760067"/>
                <a:gd name="connsiteY18" fmla="*/ 1240221 h 1441370"/>
                <a:gd name="connsiteX19" fmla="*/ 615168 w 760067"/>
                <a:gd name="connsiteY19" fmla="*/ 1228971 h 1441370"/>
                <a:gd name="connsiteX20" fmla="*/ 690768 w 760067"/>
                <a:gd name="connsiteY20" fmla="*/ 1202871 h 1441370"/>
                <a:gd name="connsiteX21" fmla="*/ 760068 w 760067"/>
                <a:gd name="connsiteY21" fmla="*/ 1180371 h 1441370"/>
                <a:gd name="connsiteX22" fmla="*/ 732618 w 760067"/>
                <a:gd name="connsiteY22" fmla="*/ 1033671 h 1441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60067" h="1441370">
                  <a:moveTo>
                    <a:pt x="732618" y="1033671"/>
                  </a:moveTo>
                  <a:cubicBezTo>
                    <a:pt x="707418" y="932871"/>
                    <a:pt x="681768" y="832521"/>
                    <a:pt x="656568" y="732171"/>
                  </a:cubicBezTo>
                  <a:cubicBezTo>
                    <a:pt x="645318" y="675471"/>
                    <a:pt x="633618" y="618771"/>
                    <a:pt x="622368" y="561621"/>
                  </a:cubicBezTo>
                  <a:cubicBezTo>
                    <a:pt x="616968" y="521571"/>
                    <a:pt x="613368" y="481971"/>
                    <a:pt x="602118" y="443271"/>
                  </a:cubicBezTo>
                  <a:cubicBezTo>
                    <a:pt x="594018" y="414921"/>
                    <a:pt x="471168" y="206571"/>
                    <a:pt x="456318" y="178671"/>
                  </a:cubicBezTo>
                  <a:cubicBezTo>
                    <a:pt x="444618" y="176871"/>
                    <a:pt x="40968" y="-2229"/>
                    <a:pt x="32868" y="21"/>
                  </a:cubicBezTo>
                  <a:cubicBezTo>
                    <a:pt x="25218" y="20271"/>
                    <a:pt x="-4032" y="86871"/>
                    <a:pt x="468" y="102621"/>
                  </a:cubicBezTo>
                  <a:cubicBezTo>
                    <a:pt x="62568" y="282171"/>
                    <a:pt x="98568" y="473871"/>
                    <a:pt x="127818" y="661521"/>
                  </a:cubicBezTo>
                  <a:cubicBezTo>
                    <a:pt x="141768" y="751971"/>
                    <a:pt x="153018" y="842871"/>
                    <a:pt x="161568" y="934221"/>
                  </a:cubicBezTo>
                  <a:cubicBezTo>
                    <a:pt x="165618" y="979671"/>
                    <a:pt x="183618" y="1226271"/>
                    <a:pt x="185868" y="1279371"/>
                  </a:cubicBezTo>
                  <a:cubicBezTo>
                    <a:pt x="187218" y="1313571"/>
                    <a:pt x="187218" y="1347771"/>
                    <a:pt x="188568" y="1381971"/>
                  </a:cubicBezTo>
                  <a:cubicBezTo>
                    <a:pt x="189018" y="1393671"/>
                    <a:pt x="188118" y="1422021"/>
                    <a:pt x="188568" y="1441371"/>
                  </a:cubicBezTo>
                  <a:cubicBezTo>
                    <a:pt x="202518" y="1441371"/>
                    <a:pt x="370818" y="1402671"/>
                    <a:pt x="391068" y="1393221"/>
                  </a:cubicBezTo>
                  <a:cubicBezTo>
                    <a:pt x="391068" y="1389621"/>
                    <a:pt x="381168" y="1326621"/>
                    <a:pt x="380268" y="1318071"/>
                  </a:cubicBezTo>
                  <a:cubicBezTo>
                    <a:pt x="384318" y="1304571"/>
                    <a:pt x="394218" y="1297821"/>
                    <a:pt x="406818" y="1295121"/>
                  </a:cubicBezTo>
                  <a:cubicBezTo>
                    <a:pt x="418068" y="1292871"/>
                    <a:pt x="427968" y="1289721"/>
                    <a:pt x="437868" y="1285671"/>
                  </a:cubicBezTo>
                  <a:cubicBezTo>
                    <a:pt x="453618" y="1278921"/>
                    <a:pt x="480168" y="1269021"/>
                    <a:pt x="496818" y="1264071"/>
                  </a:cubicBezTo>
                  <a:lnTo>
                    <a:pt x="555768" y="1246971"/>
                  </a:lnTo>
                  <a:cubicBezTo>
                    <a:pt x="564318" y="1244721"/>
                    <a:pt x="572868" y="1242471"/>
                    <a:pt x="581418" y="1240221"/>
                  </a:cubicBezTo>
                  <a:cubicBezTo>
                    <a:pt x="594468" y="1237071"/>
                    <a:pt x="613818" y="1228971"/>
                    <a:pt x="615168" y="1228971"/>
                  </a:cubicBezTo>
                  <a:cubicBezTo>
                    <a:pt x="643968" y="1224021"/>
                    <a:pt x="662868" y="1208721"/>
                    <a:pt x="690768" y="1202871"/>
                  </a:cubicBezTo>
                  <a:cubicBezTo>
                    <a:pt x="712368" y="1197921"/>
                    <a:pt x="722268" y="1189821"/>
                    <a:pt x="760068" y="1180371"/>
                  </a:cubicBezTo>
                  <a:cubicBezTo>
                    <a:pt x="747018" y="1120071"/>
                    <a:pt x="742068" y="1065621"/>
                    <a:pt x="732618" y="1033671"/>
                  </a:cubicBezTo>
                  <a:close/>
                </a:path>
              </a:pathLst>
            </a:custGeom>
            <a:solidFill>
              <a:schemeClr val="accent3">
                <a:lumMod val="60000"/>
                <a:lumOff val="40000"/>
              </a:schemeClr>
            </a:solidFill>
            <a:ln w="4491"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707CB682-B9AB-4A89-B106-B04A45D6774F}"/>
                </a:ext>
              </a:extLst>
            </p:cNvPr>
            <p:cNvSpPr/>
            <p:nvPr/>
          </p:nvSpPr>
          <p:spPr>
            <a:xfrm>
              <a:off x="2356908" y="3509131"/>
              <a:ext cx="876086" cy="1780976"/>
            </a:xfrm>
            <a:custGeom>
              <a:avLst/>
              <a:gdLst>
                <a:gd name="connsiteX0" fmla="*/ 401987 w 580187"/>
                <a:gd name="connsiteY0" fmla="*/ 978300 h 1179450"/>
                <a:gd name="connsiteX1" fmla="*/ 376337 w 580187"/>
                <a:gd name="connsiteY1" fmla="*/ 985050 h 1179450"/>
                <a:gd name="connsiteX2" fmla="*/ 317387 w 580187"/>
                <a:gd name="connsiteY2" fmla="*/ 1002150 h 1179450"/>
                <a:gd name="connsiteX3" fmla="*/ 258437 w 580187"/>
                <a:gd name="connsiteY3" fmla="*/ 1023750 h 1179450"/>
                <a:gd name="connsiteX4" fmla="*/ 227387 w 580187"/>
                <a:gd name="connsiteY4" fmla="*/ 1033200 h 1179450"/>
                <a:gd name="connsiteX5" fmla="*/ 200837 w 580187"/>
                <a:gd name="connsiteY5" fmla="*/ 1056150 h 1179450"/>
                <a:gd name="connsiteX6" fmla="*/ 211637 w 580187"/>
                <a:gd name="connsiteY6" fmla="*/ 1131300 h 1179450"/>
                <a:gd name="connsiteX7" fmla="*/ 9137 w 580187"/>
                <a:gd name="connsiteY7" fmla="*/ 1179450 h 1179450"/>
                <a:gd name="connsiteX8" fmla="*/ 9137 w 580187"/>
                <a:gd name="connsiteY8" fmla="*/ 1120050 h 1179450"/>
                <a:gd name="connsiteX9" fmla="*/ 6437 w 580187"/>
                <a:gd name="connsiteY9" fmla="*/ 1017450 h 1179450"/>
                <a:gd name="connsiteX10" fmla="*/ 1037 w 580187"/>
                <a:gd name="connsiteY10" fmla="*/ 859050 h 1179450"/>
                <a:gd name="connsiteX11" fmla="*/ 18137 w 580187"/>
                <a:gd name="connsiteY11" fmla="*/ 840150 h 1179450"/>
                <a:gd name="connsiteX12" fmla="*/ 94187 w 580187"/>
                <a:gd name="connsiteY12" fmla="*/ 810000 h 1179450"/>
                <a:gd name="connsiteX13" fmla="*/ 165287 w 580187"/>
                <a:gd name="connsiteY13" fmla="*/ 814050 h 1179450"/>
                <a:gd name="connsiteX14" fmla="*/ 159437 w 580187"/>
                <a:gd name="connsiteY14" fmla="*/ 851850 h 1179450"/>
                <a:gd name="connsiteX15" fmla="*/ 103637 w 580187"/>
                <a:gd name="connsiteY15" fmla="*/ 927900 h 1179450"/>
                <a:gd name="connsiteX16" fmla="*/ 93737 w 580187"/>
                <a:gd name="connsiteY16" fmla="*/ 960300 h 1179450"/>
                <a:gd name="connsiteX17" fmla="*/ 145937 w 580187"/>
                <a:gd name="connsiteY17" fmla="*/ 974250 h 1179450"/>
                <a:gd name="connsiteX18" fmla="*/ 196337 w 580187"/>
                <a:gd name="connsiteY18" fmla="*/ 963000 h 1179450"/>
                <a:gd name="connsiteX19" fmla="*/ 227837 w 580187"/>
                <a:gd name="connsiteY19" fmla="*/ 871650 h 1179450"/>
                <a:gd name="connsiteX20" fmla="*/ 207587 w 580187"/>
                <a:gd name="connsiteY20" fmla="*/ 720900 h 1179450"/>
                <a:gd name="connsiteX21" fmla="*/ 250337 w 580187"/>
                <a:gd name="connsiteY21" fmla="*/ 686700 h 1179450"/>
                <a:gd name="connsiteX22" fmla="*/ 311087 w 580187"/>
                <a:gd name="connsiteY22" fmla="*/ 702450 h 1179450"/>
                <a:gd name="connsiteX23" fmla="*/ 333137 w 580187"/>
                <a:gd name="connsiteY23" fmla="*/ 759600 h 1179450"/>
                <a:gd name="connsiteX24" fmla="*/ 300287 w 580187"/>
                <a:gd name="connsiteY24" fmla="*/ 807750 h 1179450"/>
                <a:gd name="connsiteX25" fmla="*/ 316937 w 580187"/>
                <a:gd name="connsiteY25" fmla="*/ 837900 h 1179450"/>
                <a:gd name="connsiteX26" fmla="*/ 428987 w 580187"/>
                <a:gd name="connsiteY26" fmla="*/ 809550 h 1179450"/>
                <a:gd name="connsiteX27" fmla="*/ 476237 w 580187"/>
                <a:gd name="connsiteY27" fmla="*/ 727650 h 1179450"/>
                <a:gd name="connsiteX28" fmla="*/ 430337 w 580187"/>
                <a:gd name="connsiteY28" fmla="*/ 465750 h 1179450"/>
                <a:gd name="connsiteX29" fmla="*/ 385787 w 580187"/>
                <a:gd name="connsiteY29" fmla="*/ 454050 h 1179450"/>
                <a:gd name="connsiteX30" fmla="*/ 284537 w 580187"/>
                <a:gd name="connsiteY30" fmla="*/ 535950 h 1179450"/>
                <a:gd name="connsiteX31" fmla="*/ 247187 w 580187"/>
                <a:gd name="connsiteY31" fmla="*/ 548100 h 1179450"/>
                <a:gd name="connsiteX32" fmla="*/ 249887 w 580187"/>
                <a:gd name="connsiteY32" fmla="*/ 508950 h 1179450"/>
                <a:gd name="connsiteX33" fmla="*/ 323237 w 580187"/>
                <a:gd name="connsiteY33" fmla="*/ 335250 h 1179450"/>
                <a:gd name="connsiteX34" fmla="*/ 353387 w 580187"/>
                <a:gd name="connsiteY34" fmla="*/ 215550 h 1179450"/>
                <a:gd name="connsiteX35" fmla="*/ 303887 w 580187"/>
                <a:gd name="connsiteY35" fmla="*/ 107100 h 1179450"/>
                <a:gd name="connsiteX36" fmla="*/ 297137 w 580187"/>
                <a:gd name="connsiteY36" fmla="*/ 15300 h 1179450"/>
                <a:gd name="connsiteX37" fmla="*/ 318737 w 580187"/>
                <a:gd name="connsiteY37" fmla="*/ 0 h 1179450"/>
                <a:gd name="connsiteX38" fmla="*/ 422237 w 580187"/>
                <a:gd name="connsiteY38" fmla="*/ 180900 h 1179450"/>
                <a:gd name="connsiteX39" fmla="*/ 442487 w 580187"/>
                <a:gd name="connsiteY39" fmla="*/ 299250 h 1179450"/>
                <a:gd name="connsiteX40" fmla="*/ 476687 w 580187"/>
                <a:gd name="connsiteY40" fmla="*/ 469800 h 1179450"/>
                <a:gd name="connsiteX41" fmla="*/ 552737 w 580187"/>
                <a:gd name="connsiteY41" fmla="*/ 771300 h 1179450"/>
                <a:gd name="connsiteX42" fmla="*/ 580187 w 580187"/>
                <a:gd name="connsiteY42" fmla="*/ 918900 h 1179450"/>
                <a:gd name="connsiteX43" fmla="*/ 510887 w 580187"/>
                <a:gd name="connsiteY43" fmla="*/ 941400 h 1179450"/>
                <a:gd name="connsiteX44" fmla="*/ 435287 w 580187"/>
                <a:gd name="connsiteY44" fmla="*/ 967500 h 1179450"/>
                <a:gd name="connsiteX45" fmla="*/ 401987 w 580187"/>
                <a:gd name="connsiteY45" fmla="*/ 978300 h 1179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0187" h="1179450">
                  <a:moveTo>
                    <a:pt x="401987" y="978300"/>
                  </a:moveTo>
                  <a:cubicBezTo>
                    <a:pt x="393437" y="980550"/>
                    <a:pt x="384887" y="982800"/>
                    <a:pt x="376337" y="985050"/>
                  </a:cubicBezTo>
                  <a:lnTo>
                    <a:pt x="317387" y="1002150"/>
                  </a:lnTo>
                  <a:cubicBezTo>
                    <a:pt x="300737" y="1007100"/>
                    <a:pt x="274187" y="1017000"/>
                    <a:pt x="258437" y="1023750"/>
                  </a:cubicBezTo>
                  <a:cubicBezTo>
                    <a:pt x="248537" y="1027800"/>
                    <a:pt x="238637" y="1030950"/>
                    <a:pt x="227387" y="1033200"/>
                  </a:cubicBezTo>
                  <a:cubicBezTo>
                    <a:pt x="214787" y="1035900"/>
                    <a:pt x="204887" y="1042650"/>
                    <a:pt x="200837" y="1056150"/>
                  </a:cubicBezTo>
                  <a:cubicBezTo>
                    <a:pt x="201737" y="1064250"/>
                    <a:pt x="211637" y="1127700"/>
                    <a:pt x="211637" y="1131300"/>
                  </a:cubicBezTo>
                  <a:cubicBezTo>
                    <a:pt x="191387" y="1140750"/>
                    <a:pt x="23087" y="1179450"/>
                    <a:pt x="9137" y="1179450"/>
                  </a:cubicBezTo>
                  <a:cubicBezTo>
                    <a:pt x="9137" y="1160100"/>
                    <a:pt x="9587" y="1131750"/>
                    <a:pt x="9137" y="1120050"/>
                  </a:cubicBezTo>
                  <a:cubicBezTo>
                    <a:pt x="7787" y="1085850"/>
                    <a:pt x="7787" y="1051650"/>
                    <a:pt x="6437" y="1017450"/>
                  </a:cubicBezTo>
                  <a:cubicBezTo>
                    <a:pt x="4187" y="964800"/>
                    <a:pt x="-2563" y="911700"/>
                    <a:pt x="1037" y="859050"/>
                  </a:cubicBezTo>
                  <a:cubicBezTo>
                    <a:pt x="2837" y="849150"/>
                    <a:pt x="10037" y="843750"/>
                    <a:pt x="18137" y="840150"/>
                  </a:cubicBezTo>
                  <a:cubicBezTo>
                    <a:pt x="42887" y="828450"/>
                    <a:pt x="68087" y="817200"/>
                    <a:pt x="94187" y="810000"/>
                  </a:cubicBezTo>
                  <a:cubicBezTo>
                    <a:pt x="112637" y="805050"/>
                    <a:pt x="152687" y="793350"/>
                    <a:pt x="165287" y="814050"/>
                  </a:cubicBezTo>
                  <a:cubicBezTo>
                    <a:pt x="173387" y="827550"/>
                    <a:pt x="166637" y="840150"/>
                    <a:pt x="159437" y="851850"/>
                  </a:cubicBezTo>
                  <a:cubicBezTo>
                    <a:pt x="143237" y="878850"/>
                    <a:pt x="121637" y="902250"/>
                    <a:pt x="103637" y="927900"/>
                  </a:cubicBezTo>
                  <a:cubicBezTo>
                    <a:pt x="96887" y="937350"/>
                    <a:pt x="86987" y="947700"/>
                    <a:pt x="93737" y="960300"/>
                  </a:cubicBezTo>
                  <a:cubicBezTo>
                    <a:pt x="102737" y="976500"/>
                    <a:pt x="130187" y="974700"/>
                    <a:pt x="145937" y="974250"/>
                  </a:cubicBezTo>
                  <a:cubicBezTo>
                    <a:pt x="163037" y="974250"/>
                    <a:pt x="181487" y="971550"/>
                    <a:pt x="196337" y="963000"/>
                  </a:cubicBezTo>
                  <a:cubicBezTo>
                    <a:pt x="229637" y="944550"/>
                    <a:pt x="230537" y="904950"/>
                    <a:pt x="227837" y="871650"/>
                  </a:cubicBezTo>
                  <a:cubicBezTo>
                    <a:pt x="223787" y="821250"/>
                    <a:pt x="211637" y="771300"/>
                    <a:pt x="207587" y="720900"/>
                  </a:cubicBezTo>
                  <a:cubicBezTo>
                    <a:pt x="203987" y="679050"/>
                    <a:pt x="211187" y="673200"/>
                    <a:pt x="250337" y="686700"/>
                  </a:cubicBezTo>
                  <a:cubicBezTo>
                    <a:pt x="270137" y="693450"/>
                    <a:pt x="291287" y="696150"/>
                    <a:pt x="311087" y="702450"/>
                  </a:cubicBezTo>
                  <a:cubicBezTo>
                    <a:pt x="344837" y="713700"/>
                    <a:pt x="350687" y="729450"/>
                    <a:pt x="333137" y="759600"/>
                  </a:cubicBezTo>
                  <a:cubicBezTo>
                    <a:pt x="323237" y="776250"/>
                    <a:pt x="309737" y="790650"/>
                    <a:pt x="300287" y="807750"/>
                  </a:cubicBezTo>
                  <a:cubicBezTo>
                    <a:pt x="289037" y="828000"/>
                    <a:pt x="293987" y="837900"/>
                    <a:pt x="316937" y="837900"/>
                  </a:cubicBezTo>
                  <a:cubicBezTo>
                    <a:pt x="356537" y="837900"/>
                    <a:pt x="394337" y="828900"/>
                    <a:pt x="428987" y="809550"/>
                  </a:cubicBezTo>
                  <a:cubicBezTo>
                    <a:pt x="460937" y="792000"/>
                    <a:pt x="474887" y="762750"/>
                    <a:pt x="476237" y="727650"/>
                  </a:cubicBezTo>
                  <a:cubicBezTo>
                    <a:pt x="480737" y="637200"/>
                    <a:pt x="459137" y="550800"/>
                    <a:pt x="430337" y="465750"/>
                  </a:cubicBezTo>
                  <a:cubicBezTo>
                    <a:pt x="421337" y="439650"/>
                    <a:pt x="407837" y="436950"/>
                    <a:pt x="385787" y="454050"/>
                  </a:cubicBezTo>
                  <a:cubicBezTo>
                    <a:pt x="351587" y="480600"/>
                    <a:pt x="319637" y="510300"/>
                    <a:pt x="284537" y="535950"/>
                  </a:cubicBezTo>
                  <a:cubicBezTo>
                    <a:pt x="273287" y="544050"/>
                    <a:pt x="260687" y="558450"/>
                    <a:pt x="247187" y="548100"/>
                  </a:cubicBezTo>
                  <a:cubicBezTo>
                    <a:pt x="233237" y="537300"/>
                    <a:pt x="244487" y="521550"/>
                    <a:pt x="249887" y="508950"/>
                  </a:cubicBezTo>
                  <a:cubicBezTo>
                    <a:pt x="274637" y="450900"/>
                    <a:pt x="300737" y="393750"/>
                    <a:pt x="323237" y="335250"/>
                  </a:cubicBezTo>
                  <a:cubicBezTo>
                    <a:pt x="338087" y="296550"/>
                    <a:pt x="349787" y="256950"/>
                    <a:pt x="353387" y="215550"/>
                  </a:cubicBezTo>
                  <a:cubicBezTo>
                    <a:pt x="356987" y="171000"/>
                    <a:pt x="344387" y="131400"/>
                    <a:pt x="303887" y="107100"/>
                  </a:cubicBezTo>
                  <a:cubicBezTo>
                    <a:pt x="248087" y="73800"/>
                    <a:pt x="261137" y="47700"/>
                    <a:pt x="297137" y="15300"/>
                  </a:cubicBezTo>
                  <a:cubicBezTo>
                    <a:pt x="303887" y="9450"/>
                    <a:pt x="309287" y="2250"/>
                    <a:pt x="318737" y="0"/>
                  </a:cubicBezTo>
                  <a:cubicBezTo>
                    <a:pt x="355637" y="67950"/>
                    <a:pt x="414137" y="151650"/>
                    <a:pt x="422237" y="180900"/>
                  </a:cubicBezTo>
                  <a:cubicBezTo>
                    <a:pt x="433037" y="219600"/>
                    <a:pt x="437087" y="259200"/>
                    <a:pt x="442487" y="299250"/>
                  </a:cubicBezTo>
                  <a:cubicBezTo>
                    <a:pt x="453737" y="355950"/>
                    <a:pt x="465437" y="412650"/>
                    <a:pt x="476687" y="469800"/>
                  </a:cubicBezTo>
                  <a:cubicBezTo>
                    <a:pt x="501887" y="570600"/>
                    <a:pt x="527537" y="670950"/>
                    <a:pt x="552737" y="771300"/>
                  </a:cubicBezTo>
                  <a:cubicBezTo>
                    <a:pt x="562187" y="803250"/>
                    <a:pt x="567137" y="857700"/>
                    <a:pt x="580187" y="918900"/>
                  </a:cubicBezTo>
                  <a:cubicBezTo>
                    <a:pt x="542837" y="928350"/>
                    <a:pt x="532487" y="936450"/>
                    <a:pt x="510887" y="941400"/>
                  </a:cubicBezTo>
                  <a:cubicBezTo>
                    <a:pt x="482987" y="947700"/>
                    <a:pt x="463637" y="962550"/>
                    <a:pt x="435287" y="967500"/>
                  </a:cubicBezTo>
                  <a:cubicBezTo>
                    <a:pt x="434387" y="967500"/>
                    <a:pt x="415037" y="975150"/>
                    <a:pt x="401987" y="978300"/>
                  </a:cubicBezTo>
                  <a:close/>
                </a:path>
              </a:pathLst>
            </a:custGeom>
            <a:solidFill>
              <a:schemeClr val="accent3"/>
            </a:solidFill>
            <a:ln w="4491"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659C163D-A55E-4E2A-BAE3-DCEDC6F16529}"/>
                </a:ext>
              </a:extLst>
            </p:cNvPr>
            <p:cNvSpPr/>
            <p:nvPr/>
          </p:nvSpPr>
          <p:spPr>
            <a:xfrm>
              <a:off x="2984297" y="3783650"/>
              <a:ext cx="1602508" cy="1129333"/>
            </a:xfrm>
            <a:custGeom>
              <a:avLst/>
              <a:gdLst>
                <a:gd name="connsiteX0" fmla="*/ 0 w 1061260"/>
                <a:gd name="connsiteY0" fmla="*/ 0 h 747900"/>
                <a:gd name="connsiteX1" fmla="*/ 544050 w 1061260"/>
                <a:gd name="connsiteY1" fmla="*/ 277200 h 747900"/>
                <a:gd name="connsiteX2" fmla="*/ 548550 w 1061260"/>
                <a:gd name="connsiteY2" fmla="*/ 278100 h 747900"/>
                <a:gd name="connsiteX3" fmla="*/ 731700 w 1061260"/>
                <a:gd name="connsiteY3" fmla="*/ 239850 h 747900"/>
                <a:gd name="connsiteX4" fmla="*/ 760500 w 1061260"/>
                <a:gd name="connsiteY4" fmla="*/ 239850 h 747900"/>
                <a:gd name="connsiteX5" fmla="*/ 747900 w 1061260"/>
                <a:gd name="connsiteY5" fmla="*/ 265950 h 747900"/>
                <a:gd name="connsiteX6" fmla="*/ 676800 w 1061260"/>
                <a:gd name="connsiteY6" fmla="*/ 324900 h 747900"/>
                <a:gd name="connsiteX7" fmla="*/ 652950 w 1061260"/>
                <a:gd name="connsiteY7" fmla="*/ 359550 h 747900"/>
                <a:gd name="connsiteX8" fmla="*/ 695250 w 1061260"/>
                <a:gd name="connsiteY8" fmla="*/ 370350 h 747900"/>
                <a:gd name="connsiteX9" fmla="*/ 823050 w 1061260"/>
                <a:gd name="connsiteY9" fmla="*/ 361800 h 747900"/>
                <a:gd name="connsiteX10" fmla="*/ 948600 w 1061260"/>
                <a:gd name="connsiteY10" fmla="*/ 400050 h 747900"/>
                <a:gd name="connsiteX11" fmla="*/ 972000 w 1061260"/>
                <a:gd name="connsiteY11" fmla="*/ 433350 h 747900"/>
                <a:gd name="connsiteX12" fmla="*/ 933750 w 1061260"/>
                <a:gd name="connsiteY12" fmla="*/ 433350 h 747900"/>
                <a:gd name="connsiteX13" fmla="*/ 779850 w 1061260"/>
                <a:gd name="connsiteY13" fmla="*/ 406350 h 747900"/>
                <a:gd name="connsiteX14" fmla="*/ 718200 w 1061260"/>
                <a:gd name="connsiteY14" fmla="*/ 426150 h 747900"/>
                <a:gd name="connsiteX15" fmla="*/ 793800 w 1061260"/>
                <a:gd name="connsiteY15" fmla="*/ 427500 h 747900"/>
                <a:gd name="connsiteX16" fmla="*/ 881100 w 1061260"/>
                <a:gd name="connsiteY16" fmla="*/ 429300 h 747900"/>
                <a:gd name="connsiteX17" fmla="*/ 905850 w 1061260"/>
                <a:gd name="connsiteY17" fmla="*/ 444150 h 747900"/>
                <a:gd name="connsiteX18" fmla="*/ 882000 w 1061260"/>
                <a:gd name="connsiteY18" fmla="*/ 459450 h 747900"/>
                <a:gd name="connsiteX19" fmla="*/ 760950 w 1061260"/>
                <a:gd name="connsiteY19" fmla="*/ 475200 h 747900"/>
                <a:gd name="connsiteX20" fmla="*/ 954000 w 1061260"/>
                <a:gd name="connsiteY20" fmla="*/ 556650 h 747900"/>
                <a:gd name="connsiteX21" fmla="*/ 1057050 w 1061260"/>
                <a:gd name="connsiteY21" fmla="*/ 663750 h 747900"/>
                <a:gd name="connsiteX22" fmla="*/ 1057950 w 1061260"/>
                <a:gd name="connsiteY22" fmla="*/ 691650 h 747900"/>
                <a:gd name="connsiteX23" fmla="*/ 1053900 w 1061260"/>
                <a:gd name="connsiteY23" fmla="*/ 747900 h 747900"/>
                <a:gd name="connsiteX24" fmla="*/ 992250 w 1061260"/>
                <a:gd name="connsiteY24" fmla="*/ 630450 h 747900"/>
                <a:gd name="connsiteX25" fmla="*/ 830250 w 1061260"/>
                <a:gd name="connsiteY25" fmla="*/ 516150 h 747900"/>
                <a:gd name="connsiteX26" fmla="*/ 744750 w 1061260"/>
                <a:gd name="connsiteY26" fmla="*/ 502200 h 747900"/>
                <a:gd name="connsiteX27" fmla="*/ 711450 w 1061260"/>
                <a:gd name="connsiteY27" fmla="*/ 536850 h 747900"/>
                <a:gd name="connsiteX28" fmla="*/ 682650 w 1061260"/>
                <a:gd name="connsiteY28" fmla="*/ 559800 h 747900"/>
                <a:gd name="connsiteX29" fmla="*/ 565200 w 1061260"/>
                <a:gd name="connsiteY29" fmla="*/ 587700 h 747900"/>
                <a:gd name="connsiteX30" fmla="*/ 522900 w 1061260"/>
                <a:gd name="connsiteY30" fmla="*/ 596250 h 747900"/>
                <a:gd name="connsiteX31" fmla="*/ 439650 w 1061260"/>
                <a:gd name="connsiteY31" fmla="*/ 402750 h 747900"/>
                <a:gd name="connsiteX32" fmla="*/ 426600 w 1061260"/>
                <a:gd name="connsiteY32" fmla="*/ 405000 h 747900"/>
                <a:gd name="connsiteX33" fmla="*/ 417600 w 1061260"/>
                <a:gd name="connsiteY33" fmla="*/ 420750 h 747900"/>
                <a:gd name="connsiteX34" fmla="*/ 415350 w 1061260"/>
                <a:gd name="connsiteY34" fmla="*/ 502650 h 747900"/>
                <a:gd name="connsiteX35" fmla="*/ 435600 w 1061260"/>
                <a:gd name="connsiteY35" fmla="*/ 628200 h 747900"/>
                <a:gd name="connsiteX36" fmla="*/ 166500 w 1061260"/>
                <a:gd name="connsiteY36" fmla="*/ 734850 h 747900"/>
                <a:gd name="connsiteX37" fmla="*/ 104400 w 1061260"/>
                <a:gd name="connsiteY37" fmla="*/ 468900 h 747900"/>
                <a:gd name="connsiteX38" fmla="*/ 0 w 1061260"/>
                <a:gd name="connsiteY38" fmla="*/ 0 h 747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61260" h="747900">
                  <a:moveTo>
                    <a:pt x="0" y="0"/>
                  </a:moveTo>
                  <a:cubicBezTo>
                    <a:pt x="16200" y="11700"/>
                    <a:pt x="542700" y="278550"/>
                    <a:pt x="544050" y="277200"/>
                  </a:cubicBezTo>
                  <a:cubicBezTo>
                    <a:pt x="545850" y="276750"/>
                    <a:pt x="547200" y="276750"/>
                    <a:pt x="548550" y="278100"/>
                  </a:cubicBezTo>
                  <a:cubicBezTo>
                    <a:pt x="570600" y="278550"/>
                    <a:pt x="692550" y="253800"/>
                    <a:pt x="731700" y="239850"/>
                  </a:cubicBezTo>
                  <a:cubicBezTo>
                    <a:pt x="741150" y="236700"/>
                    <a:pt x="753750" y="228600"/>
                    <a:pt x="760500" y="239850"/>
                  </a:cubicBezTo>
                  <a:cubicBezTo>
                    <a:pt x="766800" y="250650"/>
                    <a:pt x="754650" y="258750"/>
                    <a:pt x="747900" y="265950"/>
                  </a:cubicBezTo>
                  <a:cubicBezTo>
                    <a:pt x="726300" y="288000"/>
                    <a:pt x="699750" y="303750"/>
                    <a:pt x="676800" y="324900"/>
                  </a:cubicBezTo>
                  <a:cubicBezTo>
                    <a:pt x="666450" y="334350"/>
                    <a:pt x="647100" y="343800"/>
                    <a:pt x="652950" y="359550"/>
                  </a:cubicBezTo>
                  <a:cubicBezTo>
                    <a:pt x="659250" y="377550"/>
                    <a:pt x="680400" y="371700"/>
                    <a:pt x="695250" y="370350"/>
                  </a:cubicBezTo>
                  <a:cubicBezTo>
                    <a:pt x="737550" y="366750"/>
                    <a:pt x="779850" y="359550"/>
                    <a:pt x="823050" y="361800"/>
                  </a:cubicBezTo>
                  <a:cubicBezTo>
                    <a:pt x="868500" y="364050"/>
                    <a:pt x="910350" y="376200"/>
                    <a:pt x="948600" y="400050"/>
                  </a:cubicBezTo>
                  <a:cubicBezTo>
                    <a:pt x="960750" y="407700"/>
                    <a:pt x="979650" y="418050"/>
                    <a:pt x="972000" y="433350"/>
                  </a:cubicBezTo>
                  <a:cubicBezTo>
                    <a:pt x="964350" y="449100"/>
                    <a:pt x="946350" y="437400"/>
                    <a:pt x="933750" y="433350"/>
                  </a:cubicBezTo>
                  <a:cubicBezTo>
                    <a:pt x="883800" y="416700"/>
                    <a:pt x="832950" y="403200"/>
                    <a:pt x="779850" y="406350"/>
                  </a:cubicBezTo>
                  <a:cubicBezTo>
                    <a:pt x="757800" y="407700"/>
                    <a:pt x="737100" y="411300"/>
                    <a:pt x="718200" y="426150"/>
                  </a:cubicBezTo>
                  <a:cubicBezTo>
                    <a:pt x="743400" y="430200"/>
                    <a:pt x="768600" y="431100"/>
                    <a:pt x="793800" y="427500"/>
                  </a:cubicBezTo>
                  <a:cubicBezTo>
                    <a:pt x="823050" y="423450"/>
                    <a:pt x="852300" y="423450"/>
                    <a:pt x="881100" y="429300"/>
                  </a:cubicBezTo>
                  <a:cubicBezTo>
                    <a:pt x="891000" y="431100"/>
                    <a:pt x="905400" y="431550"/>
                    <a:pt x="905850" y="444150"/>
                  </a:cubicBezTo>
                  <a:cubicBezTo>
                    <a:pt x="906300" y="457650"/>
                    <a:pt x="891900" y="457650"/>
                    <a:pt x="882000" y="459450"/>
                  </a:cubicBezTo>
                  <a:cubicBezTo>
                    <a:pt x="843300" y="467100"/>
                    <a:pt x="803700" y="468450"/>
                    <a:pt x="760950" y="475200"/>
                  </a:cubicBezTo>
                  <a:cubicBezTo>
                    <a:pt x="830700" y="495900"/>
                    <a:pt x="893700" y="522900"/>
                    <a:pt x="954000" y="556650"/>
                  </a:cubicBezTo>
                  <a:cubicBezTo>
                    <a:pt x="997650" y="580950"/>
                    <a:pt x="1042200" y="612900"/>
                    <a:pt x="1057050" y="663750"/>
                  </a:cubicBezTo>
                  <a:cubicBezTo>
                    <a:pt x="1057950" y="673200"/>
                    <a:pt x="1063350" y="682200"/>
                    <a:pt x="1057950" y="691650"/>
                  </a:cubicBezTo>
                  <a:cubicBezTo>
                    <a:pt x="1053900" y="709650"/>
                    <a:pt x="1070100" y="729000"/>
                    <a:pt x="1053900" y="747900"/>
                  </a:cubicBezTo>
                  <a:cubicBezTo>
                    <a:pt x="1034100" y="707400"/>
                    <a:pt x="1014750" y="668250"/>
                    <a:pt x="992250" y="630450"/>
                  </a:cubicBezTo>
                  <a:cubicBezTo>
                    <a:pt x="954900" y="567900"/>
                    <a:pt x="898200" y="534600"/>
                    <a:pt x="830250" y="516150"/>
                  </a:cubicBezTo>
                  <a:cubicBezTo>
                    <a:pt x="802350" y="508500"/>
                    <a:pt x="774450" y="500400"/>
                    <a:pt x="744750" y="502200"/>
                  </a:cubicBezTo>
                  <a:cubicBezTo>
                    <a:pt x="716400" y="504000"/>
                    <a:pt x="711900" y="508950"/>
                    <a:pt x="711450" y="536850"/>
                  </a:cubicBezTo>
                  <a:cubicBezTo>
                    <a:pt x="711000" y="555300"/>
                    <a:pt x="694800" y="557100"/>
                    <a:pt x="682650" y="559800"/>
                  </a:cubicBezTo>
                  <a:cubicBezTo>
                    <a:pt x="643500" y="568800"/>
                    <a:pt x="604350" y="576900"/>
                    <a:pt x="565200" y="587700"/>
                  </a:cubicBezTo>
                  <a:cubicBezTo>
                    <a:pt x="551250" y="591300"/>
                    <a:pt x="537750" y="598950"/>
                    <a:pt x="522900" y="596250"/>
                  </a:cubicBezTo>
                  <a:cubicBezTo>
                    <a:pt x="517950" y="585000"/>
                    <a:pt x="468450" y="454050"/>
                    <a:pt x="439650" y="402750"/>
                  </a:cubicBezTo>
                  <a:cubicBezTo>
                    <a:pt x="433800" y="395550"/>
                    <a:pt x="429300" y="394650"/>
                    <a:pt x="426600" y="405000"/>
                  </a:cubicBezTo>
                  <a:cubicBezTo>
                    <a:pt x="425250" y="411300"/>
                    <a:pt x="421650" y="416250"/>
                    <a:pt x="417600" y="420750"/>
                  </a:cubicBezTo>
                  <a:cubicBezTo>
                    <a:pt x="407700" y="447750"/>
                    <a:pt x="411750" y="475200"/>
                    <a:pt x="415350" y="502650"/>
                  </a:cubicBezTo>
                  <a:cubicBezTo>
                    <a:pt x="418500" y="516600"/>
                    <a:pt x="439200" y="622800"/>
                    <a:pt x="435600" y="628200"/>
                  </a:cubicBezTo>
                  <a:cubicBezTo>
                    <a:pt x="414000" y="644850"/>
                    <a:pt x="184950" y="728100"/>
                    <a:pt x="166500" y="734850"/>
                  </a:cubicBezTo>
                  <a:cubicBezTo>
                    <a:pt x="160200" y="705600"/>
                    <a:pt x="120600" y="541350"/>
                    <a:pt x="104400" y="468900"/>
                  </a:cubicBezTo>
                  <a:cubicBezTo>
                    <a:pt x="67500" y="314550"/>
                    <a:pt x="40500" y="153900"/>
                    <a:pt x="0" y="0"/>
                  </a:cubicBezTo>
                  <a:close/>
                </a:path>
              </a:pathLst>
            </a:custGeom>
            <a:solidFill>
              <a:schemeClr val="bg1">
                <a:lumMod val="85000"/>
              </a:schemeClr>
            </a:solidFill>
            <a:ln w="4491" cap="flat">
              <a:noFill/>
              <a:prstDash val="solid"/>
              <a:miter/>
            </a:ln>
          </p:spPr>
          <p:txBody>
            <a:bodyPr rtlCol="0" anchor="ctr"/>
            <a:lstStyle/>
            <a:p>
              <a:endParaRPr lang="en-US" dirty="0"/>
            </a:p>
          </p:txBody>
        </p:sp>
        <p:grpSp>
          <p:nvGrpSpPr>
            <p:cNvPr id="16" name="Graphic 2">
              <a:extLst>
                <a:ext uri="{FF2B5EF4-FFF2-40B4-BE49-F238E27FC236}">
                  <a16:creationId xmlns:a16="http://schemas.microsoft.com/office/drawing/2014/main" id="{33FD9DF4-43A0-413D-AE9B-BD18092965B6}"/>
                </a:ext>
              </a:extLst>
            </p:cNvPr>
            <p:cNvGrpSpPr/>
            <p:nvPr/>
          </p:nvGrpSpPr>
          <p:grpSpPr>
            <a:xfrm>
              <a:off x="1036367" y="801939"/>
              <a:ext cx="3078709" cy="3927937"/>
              <a:chOff x="554148" y="170374"/>
              <a:chExt cx="2038873" cy="2601273"/>
            </a:xfrm>
            <a:solidFill>
              <a:srgbClr val="BE7E56"/>
            </a:solidFill>
          </p:grpSpPr>
          <p:sp>
            <p:nvSpPr>
              <p:cNvPr id="43" name="Freeform: Shape 42">
                <a:extLst>
                  <a:ext uri="{FF2B5EF4-FFF2-40B4-BE49-F238E27FC236}">
                    <a16:creationId xmlns:a16="http://schemas.microsoft.com/office/drawing/2014/main" id="{B9DB61EC-665C-4134-9A93-94137C9B8F07}"/>
                  </a:ext>
                </a:extLst>
              </p:cNvPr>
              <p:cNvSpPr/>
              <p:nvPr/>
            </p:nvSpPr>
            <p:spPr>
              <a:xfrm>
                <a:off x="554148" y="170374"/>
                <a:ext cx="2038873" cy="2601273"/>
              </a:xfrm>
              <a:custGeom>
                <a:avLst/>
                <a:gdLst>
                  <a:gd name="connsiteX0" fmla="*/ 2037914 w 2038873"/>
                  <a:gd name="connsiteY0" fmla="*/ 2055187 h 2601273"/>
                  <a:gd name="connsiteX1" fmla="*/ 1980765 w 2038873"/>
                  <a:gd name="connsiteY1" fmla="*/ 2055637 h 2601273"/>
                  <a:gd name="connsiteX2" fmla="*/ 1883114 w 2038873"/>
                  <a:gd name="connsiteY2" fmla="*/ 2121787 h 2601273"/>
                  <a:gd name="connsiteX3" fmla="*/ 1848465 w 2038873"/>
                  <a:gd name="connsiteY3" fmla="*/ 2125837 h 2601273"/>
                  <a:gd name="connsiteX4" fmla="*/ 1825965 w 2038873"/>
                  <a:gd name="connsiteY4" fmla="*/ 2101537 h 2601273"/>
                  <a:gd name="connsiteX5" fmla="*/ 1842614 w 2038873"/>
                  <a:gd name="connsiteY5" fmla="*/ 2077237 h 2601273"/>
                  <a:gd name="connsiteX6" fmla="*/ 1871414 w 2038873"/>
                  <a:gd name="connsiteY6" fmla="*/ 2066887 h 2601273"/>
                  <a:gd name="connsiteX7" fmla="*/ 1942515 w 2038873"/>
                  <a:gd name="connsiteY7" fmla="*/ 2013337 h 2601273"/>
                  <a:gd name="connsiteX8" fmla="*/ 1964114 w 2038873"/>
                  <a:gd name="connsiteY8" fmla="*/ 1931437 h 2601273"/>
                  <a:gd name="connsiteX9" fmla="*/ 1937565 w 2038873"/>
                  <a:gd name="connsiteY9" fmla="*/ 1947187 h 2601273"/>
                  <a:gd name="connsiteX10" fmla="*/ 1690965 w 2038873"/>
                  <a:gd name="connsiteY10" fmla="*/ 1797787 h 2601273"/>
                  <a:gd name="connsiteX11" fmla="*/ 1718864 w 2038873"/>
                  <a:gd name="connsiteY11" fmla="*/ 1669087 h 2601273"/>
                  <a:gd name="connsiteX12" fmla="*/ 1802114 w 2038873"/>
                  <a:gd name="connsiteY12" fmla="*/ 1569637 h 2601273"/>
                  <a:gd name="connsiteX13" fmla="*/ 1763864 w 2038873"/>
                  <a:gd name="connsiteY13" fmla="*/ 1367587 h 2601273"/>
                  <a:gd name="connsiteX14" fmla="*/ 1674315 w 2038873"/>
                  <a:gd name="connsiteY14" fmla="*/ 1292437 h 2601273"/>
                  <a:gd name="connsiteX15" fmla="*/ 1640565 w 2038873"/>
                  <a:gd name="connsiteY15" fmla="*/ 1246987 h 2601273"/>
                  <a:gd name="connsiteX16" fmla="*/ 1681965 w 2038873"/>
                  <a:gd name="connsiteY16" fmla="*/ 1212787 h 2601273"/>
                  <a:gd name="connsiteX17" fmla="*/ 1726065 w 2038873"/>
                  <a:gd name="connsiteY17" fmla="*/ 1141687 h 2601273"/>
                  <a:gd name="connsiteX18" fmla="*/ 1702664 w 2038873"/>
                  <a:gd name="connsiteY18" fmla="*/ 1018837 h 2601273"/>
                  <a:gd name="connsiteX19" fmla="*/ 1625715 w 2038873"/>
                  <a:gd name="connsiteY19" fmla="*/ 914887 h 2601273"/>
                  <a:gd name="connsiteX20" fmla="*/ 1587465 w 2038873"/>
                  <a:gd name="connsiteY20" fmla="*/ 794737 h 2601273"/>
                  <a:gd name="connsiteX21" fmla="*/ 1526265 w 2038873"/>
                  <a:gd name="connsiteY21" fmla="*/ 635887 h 2601273"/>
                  <a:gd name="connsiteX22" fmla="*/ 1431765 w 2038873"/>
                  <a:gd name="connsiteY22" fmla="*/ 488737 h 2601273"/>
                  <a:gd name="connsiteX23" fmla="*/ 1308015 w 2038873"/>
                  <a:gd name="connsiteY23" fmla="*/ 363187 h 2601273"/>
                  <a:gd name="connsiteX24" fmla="*/ 1096965 w 2038873"/>
                  <a:gd name="connsiteY24" fmla="*/ 86437 h 2601273"/>
                  <a:gd name="connsiteX25" fmla="*/ 778364 w 2038873"/>
                  <a:gd name="connsiteY25" fmla="*/ 1387 h 2601273"/>
                  <a:gd name="connsiteX26" fmla="*/ 789614 w 2038873"/>
                  <a:gd name="connsiteY26" fmla="*/ 1837 h 2601273"/>
                  <a:gd name="connsiteX27" fmla="*/ 678914 w 2038873"/>
                  <a:gd name="connsiteY27" fmla="*/ 25687 h 2601273"/>
                  <a:gd name="connsiteX28" fmla="*/ 566864 w 2038873"/>
                  <a:gd name="connsiteY28" fmla="*/ 30187 h 2601273"/>
                  <a:gd name="connsiteX29" fmla="*/ 497114 w 2038873"/>
                  <a:gd name="connsiteY29" fmla="*/ 87787 h 2601273"/>
                  <a:gd name="connsiteX30" fmla="*/ 417464 w 2038873"/>
                  <a:gd name="connsiteY30" fmla="*/ 194887 h 2601273"/>
                  <a:gd name="connsiteX31" fmla="*/ 331514 w 2038873"/>
                  <a:gd name="connsiteY31" fmla="*/ 328087 h 2601273"/>
                  <a:gd name="connsiteX32" fmla="*/ 214964 w 2038873"/>
                  <a:gd name="connsiteY32" fmla="*/ 622387 h 2601273"/>
                  <a:gd name="connsiteX33" fmla="*/ 234764 w 2038873"/>
                  <a:gd name="connsiteY33" fmla="*/ 942337 h 2601273"/>
                  <a:gd name="connsiteX34" fmla="*/ 250964 w 2038873"/>
                  <a:gd name="connsiteY34" fmla="*/ 1066537 h 2601273"/>
                  <a:gd name="connsiteX35" fmla="*/ 192464 w 2038873"/>
                  <a:gd name="connsiteY35" fmla="*/ 1266337 h 2601273"/>
                  <a:gd name="connsiteX36" fmla="*/ 189764 w 2038873"/>
                  <a:gd name="connsiteY36" fmla="*/ 1498987 h 2601273"/>
                  <a:gd name="connsiteX37" fmla="*/ 143864 w 2038873"/>
                  <a:gd name="connsiteY37" fmla="*/ 1606987 h 2601273"/>
                  <a:gd name="connsiteX38" fmla="*/ 67814 w 2038873"/>
                  <a:gd name="connsiteY38" fmla="*/ 1699237 h 2601273"/>
                  <a:gd name="connsiteX39" fmla="*/ 63314 w 2038873"/>
                  <a:gd name="connsiteY39" fmla="*/ 1933687 h 2601273"/>
                  <a:gd name="connsiteX40" fmla="*/ 14714 w 2038873"/>
                  <a:gd name="connsiteY40" fmla="*/ 2010187 h 2601273"/>
                  <a:gd name="connsiteX41" fmla="*/ 91214 w 2038873"/>
                  <a:gd name="connsiteY41" fmla="*/ 2329687 h 2601273"/>
                  <a:gd name="connsiteX42" fmla="*/ 77714 w 2038873"/>
                  <a:gd name="connsiteY42" fmla="*/ 2377837 h 2601273"/>
                  <a:gd name="connsiteX43" fmla="*/ 46214 w 2038873"/>
                  <a:gd name="connsiteY43" fmla="*/ 2423737 h 2601273"/>
                  <a:gd name="connsiteX44" fmla="*/ 116864 w 2038873"/>
                  <a:gd name="connsiteY44" fmla="*/ 2422387 h 2601273"/>
                  <a:gd name="connsiteX45" fmla="*/ 177164 w 2038873"/>
                  <a:gd name="connsiteY45" fmla="*/ 2358037 h 2601273"/>
                  <a:gd name="connsiteX46" fmla="*/ 183914 w 2038873"/>
                  <a:gd name="connsiteY46" fmla="*/ 2263987 h 2601273"/>
                  <a:gd name="connsiteX47" fmla="*/ 166364 w 2038873"/>
                  <a:gd name="connsiteY47" fmla="*/ 2087137 h 2601273"/>
                  <a:gd name="connsiteX48" fmla="*/ 241964 w 2038873"/>
                  <a:gd name="connsiteY48" fmla="*/ 2082637 h 2601273"/>
                  <a:gd name="connsiteX49" fmla="*/ 286964 w 2038873"/>
                  <a:gd name="connsiteY49" fmla="*/ 2149687 h 2601273"/>
                  <a:gd name="connsiteX50" fmla="*/ 406214 w 2038873"/>
                  <a:gd name="connsiteY50" fmla="*/ 2377387 h 2601273"/>
                  <a:gd name="connsiteX51" fmla="*/ 408014 w 2038873"/>
                  <a:gd name="connsiteY51" fmla="*/ 2499787 h 2601273"/>
                  <a:gd name="connsiteX52" fmla="*/ 378764 w 2038873"/>
                  <a:gd name="connsiteY52" fmla="*/ 2558737 h 2601273"/>
                  <a:gd name="connsiteX53" fmla="*/ 377864 w 2038873"/>
                  <a:gd name="connsiteY53" fmla="*/ 2601037 h 2601273"/>
                  <a:gd name="connsiteX54" fmla="*/ 397664 w 2038873"/>
                  <a:gd name="connsiteY54" fmla="*/ 2597887 h 2601273"/>
                  <a:gd name="connsiteX55" fmla="*/ 522314 w 2038873"/>
                  <a:gd name="connsiteY55" fmla="*/ 2533087 h 2601273"/>
                  <a:gd name="connsiteX56" fmla="*/ 535364 w 2038873"/>
                  <a:gd name="connsiteY56" fmla="*/ 2264887 h 2601273"/>
                  <a:gd name="connsiteX57" fmla="*/ 478664 w 2038873"/>
                  <a:gd name="connsiteY57" fmla="*/ 2108287 h 2601273"/>
                  <a:gd name="connsiteX58" fmla="*/ 516014 w 2038873"/>
                  <a:gd name="connsiteY58" fmla="*/ 2028187 h 2601273"/>
                  <a:gd name="connsiteX59" fmla="*/ 575864 w 2038873"/>
                  <a:gd name="connsiteY59" fmla="*/ 2098837 h 2601273"/>
                  <a:gd name="connsiteX60" fmla="*/ 668564 w 2038873"/>
                  <a:gd name="connsiteY60" fmla="*/ 2166337 h 2601273"/>
                  <a:gd name="connsiteX61" fmla="*/ 720764 w 2038873"/>
                  <a:gd name="connsiteY61" fmla="*/ 2190187 h 2601273"/>
                  <a:gd name="connsiteX62" fmla="*/ 727064 w 2038873"/>
                  <a:gd name="connsiteY62" fmla="*/ 2173087 h 2601273"/>
                  <a:gd name="connsiteX63" fmla="*/ 652814 w 2038873"/>
                  <a:gd name="connsiteY63" fmla="*/ 2060137 h 2601273"/>
                  <a:gd name="connsiteX64" fmla="*/ 615014 w 2038873"/>
                  <a:gd name="connsiteY64" fmla="*/ 1882387 h 2601273"/>
                  <a:gd name="connsiteX65" fmla="*/ 655964 w 2038873"/>
                  <a:gd name="connsiteY65" fmla="*/ 1695187 h 2601273"/>
                  <a:gd name="connsiteX66" fmla="*/ 704564 w 2038873"/>
                  <a:gd name="connsiteY66" fmla="*/ 1610587 h 2601273"/>
                  <a:gd name="connsiteX67" fmla="*/ 731564 w 2038873"/>
                  <a:gd name="connsiteY67" fmla="*/ 1528237 h 2601273"/>
                  <a:gd name="connsiteX68" fmla="*/ 1146465 w 2038873"/>
                  <a:gd name="connsiteY68" fmla="*/ 1707787 h 2601273"/>
                  <a:gd name="connsiteX69" fmla="*/ 1217565 w 2038873"/>
                  <a:gd name="connsiteY69" fmla="*/ 1829737 h 2601273"/>
                  <a:gd name="connsiteX70" fmla="*/ 1298565 w 2038873"/>
                  <a:gd name="connsiteY70" fmla="*/ 1988587 h 2601273"/>
                  <a:gd name="connsiteX71" fmla="*/ 1486664 w 2038873"/>
                  <a:gd name="connsiteY71" fmla="*/ 2448937 h 2601273"/>
                  <a:gd name="connsiteX72" fmla="*/ 1489364 w 2038873"/>
                  <a:gd name="connsiteY72" fmla="*/ 2553787 h 2601273"/>
                  <a:gd name="connsiteX73" fmla="*/ 1581614 w 2038873"/>
                  <a:gd name="connsiteY73" fmla="*/ 2449387 h 2601273"/>
                  <a:gd name="connsiteX74" fmla="*/ 1516815 w 2038873"/>
                  <a:gd name="connsiteY74" fmla="*/ 2154187 h 2601273"/>
                  <a:gd name="connsiteX75" fmla="*/ 1565864 w 2038873"/>
                  <a:gd name="connsiteY75" fmla="*/ 2184337 h 2601273"/>
                  <a:gd name="connsiteX76" fmla="*/ 1863765 w 2038873"/>
                  <a:gd name="connsiteY76" fmla="*/ 2246437 h 2601273"/>
                  <a:gd name="connsiteX77" fmla="*/ 2037914 w 2038873"/>
                  <a:gd name="connsiteY77" fmla="*/ 2055187 h 2601273"/>
                  <a:gd name="connsiteX78" fmla="*/ 209114 w 2038873"/>
                  <a:gd name="connsiteY78" fmla="*/ 823987 h 2601273"/>
                  <a:gd name="connsiteX79" fmla="*/ 209114 w 2038873"/>
                  <a:gd name="connsiteY79" fmla="*/ 823987 h 2601273"/>
                  <a:gd name="connsiteX80" fmla="*/ 209114 w 2038873"/>
                  <a:gd name="connsiteY80" fmla="*/ 823987 h 2601273"/>
                  <a:gd name="connsiteX81" fmla="*/ 209114 w 2038873"/>
                  <a:gd name="connsiteY81" fmla="*/ 823987 h 2601273"/>
                  <a:gd name="connsiteX82" fmla="*/ 209114 w 2038873"/>
                  <a:gd name="connsiteY82" fmla="*/ 823987 h 2601273"/>
                  <a:gd name="connsiteX83" fmla="*/ 209114 w 2038873"/>
                  <a:gd name="connsiteY83" fmla="*/ 823987 h 2601273"/>
                  <a:gd name="connsiteX84" fmla="*/ 846314 w 2038873"/>
                  <a:gd name="connsiteY84" fmla="*/ 1749187 h 2601273"/>
                  <a:gd name="connsiteX85" fmla="*/ 844964 w 2038873"/>
                  <a:gd name="connsiteY85" fmla="*/ 1725337 h 2601273"/>
                  <a:gd name="connsiteX86" fmla="*/ 844514 w 2038873"/>
                  <a:gd name="connsiteY86" fmla="*/ 1724437 h 2601273"/>
                  <a:gd name="connsiteX87" fmla="*/ 846764 w 2038873"/>
                  <a:gd name="connsiteY87" fmla="*/ 1727137 h 2601273"/>
                  <a:gd name="connsiteX88" fmla="*/ 846314 w 2038873"/>
                  <a:gd name="connsiteY88" fmla="*/ 1749187 h 2601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2038873" h="2601273">
                    <a:moveTo>
                      <a:pt x="2037914" y="2055187"/>
                    </a:moveTo>
                    <a:cubicBezTo>
                      <a:pt x="2032965" y="2008837"/>
                      <a:pt x="1997414" y="2036737"/>
                      <a:pt x="1980765" y="2055637"/>
                    </a:cubicBezTo>
                    <a:cubicBezTo>
                      <a:pt x="1954664" y="2085787"/>
                      <a:pt x="1920914" y="2108737"/>
                      <a:pt x="1883114" y="2121787"/>
                    </a:cubicBezTo>
                    <a:cubicBezTo>
                      <a:pt x="1871864" y="2125387"/>
                      <a:pt x="1859715" y="2128537"/>
                      <a:pt x="1848465" y="2125837"/>
                    </a:cubicBezTo>
                    <a:cubicBezTo>
                      <a:pt x="1836765" y="2123137"/>
                      <a:pt x="1826414" y="2113237"/>
                      <a:pt x="1825965" y="2101537"/>
                    </a:cubicBezTo>
                    <a:cubicBezTo>
                      <a:pt x="1825965" y="2091187"/>
                      <a:pt x="1833614" y="2082187"/>
                      <a:pt x="1842614" y="2077237"/>
                    </a:cubicBezTo>
                    <a:cubicBezTo>
                      <a:pt x="1851614" y="2072287"/>
                      <a:pt x="1861965" y="2070037"/>
                      <a:pt x="1871414" y="2066887"/>
                    </a:cubicBezTo>
                    <a:cubicBezTo>
                      <a:pt x="1900215" y="2057887"/>
                      <a:pt x="1925414" y="2038087"/>
                      <a:pt x="1942515" y="2013337"/>
                    </a:cubicBezTo>
                    <a:cubicBezTo>
                      <a:pt x="1950614" y="2001637"/>
                      <a:pt x="1982565" y="1941787"/>
                      <a:pt x="1964114" y="1931437"/>
                    </a:cubicBezTo>
                    <a:cubicBezTo>
                      <a:pt x="1952864" y="1925137"/>
                      <a:pt x="1944315" y="1939087"/>
                      <a:pt x="1937565" y="1947187"/>
                    </a:cubicBezTo>
                    <a:cubicBezTo>
                      <a:pt x="1836765" y="2064187"/>
                      <a:pt x="1699965" y="1899487"/>
                      <a:pt x="1690965" y="1797787"/>
                    </a:cubicBezTo>
                    <a:cubicBezTo>
                      <a:pt x="1686914" y="1753237"/>
                      <a:pt x="1697265" y="1708237"/>
                      <a:pt x="1718864" y="1669087"/>
                    </a:cubicBezTo>
                    <a:cubicBezTo>
                      <a:pt x="1740015" y="1630837"/>
                      <a:pt x="1785465" y="1607887"/>
                      <a:pt x="1802114" y="1569637"/>
                    </a:cubicBezTo>
                    <a:cubicBezTo>
                      <a:pt x="1830015" y="1503937"/>
                      <a:pt x="1811565" y="1418887"/>
                      <a:pt x="1763864" y="1367587"/>
                    </a:cubicBezTo>
                    <a:cubicBezTo>
                      <a:pt x="1737315" y="1338787"/>
                      <a:pt x="1702664" y="1318987"/>
                      <a:pt x="1674315" y="1292437"/>
                    </a:cubicBezTo>
                    <a:cubicBezTo>
                      <a:pt x="1664414" y="1282987"/>
                      <a:pt x="1639664" y="1262737"/>
                      <a:pt x="1640565" y="1246987"/>
                    </a:cubicBezTo>
                    <a:cubicBezTo>
                      <a:pt x="1641914" y="1228087"/>
                      <a:pt x="1668914" y="1222237"/>
                      <a:pt x="1681965" y="1212787"/>
                    </a:cubicBezTo>
                    <a:cubicBezTo>
                      <a:pt x="1704914" y="1195687"/>
                      <a:pt x="1720664" y="1169587"/>
                      <a:pt x="1726065" y="1141687"/>
                    </a:cubicBezTo>
                    <a:cubicBezTo>
                      <a:pt x="1734614" y="1099837"/>
                      <a:pt x="1722914" y="1056187"/>
                      <a:pt x="1702664" y="1018837"/>
                    </a:cubicBezTo>
                    <a:cubicBezTo>
                      <a:pt x="1681965" y="980587"/>
                      <a:pt x="1646414" y="951787"/>
                      <a:pt x="1625715" y="914887"/>
                    </a:cubicBezTo>
                    <a:cubicBezTo>
                      <a:pt x="1605465" y="878437"/>
                      <a:pt x="1598265" y="834337"/>
                      <a:pt x="1587465" y="794737"/>
                    </a:cubicBezTo>
                    <a:cubicBezTo>
                      <a:pt x="1572614" y="739837"/>
                      <a:pt x="1551914" y="686287"/>
                      <a:pt x="1526265" y="635887"/>
                    </a:cubicBezTo>
                    <a:cubicBezTo>
                      <a:pt x="1500164" y="583687"/>
                      <a:pt x="1468215" y="534637"/>
                      <a:pt x="1431765" y="488737"/>
                    </a:cubicBezTo>
                    <a:cubicBezTo>
                      <a:pt x="1394414" y="441937"/>
                      <a:pt x="1348515" y="406387"/>
                      <a:pt x="1308015" y="363187"/>
                    </a:cubicBezTo>
                    <a:cubicBezTo>
                      <a:pt x="1227914" y="277687"/>
                      <a:pt x="1191914" y="161587"/>
                      <a:pt x="1096965" y="86437"/>
                    </a:cubicBezTo>
                    <a:cubicBezTo>
                      <a:pt x="1009215" y="17137"/>
                      <a:pt x="887264" y="-6263"/>
                      <a:pt x="778364" y="1387"/>
                    </a:cubicBezTo>
                    <a:cubicBezTo>
                      <a:pt x="781964" y="1387"/>
                      <a:pt x="786014" y="1837"/>
                      <a:pt x="789614" y="1837"/>
                    </a:cubicBezTo>
                    <a:cubicBezTo>
                      <a:pt x="754514" y="37"/>
                      <a:pt x="714014" y="22087"/>
                      <a:pt x="678914" y="25687"/>
                    </a:cubicBezTo>
                    <a:cubicBezTo>
                      <a:pt x="641564" y="29737"/>
                      <a:pt x="603314" y="20287"/>
                      <a:pt x="566864" y="30187"/>
                    </a:cubicBezTo>
                    <a:cubicBezTo>
                      <a:pt x="534464" y="39187"/>
                      <a:pt x="517814" y="63487"/>
                      <a:pt x="497114" y="87787"/>
                    </a:cubicBezTo>
                    <a:cubicBezTo>
                      <a:pt x="468314" y="121987"/>
                      <a:pt x="441314" y="157087"/>
                      <a:pt x="417464" y="194887"/>
                    </a:cubicBezTo>
                    <a:cubicBezTo>
                      <a:pt x="389114" y="239437"/>
                      <a:pt x="360314" y="283987"/>
                      <a:pt x="331514" y="328087"/>
                    </a:cubicBezTo>
                    <a:cubicBezTo>
                      <a:pt x="273914" y="417187"/>
                      <a:pt x="232964" y="517537"/>
                      <a:pt x="214964" y="622387"/>
                    </a:cubicBezTo>
                    <a:cubicBezTo>
                      <a:pt x="195614" y="733537"/>
                      <a:pt x="213164" y="833437"/>
                      <a:pt x="234764" y="942337"/>
                    </a:cubicBezTo>
                    <a:cubicBezTo>
                      <a:pt x="242864" y="983287"/>
                      <a:pt x="250964" y="1024687"/>
                      <a:pt x="250964" y="1066537"/>
                    </a:cubicBezTo>
                    <a:cubicBezTo>
                      <a:pt x="250514" y="1141687"/>
                      <a:pt x="212714" y="1197487"/>
                      <a:pt x="192464" y="1266337"/>
                    </a:cubicBezTo>
                    <a:cubicBezTo>
                      <a:pt x="169514" y="1343287"/>
                      <a:pt x="164564" y="1422037"/>
                      <a:pt x="189764" y="1498987"/>
                    </a:cubicBezTo>
                    <a:cubicBezTo>
                      <a:pt x="197864" y="1523287"/>
                      <a:pt x="156464" y="1586737"/>
                      <a:pt x="143864" y="1606987"/>
                    </a:cubicBezTo>
                    <a:cubicBezTo>
                      <a:pt x="123614" y="1639837"/>
                      <a:pt x="84464" y="1666387"/>
                      <a:pt x="67814" y="1699237"/>
                    </a:cubicBezTo>
                    <a:cubicBezTo>
                      <a:pt x="30914" y="1771237"/>
                      <a:pt x="100214" y="1858087"/>
                      <a:pt x="63314" y="1933687"/>
                    </a:cubicBezTo>
                    <a:cubicBezTo>
                      <a:pt x="50264" y="1960687"/>
                      <a:pt x="29564" y="1983637"/>
                      <a:pt x="14714" y="2010187"/>
                    </a:cubicBezTo>
                    <a:cubicBezTo>
                      <a:pt x="-46486" y="2119087"/>
                      <a:pt x="103814" y="2215837"/>
                      <a:pt x="91214" y="2329687"/>
                    </a:cubicBezTo>
                    <a:cubicBezTo>
                      <a:pt x="89414" y="2346337"/>
                      <a:pt x="84914" y="2362987"/>
                      <a:pt x="77714" y="2377837"/>
                    </a:cubicBezTo>
                    <a:cubicBezTo>
                      <a:pt x="71864" y="2389987"/>
                      <a:pt x="46214" y="2411587"/>
                      <a:pt x="46214" y="2423737"/>
                    </a:cubicBezTo>
                    <a:cubicBezTo>
                      <a:pt x="46664" y="2454787"/>
                      <a:pt x="102464" y="2429587"/>
                      <a:pt x="116864" y="2422387"/>
                    </a:cubicBezTo>
                    <a:cubicBezTo>
                      <a:pt x="143414" y="2408887"/>
                      <a:pt x="165464" y="2385487"/>
                      <a:pt x="177164" y="2358037"/>
                    </a:cubicBezTo>
                    <a:cubicBezTo>
                      <a:pt x="189314" y="2328337"/>
                      <a:pt x="189764" y="2295487"/>
                      <a:pt x="183914" y="2263987"/>
                    </a:cubicBezTo>
                    <a:cubicBezTo>
                      <a:pt x="173564" y="2207737"/>
                      <a:pt x="129914" y="2142487"/>
                      <a:pt x="166364" y="2087137"/>
                    </a:cubicBezTo>
                    <a:cubicBezTo>
                      <a:pt x="187514" y="2055187"/>
                      <a:pt x="217214" y="2053387"/>
                      <a:pt x="241964" y="2082637"/>
                    </a:cubicBezTo>
                    <a:cubicBezTo>
                      <a:pt x="259514" y="2103337"/>
                      <a:pt x="272564" y="2126737"/>
                      <a:pt x="286964" y="2149687"/>
                    </a:cubicBezTo>
                    <a:cubicBezTo>
                      <a:pt x="332414" y="2221687"/>
                      <a:pt x="383714" y="2294137"/>
                      <a:pt x="406214" y="2377387"/>
                    </a:cubicBezTo>
                    <a:cubicBezTo>
                      <a:pt x="417014" y="2417437"/>
                      <a:pt x="419714" y="2459737"/>
                      <a:pt x="408014" y="2499787"/>
                    </a:cubicBezTo>
                    <a:cubicBezTo>
                      <a:pt x="401714" y="2520937"/>
                      <a:pt x="391364" y="2540737"/>
                      <a:pt x="378764" y="2558737"/>
                    </a:cubicBezTo>
                    <a:cubicBezTo>
                      <a:pt x="369314" y="2571787"/>
                      <a:pt x="346364" y="2597437"/>
                      <a:pt x="377864" y="2601037"/>
                    </a:cubicBezTo>
                    <a:cubicBezTo>
                      <a:pt x="384614" y="2601937"/>
                      <a:pt x="391364" y="2600137"/>
                      <a:pt x="397664" y="2597887"/>
                    </a:cubicBezTo>
                    <a:cubicBezTo>
                      <a:pt x="442664" y="2584387"/>
                      <a:pt x="485864" y="2562787"/>
                      <a:pt x="522314" y="2533087"/>
                    </a:cubicBezTo>
                    <a:cubicBezTo>
                      <a:pt x="605114" y="2466037"/>
                      <a:pt x="570914" y="2349037"/>
                      <a:pt x="535364" y="2264887"/>
                    </a:cubicBezTo>
                    <a:cubicBezTo>
                      <a:pt x="513764" y="2214037"/>
                      <a:pt x="489464" y="2163187"/>
                      <a:pt x="478664" y="2108287"/>
                    </a:cubicBezTo>
                    <a:cubicBezTo>
                      <a:pt x="474164" y="2085337"/>
                      <a:pt x="466514" y="1971487"/>
                      <a:pt x="516014" y="2028187"/>
                    </a:cubicBezTo>
                    <a:cubicBezTo>
                      <a:pt x="536264" y="2051587"/>
                      <a:pt x="552914" y="2077237"/>
                      <a:pt x="575864" y="2098837"/>
                    </a:cubicBezTo>
                    <a:cubicBezTo>
                      <a:pt x="603764" y="2125387"/>
                      <a:pt x="634814" y="2147887"/>
                      <a:pt x="668564" y="2166337"/>
                    </a:cubicBezTo>
                    <a:cubicBezTo>
                      <a:pt x="680714" y="2173087"/>
                      <a:pt x="706814" y="2191087"/>
                      <a:pt x="720764" y="2190187"/>
                    </a:cubicBezTo>
                    <a:cubicBezTo>
                      <a:pt x="740114" y="2188837"/>
                      <a:pt x="732014" y="2185237"/>
                      <a:pt x="727064" y="2173087"/>
                    </a:cubicBezTo>
                    <a:cubicBezTo>
                      <a:pt x="711764" y="2132587"/>
                      <a:pt x="670814" y="2100637"/>
                      <a:pt x="652814" y="2060137"/>
                    </a:cubicBezTo>
                    <a:cubicBezTo>
                      <a:pt x="628064" y="2004337"/>
                      <a:pt x="615014" y="1943587"/>
                      <a:pt x="615014" y="1882387"/>
                    </a:cubicBezTo>
                    <a:cubicBezTo>
                      <a:pt x="615014" y="1818037"/>
                      <a:pt x="628964" y="1753687"/>
                      <a:pt x="655964" y="1695187"/>
                    </a:cubicBezTo>
                    <a:cubicBezTo>
                      <a:pt x="669464" y="1665937"/>
                      <a:pt x="692414" y="1640287"/>
                      <a:pt x="704564" y="1610587"/>
                    </a:cubicBezTo>
                    <a:cubicBezTo>
                      <a:pt x="715364" y="1584487"/>
                      <a:pt x="721214" y="1554787"/>
                      <a:pt x="731564" y="1528237"/>
                    </a:cubicBezTo>
                    <a:cubicBezTo>
                      <a:pt x="773864" y="1478737"/>
                      <a:pt x="1018215" y="1589437"/>
                      <a:pt x="1146465" y="1707787"/>
                    </a:cubicBezTo>
                    <a:cubicBezTo>
                      <a:pt x="1142414" y="1712737"/>
                      <a:pt x="1213065" y="1820737"/>
                      <a:pt x="1217565" y="1829737"/>
                    </a:cubicBezTo>
                    <a:cubicBezTo>
                      <a:pt x="1244565" y="1882837"/>
                      <a:pt x="1271565" y="1935487"/>
                      <a:pt x="1298565" y="1988587"/>
                    </a:cubicBezTo>
                    <a:cubicBezTo>
                      <a:pt x="1371015" y="2133487"/>
                      <a:pt x="1479465" y="2282887"/>
                      <a:pt x="1486664" y="2448937"/>
                    </a:cubicBezTo>
                    <a:cubicBezTo>
                      <a:pt x="1487565" y="2470987"/>
                      <a:pt x="1468215" y="2541637"/>
                      <a:pt x="1489364" y="2553787"/>
                    </a:cubicBezTo>
                    <a:cubicBezTo>
                      <a:pt x="1524914" y="2574487"/>
                      <a:pt x="1573515" y="2474137"/>
                      <a:pt x="1581614" y="2449387"/>
                    </a:cubicBezTo>
                    <a:cubicBezTo>
                      <a:pt x="1615815" y="2343637"/>
                      <a:pt x="1552364" y="2250037"/>
                      <a:pt x="1516815" y="2154187"/>
                    </a:cubicBezTo>
                    <a:cubicBezTo>
                      <a:pt x="1537965" y="2164087"/>
                      <a:pt x="1551914" y="2174437"/>
                      <a:pt x="1565864" y="2184337"/>
                    </a:cubicBezTo>
                    <a:cubicBezTo>
                      <a:pt x="1651815" y="2243287"/>
                      <a:pt x="1761164" y="2268487"/>
                      <a:pt x="1863765" y="2246437"/>
                    </a:cubicBezTo>
                    <a:cubicBezTo>
                      <a:pt x="1959614" y="2226637"/>
                      <a:pt x="2049164" y="2161837"/>
                      <a:pt x="2037914" y="2055187"/>
                    </a:cubicBezTo>
                    <a:close/>
                    <a:moveTo>
                      <a:pt x="209114" y="823987"/>
                    </a:moveTo>
                    <a:cubicBezTo>
                      <a:pt x="209114" y="823987"/>
                      <a:pt x="209114" y="823987"/>
                      <a:pt x="209114" y="823987"/>
                    </a:cubicBezTo>
                    <a:cubicBezTo>
                      <a:pt x="209114" y="823987"/>
                      <a:pt x="209114" y="823987"/>
                      <a:pt x="209114" y="823987"/>
                    </a:cubicBezTo>
                    <a:cubicBezTo>
                      <a:pt x="209114" y="823987"/>
                      <a:pt x="209114" y="823987"/>
                      <a:pt x="209114" y="823987"/>
                    </a:cubicBezTo>
                    <a:cubicBezTo>
                      <a:pt x="209114" y="823987"/>
                      <a:pt x="208664" y="823987"/>
                      <a:pt x="209114" y="823987"/>
                    </a:cubicBezTo>
                    <a:cubicBezTo>
                      <a:pt x="208664" y="823987"/>
                      <a:pt x="209114" y="823987"/>
                      <a:pt x="209114" y="823987"/>
                    </a:cubicBezTo>
                    <a:close/>
                    <a:moveTo>
                      <a:pt x="846314" y="1749187"/>
                    </a:moveTo>
                    <a:cubicBezTo>
                      <a:pt x="845864" y="1741087"/>
                      <a:pt x="845414" y="1732987"/>
                      <a:pt x="844964" y="1725337"/>
                    </a:cubicBezTo>
                    <a:cubicBezTo>
                      <a:pt x="844964" y="1724437"/>
                      <a:pt x="844514" y="1723987"/>
                      <a:pt x="844514" y="1724437"/>
                    </a:cubicBezTo>
                    <a:cubicBezTo>
                      <a:pt x="841814" y="1725337"/>
                      <a:pt x="846764" y="1721737"/>
                      <a:pt x="846764" y="1727137"/>
                    </a:cubicBezTo>
                    <a:cubicBezTo>
                      <a:pt x="846314" y="1733887"/>
                      <a:pt x="846314" y="1741537"/>
                      <a:pt x="846314" y="1749187"/>
                    </a:cubicBezTo>
                    <a:close/>
                  </a:path>
                </a:pathLst>
              </a:custGeom>
              <a:solidFill>
                <a:srgbClr val="BE7E56"/>
              </a:solidFill>
              <a:ln w="4491"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EB041BCB-BFDE-4066-A6DC-C3357FD2F3D7}"/>
                  </a:ext>
                </a:extLst>
              </p:cNvPr>
              <p:cNvSpPr/>
              <p:nvPr/>
            </p:nvSpPr>
            <p:spPr>
              <a:xfrm>
                <a:off x="2099762" y="997060"/>
                <a:ext cx="8200" cy="21149"/>
              </a:xfrm>
              <a:custGeom>
                <a:avLst/>
                <a:gdLst>
                  <a:gd name="connsiteX0" fmla="*/ 0 w 8200"/>
                  <a:gd name="connsiteY0" fmla="*/ 0 h 21149"/>
                  <a:gd name="connsiteX1" fmla="*/ 6750 w 8200"/>
                  <a:gd name="connsiteY1" fmla="*/ 21150 h 21149"/>
                  <a:gd name="connsiteX2" fmla="*/ 0 w 8200"/>
                  <a:gd name="connsiteY2" fmla="*/ 0 h 21149"/>
                </a:gdLst>
                <a:ahLst/>
                <a:cxnLst>
                  <a:cxn ang="0">
                    <a:pos x="connsiteX0" y="connsiteY0"/>
                  </a:cxn>
                  <a:cxn ang="0">
                    <a:pos x="connsiteX1" y="connsiteY1"/>
                  </a:cxn>
                  <a:cxn ang="0">
                    <a:pos x="connsiteX2" y="connsiteY2"/>
                  </a:cxn>
                </a:cxnLst>
                <a:rect l="l" t="t" r="r" b="b"/>
                <a:pathLst>
                  <a:path w="8200" h="21149">
                    <a:moveTo>
                      <a:pt x="0" y="0"/>
                    </a:moveTo>
                    <a:cubicBezTo>
                      <a:pt x="2700" y="8100"/>
                      <a:pt x="4050" y="12600"/>
                      <a:pt x="6750" y="21150"/>
                    </a:cubicBezTo>
                    <a:cubicBezTo>
                      <a:pt x="9450" y="9900"/>
                      <a:pt x="9000" y="4950"/>
                      <a:pt x="0" y="0"/>
                    </a:cubicBezTo>
                    <a:close/>
                  </a:path>
                </a:pathLst>
              </a:custGeom>
              <a:solidFill>
                <a:srgbClr val="BE7E56"/>
              </a:solidFill>
              <a:ln w="4491" cap="flat">
                <a:noFill/>
                <a:prstDash val="solid"/>
                <a:miter/>
              </a:ln>
            </p:spPr>
            <p:txBody>
              <a:bodyPr rtlCol="0" anchor="ctr"/>
              <a:lstStyle/>
              <a:p>
                <a:endParaRPr lang="en-US"/>
              </a:p>
            </p:txBody>
          </p:sp>
        </p:grpSp>
        <p:sp>
          <p:nvSpPr>
            <p:cNvPr id="17" name="Freeform: Shape 16">
              <a:extLst>
                <a:ext uri="{FF2B5EF4-FFF2-40B4-BE49-F238E27FC236}">
                  <a16:creationId xmlns:a16="http://schemas.microsoft.com/office/drawing/2014/main" id="{F73B7DC0-4E39-4997-838F-A3D849D7B6D4}"/>
                </a:ext>
              </a:extLst>
            </p:cNvPr>
            <p:cNvSpPr/>
            <p:nvPr/>
          </p:nvSpPr>
          <p:spPr>
            <a:xfrm>
              <a:off x="715420" y="5690649"/>
              <a:ext cx="148148" cy="287526"/>
            </a:xfrm>
            <a:custGeom>
              <a:avLst/>
              <a:gdLst>
                <a:gd name="connsiteX0" fmla="*/ 81912 w 98111"/>
                <a:gd name="connsiteY0" fmla="*/ 242 h 190414"/>
                <a:gd name="connsiteX1" fmla="*/ 98112 w 98111"/>
                <a:gd name="connsiteY1" fmla="*/ 181143 h 190414"/>
                <a:gd name="connsiteX2" fmla="*/ 36462 w 98111"/>
                <a:gd name="connsiteY2" fmla="*/ 188793 h 190414"/>
                <a:gd name="connsiteX3" fmla="*/ 13062 w 98111"/>
                <a:gd name="connsiteY3" fmla="*/ 188793 h 190414"/>
                <a:gd name="connsiteX4" fmla="*/ 12 w 98111"/>
                <a:gd name="connsiteY4" fmla="*/ 148293 h 190414"/>
                <a:gd name="connsiteX5" fmla="*/ 9912 w 98111"/>
                <a:gd name="connsiteY5" fmla="*/ 107342 h 190414"/>
                <a:gd name="connsiteX6" fmla="*/ 59412 w 98111"/>
                <a:gd name="connsiteY6" fmla="*/ 15092 h 190414"/>
                <a:gd name="connsiteX7" fmla="*/ 81912 w 98111"/>
                <a:gd name="connsiteY7" fmla="*/ 242 h 190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111" h="190414">
                  <a:moveTo>
                    <a:pt x="81912" y="242"/>
                  </a:moveTo>
                  <a:cubicBezTo>
                    <a:pt x="66162" y="59642"/>
                    <a:pt x="76962" y="123543"/>
                    <a:pt x="98112" y="181143"/>
                  </a:cubicBezTo>
                  <a:cubicBezTo>
                    <a:pt x="94062" y="185192"/>
                    <a:pt x="45462" y="187442"/>
                    <a:pt x="36462" y="188793"/>
                  </a:cubicBezTo>
                  <a:cubicBezTo>
                    <a:pt x="28812" y="189692"/>
                    <a:pt x="20712" y="191942"/>
                    <a:pt x="13062" y="188793"/>
                  </a:cubicBezTo>
                  <a:cubicBezTo>
                    <a:pt x="-888" y="178442"/>
                    <a:pt x="12" y="162692"/>
                    <a:pt x="12" y="148293"/>
                  </a:cubicBezTo>
                  <a:cubicBezTo>
                    <a:pt x="12" y="134342"/>
                    <a:pt x="2712" y="119942"/>
                    <a:pt x="9912" y="107342"/>
                  </a:cubicBezTo>
                  <a:cubicBezTo>
                    <a:pt x="27462" y="77192"/>
                    <a:pt x="46812" y="47942"/>
                    <a:pt x="59412" y="15092"/>
                  </a:cubicBezTo>
                  <a:cubicBezTo>
                    <a:pt x="63012" y="6992"/>
                    <a:pt x="69762" y="-1558"/>
                    <a:pt x="81912" y="242"/>
                  </a:cubicBezTo>
                  <a:close/>
                </a:path>
              </a:pathLst>
            </a:custGeom>
            <a:solidFill>
              <a:srgbClr val="CBCBCB"/>
            </a:solidFill>
            <a:ln w="4491"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533412ED-93B2-455B-B543-E8F09136C571}"/>
                </a:ext>
              </a:extLst>
            </p:cNvPr>
            <p:cNvSpPr/>
            <p:nvPr/>
          </p:nvSpPr>
          <p:spPr>
            <a:xfrm>
              <a:off x="894147" y="4734276"/>
              <a:ext cx="502941" cy="576896"/>
            </a:xfrm>
            <a:custGeom>
              <a:avLst/>
              <a:gdLst>
                <a:gd name="connsiteX0" fmla="*/ 318600 w 333072"/>
                <a:gd name="connsiteY0" fmla="*/ 351000 h 382049"/>
                <a:gd name="connsiteX1" fmla="*/ 327150 w 333072"/>
                <a:gd name="connsiteY1" fmla="*/ 382050 h 382049"/>
                <a:gd name="connsiteX2" fmla="*/ 189450 w 333072"/>
                <a:gd name="connsiteY2" fmla="*/ 252000 h 382049"/>
                <a:gd name="connsiteX3" fmla="*/ 22050 w 333072"/>
                <a:gd name="connsiteY3" fmla="*/ 47250 h 382049"/>
                <a:gd name="connsiteX4" fmla="*/ 0 w 333072"/>
                <a:gd name="connsiteY4" fmla="*/ 21150 h 382049"/>
                <a:gd name="connsiteX5" fmla="*/ 26550 w 333072"/>
                <a:gd name="connsiteY5" fmla="*/ 0 h 382049"/>
                <a:gd name="connsiteX6" fmla="*/ 318600 w 333072"/>
                <a:gd name="connsiteY6" fmla="*/ 351000 h 382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072" h="382049">
                  <a:moveTo>
                    <a:pt x="318600" y="351000"/>
                  </a:moveTo>
                  <a:cubicBezTo>
                    <a:pt x="327150" y="360900"/>
                    <a:pt x="341100" y="367200"/>
                    <a:pt x="327150" y="382050"/>
                  </a:cubicBezTo>
                  <a:cubicBezTo>
                    <a:pt x="270900" y="350100"/>
                    <a:pt x="230400" y="300600"/>
                    <a:pt x="189450" y="252000"/>
                  </a:cubicBezTo>
                  <a:cubicBezTo>
                    <a:pt x="132750" y="184500"/>
                    <a:pt x="78750" y="115200"/>
                    <a:pt x="22050" y="47250"/>
                  </a:cubicBezTo>
                  <a:cubicBezTo>
                    <a:pt x="16200" y="40500"/>
                    <a:pt x="5400" y="28800"/>
                    <a:pt x="0" y="21150"/>
                  </a:cubicBezTo>
                  <a:cubicBezTo>
                    <a:pt x="9450" y="12150"/>
                    <a:pt x="17100" y="5850"/>
                    <a:pt x="26550" y="0"/>
                  </a:cubicBezTo>
                  <a:cubicBezTo>
                    <a:pt x="38700" y="13500"/>
                    <a:pt x="313200" y="343800"/>
                    <a:pt x="318600" y="351000"/>
                  </a:cubicBezTo>
                  <a:close/>
                </a:path>
              </a:pathLst>
            </a:custGeom>
            <a:solidFill>
              <a:srgbClr val="FDDCA5"/>
            </a:solidFill>
            <a:ln w="4491"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CC72B902-79EE-4E53-9A50-60A509BB1903}"/>
                </a:ext>
              </a:extLst>
            </p:cNvPr>
            <p:cNvSpPr/>
            <p:nvPr/>
          </p:nvSpPr>
          <p:spPr>
            <a:xfrm>
              <a:off x="873081" y="4759418"/>
              <a:ext cx="515061" cy="551755"/>
            </a:xfrm>
            <a:custGeom>
              <a:avLst/>
              <a:gdLst>
                <a:gd name="connsiteX0" fmla="*/ 18900 w 341099"/>
                <a:gd name="connsiteY0" fmla="*/ 0 h 365399"/>
                <a:gd name="connsiteX1" fmla="*/ 236250 w 341099"/>
                <a:gd name="connsiteY1" fmla="*/ 265050 h 365399"/>
                <a:gd name="connsiteX2" fmla="*/ 332100 w 341099"/>
                <a:gd name="connsiteY2" fmla="*/ 355950 h 365399"/>
                <a:gd name="connsiteX3" fmla="*/ 341100 w 341099"/>
                <a:gd name="connsiteY3" fmla="*/ 365400 h 365399"/>
                <a:gd name="connsiteX4" fmla="*/ 264600 w 341099"/>
                <a:gd name="connsiteY4" fmla="*/ 334800 h 365399"/>
                <a:gd name="connsiteX5" fmla="*/ 0 w 341099"/>
                <a:gd name="connsiteY5" fmla="*/ 14850 h 365399"/>
                <a:gd name="connsiteX6" fmla="*/ 18900 w 341099"/>
                <a:gd name="connsiteY6" fmla="*/ 0 h 365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099" h="365399">
                  <a:moveTo>
                    <a:pt x="18900" y="0"/>
                  </a:moveTo>
                  <a:cubicBezTo>
                    <a:pt x="35550" y="19350"/>
                    <a:pt x="177300" y="194400"/>
                    <a:pt x="236250" y="265050"/>
                  </a:cubicBezTo>
                  <a:cubicBezTo>
                    <a:pt x="264600" y="298800"/>
                    <a:pt x="297000" y="328950"/>
                    <a:pt x="332100" y="355950"/>
                  </a:cubicBezTo>
                  <a:cubicBezTo>
                    <a:pt x="335700" y="358650"/>
                    <a:pt x="339750" y="360450"/>
                    <a:pt x="341100" y="365400"/>
                  </a:cubicBezTo>
                  <a:cubicBezTo>
                    <a:pt x="313650" y="360000"/>
                    <a:pt x="291150" y="342900"/>
                    <a:pt x="264600" y="334800"/>
                  </a:cubicBezTo>
                  <a:cubicBezTo>
                    <a:pt x="222750" y="294300"/>
                    <a:pt x="13950" y="32850"/>
                    <a:pt x="0" y="14850"/>
                  </a:cubicBezTo>
                  <a:cubicBezTo>
                    <a:pt x="4950" y="9000"/>
                    <a:pt x="12150" y="4950"/>
                    <a:pt x="18900" y="0"/>
                  </a:cubicBezTo>
                  <a:close/>
                </a:path>
              </a:pathLst>
            </a:custGeom>
            <a:solidFill>
              <a:srgbClr val="BCA173"/>
            </a:solidFill>
            <a:ln w="4491"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4F9B2C1B-B56E-4E0D-91E0-65462BFF0464}"/>
                </a:ext>
              </a:extLst>
            </p:cNvPr>
            <p:cNvSpPr/>
            <p:nvPr/>
          </p:nvSpPr>
          <p:spPr>
            <a:xfrm>
              <a:off x="1241372" y="4980085"/>
              <a:ext cx="143123" cy="175481"/>
            </a:xfrm>
            <a:custGeom>
              <a:avLst/>
              <a:gdLst>
                <a:gd name="connsiteX0" fmla="*/ 37800 w 94783"/>
                <a:gd name="connsiteY0" fmla="*/ 116213 h 116212"/>
                <a:gd name="connsiteX1" fmla="*/ 0 w 94783"/>
                <a:gd name="connsiteY1" fmla="*/ 70313 h 116212"/>
                <a:gd name="connsiteX2" fmla="*/ 80100 w 94783"/>
                <a:gd name="connsiteY2" fmla="*/ 3262 h 116212"/>
                <a:gd name="connsiteX3" fmla="*/ 93600 w 94783"/>
                <a:gd name="connsiteY3" fmla="*/ 6863 h 116212"/>
                <a:gd name="connsiteX4" fmla="*/ 37800 w 94783"/>
                <a:gd name="connsiteY4" fmla="*/ 116213 h 116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783" h="116212">
                  <a:moveTo>
                    <a:pt x="37800" y="116213"/>
                  </a:moveTo>
                  <a:cubicBezTo>
                    <a:pt x="25200" y="100912"/>
                    <a:pt x="12600" y="85613"/>
                    <a:pt x="0" y="70313"/>
                  </a:cubicBezTo>
                  <a:cubicBezTo>
                    <a:pt x="22950" y="43313"/>
                    <a:pt x="52200" y="24412"/>
                    <a:pt x="80100" y="3262"/>
                  </a:cubicBezTo>
                  <a:cubicBezTo>
                    <a:pt x="84600" y="113"/>
                    <a:pt x="90450" y="-3488"/>
                    <a:pt x="93600" y="6863"/>
                  </a:cubicBezTo>
                  <a:cubicBezTo>
                    <a:pt x="101700" y="35213"/>
                    <a:pt x="66600" y="104963"/>
                    <a:pt x="37800" y="116213"/>
                  </a:cubicBezTo>
                  <a:close/>
                </a:path>
              </a:pathLst>
            </a:custGeom>
            <a:solidFill>
              <a:schemeClr val="bg1"/>
            </a:solidFill>
            <a:ln w="4491"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E1C72C3E-F885-407A-8890-C8C81DE81FC5}"/>
                </a:ext>
              </a:extLst>
            </p:cNvPr>
            <p:cNvSpPr/>
            <p:nvPr/>
          </p:nvSpPr>
          <p:spPr>
            <a:xfrm>
              <a:off x="813332" y="5200069"/>
              <a:ext cx="2028870" cy="780487"/>
            </a:xfrm>
            <a:custGeom>
              <a:avLst/>
              <a:gdLst>
                <a:gd name="connsiteX0" fmla="*/ 1338270 w 1343618"/>
                <a:gd name="connsiteY0" fmla="*/ 174828 h 516877"/>
                <a:gd name="connsiteX1" fmla="*/ 1263120 w 1343618"/>
                <a:gd name="connsiteY1" fmla="*/ 58728 h 516877"/>
                <a:gd name="connsiteX2" fmla="*/ 1194270 w 1343618"/>
                <a:gd name="connsiteY2" fmla="*/ 6078 h 516877"/>
                <a:gd name="connsiteX3" fmla="*/ 1045320 w 1343618"/>
                <a:gd name="connsiteY3" fmla="*/ 29028 h 516877"/>
                <a:gd name="connsiteX4" fmla="*/ 874320 w 1343618"/>
                <a:gd name="connsiteY4" fmla="*/ 73128 h 516877"/>
                <a:gd name="connsiteX5" fmla="*/ 830670 w 1343618"/>
                <a:gd name="connsiteY5" fmla="*/ 85728 h 516877"/>
                <a:gd name="connsiteX6" fmla="*/ 815820 w 1343618"/>
                <a:gd name="connsiteY6" fmla="*/ 90678 h 516877"/>
                <a:gd name="connsiteX7" fmla="*/ 794220 w 1343618"/>
                <a:gd name="connsiteY7" fmla="*/ 96978 h 516877"/>
                <a:gd name="connsiteX8" fmla="*/ 744270 w 1343618"/>
                <a:gd name="connsiteY8" fmla="*/ 119928 h 516877"/>
                <a:gd name="connsiteX9" fmla="*/ 699270 w 1343618"/>
                <a:gd name="connsiteY9" fmla="*/ 151428 h 516877"/>
                <a:gd name="connsiteX10" fmla="*/ 662370 w 1343618"/>
                <a:gd name="connsiteY10" fmla="*/ 184728 h 516877"/>
                <a:gd name="connsiteX11" fmla="*/ 628620 w 1343618"/>
                <a:gd name="connsiteY11" fmla="*/ 233778 h 516877"/>
                <a:gd name="connsiteX12" fmla="*/ 626370 w 1343618"/>
                <a:gd name="connsiteY12" fmla="*/ 234678 h 516877"/>
                <a:gd name="connsiteX13" fmla="*/ 624570 w 1343618"/>
                <a:gd name="connsiteY13" fmla="*/ 234228 h 516877"/>
                <a:gd name="connsiteX14" fmla="*/ 637170 w 1343618"/>
                <a:gd name="connsiteY14" fmla="*/ 201378 h 516877"/>
                <a:gd name="connsiteX15" fmla="*/ 676320 w 1343618"/>
                <a:gd name="connsiteY15" fmla="*/ 132078 h 516877"/>
                <a:gd name="connsiteX16" fmla="*/ 676320 w 1343618"/>
                <a:gd name="connsiteY16" fmla="*/ 125328 h 516877"/>
                <a:gd name="connsiteX17" fmla="*/ 629970 w 1343618"/>
                <a:gd name="connsiteY17" fmla="*/ 70428 h 516877"/>
                <a:gd name="connsiteX18" fmla="*/ 548070 w 1343618"/>
                <a:gd name="connsiteY18" fmla="*/ 33528 h 516877"/>
                <a:gd name="connsiteX19" fmla="*/ 529170 w 1343618"/>
                <a:gd name="connsiteY19" fmla="*/ 26778 h 516877"/>
                <a:gd name="connsiteX20" fmla="*/ 476070 w 1343618"/>
                <a:gd name="connsiteY20" fmla="*/ 15078 h 516877"/>
                <a:gd name="connsiteX21" fmla="*/ 443670 w 1343618"/>
                <a:gd name="connsiteY21" fmla="*/ 15528 h 516877"/>
                <a:gd name="connsiteX22" fmla="*/ 388320 w 1343618"/>
                <a:gd name="connsiteY22" fmla="*/ 35778 h 516877"/>
                <a:gd name="connsiteX23" fmla="*/ 375270 w 1343618"/>
                <a:gd name="connsiteY23" fmla="*/ 45228 h 516877"/>
                <a:gd name="connsiteX24" fmla="*/ 378420 w 1343618"/>
                <a:gd name="connsiteY24" fmla="*/ 68178 h 516877"/>
                <a:gd name="connsiteX25" fmla="*/ 353670 w 1343618"/>
                <a:gd name="connsiteY25" fmla="*/ 59628 h 516877"/>
                <a:gd name="connsiteX26" fmla="*/ 306420 w 1343618"/>
                <a:gd name="connsiteY26" fmla="*/ 43428 h 516877"/>
                <a:gd name="connsiteX27" fmla="*/ 255120 w 1343618"/>
                <a:gd name="connsiteY27" fmla="*/ 46578 h 516877"/>
                <a:gd name="connsiteX28" fmla="*/ 191220 w 1343618"/>
                <a:gd name="connsiteY28" fmla="*/ 96078 h 516877"/>
                <a:gd name="connsiteX29" fmla="*/ 97170 w 1343618"/>
                <a:gd name="connsiteY29" fmla="*/ 204528 h 516877"/>
                <a:gd name="connsiteX30" fmla="*/ 11220 w 1343618"/>
                <a:gd name="connsiteY30" fmla="*/ 337728 h 516877"/>
                <a:gd name="connsiteX31" fmla="*/ 19320 w 1343618"/>
                <a:gd name="connsiteY31" fmla="*/ 503778 h 516877"/>
                <a:gd name="connsiteX32" fmla="*/ 92220 w 1343618"/>
                <a:gd name="connsiteY32" fmla="*/ 512328 h 516877"/>
                <a:gd name="connsiteX33" fmla="*/ 192570 w 1343618"/>
                <a:gd name="connsiteY33" fmla="*/ 506928 h 516877"/>
                <a:gd name="connsiteX34" fmla="*/ 437820 w 1343618"/>
                <a:gd name="connsiteY34" fmla="*/ 487128 h 516877"/>
                <a:gd name="connsiteX35" fmla="*/ 517020 w 1343618"/>
                <a:gd name="connsiteY35" fmla="*/ 397128 h 516877"/>
                <a:gd name="connsiteX36" fmla="*/ 534570 w 1343618"/>
                <a:gd name="connsiteY36" fmla="*/ 379128 h 516877"/>
                <a:gd name="connsiteX37" fmla="*/ 539070 w 1343618"/>
                <a:gd name="connsiteY37" fmla="*/ 374178 h 516877"/>
                <a:gd name="connsiteX38" fmla="*/ 571020 w 1343618"/>
                <a:gd name="connsiteY38" fmla="*/ 389928 h 516877"/>
                <a:gd name="connsiteX39" fmla="*/ 599370 w 1343618"/>
                <a:gd name="connsiteY39" fmla="*/ 405678 h 516877"/>
                <a:gd name="connsiteX40" fmla="*/ 661920 w 1343618"/>
                <a:gd name="connsiteY40" fmla="*/ 403878 h 516877"/>
                <a:gd name="connsiteX41" fmla="*/ 794220 w 1343618"/>
                <a:gd name="connsiteY41" fmla="*/ 358878 h 516877"/>
                <a:gd name="connsiteX42" fmla="*/ 818970 w 1343618"/>
                <a:gd name="connsiteY42" fmla="*/ 360678 h 516877"/>
                <a:gd name="connsiteX43" fmla="*/ 845070 w 1343618"/>
                <a:gd name="connsiteY43" fmla="*/ 338628 h 516877"/>
                <a:gd name="connsiteX44" fmla="*/ 903570 w 1343618"/>
                <a:gd name="connsiteY44" fmla="*/ 301728 h 516877"/>
                <a:gd name="connsiteX45" fmla="*/ 913470 w 1343618"/>
                <a:gd name="connsiteY45" fmla="*/ 297228 h 516877"/>
                <a:gd name="connsiteX46" fmla="*/ 1196070 w 1343618"/>
                <a:gd name="connsiteY46" fmla="*/ 229728 h 516877"/>
                <a:gd name="connsiteX47" fmla="*/ 1340070 w 1343618"/>
                <a:gd name="connsiteY47" fmla="*/ 198228 h 516877"/>
                <a:gd name="connsiteX48" fmla="*/ 1338270 w 1343618"/>
                <a:gd name="connsiteY48" fmla="*/ 174828 h 516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343618" h="516877">
                  <a:moveTo>
                    <a:pt x="1338270" y="174828"/>
                  </a:moveTo>
                  <a:cubicBezTo>
                    <a:pt x="1319370" y="132078"/>
                    <a:pt x="1294170" y="93378"/>
                    <a:pt x="1263120" y="58728"/>
                  </a:cubicBezTo>
                  <a:cubicBezTo>
                    <a:pt x="1243770" y="37128"/>
                    <a:pt x="1221720" y="17778"/>
                    <a:pt x="1194270" y="6078"/>
                  </a:cubicBezTo>
                  <a:cubicBezTo>
                    <a:pt x="1151070" y="-12822"/>
                    <a:pt x="1087620" y="17328"/>
                    <a:pt x="1045320" y="29028"/>
                  </a:cubicBezTo>
                  <a:cubicBezTo>
                    <a:pt x="988620" y="44328"/>
                    <a:pt x="929670" y="55578"/>
                    <a:pt x="874320" y="73128"/>
                  </a:cubicBezTo>
                  <a:cubicBezTo>
                    <a:pt x="860370" y="79428"/>
                    <a:pt x="845070" y="80778"/>
                    <a:pt x="830670" y="85728"/>
                  </a:cubicBezTo>
                  <a:cubicBezTo>
                    <a:pt x="825720" y="87978"/>
                    <a:pt x="820770" y="89328"/>
                    <a:pt x="815820" y="90678"/>
                  </a:cubicBezTo>
                  <a:cubicBezTo>
                    <a:pt x="808620" y="92478"/>
                    <a:pt x="801420" y="94728"/>
                    <a:pt x="794220" y="96978"/>
                  </a:cubicBezTo>
                  <a:cubicBezTo>
                    <a:pt x="776670" y="102378"/>
                    <a:pt x="756870" y="105078"/>
                    <a:pt x="744270" y="119928"/>
                  </a:cubicBezTo>
                  <a:cubicBezTo>
                    <a:pt x="731670" y="134778"/>
                    <a:pt x="716370" y="143778"/>
                    <a:pt x="699270" y="151428"/>
                  </a:cubicBezTo>
                  <a:cubicBezTo>
                    <a:pt x="683070" y="158178"/>
                    <a:pt x="667770" y="167178"/>
                    <a:pt x="662370" y="184728"/>
                  </a:cubicBezTo>
                  <a:cubicBezTo>
                    <a:pt x="656520" y="204978"/>
                    <a:pt x="644370" y="220278"/>
                    <a:pt x="628620" y="233778"/>
                  </a:cubicBezTo>
                  <a:cubicBezTo>
                    <a:pt x="627720" y="234228"/>
                    <a:pt x="627270" y="234678"/>
                    <a:pt x="626370" y="234678"/>
                  </a:cubicBezTo>
                  <a:cubicBezTo>
                    <a:pt x="625920" y="234678"/>
                    <a:pt x="624570" y="234228"/>
                    <a:pt x="624570" y="234228"/>
                  </a:cubicBezTo>
                  <a:cubicBezTo>
                    <a:pt x="626370" y="222528"/>
                    <a:pt x="630420" y="211728"/>
                    <a:pt x="637170" y="201378"/>
                  </a:cubicBezTo>
                  <a:cubicBezTo>
                    <a:pt x="650220" y="178428"/>
                    <a:pt x="670020" y="159078"/>
                    <a:pt x="676320" y="132078"/>
                  </a:cubicBezTo>
                  <a:cubicBezTo>
                    <a:pt x="676770" y="129828"/>
                    <a:pt x="676320" y="127578"/>
                    <a:pt x="676320" y="125328"/>
                  </a:cubicBezTo>
                  <a:cubicBezTo>
                    <a:pt x="672270" y="97878"/>
                    <a:pt x="650670" y="83928"/>
                    <a:pt x="629970" y="70428"/>
                  </a:cubicBezTo>
                  <a:cubicBezTo>
                    <a:pt x="604770" y="54228"/>
                    <a:pt x="575520" y="45228"/>
                    <a:pt x="548070" y="33528"/>
                  </a:cubicBezTo>
                  <a:cubicBezTo>
                    <a:pt x="541770" y="31278"/>
                    <a:pt x="535470" y="29028"/>
                    <a:pt x="529170" y="26778"/>
                  </a:cubicBezTo>
                  <a:cubicBezTo>
                    <a:pt x="511620" y="21378"/>
                    <a:pt x="494970" y="13728"/>
                    <a:pt x="476070" y="15078"/>
                  </a:cubicBezTo>
                  <a:cubicBezTo>
                    <a:pt x="465270" y="18228"/>
                    <a:pt x="454470" y="18228"/>
                    <a:pt x="443670" y="15528"/>
                  </a:cubicBezTo>
                  <a:cubicBezTo>
                    <a:pt x="422520" y="15078"/>
                    <a:pt x="406320" y="28128"/>
                    <a:pt x="388320" y="35778"/>
                  </a:cubicBezTo>
                  <a:cubicBezTo>
                    <a:pt x="383370" y="38478"/>
                    <a:pt x="378870" y="40728"/>
                    <a:pt x="375270" y="45228"/>
                  </a:cubicBezTo>
                  <a:cubicBezTo>
                    <a:pt x="369420" y="53778"/>
                    <a:pt x="381120" y="60078"/>
                    <a:pt x="378420" y="68178"/>
                  </a:cubicBezTo>
                  <a:cubicBezTo>
                    <a:pt x="369420" y="68178"/>
                    <a:pt x="361770" y="63228"/>
                    <a:pt x="353670" y="59628"/>
                  </a:cubicBezTo>
                  <a:cubicBezTo>
                    <a:pt x="338370" y="52878"/>
                    <a:pt x="323970" y="43428"/>
                    <a:pt x="306420" y="43428"/>
                  </a:cubicBezTo>
                  <a:cubicBezTo>
                    <a:pt x="289770" y="47928"/>
                    <a:pt x="272220" y="45228"/>
                    <a:pt x="255120" y="46578"/>
                  </a:cubicBezTo>
                  <a:cubicBezTo>
                    <a:pt x="224970" y="51528"/>
                    <a:pt x="209220" y="75378"/>
                    <a:pt x="191220" y="96078"/>
                  </a:cubicBezTo>
                  <a:cubicBezTo>
                    <a:pt x="159270" y="132528"/>
                    <a:pt x="131820" y="170778"/>
                    <a:pt x="97170" y="204528"/>
                  </a:cubicBezTo>
                  <a:cubicBezTo>
                    <a:pt x="59820" y="240978"/>
                    <a:pt x="28770" y="288228"/>
                    <a:pt x="11220" y="337728"/>
                  </a:cubicBezTo>
                  <a:cubicBezTo>
                    <a:pt x="-5880" y="393978"/>
                    <a:pt x="-3630" y="449328"/>
                    <a:pt x="19320" y="503778"/>
                  </a:cubicBezTo>
                  <a:cubicBezTo>
                    <a:pt x="29220" y="525828"/>
                    <a:pt x="69720" y="513678"/>
                    <a:pt x="92220" y="512328"/>
                  </a:cubicBezTo>
                  <a:cubicBezTo>
                    <a:pt x="125520" y="510528"/>
                    <a:pt x="158820" y="508728"/>
                    <a:pt x="192570" y="506928"/>
                  </a:cubicBezTo>
                  <a:cubicBezTo>
                    <a:pt x="272670" y="506928"/>
                    <a:pt x="359520" y="503778"/>
                    <a:pt x="437820" y="487128"/>
                  </a:cubicBezTo>
                  <a:cubicBezTo>
                    <a:pt x="518820" y="469578"/>
                    <a:pt x="513870" y="460128"/>
                    <a:pt x="517020" y="397128"/>
                  </a:cubicBezTo>
                  <a:cubicBezTo>
                    <a:pt x="522870" y="391278"/>
                    <a:pt x="528720" y="384978"/>
                    <a:pt x="534570" y="379128"/>
                  </a:cubicBezTo>
                  <a:cubicBezTo>
                    <a:pt x="536370" y="377778"/>
                    <a:pt x="537720" y="375978"/>
                    <a:pt x="539070" y="374178"/>
                  </a:cubicBezTo>
                  <a:cubicBezTo>
                    <a:pt x="552570" y="372828"/>
                    <a:pt x="562920" y="377778"/>
                    <a:pt x="571020" y="389928"/>
                  </a:cubicBezTo>
                  <a:cubicBezTo>
                    <a:pt x="577320" y="399378"/>
                    <a:pt x="587220" y="405678"/>
                    <a:pt x="599370" y="405678"/>
                  </a:cubicBezTo>
                  <a:cubicBezTo>
                    <a:pt x="620070" y="406128"/>
                    <a:pt x="641220" y="404328"/>
                    <a:pt x="661920" y="403878"/>
                  </a:cubicBezTo>
                  <a:cubicBezTo>
                    <a:pt x="710520" y="402528"/>
                    <a:pt x="748770" y="368328"/>
                    <a:pt x="794220" y="358878"/>
                  </a:cubicBezTo>
                  <a:cubicBezTo>
                    <a:pt x="800970" y="361128"/>
                    <a:pt x="809070" y="361578"/>
                    <a:pt x="818970" y="360678"/>
                  </a:cubicBezTo>
                  <a:cubicBezTo>
                    <a:pt x="829320" y="355728"/>
                    <a:pt x="838770" y="348528"/>
                    <a:pt x="845070" y="338628"/>
                  </a:cubicBezTo>
                  <a:cubicBezTo>
                    <a:pt x="864420" y="326478"/>
                    <a:pt x="880170" y="307578"/>
                    <a:pt x="903570" y="301728"/>
                  </a:cubicBezTo>
                  <a:cubicBezTo>
                    <a:pt x="906720" y="300378"/>
                    <a:pt x="909870" y="298128"/>
                    <a:pt x="913470" y="297228"/>
                  </a:cubicBezTo>
                  <a:cubicBezTo>
                    <a:pt x="1006620" y="270678"/>
                    <a:pt x="1101570" y="251778"/>
                    <a:pt x="1196070" y="229728"/>
                  </a:cubicBezTo>
                  <a:cubicBezTo>
                    <a:pt x="1243770" y="218478"/>
                    <a:pt x="1291470" y="206328"/>
                    <a:pt x="1340070" y="198228"/>
                  </a:cubicBezTo>
                  <a:cubicBezTo>
                    <a:pt x="1347270" y="191028"/>
                    <a:pt x="1341870" y="182478"/>
                    <a:pt x="1338270" y="174828"/>
                  </a:cubicBezTo>
                  <a:close/>
                </a:path>
              </a:pathLst>
            </a:custGeom>
            <a:solidFill>
              <a:srgbClr val="F9D6BA"/>
            </a:solidFill>
            <a:ln w="4491" cap="flat">
              <a:noFill/>
              <a:prstDash val="solid"/>
              <a:miter/>
            </a:ln>
          </p:spPr>
          <p:txBody>
            <a:bodyPr rtlCol="0" anchor="ctr"/>
            <a:lstStyle/>
            <a:p>
              <a:endParaRPr lang="en-US"/>
            </a:p>
          </p:txBody>
        </p:sp>
        <p:grpSp>
          <p:nvGrpSpPr>
            <p:cNvPr id="22" name="Graphic 2">
              <a:extLst>
                <a:ext uri="{FF2B5EF4-FFF2-40B4-BE49-F238E27FC236}">
                  <a16:creationId xmlns:a16="http://schemas.microsoft.com/office/drawing/2014/main" id="{A1EAE2B6-71CA-4FFA-97DC-A4951A4A23F8}"/>
                </a:ext>
              </a:extLst>
            </p:cNvPr>
            <p:cNvGrpSpPr/>
            <p:nvPr/>
          </p:nvGrpSpPr>
          <p:grpSpPr>
            <a:xfrm>
              <a:off x="811988" y="5199731"/>
              <a:ext cx="2030041" cy="781164"/>
              <a:chOff x="405553" y="3082808"/>
              <a:chExt cx="1344393" cy="517325"/>
            </a:xfrm>
            <a:solidFill>
              <a:srgbClr val="E2C2A7"/>
            </a:solidFill>
          </p:grpSpPr>
          <p:sp>
            <p:nvSpPr>
              <p:cNvPr id="39" name="Freeform: Shape 38">
                <a:extLst>
                  <a:ext uri="{FF2B5EF4-FFF2-40B4-BE49-F238E27FC236}">
                    <a16:creationId xmlns:a16="http://schemas.microsoft.com/office/drawing/2014/main" id="{F74104C0-5023-4219-968A-9F5201C3444B}"/>
                  </a:ext>
                </a:extLst>
              </p:cNvPr>
              <p:cNvSpPr/>
              <p:nvPr/>
            </p:nvSpPr>
            <p:spPr>
              <a:xfrm>
                <a:off x="405553" y="3359561"/>
                <a:ext cx="517459" cy="240572"/>
              </a:xfrm>
              <a:custGeom>
                <a:avLst/>
                <a:gdLst>
                  <a:gd name="connsiteX0" fmla="*/ 472909 w 517459"/>
                  <a:gd name="connsiteY0" fmla="*/ 76500 h 240572"/>
                  <a:gd name="connsiteX1" fmla="*/ 308209 w 517459"/>
                  <a:gd name="connsiteY1" fmla="*/ 27000 h 240572"/>
                  <a:gd name="connsiteX2" fmla="*/ 260059 w 517459"/>
                  <a:gd name="connsiteY2" fmla="*/ 18450 h 240572"/>
                  <a:gd name="connsiteX3" fmla="*/ 275359 w 517459"/>
                  <a:gd name="connsiteY3" fmla="*/ 27450 h 240572"/>
                  <a:gd name="connsiteX4" fmla="*/ 408559 w 517459"/>
                  <a:gd name="connsiteY4" fmla="*/ 67050 h 240572"/>
                  <a:gd name="connsiteX5" fmla="*/ 482809 w 517459"/>
                  <a:gd name="connsiteY5" fmla="*/ 103050 h 240572"/>
                  <a:gd name="connsiteX6" fmla="*/ 501709 w 517459"/>
                  <a:gd name="connsiteY6" fmla="*/ 153000 h 240572"/>
                  <a:gd name="connsiteX7" fmla="*/ 460309 w 517459"/>
                  <a:gd name="connsiteY7" fmla="*/ 170550 h 240572"/>
                  <a:gd name="connsiteX8" fmla="*/ 409459 w 517459"/>
                  <a:gd name="connsiteY8" fmla="*/ 163800 h 240572"/>
                  <a:gd name="connsiteX9" fmla="*/ 278959 w 517459"/>
                  <a:gd name="connsiteY9" fmla="*/ 135900 h 240572"/>
                  <a:gd name="connsiteX10" fmla="*/ 343309 w 517459"/>
                  <a:gd name="connsiteY10" fmla="*/ 165150 h 240572"/>
                  <a:gd name="connsiteX11" fmla="*/ 371659 w 517459"/>
                  <a:gd name="connsiteY11" fmla="*/ 192600 h 240572"/>
                  <a:gd name="connsiteX12" fmla="*/ 336559 w 517459"/>
                  <a:gd name="connsiteY12" fmla="*/ 211050 h 240572"/>
                  <a:gd name="connsiteX13" fmla="*/ 181759 w 517459"/>
                  <a:gd name="connsiteY13" fmla="*/ 201150 h 240572"/>
                  <a:gd name="connsiteX14" fmla="*/ 80059 w 517459"/>
                  <a:gd name="connsiteY14" fmla="*/ 192600 h 240572"/>
                  <a:gd name="connsiteX15" fmla="*/ 62059 w 517459"/>
                  <a:gd name="connsiteY15" fmla="*/ 186300 h 240572"/>
                  <a:gd name="connsiteX16" fmla="*/ 35509 w 517459"/>
                  <a:gd name="connsiteY16" fmla="*/ 133200 h 240572"/>
                  <a:gd name="connsiteX17" fmla="*/ 34159 w 517459"/>
                  <a:gd name="connsiteY17" fmla="*/ 49050 h 240572"/>
                  <a:gd name="connsiteX18" fmla="*/ 41809 w 517459"/>
                  <a:gd name="connsiteY18" fmla="*/ 0 h 240572"/>
                  <a:gd name="connsiteX19" fmla="*/ 11659 w 517459"/>
                  <a:gd name="connsiteY19" fmla="*/ 62550 h 240572"/>
                  <a:gd name="connsiteX20" fmla="*/ 19759 w 517459"/>
                  <a:gd name="connsiteY20" fmla="*/ 228600 h 240572"/>
                  <a:gd name="connsiteX21" fmla="*/ 205609 w 517459"/>
                  <a:gd name="connsiteY21" fmla="*/ 231300 h 240572"/>
                  <a:gd name="connsiteX22" fmla="*/ 438259 w 517459"/>
                  <a:gd name="connsiteY22" fmla="*/ 211950 h 240572"/>
                  <a:gd name="connsiteX23" fmla="*/ 517459 w 517459"/>
                  <a:gd name="connsiteY23" fmla="*/ 121950 h 240572"/>
                  <a:gd name="connsiteX24" fmla="*/ 472909 w 517459"/>
                  <a:gd name="connsiteY24" fmla="*/ 76500 h 24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17459" h="240572">
                    <a:moveTo>
                      <a:pt x="472909" y="76500"/>
                    </a:moveTo>
                    <a:cubicBezTo>
                      <a:pt x="421159" y="49950"/>
                      <a:pt x="364009" y="40050"/>
                      <a:pt x="308209" y="27000"/>
                    </a:cubicBezTo>
                    <a:cubicBezTo>
                      <a:pt x="292909" y="23400"/>
                      <a:pt x="277609" y="15300"/>
                      <a:pt x="260059" y="18450"/>
                    </a:cubicBezTo>
                    <a:cubicBezTo>
                      <a:pt x="263659" y="25650"/>
                      <a:pt x="269959" y="25650"/>
                      <a:pt x="275359" y="27450"/>
                    </a:cubicBezTo>
                    <a:cubicBezTo>
                      <a:pt x="319909" y="40500"/>
                      <a:pt x="364009" y="54000"/>
                      <a:pt x="408559" y="67050"/>
                    </a:cubicBezTo>
                    <a:cubicBezTo>
                      <a:pt x="435109" y="75150"/>
                      <a:pt x="460759" y="85950"/>
                      <a:pt x="482809" y="103050"/>
                    </a:cubicBezTo>
                    <a:cubicBezTo>
                      <a:pt x="499009" y="115650"/>
                      <a:pt x="505759" y="135000"/>
                      <a:pt x="501709" y="153000"/>
                    </a:cubicBezTo>
                    <a:cubicBezTo>
                      <a:pt x="497209" y="171900"/>
                      <a:pt x="476959" y="171900"/>
                      <a:pt x="460309" y="170550"/>
                    </a:cubicBezTo>
                    <a:cubicBezTo>
                      <a:pt x="443209" y="169200"/>
                      <a:pt x="426109" y="166950"/>
                      <a:pt x="409459" y="163800"/>
                    </a:cubicBezTo>
                    <a:cubicBezTo>
                      <a:pt x="365809" y="154800"/>
                      <a:pt x="322609" y="145350"/>
                      <a:pt x="278959" y="135900"/>
                    </a:cubicBezTo>
                    <a:cubicBezTo>
                      <a:pt x="299659" y="147150"/>
                      <a:pt x="321709" y="155700"/>
                      <a:pt x="343309" y="165150"/>
                    </a:cubicBezTo>
                    <a:cubicBezTo>
                      <a:pt x="355909" y="171000"/>
                      <a:pt x="374359" y="176400"/>
                      <a:pt x="371659" y="192600"/>
                    </a:cubicBezTo>
                    <a:cubicBezTo>
                      <a:pt x="369409" y="208350"/>
                      <a:pt x="350059" y="208800"/>
                      <a:pt x="336559" y="211050"/>
                    </a:cubicBezTo>
                    <a:cubicBezTo>
                      <a:pt x="284359" y="221400"/>
                      <a:pt x="232609" y="216000"/>
                      <a:pt x="181759" y="201150"/>
                    </a:cubicBezTo>
                    <a:cubicBezTo>
                      <a:pt x="148459" y="191250"/>
                      <a:pt x="116059" y="173700"/>
                      <a:pt x="80059" y="192600"/>
                    </a:cubicBezTo>
                    <a:cubicBezTo>
                      <a:pt x="73759" y="196200"/>
                      <a:pt x="67459" y="191250"/>
                      <a:pt x="62059" y="186300"/>
                    </a:cubicBezTo>
                    <a:cubicBezTo>
                      <a:pt x="46309" y="171900"/>
                      <a:pt x="40009" y="153000"/>
                      <a:pt x="35509" y="133200"/>
                    </a:cubicBezTo>
                    <a:cubicBezTo>
                      <a:pt x="28309" y="101700"/>
                      <a:pt x="27409" y="79650"/>
                      <a:pt x="34159" y="49050"/>
                    </a:cubicBezTo>
                    <a:cubicBezTo>
                      <a:pt x="36409" y="38700"/>
                      <a:pt x="40459" y="16200"/>
                      <a:pt x="41809" y="0"/>
                    </a:cubicBezTo>
                    <a:cubicBezTo>
                      <a:pt x="34159" y="8550"/>
                      <a:pt x="14359" y="56250"/>
                      <a:pt x="11659" y="62550"/>
                    </a:cubicBezTo>
                    <a:cubicBezTo>
                      <a:pt x="-5441" y="118800"/>
                      <a:pt x="-4541" y="154350"/>
                      <a:pt x="19759" y="228600"/>
                    </a:cubicBezTo>
                    <a:cubicBezTo>
                      <a:pt x="27859" y="253350"/>
                      <a:pt x="152509" y="232200"/>
                      <a:pt x="205609" y="231300"/>
                    </a:cubicBezTo>
                    <a:cubicBezTo>
                      <a:pt x="283459" y="225450"/>
                      <a:pt x="361309" y="228600"/>
                      <a:pt x="438259" y="211950"/>
                    </a:cubicBezTo>
                    <a:cubicBezTo>
                      <a:pt x="519259" y="194400"/>
                      <a:pt x="514309" y="184950"/>
                      <a:pt x="517459" y="121950"/>
                    </a:cubicBezTo>
                    <a:cubicBezTo>
                      <a:pt x="508909" y="100350"/>
                      <a:pt x="492259" y="86400"/>
                      <a:pt x="472909" y="76500"/>
                    </a:cubicBezTo>
                    <a:close/>
                  </a:path>
                </a:pathLst>
              </a:custGeom>
              <a:solidFill>
                <a:srgbClr val="E2C2A7"/>
              </a:solidFill>
              <a:ln w="4491"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E2C81E0E-6803-4AB5-8F00-1923FD28B7E3}"/>
                  </a:ext>
                </a:extLst>
              </p:cNvPr>
              <p:cNvSpPr/>
              <p:nvPr/>
            </p:nvSpPr>
            <p:spPr>
              <a:xfrm>
                <a:off x="691713" y="3244811"/>
                <a:ext cx="533250" cy="244421"/>
              </a:xfrm>
              <a:custGeom>
                <a:avLst/>
                <a:gdLst>
                  <a:gd name="connsiteX0" fmla="*/ 497700 w 533250"/>
                  <a:gd name="connsiteY0" fmla="*/ 157500 h 244421"/>
                  <a:gd name="connsiteX1" fmla="*/ 515700 w 533250"/>
                  <a:gd name="connsiteY1" fmla="*/ 51750 h 244421"/>
                  <a:gd name="connsiteX2" fmla="*/ 522450 w 533250"/>
                  <a:gd name="connsiteY2" fmla="*/ 0 h 244421"/>
                  <a:gd name="connsiteX3" fmla="*/ 501300 w 533250"/>
                  <a:gd name="connsiteY3" fmla="*/ 97200 h 244421"/>
                  <a:gd name="connsiteX4" fmla="*/ 451800 w 533250"/>
                  <a:gd name="connsiteY4" fmla="*/ 192150 h 244421"/>
                  <a:gd name="connsiteX5" fmla="*/ 414900 w 533250"/>
                  <a:gd name="connsiteY5" fmla="*/ 198900 h 244421"/>
                  <a:gd name="connsiteX6" fmla="*/ 409500 w 533250"/>
                  <a:gd name="connsiteY6" fmla="*/ 164250 h 244421"/>
                  <a:gd name="connsiteX7" fmla="*/ 428400 w 533250"/>
                  <a:gd name="connsiteY7" fmla="*/ 102150 h 244421"/>
                  <a:gd name="connsiteX8" fmla="*/ 446400 w 533250"/>
                  <a:gd name="connsiteY8" fmla="*/ 37800 h 244421"/>
                  <a:gd name="connsiteX9" fmla="*/ 427050 w 533250"/>
                  <a:gd name="connsiteY9" fmla="*/ 75600 h 244421"/>
                  <a:gd name="connsiteX10" fmla="*/ 377100 w 533250"/>
                  <a:gd name="connsiteY10" fmla="*/ 192600 h 244421"/>
                  <a:gd name="connsiteX11" fmla="*/ 339300 w 533250"/>
                  <a:gd name="connsiteY11" fmla="*/ 207900 h 244421"/>
                  <a:gd name="connsiteX12" fmla="*/ 321300 w 533250"/>
                  <a:gd name="connsiteY12" fmla="*/ 176850 h 244421"/>
                  <a:gd name="connsiteX13" fmla="*/ 321300 w 533250"/>
                  <a:gd name="connsiteY13" fmla="*/ 147600 h 244421"/>
                  <a:gd name="connsiteX14" fmla="*/ 304650 w 533250"/>
                  <a:gd name="connsiteY14" fmla="*/ 137250 h 244421"/>
                  <a:gd name="connsiteX15" fmla="*/ 270900 w 533250"/>
                  <a:gd name="connsiteY15" fmla="*/ 126900 h 244421"/>
                  <a:gd name="connsiteX16" fmla="*/ 246600 w 533250"/>
                  <a:gd name="connsiteY16" fmla="*/ 59400 h 244421"/>
                  <a:gd name="connsiteX17" fmla="*/ 173700 w 533250"/>
                  <a:gd name="connsiteY17" fmla="*/ 70200 h 244421"/>
                  <a:gd name="connsiteX18" fmla="*/ 28800 w 533250"/>
                  <a:gd name="connsiteY18" fmla="*/ 10350 h 244421"/>
                  <a:gd name="connsiteX19" fmla="*/ 0 w 533250"/>
                  <a:gd name="connsiteY19" fmla="*/ 11700 h 244421"/>
                  <a:gd name="connsiteX20" fmla="*/ 57600 w 533250"/>
                  <a:gd name="connsiteY20" fmla="*/ 40500 h 244421"/>
                  <a:gd name="connsiteX21" fmla="*/ 218250 w 533250"/>
                  <a:gd name="connsiteY21" fmla="*/ 91800 h 244421"/>
                  <a:gd name="connsiteX22" fmla="*/ 241200 w 533250"/>
                  <a:gd name="connsiteY22" fmla="*/ 107100 h 244421"/>
                  <a:gd name="connsiteX23" fmla="*/ 248850 w 533250"/>
                  <a:gd name="connsiteY23" fmla="*/ 213300 h 244421"/>
                  <a:gd name="connsiteX24" fmla="*/ 285300 w 533250"/>
                  <a:gd name="connsiteY24" fmla="*/ 228600 h 244421"/>
                  <a:gd name="connsiteX25" fmla="*/ 313650 w 533250"/>
                  <a:gd name="connsiteY25" fmla="*/ 244350 h 244421"/>
                  <a:gd name="connsiteX26" fmla="*/ 376200 w 533250"/>
                  <a:gd name="connsiteY26" fmla="*/ 242550 h 244421"/>
                  <a:gd name="connsiteX27" fmla="*/ 533250 w 533250"/>
                  <a:gd name="connsiteY27" fmla="*/ 194850 h 244421"/>
                  <a:gd name="connsiteX28" fmla="*/ 497700 w 533250"/>
                  <a:gd name="connsiteY28" fmla="*/ 157500 h 244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33250" h="244421">
                    <a:moveTo>
                      <a:pt x="497700" y="157500"/>
                    </a:moveTo>
                    <a:cubicBezTo>
                      <a:pt x="508050" y="122850"/>
                      <a:pt x="509400" y="86850"/>
                      <a:pt x="515700" y="51750"/>
                    </a:cubicBezTo>
                    <a:cubicBezTo>
                      <a:pt x="518400" y="36900"/>
                      <a:pt x="524250" y="22050"/>
                      <a:pt x="522450" y="0"/>
                    </a:cubicBezTo>
                    <a:cubicBezTo>
                      <a:pt x="510750" y="36000"/>
                      <a:pt x="505800" y="66600"/>
                      <a:pt x="501300" y="97200"/>
                    </a:cubicBezTo>
                    <a:cubicBezTo>
                      <a:pt x="495900" y="134550"/>
                      <a:pt x="483300" y="168750"/>
                      <a:pt x="451800" y="192150"/>
                    </a:cubicBezTo>
                    <a:cubicBezTo>
                      <a:pt x="441450" y="199800"/>
                      <a:pt x="428400" y="208350"/>
                      <a:pt x="414900" y="198900"/>
                    </a:cubicBezTo>
                    <a:cubicBezTo>
                      <a:pt x="401400" y="189900"/>
                      <a:pt x="405900" y="176400"/>
                      <a:pt x="409500" y="164250"/>
                    </a:cubicBezTo>
                    <a:cubicBezTo>
                      <a:pt x="415350" y="143550"/>
                      <a:pt x="422550" y="122850"/>
                      <a:pt x="428400" y="102150"/>
                    </a:cubicBezTo>
                    <a:cubicBezTo>
                      <a:pt x="434700" y="81000"/>
                      <a:pt x="440550" y="59400"/>
                      <a:pt x="446400" y="37800"/>
                    </a:cubicBezTo>
                    <a:cubicBezTo>
                      <a:pt x="433800" y="48150"/>
                      <a:pt x="429750" y="62100"/>
                      <a:pt x="427050" y="75600"/>
                    </a:cubicBezTo>
                    <a:cubicBezTo>
                      <a:pt x="418950" y="118350"/>
                      <a:pt x="398250" y="155250"/>
                      <a:pt x="377100" y="192600"/>
                    </a:cubicBezTo>
                    <a:cubicBezTo>
                      <a:pt x="367650" y="209250"/>
                      <a:pt x="354600" y="211050"/>
                      <a:pt x="339300" y="207900"/>
                    </a:cubicBezTo>
                    <a:cubicBezTo>
                      <a:pt x="322200" y="204750"/>
                      <a:pt x="319950" y="191700"/>
                      <a:pt x="321300" y="176850"/>
                    </a:cubicBezTo>
                    <a:cubicBezTo>
                      <a:pt x="322200" y="166950"/>
                      <a:pt x="321750" y="157500"/>
                      <a:pt x="321300" y="147600"/>
                    </a:cubicBezTo>
                    <a:cubicBezTo>
                      <a:pt x="320850" y="137250"/>
                      <a:pt x="318150" y="129150"/>
                      <a:pt x="304650" y="137250"/>
                    </a:cubicBezTo>
                    <a:cubicBezTo>
                      <a:pt x="289800" y="146250"/>
                      <a:pt x="280350" y="139950"/>
                      <a:pt x="270900" y="126900"/>
                    </a:cubicBezTo>
                    <a:cubicBezTo>
                      <a:pt x="256950" y="107100"/>
                      <a:pt x="250200" y="85050"/>
                      <a:pt x="246600" y="59400"/>
                    </a:cubicBezTo>
                    <a:cubicBezTo>
                      <a:pt x="222750" y="77850"/>
                      <a:pt x="198450" y="75150"/>
                      <a:pt x="173700" y="70200"/>
                    </a:cubicBezTo>
                    <a:cubicBezTo>
                      <a:pt x="121500" y="59400"/>
                      <a:pt x="77400" y="29250"/>
                      <a:pt x="28800" y="10350"/>
                    </a:cubicBezTo>
                    <a:cubicBezTo>
                      <a:pt x="20700" y="7200"/>
                      <a:pt x="12600" y="3150"/>
                      <a:pt x="0" y="11700"/>
                    </a:cubicBezTo>
                    <a:cubicBezTo>
                      <a:pt x="20700" y="22500"/>
                      <a:pt x="38700" y="32850"/>
                      <a:pt x="57600" y="40500"/>
                    </a:cubicBezTo>
                    <a:cubicBezTo>
                      <a:pt x="109800" y="62100"/>
                      <a:pt x="159300" y="91800"/>
                      <a:pt x="218250" y="91800"/>
                    </a:cubicBezTo>
                    <a:cubicBezTo>
                      <a:pt x="228150" y="91800"/>
                      <a:pt x="236250" y="97650"/>
                      <a:pt x="241200" y="107100"/>
                    </a:cubicBezTo>
                    <a:cubicBezTo>
                      <a:pt x="259650" y="141300"/>
                      <a:pt x="269100" y="175950"/>
                      <a:pt x="248850" y="213300"/>
                    </a:cubicBezTo>
                    <a:cubicBezTo>
                      <a:pt x="264150" y="210150"/>
                      <a:pt x="276300" y="215100"/>
                      <a:pt x="285300" y="228600"/>
                    </a:cubicBezTo>
                    <a:cubicBezTo>
                      <a:pt x="291600" y="238050"/>
                      <a:pt x="301500" y="244350"/>
                      <a:pt x="313650" y="244350"/>
                    </a:cubicBezTo>
                    <a:cubicBezTo>
                      <a:pt x="334350" y="244800"/>
                      <a:pt x="355500" y="243000"/>
                      <a:pt x="376200" y="242550"/>
                    </a:cubicBezTo>
                    <a:cubicBezTo>
                      <a:pt x="433350" y="240750"/>
                      <a:pt x="476100" y="194400"/>
                      <a:pt x="533250" y="194850"/>
                    </a:cubicBezTo>
                    <a:cubicBezTo>
                      <a:pt x="500400" y="190350"/>
                      <a:pt x="490500" y="181800"/>
                      <a:pt x="497700" y="157500"/>
                    </a:cubicBezTo>
                    <a:close/>
                  </a:path>
                </a:pathLst>
              </a:custGeom>
              <a:solidFill>
                <a:srgbClr val="E2C2A7"/>
              </a:solidFill>
              <a:ln w="4491"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655158E8-2E20-496C-962A-4DACEA95A886}"/>
                  </a:ext>
                </a:extLst>
              </p:cNvPr>
              <p:cNvSpPr/>
              <p:nvPr/>
            </p:nvSpPr>
            <p:spPr>
              <a:xfrm>
                <a:off x="809162" y="3164711"/>
                <a:ext cx="178650" cy="136349"/>
              </a:xfrm>
              <a:custGeom>
                <a:avLst/>
                <a:gdLst>
                  <a:gd name="connsiteX0" fmla="*/ 178650 w 178650"/>
                  <a:gd name="connsiteY0" fmla="*/ 136350 h 136349"/>
                  <a:gd name="connsiteX1" fmla="*/ 168300 w 178650"/>
                  <a:gd name="connsiteY1" fmla="*/ 119250 h 136349"/>
                  <a:gd name="connsiteX2" fmla="*/ 173700 w 178650"/>
                  <a:gd name="connsiteY2" fmla="*/ 47250 h 136349"/>
                  <a:gd name="connsiteX3" fmla="*/ 177750 w 178650"/>
                  <a:gd name="connsiteY3" fmla="*/ 37800 h 136349"/>
                  <a:gd name="connsiteX4" fmla="*/ 166050 w 178650"/>
                  <a:gd name="connsiteY4" fmla="*/ 33300 h 136349"/>
                  <a:gd name="connsiteX5" fmla="*/ 93600 w 178650"/>
                  <a:gd name="connsiteY5" fmla="*/ 14850 h 136349"/>
                  <a:gd name="connsiteX6" fmla="*/ 0 w 178650"/>
                  <a:gd name="connsiteY6" fmla="*/ 0 h 136349"/>
                  <a:gd name="connsiteX7" fmla="*/ 102150 w 178650"/>
                  <a:gd name="connsiteY7" fmla="*/ 46800 h 136349"/>
                  <a:gd name="connsiteX8" fmla="*/ 178650 w 178650"/>
                  <a:gd name="connsiteY8" fmla="*/ 136350 h 13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650" h="136349">
                    <a:moveTo>
                      <a:pt x="178650" y="136350"/>
                    </a:moveTo>
                    <a:cubicBezTo>
                      <a:pt x="173250" y="127350"/>
                      <a:pt x="170550" y="123300"/>
                      <a:pt x="168300" y="119250"/>
                    </a:cubicBezTo>
                    <a:cubicBezTo>
                      <a:pt x="149400" y="85950"/>
                      <a:pt x="149850" y="78300"/>
                      <a:pt x="173700" y="47250"/>
                    </a:cubicBezTo>
                    <a:cubicBezTo>
                      <a:pt x="175950" y="44550"/>
                      <a:pt x="180000" y="41850"/>
                      <a:pt x="177750" y="37800"/>
                    </a:cubicBezTo>
                    <a:cubicBezTo>
                      <a:pt x="175500" y="33300"/>
                      <a:pt x="170550" y="32400"/>
                      <a:pt x="166050" y="33300"/>
                    </a:cubicBezTo>
                    <a:cubicBezTo>
                      <a:pt x="139050" y="37350"/>
                      <a:pt x="117000" y="24750"/>
                      <a:pt x="93600" y="14850"/>
                    </a:cubicBezTo>
                    <a:cubicBezTo>
                      <a:pt x="64350" y="2250"/>
                      <a:pt x="31950" y="2700"/>
                      <a:pt x="0" y="0"/>
                    </a:cubicBezTo>
                    <a:cubicBezTo>
                      <a:pt x="34200" y="15750"/>
                      <a:pt x="72450" y="22500"/>
                      <a:pt x="102150" y="46800"/>
                    </a:cubicBezTo>
                    <a:cubicBezTo>
                      <a:pt x="131850" y="70200"/>
                      <a:pt x="140850" y="111150"/>
                      <a:pt x="178650" y="136350"/>
                    </a:cubicBezTo>
                    <a:close/>
                  </a:path>
                </a:pathLst>
              </a:custGeom>
              <a:solidFill>
                <a:srgbClr val="E2C2A7"/>
              </a:solidFill>
              <a:ln w="4491"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16D7D856-9D55-4215-B8BE-6C3E3B35DDDF}"/>
                  </a:ext>
                </a:extLst>
              </p:cNvPr>
              <p:cNvSpPr/>
              <p:nvPr/>
            </p:nvSpPr>
            <p:spPr>
              <a:xfrm>
                <a:off x="1250554" y="3082808"/>
                <a:ext cx="499392" cy="340652"/>
              </a:xfrm>
              <a:custGeom>
                <a:avLst/>
                <a:gdLst>
                  <a:gd name="connsiteX0" fmla="*/ 494159 w 499392"/>
                  <a:gd name="connsiteY0" fmla="*/ 175053 h 340652"/>
                  <a:gd name="connsiteX1" fmla="*/ 419008 w 499392"/>
                  <a:gd name="connsiteY1" fmla="*/ 58953 h 340652"/>
                  <a:gd name="connsiteX2" fmla="*/ 350159 w 499392"/>
                  <a:gd name="connsiteY2" fmla="*/ 6303 h 340652"/>
                  <a:gd name="connsiteX3" fmla="*/ 293909 w 499392"/>
                  <a:gd name="connsiteY3" fmla="*/ 2253 h 340652"/>
                  <a:gd name="connsiteX4" fmla="*/ 337559 w 499392"/>
                  <a:gd name="connsiteY4" fmla="*/ 39603 h 340652"/>
                  <a:gd name="connsiteX5" fmla="*/ 392459 w 499392"/>
                  <a:gd name="connsiteY5" fmla="*/ 135903 h 340652"/>
                  <a:gd name="connsiteX6" fmla="*/ 372209 w 499392"/>
                  <a:gd name="connsiteY6" fmla="*/ 181353 h 340652"/>
                  <a:gd name="connsiteX7" fmla="*/ 333059 w 499392"/>
                  <a:gd name="connsiteY7" fmla="*/ 164253 h 340652"/>
                  <a:gd name="connsiteX8" fmla="*/ 319559 w 499392"/>
                  <a:gd name="connsiteY8" fmla="*/ 153903 h 340652"/>
                  <a:gd name="connsiteX9" fmla="*/ 309209 w 499392"/>
                  <a:gd name="connsiteY9" fmla="*/ 169203 h 340652"/>
                  <a:gd name="connsiteX10" fmla="*/ 256559 w 499392"/>
                  <a:gd name="connsiteY10" fmla="*/ 217803 h 340652"/>
                  <a:gd name="connsiteX11" fmla="*/ 96359 w 499392"/>
                  <a:gd name="connsiteY11" fmla="*/ 207453 h 340652"/>
                  <a:gd name="connsiteX12" fmla="*/ 72509 w 499392"/>
                  <a:gd name="connsiteY12" fmla="*/ 205653 h 340652"/>
                  <a:gd name="connsiteX13" fmla="*/ 509 w 499392"/>
                  <a:gd name="connsiteY13" fmla="*/ 340653 h 340652"/>
                  <a:gd name="connsiteX14" fmla="*/ 59009 w 499392"/>
                  <a:gd name="connsiteY14" fmla="*/ 301953 h 340652"/>
                  <a:gd name="connsiteX15" fmla="*/ 68909 w 499392"/>
                  <a:gd name="connsiteY15" fmla="*/ 299253 h 340652"/>
                  <a:gd name="connsiteX16" fmla="*/ 351508 w 499392"/>
                  <a:gd name="connsiteY16" fmla="*/ 231753 h 340652"/>
                  <a:gd name="connsiteX17" fmla="*/ 495508 w 499392"/>
                  <a:gd name="connsiteY17" fmla="*/ 200253 h 340652"/>
                  <a:gd name="connsiteX18" fmla="*/ 494159 w 499392"/>
                  <a:gd name="connsiteY18" fmla="*/ 175053 h 340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99392" h="340652">
                    <a:moveTo>
                      <a:pt x="494159" y="175053"/>
                    </a:moveTo>
                    <a:cubicBezTo>
                      <a:pt x="475258" y="132303"/>
                      <a:pt x="450059" y="93603"/>
                      <a:pt x="419008" y="58953"/>
                    </a:cubicBezTo>
                    <a:cubicBezTo>
                      <a:pt x="399659" y="37353"/>
                      <a:pt x="377609" y="18003"/>
                      <a:pt x="350159" y="6303"/>
                    </a:cubicBezTo>
                    <a:cubicBezTo>
                      <a:pt x="338459" y="1353"/>
                      <a:pt x="324959" y="-2697"/>
                      <a:pt x="293909" y="2253"/>
                    </a:cubicBezTo>
                    <a:cubicBezTo>
                      <a:pt x="319109" y="16653"/>
                      <a:pt x="328559" y="30153"/>
                      <a:pt x="337559" y="39603"/>
                    </a:cubicBezTo>
                    <a:cubicBezTo>
                      <a:pt x="363209" y="67503"/>
                      <a:pt x="384359" y="98103"/>
                      <a:pt x="392459" y="135903"/>
                    </a:cubicBezTo>
                    <a:cubicBezTo>
                      <a:pt x="396959" y="156603"/>
                      <a:pt x="387959" y="175053"/>
                      <a:pt x="372209" y="181353"/>
                    </a:cubicBezTo>
                    <a:cubicBezTo>
                      <a:pt x="353758" y="188553"/>
                      <a:pt x="342059" y="179553"/>
                      <a:pt x="333059" y="164253"/>
                    </a:cubicBezTo>
                    <a:cubicBezTo>
                      <a:pt x="329909" y="159303"/>
                      <a:pt x="326758" y="153003"/>
                      <a:pt x="319559" y="153903"/>
                    </a:cubicBezTo>
                    <a:cubicBezTo>
                      <a:pt x="311008" y="154803"/>
                      <a:pt x="309659" y="162903"/>
                      <a:pt x="309209" y="169203"/>
                    </a:cubicBezTo>
                    <a:cubicBezTo>
                      <a:pt x="305609" y="200703"/>
                      <a:pt x="285809" y="214203"/>
                      <a:pt x="256559" y="217803"/>
                    </a:cubicBezTo>
                    <a:cubicBezTo>
                      <a:pt x="202559" y="224103"/>
                      <a:pt x="149009" y="222303"/>
                      <a:pt x="96359" y="207453"/>
                    </a:cubicBezTo>
                    <a:cubicBezTo>
                      <a:pt x="88259" y="205203"/>
                      <a:pt x="81059" y="201603"/>
                      <a:pt x="72509" y="205653"/>
                    </a:cubicBezTo>
                    <a:cubicBezTo>
                      <a:pt x="40559" y="220053"/>
                      <a:pt x="-5341" y="305103"/>
                      <a:pt x="509" y="340653"/>
                    </a:cubicBezTo>
                    <a:cubicBezTo>
                      <a:pt x="19859" y="328503"/>
                      <a:pt x="30208" y="311403"/>
                      <a:pt x="59009" y="301953"/>
                    </a:cubicBezTo>
                    <a:cubicBezTo>
                      <a:pt x="62159" y="300603"/>
                      <a:pt x="65309" y="300153"/>
                      <a:pt x="68909" y="299253"/>
                    </a:cubicBezTo>
                    <a:cubicBezTo>
                      <a:pt x="162059" y="272703"/>
                      <a:pt x="257008" y="253803"/>
                      <a:pt x="351508" y="231753"/>
                    </a:cubicBezTo>
                    <a:cubicBezTo>
                      <a:pt x="399209" y="220503"/>
                      <a:pt x="446909" y="208353"/>
                      <a:pt x="495508" y="200253"/>
                    </a:cubicBezTo>
                    <a:cubicBezTo>
                      <a:pt x="503159" y="191253"/>
                      <a:pt x="497758" y="182703"/>
                      <a:pt x="494159" y="175053"/>
                    </a:cubicBezTo>
                    <a:close/>
                  </a:path>
                </a:pathLst>
              </a:custGeom>
              <a:solidFill>
                <a:srgbClr val="E2C2A7"/>
              </a:solidFill>
              <a:ln w="4491" cap="flat">
                <a:noFill/>
                <a:prstDash val="solid"/>
                <a:miter/>
              </a:ln>
            </p:spPr>
            <p:txBody>
              <a:bodyPr rtlCol="0" anchor="ctr"/>
              <a:lstStyle/>
              <a:p>
                <a:endParaRPr lang="en-US"/>
              </a:p>
            </p:txBody>
          </p:sp>
        </p:grpSp>
        <p:sp>
          <p:nvSpPr>
            <p:cNvPr id="23" name="Freeform: Shape 22">
              <a:extLst>
                <a:ext uri="{FF2B5EF4-FFF2-40B4-BE49-F238E27FC236}">
                  <a16:creationId xmlns:a16="http://schemas.microsoft.com/office/drawing/2014/main" id="{3DFEDC35-76E8-45C0-8504-23083304536E}"/>
                </a:ext>
              </a:extLst>
            </p:cNvPr>
            <p:cNvSpPr/>
            <p:nvPr/>
          </p:nvSpPr>
          <p:spPr>
            <a:xfrm>
              <a:off x="2532917" y="5134234"/>
              <a:ext cx="326934" cy="367199"/>
            </a:xfrm>
            <a:custGeom>
              <a:avLst/>
              <a:gdLst>
                <a:gd name="connsiteX0" fmla="*/ 200825 w 216512"/>
                <a:gd name="connsiteY0" fmla="*/ 243177 h 243177"/>
                <a:gd name="connsiteX1" fmla="*/ 142775 w 216512"/>
                <a:gd name="connsiteY1" fmla="*/ 133827 h 243177"/>
                <a:gd name="connsiteX2" fmla="*/ 78875 w 216512"/>
                <a:gd name="connsiteY2" fmla="*/ 69027 h 243177"/>
                <a:gd name="connsiteX3" fmla="*/ 125 w 216512"/>
                <a:gd name="connsiteY3" fmla="*/ 45177 h 243177"/>
                <a:gd name="connsiteX4" fmla="*/ 12725 w 216512"/>
                <a:gd name="connsiteY4" fmla="*/ 31677 h 243177"/>
                <a:gd name="connsiteX5" fmla="*/ 68075 w 216512"/>
                <a:gd name="connsiteY5" fmla="*/ 8727 h 243177"/>
                <a:gd name="connsiteX6" fmla="*/ 86525 w 216512"/>
                <a:gd name="connsiteY6" fmla="*/ 3777 h 243177"/>
                <a:gd name="connsiteX7" fmla="*/ 98675 w 216512"/>
                <a:gd name="connsiteY7" fmla="*/ 627 h 243177"/>
                <a:gd name="connsiteX8" fmla="*/ 111275 w 216512"/>
                <a:gd name="connsiteY8" fmla="*/ 1077 h 243177"/>
                <a:gd name="connsiteX9" fmla="*/ 145025 w 216512"/>
                <a:gd name="connsiteY9" fmla="*/ 24927 h 243177"/>
                <a:gd name="connsiteX10" fmla="*/ 175625 w 216512"/>
                <a:gd name="connsiteY10" fmla="*/ 83877 h 243177"/>
                <a:gd name="connsiteX11" fmla="*/ 215225 w 216512"/>
                <a:gd name="connsiteY11" fmla="*/ 204927 h 243177"/>
                <a:gd name="connsiteX12" fmla="*/ 205775 w 216512"/>
                <a:gd name="connsiteY12" fmla="*/ 242727 h 243177"/>
                <a:gd name="connsiteX13" fmla="*/ 200825 w 216512"/>
                <a:gd name="connsiteY13" fmla="*/ 243177 h 243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12" h="243177">
                  <a:moveTo>
                    <a:pt x="200825" y="243177"/>
                  </a:moveTo>
                  <a:cubicBezTo>
                    <a:pt x="190925" y="201777"/>
                    <a:pt x="166625" y="168027"/>
                    <a:pt x="142775" y="133827"/>
                  </a:cubicBezTo>
                  <a:cubicBezTo>
                    <a:pt x="125225" y="108627"/>
                    <a:pt x="103625" y="87477"/>
                    <a:pt x="78875" y="69027"/>
                  </a:cubicBezTo>
                  <a:cubicBezTo>
                    <a:pt x="61775" y="56427"/>
                    <a:pt x="10475" y="45177"/>
                    <a:pt x="125" y="45177"/>
                  </a:cubicBezTo>
                  <a:cubicBezTo>
                    <a:pt x="-1225" y="39327"/>
                    <a:pt x="8675" y="34377"/>
                    <a:pt x="12725" y="31677"/>
                  </a:cubicBezTo>
                  <a:cubicBezTo>
                    <a:pt x="29825" y="21327"/>
                    <a:pt x="49175" y="14577"/>
                    <a:pt x="68075" y="8727"/>
                  </a:cubicBezTo>
                  <a:cubicBezTo>
                    <a:pt x="74375" y="6927"/>
                    <a:pt x="80225" y="5127"/>
                    <a:pt x="86525" y="3777"/>
                  </a:cubicBezTo>
                  <a:cubicBezTo>
                    <a:pt x="90575" y="2877"/>
                    <a:pt x="94625" y="1977"/>
                    <a:pt x="98675" y="627"/>
                  </a:cubicBezTo>
                  <a:cubicBezTo>
                    <a:pt x="103175" y="-273"/>
                    <a:pt x="107225" y="-273"/>
                    <a:pt x="111275" y="1077"/>
                  </a:cubicBezTo>
                  <a:cubicBezTo>
                    <a:pt x="125675" y="4677"/>
                    <a:pt x="136475" y="13677"/>
                    <a:pt x="145025" y="24927"/>
                  </a:cubicBezTo>
                  <a:cubicBezTo>
                    <a:pt x="152225" y="35277"/>
                    <a:pt x="171575" y="73077"/>
                    <a:pt x="175625" y="83877"/>
                  </a:cubicBezTo>
                  <a:cubicBezTo>
                    <a:pt x="185525" y="105927"/>
                    <a:pt x="213425" y="192777"/>
                    <a:pt x="215225" y="204927"/>
                  </a:cubicBezTo>
                  <a:cubicBezTo>
                    <a:pt x="215675" y="218427"/>
                    <a:pt x="221075" y="233277"/>
                    <a:pt x="205775" y="242727"/>
                  </a:cubicBezTo>
                  <a:cubicBezTo>
                    <a:pt x="203975" y="243177"/>
                    <a:pt x="202625" y="243177"/>
                    <a:pt x="200825" y="243177"/>
                  </a:cubicBezTo>
                  <a:close/>
                </a:path>
              </a:pathLst>
            </a:custGeom>
            <a:solidFill>
              <a:srgbClr val="FEFEFE"/>
            </a:solidFill>
            <a:ln w="4491" cap="flat">
              <a:noFill/>
              <a:prstDash val="solid"/>
              <a:miter/>
            </a:ln>
          </p:spPr>
          <p:txBody>
            <a:bodyPr rtlCol="0" anchor="ctr"/>
            <a:lstStyle/>
            <a:p>
              <a:endParaRPr lang="en-US"/>
            </a:p>
          </p:txBody>
        </p:sp>
        <p:grpSp>
          <p:nvGrpSpPr>
            <p:cNvPr id="24" name="Group 23">
              <a:extLst>
                <a:ext uri="{FF2B5EF4-FFF2-40B4-BE49-F238E27FC236}">
                  <a16:creationId xmlns:a16="http://schemas.microsoft.com/office/drawing/2014/main" id="{BA5263F9-05B6-4BCC-B855-7A8D875F602D}"/>
                </a:ext>
              </a:extLst>
            </p:cNvPr>
            <p:cNvGrpSpPr/>
            <p:nvPr/>
          </p:nvGrpSpPr>
          <p:grpSpPr>
            <a:xfrm rot="20590426">
              <a:off x="1098837" y="2748413"/>
              <a:ext cx="2226775" cy="2466645"/>
              <a:chOff x="10642615" y="3979837"/>
              <a:chExt cx="1042340" cy="1154622"/>
            </a:xfrm>
          </p:grpSpPr>
          <p:grpSp>
            <p:nvGrpSpPr>
              <p:cNvPr id="28" name="Group 27">
                <a:extLst>
                  <a:ext uri="{FF2B5EF4-FFF2-40B4-BE49-F238E27FC236}">
                    <a16:creationId xmlns:a16="http://schemas.microsoft.com/office/drawing/2014/main" id="{A58EA5F9-4027-4644-BE7E-B02199C56A1B}"/>
                  </a:ext>
                </a:extLst>
              </p:cNvPr>
              <p:cNvGrpSpPr/>
              <p:nvPr/>
            </p:nvGrpSpPr>
            <p:grpSpPr>
              <a:xfrm>
                <a:off x="11445532" y="3979837"/>
                <a:ext cx="239423" cy="1154622"/>
                <a:chOff x="10431358" y="70949"/>
                <a:chExt cx="469217" cy="2262807"/>
              </a:xfrm>
            </p:grpSpPr>
            <p:sp>
              <p:nvSpPr>
                <p:cNvPr id="36" name="Freeform: Shape 35">
                  <a:extLst>
                    <a:ext uri="{FF2B5EF4-FFF2-40B4-BE49-F238E27FC236}">
                      <a16:creationId xmlns:a16="http://schemas.microsoft.com/office/drawing/2014/main" id="{01005EC2-5A21-479E-8796-0E3CE44198FA}"/>
                    </a:ext>
                  </a:extLst>
                </p:cNvPr>
                <p:cNvSpPr/>
                <p:nvPr/>
              </p:nvSpPr>
              <p:spPr>
                <a:xfrm flipH="1">
                  <a:off x="10648523" y="70949"/>
                  <a:ext cx="252052" cy="1858882"/>
                </a:xfrm>
                <a:custGeom>
                  <a:avLst/>
                  <a:gdLst>
                    <a:gd name="connsiteX0" fmla="*/ 95326 w 109728"/>
                    <a:gd name="connsiteY0" fmla="*/ 43205 h 809244"/>
                    <a:gd name="connsiteX1" fmla="*/ 66523 w 109728"/>
                    <a:gd name="connsiteY1" fmla="*/ 86411 h 809244"/>
                    <a:gd name="connsiteX2" fmla="*/ 28804 w 109728"/>
                    <a:gd name="connsiteY2" fmla="*/ 237287 h 809244"/>
                    <a:gd name="connsiteX3" fmla="*/ 65837 w 109728"/>
                    <a:gd name="connsiteY3" fmla="*/ 595274 h 809244"/>
                    <a:gd name="connsiteX4" fmla="*/ 111100 w 109728"/>
                    <a:gd name="connsiteY4" fmla="*/ 800329 h 809244"/>
                    <a:gd name="connsiteX5" fmla="*/ 80924 w 109728"/>
                    <a:gd name="connsiteY5" fmla="*/ 801700 h 809244"/>
                    <a:gd name="connsiteX6" fmla="*/ 0 w 109728"/>
                    <a:gd name="connsiteY6" fmla="*/ 265405 h 809244"/>
                    <a:gd name="connsiteX7" fmla="*/ 100813 w 109728"/>
                    <a:gd name="connsiteY7" fmla="*/ 0 h 809244"/>
                    <a:gd name="connsiteX8" fmla="*/ 95326 w 109728"/>
                    <a:gd name="connsiteY8" fmla="*/ 43205 h 80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728" h="809244">
                      <a:moveTo>
                        <a:pt x="95326" y="43205"/>
                      </a:moveTo>
                      <a:cubicBezTo>
                        <a:pt x="81610" y="58979"/>
                        <a:pt x="77495" y="70637"/>
                        <a:pt x="66523" y="86411"/>
                      </a:cubicBezTo>
                      <a:cubicBezTo>
                        <a:pt x="36347" y="133731"/>
                        <a:pt x="28804" y="184480"/>
                        <a:pt x="28804" y="237287"/>
                      </a:cubicBezTo>
                      <a:cubicBezTo>
                        <a:pt x="29489" y="357988"/>
                        <a:pt x="43891" y="477317"/>
                        <a:pt x="65837" y="595274"/>
                      </a:cubicBezTo>
                      <a:cubicBezTo>
                        <a:pt x="77495" y="659054"/>
                        <a:pt x="99441" y="736549"/>
                        <a:pt x="111100" y="800329"/>
                      </a:cubicBezTo>
                      <a:cubicBezTo>
                        <a:pt x="113843" y="816102"/>
                        <a:pt x="93269" y="817474"/>
                        <a:pt x="80924" y="801700"/>
                      </a:cubicBezTo>
                      <a:cubicBezTo>
                        <a:pt x="43891" y="624764"/>
                        <a:pt x="0" y="448513"/>
                        <a:pt x="0" y="265405"/>
                      </a:cubicBezTo>
                      <a:cubicBezTo>
                        <a:pt x="0" y="166649"/>
                        <a:pt x="23317" y="70637"/>
                        <a:pt x="100813" y="0"/>
                      </a:cubicBezTo>
                      <a:cubicBezTo>
                        <a:pt x="100127" y="16459"/>
                        <a:pt x="96698" y="31547"/>
                        <a:pt x="95326" y="43205"/>
                      </a:cubicBezTo>
                      <a:close/>
                    </a:path>
                  </a:pathLst>
                </a:custGeom>
                <a:solidFill>
                  <a:schemeClr val="accent1"/>
                </a:solidFill>
                <a:ln w="6854"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7959E087-04DD-44F8-8127-A4C6B1B86CE8}"/>
                    </a:ext>
                  </a:extLst>
                </p:cNvPr>
                <p:cNvSpPr/>
                <p:nvPr/>
              </p:nvSpPr>
              <p:spPr>
                <a:xfrm flipH="1">
                  <a:off x="10431358" y="1908419"/>
                  <a:ext cx="425337" cy="425337"/>
                </a:xfrm>
                <a:custGeom>
                  <a:avLst/>
                  <a:gdLst>
                    <a:gd name="connsiteX0" fmla="*/ 64571 w 185166"/>
                    <a:gd name="connsiteY0" fmla="*/ 1778 h 185166"/>
                    <a:gd name="connsiteX1" fmla="*/ 135208 w 185166"/>
                    <a:gd name="connsiteY1" fmla="*/ 14122 h 185166"/>
                    <a:gd name="connsiteX2" fmla="*/ 183214 w 185166"/>
                    <a:gd name="connsiteY2" fmla="*/ 116306 h 185166"/>
                    <a:gd name="connsiteX3" fmla="*/ 95432 w 185166"/>
                    <a:gd name="connsiteY3" fmla="*/ 189001 h 185166"/>
                    <a:gd name="connsiteX4" fmla="*/ 3535 w 185166"/>
                    <a:gd name="connsiteY4" fmla="*/ 121107 h 185166"/>
                    <a:gd name="connsiteX5" fmla="*/ 47426 w 185166"/>
                    <a:gd name="connsiteY5" fmla="*/ 12751 h 185166"/>
                    <a:gd name="connsiteX6" fmla="*/ 64571 w 185166"/>
                    <a:gd name="connsiteY6" fmla="*/ 1778 h 185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166" h="185166">
                      <a:moveTo>
                        <a:pt x="64571" y="1778"/>
                      </a:moveTo>
                      <a:cubicBezTo>
                        <a:pt x="98175" y="406"/>
                        <a:pt x="107776" y="-5080"/>
                        <a:pt x="135208" y="14122"/>
                      </a:cubicBezTo>
                      <a:cubicBezTo>
                        <a:pt x="176356" y="37439"/>
                        <a:pt x="193501" y="74473"/>
                        <a:pt x="183214" y="116306"/>
                      </a:cubicBezTo>
                      <a:cubicBezTo>
                        <a:pt x="172927" y="158826"/>
                        <a:pt x="137952" y="187630"/>
                        <a:pt x="95432" y="189001"/>
                      </a:cubicBezTo>
                      <a:cubicBezTo>
                        <a:pt x="53598" y="190373"/>
                        <a:pt x="15193" y="162255"/>
                        <a:pt x="3535" y="121107"/>
                      </a:cubicBezTo>
                      <a:cubicBezTo>
                        <a:pt x="-8124" y="79273"/>
                        <a:pt x="9707" y="36754"/>
                        <a:pt x="47426" y="12751"/>
                      </a:cubicBezTo>
                      <a:cubicBezTo>
                        <a:pt x="52912" y="9322"/>
                        <a:pt x="54284" y="4521"/>
                        <a:pt x="64571" y="1778"/>
                      </a:cubicBezTo>
                      <a:close/>
                    </a:path>
                  </a:pathLst>
                </a:custGeom>
                <a:solidFill>
                  <a:schemeClr val="accent1">
                    <a:lumMod val="75000"/>
                  </a:schemeClr>
                </a:solidFill>
                <a:ln w="6854"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F2D20BEE-8B96-4BA0-9372-6E28F36DD50D}"/>
                    </a:ext>
                  </a:extLst>
                </p:cNvPr>
                <p:cNvSpPr/>
                <p:nvPr/>
              </p:nvSpPr>
              <p:spPr>
                <a:xfrm flipH="1">
                  <a:off x="10497278" y="1977063"/>
                  <a:ext cx="299311" cy="299311"/>
                </a:xfrm>
                <a:custGeom>
                  <a:avLst/>
                  <a:gdLst>
                    <a:gd name="connsiteX0" fmla="*/ 132359 w 130302"/>
                    <a:gd name="connsiteY0" fmla="*/ 65163 h 130302"/>
                    <a:gd name="connsiteX1" fmla="*/ 65151 w 130302"/>
                    <a:gd name="connsiteY1" fmla="*/ 132371 h 130302"/>
                    <a:gd name="connsiteX2" fmla="*/ 0 w 130302"/>
                    <a:gd name="connsiteY2" fmla="*/ 66535 h 130302"/>
                    <a:gd name="connsiteX3" fmla="*/ 64465 w 130302"/>
                    <a:gd name="connsiteY3" fmla="*/ 12 h 130302"/>
                    <a:gd name="connsiteX4" fmla="*/ 132359 w 130302"/>
                    <a:gd name="connsiteY4" fmla="*/ 65163 h 130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302" h="130302">
                      <a:moveTo>
                        <a:pt x="132359" y="65163"/>
                      </a:moveTo>
                      <a:cubicBezTo>
                        <a:pt x="132359" y="102196"/>
                        <a:pt x="101498" y="133057"/>
                        <a:pt x="65151" y="132371"/>
                      </a:cubicBezTo>
                      <a:cubicBezTo>
                        <a:pt x="29489" y="131686"/>
                        <a:pt x="0" y="102196"/>
                        <a:pt x="0" y="66535"/>
                      </a:cubicBezTo>
                      <a:cubicBezTo>
                        <a:pt x="0" y="30187"/>
                        <a:pt x="28118" y="698"/>
                        <a:pt x="64465" y="12"/>
                      </a:cubicBezTo>
                      <a:cubicBezTo>
                        <a:pt x="102184" y="-674"/>
                        <a:pt x="132359" y="28130"/>
                        <a:pt x="132359" y="65163"/>
                      </a:cubicBezTo>
                      <a:close/>
                    </a:path>
                  </a:pathLst>
                </a:custGeom>
                <a:solidFill>
                  <a:schemeClr val="bg1"/>
                </a:solidFill>
                <a:ln w="6854" cap="flat">
                  <a:noFill/>
                  <a:prstDash val="solid"/>
                  <a:miter/>
                </a:ln>
              </p:spPr>
              <p:txBody>
                <a:bodyPr rtlCol="0" anchor="ctr"/>
                <a:lstStyle/>
                <a:p>
                  <a:endParaRPr lang="en-US"/>
                </a:p>
              </p:txBody>
            </p:sp>
          </p:grpSp>
          <p:grpSp>
            <p:nvGrpSpPr>
              <p:cNvPr id="29" name="Group 28">
                <a:extLst>
                  <a:ext uri="{FF2B5EF4-FFF2-40B4-BE49-F238E27FC236}">
                    <a16:creationId xmlns:a16="http://schemas.microsoft.com/office/drawing/2014/main" id="{C90CD183-9ECB-4BC5-A8ED-C7DB451D406E}"/>
                  </a:ext>
                </a:extLst>
              </p:cNvPr>
              <p:cNvGrpSpPr/>
              <p:nvPr/>
            </p:nvGrpSpPr>
            <p:grpSpPr>
              <a:xfrm>
                <a:off x="10642615" y="4145786"/>
                <a:ext cx="479312" cy="885205"/>
                <a:chOff x="8696683" y="395466"/>
                <a:chExt cx="939346" cy="1734809"/>
              </a:xfrm>
            </p:grpSpPr>
            <p:grpSp>
              <p:nvGrpSpPr>
                <p:cNvPr id="30" name="Group 29">
                  <a:extLst>
                    <a:ext uri="{FF2B5EF4-FFF2-40B4-BE49-F238E27FC236}">
                      <a16:creationId xmlns:a16="http://schemas.microsoft.com/office/drawing/2014/main" id="{88CB9E29-75C3-486F-B563-9833743CF5A8}"/>
                    </a:ext>
                  </a:extLst>
                </p:cNvPr>
                <p:cNvGrpSpPr/>
                <p:nvPr/>
              </p:nvGrpSpPr>
              <p:grpSpPr>
                <a:xfrm>
                  <a:off x="8696683" y="395466"/>
                  <a:ext cx="939346" cy="1714491"/>
                  <a:chOff x="8696683" y="395466"/>
                  <a:chExt cx="939346" cy="1714491"/>
                </a:xfrm>
              </p:grpSpPr>
              <p:sp>
                <p:nvSpPr>
                  <p:cNvPr id="33" name="Freeform: Shape 32">
                    <a:extLst>
                      <a:ext uri="{FF2B5EF4-FFF2-40B4-BE49-F238E27FC236}">
                        <a16:creationId xmlns:a16="http://schemas.microsoft.com/office/drawing/2014/main" id="{9FBD4907-5254-45F4-9656-C9CE098686B6}"/>
                      </a:ext>
                    </a:extLst>
                  </p:cNvPr>
                  <p:cNvSpPr/>
                  <p:nvPr/>
                </p:nvSpPr>
                <p:spPr>
                  <a:xfrm flipH="1">
                    <a:off x="9092092" y="1401062"/>
                    <a:ext cx="330819" cy="708895"/>
                  </a:xfrm>
                  <a:custGeom>
                    <a:avLst/>
                    <a:gdLst>
                      <a:gd name="connsiteX0" fmla="*/ 0 w 144018"/>
                      <a:gd name="connsiteY0" fmla="*/ 4566 h 308610"/>
                      <a:gd name="connsiteX1" fmla="*/ 19888 w 144018"/>
                      <a:gd name="connsiteY1" fmla="*/ 7309 h 308610"/>
                      <a:gd name="connsiteX2" fmla="*/ 28804 w 144018"/>
                      <a:gd name="connsiteY2" fmla="*/ 73146 h 308610"/>
                      <a:gd name="connsiteX3" fmla="*/ 75438 w 144018"/>
                      <a:gd name="connsiteY3" fmla="*/ 239109 h 308610"/>
                      <a:gd name="connsiteX4" fmla="*/ 104242 w 144018"/>
                      <a:gd name="connsiteY4" fmla="*/ 280943 h 308610"/>
                      <a:gd name="connsiteX5" fmla="*/ 143332 w 144018"/>
                      <a:gd name="connsiteY5" fmla="*/ 297402 h 308610"/>
                      <a:gd name="connsiteX6" fmla="*/ 143332 w 144018"/>
                      <a:gd name="connsiteY6" fmla="*/ 314547 h 308610"/>
                      <a:gd name="connsiteX7" fmla="*/ 60350 w 144018"/>
                      <a:gd name="connsiteY7" fmla="*/ 243910 h 308610"/>
                      <a:gd name="connsiteX8" fmla="*/ 4115 w 144018"/>
                      <a:gd name="connsiteY8" fmla="*/ 29940 h 308610"/>
                      <a:gd name="connsiteX9" fmla="*/ 0 w 144018"/>
                      <a:gd name="connsiteY9" fmla="*/ 4566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018" h="308610">
                        <a:moveTo>
                          <a:pt x="0" y="4566"/>
                        </a:moveTo>
                        <a:cubicBezTo>
                          <a:pt x="9601" y="-3664"/>
                          <a:pt x="13716" y="451"/>
                          <a:pt x="19888" y="7309"/>
                        </a:cubicBezTo>
                        <a:cubicBezTo>
                          <a:pt x="21260" y="32684"/>
                          <a:pt x="24689" y="52572"/>
                          <a:pt x="28804" y="73146"/>
                        </a:cubicBezTo>
                        <a:cubicBezTo>
                          <a:pt x="40462" y="129381"/>
                          <a:pt x="58979" y="202762"/>
                          <a:pt x="75438" y="239109"/>
                        </a:cubicBezTo>
                        <a:cubicBezTo>
                          <a:pt x="80924" y="250082"/>
                          <a:pt x="97384" y="274085"/>
                          <a:pt x="104242" y="280943"/>
                        </a:cubicBezTo>
                        <a:cubicBezTo>
                          <a:pt x="114529" y="289173"/>
                          <a:pt x="128930" y="297402"/>
                          <a:pt x="143332" y="297402"/>
                        </a:cubicBezTo>
                        <a:cubicBezTo>
                          <a:pt x="148133" y="302889"/>
                          <a:pt x="148133" y="309061"/>
                          <a:pt x="143332" y="314547"/>
                        </a:cubicBezTo>
                        <a:cubicBezTo>
                          <a:pt x="102184" y="307004"/>
                          <a:pt x="76810" y="280257"/>
                          <a:pt x="60350" y="243910"/>
                        </a:cubicBezTo>
                        <a:cubicBezTo>
                          <a:pt x="31547" y="174644"/>
                          <a:pt x="14402" y="104007"/>
                          <a:pt x="4115" y="29940"/>
                        </a:cubicBezTo>
                        <a:cubicBezTo>
                          <a:pt x="3429" y="21711"/>
                          <a:pt x="2057" y="12110"/>
                          <a:pt x="0" y="4566"/>
                        </a:cubicBezTo>
                        <a:close/>
                      </a:path>
                    </a:pathLst>
                  </a:custGeom>
                  <a:solidFill>
                    <a:schemeClr val="bg1">
                      <a:lumMod val="75000"/>
                    </a:schemeClr>
                  </a:solidFill>
                  <a:ln w="6854" cap="flat">
                    <a:noFill/>
                    <a:prstDash val="solid"/>
                    <a:miter/>
                  </a:ln>
                </p:spPr>
                <p:txBody>
                  <a:bodyPr rtlCol="0" anchor="ctr"/>
                  <a:lstStyle/>
                  <a:p>
                    <a:endParaRPr lang="en-US" dirty="0"/>
                  </a:p>
                </p:txBody>
              </p:sp>
              <p:sp>
                <p:nvSpPr>
                  <p:cNvPr id="34" name="Freeform: Shape 33">
                    <a:extLst>
                      <a:ext uri="{FF2B5EF4-FFF2-40B4-BE49-F238E27FC236}">
                        <a16:creationId xmlns:a16="http://schemas.microsoft.com/office/drawing/2014/main" id="{5DD50806-9456-42DB-B5B7-5B6825255D98}"/>
                      </a:ext>
                    </a:extLst>
                  </p:cNvPr>
                  <p:cNvSpPr/>
                  <p:nvPr/>
                </p:nvSpPr>
                <p:spPr>
                  <a:xfrm flipH="1">
                    <a:off x="8696683" y="1335935"/>
                    <a:ext cx="173286" cy="708895"/>
                  </a:xfrm>
                  <a:custGeom>
                    <a:avLst/>
                    <a:gdLst>
                      <a:gd name="connsiteX0" fmla="*/ 0 w 75438"/>
                      <a:gd name="connsiteY0" fmla="*/ 9601 h 308610"/>
                      <a:gd name="connsiteX1" fmla="*/ 17145 w 75438"/>
                      <a:gd name="connsiteY1" fmla="*/ 0 h 308610"/>
                      <a:gd name="connsiteX2" fmla="*/ 75438 w 75438"/>
                      <a:gd name="connsiteY2" fmla="*/ 233858 h 308610"/>
                      <a:gd name="connsiteX3" fmla="*/ 75438 w 75438"/>
                      <a:gd name="connsiteY3" fmla="*/ 279121 h 308610"/>
                      <a:gd name="connsiteX4" fmla="*/ 65151 w 75438"/>
                      <a:gd name="connsiteY4" fmla="*/ 311353 h 308610"/>
                      <a:gd name="connsiteX5" fmla="*/ 47320 w 75438"/>
                      <a:gd name="connsiteY5" fmla="*/ 296951 h 308610"/>
                      <a:gd name="connsiteX6" fmla="*/ 61722 w 75438"/>
                      <a:gd name="connsiteY6" fmla="*/ 256489 h 308610"/>
                      <a:gd name="connsiteX7" fmla="*/ 57607 w 75438"/>
                      <a:gd name="connsiteY7" fmla="*/ 225628 h 308610"/>
                      <a:gd name="connsiteX8" fmla="*/ 5487 w 75438"/>
                      <a:gd name="connsiteY8" fmla="*/ 25375 h 308610"/>
                      <a:gd name="connsiteX9" fmla="*/ 0 w 75438"/>
                      <a:gd name="connsiteY9" fmla="*/ 9601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438" h="308610">
                        <a:moveTo>
                          <a:pt x="0" y="9601"/>
                        </a:moveTo>
                        <a:cubicBezTo>
                          <a:pt x="6172" y="3429"/>
                          <a:pt x="11659" y="6172"/>
                          <a:pt x="17145" y="0"/>
                        </a:cubicBezTo>
                        <a:cubicBezTo>
                          <a:pt x="45263" y="100127"/>
                          <a:pt x="62408" y="153619"/>
                          <a:pt x="75438" y="233858"/>
                        </a:cubicBezTo>
                        <a:cubicBezTo>
                          <a:pt x="78181" y="248945"/>
                          <a:pt x="78181" y="264033"/>
                          <a:pt x="75438" y="279121"/>
                        </a:cubicBezTo>
                        <a:cubicBezTo>
                          <a:pt x="71323" y="292837"/>
                          <a:pt x="69266" y="297637"/>
                          <a:pt x="65151" y="311353"/>
                        </a:cubicBezTo>
                        <a:cubicBezTo>
                          <a:pt x="56236" y="314782"/>
                          <a:pt x="53493" y="304495"/>
                          <a:pt x="47320" y="296951"/>
                        </a:cubicBezTo>
                        <a:cubicBezTo>
                          <a:pt x="58293" y="285979"/>
                          <a:pt x="61036" y="277749"/>
                          <a:pt x="61722" y="256489"/>
                        </a:cubicBezTo>
                        <a:cubicBezTo>
                          <a:pt x="59665" y="243459"/>
                          <a:pt x="60351" y="233172"/>
                          <a:pt x="57607" y="225628"/>
                        </a:cubicBezTo>
                        <a:cubicBezTo>
                          <a:pt x="44577" y="157734"/>
                          <a:pt x="28804" y="100127"/>
                          <a:pt x="5487" y="25375"/>
                        </a:cubicBezTo>
                        <a:cubicBezTo>
                          <a:pt x="4801" y="21946"/>
                          <a:pt x="2058" y="13030"/>
                          <a:pt x="0" y="9601"/>
                        </a:cubicBezTo>
                        <a:close/>
                      </a:path>
                    </a:pathLst>
                  </a:custGeom>
                  <a:solidFill>
                    <a:schemeClr val="bg1">
                      <a:lumMod val="75000"/>
                    </a:schemeClr>
                  </a:solidFill>
                  <a:ln w="6854"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D13BBFAD-6FC5-4453-8813-85C209DF4086}"/>
                      </a:ext>
                    </a:extLst>
                  </p:cNvPr>
                  <p:cNvSpPr/>
                  <p:nvPr/>
                </p:nvSpPr>
                <p:spPr>
                  <a:xfrm flipH="1">
                    <a:off x="8832612" y="395466"/>
                    <a:ext cx="803417" cy="1023961"/>
                  </a:xfrm>
                  <a:custGeom>
                    <a:avLst/>
                    <a:gdLst>
                      <a:gd name="connsiteX0" fmla="*/ 196 w 349758"/>
                      <a:gd name="connsiteY0" fmla="*/ 0 h 445770"/>
                      <a:gd name="connsiteX1" fmla="*/ 119525 w 349758"/>
                      <a:gd name="connsiteY1" fmla="*/ 109042 h 445770"/>
                      <a:gd name="connsiteX2" fmla="*/ 153815 w 349758"/>
                      <a:gd name="connsiteY2" fmla="*/ 161163 h 445770"/>
                      <a:gd name="connsiteX3" fmla="*/ 181247 w 349758"/>
                      <a:gd name="connsiteY3" fmla="*/ 189967 h 445770"/>
                      <a:gd name="connsiteX4" fmla="*/ 226510 w 349758"/>
                      <a:gd name="connsiteY4" fmla="*/ 200254 h 445770"/>
                      <a:gd name="connsiteX5" fmla="*/ 293033 w 349758"/>
                      <a:gd name="connsiteY5" fmla="*/ 270891 h 445770"/>
                      <a:gd name="connsiteX6" fmla="*/ 351326 w 349758"/>
                      <a:gd name="connsiteY6" fmla="*/ 407365 h 445770"/>
                      <a:gd name="connsiteX7" fmla="*/ 333495 w 349758"/>
                      <a:gd name="connsiteY7" fmla="*/ 425196 h 445770"/>
                      <a:gd name="connsiteX8" fmla="*/ 274516 w 349758"/>
                      <a:gd name="connsiteY8" fmla="*/ 291465 h 445770"/>
                      <a:gd name="connsiteX9" fmla="*/ 197707 w 349758"/>
                      <a:gd name="connsiteY9" fmla="*/ 216027 h 445770"/>
                      <a:gd name="connsiteX10" fmla="*/ 146957 w 349758"/>
                      <a:gd name="connsiteY10" fmla="*/ 228371 h 445770"/>
                      <a:gd name="connsiteX11" fmla="*/ 101009 w 349758"/>
                      <a:gd name="connsiteY11" fmla="*/ 369646 h 445770"/>
                      <a:gd name="connsiteX12" fmla="*/ 114725 w 349758"/>
                      <a:gd name="connsiteY12" fmla="*/ 447142 h 445770"/>
                      <a:gd name="connsiteX13" fmla="*/ 92779 w 349758"/>
                      <a:gd name="connsiteY13" fmla="*/ 445770 h 445770"/>
                      <a:gd name="connsiteX14" fmla="*/ 71519 w 349758"/>
                      <a:gd name="connsiteY14" fmla="*/ 350444 h 445770"/>
                      <a:gd name="connsiteX15" fmla="*/ 132556 w 349758"/>
                      <a:gd name="connsiteY15" fmla="*/ 205054 h 445770"/>
                      <a:gd name="connsiteX16" fmla="*/ 128441 w 349758"/>
                      <a:gd name="connsiteY16" fmla="*/ 176251 h 445770"/>
                      <a:gd name="connsiteX17" fmla="*/ 107181 w 349758"/>
                      <a:gd name="connsiteY17" fmla="*/ 137846 h 445770"/>
                      <a:gd name="connsiteX18" fmla="*/ 35858 w 349758"/>
                      <a:gd name="connsiteY18" fmla="*/ 63779 h 445770"/>
                      <a:gd name="connsiteX19" fmla="*/ 7740 w 349758"/>
                      <a:gd name="connsiteY19" fmla="*/ 38405 h 445770"/>
                      <a:gd name="connsiteX20" fmla="*/ 196 w 349758"/>
                      <a:gd name="connsiteY20" fmla="*/ 0 h 44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9758" h="445770">
                        <a:moveTo>
                          <a:pt x="196" y="0"/>
                        </a:moveTo>
                        <a:cubicBezTo>
                          <a:pt x="30371" y="22631"/>
                          <a:pt x="85921" y="64465"/>
                          <a:pt x="119525" y="109042"/>
                        </a:cubicBezTo>
                        <a:cubicBezTo>
                          <a:pt x="119525" y="109042"/>
                          <a:pt x="142843" y="142646"/>
                          <a:pt x="153815" y="161163"/>
                        </a:cubicBezTo>
                        <a:cubicBezTo>
                          <a:pt x="162731" y="175565"/>
                          <a:pt x="163417" y="191338"/>
                          <a:pt x="181247" y="189967"/>
                        </a:cubicBezTo>
                        <a:cubicBezTo>
                          <a:pt x="197707" y="191338"/>
                          <a:pt x="216223" y="196139"/>
                          <a:pt x="226510" y="200254"/>
                        </a:cubicBezTo>
                        <a:cubicBezTo>
                          <a:pt x="256685" y="212598"/>
                          <a:pt x="280003" y="246888"/>
                          <a:pt x="293033" y="270891"/>
                        </a:cubicBezTo>
                        <a:cubicBezTo>
                          <a:pt x="317036" y="315468"/>
                          <a:pt x="335553" y="359359"/>
                          <a:pt x="351326" y="407365"/>
                        </a:cubicBezTo>
                        <a:cubicBezTo>
                          <a:pt x="352012" y="420395"/>
                          <a:pt x="346525" y="426568"/>
                          <a:pt x="333495" y="425196"/>
                        </a:cubicBezTo>
                        <a:cubicBezTo>
                          <a:pt x="310178" y="379933"/>
                          <a:pt x="304006" y="343586"/>
                          <a:pt x="274516" y="291465"/>
                        </a:cubicBezTo>
                        <a:cubicBezTo>
                          <a:pt x="258057" y="265405"/>
                          <a:pt x="248456" y="226314"/>
                          <a:pt x="197707" y="216027"/>
                        </a:cubicBezTo>
                        <a:cubicBezTo>
                          <a:pt x="185362" y="213284"/>
                          <a:pt x="156559" y="220828"/>
                          <a:pt x="146957" y="228371"/>
                        </a:cubicBezTo>
                        <a:cubicBezTo>
                          <a:pt x="104438" y="259232"/>
                          <a:pt x="88664" y="317525"/>
                          <a:pt x="101009" y="369646"/>
                        </a:cubicBezTo>
                        <a:cubicBezTo>
                          <a:pt x="106495" y="395021"/>
                          <a:pt x="111982" y="419024"/>
                          <a:pt x="114725" y="447142"/>
                        </a:cubicBezTo>
                        <a:cubicBezTo>
                          <a:pt x="112667" y="451942"/>
                          <a:pt x="99637" y="449199"/>
                          <a:pt x="92779" y="445770"/>
                        </a:cubicBezTo>
                        <a:cubicBezTo>
                          <a:pt x="85235" y="415595"/>
                          <a:pt x="74263" y="381991"/>
                          <a:pt x="71519" y="350444"/>
                        </a:cubicBezTo>
                        <a:cubicBezTo>
                          <a:pt x="66719" y="291465"/>
                          <a:pt x="88664" y="243459"/>
                          <a:pt x="132556" y="205054"/>
                        </a:cubicBezTo>
                        <a:cubicBezTo>
                          <a:pt x="142157" y="196825"/>
                          <a:pt x="134613" y="185852"/>
                          <a:pt x="128441" y="176251"/>
                        </a:cubicBezTo>
                        <a:cubicBezTo>
                          <a:pt x="128441" y="176251"/>
                          <a:pt x="117468" y="154991"/>
                          <a:pt x="107181" y="137846"/>
                        </a:cubicBezTo>
                        <a:cubicBezTo>
                          <a:pt x="94837" y="115900"/>
                          <a:pt x="68090" y="90526"/>
                          <a:pt x="35858" y="63779"/>
                        </a:cubicBezTo>
                        <a:cubicBezTo>
                          <a:pt x="27628" y="55550"/>
                          <a:pt x="15970" y="45949"/>
                          <a:pt x="7740" y="38405"/>
                        </a:cubicBezTo>
                        <a:cubicBezTo>
                          <a:pt x="4997" y="36347"/>
                          <a:pt x="-1175" y="11659"/>
                          <a:pt x="196" y="0"/>
                        </a:cubicBezTo>
                        <a:close/>
                      </a:path>
                    </a:pathLst>
                  </a:custGeom>
                  <a:solidFill>
                    <a:schemeClr val="accent1"/>
                  </a:solidFill>
                  <a:ln w="6854" cap="flat">
                    <a:noFill/>
                    <a:prstDash val="solid"/>
                    <a:miter/>
                  </a:ln>
                </p:spPr>
                <p:txBody>
                  <a:bodyPr rtlCol="0" anchor="ctr"/>
                  <a:lstStyle/>
                  <a:p>
                    <a:endParaRPr lang="en-US"/>
                  </a:p>
                </p:txBody>
              </p:sp>
            </p:grpSp>
            <p:sp>
              <p:nvSpPr>
                <p:cNvPr id="31" name="Freeform: Shape 30">
                  <a:extLst>
                    <a:ext uri="{FF2B5EF4-FFF2-40B4-BE49-F238E27FC236}">
                      <a16:creationId xmlns:a16="http://schemas.microsoft.com/office/drawing/2014/main" id="{9F57DA42-A67D-4EA4-8AB9-050D4FF8787D}"/>
                    </a:ext>
                  </a:extLst>
                </p:cNvPr>
                <p:cNvSpPr/>
                <p:nvPr/>
              </p:nvSpPr>
              <p:spPr>
                <a:xfrm flipH="1">
                  <a:off x="9030650" y="2067261"/>
                  <a:ext cx="63014" cy="63014"/>
                </a:xfrm>
                <a:custGeom>
                  <a:avLst/>
                  <a:gdLst>
                    <a:gd name="connsiteX0" fmla="*/ 0 w 27432"/>
                    <a:gd name="connsiteY0" fmla="*/ 24526 h 27432"/>
                    <a:gd name="connsiteX1" fmla="*/ 0 w 27432"/>
                    <a:gd name="connsiteY1" fmla="*/ 7381 h 27432"/>
                    <a:gd name="connsiteX2" fmla="*/ 30861 w 27432"/>
                    <a:gd name="connsiteY2" fmla="*/ 8067 h 27432"/>
                    <a:gd name="connsiteX3" fmla="*/ 30861 w 27432"/>
                    <a:gd name="connsiteY3" fmla="*/ 23154 h 27432"/>
                    <a:gd name="connsiteX4" fmla="*/ 0 w 27432"/>
                    <a:gd name="connsiteY4" fmla="*/ 24526 h 274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2" h="27432">
                      <a:moveTo>
                        <a:pt x="0" y="24526"/>
                      </a:moveTo>
                      <a:cubicBezTo>
                        <a:pt x="0" y="19040"/>
                        <a:pt x="0" y="12867"/>
                        <a:pt x="0" y="7381"/>
                      </a:cubicBezTo>
                      <a:cubicBezTo>
                        <a:pt x="10287" y="-2906"/>
                        <a:pt x="21260" y="-2220"/>
                        <a:pt x="30861" y="8067"/>
                      </a:cubicBezTo>
                      <a:cubicBezTo>
                        <a:pt x="35662" y="12867"/>
                        <a:pt x="34976" y="18354"/>
                        <a:pt x="30861" y="23154"/>
                      </a:cubicBezTo>
                      <a:cubicBezTo>
                        <a:pt x="21260" y="34127"/>
                        <a:pt x="10287" y="34127"/>
                        <a:pt x="0" y="24526"/>
                      </a:cubicBezTo>
                      <a:close/>
                    </a:path>
                  </a:pathLst>
                </a:custGeom>
                <a:solidFill>
                  <a:schemeClr val="accent1"/>
                </a:solidFill>
                <a:ln w="6854"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1E5C8C94-ADA3-4925-AF11-039D581F02A8}"/>
                    </a:ext>
                  </a:extLst>
                </p:cNvPr>
                <p:cNvSpPr/>
                <p:nvPr/>
              </p:nvSpPr>
              <p:spPr>
                <a:xfrm flipH="1">
                  <a:off x="8725762" y="2008599"/>
                  <a:ext cx="78765" cy="78765"/>
                </a:xfrm>
                <a:custGeom>
                  <a:avLst/>
                  <a:gdLst>
                    <a:gd name="connsiteX0" fmla="*/ 16088 w 34290"/>
                    <a:gd name="connsiteY0" fmla="*/ 0 h 34290"/>
                    <a:gd name="connsiteX1" fmla="*/ 38719 w 34290"/>
                    <a:gd name="connsiteY1" fmla="*/ 6172 h 34290"/>
                    <a:gd name="connsiteX2" fmla="*/ 18831 w 34290"/>
                    <a:gd name="connsiteY2" fmla="*/ 35662 h 34290"/>
                    <a:gd name="connsiteX3" fmla="*/ 314 w 34290"/>
                    <a:gd name="connsiteY3" fmla="*/ 28804 h 34290"/>
                    <a:gd name="connsiteX4" fmla="*/ 16088 w 34290"/>
                    <a:gd name="connsiteY4" fmla="*/ 0 h 34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90" h="34290">
                      <a:moveTo>
                        <a:pt x="16088" y="0"/>
                      </a:moveTo>
                      <a:cubicBezTo>
                        <a:pt x="23631" y="1372"/>
                        <a:pt x="32547" y="-686"/>
                        <a:pt x="38719" y="6172"/>
                      </a:cubicBezTo>
                      <a:cubicBezTo>
                        <a:pt x="40776" y="17145"/>
                        <a:pt x="32547" y="34290"/>
                        <a:pt x="18831" y="35662"/>
                      </a:cubicBezTo>
                      <a:cubicBezTo>
                        <a:pt x="11973" y="36347"/>
                        <a:pt x="2372" y="39091"/>
                        <a:pt x="314" y="28804"/>
                      </a:cubicBezTo>
                      <a:cubicBezTo>
                        <a:pt x="-1057" y="19202"/>
                        <a:pt x="1686" y="2057"/>
                        <a:pt x="16088" y="0"/>
                      </a:cubicBezTo>
                      <a:close/>
                    </a:path>
                  </a:pathLst>
                </a:custGeom>
                <a:solidFill>
                  <a:schemeClr val="accent1"/>
                </a:solidFill>
                <a:ln w="6854" cap="flat">
                  <a:noFill/>
                  <a:prstDash val="solid"/>
                  <a:miter/>
                </a:ln>
              </p:spPr>
              <p:txBody>
                <a:bodyPr rtlCol="0" anchor="ctr"/>
                <a:lstStyle/>
                <a:p>
                  <a:endParaRPr lang="en-US"/>
                </a:p>
              </p:txBody>
            </p:sp>
          </p:grpSp>
        </p:grpSp>
        <p:sp>
          <p:nvSpPr>
            <p:cNvPr id="25" name="Freeform: Shape 24">
              <a:extLst>
                <a:ext uri="{FF2B5EF4-FFF2-40B4-BE49-F238E27FC236}">
                  <a16:creationId xmlns:a16="http://schemas.microsoft.com/office/drawing/2014/main" id="{107A2170-2EDC-40DB-AB55-D3F03890B349}"/>
                </a:ext>
              </a:extLst>
            </p:cNvPr>
            <p:cNvSpPr/>
            <p:nvPr/>
          </p:nvSpPr>
          <p:spPr>
            <a:xfrm>
              <a:off x="1508315" y="1157641"/>
              <a:ext cx="1823434" cy="3471990"/>
            </a:xfrm>
            <a:custGeom>
              <a:avLst/>
              <a:gdLst>
                <a:gd name="connsiteX0" fmla="*/ 1196617 w 1207568"/>
                <a:gd name="connsiteY0" fmla="*/ 2076124 h 2299323"/>
                <a:gd name="connsiteX1" fmla="*/ 1035517 w 1207568"/>
                <a:gd name="connsiteY1" fmla="*/ 1650874 h 2299323"/>
                <a:gd name="connsiteX2" fmla="*/ 949567 w 1207568"/>
                <a:gd name="connsiteY2" fmla="*/ 1429474 h 2299323"/>
                <a:gd name="connsiteX3" fmla="*/ 938767 w 1207568"/>
                <a:gd name="connsiteY3" fmla="*/ 1213024 h 2299323"/>
                <a:gd name="connsiteX4" fmla="*/ 1037317 w 1207568"/>
                <a:gd name="connsiteY4" fmla="*/ 1175224 h 2299323"/>
                <a:gd name="connsiteX5" fmla="*/ 1096267 w 1207568"/>
                <a:gd name="connsiteY5" fmla="*/ 1232823 h 2299323"/>
                <a:gd name="connsiteX6" fmla="*/ 1179967 w 1207568"/>
                <a:gd name="connsiteY6" fmla="*/ 1373224 h 2299323"/>
                <a:gd name="connsiteX7" fmla="*/ 1193017 w 1207568"/>
                <a:gd name="connsiteY7" fmla="*/ 1385374 h 2299323"/>
                <a:gd name="connsiteX8" fmla="*/ 1099417 w 1207568"/>
                <a:gd name="connsiteY8" fmla="*/ 1091524 h 2299323"/>
                <a:gd name="connsiteX9" fmla="*/ 1023367 w 1207568"/>
                <a:gd name="connsiteY9" fmla="*/ 878674 h 2299323"/>
                <a:gd name="connsiteX10" fmla="*/ 1047217 w 1207568"/>
                <a:gd name="connsiteY10" fmla="*/ 714424 h 2299323"/>
                <a:gd name="connsiteX11" fmla="*/ 1077367 w 1207568"/>
                <a:gd name="connsiteY11" fmla="*/ 834123 h 2299323"/>
                <a:gd name="connsiteX12" fmla="*/ 1114267 w 1207568"/>
                <a:gd name="connsiteY12" fmla="*/ 763473 h 2299323"/>
                <a:gd name="connsiteX13" fmla="*/ 1037767 w 1207568"/>
                <a:gd name="connsiteY13" fmla="*/ 531273 h 2299323"/>
                <a:gd name="connsiteX14" fmla="*/ 851017 w 1207568"/>
                <a:gd name="connsiteY14" fmla="*/ 424174 h 2299323"/>
                <a:gd name="connsiteX15" fmla="*/ 622417 w 1207568"/>
                <a:gd name="connsiteY15" fmla="*/ 184323 h 2299323"/>
                <a:gd name="connsiteX16" fmla="*/ 513967 w 1207568"/>
                <a:gd name="connsiteY16" fmla="*/ 37623 h 2299323"/>
                <a:gd name="connsiteX17" fmla="*/ 313717 w 1207568"/>
                <a:gd name="connsiteY17" fmla="*/ 33123 h 2299323"/>
                <a:gd name="connsiteX18" fmla="*/ 239017 w 1207568"/>
                <a:gd name="connsiteY18" fmla="*/ 37173 h 2299323"/>
                <a:gd name="connsiteX19" fmla="*/ 182317 w 1207568"/>
                <a:gd name="connsiteY19" fmla="*/ 70923 h 2299323"/>
                <a:gd name="connsiteX20" fmla="*/ 114367 w 1207568"/>
                <a:gd name="connsiteY20" fmla="*/ 192423 h 2299323"/>
                <a:gd name="connsiteX21" fmla="*/ 113917 w 1207568"/>
                <a:gd name="connsiteY21" fmla="*/ 193773 h 2299323"/>
                <a:gd name="connsiteX22" fmla="*/ 65317 w 1207568"/>
                <a:gd name="connsiteY22" fmla="*/ 282423 h 2299323"/>
                <a:gd name="connsiteX23" fmla="*/ 41917 w 1207568"/>
                <a:gd name="connsiteY23" fmla="*/ 411573 h 2299323"/>
                <a:gd name="connsiteX24" fmla="*/ 2767 w 1207568"/>
                <a:gd name="connsiteY24" fmla="*/ 544324 h 2299323"/>
                <a:gd name="connsiteX25" fmla="*/ 1867 w 1207568"/>
                <a:gd name="connsiteY25" fmla="*/ 556924 h 2299323"/>
                <a:gd name="connsiteX26" fmla="*/ 15817 w 1207568"/>
                <a:gd name="connsiteY26" fmla="*/ 553773 h 2299323"/>
                <a:gd name="connsiteX27" fmla="*/ 83767 w 1207568"/>
                <a:gd name="connsiteY27" fmla="*/ 447573 h 2299323"/>
                <a:gd name="connsiteX28" fmla="*/ 95467 w 1207568"/>
                <a:gd name="connsiteY28" fmla="*/ 435873 h 2299323"/>
                <a:gd name="connsiteX29" fmla="*/ 107167 w 1207568"/>
                <a:gd name="connsiteY29" fmla="*/ 448023 h 2299323"/>
                <a:gd name="connsiteX30" fmla="*/ 123367 w 1207568"/>
                <a:gd name="connsiteY30" fmla="*/ 497973 h 2299323"/>
                <a:gd name="connsiteX31" fmla="*/ 173767 w 1207568"/>
                <a:gd name="connsiteY31" fmla="*/ 894873 h 2299323"/>
                <a:gd name="connsiteX32" fmla="*/ 343867 w 1207568"/>
                <a:gd name="connsiteY32" fmla="*/ 1233724 h 2299323"/>
                <a:gd name="connsiteX33" fmla="*/ 228217 w 1207568"/>
                <a:gd name="connsiteY33" fmla="*/ 1659424 h 2299323"/>
                <a:gd name="connsiteX34" fmla="*/ 292117 w 1207568"/>
                <a:gd name="connsiteY34" fmla="*/ 1826374 h 2299323"/>
                <a:gd name="connsiteX35" fmla="*/ 419017 w 1207568"/>
                <a:gd name="connsiteY35" fmla="*/ 1946073 h 2299323"/>
                <a:gd name="connsiteX36" fmla="*/ 351517 w 1207568"/>
                <a:gd name="connsiteY36" fmla="*/ 1845274 h 2299323"/>
                <a:gd name="connsiteX37" fmla="*/ 307417 w 1207568"/>
                <a:gd name="connsiteY37" fmla="*/ 1712974 h 2299323"/>
                <a:gd name="connsiteX38" fmla="*/ 370867 w 1207568"/>
                <a:gd name="connsiteY38" fmla="*/ 1428573 h 2299323"/>
                <a:gd name="connsiteX39" fmla="*/ 417217 w 1207568"/>
                <a:gd name="connsiteY39" fmla="*/ 1289974 h 2299323"/>
                <a:gd name="connsiteX40" fmla="*/ 828517 w 1207568"/>
                <a:gd name="connsiteY40" fmla="*/ 1469974 h 2299323"/>
                <a:gd name="connsiteX41" fmla="*/ 1008067 w 1207568"/>
                <a:gd name="connsiteY41" fmla="*/ 1794874 h 2299323"/>
                <a:gd name="connsiteX42" fmla="*/ 1150717 w 1207568"/>
                <a:gd name="connsiteY42" fmla="*/ 2087374 h 2299323"/>
                <a:gd name="connsiteX43" fmla="*/ 1176367 w 1207568"/>
                <a:gd name="connsiteY43" fmla="*/ 2196724 h 2299323"/>
                <a:gd name="connsiteX44" fmla="*/ 1170967 w 1207568"/>
                <a:gd name="connsiteY44" fmla="*/ 2299324 h 2299323"/>
                <a:gd name="connsiteX45" fmla="*/ 1196617 w 1207568"/>
                <a:gd name="connsiteY45" fmla="*/ 2076124 h 2299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207568" h="2299323">
                  <a:moveTo>
                    <a:pt x="1196617" y="2076124"/>
                  </a:moveTo>
                  <a:cubicBezTo>
                    <a:pt x="1157017" y="1928974"/>
                    <a:pt x="1100767" y="1788573"/>
                    <a:pt x="1035517" y="1650874"/>
                  </a:cubicBezTo>
                  <a:cubicBezTo>
                    <a:pt x="1001767" y="1579323"/>
                    <a:pt x="969817" y="1506424"/>
                    <a:pt x="949567" y="1429474"/>
                  </a:cubicBezTo>
                  <a:cubicBezTo>
                    <a:pt x="931117" y="1357924"/>
                    <a:pt x="920317" y="1285924"/>
                    <a:pt x="938767" y="1213024"/>
                  </a:cubicBezTo>
                  <a:cubicBezTo>
                    <a:pt x="952267" y="1159024"/>
                    <a:pt x="990967" y="1144624"/>
                    <a:pt x="1037317" y="1175224"/>
                  </a:cubicBezTo>
                  <a:cubicBezTo>
                    <a:pt x="1060717" y="1190974"/>
                    <a:pt x="1079617" y="1211224"/>
                    <a:pt x="1096267" y="1232823"/>
                  </a:cubicBezTo>
                  <a:cubicBezTo>
                    <a:pt x="1130017" y="1276024"/>
                    <a:pt x="1152517" y="1325974"/>
                    <a:pt x="1179967" y="1373224"/>
                  </a:cubicBezTo>
                  <a:cubicBezTo>
                    <a:pt x="1184017" y="1379974"/>
                    <a:pt x="1184917" y="1385374"/>
                    <a:pt x="1193017" y="1385374"/>
                  </a:cubicBezTo>
                  <a:cubicBezTo>
                    <a:pt x="1212367" y="1291323"/>
                    <a:pt x="1139467" y="1172524"/>
                    <a:pt x="1099417" y="1091524"/>
                  </a:cubicBezTo>
                  <a:cubicBezTo>
                    <a:pt x="1066117" y="1024023"/>
                    <a:pt x="1033717" y="953823"/>
                    <a:pt x="1023367" y="878674"/>
                  </a:cubicBezTo>
                  <a:cubicBezTo>
                    <a:pt x="1018867" y="846273"/>
                    <a:pt x="1006267" y="732873"/>
                    <a:pt x="1047217" y="714424"/>
                  </a:cubicBezTo>
                  <a:cubicBezTo>
                    <a:pt x="1088617" y="695523"/>
                    <a:pt x="1078717" y="812523"/>
                    <a:pt x="1077367" y="834123"/>
                  </a:cubicBezTo>
                  <a:cubicBezTo>
                    <a:pt x="1098967" y="817023"/>
                    <a:pt x="1106617" y="788674"/>
                    <a:pt x="1114267" y="763473"/>
                  </a:cubicBezTo>
                  <a:cubicBezTo>
                    <a:pt x="1140367" y="677523"/>
                    <a:pt x="1109767" y="584824"/>
                    <a:pt x="1037767" y="531273"/>
                  </a:cubicBezTo>
                  <a:cubicBezTo>
                    <a:pt x="979717" y="488073"/>
                    <a:pt x="915367" y="456123"/>
                    <a:pt x="851017" y="424174"/>
                  </a:cubicBezTo>
                  <a:cubicBezTo>
                    <a:pt x="751567" y="375123"/>
                    <a:pt x="675067" y="279273"/>
                    <a:pt x="622417" y="184323"/>
                  </a:cubicBezTo>
                  <a:cubicBezTo>
                    <a:pt x="592717" y="130773"/>
                    <a:pt x="562567" y="75423"/>
                    <a:pt x="513967" y="37623"/>
                  </a:cubicBezTo>
                  <a:cubicBezTo>
                    <a:pt x="462217" y="-2877"/>
                    <a:pt x="364567" y="-19527"/>
                    <a:pt x="313717" y="33123"/>
                  </a:cubicBezTo>
                  <a:cubicBezTo>
                    <a:pt x="288967" y="34923"/>
                    <a:pt x="264217" y="35823"/>
                    <a:pt x="239017" y="37173"/>
                  </a:cubicBezTo>
                  <a:cubicBezTo>
                    <a:pt x="214267" y="38523"/>
                    <a:pt x="198067" y="52023"/>
                    <a:pt x="182317" y="70923"/>
                  </a:cubicBezTo>
                  <a:cubicBezTo>
                    <a:pt x="152167" y="107373"/>
                    <a:pt x="129667" y="148323"/>
                    <a:pt x="114367" y="192423"/>
                  </a:cubicBezTo>
                  <a:cubicBezTo>
                    <a:pt x="114367" y="192873"/>
                    <a:pt x="113917" y="193323"/>
                    <a:pt x="113917" y="193773"/>
                  </a:cubicBezTo>
                  <a:cubicBezTo>
                    <a:pt x="88717" y="218523"/>
                    <a:pt x="75667" y="249573"/>
                    <a:pt x="65317" y="282423"/>
                  </a:cubicBezTo>
                  <a:cubicBezTo>
                    <a:pt x="51817" y="324273"/>
                    <a:pt x="48217" y="368373"/>
                    <a:pt x="41917" y="411573"/>
                  </a:cubicBezTo>
                  <a:cubicBezTo>
                    <a:pt x="35167" y="457473"/>
                    <a:pt x="18517" y="500674"/>
                    <a:pt x="2767" y="544324"/>
                  </a:cubicBezTo>
                  <a:cubicBezTo>
                    <a:pt x="1417" y="547924"/>
                    <a:pt x="-2183" y="553324"/>
                    <a:pt x="1867" y="556924"/>
                  </a:cubicBezTo>
                  <a:cubicBezTo>
                    <a:pt x="7267" y="561424"/>
                    <a:pt x="12217" y="556473"/>
                    <a:pt x="15817" y="553773"/>
                  </a:cubicBezTo>
                  <a:cubicBezTo>
                    <a:pt x="33367" y="538473"/>
                    <a:pt x="75667" y="465123"/>
                    <a:pt x="83767" y="447573"/>
                  </a:cubicBezTo>
                  <a:cubicBezTo>
                    <a:pt x="86017" y="442623"/>
                    <a:pt x="87817" y="435424"/>
                    <a:pt x="95467" y="435873"/>
                  </a:cubicBezTo>
                  <a:cubicBezTo>
                    <a:pt x="102667" y="436323"/>
                    <a:pt x="104917" y="442623"/>
                    <a:pt x="107167" y="448023"/>
                  </a:cubicBezTo>
                  <a:cubicBezTo>
                    <a:pt x="113017" y="461523"/>
                    <a:pt x="125167" y="494373"/>
                    <a:pt x="123367" y="497973"/>
                  </a:cubicBezTo>
                  <a:cubicBezTo>
                    <a:pt x="160717" y="628023"/>
                    <a:pt x="118867" y="767523"/>
                    <a:pt x="173767" y="894873"/>
                  </a:cubicBezTo>
                  <a:cubicBezTo>
                    <a:pt x="223267" y="1009624"/>
                    <a:pt x="358267" y="1096024"/>
                    <a:pt x="343867" y="1233724"/>
                  </a:cubicBezTo>
                  <a:cubicBezTo>
                    <a:pt x="328567" y="1381323"/>
                    <a:pt x="224167" y="1509124"/>
                    <a:pt x="228217" y="1659424"/>
                  </a:cubicBezTo>
                  <a:cubicBezTo>
                    <a:pt x="230017" y="1720174"/>
                    <a:pt x="253867" y="1779573"/>
                    <a:pt x="292117" y="1826374"/>
                  </a:cubicBezTo>
                  <a:cubicBezTo>
                    <a:pt x="313717" y="1852924"/>
                    <a:pt x="372217" y="1933924"/>
                    <a:pt x="419017" y="1946073"/>
                  </a:cubicBezTo>
                  <a:cubicBezTo>
                    <a:pt x="407317" y="1922674"/>
                    <a:pt x="370417" y="1880823"/>
                    <a:pt x="351517" y="1845274"/>
                  </a:cubicBezTo>
                  <a:cubicBezTo>
                    <a:pt x="330817" y="1806124"/>
                    <a:pt x="313267" y="1757073"/>
                    <a:pt x="307417" y="1712974"/>
                  </a:cubicBezTo>
                  <a:cubicBezTo>
                    <a:pt x="293467" y="1602724"/>
                    <a:pt x="334417" y="1526224"/>
                    <a:pt x="370867" y="1428573"/>
                  </a:cubicBezTo>
                  <a:cubicBezTo>
                    <a:pt x="387967" y="1382224"/>
                    <a:pt x="405067" y="1336774"/>
                    <a:pt x="417217" y="1289974"/>
                  </a:cubicBezTo>
                  <a:cubicBezTo>
                    <a:pt x="431167" y="1301224"/>
                    <a:pt x="828967" y="1472224"/>
                    <a:pt x="828517" y="1469974"/>
                  </a:cubicBezTo>
                  <a:cubicBezTo>
                    <a:pt x="890167" y="1570323"/>
                    <a:pt x="954517" y="1691374"/>
                    <a:pt x="1008067" y="1794874"/>
                  </a:cubicBezTo>
                  <a:cubicBezTo>
                    <a:pt x="1058467" y="1892073"/>
                    <a:pt x="1123717" y="1980724"/>
                    <a:pt x="1150717" y="2087374"/>
                  </a:cubicBezTo>
                  <a:cubicBezTo>
                    <a:pt x="1159717" y="2122923"/>
                    <a:pt x="1173217" y="2159824"/>
                    <a:pt x="1176367" y="2196724"/>
                  </a:cubicBezTo>
                  <a:cubicBezTo>
                    <a:pt x="1177717" y="2215173"/>
                    <a:pt x="1169617" y="2245324"/>
                    <a:pt x="1170967" y="2299324"/>
                  </a:cubicBezTo>
                  <a:cubicBezTo>
                    <a:pt x="1211017" y="2234074"/>
                    <a:pt x="1215967" y="2149024"/>
                    <a:pt x="1196617" y="2076124"/>
                  </a:cubicBezTo>
                  <a:close/>
                </a:path>
              </a:pathLst>
            </a:custGeom>
            <a:solidFill>
              <a:srgbClr val="A06A49"/>
            </a:solidFill>
            <a:ln w="4491"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E37CF6CA-EE08-4761-82A5-81041A627007}"/>
                </a:ext>
              </a:extLst>
            </p:cNvPr>
            <p:cNvSpPr/>
            <p:nvPr/>
          </p:nvSpPr>
          <p:spPr>
            <a:xfrm>
              <a:off x="1670588" y="1210060"/>
              <a:ext cx="1160160" cy="1572180"/>
            </a:xfrm>
            <a:custGeom>
              <a:avLst/>
              <a:gdLst>
                <a:gd name="connsiteX0" fmla="*/ 14103 w 768315"/>
                <a:gd name="connsiteY0" fmla="*/ 166709 h 1041175"/>
                <a:gd name="connsiteX1" fmla="*/ 82053 w 768315"/>
                <a:gd name="connsiteY1" fmla="*/ 45209 h 1041175"/>
                <a:gd name="connsiteX2" fmla="*/ 138753 w 768315"/>
                <a:gd name="connsiteY2" fmla="*/ 11459 h 1041175"/>
                <a:gd name="connsiteX3" fmla="*/ 233703 w 768315"/>
                <a:gd name="connsiteY3" fmla="*/ 5609 h 1041175"/>
                <a:gd name="connsiteX4" fmla="*/ 312903 w 768315"/>
                <a:gd name="connsiteY4" fmla="*/ 2909 h 1041175"/>
                <a:gd name="connsiteX5" fmla="*/ 494253 w 768315"/>
                <a:gd name="connsiteY5" fmla="*/ 199559 h 1041175"/>
                <a:gd name="connsiteX6" fmla="*/ 589653 w 768315"/>
                <a:gd name="connsiteY6" fmla="*/ 305759 h 1041175"/>
                <a:gd name="connsiteX7" fmla="*/ 644553 w 768315"/>
                <a:gd name="connsiteY7" fmla="*/ 344009 h 1041175"/>
                <a:gd name="connsiteX8" fmla="*/ 702153 w 768315"/>
                <a:gd name="connsiteY8" fmla="*/ 867809 h 1041175"/>
                <a:gd name="connsiteX9" fmla="*/ 449703 w 768315"/>
                <a:gd name="connsiteY9" fmla="*/ 1041059 h 1041175"/>
                <a:gd name="connsiteX10" fmla="*/ 337653 w 768315"/>
                <a:gd name="connsiteY10" fmla="*/ 1003259 h 1041175"/>
                <a:gd name="connsiteX11" fmla="*/ 98703 w 768315"/>
                <a:gd name="connsiteY11" fmla="*/ 746759 h 1041175"/>
                <a:gd name="connsiteX12" fmla="*/ 46953 w 768315"/>
                <a:gd name="connsiteY12" fmla="*/ 537509 h 1041175"/>
                <a:gd name="connsiteX13" fmla="*/ 13203 w 768315"/>
                <a:gd name="connsiteY13" fmla="*/ 352109 h 1041175"/>
                <a:gd name="connsiteX14" fmla="*/ 8703 w 768315"/>
                <a:gd name="connsiteY14" fmla="*/ 182459 h 1041175"/>
                <a:gd name="connsiteX15" fmla="*/ 14103 w 768315"/>
                <a:gd name="connsiteY15" fmla="*/ 166709 h 1041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8315" h="1041175">
                  <a:moveTo>
                    <a:pt x="14103" y="166709"/>
                  </a:moveTo>
                  <a:cubicBezTo>
                    <a:pt x="29853" y="122609"/>
                    <a:pt x="51903" y="81209"/>
                    <a:pt x="82053" y="45209"/>
                  </a:cubicBezTo>
                  <a:cubicBezTo>
                    <a:pt x="97803" y="26309"/>
                    <a:pt x="114003" y="12809"/>
                    <a:pt x="138753" y="11459"/>
                  </a:cubicBezTo>
                  <a:cubicBezTo>
                    <a:pt x="170703" y="10109"/>
                    <a:pt x="202203" y="8759"/>
                    <a:pt x="233703" y="5609"/>
                  </a:cubicBezTo>
                  <a:cubicBezTo>
                    <a:pt x="259353" y="2909"/>
                    <a:pt x="287703" y="-3841"/>
                    <a:pt x="312903" y="2909"/>
                  </a:cubicBezTo>
                  <a:cubicBezTo>
                    <a:pt x="397953" y="26759"/>
                    <a:pt x="446103" y="133409"/>
                    <a:pt x="494253" y="199559"/>
                  </a:cubicBezTo>
                  <a:cubicBezTo>
                    <a:pt x="522153" y="238259"/>
                    <a:pt x="552753" y="275609"/>
                    <a:pt x="589653" y="305759"/>
                  </a:cubicBezTo>
                  <a:cubicBezTo>
                    <a:pt x="606753" y="319709"/>
                    <a:pt x="628803" y="329159"/>
                    <a:pt x="644553" y="344009"/>
                  </a:cubicBezTo>
                  <a:cubicBezTo>
                    <a:pt x="784953" y="478559"/>
                    <a:pt x="808353" y="705359"/>
                    <a:pt x="702153" y="867809"/>
                  </a:cubicBezTo>
                  <a:cubicBezTo>
                    <a:pt x="650403" y="947459"/>
                    <a:pt x="549153" y="1036559"/>
                    <a:pt x="449703" y="1041059"/>
                  </a:cubicBezTo>
                  <a:cubicBezTo>
                    <a:pt x="407853" y="1042859"/>
                    <a:pt x="373653" y="1023509"/>
                    <a:pt x="337653" y="1003259"/>
                  </a:cubicBezTo>
                  <a:cubicBezTo>
                    <a:pt x="231453" y="943859"/>
                    <a:pt x="142803" y="861959"/>
                    <a:pt x="98703" y="746759"/>
                  </a:cubicBezTo>
                  <a:cubicBezTo>
                    <a:pt x="73053" y="679709"/>
                    <a:pt x="60003" y="608609"/>
                    <a:pt x="46953" y="537509"/>
                  </a:cubicBezTo>
                  <a:cubicBezTo>
                    <a:pt x="35703" y="475859"/>
                    <a:pt x="24453" y="413759"/>
                    <a:pt x="13203" y="352109"/>
                  </a:cubicBezTo>
                  <a:cubicBezTo>
                    <a:pt x="3303" y="297659"/>
                    <a:pt x="-8397" y="236909"/>
                    <a:pt x="8703" y="182459"/>
                  </a:cubicBezTo>
                  <a:cubicBezTo>
                    <a:pt x="10503" y="177509"/>
                    <a:pt x="12303" y="172109"/>
                    <a:pt x="14103" y="166709"/>
                  </a:cubicBezTo>
                  <a:close/>
                </a:path>
              </a:pathLst>
            </a:custGeom>
            <a:solidFill>
              <a:srgbClr val="F9D6BA"/>
            </a:solidFill>
            <a:ln w="4491"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4E1D6374-C0EA-4147-B95F-74DA9711545B}"/>
                </a:ext>
              </a:extLst>
            </p:cNvPr>
            <p:cNvSpPr/>
            <p:nvPr/>
          </p:nvSpPr>
          <p:spPr>
            <a:xfrm>
              <a:off x="1977273" y="1748542"/>
              <a:ext cx="885059" cy="2225949"/>
            </a:xfrm>
            <a:custGeom>
              <a:avLst/>
              <a:gdLst>
                <a:gd name="connsiteX0" fmla="*/ 525150 w 586130"/>
                <a:gd name="connsiteY0" fmla="*/ 1090350 h 1474133"/>
                <a:gd name="connsiteX1" fmla="*/ 455400 w 586130"/>
                <a:gd name="connsiteY1" fmla="*/ 1223550 h 1474133"/>
                <a:gd name="connsiteX2" fmla="*/ 380700 w 586130"/>
                <a:gd name="connsiteY2" fmla="*/ 1473300 h 1474133"/>
                <a:gd name="connsiteX3" fmla="*/ 360000 w 586130"/>
                <a:gd name="connsiteY3" fmla="*/ 1459350 h 1474133"/>
                <a:gd name="connsiteX4" fmla="*/ 252900 w 586130"/>
                <a:gd name="connsiteY4" fmla="*/ 1296000 h 1474133"/>
                <a:gd name="connsiteX5" fmla="*/ 213750 w 586130"/>
                <a:gd name="connsiteY5" fmla="*/ 1056600 h 1474133"/>
                <a:gd name="connsiteX6" fmla="*/ 149850 w 586130"/>
                <a:gd name="connsiteY6" fmla="*/ 948150 h 1474133"/>
                <a:gd name="connsiteX7" fmla="*/ 108900 w 586130"/>
                <a:gd name="connsiteY7" fmla="*/ 904050 h 1474133"/>
                <a:gd name="connsiteX8" fmla="*/ 130500 w 586130"/>
                <a:gd name="connsiteY8" fmla="*/ 818100 h 1474133"/>
                <a:gd name="connsiteX9" fmla="*/ 130500 w 586130"/>
                <a:gd name="connsiteY9" fmla="*/ 750600 h 1474133"/>
                <a:gd name="connsiteX10" fmla="*/ 52200 w 586130"/>
                <a:gd name="connsiteY10" fmla="*/ 607500 h 1474133"/>
                <a:gd name="connsiteX11" fmla="*/ 0 w 586130"/>
                <a:gd name="connsiteY11" fmla="*/ 543600 h 1474133"/>
                <a:gd name="connsiteX12" fmla="*/ 140400 w 586130"/>
                <a:gd name="connsiteY12" fmla="*/ 648900 h 1474133"/>
                <a:gd name="connsiteX13" fmla="*/ 366300 w 586130"/>
                <a:gd name="connsiteY13" fmla="*/ 634050 h 1474133"/>
                <a:gd name="connsiteX14" fmla="*/ 504000 w 586130"/>
                <a:gd name="connsiteY14" fmla="*/ 496800 h 1474133"/>
                <a:gd name="connsiteX15" fmla="*/ 552600 w 586130"/>
                <a:gd name="connsiteY15" fmla="*/ 360900 h 1474133"/>
                <a:gd name="connsiteX16" fmla="*/ 544950 w 586130"/>
                <a:gd name="connsiteY16" fmla="*/ 167400 h 1474133"/>
                <a:gd name="connsiteX17" fmla="*/ 482400 w 586130"/>
                <a:gd name="connsiteY17" fmla="*/ 49050 h 1474133"/>
                <a:gd name="connsiteX18" fmla="*/ 445500 w 586130"/>
                <a:gd name="connsiteY18" fmla="*/ 0 h 1474133"/>
                <a:gd name="connsiteX19" fmla="*/ 546750 w 586130"/>
                <a:gd name="connsiteY19" fmla="*/ 54450 h 1474133"/>
                <a:gd name="connsiteX20" fmla="*/ 584100 w 586130"/>
                <a:gd name="connsiteY20" fmla="*/ 154800 h 1474133"/>
                <a:gd name="connsiteX21" fmla="*/ 582300 w 586130"/>
                <a:gd name="connsiteY21" fmla="*/ 285300 h 1474133"/>
                <a:gd name="connsiteX22" fmla="*/ 555750 w 586130"/>
                <a:gd name="connsiteY22" fmla="*/ 423450 h 1474133"/>
                <a:gd name="connsiteX23" fmla="*/ 506250 w 586130"/>
                <a:gd name="connsiteY23" fmla="*/ 556200 h 1474133"/>
                <a:gd name="connsiteX24" fmla="*/ 473850 w 586130"/>
                <a:gd name="connsiteY24" fmla="*/ 851400 h 1474133"/>
                <a:gd name="connsiteX25" fmla="*/ 488250 w 586130"/>
                <a:gd name="connsiteY25" fmla="*/ 980100 h 1474133"/>
                <a:gd name="connsiteX26" fmla="*/ 525150 w 586130"/>
                <a:gd name="connsiteY26" fmla="*/ 1090350 h 1474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6130" h="1474133">
                  <a:moveTo>
                    <a:pt x="525150" y="1090350"/>
                  </a:moveTo>
                  <a:cubicBezTo>
                    <a:pt x="488700" y="1131300"/>
                    <a:pt x="474750" y="1173150"/>
                    <a:pt x="455400" y="1223550"/>
                  </a:cubicBezTo>
                  <a:cubicBezTo>
                    <a:pt x="426600" y="1296900"/>
                    <a:pt x="389700" y="1469700"/>
                    <a:pt x="380700" y="1473300"/>
                  </a:cubicBezTo>
                  <a:cubicBezTo>
                    <a:pt x="370350" y="1477350"/>
                    <a:pt x="364950" y="1465650"/>
                    <a:pt x="360000" y="1459350"/>
                  </a:cubicBezTo>
                  <a:cubicBezTo>
                    <a:pt x="319500" y="1407600"/>
                    <a:pt x="283950" y="1353600"/>
                    <a:pt x="252900" y="1296000"/>
                  </a:cubicBezTo>
                  <a:cubicBezTo>
                    <a:pt x="222750" y="1240200"/>
                    <a:pt x="225900" y="1098900"/>
                    <a:pt x="213750" y="1056600"/>
                  </a:cubicBezTo>
                  <a:cubicBezTo>
                    <a:pt x="202050" y="1015650"/>
                    <a:pt x="178200" y="979650"/>
                    <a:pt x="149850" y="948150"/>
                  </a:cubicBezTo>
                  <a:cubicBezTo>
                    <a:pt x="136350" y="933300"/>
                    <a:pt x="126000" y="915300"/>
                    <a:pt x="108900" y="904050"/>
                  </a:cubicBezTo>
                  <a:cubicBezTo>
                    <a:pt x="116100" y="875250"/>
                    <a:pt x="128250" y="847800"/>
                    <a:pt x="130500" y="818100"/>
                  </a:cubicBezTo>
                  <a:cubicBezTo>
                    <a:pt x="130050" y="795600"/>
                    <a:pt x="135450" y="777600"/>
                    <a:pt x="130500" y="750600"/>
                  </a:cubicBezTo>
                  <a:cubicBezTo>
                    <a:pt x="120600" y="693900"/>
                    <a:pt x="85950" y="651150"/>
                    <a:pt x="52200" y="607500"/>
                  </a:cubicBezTo>
                  <a:cubicBezTo>
                    <a:pt x="35550" y="585900"/>
                    <a:pt x="17550" y="564750"/>
                    <a:pt x="0" y="543600"/>
                  </a:cubicBezTo>
                  <a:cubicBezTo>
                    <a:pt x="37350" y="575100"/>
                    <a:pt x="102150" y="629100"/>
                    <a:pt x="140400" y="648900"/>
                  </a:cubicBezTo>
                  <a:cubicBezTo>
                    <a:pt x="214200" y="686700"/>
                    <a:pt x="296100" y="688050"/>
                    <a:pt x="366300" y="634050"/>
                  </a:cubicBezTo>
                  <a:cubicBezTo>
                    <a:pt x="418050" y="594450"/>
                    <a:pt x="464850" y="549000"/>
                    <a:pt x="504000" y="496800"/>
                  </a:cubicBezTo>
                  <a:cubicBezTo>
                    <a:pt x="534150" y="456300"/>
                    <a:pt x="545400" y="409050"/>
                    <a:pt x="552600" y="360900"/>
                  </a:cubicBezTo>
                  <a:cubicBezTo>
                    <a:pt x="562050" y="296100"/>
                    <a:pt x="562500" y="231300"/>
                    <a:pt x="544950" y="167400"/>
                  </a:cubicBezTo>
                  <a:cubicBezTo>
                    <a:pt x="531000" y="118350"/>
                    <a:pt x="516600" y="86400"/>
                    <a:pt x="482400" y="49050"/>
                  </a:cubicBezTo>
                  <a:cubicBezTo>
                    <a:pt x="472050" y="37350"/>
                    <a:pt x="464850" y="20250"/>
                    <a:pt x="445500" y="0"/>
                  </a:cubicBezTo>
                  <a:cubicBezTo>
                    <a:pt x="481950" y="13500"/>
                    <a:pt x="515700" y="31500"/>
                    <a:pt x="546750" y="54450"/>
                  </a:cubicBezTo>
                  <a:cubicBezTo>
                    <a:pt x="576450" y="76500"/>
                    <a:pt x="581850" y="120600"/>
                    <a:pt x="584100" y="154800"/>
                  </a:cubicBezTo>
                  <a:cubicBezTo>
                    <a:pt x="587250" y="198450"/>
                    <a:pt x="586800" y="242100"/>
                    <a:pt x="582300" y="285300"/>
                  </a:cubicBezTo>
                  <a:cubicBezTo>
                    <a:pt x="577800" y="332100"/>
                    <a:pt x="568800" y="378450"/>
                    <a:pt x="555750" y="423450"/>
                  </a:cubicBezTo>
                  <a:cubicBezTo>
                    <a:pt x="542250" y="469350"/>
                    <a:pt x="521550" y="511650"/>
                    <a:pt x="506250" y="556200"/>
                  </a:cubicBezTo>
                  <a:cubicBezTo>
                    <a:pt x="472500" y="655650"/>
                    <a:pt x="478350" y="747450"/>
                    <a:pt x="473850" y="851400"/>
                  </a:cubicBezTo>
                  <a:cubicBezTo>
                    <a:pt x="477450" y="891450"/>
                    <a:pt x="479250" y="940950"/>
                    <a:pt x="488250" y="980100"/>
                  </a:cubicBezTo>
                  <a:cubicBezTo>
                    <a:pt x="498600" y="1023300"/>
                    <a:pt x="517950" y="1067400"/>
                    <a:pt x="525150" y="1090350"/>
                  </a:cubicBezTo>
                  <a:close/>
                </a:path>
              </a:pathLst>
            </a:custGeom>
            <a:solidFill>
              <a:srgbClr val="E2C2A7"/>
            </a:solidFill>
            <a:ln w="4491" cap="flat">
              <a:noFill/>
              <a:prstDash val="solid"/>
              <a:miter/>
            </a:ln>
          </p:spPr>
          <p:txBody>
            <a:bodyPr rtlCol="0" anchor="ctr"/>
            <a:lstStyle/>
            <a:p>
              <a:endParaRPr lang="en-US"/>
            </a:p>
          </p:txBody>
        </p:sp>
      </p:grpSp>
      <p:grpSp>
        <p:nvGrpSpPr>
          <p:cNvPr id="45" name="Group 44">
            <a:extLst>
              <a:ext uri="{FF2B5EF4-FFF2-40B4-BE49-F238E27FC236}">
                <a16:creationId xmlns:a16="http://schemas.microsoft.com/office/drawing/2014/main" id="{49D1FDFA-C114-477A-9DFA-ADB788C5C6B8}"/>
              </a:ext>
            </a:extLst>
          </p:cNvPr>
          <p:cNvGrpSpPr/>
          <p:nvPr/>
        </p:nvGrpSpPr>
        <p:grpSpPr>
          <a:xfrm>
            <a:off x="8352587" y="1143095"/>
            <a:ext cx="3887425" cy="5714905"/>
            <a:chOff x="10236889" y="3958582"/>
            <a:chExt cx="1971323" cy="2898043"/>
          </a:xfrm>
        </p:grpSpPr>
        <p:sp>
          <p:nvSpPr>
            <p:cNvPr id="46" name="Freeform: Shape 45">
              <a:extLst>
                <a:ext uri="{FF2B5EF4-FFF2-40B4-BE49-F238E27FC236}">
                  <a16:creationId xmlns:a16="http://schemas.microsoft.com/office/drawing/2014/main" id="{86AB9DDC-E35C-45B5-856D-DB16EE930C39}"/>
                </a:ext>
              </a:extLst>
            </p:cNvPr>
            <p:cNvSpPr/>
            <p:nvPr/>
          </p:nvSpPr>
          <p:spPr>
            <a:xfrm flipH="1">
              <a:off x="10788957" y="5936941"/>
              <a:ext cx="1123167" cy="919683"/>
            </a:xfrm>
            <a:custGeom>
              <a:avLst/>
              <a:gdLst>
                <a:gd name="connsiteX0" fmla="*/ 2278552 w 2666423"/>
                <a:gd name="connsiteY0" fmla="*/ 156 h 2183348"/>
                <a:gd name="connsiteX1" fmla="*/ 2250485 w 2666423"/>
                <a:gd name="connsiteY1" fmla="*/ 359 h 2183348"/>
                <a:gd name="connsiteX2" fmla="*/ 1930695 w 2666423"/>
                <a:gd name="connsiteY2" fmla="*/ 22415 h 2183348"/>
                <a:gd name="connsiteX3" fmla="*/ 1856654 w 2666423"/>
                <a:gd name="connsiteY3" fmla="*/ 42893 h 2183348"/>
                <a:gd name="connsiteX4" fmla="*/ 241947 w 2666423"/>
                <a:gd name="connsiteY4" fmla="*/ 41317 h 2183348"/>
                <a:gd name="connsiteX5" fmla="*/ 164756 w 2666423"/>
                <a:gd name="connsiteY5" fmla="*/ 496586 h 2183348"/>
                <a:gd name="connsiteX6" fmla="*/ 70237 w 2666423"/>
                <a:gd name="connsiteY6" fmla="*/ 1396096 h 2183348"/>
                <a:gd name="connsiteX7" fmla="*/ 0 w 2666423"/>
                <a:gd name="connsiteY7" fmla="*/ 2183348 h 2183348"/>
                <a:gd name="connsiteX8" fmla="*/ 2666423 w 2666423"/>
                <a:gd name="connsiteY8" fmla="*/ 2183348 h 2183348"/>
                <a:gd name="connsiteX9" fmla="*/ 2666248 w 2666423"/>
                <a:gd name="connsiteY9" fmla="*/ 2138454 h 2183348"/>
                <a:gd name="connsiteX10" fmla="*/ 2660070 w 2666423"/>
                <a:gd name="connsiteY10" fmla="*/ 61798 h 2183348"/>
                <a:gd name="connsiteX11" fmla="*/ 2278552 w 2666423"/>
                <a:gd name="connsiteY11" fmla="*/ 156 h 2183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6423" h="2183348">
                  <a:moveTo>
                    <a:pt x="2278552" y="156"/>
                  </a:moveTo>
                  <a:cubicBezTo>
                    <a:pt x="2265352" y="-109"/>
                    <a:pt x="2255605" y="-35"/>
                    <a:pt x="2250485" y="359"/>
                  </a:cubicBezTo>
                  <a:cubicBezTo>
                    <a:pt x="2144940" y="8235"/>
                    <a:pt x="2037817" y="16112"/>
                    <a:pt x="1930695" y="22415"/>
                  </a:cubicBezTo>
                  <a:cubicBezTo>
                    <a:pt x="1903914" y="23988"/>
                    <a:pt x="1877135" y="22415"/>
                    <a:pt x="1856654" y="42893"/>
                  </a:cubicBezTo>
                  <a:cubicBezTo>
                    <a:pt x="1855079" y="50770"/>
                    <a:pt x="245098" y="33441"/>
                    <a:pt x="241947" y="41317"/>
                  </a:cubicBezTo>
                  <a:cubicBezTo>
                    <a:pt x="180509" y="173644"/>
                    <a:pt x="182085" y="354807"/>
                    <a:pt x="164756" y="496586"/>
                  </a:cubicBezTo>
                  <a:cubicBezTo>
                    <a:pt x="128525" y="795897"/>
                    <a:pt x="98591" y="1096785"/>
                    <a:pt x="70237" y="1396096"/>
                  </a:cubicBezTo>
                  <a:lnTo>
                    <a:pt x="0" y="2183348"/>
                  </a:lnTo>
                  <a:lnTo>
                    <a:pt x="2666423" y="2183348"/>
                  </a:lnTo>
                  <a:lnTo>
                    <a:pt x="2666248" y="2138454"/>
                  </a:lnTo>
                  <a:cubicBezTo>
                    <a:pt x="2662506" y="1177201"/>
                    <a:pt x="2658297" y="82179"/>
                    <a:pt x="2660070" y="61798"/>
                  </a:cubicBezTo>
                  <a:cubicBezTo>
                    <a:pt x="2632501" y="20446"/>
                    <a:pt x="2370949" y="2009"/>
                    <a:pt x="2278552" y="156"/>
                  </a:cubicBezTo>
                  <a:close/>
                </a:path>
              </a:pathLst>
            </a:custGeom>
            <a:solidFill>
              <a:schemeClr val="tx1"/>
            </a:solidFill>
            <a:ln w="6854" cap="flat">
              <a:noFill/>
              <a:prstDash val="solid"/>
              <a:miter/>
            </a:ln>
          </p:spPr>
          <p:txBody>
            <a:bodyPr wrap="square" rtlCol="0" anchor="ctr">
              <a:noAutofit/>
            </a:bodyPr>
            <a:lstStyle/>
            <a:p>
              <a:endParaRPr lang="en-US"/>
            </a:p>
          </p:txBody>
        </p:sp>
        <p:sp>
          <p:nvSpPr>
            <p:cNvPr id="47" name="Freeform: Shape 46">
              <a:extLst>
                <a:ext uri="{FF2B5EF4-FFF2-40B4-BE49-F238E27FC236}">
                  <a16:creationId xmlns:a16="http://schemas.microsoft.com/office/drawing/2014/main" id="{B00B9F06-D945-4CDB-A788-A38E81DE9374}"/>
                </a:ext>
              </a:extLst>
            </p:cNvPr>
            <p:cNvSpPr/>
            <p:nvPr/>
          </p:nvSpPr>
          <p:spPr>
            <a:xfrm flipH="1">
              <a:off x="10909026" y="4035306"/>
              <a:ext cx="723289" cy="1911075"/>
            </a:xfrm>
            <a:custGeom>
              <a:avLst/>
              <a:gdLst>
                <a:gd name="connsiteX0" fmla="*/ 750892 w 747522"/>
                <a:gd name="connsiteY0" fmla="*/ 1914068 h 1975104"/>
                <a:gd name="connsiteX1" fmla="*/ 743348 w 747522"/>
                <a:gd name="connsiteY1" fmla="*/ 1778279 h 1975104"/>
                <a:gd name="connsiteX2" fmla="*/ 669967 w 747522"/>
                <a:gd name="connsiteY2" fmla="*/ 969721 h 1975104"/>
                <a:gd name="connsiteX3" fmla="*/ 565726 w 747522"/>
                <a:gd name="connsiteY3" fmla="*/ 469087 h 1975104"/>
                <a:gd name="connsiteX4" fmla="*/ 518406 w 747522"/>
                <a:gd name="connsiteY4" fmla="*/ 98069 h 1975104"/>
                <a:gd name="connsiteX5" fmla="*/ 508804 w 747522"/>
                <a:gd name="connsiteY5" fmla="*/ 85725 h 1975104"/>
                <a:gd name="connsiteX6" fmla="*/ 491659 w 747522"/>
                <a:gd name="connsiteY6" fmla="*/ 107671 h 1975104"/>
                <a:gd name="connsiteX7" fmla="*/ 409363 w 747522"/>
                <a:gd name="connsiteY7" fmla="*/ 263347 h 1975104"/>
                <a:gd name="connsiteX8" fmla="*/ 357243 w 747522"/>
                <a:gd name="connsiteY8" fmla="*/ 269519 h 1975104"/>
                <a:gd name="connsiteX9" fmla="*/ 102125 w 747522"/>
                <a:gd name="connsiteY9" fmla="*/ 59665 h 1975104"/>
                <a:gd name="connsiteX10" fmla="*/ 67835 w 747522"/>
                <a:gd name="connsiteY10" fmla="*/ 0 h 1975104"/>
                <a:gd name="connsiteX11" fmla="*/ 17772 w 747522"/>
                <a:gd name="connsiteY11" fmla="*/ 43205 h 1975104"/>
                <a:gd name="connsiteX12" fmla="*/ 1312 w 747522"/>
                <a:gd name="connsiteY12" fmla="*/ 95326 h 1975104"/>
                <a:gd name="connsiteX13" fmla="*/ 36288 w 747522"/>
                <a:gd name="connsiteY13" fmla="*/ 135788 h 1975104"/>
                <a:gd name="connsiteX14" fmla="*/ 93895 w 747522"/>
                <a:gd name="connsiteY14" fmla="*/ 211912 h 1975104"/>
                <a:gd name="connsiteX15" fmla="*/ 323638 w 747522"/>
                <a:gd name="connsiteY15" fmla="*/ 756437 h 1975104"/>
                <a:gd name="connsiteX16" fmla="*/ 368901 w 747522"/>
                <a:gd name="connsiteY16" fmla="*/ 984809 h 1975104"/>
                <a:gd name="connsiteX17" fmla="*/ 415536 w 747522"/>
                <a:gd name="connsiteY17" fmla="*/ 1261186 h 1975104"/>
                <a:gd name="connsiteX18" fmla="*/ 458055 w 747522"/>
                <a:gd name="connsiteY18" fmla="*/ 1675409 h 1975104"/>
                <a:gd name="connsiteX19" fmla="*/ 472457 w 747522"/>
                <a:gd name="connsiteY19" fmla="*/ 1942186 h 1975104"/>
                <a:gd name="connsiteX20" fmla="*/ 474514 w 747522"/>
                <a:gd name="connsiteY20" fmla="*/ 1981276 h 1975104"/>
                <a:gd name="connsiteX21" fmla="*/ 713173 w 747522"/>
                <a:gd name="connsiteY21" fmla="*/ 1971675 h 1975104"/>
                <a:gd name="connsiteX22" fmla="*/ 746091 w 747522"/>
                <a:gd name="connsiteY22" fmla="*/ 1970303 h 1975104"/>
                <a:gd name="connsiteX23" fmla="*/ 750892 w 747522"/>
                <a:gd name="connsiteY23" fmla="*/ 1914068 h 1975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47522" h="1975104">
                  <a:moveTo>
                    <a:pt x="750892" y="1914068"/>
                  </a:moveTo>
                  <a:cubicBezTo>
                    <a:pt x="750206" y="1900352"/>
                    <a:pt x="745405" y="1810512"/>
                    <a:pt x="743348" y="1778279"/>
                  </a:cubicBezTo>
                  <a:cubicBezTo>
                    <a:pt x="739919" y="1715186"/>
                    <a:pt x="675454" y="1010183"/>
                    <a:pt x="669967" y="969721"/>
                  </a:cubicBezTo>
                  <a:cubicBezTo>
                    <a:pt x="648022" y="801700"/>
                    <a:pt x="597273" y="635737"/>
                    <a:pt x="565726" y="469087"/>
                  </a:cubicBezTo>
                  <a:cubicBezTo>
                    <a:pt x="547895" y="375133"/>
                    <a:pt x="518406" y="100127"/>
                    <a:pt x="518406" y="98069"/>
                  </a:cubicBezTo>
                  <a:cubicBezTo>
                    <a:pt x="514977" y="93955"/>
                    <a:pt x="517034" y="86411"/>
                    <a:pt x="508804" y="85725"/>
                  </a:cubicBezTo>
                  <a:cubicBezTo>
                    <a:pt x="499203" y="90526"/>
                    <a:pt x="496460" y="100127"/>
                    <a:pt x="491659" y="107671"/>
                  </a:cubicBezTo>
                  <a:cubicBezTo>
                    <a:pt x="471085" y="145390"/>
                    <a:pt x="427880" y="224257"/>
                    <a:pt x="409363" y="263347"/>
                  </a:cubicBezTo>
                  <a:cubicBezTo>
                    <a:pt x="402505" y="277063"/>
                    <a:pt x="381246" y="272948"/>
                    <a:pt x="357243" y="269519"/>
                  </a:cubicBezTo>
                  <a:cubicBezTo>
                    <a:pt x="351070" y="269519"/>
                    <a:pt x="178249" y="119329"/>
                    <a:pt x="102125" y="59665"/>
                  </a:cubicBezTo>
                  <a:cubicBezTo>
                    <a:pt x="81551" y="43891"/>
                    <a:pt x="64406" y="28804"/>
                    <a:pt x="67835" y="0"/>
                  </a:cubicBezTo>
                  <a:cubicBezTo>
                    <a:pt x="42460" y="3429"/>
                    <a:pt x="21886" y="9601"/>
                    <a:pt x="17772" y="43205"/>
                  </a:cubicBezTo>
                  <a:cubicBezTo>
                    <a:pt x="17086" y="71323"/>
                    <a:pt x="6799" y="76124"/>
                    <a:pt x="1312" y="95326"/>
                  </a:cubicBezTo>
                  <a:cubicBezTo>
                    <a:pt x="-5546" y="117958"/>
                    <a:pt x="15714" y="122758"/>
                    <a:pt x="36288" y="135788"/>
                  </a:cubicBezTo>
                  <a:cubicBezTo>
                    <a:pt x="59605" y="150876"/>
                    <a:pt x="76750" y="190652"/>
                    <a:pt x="93895" y="211912"/>
                  </a:cubicBezTo>
                  <a:cubicBezTo>
                    <a:pt x="199509" y="341528"/>
                    <a:pt x="315409" y="719404"/>
                    <a:pt x="323638" y="756437"/>
                  </a:cubicBezTo>
                  <a:cubicBezTo>
                    <a:pt x="340098" y="831875"/>
                    <a:pt x="355185" y="907999"/>
                    <a:pt x="368901" y="984809"/>
                  </a:cubicBezTo>
                  <a:cubicBezTo>
                    <a:pt x="386046" y="1076706"/>
                    <a:pt x="401820" y="1168603"/>
                    <a:pt x="415536" y="1261186"/>
                  </a:cubicBezTo>
                  <a:cubicBezTo>
                    <a:pt x="436110" y="1398346"/>
                    <a:pt x="448454" y="1536878"/>
                    <a:pt x="458055" y="1675409"/>
                  </a:cubicBezTo>
                  <a:cubicBezTo>
                    <a:pt x="464227" y="1763878"/>
                    <a:pt x="468342" y="1853032"/>
                    <a:pt x="472457" y="1942186"/>
                  </a:cubicBezTo>
                  <a:cubicBezTo>
                    <a:pt x="473143" y="1954530"/>
                    <a:pt x="460113" y="1974418"/>
                    <a:pt x="474514" y="1981276"/>
                  </a:cubicBezTo>
                  <a:cubicBezTo>
                    <a:pt x="480687" y="1984019"/>
                    <a:pt x="656251" y="1973732"/>
                    <a:pt x="713173" y="1971675"/>
                  </a:cubicBezTo>
                  <a:cubicBezTo>
                    <a:pt x="718659" y="1971675"/>
                    <a:pt x="740605" y="1973047"/>
                    <a:pt x="746091" y="1970303"/>
                  </a:cubicBezTo>
                  <a:cubicBezTo>
                    <a:pt x="757750" y="1964817"/>
                    <a:pt x="752263" y="1925726"/>
                    <a:pt x="750892" y="1914068"/>
                  </a:cubicBezTo>
                  <a:close/>
                </a:path>
              </a:pathLst>
            </a:custGeom>
            <a:solidFill>
              <a:schemeClr val="accent1">
                <a:lumMod val="20000"/>
                <a:lumOff val="80000"/>
              </a:schemeClr>
            </a:solidFill>
            <a:ln w="6854"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9DE6D7FB-FC32-41CD-9BF2-6D9D2B447D0E}"/>
                </a:ext>
              </a:extLst>
            </p:cNvPr>
            <p:cNvSpPr/>
            <p:nvPr/>
          </p:nvSpPr>
          <p:spPr>
            <a:xfrm flipH="1">
              <a:off x="11095409" y="3958582"/>
              <a:ext cx="476284" cy="342007"/>
            </a:xfrm>
            <a:custGeom>
              <a:avLst/>
              <a:gdLst>
                <a:gd name="connsiteX0" fmla="*/ 1130709 w 1130709"/>
                <a:gd name="connsiteY0" fmla="*/ 0 h 811931"/>
                <a:gd name="connsiteX1" fmla="*/ 28840 w 1130709"/>
                <a:gd name="connsiteY1" fmla="*/ 0 h 811931"/>
                <a:gd name="connsiteX2" fmla="*/ 27423 w 1130709"/>
                <a:gd name="connsiteY2" fmla="*/ 11472 h 811931"/>
                <a:gd name="connsiteX3" fmla="*/ 871 w 1130709"/>
                <a:gd name="connsiteY3" fmla="*/ 185295 h 811931"/>
                <a:gd name="connsiteX4" fmla="*/ 71760 w 1130709"/>
                <a:gd name="connsiteY4" fmla="*/ 328650 h 811931"/>
                <a:gd name="connsiteX5" fmla="*/ 536481 w 1130709"/>
                <a:gd name="connsiteY5" fmla="*/ 694126 h 811931"/>
                <a:gd name="connsiteX6" fmla="*/ 676685 w 1130709"/>
                <a:gd name="connsiteY6" fmla="*/ 804399 h 811931"/>
                <a:gd name="connsiteX7" fmla="*/ 829490 w 1130709"/>
                <a:gd name="connsiteY7" fmla="*/ 747687 h 811931"/>
                <a:gd name="connsiteX8" fmla="*/ 1020105 w 1130709"/>
                <a:gd name="connsiteY8" fmla="*/ 405841 h 811931"/>
                <a:gd name="connsiteX9" fmla="*/ 1002776 w 1130709"/>
                <a:gd name="connsiteY9" fmla="*/ 240431 h 811931"/>
                <a:gd name="connsiteX10" fmla="*/ 1102858 w 1130709"/>
                <a:gd name="connsiteY10" fmla="*/ 62691 h 811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0709" h="811931">
                  <a:moveTo>
                    <a:pt x="1130709" y="0"/>
                  </a:moveTo>
                  <a:lnTo>
                    <a:pt x="28840" y="0"/>
                  </a:lnTo>
                  <a:lnTo>
                    <a:pt x="27423" y="11472"/>
                  </a:lnTo>
                  <a:cubicBezTo>
                    <a:pt x="14162" y="106899"/>
                    <a:pt x="-1099" y="168558"/>
                    <a:pt x="871" y="185295"/>
                  </a:cubicBezTo>
                  <a:cubicBezTo>
                    <a:pt x="-5432" y="248308"/>
                    <a:pt x="22925" y="290843"/>
                    <a:pt x="71760" y="328650"/>
                  </a:cubicBezTo>
                  <a:cubicBezTo>
                    <a:pt x="226141" y="449951"/>
                    <a:pt x="385250" y="569674"/>
                    <a:pt x="536481" y="694126"/>
                  </a:cubicBezTo>
                  <a:cubicBezTo>
                    <a:pt x="560111" y="713029"/>
                    <a:pt x="654631" y="785494"/>
                    <a:pt x="676685" y="804399"/>
                  </a:cubicBezTo>
                  <a:cubicBezTo>
                    <a:pt x="689287" y="812276"/>
                    <a:pt x="790107" y="831178"/>
                    <a:pt x="829490" y="747687"/>
                  </a:cubicBezTo>
                  <a:cubicBezTo>
                    <a:pt x="889354" y="621661"/>
                    <a:pt x="949215" y="527141"/>
                    <a:pt x="1020105" y="405841"/>
                  </a:cubicBezTo>
                  <a:cubicBezTo>
                    <a:pt x="1020105" y="396388"/>
                    <a:pt x="938189" y="327074"/>
                    <a:pt x="1002776" y="240431"/>
                  </a:cubicBezTo>
                  <a:cubicBezTo>
                    <a:pt x="1034676" y="197898"/>
                    <a:pt x="1069038" y="134491"/>
                    <a:pt x="1102858" y="62691"/>
                  </a:cubicBezTo>
                  <a:close/>
                </a:path>
              </a:pathLst>
            </a:custGeom>
            <a:solidFill>
              <a:srgbClr val="FECBA3"/>
            </a:solidFill>
            <a:ln w="6350"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56E87763-A1CD-41C9-A60E-0598136EDF4F}"/>
                </a:ext>
              </a:extLst>
            </p:cNvPr>
            <p:cNvSpPr/>
            <p:nvPr/>
          </p:nvSpPr>
          <p:spPr>
            <a:xfrm flipH="1">
              <a:off x="11143987" y="3968950"/>
              <a:ext cx="338420" cy="331785"/>
            </a:xfrm>
            <a:custGeom>
              <a:avLst/>
              <a:gdLst>
                <a:gd name="connsiteX0" fmla="*/ 351815 w 349758"/>
                <a:gd name="connsiteY0" fmla="*/ 165278 h 342900"/>
                <a:gd name="connsiteX1" fmla="*/ 266776 w 349758"/>
                <a:gd name="connsiteY1" fmla="*/ 317525 h 342900"/>
                <a:gd name="connsiteX2" fmla="*/ 183794 w 349758"/>
                <a:gd name="connsiteY2" fmla="*/ 309982 h 342900"/>
                <a:gd name="connsiteX3" fmla="*/ 121387 w 349758"/>
                <a:gd name="connsiteY3" fmla="*/ 210541 h 342900"/>
                <a:gd name="connsiteX4" fmla="*/ 0 w 349758"/>
                <a:gd name="connsiteY4" fmla="*/ 0 h 342900"/>
                <a:gd name="connsiteX5" fmla="*/ 111785 w 349758"/>
                <a:gd name="connsiteY5" fmla="*/ 93955 h 342900"/>
                <a:gd name="connsiteX6" fmla="*/ 336728 w 349758"/>
                <a:gd name="connsiteY6" fmla="*/ 106985 h 342900"/>
                <a:gd name="connsiteX7" fmla="*/ 351815 w 349758"/>
                <a:gd name="connsiteY7" fmla="*/ 165278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758" h="342900">
                  <a:moveTo>
                    <a:pt x="351815" y="165278"/>
                  </a:moveTo>
                  <a:cubicBezTo>
                    <a:pt x="320954" y="218084"/>
                    <a:pt x="295580" y="264033"/>
                    <a:pt x="266776" y="317525"/>
                  </a:cubicBezTo>
                  <a:cubicBezTo>
                    <a:pt x="245516" y="353873"/>
                    <a:pt x="215341" y="361417"/>
                    <a:pt x="183794" y="309982"/>
                  </a:cubicBezTo>
                  <a:cubicBezTo>
                    <a:pt x="159791" y="275006"/>
                    <a:pt x="139903" y="242773"/>
                    <a:pt x="121387" y="210541"/>
                  </a:cubicBezTo>
                  <a:cubicBezTo>
                    <a:pt x="84353" y="145390"/>
                    <a:pt x="4115" y="10287"/>
                    <a:pt x="0" y="0"/>
                  </a:cubicBezTo>
                  <a:cubicBezTo>
                    <a:pt x="37719" y="39776"/>
                    <a:pt x="76810" y="66523"/>
                    <a:pt x="111785" y="93955"/>
                  </a:cubicBezTo>
                  <a:cubicBezTo>
                    <a:pt x="183109" y="150876"/>
                    <a:pt x="262661" y="165964"/>
                    <a:pt x="336728" y="106985"/>
                  </a:cubicBezTo>
                  <a:cubicBezTo>
                    <a:pt x="338099" y="160477"/>
                    <a:pt x="351130" y="161849"/>
                    <a:pt x="351815" y="165278"/>
                  </a:cubicBezTo>
                  <a:close/>
                </a:path>
              </a:pathLst>
            </a:custGeom>
            <a:solidFill>
              <a:srgbClr val="9A6217"/>
            </a:solidFill>
            <a:ln w="9293"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FA916B85-0BC4-4027-8FFF-E05BEC0D5162}"/>
                </a:ext>
              </a:extLst>
            </p:cNvPr>
            <p:cNvSpPr/>
            <p:nvPr/>
          </p:nvSpPr>
          <p:spPr>
            <a:xfrm flipH="1">
              <a:off x="10247676" y="6358949"/>
              <a:ext cx="278698" cy="497676"/>
            </a:xfrm>
            <a:custGeom>
              <a:avLst/>
              <a:gdLst>
                <a:gd name="connsiteX0" fmla="*/ 288211 w 288036"/>
                <a:gd name="connsiteY0" fmla="*/ 224436 h 514350"/>
                <a:gd name="connsiteX1" fmla="*/ 288896 w 288036"/>
                <a:gd name="connsiteY1" fmla="*/ 286843 h 514350"/>
                <a:gd name="connsiteX2" fmla="*/ 113332 w 288036"/>
                <a:gd name="connsiteY2" fmla="*/ 504928 h 514350"/>
                <a:gd name="connsiteX3" fmla="*/ 52981 w 288036"/>
                <a:gd name="connsiteY3" fmla="*/ 481611 h 514350"/>
                <a:gd name="connsiteX4" fmla="*/ 61897 w 288036"/>
                <a:gd name="connsiteY4" fmla="*/ 441148 h 514350"/>
                <a:gd name="connsiteX5" fmla="*/ 82471 w 288036"/>
                <a:gd name="connsiteY5" fmla="*/ 380798 h 514350"/>
                <a:gd name="connsiteX6" fmla="*/ 133906 w 288036"/>
                <a:gd name="connsiteY6" fmla="*/ 195632 h 514350"/>
                <a:gd name="connsiteX7" fmla="*/ 87271 w 288036"/>
                <a:gd name="connsiteY7" fmla="*/ 246381 h 514350"/>
                <a:gd name="connsiteX8" fmla="*/ 82471 w 288036"/>
                <a:gd name="connsiteY8" fmla="*/ 303988 h 514350"/>
                <a:gd name="connsiteX9" fmla="*/ 40637 w 288036"/>
                <a:gd name="connsiteY9" fmla="*/ 382170 h 514350"/>
                <a:gd name="connsiteX10" fmla="*/ 1546 w 288036"/>
                <a:gd name="connsiteY10" fmla="*/ 373254 h 514350"/>
                <a:gd name="connsiteX11" fmla="*/ 7718 w 288036"/>
                <a:gd name="connsiteY11" fmla="*/ 80418 h 514350"/>
                <a:gd name="connsiteX12" fmla="*/ 42008 w 288036"/>
                <a:gd name="connsiteY12" fmla="*/ 6351 h 514350"/>
                <a:gd name="connsiteX13" fmla="*/ 66011 w 288036"/>
                <a:gd name="connsiteY13" fmla="*/ 865 h 514350"/>
                <a:gd name="connsiteX14" fmla="*/ 252549 w 288036"/>
                <a:gd name="connsiteY14" fmla="*/ 27611 h 514350"/>
                <a:gd name="connsiteX15" fmla="*/ 272437 w 288036"/>
                <a:gd name="connsiteY15" fmla="*/ 37898 h 514350"/>
                <a:gd name="connsiteX16" fmla="*/ 288211 w 288036"/>
                <a:gd name="connsiteY16" fmla="*/ 224436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8036" h="514350">
                  <a:moveTo>
                    <a:pt x="288211" y="224436"/>
                  </a:moveTo>
                  <a:cubicBezTo>
                    <a:pt x="288211" y="234037"/>
                    <a:pt x="293011" y="275871"/>
                    <a:pt x="288896" y="286843"/>
                  </a:cubicBezTo>
                  <a:cubicBezTo>
                    <a:pt x="253921" y="378741"/>
                    <a:pt x="192199" y="449378"/>
                    <a:pt x="113332" y="504928"/>
                  </a:cubicBezTo>
                  <a:cubicBezTo>
                    <a:pt x="81099" y="527559"/>
                    <a:pt x="61211" y="517272"/>
                    <a:pt x="52981" y="481611"/>
                  </a:cubicBezTo>
                  <a:cubicBezTo>
                    <a:pt x="53667" y="463780"/>
                    <a:pt x="57782" y="452121"/>
                    <a:pt x="61897" y="441148"/>
                  </a:cubicBezTo>
                  <a:cubicBezTo>
                    <a:pt x="63268" y="416460"/>
                    <a:pt x="64640" y="393142"/>
                    <a:pt x="82471" y="380798"/>
                  </a:cubicBezTo>
                  <a:cubicBezTo>
                    <a:pt x="133220" y="345136"/>
                    <a:pt x="172996" y="202490"/>
                    <a:pt x="133906" y="195632"/>
                  </a:cubicBezTo>
                  <a:cubicBezTo>
                    <a:pt x="93443" y="194946"/>
                    <a:pt x="89329" y="213463"/>
                    <a:pt x="87271" y="246381"/>
                  </a:cubicBezTo>
                  <a:cubicBezTo>
                    <a:pt x="84528" y="273813"/>
                    <a:pt x="88643" y="285472"/>
                    <a:pt x="82471" y="303988"/>
                  </a:cubicBezTo>
                  <a:cubicBezTo>
                    <a:pt x="75613" y="333478"/>
                    <a:pt x="68069" y="363653"/>
                    <a:pt x="40637" y="382170"/>
                  </a:cubicBezTo>
                  <a:cubicBezTo>
                    <a:pt x="24178" y="393142"/>
                    <a:pt x="9090" y="398629"/>
                    <a:pt x="1546" y="373254"/>
                  </a:cubicBezTo>
                  <a:cubicBezTo>
                    <a:pt x="-2569" y="341022"/>
                    <a:pt x="2232" y="96191"/>
                    <a:pt x="7718" y="80418"/>
                  </a:cubicBezTo>
                  <a:cubicBezTo>
                    <a:pt x="11833" y="52300"/>
                    <a:pt x="22120" y="26925"/>
                    <a:pt x="42008" y="6351"/>
                  </a:cubicBezTo>
                  <a:cubicBezTo>
                    <a:pt x="48866" y="-1192"/>
                    <a:pt x="57096" y="-507"/>
                    <a:pt x="66011" y="865"/>
                  </a:cubicBezTo>
                  <a:cubicBezTo>
                    <a:pt x="128419" y="9095"/>
                    <a:pt x="190141" y="18010"/>
                    <a:pt x="252549" y="27611"/>
                  </a:cubicBezTo>
                  <a:cubicBezTo>
                    <a:pt x="260093" y="28983"/>
                    <a:pt x="267637" y="31040"/>
                    <a:pt x="272437" y="37898"/>
                  </a:cubicBezTo>
                  <a:cubicBezTo>
                    <a:pt x="277238" y="49557"/>
                    <a:pt x="279981" y="203862"/>
                    <a:pt x="288211" y="224436"/>
                  </a:cubicBezTo>
                  <a:close/>
                </a:path>
              </a:pathLst>
            </a:custGeom>
            <a:solidFill>
              <a:srgbClr val="FECBA3"/>
            </a:solidFill>
            <a:ln w="6350"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A33613E8-46AE-4E21-B96D-D199FFD88FB0}"/>
                </a:ext>
              </a:extLst>
            </p:cNvPr>
            <p:cNvSpPr/>
            <p:nvPr/>
          </p:nvSpPr>
          <p:spPr>
            <a:xfrm flipH="1">
              <a:off x="10259528" y="6165293"/>
              <a:ext cx="245520" cy="232249"/>
            </a:xfrm>
            <a:custGeom>
              <a:avLst/>
              <a:gdLst>
                <a:gd name="connsiteX0" fmla="*/ 249025 w 253746"/>
                <a:gd name="connsiteY0" fmla="*/ 240785 h 240030"/>
                <a:gd name="connsiteX1" fmla="*/ 61116 w 253746"/>
                <a:gd name="connsiteY1" fmla="*/ 211981 h 240030"/>
                <a:gd name="connsiteX2" fmla="*/ 18596 w 253746"/>
                <a:gd name="connsiteY2" fmla="*/ 206495 h 240030"/>
                <a:gd name="connsiteX3" fmla="*/ 13110 w 253746"/>
                <a:gd name="connsiteY3" fmla="*/ 205809 h 240030"/>
                <a:gd name="connsiteX4" fmla="*/ 6938 w 253746"/>
                <a:gd name="connsiteY4" fmla="*/ 159860 h 240030"/>
                <a:gd name="connsiteX5" fmla="*/ 6252 w 253746"/>
                <a:gd name="connsiteY5" fmla="*/ 131742 h 240030"/>
                <a:gd name="connsiteX6" fmla="*/ 765 w 253746"/>
                <a:gd name="connsiteY6" fmla="*/ 74135 h 240030"/>
                <a:gd name="connsiteX7" fmla="*/ 22711 w 253746"/>
                <a:gd name="connsiteY7" fmla="*/ 32987 h 240030"/>
                <a:gd name="connsiteX8" fmla="*/ 244224 w 253746"/>
                <a:gd name="connsiteY8" fmla="*/ 50132 h 240030"/>
                <a:gd name="connsiteX9" fmla="*/ 253140 w 253746"/>
                <a:gd name="connsiteY9" fmla="*/ 75507 h 240030"/>
                <a:gd name="connsiteX10" fmla="*/ 253826 w 253746"/>
                <a:gd name="connsiteY10" fmla="*/ 155745 h 240030"/>
                <a:gd name="connsiteX11" fmla="*/ 253140 w 253746"/>
                <a:gd name="connsiteY11" fmla="*/ 241470 h 240030"/>
                <a:gd name="connsiteX12" fmla="*/ 253140 w 253746"/>
                <a:gd name="connsiteY12" fmla="*/ 241470 h 240030"/>
                <a:gd name="connsiteX13" fmla="*/ 249025 w 253746"/>
                <a:gd name="connsiteY13" fmla="*/ 240785 h 240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746" h="240030">
                  <a:moveTo>
                    <a:pt x="249025" y="240785"/>
                  </a:moveTo>
                  <a:cubicBezTo>
                    <a:pt x="186617" y="231183"/>
                    <a:pt x="123524" y="221582"/>
                    <a:pt x="61116" y="211981"/>
                  </a:cubicBezTo>
                  <a:cubicBezTo>
                    <a:pt x="47400" y="209924"/>
                    <a:pt x="32998" y="208552"/>
                    <a:pt x="18596" y="206495"/>
                  </a:cubicBezTo>
                  <a:cubicBezTo>
                    <a:pt x="16539" y="205809"/>
                    <a:pt x="15167" y="205809"/>
                    <a:pt x="13110" y="205809"/>
                  </a:cubicBezTo>
                  <a:cubicBezTo>
                    <a:pt x="4194" y="191407"/>
                    <a:pt x="14481" y="174262"/>
                    <a:pt x="6938" y="159860"/>
                  </a:cubicBezTo>
                  <a:cubicBezTo>
                    <a:pt x="6938" y="150259"/>
                    <a:pt x="6252" y="140658"/>
                    <a:pt x="6252" y="131742"/>
                  </a:cubicBezTo>
                  <a:cubicBezTo>
                    <a:pt x="-606" y="113226"/>
                    <a:pt x="8309" y="92652"/>
                    <a:pt x="765" y="74135"/>
                  </a:cubicBezTo>
                  <a:cubicBezTo>
                    <a:pt x="-2664" y="54933"/>
                    <a:pt x="5566" y="42588"/>
                    <a:pt x="22711" y="32987"/>
                  </a:cubicBezTo>
                  <a:cubicBezTo>
                    <a:pt x="108436" y="-15705"/>
                    <a:pt x="159185" y="-10904"/>
                    <a:pt x="244224" y="50132"/>
                  </a:cubicBezTo>
                  <a:cubicBezTo>
                    <a:pt x="253826" y="56990"/>
                    <a:pt x="253140" y="65906"/>
                    <a:pt x="253140" y="75507"/>
                  </a:cubicBezTo>
                  <a:cubicBezTo>
                    <a:pt x="253826" y="102253"/>
                    <a:pt x="253826" y="128999"/>
                    <a:pt x="253826" y="155745"/>
                  </a:cubicBezTo>
                  <a:cubicBezTo>
                    <a:pt x="257255" y="184549"/>
                    <a:pt x="258626" y="212667"/>
                    <a:pt x="253140" y="241470"/>
                  </a:cubicBezTo>
                  <a:lnTo>
                    <a:pt x="253140" y="241470"/>
                  </a:lnTo>
                  <a:cubicBezTo>
                    <a:pt x="252454" y="243528"/>
                    <a:pt x="251082" y="243528"/>
                    <a:pt x="249025" y="240785"/>
                  </a:cubicBezTo>
                  <a:close/>
                </a:path>
              </a:pathLst>
            </a:custGeom>
            <a:solidFill>
              <a:schemeClr val="accent1">
                <a:lumMod val="60000"/>
                <a:lumOff val="40000"/>
              </a:schemeClr>
            </a:solidFill>
            <a:ln w="6854"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D3504D18-F41C-4CD2-BA0F-128FE4ACCF82}"/>
                </a:ext>
              </a:extLst>
            </p:cNvPr>
            <p:cNvSpPr/>
            <p:nvPr/>
          </p:nvSpPr>
          <p:spPr>
            <a:xfrm flipH="1">
              <a:off x="10913085" y="5887326"/>
              <a:ext cx="6636" cy="46449"/>
            </a:xfrm>
            <a:custGeom>
              <a:avLst/>
              <a:gdLst>
                <a:gd name="connsiteX0" fmla="*/ 5506 w 0"/>
                <a:gd name="connsiteY0" fmla="*/ 52121 h 48006"/>
                <a:gd name="connsiteX1" fmla="*/ 706 w 0"/>
                <a:gd name="connsiteY1" fmla="*/ 0 h 48006"/>
                <a:gd name="connsiteX2" fmla="*/ 5506 w 0"/>
                <a:gd name="connsiteY2" fmla="*/ 52121 h 48006"/>
              </a:gdLst>
              <a:ahLst/>
              <a:cxnLst>
                <a:cxn ang="0">
                  <a:pos x="connsiteX0" y="connsiteY0"/>
                </a:cxn>
                <a:cxn ang="0">
                  <a:pos x="connsiteX1" y="connsiteY1"/>
                </a:cxn>
                <a:cxn ang="0">
                  <a:pos x="connsiteX2" y="connsiteY2"/>
                </a:cxn>
              </a:cxnLst>
              <a:rect l="l" t="t" r="r" b="b"/>
              <a:pathLst>
                <a:path h="48006">
                  <a:moveTo>
                    <a:pt x="5506" y="52121"/>
                  </a:moveTo>
                  <a:cubicBezTo>
                    <a:pt x="-4095" y="35661"/>
                    <a:pt x="2077" y="17145"/>
                    <a:pt x="706" y="0"/>
                  </a:cubicBezTo>
                  <a:cubicBezTo>
                    <a:pt x="10993" y="16459"/>
                    <a:pt x="3449" y="34976"/>
                    <a:pt x="5506" y="52121"/>
                  </a:cubicBezTo>
                  <a:close/>
                </a:path>
              </a:pathLst>
            </a:custGeom>
            <a:solidFill>
              <a:srgbClr val="FDFDFD"/>
            </a:solidFill>
            <a:ln w="6854"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2619BF96-249E-4EA0-9BF6-0F36DCF068FD}"/>
                </a:ext>
              </a:extLst>
            </p:cNvPr>
            <p:cNvSpPr/>
            <p:nvPr/>
          </p:nvSpPr>
          <p:spPr>
            <a:xfrm flipH="1">
              <a:off x="10236889" y="4054385"/>
              <a:ext cx="1971323" cy="2802240"/>
            </a:xfrm>
            <a:custGeom>
              <a:avLst/>
              <a:gdLst>
                <a:gd name="connsiteX0" fmla="*/ 2570601 w 4679962"/>
                <a:gd name="connsiteY0" fmla="*/ 285525 h 6652578"/>
                <a:gd name="connsiteX1" fmla="*/ 2865188 w 4679962"/>
                <a:gd name="connsiteY1" fmla="*/ 2276735 h 6652578"/>
                <a:gd name="connsiteX2" fmla="*/ 3058952 w 4679962"/>
                <a:gd name="connsiteY2" fmla="*/ 4945335 h 6652578"/>
                <a:gd name="connsiteX3" fmla="*/ 3145923 w 4679962"/>
                <a:gd name="connsiteY3" fmla="*/ 6556538 h 6652578"/>
                <a:gd name="connsiteX4" fmla="*/ 3150679 w 4679962"/>
                <a:gd name="connsiteY4" fmla="*/ 6652578 h 6652578"/>
                <a:gd name="connsiteX5" fmla="*/ 3807167 w 4679962"/>
                <a:gd name="connsiteY5" fmla="*/ 6652578 h 6652578"/>
                <a:gd name="connsiteX6" fmla="*/ 3667028 w 4679962"/>
                <a:gd name="connsiteY6" fmla="*/ 4236439 h 6652578"/>
                <a:gd name="connsiteX7" fmla="*/ 3934834 w 4679962"/>
                <a:gd name="connsiteY7" fmla="*/ 5135951 h 6652578"/>
                <a:gd name="connsiteX8" fmla="*/ 4679962 w 4679962"/>
                <a:gd name="connsiteY8" fmla="*/ 5167457 h 6652578"/>
                <a:gd name="connsiteX9" fmla="*/ 4509827 w 4679962"/>
                <a:gd name="connsiteY9" fmla="*/ 3960757 h 6652578"/>
                <a:gd name="connsiteX10" fmla="*/ 4040379 w 4679962"/>
                <a:gd name="connsiteY10" fmla="*/ 1875028 h 6652578"/>
                <a:gd name="connsiteX11" fmla="*/ 3386619 w 4679962"/>
                <a:gd name="connsiteY11" fmla="*/ 794354 h 6652578"/>
                <a:gd name="connsiteX12" fmla="*/ 2644642 w 4679962"/>
                <a:gd name="connsiteY12" fmla="*/ 513947 h 6652578"/>
                <a:gd name="connsiteX13" fmla="*/ 2597382 w 4679962"/>
                <a:gd name="connsiteY13" fmla="*/ 309155 h 6652578"/>
                <a:gd name="connsiteX14" fmla="*/ 2570601 w 4679962"/>
                <a:gd name="connsiteY14" fmla="*/ 285525 h 6652578"/>
                <a:gd name="connsiteX15" fmla="*/ 1284153 w 4679962"/>
                <a:gd name="connsiteY15" fmla="*/ 0 h 6652578"/>
                <a:gd name="connsiteX16" fmla="*/ 1225276 w 4679962"/>
                <a:gd name="connsiteY16" fmla="*/ 1969 h 6652578"/>
                <a:gd name="connsiteX17" fmla="*/ 1004730 w 4679962"/>
                <a:gd name="connsiteY17" fmla="*/ 317034 h 6652578"/>
                <a:gd name="connsiteX18" fmla="*/ 207616 w 4679962"/>
                <a:gd name="connsiteY18" fmla="*/ 647852 h 6652578"/>
                <a:gd name="connsiteX19" fmla="*/ 52003 w 4679962"/>
                <a:gd name="connsiteY19" fmla="*/ 770309 h 6652578"/>
                <a:gd name="connsiteX20" fmla="*/ 0 w 4679962"/>
                <a:gd name="connsiteY20" fmla="*/ 827682 h 6652578"/>
                <a:gd name="connsiteX21" fmla="*/ 0 w 4679962"/>
                <a:gd name="connsiteY21" fmla="*/ 4113092 h 6652578"/>
                <a:gd name="connsiteX22" fmla="*/ 77701 w 4679962"/>
                <a:gd name="connsiteY22" fmla="*/ 4144411 h 6652578"/>
                <a:gd name="connsiteX23" fmla="*/ 327341 w 4679962"/>
                <a:gd name="connsiteY23" fmla="*/ 4217540 h 6652578"/>
                <a:gd name="connsiteX24" fmla="*/ 305877 w 4679962"/>
                <a:gd name="connsiteY24" fmla="*/ 6404485 h 6652578"/>
                <a:gd name="connsiteX25" fmla="*/ 311484 w 4679962"/>
                <a:gd name="connsiteY25" fmla="*/ 6652578 h 6652578"/>
                <a:gd name="connsiteX26" fmla="*/ 2550036 w 4679962"/>
                <a:gd name="connsiteY26" fmla="*/ 6652578 h 6652578"/>
                <a:gd name="connsiteX27" fmla="*/ 2548648 w 4679962"/>
                <a:gd name="connsiteY27" fmla="*/ 6596334 h 6652578"/>
                <a:gd name="connsiteX28" fmla="*/ 2400465 w 4679962"/>
                <a:gd name="connsiteY28" fmla="*/ 3102210 h 6652578"/>
                <a:gd name="connsiteX29" fmla="*/ 1370204 w 4679962"/>
                <a:gd name="connsiteY29" fmla="*/ 143748 h 6652578"/>
                <a:gd name="connsiteX30" fmla="*/ 1422191 w 4679962"/>
                <a:gd name="connsiteY30" fmla="*/ 9845 h 6652578"/>
                <a:gd name="connsiteX31" fmla="*/ 1284153 w 4679962"/>
                <a:gd name="connsiteY31" fmla="*/ 0 h 665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679962" h="6652578">
                  <a:moveTo>
                    <a:pt x="2570601" y="285525"/>
                  </a:moveTo>
                  <a:cubicBezTo>
                    <a:pt x="2583203" y="791205"/>
                    <a:pt x="2758064" y="1537908"/>
                    <a:pt x="2865188" y="2276735"/>
                  </a:cubicBezTo>
                  <a:cubicBezTo>
                    <a:pt x="3014844" y="3303848"/>
                    <a:pt x="3003816" y="4085210"/>
                    <a:pt x="3058952" y="4945335"/>
                  </a:cubicBezTo>
                  <a:cubicBezTo>
                    <a:pt x="3083074" y="5325088"/>
                    <a:pt x="3116242" y="5961138"/>
                    <a:pt x="3145923" y="6556538"/>
                  </a:cubicBezTo>
                  <a:lnTo>
                    <a:pt x="3150679" y="6652578"/>
                  </a:lnTo>
                  <a:lnTo>
                    <a:pt x="3807167" y="6652578"/>
                  </a:lnTo>
                  <a:lnTo>
                    <a:pt x="3667028" y="4236439"/>
                  </a:lnTo>
                  <a:lnTo>
                    <a:pt x="3934834" y="5135951"/>
                  </a:lnTo>
                  <a:lnTo>
                    <a:pt x="4679962" y="5167457"/>
                  </a:lnTo>
                  <a:cubicBezTo>
                    <a:pt x="4679962" y="5167457"/>
                    <a:pt x="4612224" y="4690135"/>
                    <a:pt x="4509827" y="3960757"/>
                  </a:cubicBezTo>
                  <a:cubicBezTo>
                    <a:pt x="4407431" y="3231383"/>
                    <a:pt x="4087639" y="2108177"/>
                    <a:pt x="4040379" y="1875028"/>
                  </a:cubicBezTo>
                  <a:cubicBezTo>
                    <a:pt x="3993119" y="1641880"/>
                    <a:pt x="3656000" y="955038"/>
                    <a:pt x="3386619" y="794354"/>
                  </a:cubicBezTo>
                  <a:cubicBezTo>
                    <a:pt x="3117240" y="633672"/>
                    <a:pt x="2644642" y="513947"/>
                    <a:pt x="2644642" y="513947"/>
                  </a:cubicBezTo>
                  <a:lnTo>
                    <a:pt x="2597382" y="309155"/>
                  </a:lnTo>
                  <a:cubicBezTo>
                    <a:pt x="2597382" y="309155"/>
                    <a:pt x="2598956" y="302854"/>
                    <a:pt x="2570601" y="285525"/>
                  </a:cubicBezTo>
                  <a:close/>
                  <a:moveTo>
                    <a:pt x="1284153" y="0"/>
                  </a:moveTo>
                  <a:cubicBezTo>
                    <a:pt x="1248118" y="0"/>
                    <a:pt x="1225276" y="1969"/>
                    <a:pt x="1225276" y="1969"/>
                  </a:cubicBezTo>
                  <a:lnTo>
                    <a:pt x="1004730" y="317034"/>
                  </a:lnTo>
                  <a:cubicBezTo>
                    <a:pt x="1004730" y="317034"/>
                    <a:pt x="445490" y="498196"/>
                    <a:pt x="207616" y="647852"/>
                  </a:cubicBezTo>
                  <a:cubicBezTo>
                    <a:pt x="148147" y="685266"/>
                    <a:pt x="96752" y="726126"/>
                    <a:pt x="52003" y="770309"/>
                  </a:cubicBezTo>
                  <a:lnTo>
                    <a:pt x="0" y="827682"/>
                  </a:lnTo>
                  <a:lnTo>
                    <a:pt x="0" y="4113092"/>
                  </a:lnTo>
                  <a:lnTo>
                    <a:pt x="77701" y="4144411"/>
                  </a:lnTo>
                  <a:cubicBezTo>
                    <a:pt x="162227" y="4173924"/>
                    <a:pt x="246212" y="4198636"/>
                    <a:pt x="327341" y="4217540"/>
                  </a:cubicBezTo>
                  <a:cubicBezTo>
                    <a:pt x="277717" y="4420755"/>
                    <a:pt x="285594" y="5438022"/>
                    <a:pt x="305877" y="6404485"/>
                  </a:cubicBezTo>
                  <a:lnTo>
                    <a:pt x="311484" y="6652578"/>
                  </a:lnTo>
                  <a:lnTo>
                    <a:pt x="2550036" y="6652578"/>
                  </a:lnTo>
                  <a:lnTo>
                    <a:pt x="2548648" y="6596334"/>
                  </a:lnTo>
                  <a:cubicBezTo>
                    <a:pt x="2519814" y="5472748"/>
                    <a:pt x="2471354" y="3993646"/>
                    <a:pt x="2400465" y="3102210"/>
                  </a:cubicBezTo>
                  <a:cubicBezTo>
                    <a:pt x="2283892" y="1630855"/>
                    <a:pt x="1975128" y="591140"/>
                    <a:pt x="1370204" y="143748"/>
                  </a:cubicBezTo>
                  <a:cubicBezTo>
                    <a:pt x="1390684" y="101216"/>
                    <a:pt x="1395410" y="63406"/>
                    <a:pt x="1422191" y="9845"/>
                  </a:cubicBezTo>
                  <a:cubicBezTo>
                    <a:pt x="1369417" y="1969"/>
                    <a:pt x="1320189" y="0"/>
                    <a:pt x="1284153" y="0"/>
                  </a:cubicBezTo>
                  <a:close/>
                </a:path>
              </a:pathLst>
            </a:custGeom>
            <a:solidFill>
              <a:schemeClr val="bg1"/>
            </a:solidFill>
            <a:ln w="6854" cap="flat">
              <a:solidFill>
                <a:schemeClr val="tx1"/>
              </a:solidFill>
              <a:prstDash val="solid"/>
              <a:miter/>
            </a:ln>
          </p:spPr>
          <p:txBody>
            <a:bodyPr wrap="square" rtlCol="0" anchor="ctr">
              <a:noAutofit/>
            </a:bodyPr>
            <a:lstStyle/>
            <a:p>
              <a:endParaRPr lang="en-US"/>
            </a:p>
          </p:txBody>
        </p:sp>
        <p:sp>
          <p:nvSpPr>
            <p:cNvPr id="54" name="Freeform: Shape 53">
              <a:extLst>
                <a:ext uri="{FF2B5EF4-FFF2-40B4-BE49-F238E27FC236}">
                  <a16:creationId xmlns:a16="http://schemas.microsoft.com/office/drawing/2014/main" id="{F0E64E9A-9138-46CB-8055-DD6A73859831}"/>
                </a:ext>
              </a:extLst>
            </p:cNvPr>
            <p:cNvSpPr/>
            <p:nvPr/>
          </p:nvSpPr>
          <p:spPr>
            <a:xfrm flipH="1">
              <a:off x="10943216" y="4286492"/>
              <a:ext cx="398141" cy="1420035"/>
            </a:xfrm>
            <a:custGeom>
              <a:avLst/>
              <a:gdLst>
                <a:gd name="connsiteX0" fmla="*/ 199868 w 411480"/>
                <a:gd name="connsiteY0" fmla="*/ 1391119 h 1467612"/>
                <a:gd name="connsiteX1" fmla="*/ 195067 w 411480"/>
                <a:gd name="connsiteY1" fmla="*/ 1363687 h 1467612"/>
                <a:gd name="connsiteX2" fmla="*/ 106599 w 411480"/>
                <a:gd name="connsiteY2" fmla="*/ 580503 h 1467612"/>
                <a:gd name="connsiteX3" fmla="*/ 102484 w 411480"/>
                <a:gd name="connsiteY3" fmla="*/ 569531 h 1467612"/>
                <a:gd name="connsiteX4" fmla="*/ 66822 w 411480"/>
                <a:gd name="connsiteY4" fmla="*/ 228002 h 1467612"/>
                <a:gd name="connsiteX5" fmla="*/ 22245 w 411480"/>
                <a:gd name="connsiteY5" fmla="*/ 130619 h 1467612"/>
                <a:gd name="connsiteX6" fmla="*/ 9901 w 411480"/>
                <a:gd name="connsiteY6" fmla="*/ 75069 h 1467612"/>
                <a:gd name="connsiteX7" fmla="*/ 54478 w 411480"/>
                <a:gd name="connsiteY7" fmla="*/ 6489 h 1467612"/>
                <a:gd name="connsiteX8" fmla="*/ 102484 w 411480"/>
                <a:gd name="connsiteY8" fmla="*/ 317 h 1467612"/>
                <a:gd name="connsiteX9" fmla="*/ 136774 w 411480"/>
                <a:gd name="connsiteY9" fmla="*/ 17462 h 1467612"/>
                <a:gd name="connsiteX10" fmla="*/ 162834 w 411480"/>
                <a:gd name="connsiteY10" fmla="*/ 51752 h 1467612"/>
                <a:gd name="connsiteX11" fmla="*/ 173121 w 411480"/>
                <a:gd name="connsiteY11" fmla="*/ 127875 h 1467612"/>
                <a:gd name="connsiteX12" fmla="*/ 173807 w 411480"/>
                <a:gd name="connsiteY12" fmla="*/ 157365 h 1467612"/>
                <a:gd name="connsiteX13" fmla="*/ 283535 w 411480"/>
                <a:gd name="connsiteY13" fmla="*/ 496836 h 1467612"/>
                <a:gd name="connsiteX14" fmla="*/ 404922 w 411480"/>
                <a:gd name="connsiteY14" fmla="*/ 1290307 h 1467612"/>
                <a:gd name="connsiteX15" fmla="*/ 408351 w 411480"/>
                <a:gd name="connsiteY15" fmla="*/ 1304023 h 1467612"/>
                <a:gd name="connsiteX16" fmla="*/ 363774 w 411480"/>
                <a:gd name="connsiteY16" fmla="*/ 1427467 h 1467612"/>
                <a:gd name="connsiteX17" fmla="*/ 272562 w 411480"/>
                <a:gd name="connsiteY17" fmla="*/ 1445297 h 1467612"/>
                <a:gd name="connsiteX18" fmla="*/ 199868 w 411480"/>
                <a:gd name="connsiteY18" fmla="*/ 1391119 h 1467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1480" h="1467612">
                  <a:moveTo>
                    <a:pt x="199868" y="1391119"/>
                  </a:moveTo>
                  <a:cubicBezTo>
                    <a:pt x="192324" y="1382890"/>
                    <a:pt x="195067" y="1373288"/>
                    <a:pt x="195067" y="1363687"/>
                  </a:cubicBezTo>
                  <a:cubicBezTo>
                    <a:pt x="194381" y="1099654"/>
                    <a:pt x="160777" y="839050"/>
                    <a:pt x="106599" y="580503"/>
                  </a:cubicBezTo>
                  <a:cubicBezTo>
                    <a:pt x="105913" y="577074"/>
                    <a:pt x="103856" y="573645"/>
                    <a:pt x="102484" y="569531"/>
                  </a:cubicBezTo>
                  <a:cubicBezTo>
                    <a:pt x="67508" y="457745"/>
                    <a:pt x="58593" y="343217"/>
                    <a:pt x="66822" y="228002"/>
                  </a:cubicBezTo>
                  <a:cubicBezTo>
                    <a:pt x="70251" y="182739"/>
                    <a:pt x="58593" y="154622"/>
                    <a:pt x="22245" y="130619"/>
                  </a:cubicBezTo>
                  <a:cubicBezTo>
                    <a:pt x="-4501" y="112788"/>
                    <a:pt x="-5187" y="103872"/>
                    <a:pt x="9901" y="75069"/>
                  </a:cubicBezTo>
                  <a:cubicBezTo>
                    <a:pt x="22931" y="51066"/>
                    <a:pt x="28418" y="22262"/>
                    <a:pt x="54478" y="6489"/>
                  </a:cubicBezTo>
                  <a:cubicBezTo>
                    <a:pt x="70251" y="1688"/>
                    <a:pt x="86711" y="5803"/>
                    <a:pt x="102484" y="317"/>
                  </a:cubicBezTo>
                  <a:cubicBezTo>
                    <a:pt x="117572" y="-1741"/>
                    <a:pt x="127859" y="6489"/>
                    <a:pt x="136774" y="17462"/>
                  </a:cubicBezTo>
                  <a:cubicBezTo>
                    <a:pt x="145689" y="28434"/>
                    <a:pt x="153233" y="40779"/>
                    <a:pt x="162834" y="51752"/>
                  </a:cubicBezTo>
                  <a:cubicBezTo>
                    <a:pt x="184094" y="75069"/>
                    <a:pt x="195067" y="99072"/>
                    <a:pt x="173121" y="127875"/>
                  </a:cubicBezTo>
                  <a:cubicBezTo>
                    <a:pt x="166263" y="136791"/>
                    <a:pt x="167635" y="147764"/>
                    <a:pt x="173807" y="157365"/>
                  </a:cubicBezTo>
                  <a:cubicBezTo>
                    <a:pt x="235529" y="262292"/>
                    <a:pt x="260904" y="378878"/>
                    <a:pt x="283535" y="496836"/>
                  </a:cubicBezTo>
                  <a:cubicBezTo>
                    <a:pt x="333599" y="759497"/>
                    <a:pt x="368574" y="1024902"/>
                    <a:pt x="404922" y="1290307"/>
                  </a:cubicBezTo>
                  <a:cubicBezTo>
                    <a:pt x="405608" y="1295107"/>
                    <a:pt x="407665" y="1299222"/>
                    <a:pt x="408351" y="1304023"/>
                  </a:cubicBezTo>
                  <a:cubicBezTo>
                    <a:pt x="423438" y="1356143"/>
                    <a:pt x="389148" y="1390433"/>
                    <a:pt x="363774" y="1427467"/>
                  </a:cubicBezTo>
                  <a:cubicBezTo>
                    <a:pt x="327426" y="1482331"/>
                    <a:pt x="326741" y="1483016"/>
                    <a:pt x="272562" y="1445297"/>
                  </a:cubicBezTo>
                  <a:cubicBezTo>
                    <a:pt x="247188" y="1428838"/>
                    <a:pt x="217698" y="1417180"/>
                    <a:pt x="199868" y="1391119"/>
                  </a:cubicBezTo>
                  <a:close/>
                </a:path>
              </a:pathLst>
            </a:custGeom>
            <a:solidFill>
              <a:schemeClr val="accent6"/>
            </a:solidFill>
            <a:ln w="6854"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C43D07A5-0253-4A4D-8629-FBF44AD87C00}"/>
                </a:ext>
              </a:extLst>
            </p:cNvPr>
            <p:cNvSpPr/>
            <p:nvPr/>
          </p:nvSpPr>
          <p:spPr>
            <a:xfrm flipH="1">
              <a:off x="11451220" y="4951531"/>
              <a:ext cx="756992" cy="1047936"/>
            </a:xfrm>
            <a:custGeom>
              <a:avLst/>
              <a:gdLst>
                <a:gd name="connsiteX0" fmla="*/ 0 w 1797116"/>
                <a:gd name="connsiteY0" fmla="*/ 0 h 2487823"/>
                <a:gd name="connsiteX1" fmla="*/ 0 w 1797116"/>
                <a:gd name="connsiteY1" fmla="*/ 809270 h 2487823"/>
                <a:gd name="connsiteX2" fmla="*/ 604597 w 1797116"/>
                <a:gd name="connsiteY2" fmla="*/ 2221592 h 2487823"/>
                <a:gd name="connsiteX3" fmla="*/ 1797116 w 1797116"/>
                <a:gd name="connsiteY3" fmla="*/ 2487823 h 2487823"/>
                <a:gd name="connsiteX4" fmla="*/ 856649 w 1797116"/>
                <a:gd name="connsiteY4" fmla="*/ 220931 h 24878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7116" h="2487823">
                  <a:moveTo>
                    <a:pt x="0" y="0"/>
                  </a:moveTo>
                  <a:lnTo>
                    <a:pt x="0" y="809270"/>
                  </a:lnTo>
                  <a:lnTo>
                    <a:pt x="604597" y="2221592"/>
                  </a:lnTo>
                  <a:lnTo>
                    <a:pt x="1797116" y="2487823"/>
                  </a:lnTo>
                  <a:lnTo>
                    <a:pt x="856649" y="220931"/>
                  </a:lnTo>
                  <a:close/>
                </a:path>
              </a:pathLst>
            </a:custGeom>
            <a:solidFill>
              <a:schemeClr val="accent2"/>
            </a:solidFill>
            <a:ln w="6854" cap="flat">
              <a:noFill/>
              <a:prstDash val="solid"/>
              <a:miter/>
            </a:ln>
          </p:spPr>
          <p:txBody>
            <a:bodyPr wrap="square" rtlCol="0" anchor="ctr">
              <a:noAutofit/>
            </a:bodyPr>
            <a:lstStyle/>
            <a:p>
              <a:endParaRPr lang="en-US"/>
            </a:p>
          </p:txBody>
        </p:sp>
        <p:sp>
          <p:nvSpPr>
            <p:cNvPr id="56" name="Freeform: Shape 55">
              <a:extLst>
                <a:ext uri="{FF2B5EF4-FFF2-40B4-BE49-F238E27FC236}">
                  <a16:creationId xmlns:a16="http://schemas.microsoft.com/office/drawing/2014/main" id="{2611609C-2BB1-42BE-95D2-E03F44D77DEA}"/>
                </a:ext>
              </a:extLst>
            </p:cNvPr>
            <p:cNvSpPr/>
            <p:nvPr/>
          </p:nvSpPr>
          <p:spPr>
            <a:xfrm flipH="1">
              <a:off x="11533501" y="5330201"/>
              <a:ext cx="451226" cy="418048"/>
            </a:xfrm>
            <a:custGeom>
              <a:avLst/>
              <a:gdLst>
                <a:gd name="connsiteX0" fmla="*/ 59665 w 466344"/>
                <a:gd name="connsiteY0" fmla="*/ 140307 h 432054"/>
                <a:gd name="connsiteX1" fmla="*/ 117958 w 466344"/>
                <a:gd name="connsiteY1" fmla="*/ 63498 h 432054"/>
                <a:gd name="connsiteX2" fmla="*/ 304495 w 466344"/>
                <a:gd name="connsiteY2" fmla="*/ 27836 h 432054"/>
                <a:gd name="connsiteX3" fmla="*/ 301066 w 466344"/>
                <a:gd name="connsiteY3" fmla="*/ 74470 h 432054"/>
                <a:gd name="connsiteX4" fmla="*/ 330556 w 466344"/>
                <a:gd name="connsiteY4" fmla="*/ 70356 h 432054"/>
                <a:gd name="connsiteX5" fmla="*/ 378562 w 466344"/>
                <a:gd name="connsiteY5" fmla="*/ 77899 h 432054"/>
                <a:gd name="connsiteX6" fmla="*/ 393649 w 466344"/>
                <a:gd name="connsiteY6" fmla="*/ 121105 h 432054"/>
                <a:gd name="connsiteX7" fmla="*/ 426568 w 466344"/>
                <a:gd name="connsiteY7" fmla="*/ 150594 h 432054"/>
                <a:gd name="connsiteX8" fmla="*/ 433426 w 466344"/>
                <a:gd name="connsiteY8" fmla="*/ 194485 h 432054"/>
                <a:gd name="connsiteX9" fmla="*/ 453314 w 466344"/>
                <a:gd name="connsiteY9" fmla="*/ 217803 h 432054"/>
                <a:gd name="connsiteX10" fmla="*/ 452628 w 466344"/>
                <a:gd name="connsiteY10" fmla="*/ 269923 h 432054"/>
                <a:gd name="connsiteX11" fmla="*/ 466344 w 466344"/>
                <a:gd name="connsiteY11" fmla="*/ 304899 h 432054"/>
                <a:gd name="connsiteX12" fmla="*/ 439598 w 466344"/>
                <a:gd name="connsiteY12" fmla="*/ 359077 h 432054"/>
                <a:gd name="connsiteX13" fmla="*/ 362102 w 466344"/>
                <a:gd name="connsiteY13" fmla="*/ 393367 h 432054"/>
                <a:gd name="connsiteX14" fmla="*/ 202311 w 466344"/>
                <a:gd name="connsiteY14" fmla="*/ 436573 h 432054"/>
                <a:gd name="connsiteX15" fmla="*/ 128930 w 466344"/>
                <a:gd name="connsiteY15" fmla="*/ 434515 h 432054"/>
                <a:gd name="connsiteX16" fmla="*/ 52807 w 466344"/>
                <a:gd name="connsiteY16" fmla="*/ 436573 h 432054"/>
                <a:gd name="connsiteX17" fmla="*/ 4115 w 466344"/>
                <a:gd name="connsiteY17" fmla="*/ 409827 h 432054"/>
                <a:gd name="connsiteX18" fmla="*/ 0 w 466344"/>
                <a:gd name="connsiteY18" fmla="*/ 354277 h 432054"/>
                <a:gd name="connsiteX19" fmla="*/ 23317 w 466344"/>
                <a:gd name="connsiteY19" fmla="*/ 191742 h 432054"/>
                <a:gd name="connsiteX20" fmla="*/ 59665 w 466344"/>
                <a:gd name="connsiteY20" fmla="*/ 140307 h 43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6344" h="432054">
                  <a:moveTo>
                    <a:pt x="59665" y="140307"/>
                  </a:moveTo>
                  <a:cubicBezTo>
                    <a:pt x="78867" y="114933"/>
                    <a:pt x="90526" y="87501"/>
                    <a:pt x="117958" y="63498"/>
                  </a:cubicBezTo>
                  <a:cubicBezTo>
                    <a:pt x="205740" y="-282"/>
                    <a:pt x="235915" y="-22913"/>
                    <a:pt x="304495" y="27836"/>
                  </a:cubicBezTo>
                  <a:cubicBezTo>
                    <a:pt x="323698" y="47038"/>
                    <a:pt x="298323" y="72413"/>
                    <a:pt x="301066" y="74470"/>
                  </a:cubicBezTo>
                  <a:cubicBezTo>
                    <a:pt x="305181" y="83386"/>
                    <a:pt x="311353" y="72413"/>
                    <a:pt x="330556" y="70356"/>
                  </a:cubicBezTo>
                  <a:cubicBezTo>
                    <a:pt x="347701" y="68298"/>
                    <a:pt x="366903" y="66927"/>
                    <a:pt x="378562" y="77899"/>
                  </a:cubicBezTo>
                  <a:cubicBezTo>
                    <a:pt x="395707" y="92987"/>
                    <a:pt x="384048" y="99845"/>
                    <a:pt x="393649" y="121105"/>
                  </a:cubicBezTo>
                  <a:cubicBezTo>
                    <a:pt x="402565" y="139621"/>
                    <a:pt x="414909" y="126591"/>
                    <a:pt x="426568" y="150594"/>
                  </a:cubicBezTo>
                  <a:cubicBezTo>
                    <a:pt x="436169" y="170482"/>
                    <a:pt x="427253" y="178026"/>
                    <a:pt x="433426" y="194485"/>
                  </a:cubicBezTo>
                  <a:cubicBezTo>
                    <a:pt x="437540" y="204087"/>
                    <a:pt x="446456" y="203401"/>
                    <a:pt x="453314" y="217803"/>
                  </a:cubicBezTo>
                  <a:cubicBezTo>
                    <a:pt x="460172" y="232204"/>
                    <a:pt x="447142" y="253464"/>
                    <a:pt x="452628" y="269923"/>
                  </a:cubicBezTo>
                  <a:cubicBezTo>
                    <a:pt x="458114" y="285011"/>
                    <a:pt x="460858" y="292555"/>
                    <a:pt x="466344" y="304899"/>
                  </a:cubicBezTo>
                  <a:cubicBezTo>
                    <a:pt x="473202" y="320673"/>
                    <a:pt x="454000" y="351534"/>
                    <a:pt x="439598" y="359077"/>
                  </a:cubicBezTo>
                  <a:cubicBezTo>
                    <a:pt x="429311" y="364564"/>
                    <a:pt x="379247" y="384452"/>
                    <a:pt x="362102" y="393367"/>
                  </a:cubicBezTo>
                  <a:cubicBezTo>
                    <a:pt x="316840" y="422857"/>
                    <a:pt x="246888" y="437259"/>
                    <a:pt x="202311" y="436573"/>
                  </a:cubicBezTo>
                  <a:cubicBezTo>
                    <a:pt x="183794" y="434515"/>
                    <a:pt x="138532" y="436573"/>
                    <a:pt x="128930" y="434515"/>
                  </a:cubicBezTo>
                  <a:cubicBezTo>
                    <a:pt x="96698" y="431086"/>
                    <a:pt x="85039" y="441373"/>
                    <a:pt x="52807" y="436573"/>
                  </a:cubicBezTo>
                  <a:cubicBezTo>
                    <a:pt x="34976" y="433830"/>
                    <a:pt x="6858" y="426972"/>
                    <a:pt x="4115" y="409827"/>
                  </a:cubicBezTo>
                  <a:cubicBezTo>
                    <a:pt x="2057" y="398854"/>
                    <a:pt x="0" y="365250"/>
                    <a:pt x="0" y="354277"/>
                  </a:cubicBezTo>
                  <a:cubicBezTo>
                    <a:pt x="2057" y="299413"/>
                    <a:pt x="5486" y="243863"/>
                    <a:pt x="23317" y="191742"/>
                  </a:cubicBezTo>
                  <a:cubicBezTo>
                    <a:pt x="31547" y="171854"/>
                    <a:pt x="42520" y="153337"/>
                    <a:pt x="59665" y="140307"/>
                  </a:cubicBezTo>
                  <a:close/>
                </a:path>
              </a:pathLst>
            </a:custGeom>
            <a:solidFill>
              <a:srgbClr val="FECBA3"/>
            </a:solidFill>
            <a:ln w="6350"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39656A39-26EB-4091-90CA-2E9D6C119DCE}"/>
                </a:ext>
              </a:extLst>
            </p:cNvPr>
            <p:cNvSpPr/>
            <p:nvPr/>
          </p:nvSpPr>
          <p:spPr>
            <a:xfrm flipH="1">
              <a:off x="11856498" y="5464973"/>
              <a:ext cx="258792" cy="358326"/>
            </a:xfrm>
            <a:custGeom>
              <a:avLst/>
              <a:gdLst>
                <a:gd name="connsiteX0" fmla="*/ 270724 w 267462"/>
                <a:gd name="connsiteY0" fmla="*/ 295913 h 370332"/>
                <a:gd name="connsiteX1" fmla="*/ 177455 w 267462"/>
                <a:gd name="connsiteY1" fmla="*/ 338432 h 370332"/>
                <a:gd name="connsiteX2" fmla="*/ 126706 w 267462"/>
                <a:gd name="connsiteY2" fmla="*/ 356263 h 370332"/>
                <a:gd name="connsiteX3" fmla="*/ 104760 w 267462"/>
                <a:gd name="connsiteY3" fmla="*/ 362435 h 370332"/>
                <a:gd name="connsiteX4" fmla="*/ 40981 w 267462"/>
                <a:gd name="connsiteY4" fmla="*/ 331574 h 370332"/>
                <a:gd name="connsiteX5" fmla="*/ 3262 w 267462"/>
                <a:gd name="connsiteY5" fmla="*/ 53825 h 370332"/>
                <a:gd name="connsiteX6" fmla="*/ 97902 w 267462"/>
                <a:gd name="connsiteY6" fmla="*/ 16106 h 370332"/>
                <a:gd name="connsiteX7" fmla="*/ 194600 w 267462"/>
                <a:gd name="connsiteY7" fmla="*/ 1019 h 370332"/>
                <a:gd name="connsiteX8" fmla="*/ 169911 w 267462"/>
                <a:gd name="connsiteY8" fmla="*/ 48339 h 370332"/>
                <a:gd name="connsiteX9" fmla="*/ 190485 w 267462"/>
                <a:gd name="connsiteY9" fmla="*/ 273281 h 370332"/>
                <a:gd name="connsiteX10" fmla="*/ 208316 w 267462"/>
                <a:gd name="connsiteY10" fmla="*/ 290426 h 370332"/>
                <a:gd name="connsiteX11" fmla="*/ 270724 w 267462"/>
                <a:gd name="connsiteY11" fmla="*/ 295913 h 370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462" h="370332">
                  <a:moveTo>
                    <a:pt x="270724" y="295913"/>
                  </a:moveTo>
                  <a:cubicBezTo>
                    <a:pt x="236434" y="325402"/>
                    <a:pt x="211059" y="326774"/>
                    <a:pt x="177455" y="338432"/>
                  </a:cubicBezTo>
                  <a:cubicBezTo>
                    <a:pt x="160310" y="344604"/>
                    <a:pt x="143851" y="350091"/>
                    <a:pt x="126706" y="356263"/>
                  </a:cubicBezTo>
                  <a:cubicBezTo>
                    <a:pt x="119162" y="358320"/>
                    <a:pt x="112304" y="360378"/>
                    <a:pt x="104760" y="362435"/>
                  </a:cubicBezTo>
                  <a:cubicBezTo>
                    <a:pt x="56754" y="378209"/>
                    <a:pt x="58811" y="377523"/>
                    <a:pt x="40981" y="331574"/>
                  </a:cubicBezTo>
                  <a:cubicBezTo>
                    <a:pt x="-4968" y="214988"/>
                    <a:pt x="-2911" y="158753"/>
                    <a:pt x="3262" y="53825"/>
                  </a:cubicBezTo>
                  <a:cubicBezTo>
                    <a:pt x="13549" y="41481"/>
                    <a:pt x="74585" y="22964"/>
                    <a:pt x="97902" y="16106"/>
                  </a:cubicBezTo>
                  <a:cubicBezTo>
                    <a:pt x="129449" y="18849"/>
                    <a:pt x="172654" y="-5154"/>
                    <a:pt x="194600" y="1019"/>
                  </a:cubicBezTo>
                  <a:cubicBezTo>
                    <a:pt x="180884" y="20907"/>
                    <a:pt x="175397" y="31194"/>
                    <a:pt x="169911" y="48339"/>
                  </a:cubicBezTo>
                  <a:cubicBezTo>
                    <a:pt x="147965" y="114861"/>
                    <a:pt x="181570" y="203330"/>
                    <a:pt x="190485" y="273281"/>
                  </a:cubicBezTo>
                  <a:cubicBezTo>
                    <a:pt x="191857" y="285626"/>
                    <a:pt x="197343" y="288369"/>
                    <a:pt x="208316" y="290426"/>
                  </a:cubicBezTo>
                  <a:cubicBezTo>
                    <a:pt x="242606" y="296598"/>
                    <a:pt x="236434" y="289740"/>
                    <a:pt x="270724" y="295913"/>
                  </a:cubicBezTo>
                  <a:close/>
                </a:path>
              </a:pathLst>
            </a:custGeom>
            <a:solidFill>
              <a:schemeClr val="accent1">
                <a:lumMod val="60000"/>
                <a:lumOff val="40000"/>
              </a:schemeClr>
            </a:solidFill>
            <a:ln w="6854" cap="flat">
              <a:noFill/>
              <a:prstDash val="solid"/>
              <a:miter/>
            </a:ln>
          </p:spPr>
          <p:txBody>
            <a:bodyPr rtlCol="0" anchor="ctr"/>
            <a:lstStyle/>
            <a:p>
              <a:endParaRPr lang="en-US" dirty="0"/>
            </a:p>
          </p:txBody>
        </p:sp>
        <p:grpSp>
          <p:nvGrpSpPr>
            <p:cNvPr id="58" name="Group 57">
              <a:extLst>
                <a:ext uri="{FF2B5EF4-FFF2-40B4-BE49-F238E27FC236}">
                  <a16:creationId xmlns:a16="http://schemas.microsoft.com/office/drawing/2014/main" id="{AB6E3FAB-6965-40E1-B57C-668217343479}"/>
                </a:ext>
              </a:extLst>
            </p:cNvPr>
            <p:cNvGrpSpPr/>
            <p:nvPr/>
          </p:nvGrpSpPr>
          <p:grpSpPr>
            <a:xfrm>
              <a:off x="11445535" y="3979837"/>
              <a:ext cx="239417" cy="1154622"/>
              <a:chOff x="10431358" y="70949"/>
              <a:chExt cx="469205" cy="2262807"/>
            </a:xfrm>
          </p:grpSpPr>
          <p:sp>
            <p:nvSpPr>
              <p:cNvPr id="66" name="Freeform: Shape 65">
                <a:extLst>
                  <a:ext uri="{FF2B5EF4-FFF2-40B4-BE49-F238E27FC236}">
                    <a16:creationId xmlns:a16="http://schemas.microsoft.com/office/drawing/2014/main" id="{0B79D8C9-B78E-494C-B7D3-7E9813BFF045}"/>
                  </a:ext>
                </a:extLst>
              </p:cNvPr>
              <p:cNvSpPr/>
              <p:nvPr/>
            </p:nvSpPr>
            <p:spPr>
              <a:xfrm flipH="1">
                <a:off x="10648511" y="70949"/>
                <a:ext cx="252052" cy="1858882"/>
              </a:xfrm>
              <a:custGeom>
                <a:avLst/>
                <a:gdLst>
                  <a:gd name="connsiteX0" fmla="*/ 95326 w 109728"/>
                  <a:gd name="connsiteY0" fmla="*/ 43205 h 809244"/>
                  <a:gd name="connsiteX1" fmla="*/ 66523 w 109728"/>
                  <a:gd name="connsiteY1" fmla="*/ 86411 h 809244"/>
                  <a:gd name="connsiteX2" fmla="*/ 28804 w 109728"/>
                  <a:gd name="connsiteY2" fmla="*/ 237287 h 809244"/>
                  <a:gd name="connsiteX3" fmla="*/ 65837 w 109728"/>
                  <a:gd name="connsiteY3" fmla="*/ 595274 h 809244"/>
                  <a:gd name="connsiteX4" fmla="*/ 111100 w 109728"/>
                  <a:gd name="connsiteY4" fmla="*/ 800329 h 809244"/>
                  <a:gd name="connsiteX5" fmla="*/ 80924 w 109728"/>
                  <a:gd name="connsiteY5" fmla="*/ 801700 h 809244"/>
                  <a:gd name="connsiteX6" fmla="*/ 0 w 109728"/>
                  <a:gd name="connsiteY6" fmla="*/ 265405 h 809244"/>
                  <a:gd name="connsiteX7" fmla="*/ 100813 w 109728"/>
                  <a:gd name="connsiteY7" fmla="*/ 0 h 809244"/>
                  <a:gd name="connsiteX8" fmla="*/ 95326 w 109728"/>
                  <a:gd name="connsiteY8" fmla="*/ 43205 h 80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728" h="809244">
                    <a:moveTo>
                      <a:pt x="95326" y="43205"/>
                    </a:moveTo>
                    <a:cubicBezTo>
                      <a:pt x="81610" y="58979"/>
                      <a:pt x="77495" y="70637"/>
                      <a:pt x="66523" y="86411"/>
                    </a:cubicBezTo>
                    <a:cubicBezTo>
                      <a:pt x="36347" y="133731"/>
                      <a:pt x="28804" y="184480"/>
                      <a:pt x="28804" y="237287"/>
                    </a:cubicBezTo>
                    <a:cubicBezTo>
                      <a:pt x="29489" y="357988"/>
                      <a:pt x="43891" y="477317"/>
                      <a:pt x="65837" y="595274"/>
                    </a:cubicBezTo>
                    <a:cubicBezTo>
                      <a:pt x="77495" y="659054"/>
                      <a:pt x="99441" y="736549"/>
                      <a:pt x="111100" y="800329"/>
                    </a:cubicBezTo>
                    <a:cubicBezTo>
                      <a:pt x="113843" y="816102"/>
                      <a:pt x="93269" y="817474"/>
                      <a:pt x="80924" y="801700"/>
                    </a:cubicBezTo>
                    <a:cubicBezTo>
                      <a:pt x="43891" y="624764"/>
                      <a:pt x="0" y="448513"/>
                      <a:pt x="0" y="265405"/>
                    </a:cubicBezTo>
                    <a:cubicBezTo>
                      <a:pt x="0" y="166649"/>
                      <a:pt x="23317" y="70637"/>
                      <a:pt x="100813" y="0"/>
                    </a:cubicBezTo>
                    <a:cubicBezTo>
                      <a:pt x="100127" y="16459"/>
                      <a:pt x="96698" y="31547"/>
                      <a:pt x="95326" y="43205"/>
                    </a:cubicBezTo>
                    <a:close/>
                  </a:path>
                </a:pathLst>
              </a:custGeom>
              <a:solidFill>
                <a:schemeClr val="accent3"/>
              </a:solidFill>
              <a:ln w="6854"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B759DC6A-057F-4332-909D-94FB0215E8AF}"/>
                  </a:ext>
                </a:extLst>
              </p:cNvPr>
              <p:cNvSpPr/>
              <p:nvPr/>
            </p:nvSpPr>
            <p:spPr>
              <a:xfrm flipH="1">
                <a:off x="10431358" y="1908419"/>
                <a:ext cx="425337" cy="425337"/>
              </a:xfrm>
              <a:custGeom>
                <a:avLst/>
                <a:gdLst>
                  <a:gd name="connsiteX0" fmla="*/ 64571 w 185166"/>
                  <a:gd name="connsiteY0" fmla="*/ 1778 h 185166"/>
                  <a:gd name="connsiteX1" fmla="*/ 135208 w 185166"/>
                  <a:gd name="connsiteY1" fmla="*/ 14122 h 185166"/>
                  <a:gd name="connsiteX2" fmla="*/ 183214 w 185166"/>
                  <a:gd name="connsiteY2" fmla="*/ 116306 h 185166"/>
                  <a:gd name="connsiteX3" fmla="*/ 95432 w 185166"/>
                  <a:gd name="connsiteY3" fmla="*/ 189001 h 185166"/>
                  <a:gd name="connsiteX4" fmla="*/ 3535 w 185166"/>
                  <a:gd name="connsiteY4" fmla="*/ 121107 h 185166"/>
                  <a:gd name="connsiteX5" fmla="*/ 47426 w 185166"/>
                  <a:gd name="connsiteY5" fmla="*/ 12751 h 185166"/>
                  <a:gd name="connsiteX6" fmla="*/ 64571 w 185166"/>
                  <a:gd name="connsiteY6" fmla="*/ 1778 h 185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166" h="185166">
                    <a:moveTo>
                      <a:pt x="64571" y="1778"/>
                    </a:moveTo>
                    <a:cubicBezTo>
                      <a:pt x="98175" y="406"/>
                      <a:pt x="107776" y="-5080"/>
                      <a:pt x="135208" y="14122"/>
                    </a:cubicBezTo>
                    <a:cubicBezTo>
                      <a:pt x="176356" y="37439"/>
                      <a:pt x="193501" y="74473"/>
                      <a:pt x="183214" y="116306"/>
                    </a:cubicBezTo>
                    <a:cubicBezTo>
                      <a:pt x="172927" y="158826"/>
                      <a:pt x="137952" y="187630"/>
                      <a:pt x="95432" y="189001"/>
                    </a:cubicBezTo>
                    <a:cubicBezTo>
                      <a:pt x="53598" y="190373"/>
                      <a:pt x="15193" y="162255"/>
                      <a:pt x="3535" y="121107"/>
                    </a:cubicBezTo>
                    <a:cubicBezTo>
                      <a:pt x="-8124" y="79273"/>
                      <a:pt x="9707" y="36754"/>
                      <a:pt x="47426" y="12751"/>
                    </a:cubicBezTo>
                    <a:cubicBezTo>
                      <a:pt x="52912" y="9322"/>
                      <a:pt x="54284" y="4521"/>
                      <a:pt x="64571" y="1778"/>
                    </a:cubicBezTo>
                    <a:close/>
                  </a:path>
                </a:pathLst>
              </a:custGeom>
              <a:solidFill>
                <a:schemeClr val="accent3">
                  <a:lumMod val="75000"/>
                </a:schemeClr>
              </a:solidFill>
              <a:ln w="6854"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82AB19EB-42D4-4F99-A82A-ECF524A64669}"/>
                  </a:ext>
                </a:extLst>
              </p:cNvPr>
              <p:cNvSpPr/>
              <p:nvPr/>
            </p:nvSpPr>
            <p:spPr>
              <a:xfrm flipH="1">
                <a:off x="10497278" y="1977063"/>
                <a:ext cx="299311" cy="299311"/>
              </a:xfrm>
              <a:custGeom>
                <a:avLst/>
                <a:gdLst>
                  <a:gd name="connsiteX0" fmla="*/ 132359 w 130302"/>
                  <a:gd name="connsiteY0" fmla="*/ 65163 h 130302"/>
                  <a:gd name="connsiteX1" fmla="*/ 65151 w 130302"/>
                  <a:gd name="connsiteY1" fmla="*/ 132371 h 130302"/>
                  <a:gd name="connsiteX2" fmla="*/ 0 w 130302"/>
                  <a:gd name="connsiteY2" fmla="*/ 66535 h 130302"/>
                  <a:gd name="connsiteX3" fmla="*/ 64465 w 130302"/>
                  <a:gd name="connsiteY3" fmla="*/ 12 h 130302"/>
                  <a:gd name="connsiteX4" fmla="*/ 132359 w 130302"/>
                  <a:gd name="connsiteY4" fmla="*/ 65163 h 130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302" h="130302">
                    <a:moveTo>
                      <a:pt x="132359" y="65163"/>
                    </a:moveTo>
                    <a:cubicBezTo>
                      <a:pt x="132359" y="102196"/>
                      <a:pt x="101498" y="133057"/>
                      <a:pt x="65151" y="132371"/>
                    </a:cubicBezTo>
                    <a:cubicBezTo>
                      <a:pt x="29489" y="131686"/>
                      <a:pt x="0" y="102196"/>
                      <a:pt x="0" y="66535"/>
                    </a:cubicBezTo>
                    <a:cubicBezTo>
                      <a:pt x="0" y="30187"/>
                      <a:pt x="28118" y="698"/>
                      <a:pt x="64465" y="12"/>
                    </a:cubicBezTo>
                    <a:cubicBezTo>
                      <a:pt x="102184" y="-674"/>
                      <a:pt x="132359" y="28130"/>
                      <a:pt x="132359" y="65163"/>
                    </a:cubicBezTo>
                    <a:close/>
                  </a:path>
                </a:pathLst>
              </a:custGeom>
              <a:solidFill>
                <a:schemeClr val="bg1"/>
              </a:solidFill>
              <a:ln w="6854" cap="flat">
                <a:noFill/>
                <a:prstDash val="solid"/>
                <a:miter/>
              </a:ln>
            </p:spPr>
            <p:txBody>
              <a:bodyPr rtlCol="0" anchor="ctr"/>
              <a:lstStyle/>
              <a:p>
                <a:endParaRPr lang="en-US"/>
              </a:p>
            </p:txBody>
          </p:sp>
        </p:grpSp>
        <p:grpSp>
          <p:nvGrpSpPr>
            <p:cNvPr id="59" name="Group 58">
              <a:extLst>
                <a:ext uri="{FF2B5EF4-FFF2-40B4-BE49-F238E27FC236}">
                  <a16:creationId xmlns:a16="http://schemas.microsoft.com/office/drawing/2014/main" id="{DF5A2F12-737E-4970-92CE-99FBE01DEF48}"/>
                </a:ext>
              </a:extLst>
            </p:cNvPr>
            <p:cNvGrpSpPr/>
            <p:nvPr/>
          </p:nvGrpSpPr>
          <p:grpSpPr>
            <a:xfrm>
              <a:off x="10642615" y="4145786"/>
              <a:ext cx="479312" cy="885205"/>
              <a:chOff x="8696683" y="395466"/>
              <a:chExt cx="939346" cy="1734809"/>
            </a:xfrm>
          </p:grpSpPr>
          <p:sp>
            <p:nvSpPr>
              <p:cNvPr id="60" name="Freeform: Shape 59">
                <a:extLst>
                  <a:ext uri="{FF2B5EF4-FFF2-40B4-BE49-F238E27FC236}">
                    <a16:creationId xmlns:a16="http://schemas.microsoft.com/office/drawing/2014/main" id="{3C14BE2E-E8A9-4242-BFFB-42DA98381111}"/>
                  </a:ext>
                </a:extLst>
              </p:cNvPr>
              <p:cNvSpPr/>
              <p:nvPr/>
            </p:nvSpPr>
            <p:spPr>
              <a:xfrm flipH="1">
                <a:off x="9030650" y="2067261"/>
                <a:ext cx="63014" cy="63014"/>
              </a:xfrm>
              <a:custGeom>
                <a:avLst/>
                <a:gdLst>
                  <a:gd name="connsiteX0" fmla="*/ 0 w 27432"/>
                  <a:gd name="connsiteY0" fmla="*/ 24526 h 27432"/>
                  <a:gd name="connsiteX1" fmla="*/ 0 w 27432"/>
                  <a:gd name="connsiteY1" fmla="*/ 7381 h 27432"/>
                  <a:gd name="connsiteX2" fmla="*/ 30861 w 27432"/>
                  <a:gd name="connsiteY2" fmla="*/ 8067 h 27432"/>
                  <a:gd name="connsiteX3" fmla="*/ 30861 w 27432"/>
                  <a:gd name="connsiteY3" fmla="*/ 23154 h 27432"/>
                  <a:gd name="connsiteX4" fmla="*/ 0 w 27432"/>
                  <a:gd name="connsiteY4" fmla="*/ 24526 h 274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2" h="27432">
                    <a:moveTo>
                      <a:pt x="0" y="24526"/>
                    </a:moveTo>
                    <a:cubicBezTo>
                      <a:pt x="0" y="19040"/>
                      <a:pt x="0" y="12867"/>
                      <a:pt x="0" y="7381"/>
                    </a:cubicBezTo>
                    <a:cubicBezTo>
                      <a:pt x="10287" y="-2906"/>
                      <a:pt x="21260" y="-2220"/>
                      <a:pt x="30861" y="8067"/>
                    </a:cubicBezTo>
                    <a:cubicBezTo>
                      <a:pt x="35662" y="12867"/>
                      <a:pt x="34976" y="18354"/>
                      <a:pt x="30861" y="23154"/>
                    </a:cubicBezTo>
                    <a:cubicBezTo>
                      <a:pt x="21260" y="34127"/>
                      <a:pt x="10287" y="34127"/>
                      <a:pt x="0" y="24526"/>
                    </a:cubicBezTo>
                    <a:close/>
                  </a:path>
                </a:pathLst>
              </a:custGeom>
              <a:solidFill>
                <a:schemeClr val="accent3">
                  <a:lumMod val="50000"/>
                </a:schemeClr>
              </a:solidFill>
              <a:ln w="6854"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C6C0D540-9EC5-460E-BF50-98A777461EA1}"/>
                  </a:ext>
                </a:extLst>
              </p:cNvPr>
              <p:cNvSpPr/>
              <p:nvPr/>
            </p:nvSpPr>
            <p:spPr>
              <a:xfrm flipH="1">
                <a:off x="8725762" y="2008599"/>
                <a:ext cx="78765" cy="78765"/>
              </a:xfrm>
              <a:custGeom>
                <a:avLst/>
                <a:gdLst>
                  <a:gd name="connsiteX0" fmla="*/ 16088 w 34290"/>
                  <a:gd name="connsiteY0" fmla="*/ 0 h 34290"/>
                  <a:gd name="connsiteX1" fmla="*/ 38719 w 34290"/>
                  <a:gd name="connsiteY1" fmla="*/ 6172 h 34290"/>
                  <a:gd name="connsiteX2" fmla="*/ 18831 w 34290"/>
                  <a:gd name="connsiteY2" fmla="*/ 35662 h 34290"/>
                  <a:gd name="connsiteX3" fmla="*/ 314 w 34290"/>
                  <a:gd name="connsiteY3" fmla="*/ 28804 h 34290"/>
                  <a:gd name="connsiteX4" fmla="*/ 16088 w 34290"/>
                  <a:gd name="connsiteY4" fmla="*/ 0 h 34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90" h="34290">
                    <a:moveTo>
                      <a:pt x="16088" y="0"/>
                    </a:moveTo>
                    <a:cubicBezTo>
                      <a:pt x="23631" y="1372"/>
                      <a:pt x="32547" y="-686"/>
                      <a:pt x="38719" y="6172"/>
                    </a:cubicBezTo>
                    <a:cubicBezTo>
                      <a:pt x="40776" y="17145"/>
                      <a:pt x="32547" y="34290"/>
                      <a:pt x="18831" y="35662"/>
                    </a:cubicBezTo>
                    <a:cubicBezTo>
                      <a:pt x="11973" y="36347"/>
                      <a:pt x="2372" y="39091"/>
                      <a:pt x="314" y="28804"/>
                    </a:cubicBezTo>
                    <a:cubicBezTo>
                      <a:pt x="-1057" y="19202"/>
                      <a:pt x="1686" y="2057"/>
                      <a:pt x="16088" y="0"/>
                    </a:cubicBezTo>
                    <a:close/>
                  </a:path>
                </a:pathLst>
              </a:custGeom>
              <a:solidFill>
                <a:schemeClr val="accent3">
                  <a:lumMod val="50000"/>
                </a:schemeClr>
              </a:solidFill>
              <a:ln w="6854" cap="flat">
                <a:noFill/>
                <a:prstDash val="solid"/>
                <a:miter/>
              </a:ln>
            </p:spPr>
            <p:txBody>
              <a:bodyPr rtlCol="0" anchor="ctr"/>
              <a:lstStyle/>
              <a:p>
                <a:endParaRPr lang="en-US"/>
              </a:p>
            </p:txBody>
          </p:sp>
          <p:grpSp>
            <p:nvGrpSpPr>
              <p:cNvPr id="62" name="Group 61">
                <a:extLst>
                  <a:ext uri="{FF2B5EF4-FFF2-40B4-BE49-F238E27FC236}">
                    <a16:creationId xmlns:a16="http://schemas.microsoft.com/office/drawing/2014/main" id="{F1F84A8F-512B-48CE-AFFD-F3EE92176FE9}"/>
                  </a:ext>
                </a:extLst>
              </p:cNvPr>
              <p:cNvGrpSpPr/>
              <p:nvPr/>
            </p:nvGrpSpPr>
            <p:grpSpPr>
              <a:xfrm>
                <a:off x="8696683" y="395466"/>
                <a:ext cx="939346" cy="1714491"/>
                <a:chOff x="8696683" y="395466"/>
                <a:chExt cx="939346" cy="1714491"/>
              </a:xfrm>
            </p:grpSpPr>
            <p:sp>
              <p:nvSpPr>
                <p:cNvPr id="63" name="Freeform: Shape 62">
                  <a:extLst>
                    <a:ext uri="{FF2B5EF4-FFF2-40B4-BE49-F238E27FC236}">
                      <a16:creationId xmlns:a16="http://schemas.microsoft.com/office/drawing/2014/main" id="{C672F343-D533-4EAD-B8DA-4D5641F944BB}"/>
                    </a:ext>
                  </a:extLst>
                </p:cNvPr>
                <p:cNvSpPr/>
                <p:nvPr/>
              </p:nvSpPr>
              <p:spPr>
                <a:xfrm flipH="1">
                  <a:off x="9092092" y="1401062"/>
                  <a:ext cx="330819" cy="708895"/>
                </a:xfrm>
                <a:custGeom>
                  <a:avLst/>
                  <a:gdLst>
                    <a:gd name="connsiteX0" fmla="*/ 0 w 144018"/>
                    <a:gd name="connsiteY0" fmla="*/ 4566 h 308610"/>
                    <a:gd name="connsiteX1" fmla="*/ 19888 w 144018"/>
                    <a:gd name="connsiteY1" fmla="*/ 7309 h 308610"/>
                    <a:gd name="connsiteX2" fmla="*/ 28804 w 144018"/>
                    <a:gd name="connsiteY2" fmla="*/ 73146 h 308610"/>
                    <a:gd name="connsiteX3" fmla="*/ 75438 w 144018"/>
                    <a:gd name="connsiteY3" fmla="*/ 239109 h 308610"/>
                    <a:gd name="connsiteX4" fmla="*/ 104242 w 144018"/>
                    <a:gd name="connsiteY4" fmla="*/ 280943 h 308610"/>
                    <a:gd name="connsiteX5" fmla="*/ 143332 w 144018"/>
                    <a:gd name="connsiteY5" fmla="*/ 297402 h 308610"/>
                    <a:gd name="connsiteX6" fmla="*/ 143332 w 144018"/>
                    <a:gd name="connsiteY6" fmla="*/ 314547 h 308610"/>
                    <a:gd name="connsiteX7" fmla="*/ 60350 w 144018"/>
                    <a:gd name="connsiteY7" fmla="*/ 243910 h 308610"/>
                    <a:gd name="connsiteX8" fmla="*/ 4115 w 144018"/>
                    <a:gd name="connsiteY8" fmla="*/ 29940 h 308610"/>
                    <a:gd name="connsiteX9" fmla="*/ 0 w 144018"/>
                    <a:gd name="connsiteY9" fmla="*/ 4566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018" h="308610">
                      <a:moveTo>
                        <a:pt x="0" y="4566"/>
                      </a:moveTo>
                      <a:cubicBezTo>
                        <a:pt x="9601" y="-3664"/>
                        <a:pt x="13716" y="451"/>
                        <a:pt x="19888" y="7309"/>
                      </a:cubicBezTo>
                      <a:cubicBezTo>
                        <a:pt x="21260" y="32684"/>
                        <a:pt x="24689" y="52572"/>
                        <a:pt x="28804" y="73146"/>
                      </a:cubicBezTo>
                      <a:cubicBezTo>
                        <a:pt x="40462" y="129381"/>
                        <a:pt x="58979" y="202762"/>
                        <a:pt x="75438" y="239109"/>
                      </a:cubicBezTo>
                      <a:cubicBezTo>
                        <a:pt x="80924" y="250082"/>
                        <a:pt x="97384" y="274085"/>
                        <a:pt x="104242" y="280943"/>
                      </a:cubicBezTo>
                      <a:cubicBezTo>
                        <a:pt x="114529" y="289173"/>
                        <a:pt x="128930" y="297402"/>
                        <a:pt x="143332" y="297402"/>
                      </a:cubicBezTo>
                      <a:cubicBezTo>
                        <a:pt x="148133" y="302889"/>
                        <a:pt x="148133" y="309061"/>
                        <a:pt x="143332" y="314547"/>
                      </a:cubicBezTo>
                      <a:cubicBezTo>
                        <a:pt x="102184" y="307004"/>
                        <a:pt x="76810" y="280257"/>
                        <a:pt x="60350" y="243910"/>
                      </a:cubicBezTo>
                      <a:cubicBezTo>
                        <a:pt x="31547" y="174644"/>
                        <a:pt x="14402" y="104007"/>
                        <a:pt x="4115" y="29940"/>
                      </a:cubicBezTo>
                      <a:cubicBezTo>
                        <a:pt x="3429" y="21711"/>
                        <a:pt x="2057" y="12110"/>
                        <a:pt x="0" y="4566"/>
                      </a:cubicBezTo>
                      <a:close/>
                    </a:path>
                  </a:pathLst>
                </a:custGeom>
                <a:solidFill>
                  <a:schemeClr val="accent3">
                    <a:lumMod val="40000"/>
                    <a:lumOff val="60000"/>
                  </a:schemeClr>
                </a:solidFill>
                <a:ln w="6854" cap="flat">
                  <a:noFill/>
                  <a:prstDash val="solid"/>
                  <a:miter/>
                </a:ln>
              </p:spPr>
              <p:txBody>
                <a:bodyPr rtlCol="0" anchor="ctr"/>
                <a:lstStyle/>
                <a:p>
                  <a:endParaRPr lang="en-US" dirty="0"/>
                </a:p>
              </p:txBody>
            </p:sp>
            <p:sp>
              <p:nvSpPr>
                <p:cNvPr id="64" name="Freeform: Shape 63">
                  <a:extLst>
                    <a:ext uri="{FF2B5EF4-FFF2-40B4-BE49-F238E27FC236}">
                      <a16:creationId xmlns:a16="http://schemas.microsoft.com/office/drawing/2014/main" id="{1784C766-E745-4F45-AED7-F83F2C849352}"/>
                    </a:ext>
                  </a:extLst>
                </p:cNvPr>
                <p:cNvSpPr/>
                <p:nvPr/>
              </p:nvSpPr>
              <p:spPr>
                <a:xfrm flipH="1">
                  <a:off x="8696683" y="1335935"/>
                  <a:ext cx="173286" cy="708895"/>
                </a:xfrm>
                <a:custGeom>
                  <a:avLst/>
                  <a:gdLst>
                    <a:gd name="connsiteX0" fmla="*/ 0 w 75438"/>
                    <a:gd name="connsiteY0" fmla="*/ 9601 h 308610"/>
                    <a:gd name="connsiteX1" fmla="*/ 17145 w 75438"/>
                    <a:gd name="connsiteY1" fmla="*/ 0 h 308610"/>
                    <a:gd name="connsiteX2" fmla="*/ 75438 w 75438"/>
                    <a:gd name="connsiteY2" fmla="*/ 233858 h 308610"/>
                    <a:gd name="connsiteX3" fmla="*/ 75438 w 75438"/>
                    <a:gd name="connsiteY3" fmla="*/ 279121 h 308610"/>
                    <a:gd name="connsiteX4" fmla="*/ 65151 w 75438"/>
                    <a:gd name="connsiteY4" fmla="*/ 311353 h 308610"/>
                    <a:gd name="connsiteX5" fmla="*/ 47320 w 75438"/>
                    <a:gd name="connsiteY5" fmla="*/ 296951 h 308610"/>
                    <a:gd name="connsiteX6" fmla="*/ 61722 w 75438"/>
                    <a:gd name="connsiteY6" fmla="*/ 256489 h 308610"/>
                    <a:gd name="connsiteX7" fmla="*/ 57607 w 75438"/>
                    <a:gd name="connsiteY7" fmla="*/ 225628 h 308610"/>
                    <a:gd name="connsiteX8" fmla="*/ 5487 w 75438"/>
                    <a:gd name="connsiteY8" fmla="*/ 25375 h 308610"/>
                    <a:gd name="connsiteX9" fmla="*/ 0 w 75438"/>
                    <a:gd name="connsiteY9" fmla="*/ 9601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438" h="308610">
                      <a:moveTo>
                        <a:pt x="0" y="9601"/>
                      </a:moveTo>
                      <a:cubicBezTo>
                        <a:pt x="6172" y="3429"/>
                        <a:pt x="11659" y="6172"/>
                        <a:pt x="17145" y="0"/>
                      </a:cubicBezTo>
                      <a:cubicBezTo>
                        <a:pt x="45263" y="100127"/>
                        <a:pt x="62408" y="153619"/>
                        <a:pt x="75438" y="233858"/>
                      </a:cubicBezTo>
                      <a:cubicBezTo>
                        <a:pt x="78181" y="248945"/>
                        <a:pt x="78181" y="264033"/>
                        <a:pt x="75438" y="279121"/>
                      </a:cubicBezTo>
                      <a:cubicBezTo>
                        <a:pt x="71323" y="292837"/>
                        <a:pt x="69266" y="297637"/>
                        <a:pt x="65151" y="311353"/>
                      </a:cubicBezTo>
                      <a:cubicBezTo>
                        <a:pt x="56236" y="314782"/>
                        <a:pt x="53493" y="304495"/>
                        <a:pt x="47320" y="296951"/>
                      </a:cubicBezTo>
                      <a:cubicBezTo>
                        <a:pt x="58293" y="285979"/>
                        <a:pt x="61036" y="277749"/>
                        <a:pt x="61722" y="256489"/>
                      </a:cubicBezTo>
                      <a:cubicBezTo>
                        <a:pt x="59665" y="243459"/>
                        <a:pt x="60351" y="233172"/>
                        <a:pt x="57607" y="225628"/>
                      </a:cubicBezTo>
                      <a:cubicBezTo>
                        <a:pt x="44577" y="157734"/>
                        <a:pt x="28804" y="100127"/>
                        <a:pt x="5487" y="25375"/>
                      </a:cubicBezTo>
                      <a:cubicBezTo>
                        <a:pt x="4801" y="21946"/>
                        <a:pt x="2058" y="13030"/>
                        <a:pt x="0" y="9601"/>
                      </a:cubicBezTo>
                      <a:close/>
                    </a:path>
                  </a:pathLst>
                </a:custGeom>
                <a:solidFill>
                  <a:schemeClr val="accent3">
                    <a:lumMod val="40000"/>
                    <a:lumOff val="60000"/>
                  </a:schemeClr>
                </a:solidFill>
                <a:ln w="6854"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B022A018-9B3C-4FD9-8103-425BF5EE75C3}"/>
                    </a:ext>
                  </a:extLst>
                </p:cNvPr>
                <p:cNvSpPr/>
                <p:nvPr/>
              </p:nvSpPr>
              <p:spPr>
                <a:xfrm flipH="1">
                  <a:off x="8832612" y="395466"/>
                  <a:ext cx="803417" cy="1023961"/>
                </a:xfrm>
                <a:custGeom>
                  <a:avLst/>
                  <a:gdLst>
                    <a:gd name="connsiteX0" fmla="*/ 196 w 349758"/>
                    <a:gd name="connsiteY0" fmla="*/ 0 h 445770"/>
                    <a:gd name="connsiteX1" fmla="*/ 119525 w 349758"/>
                    <a:gd name="connsiteY1" fmla="*/ 109042 h 445770"/>
                    <a:gd name="connsiteX2" fmla="*/ 153815 w 349758"/>
                    <a:gd name="connsiteY2" fmla="*/ 161163 h 445770"/>
                    <a:gd name="connsiteX3" fmla="*/ 181247 w 349758"/>
                    <a:gd name="connsiteY3" fmla="*/ 189967 h 445770"/>
                    <a:gd name="connsiteX4" fmla="*/ 226510 w 349758"/>
                    <a:gd name="connsiteY4" fmla="*/ 200254 h 445770"/>
                    <a:gd name="connsiteX5" fmla="*/ 293033 w 349758"/>
                    <a:gd name="connsiteY5" fmla="*/ 270891 h 445770"/>
                    <a:gd name="connsiteX6" fmla="*/ 351326 w 349758"/>
                    <a:gd name="connsiteY6" fmla="*/ 407365 h 445770"/>
                    <a:gd name="connsiteX7" fmla="*/ 333495 w 349758"/>
                    <a:gd name="connsiteY7" fmla="*/ 425196 h 445770"/>
                    <a:gd name="connsiteX8" fmla="*/ 274516 w 349758"/>
                    <a:gd name="connsiteY8" fmla="*/ 291465 h 445770"/>
                    <a:gd name="connsiteX9" fmla="*/ 197707 w 349758"/>
                    <a:gd name="connsiteY9" fmla="*/ 216027 h 445770"/>
                    <a:gd name="connsiteX10" fmla="*/ 146957 w 349758"/>
                    <a:gd name="connsiteY10" fmla="*/ 228371 h 445770"/>
                    <a:gd name="connsiteX11" fmla="*/ 101009 w 349758"/>
                    <a:gd name="connsiteY11" fmla="*/ 369646 h 445770"/>
                    <a:gd name="connsiteX12" fmla="*/ 114725 w 349758"/>
                    <a:gd name="connsiteY12" fmla="*/ 447142 h 445770"/>
                    <a:gd name="connsiteX13" fmla="*/ 92779 w 349758"/>
                    <a:gd name="connsiteY13" fmla="*/ 445770 h 445770"/>
                    <a:gd name="connsiteX14" fmla="*/ 71519 w 349758"/>
                    <a:gd name="connsiteY14" fmla="*/ 350444 h 445770"/>
                    <a:gd name="connsiteX15" fmla="*/ 132556 w 349758"/>
                    <a:gd name="connsiteY15" fmla="*/ 205054 h 445770"/>
                    <a:gd name="connsiteX16" fmla="*/ 128441 w 349758"/>
                    <a:gd name="connsiteY16" fmla="*/ 176251 h 445770"/>
                    <a:gd name="connsiteX17" fmla="*/ 107181 w 349758"/>
                    <a:gd name="connsiteY17" fmla="*/ 137846 h 445770"/>
                    <a:gd name="connsiteX18" fmla="*/ 35858 w 349758"/>
                    <a:gd name="connsiteY18" fmla="*/ 63779 h 445770"/>
                    <a:gd name="connsiteX19" fmla="*/ 7740 w 349758"/>
                    <a:gd name="connsiteY19" fmla="*/ 38405 h 445770"/>
                    <a:gd name="connsiteX20" fmla="*/ 196 w 349758"/>
                    <a:gd name="connsiteY20" fmla="*/ 0 h 44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9758" h="445770">
                      <a:moveTo>
                        <a:pt x="196" y="0"/>
                      </a:moveTo>
                      <a:cubicBezTo>
                        <a:pt x="30371" y="22631"/>
                        <a:pt x="85921" y="64465"/>
                        <a:pt x="119525" y="109042"/>
                      </a:cubicBezTo>
                      <a:cubicBezTo>
                        <a:pt x="119525" y="109042"/>
                        <a:pt x="142843" y="142646"/>
                        <a:pt x="153815" y="161163"/>
                      </a:cubicBezTo>
                      <a:cubicBezTo>
                        <a:pt x="162731" y="175565"/>
                        <a:pt x="163417" y="191338"/>
                        <a:pt x="181247" y="189967"/>
                      </a:cubicBezTo>
                      <a:cubicBezTo>
                        <a:pt x="197707" y="191338"/>
                        <a:pt x="216223" y="196139"/>
                        <a:pt x="226510" y="200254"/>
                      </a:cubicBezTo>
                      <a:cubicBezTo>
                        <a:pt x="256685" y="212598"/>
                        <a:pt x="280003" y="246888"/>
                        <a:pt x="293033" y="270891"/>
                      </a:cubicBezTo>
                      <a:cubicBezTo>
                        <a:pt x="317036" y="315468"/>
                        <a:pt x="335553" y="359359"/>
                        <a:pt x="351326" y="407365"/>
                      </a:cubicBezTo>
                      <a:cubicBezTo>
                        <a:pt x="352012" y="420395"/>
                        <a:pt x="346525" y="426568"/>
                        <a:pt x="333495" y="425196"/>
                      </a:cubicBezTo>
                      <a:cubicBezTo>
                        <a:pt x="310178" y="379933"/>
                        <a:pt x="304006" y="343586"/>
                        <a:pt x="274516" y="291465"/>
                      </a:cubicBezTo>
                      <a:cubicBezTo>
                        <a:pt x="258057" y="265405"/>
                        <a:pt x="248456" y="226314"/>
                        <a:pt x="197707" y="216027"/>
                      </a:cubicBezTo>
                      <a:cubicBezTo>
                        <a:pt x="185362" y="213284"/>
                        <a:pt x="156559" y="220828"/>
                        <a:pt x="146957" y="228371"/>
                      </a:cubicBezTo>
                      <a:cubicBezTo>
                        <a:pt x="104438" y="259232"/>
                        <a:pt x="88664" y="317525"/>
                        <a:pt x="101009" y="369646"/>
                      </a:cubicBezTo>
                      <a:cubicBezTo>
                        <a:pt x="106495" y="395021"/>
                        <a:pt x="111982" y="419024"/>
                        <a:pt x="114725" y="447142"/>
                      </a:cubicBezTo>
                      <a:cubicBezTo>
                        <a:pt x="112667" y="451942"/>
                        <a:pt x="99637" y="449199"/>
                        <a:pt x="92779" y="445770"/>
                      </a:cubicBezTo>
                      <a:cubicBezTo>
                        <a:pt x="85235" y="415595"/>
                        <a:pt x="74263" y="381991"/>
                        <a:pt x="71519" y="350444"/>
                      </a:cubicBezTo>
                      <a:cubicBezTo>
                        <a:pt x="66719" y="291465"/>
                        <a:pt x="88664" y="243459"/>
                        <a:pt x="132556" y="205054"/>
                      </a:cubicBezTo>
                      <a:cubicBezTo>
                        <a:pt x="142157" y="196825"/>
                        <a:pt x="134613" y="185852"/>
                        <a:pt x="128441" y="176251"/>
                      </a:cubicBezTo>
                      <a:cubicBezTo>
                        <a:pt x="128441" y="176251"/>
                        <a:pt x="117468" y="154991"/>
                        <a:pt x="107181" y="137846"/>
                      </a:cubicBezTo>
                      <a:cubicBezTo>
                        <a:pt x="94837" y="115900"/>
                        <a:pt x="68090" y="90526"/>
                        <a:pt x="35858" y="63779"/>
                      </a:cubicBezTo>
                      <a:cubicBezTo>
                        <a:pt x="27628" y="55550"/>
                        <a:pt x="15970" y="45949"/>
                        <a:pt x="7740" y="38405"/>
                      </a:cubicBezTo>
                      <a:cubicBezTo>
                        <a:pt x="4997" y="36347"/>
                        <a:pt x="-1175" y="11659"/>
                        <a:pt x="196" y="0"/>
                      </a:cubicBezTo>
                      <a:close/>
                    </a:path>
                  </a:pathLst>
                </a:custGeom>
                <a:solidFill>
                  <a:schemeClr val="accent3"/>
                </a:solidFill>
                <a:ln w="6854" cap="flat">
                  <a:noFill/>
                  <a:prstDash val="solid"/>
                  <a:miter/>
                </a:ln>
              </p:spPr>
              <p:txBody>
                <a:bodyPr rtlCol="0" anchor="ctr"/>
                <a:lstStyle/>
                <a:p>
                  <a:endParaRPr lang="en-US"/>
                </a:p>
              </p:txBody>
            </p:sp>
          </p:grpSp>
        </p:grpSp>
      </p:grpSp>
      <p:grpSp>
        <p:nvGrpSpPr>
          <p:cNvPr id="69" name="Group 68">
            <a:extLst>
              <a:ext uri="{FF2B5EF4-FFF2-40B4-BE49-F238E27FC236}">
                <a16:creationId xmlns:a16="http://schemas.microsoft.com/office/drawing/2014/main" id="{A14416B8-D774-408A-8067-650E211C11F3}"/>
              </a:ext>
            </a:extLst>
          </p:cNvPr>
          <p:cNvGrpSpPr/>
          <p:nvPr/>
        </p:nvGrpSpPr>
        <p:grpSpPr>
          <a:xfrm>
            <a:off x="6828169" y="1253734"/>
            <a:ext cx="1529312" cy="2037970"/>
            <a:chOff x="5389992" y="405999"/>
            <a:chExt cx="1836515" cy="2497245"/>
          </a:xfrm>
        </p:grpSpPr>
        <p:sp>
          <p:nvSpPr>
            <p:cNvPr id="70" name="Freeform: Shape 69">
              <a:extLst>
                <a:ext uri="{FF2B5EF4-FFF2-40B4-BE49-F238E27FC236}">
                  <a16:creationId xmlns:a16="http://schemas.microsoft.com/office/drawing/2014/main" id="{45BA7E16-59B3-4D20-B8EA-55F293AB89CA}"/>
                </a:ext>
              </a:extLst>
            </p:cNvPr>
            <p:cNvSpPr/>
            <p:nvPr/>
          </p:nvSpPr>
          <p:spPr>
            <a:xfrm>
              <a:off x="5389992" y="405999"/>
              <a:ext cx="1836515" cy="2306840"/>
            </a:xfrm>
            <a:custGeom>
              <a:avLst/>
              <a:gdLst>
                <a:gd name="connsiteX0" fmla="*/ 622775 w 5044769"/>
                <a:gd name="connsiteY0" fmla="*/ 6336294 h 6336715"/>
                <a:gd name="connsiteX1" fmla="*/ 157362 w 5044769"/>
                <a:gd name="connsiteY1" fmla="*/ 5720991 h 6336715"/>
                <a:gd name="connsiteX2" fmla="*/ 5418 w 5044769"/>
                <a:gd name="connsiteY2" fmla="*/ 4783320 h 6336715"/>
                <a:gd name="connsiteX3" fmla="*/ 238124 w 5044769"/>
                <a:gd name="connsiteY3" fmla="*/ 3805268 h 6336715"/>
                <a:gd name="connsiteX4" fmla="*/ 433187 w 5044769"/>
                <a:gd name="connsiteY4" fmla="*/ 3006537 h 6336715"/>
                <a:gd name="connsiteX5" fmla="*/ 433872 w 5044769"/>
                <a:gd name="connsiteY5" fmla="*/ 2434353 h 6336715"/>
                <a:gd name="connsiteX6" fmla="*/ 578287 w 5044769"/>
                <a:gd name="connsiteY6" fmla="*/ 1286561 h 6336715"/>
                <a:gd name="connsiteX7" fmla="*/ 1340059 w 5044769"/>
                <a:gd name="connsiteY7" fmla="*/ 359157 h 6336715"/>
                <a:gd name="connsiteX8" fmla="*/ 3406356 w 5044769"/>
                <a:gd name="connsiteY8" fmla="*/ 150406 h 6336715"/>
                <a:gd name="connsiteX9" fmla="*/ 4692402 w 5044769"/>
                <a:gd name="connsiteY9" fmla="*/ 1838213 h 6336715"/>
                <a:gd name="connsiteX10" fmla="*/ 4701984 w 5044769"/>
                <a:gd name="connsiteY10" fmla="*/ 2259823 h 6336715"/>
                <a:gd name="connsiteX11" fmla="*/ 4793013 w 5044769"/>
                <a:gd name="connsiteY11" fmla="*/ 3170116 h 6336715"/>
                <a:gd name="connsiteX12" fmla="*/ 5005872 w 5044769"/>
                <a:gd name="connsiteY12" fmla="*/ 4432892 h 6336715"/>
                <a:gd name="connsiteX13" fmla="*/ 5001081 w 5044769"/>
                <a:gd name="connsiteY13" fmla="*/ 5501288 h 6336715"/>
                <a:gd name="connsiteX14" fmla="*/ 4858719 w 5044769"/>
                <a:gd name="connsiteY14" fmla="*/ 5911947 h 6336715"/>
                <a:gd name="connsiteX15" fmla="*/ 4476806 w 5044769"/>
                <a:gd name="connsiteY15" fmla="*/ 6274696 h 6336715"/>
                <a:gd name="connsiteX16" fmla="*/ 4431634 w 5044769"/>
                <a:gd name="connsiteY16" fmla="*/ 6238421 h 6336715"/>
                <a:gd name="connsiteX17" fmla="*/ 4389199 w 5044769"/>
                <a:gd name="connsiteY17" fmla="*/ 6079633 h 6336715"/>
                <a:gd name="connsiteX18" fmla="*/ 4053828 w 5044769"/>
                <a:gd name="connsiteY18" fmla="*/ 5698405 h 6336715"/>
                <a:gd name="connsiteX19" fmla="*/ 3639747 w 5044769"/>
                <a:gd name="connsiteY19" fmla="*/ 5584105 h 6336715"/>
                <a:gd name="connsiteX20" fmla="*/ 3389930 w 5044769"/>
                <a:gd name="connsiteY20" fmla="*/ 5503342 h 6336715"/>
                <a:gd name="connsiteX21" fmla="*/ 3121633 w 5044769"/>
                <a:gd name="connsiteY21" fmla="*/ 5280217 h 6336715"/>
                <a:gd name="connsiteX22" fmla="*/ 3034710 w 5044769"/>
                <a:gd name="connsiteY22" fmla="*/ 5047511 h 6336715"/>
                <a:gd name="connsiteX23" fmla="*/ 3034710 w 5044769"/>
                <a:gd name="connsiteY23" fmla="*/ 4956481 h 6336715"/>
                <a:gd name="connsiteX24" fmla="*/ 3081251 w 5044769"/>
                <a:gd name="connsiteY24" fmla="*/ 4917469 h 6336715"/>
                <a:gd name="connsiteX25" fmla="*/ 3628796 w 5044769"/>
                <a:gd name="connsiteY25" fmla="*/ 4511601 h 6336715"/>
                <a:gd name="connsiteX26" fmla="*/ 3873822 w 5044769"/>
                <a:gd name="connsiteY26" fmla="*/ 4174861 h 6336715"/>
                <a:gd name="connsiteX27" fmla="*/ 3898462 w 5044769"/>
                <a:gd name="connsiteY27" fmla="*/ 4068090 h 6336715"/>
                <a:gd name="connsiteX28" fmla="*/ 3884089 w 5044769"/>
                <a:gd name="connsiteY28" fmla="*/ 3801846 h 6336715"/>
                <a:gd name="connsiteX29" fmla="*/ 3869716 w 5044769"/>
                <a:gd name="connsiteY29" fmla="*/ 3516438 h 6336715"/>
                <a:gd name="connsiteX30" fmla="*/ 3843707 w 5044769"/>
                <a:gd name="connsiteY30" fmla="*/ 3037336 h 6336715"/>
                <a:gd name="connsiteX31" fmla="*/ 3841654 w 5044769"/>
                <a:gd name="connsiteY31" fmla="*/ 2931934 h 6336715"/>
                <a:gd name="connsiteX32" fmla="*/ 3784162 w 5044769"/>
                <a:gd name="connsiteY32" fmla="*/ 3055131 h 6336715"/>
                <a:gd name="connsiteX33" fmla="*/ 3711612 w 5044769"/>
                <a:gd name="connsiteY33" fmla="*/ 3064713 h 6336715"/>
                <a:gd name="connsiteX34" fmla="*/ 3240039 w 5044769"/>
                <a:gd name="connsiteY34" fmla="*/ 2527435 h 6336715"/>
                <a:gd name="connsiteX35" fmla="*/ 3331069 w 5044769"/>
                <a:gd name="connsiteY35" fmla="*/ 2755351 h 6336715"/>
                <a:gd name="connsiteX36" fmla="*/ 3398143 w 5044769"/>
                <a:gd name="connsiteY36" fmla="*/ 2927143 h 6336715"/>
                <a:gd name="connsiteX37" fmla="*/ 3394721 w 5044769"/>
                <a:gd name="connsiteY37" fmla="*/ 2986004 h 6336715"/>
                <a:gd name="connsiteX38" fmla="*/ 3335860 w 5044769"/>
                <a:gd name="connsiteY38" fmla="*/ 2982582 h 6336715"/>
                <a:gd name="connsiteX39" fmla="*/ 2837594 w 5044769"/>
                <a:gd name="connsiteY39" fmla="*/ 2721129 h 6336715"/>
                <a:gd name="connsiteX40" fmla="*/ 2716449 w 5044769"/>
                <a:gd name="connsiteY40" fmla="*/ 2659530 h 6336715"/>
                <a:gd name="connsiteX41" fmla="*/ 2667855 w 5044769"/>
                <a:gd name="connsiteY41" fmla="*/ 2695121 h 6336715"/>
                <a:gd name="connsiteX42" fmla="*/ 2914934 w 5044769"/>
                <a:gd name="connsiteY42" fmla="*/ 3163956 h 6336715"/>
                <a:gd name="connsiteX43" fmla="*/ 2964898 w 5044769"/>
                <a:gd name="connsiteY43" fmla="*/ 3202969 h 6336715"/>
                <a:gd name="connsiteX44" fmla="*/ 2982693 w 5044769"/>
                <a:gd name="connsiteY44" fmla="*/ 3253616 h 6336715"/>
                <a:gd name="connsiteX45" fmla="*/ 2934099 w 5044769"/>
                <a:gd name="connsiteY45" fmla="*/ 3276887 h 6336715"/>
                <a:gd name="connsiteX46" fmla="*/ 2853336 w 5044769"/>
                <a:gd name="connsiteY46" fmla="*/ 3261830 h 6336715"/>
                <a:gd name="connsiteX47" fmla="*/ 1890341 w 5044769"/>
                <a:gd name="connsiteY47" fmla="*/ 2734818 h 6336715"/>
                <a:gd name="connsiteX48" fmla="*/ 1429035 w 5044769"/>
                <a:gd name="connsiteY48" fmla="*/ 2219441 h 6336715"/>
                <a:gd name="connsiteX49" fmla="*/ 1407817 w 5044769"/>
                <a:gd name="connsiteY49" fmla="*/ 2198908 h 6336715"/>
                <a:gd name="connsiteX50" fmla="*/ 1389338 w 5044769"/>
                <a:gd name="connsiteY50" fmla="*/ 2229023 h 6336715"/>
                <a:gd name="connsiteX51" fmla="*/ 1259296 w 5044769"/>
                <a:gd name="connsiteY51" fmla="*/ 2958627 h 6336715"/>
                <a:gd name="connsiteX52" fmla="*/ 1149787 w 5044769"/>
                <a:gd name="connsiteY52" fmla="*/ 3710817 h 6336715"/>
                <a:gd name="connsiteX53" fmla="*/ 1236025 w 5044769"/>
                <a:gd name="connsiteY53" fmla="*/ 4185812 h 6336715"/>
                <a:gd name="connsiteX54" fmla="*/ 1733606 w 5044769"/>
                <a:gd name="connsiteY54" fmla="*/ 4716246 h 6336715"/>
                <a:gd name="connsiteX55" fmla="*/ 2012170 w 5044769"/>
                <a:gd name="connsiteY55" fmla="*/ 4892829 h 6336715"/>
                <a:gd name="connsiteX56" fmla="*/ 2049814 w 5044769"/>
                <a:gd name="connsiteY56" fmla="*/ 4933211 h 6336715"/>
                <a:gd name="connsiteX57" fmla="*/ 2075138 w 5044769"/>
                <a:gd name="connsiteY57" fmla="*/ 5065990 h 6336715"/>
                <a:gd name="connsiteX58" fmla="*/ 1986846 w 5044769"/>
                <a:gd name="connsiteY58" fmla="*/ 5239151 h 6336715"/>
                <a:gd name="connsiteX59" fmla="*/ 1893079 w 5044769"/>
                <a:gd name="connsiteY59" fmla="*/ 5370562 h 6336715"/>
                <a:gd name="connsiteX60" fmla="*/ 1875968 w 5044769"/>
                <a:gd name="connsiteY60" fmla="*/ 5404099 h 6336715"/>
                <a:gd name="connsiteX61" fmla="*/ 1791099 w 5044769"/>
                <a:gd name="connsiteY61" fmla="*/ 5453378 h 6336715"/>
                <a:gd name="connsiteX62" fmla="*/ 1529646 w 5044769"/>
                <a:gd name="connsiteY62" fmla="*/ 5584789 h 6336715"/>
                <a:gd name="connsiteX63" fmla="*/ 1171689 w 5044769"/>
                <a:gd name="connsiteY63" fmla="*/ 5686770 h 6336715"/>
                <a:gd name="connsiteX64" fmla="*/ 1067655 w 5044769"/>
                <a:gd name="connsiteY64" fmla="*/ 5710725 h 6336715"/>
                <a:gd name="connsiteX65" fmla="*/ 741181 w 5044769"/>
                <a:gd name="connsiteY65" fmla="*/ 6018719 h 6336715"/>
                <a:gd name="connsiteX66" fmla="*/ 670001 w 5044769"/>
                <a:gd name="connsiteY66" fmla="*/ 6290437 h 6336715"/>
                <a:gd name="connsiteX67" fmla="*/ 622775 w 5044769"/>
                <a:gd name="connsiteY67" fmla="*/ 6336294 h 6336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5044769" h="6336715">
                  <a:moveTo>
                    <a:pt x="622775" y="6336294"/>
                  </a:moveTo>
                  <a:cubicBezTo>
                    <a:pt x="427712" y="6161080"/>
                    <a:pt x="271662" y="5957120"/>
                    <a:pt x="157362" y="5720991"/>
                  </a:cubicBezTo>
                  <a:cubicBezTo>
                    <a:pt x="13631" y="5423264"/>
                    <a:pt x="-13746" y="5107741"/>
                    <a:pt x="5418" y="4783320"/>
                  </a:cubicBezTo>
                  <a:cubicBezTo>
                    <a:pt x="25951" y="4443158"/>
                    <a:pt x="125193" y="4122844"/>
                    <a:pt x="238124" y="3805268"/>
                  </a:cubicBezTo>
                  <a:cubicBezTo>
                    <a:pt x="330523" y="3545868"/>
                    <a:pt x="411286" y="3283047"/>
                    <a:pt x="433187" y="3006537"/>
                  </a:cubicBezTo>
                  <a:cubicBezTo>
                    <a:pt x="448245" y="2815581"/>
                    <a:pt x="442085" y="2624624"/>
                    <a:pt x="433872" y="2434353"/>
                  </a:cubicBezTo>
                  <a:cubicBezTo>
                    <a:pt x="416077" y="2043542"/>
                    <a:pt x="448245" y="1660945"/>
                    <a:pt x="578287" y="1286561"/>
                  </a:cubicBezTo>
                  <a:cubicBezTo>
                    <a:pt x="719280" y="880009"/>
                    <a:pt x="972519" y="572015"/>
                    <a:pt x="1340059" y="359157"/>
                  </a:cubicBezTo>
                  <a:cubicBezTo>
                    <a:pt x="1996428" y="-20018"/>
                    <a:pt x="2687703" y="-114469"/>
                    <a:pt x="3406356" y="150406"/>
                  </a:cubicBezTo>
                  <a:cubicBezTo>
                    <a:pt x="4107898" y="409121"/>
                    <a:pt x="4621221" y="1095605"/>
                    <a:pt x="4692402" y="1838213"/>
                  </a:cubicBezTo>
                  <a:cubicBezTo>
                    <a:pt x="4706091" y="1978521"/>
                    <a:pt x="4709513" y="2118830"/>
                    <a:pt x="4701984" y="2259823"/>
                  </a:cubicBezTo>
                  <a:cubicBezTo>
                    <a:pt x="4685558" y="2567817"/>
                    <a:pt x="4739628" y="2868966"/>
                    <a:pt x="4793013" y="3170116"/>
                  </a:cubicBezTo>
                  <a:cubicBezTo>
                    <a:pt x="4866932" y="3590356"/>
                    <a:pt x="4956593" y="4008544"/>
                    <a:pt x="5005872" y="4432892"/>
                  </a:cubicBezTo>
                  <a:cubicBezTo>
                    <a:pt x="5047622" y="4788796"/>
                    <a:pt x="5068839" y="5145384"/>
                    <a:pt x="5001081" y="5501288"/>
                  </a:cubicBezTo>
                  <a:cubicBezTo>
                    <a:pt x="4973703" y="5645019"/>
                    <a:pt x="4929215" y="5783274"/>
                    <a:pt x="4858719" y="5911947"/>
                  </a:cubicBezTo>
                  <a:cubicBezTo>
                    <a:pt x="4769743" y="6073473"/>
                    <a:pt x="4654758" y="6206937"/>
                    <a:pt x="4476806" y="6274696"/>
                  </a:cubicBezTo>
                  <a:cubicBezTo>
                    <a:pt x="4444638" y="6284278"/>
                    <a:pt x="4438478" y="6261007"/>
                    <a:pt x="4431634" y="6238421"/>
                  </a:cubicBezTo>
                  <a:cubicBezTo>
                    <a:pt x="4415892" y="6185720"/>
                    <a:pt x="4402203" y="6132334"/>
                    <a:pt x="4389199" y="6079633"/>
                  </a:cubicBezTo>
                  <a:cubicBezTo>
                    <a:pt x="4344027" y="5893467"/>
                    <a:pt x="4224936" y="5775061"/>
                    <a:pt x="4053828" y="5698405"/>
                  </a:cubicBezTo>
                  <a:cubicBezTo>
                    <a:pt x="3921048" y="5638859"/>
                    <a:pt x="3783477" y="5601216"/>
                    <a:pt x="3639747" y="5584105"/>
                  </a:cubicBezTo>
                  <a:cubicBezTo>
                    <a:pt x="3550771" y="5573154"/>
                    <a:pt x="3472061" y="5533457"/>
                    <a:pt x="3389930" y="5503342"/>
                  </a:cubicBezTo>
                  <a:cubicBezTo>
                    <a:pt x="3339966" y="5501288"/>
                    <a:pt x="3127793" y="5284324"/>
                    <a:pt x="3121633" y="5280217"/>
                  </a:cubicBezTo>
                  <a:cubicBezTo>
                    <a:pt x="3039501" y="5222041"/>
                    <a:pt x="3024443" y="5140593"/>
                    <a:pt x="3034710" y="5047511"/>
                  </a:cubicBezTo>
                  <a:cubicBezTo>
                    <a:pt x="3038132" y="5017396"/>
                    <a:pt x="3034710" y="4986596"/>
                    <a:pt x="3034710" y="4956481"/>
                  </a:cubicBezTo>
                  <a:cubicBezTo>
                    <a:pt x="3040870" y="4932526"/>
                    <a:pt x="3063456" y="4927735"/>
                    <a:pt x="3081251" y="4917469"/>
                  </a:cubicBezTo>
                  <a:cubicBezTo>
                    <a:pt x="3279052" y="4803169"/>
                    <a:pt x="3470008" y="4677918"/>
                    <a:pt x="3628796" y="4511601"/>
                  </a:cubicBezTo>
                  <a:cubicBezTo>
                    <a:pt x="3725301" y="4410990"/>
                    <a:pt x="3806064" y="4297374"/>
                    <a:pt x="3873822" y="4174861"/>
                  </a:cubicBezTo>
                  <a:cubicBezTo>
                    <a:pt x="3892302" y="4141324"/>
                    <a:pt x="3905306" y="4105733"/>
                    <a:pt x="3898462" y="4068090"/>
                  </a:cubicBezTo>
                  <a:cubicBezTo>
                    <a:pt x="3882720" y="3979798"/>
                    <a:pt x="3890249" y="3890822"/>
                    <a:pt x="3884089" y="3801846"/>
                  </a:cubicBezTo>
                  <a:cubicBezTo>
                    <a:pt x="3877245" y="3707394"/>
                    <a:pt x="3873822" y="3611574"/>
                    <a:pt x="3869716" y="3516438"/>
                  </a:cubicBezTo>
                  <a:cubicBezTo>
                    <a:pt x="3862187" y="3356966"/>
                    <a:pt x="3858765" y="3196809"/>
                    <a:pt x="3843707" y="3037336"/>
                  </a:cubicBezTo>
                  <a:cubicBezTo>
                    <a:pt x="3840285" y="3003799"/>
                    <a:pt x="3843023" y="2969578"/>
                    <a:pt x="3841654" y="2931934"/>
                  </a:cubicBezTo>
                  <a:cubicBezTo>
                    <a:pt x="3817699" y="2973684"/>
                    <a:pt x="3806064" y="3016803"/>
                    <a:pt x="3784162" y="3055131"/>
                  </a:cubicBezTo>
                  <a:cubicBezTo>
                    <a:pt x="3763629" y="3090722"/>
                    <a:pt x="3738305" y="3094829"/>
                    <a:pt x="3711612" y="3064713"/>
                  </a:cubicBezTo>
                  <a:cubicBezTo>
                    <a:pt x="3550771" y="2884024"/>
                    <a:pt x="3389930" y="2701965"/>
                    <a:pt x="3240039" y="2527435"/>
                  </a:cubicBezTo>
                  <a:cubicBezTo>
                    <a:pt x="3272892" y="2593825"/>
                    <a:pt x="3298900" y="2675957"/>
                    <a:pt x="3331069" y="2755351"/>
                  </a:cubicBezTo>
                  <a:cubicBezTo>
                    <a:pt x="3354339" y="2812158"/>
                    <a:pt x="3376241" y="2869651"/>
                    <a:pt x="3398143" y="2927143"/>
                  </a:cubicBezTo>
                  <a:cubicBezTo>
                    <a:pt x="3404987" y="2946307"/>
                    <a:pt x="3414569" y="2968209"/>
                    <a:pt x="3394721" y="2986004"/>
                  </a:cubicBezTo>
                  <a:cubicBezTo>
                    <a:pt x="3374872" y="3003799"/>
                    <a:pt x="3354339" y="2992164"/>
                    <a:pt x="3335860" y="2982582"/>
                  </a:cubicBezTo>
                  <a:cubicBezTo>
                    <a:pt x="3170227" y="2894975"/>
                    <a:pt x="3002542" y="2810105"/>
                    <a:pt x="2837594" y="2721129"/>
                  </a:cubicBezTo>
                  <a:cubicBezTo>
                    <a:pt x="2797897" y="2699912"/>
                    <a:pt x="2757515" y="2678010"/>
                    <a:pt x="2716449" y="2659530"/>
                  </a:cubicBezTo>
                  <a:cubicBezTo>
                    <a:pt x="2675384" y="2640366"/>
                    <a:pt x="2661011" y="2649948"/>
                    <a:pt x="2667855" y="2695121"/>
                  </a:cubicBezTo>
                  <a:cubicBezTo>
                    <a:pt x="2694548" y="2879917"/>
                    <a:pt x="2762991" y="3044181"/>
                    <a:pt x="2914934" y="3163956"/>
                  </a:cubicBezTo>
                  <a:cubicBezTo>
                    <a:pt x="2931361" y="3176960"/>
                    <a:pt x="2948472" y="3189280"/>
                    <a:pt x="2964898" y="3202969"/>
                  </a:cubicBezTo>
                  <a:cubicBezTo>
                    <a:pt x="2980640" y="3215973"/>
                    <a:pt x="2991591" y="3231715"/>
                    <a:pt x="2982693" y="3253616"/>
                  </a:cubicBezTo>
                  <a:cubicBezTo>
                    <a:pt x="2973796" y="3275518"/>
                    <a:pt x="2953947" y="3277572"/>
                    <a:pt x="2934099" y="3276887"/>
                  </a:cubicBezTo>
                  <a:cubicBezTo>
                    <a:pt x="2906721" y="3275518"/>
                    <a:pt x="2879344" y="3270043"/>
                    <a:pt x="2853336" y="3261830"/>
                  </a:cubicBezTo>
                  <a:cubicBezTo>
                    <a:pt x="2494694" y="3155743"/>
                    <a:pt x="2174380" y="2978475"/>
                    <a:pt x="1890341" y="2734818"/>
                  </a:cubicBezTo>
                  <a:cubicBezTo>
                    <a:pt x="1713758" y="2583558"/>
                    <a:pt x="1560445" y="2411766"/>
                    <a:pt x="1429035" y="2219441"/>
                  </a:cubicBezTo>
                  <a:cubicBezTo>
                    <a:pt x="1423559" y="2211228"/>
                    <a:pt x="1418768" y="2203015"/>
                    <a:pt x="1407817" y="2198908"/>
                  </a:cubicBezTo>
                  <a:cubicBezTo>
                    <a:pt x="1391391" y="2201646"/>
                    <a:pt x="1392075" y="2217388"/>
                    <a:pt x="1389338" y="2229023"/>
                  </a:cubicBezTo>
                  <a:cubicBezTo>
                    <a:pt x="1327739" y="2469258"/>
                    <a:pt x="1281882" y="2711547"/>
                    <a:pt x="1259296" y="2958627"/>
                  </a:cubicBezTo>
                  <a:cubicBezTo>
                    <a:pt x="1236025" y="3211182"/>
                    <a:pt x="1216861" y="3463737"/>
                    <a:pt x="1149787" y="3710817"/>
                  </a:cubicBezTo>
                  <a:cubicBezTo>
                    <a:pt x="1103930" y="3879187"/>
                    <a:pt x="1151840" y="4037975"/>
                    <a:pt x="1236025" y="4185812"/>
                  </a:cubicBezTo>
                  <a:cubicBezTo>
                    <a:pt x="1359907" y="4401408"/>
                    <a:pt x="1535121" y="4569778"/>
                    <a:pt x="1733606" y="4716246"/>
                  </a:cubicBezTo>
                  <a:cubicBezTo>
                    <a:pt x="1822582" y="4781951"/>
                    <a:pt x="1916350" y="4838759"/>
                    <a:pt x="2012170" y="4892829"/>
                  </a:cubicBezTo>
                  <a:cubicBezTo>
                    <a:pt x="2028596" y="4902411"/>
                    <a:pt x="2048445" y="4909940"/>
                    <a:pt x="2049814" y="4933211"/>
                  </a:cubicBezTo>
                  <a:cubicBezTo>
                    <a:pt x="2064187" y="4976330"/>
                    <a:pt x="2077875" y="5019449"/>
                    <a:pt x="2075138" y="5065990"/>
                  </a:cubicBezTo>
                  <a:cubicBezTo>
                    <a:pt x="2079929" y="5141278"/>
                    <a:pt x="2053920" y="5198086"/>
                    <a:pt x="1986846" y="5239151"/>
                  </a:cubicBezTo>
                  <a:cubicBezTo>
                    <a:pt x="1938936" y="5268582"/>
                    <a:pt x="1917718" y="5321967"/>
                    <a:pt x="1893079" y="5370562"/>
                  </a:cubicBezTo>
                  <a:cubicBezTo>
                    <a:pt x="1886919" y="5381513"/>
                    <a:pt x="1886235" y="5395202"/>
                    <a:pt x="1875968" y="5404099"/>
                  </a:cubicBezTo>
                  <a:cubicBezTo>
                    <a:pt x="1842431" y="5412312"/>
                    <a:pt x="1817791" y="5433530"/>
                    <a:pt x="1791099" y="5453378"/>
                  </a:cubicBezTo>
                  <a:cubicBezTo>
                    <a:pt x="1711705" y="5511555"/>
                    <a:pt x="1624782" y="5557412"/>
                    <a:pt x="1529646" y="5584789"/>
                  </a:cubicBezTo>
                  <a:cubicBezTo>
                    <a:pt x="1415346" y="5636121"/>
                    <a:pt x="1292833" y="5659392"/>
                    <a:pt x="1171689" y="5686770"/>
                  </a:cubicBezTo>
                  <a:cubicBezTo>
                    <a:pt x="1136783" y="5694298"/>
                    <a:pt x="1102561" y="5701827"/>
                    <a:pt x="1067655" y="5710725"/>
                  </a:cubicBezTo>
                  <a:cubicBezTo>
                    <a:pt x="900654" y="5752475"/>
                    <a:pt x="798674" y="5861984"/>
                    <a:pt x="741181" y="6018719"/>
                  </a:cubicBezTo>
                  <a:cubicBezTo>
                    <a:pt x="709013" y="6107010"/>
                    <a:pt x="693956" y="6200093"/>
                    <a:pt x="670001" y="6290437"/>
                  </a:cubicBezTo>
                  <a:cubicBezTo>
                    <a:pt x="661103" y="6313708"/>
                    <a:pt x="657681" y="6340401"/>
                    <a:pt x="622775" y="6336294"/>
                  </a:cubicBezTo>
                  <a:close/>
                </a:path>
              </a:pathLst>
            </a:custGeom>
            <a:solidFill>
              <a:srgbClr val="A06A49"/>
            </a:solidFill>
            <a:ln w="4491" cap="flat">
              <a:noFill/>
              <a:prstDash val="solid"/>
              <a:miter/>
            </a:ln>
          </p:spPr>
          <p:txBody>
            <a:bodyPr rtlCol="0" anchor="ctr"/>
            <a:lstStyle/>
            <a:p>
              <a:endParaRPr lang="en-US" dirty="0"/>
            </a:p>
          </p:txBody>
        </p:sp>
        <p:sp>
          <p:nvSpPr>
            <p:cNvPr id="71" name="Freeform: Shape 70">
              <a:extLst>
                <a:ext uri="{FF2B5EF4-FFF2-40B4-BE49-F238E27FC236}">
                  <a16:creationId xmlns:a16="http://schemas.microsoft.com/office/drawing/2014/main" id="{18FB3C13-9FEA-49BA-A8C1-0D1B13606F54}"/>
                </a:ext>
              </a:extLst>
            </p:cNvPr>
            <p:cNvSpPr/>
            <p:nvPr/>
          </p:nvSpPr>
          <p:spPr>
            <a:xfrm>
              <a:off x="6097437" y="2289758"/>
              <a:ext cx="428109" cy="592658"/>
            </a:xfrm>
            <a:custGeom>
              <a:avLst/>
              <a:gdLst>
                <a:gd name="connsiteX0" fmla="*/ 1126317 w 1175982"/>
                <a:gd name="connsiteY0" fmla="*/ 119359 h 1627986"/>
                <a:gd name="connsiteX1" fmla="*/ 1118788 w 1175982"/>
                <a:gd name="connsiteY1" fmla="*/ 170007 h 1627986"/>
                <a:gd name="connsiteX2" fmla="*/ 1172858 w 1175982"/>
                <a:gd name="connsiteY2" fmla="*/ 1048817 h 1627986"/>
                <a:gd name="connsiteX3" fmla="*/ 1153694 w 1175982"/>
                <a:gd name="connsiteY3" fmla="*/ 1275364 h 1627986"/>
                <a:gd name="connsiteX4" fmla="*/ 918250 w 1175982"/>
                <a:gd name="connsiteY4" fmla="*/ 1539554 h 1627986"/>
                <a:gd name="connsiteX5" fmla="*/ 229712 w 1175982"/>
                <a:gd name="connsiteY5" fmla="*/ 1516968 h 1627986"/>
                <a:gd name="connsiteX6" fmla="*/ 47654 w 1175982"/>
                <a:gd name="connsiteY6" fmla="*/ 1295212 h 1627986"/>
                <a:gd name="connsiteX7" fmla="*/ 13432 w 1175982"/>
                <a:gd name="connsiteY7" fmla="*/ 421193 h 1627986"/>
                <a:gd name="connsiteX8" fmla="*/ 94879 w 1175982"/>
                <a:gd name="connsiteY8" fmla="*/ 42019 h 1627986"/>
                <a:gd name="connsiteX9" fmla="*/ 166745 w 1175982"/>
                <a:gd name="connsiteY9" fmla="*/ 42019 h 1627986"/>
                <a:gd name="connsiteX10" fmla="*/ 606150 w 1175982"/>
                <a:gd name="connsiteY10" fmla="*/ 135101 h 1627986"/>
                <a:gd name="connsiteX11" fmla="*/ 1022284 w 1175982"/>
                <a:gd name="connsiteY11" fmla="*/ 24908 h 1627986"/>
                <a:gd name="connsiteX12" fmla="*/ 1096202 w 1175982"/>
                <a:gd name="connsiteY12" fmla="*/ 8481 h 1627986"/>
                <a:gd name="connsiteX13" fmla="*/ 1126317 w 1175982"/>
                <a:gd name="connsiteY13" fmla="*/ 119359 h 1627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75982" h="1627986">
                  <a:moveTo>
                    <a:pt x="1126317" y="119359"/>
                  </a:moveTo>
                  <a:cubicBezTo>
                    <a:pt x="1111944" y="134417"/>
                    <a:pt x="1116051" y="152212"/>
                    <a:pt x="1118788" y="170007"/>
                  </a:cubicBezTo>
                  <a:cubicBezTo>
                    <a:pt x="1171490" y="460891"/>
                    <a:pt x="1182441" y="754511"/>
                    <a:pt x="1172858" y="1048817"/>
                  </a:cubicBezTo>
                  <a:cubicBezTo>
                    <a:pt x="1170121" y="1124789"/>
                    <a:pt x="1167383" y="1200761"/>
                    <a:pt x="1153694" y="1275364"/>
                  </a:cubicBezTo>
                  <a:cubicBezTo>
                    <a:pt x="1124264" y="1407459"/>
                    <a:pt x="1026390" y="1480693"/>
                    <a:pt x="918250" y="1539554"/>
                  </a:cubicBezTo>
                  <a:cubicBezTo>
                    <a:pt x="686228" y="1666174"/>
                    <a:pt x="454890" y="1655223"/>
                    <a:pt x="229712" y="1516968"/>
                  </a:cubicBezTo>
                  <a:cubicBezTo>
                    <a:pt x="131839" y="1449894"/>
                    <a:pt x="49707" y="1311639"/>
                    <a:pt x="47654" y="1295212"/>
                  </a:cubicBezTo>
                  <a:cubicBezTo>
                    <a:pt x="42178" y="1274679"/>
                    <a:pt x="-29002" y="792840"/>
                    <a:pt x="13432" y="421193"/>
                  </a:cubicBezTo>
                  <a:cubicBezTo>
                    <a:pt x="42178" y="328795"/>
                    <a:pt x="83244" y="55023"/>
                    <a:pt x="94879" y="42019"/>
                  </a:cubicBezTo>
                  <a:cubicBezTo>
                    <a:pt x="118834" y="21486"/>
                    <a:pt x="142105" y="29699"/>
                    <a:pt x="166745" y="42019"/>
                  </a:cubicBezTo>
                  <a:cubicBezTo>
                    <a:pt x="305000" y="112515"/>
                    <a:pt x="452152" y="139892"/>
                    <a:pt x="606150" y="135101"/>
                  </a:cubicBezTo>
                  <a:cubicBezTo>
                    <a:pt x="753302" y="130995"/>
                    <a:pt x="892926" y="98142"/>
                    <a:pt x="1022284" y="24908"/>
                  </a:cubicBezTo>
                  <a:cubicBezTo>
                    <a:pt x="1044185" y="12588"/>
                    <a:pt x="1066087" y="-13420"/>
                    <a:pt x="1096202" y="8481"/>
                  </a:cubicBezTo>
                  <a:cubicBezTo>
                    <a:pt x="1115366" y="43388"/>
                    <a:pt x="1137953" y="76240"/>
                    <a:pt x="1126317" y="119359"/>
                  </a:cubicBezTo>
                  <a:close/>
                </a:path>
              </a:pathLst>
            </a:custGeom>
            <a:solidFill>
              <a:srgbClr val="F9D6BA"/>
            </a:solidFill>
            <a:ln w="4491"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6D260761-DF45-4904-A671-8C959B897586}"/>
                </a:ext>
              </a:extLst>
            </p:cNvPr>
            <p:cNvSpPr/>
            <p:nvPr/>
          </p:nvSpPr>
          <p:spPr>
            <a:xfrm>
              <a:off x="5602394" y="2432626"/>
              <a:ext cx="381190" cy="451482"/>
            </a:xfrm>
            <a:custGeom>
              <a:avLst/>
              <a:gdLst>
                <a:gd name="connsiteX0" fmla="*/ 126246 w 1047099"/>
                <a:gd name="connsiteY0" fmla="*/ 464044 h 1240187"/>
                <a:gd name="connsiteX1" fmla="*/ 501998 w 1047099"/>
                <a:gd name="connsiteY1" fmla="*/ 112931 h 1240187"/>
                <a:gd name="connsiteX2" fmla="*/ 942087 w 1047099"/>
                <a:gd name="connsiteY2" fmla="*/ 0 h 1240187"/>
                <a:gd name="connsiteX3" fmla="*/ 974940 w 1047099"/>
                <a:gd name="connsiteY3" fmla="*/ 36959 h 1240187"/>
                <a:gd name="connsiteX4" fmla="*/ 1045437 w 1047099"/>
                <a:gd name="connsiteY4" fmla="*/ 1238136 h 1240187"/>
                <a:gd name="connsiteX5" fmla="*/ 35901 w 1047099"/>
                <a:gd name="connsiteY5" fmla="*/ 1101250 h 1240187"/>
                <a:gd name="connsiteX6" fmla="*/ 2364 w 1047099"/>
                <a:gd name="connsiteY6" fmla="*/ 1053339 h 1240187"/>
                <a:gd name="connsiteX7" fmla="*/ 126246 w 1047099"/>
                <a:gd name="connsiteY7" fmla="*/ 464044 h 124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7099" h="1240187">
                  <a:moveTo>
                    <a:pt x="126246" y="464044"/>
                  </a:moveTo>
                  <a:cubicBezTo>
                    <a:pt x="184422" y="275826"/>
                    <a:pt x="306936" y="155366"/>
                    <a:pt x="501998" y="112931"/>
                  </a:cubicBezTo>
                  <a:cubicBezTo>
                    <a:pt x="649835" y="80763"/>
                    <a:pt x="798357" y="47910"/>
                    <a:pt x="942087" y="0"/>
                  </a:cubicBezTo>
                  <a:cubicBezTo>
                    <a:pt x="966043" y="684"/>
                    <a:pt x="974256" y="14373"/>
                    <a:pt x="974940" y="36959"/>
                  </a:cubicBezTo>
                  <a:cubicBezTo>
                    <a:pt x="976309" y="66389"/>
                    <a:pt x="1059810" y="1220341"/>
                    <a:pt x="1045437" y="1238136"/>
                  </a:cubicBezTo>
                  <a:cubicBezTo>
                    <a:pt x="1029010" y="1257984"/>
                    <a:pt x="188529" y="1127942"/>
                    <a:pt x="35901" y="1101250"/>
                  </a:cubicBezTo>
                  <a:cubicBezTo>
                    <a:pt x="5101" y="1095774"/>
                    <a:pt x="-5165" y="1093036"/>
                    <a:pt x="2364" y="1053339"/>
                  </a:cubicBezTo>
                  <a:cubicBezTo>
                    <a:pt x="19474" y="973945"/>
                    <a:pt x="99553" y="550282"/>
                    <a:pt x="126246" y="464044"/>
                  </a:cubicBezTo>
                  <a:close/>
                </a:path>
              </a:pathLst>
            </a:custGeom>
            <a:solidFill>
              <a:srgbClr val="EFEFEF"/>
            </a:solidFill>
            <a:ln w="6837"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D54BD6DB-5280-48DC-9437-2A75139E6BD6}"/>
                </a:ext>
              </a:extLst>
            </p:cNvPr>
            <p:cNvSpPr/>
            <p:nvPr/>
          </p:nvSpPr>
          <p:spPr>
            <a:xfrm>
              <a:off x="6115034" y="2754046"/>
              <a:ext cx="402647" cy="149198"/>
            </a:xfrm>
            <a:custGeom>
              <a:avLst/>
              <a:gdLst>
                <a:gd name="connsiteX0" fmla="*/ 38328 w 1106040"/>
                <a:gd name="connsiteY0" fmla="*/ 299096 h 409836"/>
                <a:gd name="connsiteX1" fmla="*/ 0 w 1106040"/>
                <a:gd name="connsiteY1" fmla="*/ 19164 h 409836"/>
                <a:gd name="connsiteX2" fmla="*/ 165632 w 1106040"/>
                <a:gd name="connsiteY2" fmla="*/ 203960 h 409836"/>
                <a:gd name="connsiteX3" fmla="*/ 479786 w 1106040"/>
                <a:gd name="connsiteY3" fmla="*/ 321683 h 409836"/>
                <a:gd name="connsiteX4" fmla="*/ 934933 w 1106040"/>
                <a:gd name="connsiteY4" fmla="*/ 195063 h 409836"/>
                <a:gd name="connsiteX5" fmla="*/ 1106041 w 1106040"/>
                <a:gd name="connsiteY5" fmla="*/ 0 h 409836"/>
                <a:gd name="connsiteX6" fmla="*/ 1057446 w 1106040"/>
                <a:gd name="connsiteY6" fmla="*/ 360011 h 409836"/>
                <a:gd name="connsiteX7" fmla="*/ 1010220 w 1106040"/>
                <a:gd name="connsiteY7" fmla="*/ 397654 h 409836"/>
                <a:gd name="connsiteX8" fmla="*/ 93767 w 1106040"/>
                <a:gd name="connsiteY8" fmla="*/ 399023 h 409836"/>
                <a:gd name="connsiteX9" fmla="*/ 47910 w 1106040"/>
                <a:gd name="connsiteY9" fmla="*/ 361380 h 409836"/>
                <a:gd name="connsiteX10" fmla="*/ 38328 w 1106040"/>
                <a:gd name="connsiteY10" fmla="*/ 299096 h 409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06040" h="409836">
                  <a:moveTo>
                    <a:pt x="38328" y="299096"/>
                  </a:moveTo>
                  <a:cubicBezTo>
                    <a:pt x="41750" y="280617"/>
                    <a:pt x="13689" y="158788"/>
                    <a:pt x="0" y="19164"/>
                  </a:cubicBezTo>
                  <a:cubicBezTo>
                    <a:pt x="98558" y="142362"/>
                    <a:pt x="127304" y="172476"/>
                    <a:pt x="165632" y="203960"/>
                  </a:cubicBezTo>
                  <a:cubicBezTo>
                    <a:pt x="263506" y="262137"/>
                    <a:pt x="363433" y="310732"/>
                    <a:pt x="479786" y="321683"/>
                  </a:cubicBezTo>
                  <a:cubicBezTo>
                    <a:pt x="648841" y="337424"/>
                    <a:pt x="798047" y="292252"/>
                    <a:pt x="934933" y="195063"/>
                  </a:cubicBezTo>
                  <a:cubicBezTo>
                    <a:pt x="1008167" y="143046"/>
                    <a:pt x="1058815" y="73234"/>
                    <a:pt x="1106041" y="0"/>
                  </a:cubicBezTo>
                  <a:cubicBezTo>
                    <a:pt x="1099881" y="121144"/>
                    <a:pt x="1078663" y="240919"/>
                    <a:pt x="1057446" y="360011"/>
                  </a:cubicBezTo>
                  <a:cubicBezTo>
                    <a:pt x="1052655" y="387388"/>
                    <a:pt x="1036913" y="396970"/>
                    <a:pt x="1010220" y="397654"/>
                  </a:cubicBezTo>
                  <a:cubicBezTo>
                    <a:pt x="704964" y="409974"/>
                    <a:pt x="399023" y="416818"/>
                    <a:pt x="93767" y="399023"/>
                  </a:cubicBezTo>
                  <a:cubicBezTo>
                    <a:pt x="67074" y="397654"/>
                    <a:pt x="50648" y="389441"/>
                    <a:pt x="47910" y="361380"/>
                  </a:cubicBezTo>
                  <a:cubicBezTo>
                    <a:pt x="46541" y="340847"/>
                    <a:pt x="41750" y="319629"/>
                    <a:pt x="38328" y="299096"/>
                  </a:cubicBezTo>
                  <a:close/>
                </a:path>
              </a:pathLst>
            </a:custGeom>
            <a:solidFill>
              <a:schemeClr val="accent2"/>
            </a:solidFill>
            <a:ln w="4491"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5452C6F1-6119-454E-B3F8-365CEA889BF0}"/>
                </a:ext>
              </a:extLst>
            </p:cNvPr>
            <p:cNvSpPr/>
            <p:nvPr/>
          </p:nvSpPr>
          <p:spPr>
            <a:xfrm>
              <a:off x="5793691" y="1182078"/>
              <a:ext cx="1024138" cy="1105077"/>
            </a:xfrm>
            <a:custGeom>
              <a:avLst/>
              <a:gdLst>
                <a:gd name="connsiteX0" fmla="*/ 1939466 w 2813231"/>
                <a:gd name="connsiteY0" fmla="*/ 2832176 h 3035563"/>
                <a:gd name="connsiteX1" fmla="*/ 1921671 w 2813231"/>
                <a:gd name="connsiteY1" fmla="*/ 2842443 h 3035563"/>
                <a:gd name="connsiteX2" fmla="*/ 1855966 w 2813231"/>
                <a:gd name="connsiteY2" fmla="*/ 2897882 h 3035563"/>
                <a:gd name="connsiteX3" fmla="*/ 1554132 w 2813231"/>
                <a:gd name="connsiteY3" fmla="*/ 3027239 h 3035563"/>
                <a:gd name="connsiteX4" fmla="*/ 1487742 w 2813231"/>
                <a:gd name="connsiteY4" fmla="*/ 3032714 h 3035563"/>
                <a:gd name="connsiteX5" fmla="*/ 990160 w 2813231"/>
                <a:gd name="connsiteY5" fmla="*/ 2860238 h 3035563"/>
                <a:gd name="connsiteX6" fmla="*/ 923086 w 2813231"/>
                <a:gd name="connsiteY6" fmla="*/ 2803430 h 3035563"/>
                <a:gd name="connsiteX7" fmla="*/ 445353 w 2813231"/>
                <a:gd name="connsiteY7" fmla="*/ 2473534 h 3035563"/>
                <a:gd name="connsiteX8" fmla="*/ 105875 w 2813231"/>
                <a:gd name="connsiteY8" fmla="*/ 2071089 h 3035563"/>
                <a:gd name="connsiteX9" fmla="*/ 27850 w 2813231"/>
                <a:gd name="connsiteY9" fmla="*/ 1516015 h 3035563"/>
                <a:gd name="connsiteX10" fmla="*/ 125039 w 2813231"/>
                <a:gd name="connsiteY10" fmla="*/ 815842 h 3035563"/>
                <a:gd name="connsiteX11" fmla="*/ 273561 w 2813231"/>
                <a:gd name="connsiteY11" fmla="*/ 20533 h 3035563"/>
                <a:gd name="connsiteX12" fmla="*/ 281774 w 2813231"/>
                <a:gd name="connsiteY12" fmla="*/ 0 h 3035563"/>
                <a:gd name="connsiteX13" fmla="*/ 314627 w 2813231"/>
                <a:gd name="connsiteY13" fmla="*/ 39697 h 3035563"/>
                <a:gd name="connsiteX14" fmla="*/ 1729346 w 2813231"/>
                <a:gd name="connsiteY14" fmla="*/ 1101934 h 3035563"/>
                <a:gd name="connsiteX15" fmla="*/ 1833379 w 2813231"/>
                <a:gd name="connsiteY15" fmla="*/ 1123836 h 3035563"/>
                <a:gd name="connsiteX16" fmla="*/ 1855281 w 2813231"/>
                <a:gd name="connsiteY16" fmla="*/ 1118360 h 3035563"/>
                <a:gd name="connsiteX17" fmla="*/ 1844330 w 2813231"/>
                <a:gd name="connsiteY17" fmla="*/ 1095090 h 3035563"/>
                <a:gd name="connsiteX18" fmla="*/ 1821060 w 2813231"/>
                <a:gd name="connsiteY18" fmla="*/ 1077295 h 3035563"/>
                <a:gd name="connsiteX19" fmla="*/ 1525385 w 2813231"/>
                <a:gd name="connsiteY19" fmla="*/ 501688 h 3035563"/>
                <a:gd name="connsiteX20" fmla="*/ 1571927 w 2813231"/>
                <a:gd name="connsiteY20" fmla="*/ 483208 h 3035563"/>
                <a:gd name="connsiteX21" fmla="*/ 2221452 w 2813231"/>
                <a:gd name="connsiteY21" fmla="*/ 822002 h 3035563"/>
                <a:gd name="connsiteX22" fmla="*/ 2282366 w 2813231"/>
                <a:gd name="connsiteY22" fmla="*/ 852117 h 3035563"/>
                <a:gd name="connsiteX23" fmla="*/ 2077721 w 2813231"/>
                <a:gd name="connsiteY23" fmla="*/ 321683 h 3035563"/>
                <a:gd name="connsiteX24" fmla="*/ 2087303 w 2813231"/>
                <a:gd name="connsiteY24" fmla="*/ 314838 h 3035563"/>
                <a:gd name="connsiteX25" fmla="*/ 2133160 w 2813231"/>
                <a:gd name="connsiteY25" fmla="*/ 366171 h 3035563"/>
                <a:gd name="connsiteX26" fmla="*/ 2606787 w 2813231"/>
                <a:gd name="connsiteY26" fmla="*/ 906187 h 3035563"/>
                <a:gd name="connsiteX27" fmla="*/ 2662226 w 2813231"/>
                <a:gd name="connsiteY27" fmla="*/ 897289 h 3035563"/>
                <a:gd name="connsiteX28" fmla="*/ 2751202 w 2813231"/>
                <a:gd name="connsiteY28" fmla="*/ 719337 h 3035563"/>
                <a:gd name="connsiteX29" fmla="*/ 2764890 w 2813231"/>
                <a:gd name="connsiteY29" fmla="*/ 978737 h 3035563"/>
                <a:gd name="connsiteX30" fmla="*/ 2812800 w 2813231"/>
                <a:gd name="connsiteY30" fmla="*/ 1928043 h 3035563"/>
                <a:gd name="connsiteX31" fmla="*/ 2781317 w 2813231"/>
                <a:gd name="connsiteY31" fmla="*/ 2066298 h 3035563"/>
                <a:gd name="connsiteX32" fmla="*/ 2094148 w 2813231"/>
                <a:gd name="connsiteY32" fmla="*/ 2742516 h 3035563"/>
                <a:gd name="connsiteX33" fmla="*/ 1939466 w 2813231"/>
                <a:gd name="connsiteY33" fmla="*/ 2832176 h 3035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13231" h="3035563">
                  <a:moveTo>
                    <a:pt x="1939466" y="2832176"/>
                  </a:moveTo>
                  <a:cubicBezTo>
                    <a:pt x="1933306" y="2835598"/>
                    <a:pt x="1927147" y="2839020"/>
                    <a:pt x="1921671" y="2842443"/>
                  </a:cubicBezTo>
                  <a:cubicBezTo>
                    <a:pt x="1905929" y="2867767"/>
                    <a:pt x="1882658" y="2884193"/>
                    <a:pt x="1855966" y="2897882"/>
                  </a:cubicBezTo>
                  <a:cubicBezTo>
                    <a:pt x="1758092" y="2948529"/>
                    <a:pt x="1656796" y="2989595"/>
                    <a:pt x="1554132" y="3027239"/>
                  </a:cubicBezTo>
                  <a:cubicBezTo>
                    <a:pt x="1532914" y="3035452"/>
                    <a:pt x="1511697" y="3038190"/>
                    <a:pt x="1487742" y="3032714"/>
                  </a:cubicBezTo>
                  <a:cubicBezTo>
                    <a:pt x="1315949" y="2990964"/>
                    <a:pt x="1151002" y="2933472"/>
                    <a:pt x="990160" y="2860238"/>
                  </a:cubicBezTo>
                  <a:cubicBezTo>
                    <a:pt x="961414" y="2847234"/>
                    <a:pt x="944303" y="2823279"/>
                    <a:pt x="923086" y="2803430"/>
                  </a:cubicBezTo>
                  <a:cubicBezTo>
                    <a:pt x="753347" y="2708294"/>
                    <a:pt x="590453" y="2603576"/>
                    <a:pt x="445353" y="2473534"/>
                  </a:cubicBezTo>
                  <a:cubicBezTo>
                    <a:pt x="313258" y="2355128"/>
                    <a:pt x="194851" y="2225770"/>
                    <a:pt x="105875" y="2071089"/>
                  </a:cubicBezTo>
                  <a:cubicBezTo>
                    <a:pt x="5948" y="1896559"/>
                    <a:pt x="-30326" y="1713131"/>
                    <a:pt x="27850" y="1516015"/>
                  </a:cubicBezTo>
                  <a:cubicBezTo>
                    <a:pt x="94924" y="1287415"/>
                    <a:pt x="102453" y="1050602"/>
                    <a:pt x="125039" y="815842"/>
                  </a:cubicBezTo>
                  <a:cubicBezTo>
                    <a:pt x="151048" y="546176"/>
                    <a:pt x="203065" y="281986"/>
                    <a:pt x="273561" y="20533"/>
                  </a:cubicBezTo>
                  <a:cubicBezTo>
                    <a:pt x="274930" y="14373"/>
                    <a:pt x="278352" y="8898"/>
                    <a:pt x="281774" y="0"/>
                  </a:cubicBezTo>
                  <a:cubicBezTo>
                    <a:pt x="300938" y="8213"/>
                    <a:pt x="305729" y="26008"/>
                    <a:pt x="314627" y="39697"/>
                  </a:cubicBezTo>
                  <a:cubicBezTo>
                    <a:pt x="660265" y="561234"/>
                    <a:pt x="1134575" y="912347"/>
                    <a:pt x="1729346" y="1101934"/>
                  </a:cubicBezTo>
                  <a:cubicBezTo>
                    <a:pt x="1762883" y="1112885"/>
                    <a:pt x="1798473" y="1117676"/>
                    <a:pt x="1833379" y="1123836"/>
                  </a:cubicBezTo>
                  <a:cubicBezTo>
                    <a:pt x="1840224" y="1125205"/>
                    <a:pt x="1851859" y="1123152"/>
                    <a:pt x="1855281" y="1118360"/>
                  </a:cubicBezTo>
                  <a:cubicBezTo>
                    <a:pt x="1862126" y="1108094"/>
                    <a:pt x="1851175" y="1101250"/>
                    <a:pt x="1844330" y="1095090"/>
                  </a:cubicBezTo>
                  <a:cubicBezTo>
                    <a:pt x="1836802" y="1088930"/>
                    <a:pt x="1829273" y="1082770"/>
                    <a:pt x="1821060" y="1077295"/>
                  </a:cubicBezTo>
                  <a:cubicBezTo>
                    <a:pt x="1621890" y="936986"/>
                    <a:pt x="1547287" y="732341"/>
                    <a:pt x="1525385" y="501688"/>
                  </a:cubicBezTo>
                  <a:cubicBezTo>
                    <a:pt x="1519910" y="446933"/>
                    <a:pt x="1551394" y="472942"/>
                    <a:pt x="1571927" y="483208"/>
                  </a:cubicBezTo>
                  <a:cubicBezTo>
                    <a:pt x="1788891" y="596140"/>
                    <a:pt x="2005172" y="709071"/>
                    <a:pt x="2221452" y="822002"/>
                  </a:cubicBezTo>
                  <a:cubicBezTo>
                    <a:pt x="2237194" y="830215"/>
                    <a:pt x="2252936" y="837744"/>
                    <a:pt x="2282366" y="852117"/>
                  </a:cubicBezTo>
                  <a:cubicBezTo>
                    <a:pt x="2211185" y="667320"/>
                    <a:pt x="2144111" y="494844"/>
                    <a:pt x="2077721" y="321683"/>
                  </a:cubicBezTo>
                  <a:cubicBezTo>
                    <a:pt x="2081144" y="319629"/>
                    <a:pt x="2083881" y="316892"/>
                    <a:pt x="2087303" y="314838"/>
                  </a:cubicBezTo>
                  <a:cubicBezTo>
                    <a:pt x="2102361" y="331949"/>
                    <a:pt x="2118103" y="348375"/>
                    <a:pt x="2133160" y="366171"/>
                  </a:cubicBezTo>
                  <a:cubicBezTo>
                    <a:pt x="2291264" y="546176"/>
                    <a:pt x="2450052" y="725497"/>
                    <a:pt x="2606787" y="906187"/>
                  </a:cubicBezTo>
                  <a:cubicBezTo>
                    <a:pt x="2635533" y="939040"/>
                    <a:pt x="2647168" y="936986"/>
                    <a:pt x="2662226" y="897289"/>
                  </a:cubicBezTo>
                  <a:cubicBezTo>
                    <a:pt x="2686181" y="836375"/>
                    <a:pt x="2714242" y="777514"/>
                    <a:pt x="2751202" y="719337"/>
                  </a:cubicBezTo>
                  <a:cubicBezTo>
                    <a:pt x="2755993" y="805576"/>
                    <a:pt x="2760784" y="891814"/>
                    <a:pt x="2764890" y="978737"/>
                  </a:cubicBezTo>
                  <a:cubicBezTo>
                    <a:pt x="2780632" y="1295628"/>
                    <a:pt x="2795690" y="1611835"/>
                    <a:pt x="2812800" y="1928043"/>
                  </a:cubicBezTo>
                  <a:cubicBezTo>
                    <a:pt x="2815538" y="1978690"/>
                    <a:pt x="2805272" y="2021810"/>
                    <a:pt x="2781317" y="2066298"/>
                  </a:cubicBezTo>
                  <a:cubicBezTo>
                    <a:pt x="2619106" y="2359919"/>
                    <a:pt x="2376818" y="2571408"/>
                    <a:pt x="2094148" y="2742516"/>
                  </a:cubicBezTo>
                  <a:cubicBezTo>
                    <a:pt x="2043500" y="2772630"/>
                    <a:pt x="1990799" y="2802061"/>
                    <a:pt x="1939466" y="2832176"/>
                  </a:cubicBezTo>
                  <a:close/>
                </a:path>
              </a:pathLst>
            </a:custGeom>
            <a:solidFill>
              <a:srgbClr val="F9D6BA"/>
            </a:solidFill>
            <a:ln w="4491"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3EA0DAE6-34F7-4B2E-B3D8-160BE3858C72}"/>
                </a:ext>
              </a:extLst>
            </p:cNvPr>
            <p:cNvSpPr/>
            <p:nvPr/>
          </p:nvSpPr>
          <p:spPr>
            <a:xfrm>
              <a:off x="6129735" y="2202400"/>
              <a:ext cx="366518" cy="145571"/>
            </a:xfrm>
            <a:custGeom>
              <a:avLst/>
              <a:gdLst>
                <a:gd name="connsiteX0" fmla="*/ 0 w 1006798"/>
                <a:gd name="connsiteY0" fmla="*/ 0 h 399873"/>
                <a:gd name="connsiteX1" fmla="*/ 186165 w 1006798"/>
                <a:gd name="connsiteY1" fmla="*/ 80763 h 399873"/>
                <a:gd name="connsiteX2" fmla="*/ 563971 w 1006798"/>
                <a:gd name="connsiteY2" fmla="*/ 203960 h 399873"/>
                <a:gd name="connsiteX3" fmla="*/ 634468 w 1006798"/>
                <a:gd name="connsiteY3" fmla="*/ 197116 h 399873"/>
                <a:gd name="connsiteX4" fmla="*/ 954097 w 1006798"/>
                <a:gd name="connsiteY4" fmla="*/ 57492 h 399873"/>
                <a:gd name="connsiteX5" fmla="*/ 999269 w 1006798"/>
                <a:gd name="connsiteY5" fmla="*/ 39697 h 399873"/>
                <a:gd name="connsiteX6" fmla="*/ 1006798 w 1006798"/>
                <a:gd name="connsiteY6" fmla="*/ 253924 h 399873"/>
                <a:gd name="connsiteX7" fmla="*/ 708386 w 1006798"/>
                <a:gd name="connsiteY7" fmla="*/ 377121 h 399873"/>
                <a:gd name="connsiteX8" fmla="*/ 79394 w 1006798"/>
                <a:gd name="connsiteY8" fmla="*/ 307994 h 399873"/>
                <a:gd name="connsiteX9" fmla="*/ 20533 w 1006798"/>
                <a:gd name="connsiteY9" fmla="*/ 291568 h 399873"/>
                <a:gd name="connsiteX10" fmla="*/ 16426 w 1006798"/>
                <a:gd name="connsiteY10" fmla="*/ 136886 h 399873"/>
                <a:gd name="connsiteX11" fmla="*/ 0 w 1006798"/>
                <a:gd name="connsiteY11" fmla="*/ 0 h 399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6798" h="399873">
                  <a:moveTo>
                    <a:pt x="0" y="0"/>
                  </a:moveTo>
                  <a:cubicBezTo>
                    <a:pt x="62283" y="27377"/>
                    <a:pt x="123882" y="54754"/>
                    <a:pt x="186165" y="80763"/>
                  </a:cubicBezTo>
                  <a:cubicBezTo>
                    <a:pt x="308678" y="132780"/>
                    <a:pt x="435298" y="171108"/>
                    <a:pt x="563971" y="203960"/>
                  </a:cubicBezTo>
                  <a:cubicBezTo>
                    <a:pt x="589295" y="210120"/>
                    <a:pt x="611197" y="205329"/>
                    <a:pt x="634468" y="197116"/>
                  </a:cubicBezTo>
                  <a:cubicBezTo>
                    <a:pt x="743977" y="156735"/>
                    <a:pt x="850748" y="110878"/>
                    <a:pt x="954097" y="57492"/>
                  </a:cubicBezTo>
                  <a:cubicBezTo>
                    <a:pt x="968470" y="49963"/>
                    <a:pt x="984212" y="45172"/>
                    <a:pt x="999269" y="39697"/>
                  </a:cubicBezTo>
                  <a:cubicBezTo>
                    <a:pt x="999954" y="110878"/>
                    <a:pt x="997216" y="182743"/>
                    <a:pt x="1006798" y="253924"/>
                  </a:cubicBezTo>
                  <a:cubicBezTo>
                    <a:pt x="913031" y="307994"/>
                    <a:pt x="816526" y="356588"/>
                    <a:pt x="708386" y="377121"/>
                  </a:cubicBezTo>
                  <a:cubicBezTo>
                    <a:pt x="491422" y="418872"/>
                    <a:pt x="281301" y="407237"/>
                    <a:pt x="79394" y="307994"/>
                  </a:cubicBezTo>
                  <a:cubicBezTo>
                    <a:pt x="60914" y="299097"/>
                    <a:pt x="43804" y="284039"/>
                    <a:pt x="20533" y="291568"/>
                  </a:cubicBezTo>
                  <a:cubicBezTo>
                    <a:pt x="19164" y="240235"/>
                    <a:pt x="17795" y="188219"/>
                    <a:pt x="16426" y="136886"/>
                  </a:cubicBezTo>
                  <a:cubicBezTo>
                    <a:pt x="19164" y="90345"/>
                    <a:pt x="5476" y="45857"/>
                    <a:pt x="0" y="0"/>
                  </a:cubicBezTo>
                  <a:close/>
                </a:path>
              </a:pathLst>
            </a:custGeom>
            <a:solidFill>
              <a:srgbClr val="E2C2A7"/>
            </a:solidFill>
            <a:ln w="4491"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D46F81F1-5341-4CB7-B209-595A0B47023A}"/>
                </a:ext>
              </a:extLst>
            </p:cNvPr>
            <p:cNvSpPr/>
            <p:nvPr/>
          </p:nvSpPr>
          <p:spPr>
            <a:xfrm>
              <a:off x="5610161" y="1414853"/>
              <a:ext cx="133358" cy="334387"/>
            </a:xfrm>
            <a:custGeom>
              <a:avLst/>
              <a:gdLst>
                <a:gd name="connsiteX0" fmla="*/ 161034 w 366325"/>
                <a:gd name="connsiteY0" fmla="*/ 529 h 918537"/>
                <a:gd name="connsiteX1" fmla="*/ 200047 w 366325"/>
                <a:gd name="connsiteY1" fmla="*/ 47070 h 918537"/>
                <a:gd name="connsiteX2" fmla="*/ 289707 w 366325"/>
                <a:gd name="connsiteY2" fmla="*/ 493319 h 918537"/>
                <a:gd name="connsiteX3" fmla="*/ 362257 w 366325"/>
                <a:gd name="connsiteY3" fmla="*/ 854699 h 918537"/>
                <a:gd name="connsiteX4" fmla="*/ 347199 w 366325"/>
                <a:gd name="connsiteY4" fmla="*/ 914244 h 918537"/>
                <a:gd name="connsiteX5" fmla="*/ 295183 w 366325"/>
                <a:gd name="connsiteY5" fmla="*/ 884129 h 918537"/>
                <a:gd name="connsiteX6" fmla="*/ 89853 w 366325"/>
                <a:gd name="connsiteY6" fmla="*/ 567238 h 918537"/>
                <a:gd name="connsiteX7" fmla="*/ 9090 w 366325"/>
                <a:gd name="connsiteY7" fmla="*/ 152473 h 918537"/>
                <a:gd name="connsiteX8" fmla="*/ 161034 w 366325"/>
                <a:gd name="connsiteY8" fmla="*/ 529 h 918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6325" h="918537">
                  <a:moveTo>
                    <a:pt x="161034" y="529"/>
                  </a:moveTo>
                  <a:cubicBezTo>
                    <a:pt x="195256" y="-4262"/>
                    <a:pt x="195256" y="24484"/>
                    <a:pt x="200047" y="47070"/>
                  </a:cubicBezTo>
                  <a:cubicBezTo>
                    <a:pt x="230162" y="195592"/>
                    <a:pt x="259592" y="344798"/>
                    <a:pt x="289707" y="493319"/>
                  </a:cubicBezTo>
                  <a:cubicBezTo>
                    <a:pt x="313662" y="613779"/>
                    <a:pt x="337617" y="734239"/>
                    <a:pt x="362257" y="854699"/>
                  </a:cubicBezTo>
                  <a:cubicBezTo>
                    <a:pt x="367048" y="877285"/>
                    <a:pt x="372523" y="901240"/>
                    <a:pt x="347199" y="914244"/>
                  </a:cubicBezTo>
                  <a:cubicBezTo>
                    <a:pt x="317084" y="929302"/>
                    <a:pt x="307502" y="901240"/>
                    <a:pt x="295183" y="884129"/>
                  </a:cubicBezTo>
                  <a:cubicBezTo>
                    <a:pt x="219211" y="783518"/>
                    <a:pt x="149399" y="678116"/>
                    <a:pt x="89853" y="567238"/>
                  </a:cubicBezTo>
                  <a:cubicBezTo>
                    <a:pt x="20726" y="437196"/>
                    <a:pt x="-18971" y="300994"/>
                    <a:pt x="9090" y="152473"/>
                  </a:cubicBezTo>
                  <a:cubicBezTo>
                    <a:pt x="26886" y="57337"/>
                    <a:pt x="83009" y="1213"/>
                    <a:pt x="161034" y="529"/>
                  </a:cubicBezTo>
                  <a:close/>
                </a:path>
              </a:pathLst>
            </a:custGeom>
            <a:solidFill>
              <a:srgbClr val="F9D6BA"/>
            </a:solidFill>
            <a:ln w="4491"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C09188A7-06B2-4D0D-BCF5-4656290B0517}"/>
                </a:ext>
              </a:extLst>
            </p:cNvPr>
            <p:cNvSpPr/>
            <p:nvPr/>
          </p:nvSpPr>
          <p:spPr>
            <a:xfrm>
              <a:off x="6898130" y="1395251"/>
              <a:ext cx="128839" cy="331936"/>
            </a:xfrm>
            <a:custGeom>
              <a:avLst/>
              <a:gdLst>
                <a:gd name="connsiteX0" fmla="*/ 353912 w 353912"/>
                <a:gd name="connsiteY0" fmla="*/ 250807 h 911803"/>
                <a:gd name="connsiteX1" fmla="*/ 66451 w 353912"/>
                <a:gd name="connsiteY1" fmla="*/ 893488 h 911803"/>
                <a:gd name="connsiteX2" fmla="*/ 15119 w 353912"/>
                <a:gd name="connsiteY2" fmla="*/ 906492 h 911803"/>
                <a:gd name="connsiteX3" fmla="*/ 4168 w 353912"/>
                <a:gd name="connsiteY3" fmla="*/ 859266 h 911803"/>
                <a:gd name="connsiteX4" fmla="*/ 207444 w 353912"/>
                <a:gd name="connsiteY4" fmla="*/ 30420 h 911803"/>
                <a:gd name="connsiteX5" fmla="*/ 257407 w 353912"/>
                <a:gd name="connsiteY5" fmla="*/ 10572 h 911803"/>
                <a:gd name="connsiteX6" fmla="*/ 353912 w 353912"/>
                <a:gd name="connsiteY6" fmla="*/ 250807 h 911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3912" h="911803">
                  <a:moveTo>
                    <a:pt x="353912" y="250807"/>
                  </a:moveTo>
                  <a:cubicBezTo>
                    <a:pt x="336801" y="485567"/>
                    <a:pt x="235506" y="703901"/>
                    <a:pt x="66451" y="893488"/>
                  </a:cubicBezTo>
                  <a:cubicBezTo>
                    <a:pt x="52078" y="909230"/>
                    <a:pt x="36336" y="918128"/>
                    <a:pt x="15119" y="906492"/>
                  </a:cubicBezTo>
                  <a:cubicBezTo>
                    <a:pt x="-5414" y="894857"/>
                    <a:pt x="-623" y="876377"/>
                    <a:pt x="4168" y="859266"/>
                  </a:cubicBezTo>
                  <a:cubicBezTo>
                    <a:pt x="71926" y="582756"/>
                    <a:pt x="140369" y="306931"/>
                    <a:pt x="207444" y="30420"/>
                  </a:cubicBezTo>
                  <a:cubicBezTo>
                    <a:pt x="215657" y="-3801"/>
                    <a:pt x="229345" y="-7223"/>
                    <a:pt x="257407" y="10572"/>
                  </a:cubicBezTo>
                  <a:cubicBezTo>
                    <a:pt x="340223" y="61220"/>
                    <a:pt x="352543" y="142667"/>
                    <a:pt x="353912" y="250807"/>
                  </a:cubicBezTo>
                  <a:close/>
                </a:path>
              </a:pathLst>
            </a:custGeom>
            <a:solidFill>
              <a:srgbClr val="F9D6BA"/>
            </a:solidFill>
            <a:ln w="4491"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F07E7261-4F87-4A4B-A5AA-B283CB4F3953}"/>
                </a:ext>
              </a:extLst>
            </p:cNvPr>
            <p:cNvSpPr/>
            <p:nvPr/>
          </p:nvSpPr>
          <p:spPr>
            <a:xfrm>
              <a:off x="6621753" y="2404221"/>
              <a:ext cx="427385" cy="479746"/>
            </a:xfrm>
            <a:custGeom>
              <a:avLst/>
              <a:gdLst>
                <a:gd name="connsiteX0" fmla="*/ 1167854 w 1173993"/>
                <a:gd name="connsiteY0" fmla="*/ 1097143 h 1317825"/>
                <a:gd name="connsiteX1" fmla="*/ 1015226 w 1173993"/>
                <a:gd name="connsiteY1" fmla="*/ 540701 h 1317825"/>
                <a:gd name="connsiteX2" fmla="*/ 766093 w 1173993"/>
                <a:gd name="connsiteY2" fmla="*/ 232707 h 1317825"/>
                <a:gd name="connsiteX3" fmla="*/ 400607 w 1173993"/>
                <a:gd name="connsiteY3" fmla="*/ 94451 h 1317825"/>
                <a:gd name="connsiteX4" fmla="*/ 6374 w 1173993"/>
                <a:gd name="connsiteY4" fmla="*/ 0 h 1317825"/>
                <a:gd name="connsiteX5" fmla="*/ 20747 w 1173993"/>
                <a:gd name="connsiteY5" fmla="*/ 30799 h 1317825"/>
                <a:gd name="connsiteX6" fmla="*/ 152158 w 1173993"/>
                <a:gd name="connsiteY6" fmla="*/ 91714 h 1317825"/>
                <a:gd name="connsiteX7" fmla="*/ 217179 w 1173993"/>
                <a:gd name="connsiteY7" fmla="*/ 177268 h 1317825"/>
                <a:gd name="connsiteX8" fmla="*/ 179535 w 1173993"/>
                <a:gd name="connsiteY8" fmla="*/ 803522 h 1317825"/>
                <a:gd name="connsiteX9" fmla="*/ 76871 w 1173993"/>
                <a:gd name="connsiteY9" fmla="*/ 1271673 h 1317825"/>
                <a:gd name="connsiteX10" fmla="*/ 109723 w 1173993"/>
                <a:gd name="connsiteY10" fmla="*/ 1314792 h 1317825"/>
                <a:gd name="connsiteX11" fmla="*/ 1140477 w 1173993"/>
                <a:gd name="connsiteY11" fmla="*/ 1149844 h 1317825"/>
                <a:gd name="connsiteX12" fmla="*/ 1167854 w 1173993"/>
                <a:gd name="connsiteY12" fmla="*/ 1097143 h 131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73993" h="1317825">
                  <a:moveTo>
                    <a:pt x="1167854" y="1097143"/>
                  </a:moveTo>
                  <a:cubicBezTo>
                    <a:pt x="1145268" y="1036913"/>
                    <a:pt x="1035759" y="607091"/>
                    <a:pt x="1015226" y="540701"/>
                  </a:cubicBezTo>
                  <a:cubicBezTo>
                    <a:pt x="973475" y="405183"/>
                    <a:pt x="892028" y="301834"/>
                    <a:pt x="766093" y="232707"/>
                  </a:cubicBezTo>
                  <a:cubicBezTo>
                    <a:pt x="650424" y="169739"/>
                    <a:pt x="530649" y="118407"/>
                    <a:pt x="400607" y="94451"/>
                  </a:cubicBezTo>
                  <a:cubicBezTo>
                    <a:pt x="267143" y="69812"/>
                    <a:pt x="132310" y="52017"/>
                    <a:pt x="6374" y="0"/>
                  </a:cubicBezTo>
                  <a:cubicBezTo>
                    <a:pt x="-10052" y="20533"/>
                    <a:pt x="9112" y="24639"/>
                    <a:pt x="20747" y="30799"/>
                  </a:cubicBezTo>
                  <a:cubicBezTo>
                    <a:pt x="64551" y="52017"/>
                    <a:pt x="106986" y="74603"/>
                    <a:pt x="152158" y="91714"/>
                  </a:cubicBezTo>
                  <a:cubicBezTo>
                    <a:pt x="193224" y="107456"/>
                    <a:pt x="215810" y="133464"/>
                    <a:pt x="217179" y="177268"/>
                  </a:cubicBezTo>
                  <a:cubicBezTo>
                    <a:pt x="217864" y="193694"/>
                    <a:pt x="206228" y="611882"/>
                    <a:pt x="179535" y="803522"/>
                  </a:cubicBezTo>
                  <a:cubicBezTo>
                    <a:pt x="177482" y="820633"/>
                    <a:pt x="91928" y="1212127"/>
                    <a:pt x="76871" y="1271673"/>
                  </a:cubicBezTo>
                  <a:cubicBezTo>
                    <a:pt x="70026" y="1299735"/>
                    <a:pt x="72764" y="1327112"/>
                    <a:pt x="109723" y="1314792"/>
                  </a:cubicBezTo>
                  <a:cubicBezTo>
                    <a:pt x="178851" y="1291522"/>
                    <a:pt x="995377" y="1186804"/>
                    <a:pt x="1140477" y="1149844"/>
                  </a:cubicBezTo>
                  <a:cubicBezTo>
                    <a:pt x="1178120" y="1139578"/>
                    <a:pt x="1178805" y="1127258"/>
                    <a:pt x="1167854" y="1097143"/>
                  </a:cubicBezTo>
                  <a:close/>
                </a:path>
              </a:pathLst>
            </a:custGeom>
            <a:solidFill>
              <a:srgbClr val="EFEFEF"/>
            </a:solidFill>
            <a:ln w="6837"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BE09E3AF-9224-4C5E-8D1A-D5886D312299}"/>
                </a:ext>
              </a:extLst>
            </p:cNvPr>
            <p:cNvSpPr/>
            <p:nvPr/>
          </p:nvSpPr>
          <p:spPr>
            <a:xfrm>
              <a:off x="5863869" y="2279142"/>
              <a:ext cx="353842" cy="592069"/>
            </a:xfrm>
            <a:custGeom>
              <a:avLst/>
              <a:gdLst>
                <a:gd name="connsiteX0" fmla="*/ 310072 w 971976"/>
                <a:gd name="connsiteY0" fmla="*/ 1574192 h 1626369"/>
                <a:gd name="connsiteX1" fmla="*/ 186190 w 971976"/>
                <a:gd name="connsiteY1" fmla="*/ 1563241 h 1626369"/>
                <a:gd name="connsiteX2" fmla="*/ 154021 w 971976"/>
                <a:gd name="connsiteY2" fmla="*/ 1535864 h 1626369"/>
                <a:gd name="connsiteX3" fmla="*/ 24 w 971976"/>
                <a:gd name="connsiteY3" fmla="*/ 1251140 h 1626369"/>
                <a:gd name="connsiteX4" fmla="*/ 16451 w 971976"/>
                <a:gd name="connsiteY4" fmla="*/ 917822 h 1626369"/>
                <a:gd name="connsiteX5" fmla="*/ 236153 w 971976"/>
                <a:gd name="connsiteY5" fmla="*/ 539332 h 1626369"/>
                <a:gd name="connsiteX6" fmla="*/ 329236 w 971976"/>
                <a:gd name="connsiteY6" fmla="*/ 484577 h 1626369"/>
                <a:gd name="connsiteX7" fmla="*/ 485971 w 971976"/>
                <a:gd name="connsiteY7" fmla="*/ 366171 h 1626369"/>
                <a:gd name="connsiteX8" fmla="*/ 748108 w 971976"/>
                <a:gd name="connsiteY8" fmla="*/ 0 h 1626369"/>
                <a:gd name="connsiteX9" fmla="*/ 750161 w 971976"/>
                <a:gd name="connsiteY9" fmla="*/ 82132 h 1626369"/>
                <a:gd name="connsiteX10" fmla="*/ 730312 w 971976"/>
                <a:gd name="connsiteY10" fmla="*/ 115669 h 1626369"/>
                <a:gd name="connsiteX11" fmla="*/ 671451 w 971976"/>
                <a:gd name="connsiteY11" fmla="*/ 204645 h 1626369"/>
                <a:gd name="connsiteX12" fmla="*/ 577684 w 971976"/>
                <a:gd name="connsiteY12" fmla="*/ 418188 h 1626369"/>
                <a:gd name="connsiteX13" fmla="*/ 607799 w 971976"/>
                <a:gd name="connsiteY13" fmla="*/ 474311 h 1626369"/>
                <a:gd name="connsiteX14" fmla="*/ 674873 w 971976"/>
                <a:gd name="connsiteY14" fmla="*/ 506479 h 1626369"/>
                <a:gd name="connsiteX15" fmla="*/ 929482 w 971976"/>
                <a:gd name="connsiteY15" fmla="*/ 807629 h 1626369"/>
                <a:gd name="connsiteX16" fmla="*/ 969179 w 971976"/>
                <a:gd name="connsiteY16" fmla="*/ 1254562 h 1626369"/>
                <a:gd name="connsiteX17" fmla="*/ 855563 w 971976"/>
                <a:gd name="connsiteY17" fmla="*/ 1510540 h 1626369"/>
                <a:gd name="connsiteX18" fmla="*/ 728944 w 971976"/>
                <a:gd name="connsiteY18" fmla="*/ 1604991 h 1626369"/>
                <a:gd name="connsiteX19" fmla="*/ 620803 w 971976"/>
                <a:gd name="connsiteY19" fmla="*/ 1583089 h 1626369"/>
                <a:gd name="connsiteX20" fmla="*/ 699513 w 971976"/>
                <a:gd name="connsiteY20" fmla="*/ 1501642 h 1626369"/>
                <a:gd name="connsiteX21" fmla="*/ 811075 w 971976"/>
                <a:gd name="connsiteY21" fmla="*/ 1451679 h 1626369"/>
                <a:gd name="connsiteX22" fmla="*/ 887047 w 971976"/>
                <a:gd name="connsiteY22" fmla="*/ 1162849 h 1626369"/>
                <a:gd name="connsiteX23" fmla="*/ 861723 w 971976"/>
                <a:gd name="connsiteY23" fmla="*/ 901396 h 1626369"/>
                <a:gd name="connsiteX24" fmla="*/ 715939 w 971976"/>
                <a:gd name="connsiteY24" fmla="*/ 637206 h 1626369"/>
                <a:gd name="connsiteX25" fmla="*/ 622857 w 971976"/>
                <a:gd name="connsiteY25" fmla="*/ 569447 h 1626369"/>
                <a:gd name="connsiteX26" fmla="*/ 371670 w 971976"/>
                <a:gd name="connsiteY26" fmla="*/ 567394 h 1626369"/>
                <a:gd name="connsiteX27" fmla="*/ 198509 w 971976"/>
                <a:gd name="connsiteY27" fmla="*/ 690591 h 1626369"/>
                <a:gd name="connsiteX28" fmla="*/ 84209 w 971976"/>
                <a:gd name="connsiteY28" fmla="*/ 1192963 h 1626369"/>
                <a:gd name="connsiteX29" fmla="*/ 125275 w 971976"/>
                <a:gd name="connsiteY29" fmla="*/ 1390764 h 1626369"/>
                <a:gd name="connsiteX30" fmla="*/ 232047 w 971976"/>
                <a:gd name="connsiteY30" fmla="*/ 1468790 h 1626369"/>
                <a:gd name="connsiteX31" fmla="*/ 294330 w 971976"/>
                <a:gd name="connsiteY31" fmla="*/ 1478371 h 1626369"/>
                <a:gd name="connsiteX32" fmla="*/ 310072 w 971976"/>
                <a:gd name="connsiteY32" fmla="*/ 1574192 h 1626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1976" h="1626369">
                  <a:moveTo>
                    <a:pt x="310072" y="1574192"/>
                  </a:moveTo>
                  <a:cubicBezTo>
                    <a:pt x="258055" y="1632368"/>
                    <a:pt x="221096" y="1629631"/>
                    <a:pt x="186190" y="1563241"/>
                  </a:cubicBezTo>
                  <a:cubicBezTo>
                    <a:pt x="178661" y="1548868"/>
                    <a:pt x="165657" y="1543392"/>
                    <a:pt x="154021" y="1535864"/>
                  </a:cubicBezTo>
                  <a:cubicBezTo>
                    <a:pt x="52041" y="1468105"/>
                    <a:pt x="24" y="1374338"/>
                    <a:pt x="24" y="1251140"/>
                  </a:cubicBezTo>
                  <a:cubicBezTo>
                    <a:pt x="24" y="1139578"/>
                    <a:pt x="-1345" y="1028700"/>
                    <a:pt x="16451" y="917822"/>
                  </a:cubicBezTo>
                  <a:cubicBezTo>
                    <a:pt x="41775" y="762456"/>
                    <a:pt x="106796" y="632415"/>
                    <a:pt x="236153" y="539332"/>
                  </a:cubicBezTo>
                  <a:cubicBezTo>
                    <a:pt x="271743" y="514008"/>
                    <a:pt x="292276" y="505110"/>
                    <a:pt x="329236" y="484577"/>
                  </a:cubicBezTo>
                  <a:cubicBezTo>
                    <a:pt x="413421" y="451725"/>
                    <a:pt x="462700" y="457200"/>
                    <a:pt x="485971" y="366171"/>
                  </a:cubicBezTo>
                  <a:cubicBezTo>
                    <a:pt x="496921" y="323736"/>
                    <a:pt x="649550" y="49963"/>
                    <a:pt x="748108" y="0"/>
                  </a:cubicBezTo>
                  <a:cubicBezTo>
                    <a:pt x="745370" y="41066"/>
                    <a:pt x="750845" y="39013"/>
                    <a:pt x="750161" y="82132"/>
                  </a:cubicBezTo>
                  <a:cubicBezTo>
                    <a:pt x="746054" y="95136"/>
                    <a:pt x="734419" y="102665"/>
                    <a:pt x="730312" y="115669"/>
                  </a:cubicBezTo>
                  <a:cubicBezTo>
                    <a:pt x="717993" y="151260"/>
                    <a:pt x="695406" y="164263"/>
                    <a:pt x="671451" y="204645"/>
                  </a:cubicBezTo>
                  <a:cubicBezTo>
                    <a:pt x="620119" y="274457"/>
                    <a:pt x="594111" y="340847"/>
                    <a:pt x="577684" y="418188"/>
                  </a:cubicBezTo>
                  <a:cubicBezTo>
                    <a:pt x="570840" y="449671"/>
                    <a:pt x="574262" y="465413"/>
                    <a:pt x="607799" y="474311"/>
                  </a:cubicBezTo>
                  <a:cubicBezTo>
                    <a:pt x="642705" y="484577"/>
                    <a:pt x="651603" y="494159"/>
                    <a:pt x="674873" y="506479"/>
                  </a:cubicBezTo>
                  <a:cubicBezTo>
                    <a:pt x="806284" y="566025"/>
                    <a:pt x="892523" y="668005"/>
                    <a:pt x="929482" y="807629"/>
                  </a:cubicBezTo>
                  <a:cubicBezTo>
                    <a:pt x="968494" y="954097"/>
                    <a:pt x="977392" y="1103987"/>
                    <a:pt x="969179" y="1254562"/>
                  </a:cubicBezTo>
                  <a:cubicBezTo>
                    <a:pt x="963703" y="1352436"/>
                    <a:pt x="926060" y="1439359"/>
                    <a:pt x="855563" y="1510540"/>
                  </a:cubicBezTo>
                  <a:cubicBezTo>
                    <a:pt x="808337" y="1547499"/>
                    <a:pt x="748792" y="1572823"/>
                    <a:pt x="728944" y="1604991"/>
                  </a:cubicBezTo>
                  <a:cubicBezTo>
                    <a:pt x="674873" y="1639897"/>
                    <a:pt x="635176" y="1631684"/>
                    <a:pt x="620803" y="1583089"/>
                  </a:cubicBezTo>
                  <a:cubicBezTo>
                    <a:pt x="605746" y="1532442"/>
                    <a:pt x="639283" y="1496851"/>
                    <a:pt x="699513" y="1501642"/>
                  </a:cubicBezTo>
                  <a:cubicBezTo>
                    <a:pt x="741263" y="1496167"/>
                    <a:pt x="780276" y="1483162"/>
                    <a:pt x="811075" y="1451679"/>
                  </a:cubicBezTo>
                  <a:cubicBezTo>
                    <a:pt x="874727" y="1364756"/>
                    <a:pt x="884994" y="1273042"/>
                    <a:pt x="887047" y="1162849"/>
                  </a:cubicBezTo>
                  <a:cubicBezTo>
                    <a:pt x="888416" y="1054709"/>
                    <a:pt x="874727" y="987634"/>
                    <a:pt x="861723" y="901396"/>
                  </a:cubicBezTo>
                  <a:cubicBezTo>
                    <a:pt x="845981" y="794625"/>
                    <a:pt x="800124" y="705649"/>
                    <a:pt x="715939" y="637206"/>
                  </a:cubicBezTo>
                  <a:cubicBezTo>
                    <a:pt x="698144" y="622832"/>
                    <a:pt x="646812" y="581082"/>
                    <a:pt x="622857" y="569447"/>
                  </a:cubicBezTo>
                  <a:cubicBezTo>
                    <a:pt x="539356" y="529065"/>
                    <a:pt x="459962" y="529065"/>
                    <a:pt x="371670" y="567394"/>
                  </a:cubicBezTo>
                  <a:cubicBezTo>
                    <a:pt x="308703" y="584504"/>
                    <a:pt x="232047" y="651579"/>
                    <a:pt x="198509" y="690591"/>
                  </a:cubicBezTo>
                  <a:cubicBezTo>
                    <a:pt x="105427" y="848695"/>
                    <a:pt x="91054" y="1017065"/>
                    <a:pt x="84209" y="1192963"/>
                  </a:cubicBezTo>
                  <a:cubicBezTo>
                    <a:pt x="81472" y="1260722"/>
                    <a:pt x="93107" y="1328481"/>
                    <a:pt x="125275" y="1390764"/>
                  </a:cubicBezTo>
                  <a:cubicBezTo>
                    <a:pt x="147861" y="1434568"/>
                    <a:pt x="176608" y="1469474"/>
                    <a:pt x="232047" y="1468790"/>
                  </a:cubicBezTo>
                  <a:cubicBezTo>
                    <a:pt x="248473" y="1468790"/>
                    <a:pt x="274481" y="1467421"/>
                    <a:pt x="294330" y="1478371"/>
                  </a:cubicBezTo>
                  <a:cubicBezTo>
                    <a:pt x="327867" y="1495482"/>
                    <a:pt x="329236" y="1539286"/>
                    <a:pt x="310072" y="1574192"/>
                  </a:cubicBezTo>
                  <a:close/>
                </a:path>
              </a:pathLst>
            </a:custGeom>
            <a:solidFill>
              <a:schemeClr val="accent1"/>
            </a:solidFill>
            <a:ln w="6837"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1649EEEF-34DD-40A3-8FB7-9E64015B231E}"/>
                </a:ext>
              </a:extLst>
            </p:cNvPr>
            <p:cNvSpPr/>
            <p:nvPr/>
          </p:nvSpPr>
          <p:spPr>
            <a:xfrm>
              <a:off x="6495220" y="2285525"/>
              <a:ext cx="191105" cy="508806"/>
            </a:xfrm>
            <a:custGeom>
              <a:avLst/>
              <a:gdLst>
                <a:gd name="connsiteX0" fmla="*/ 524375 w 524950"/>
                <a:gd name="connsiteY0" fmla="*/ 1228130 h 1397651"/>
                <a:gd name="connsiteX1" fmla="*/ 494260 w 524950"/>
                <a:gd name="connsiteY1" fmla="*/ 1339692 h 1397651"/>
                <a:gd name="connsiteX2" fmla="*/ 236914 w 524950"/>
                <a:gd name="connsiteY2" fmla="*/ 1347221 h 1397651"/>
                <a:gd name="connsiteX3" fmla="*/ 267713 w 524950"/>
                <a:gd name="connsiteY3" fmla="*/ 1095351 h 1397651"/>
                <a:gd name="connsiteX4" fmla="*/ 314939 w 524950"/>
                <a:gd name="connsiteY4" fmla="*/ 1002952 h 1397651"/>
                <a:gd name="connsiteX5" fmla="*/ 217065 w 524950"/>
                <a:gd name="connsiteY5" fmla="*/ 394493 h 1397651"/>
                <a:gd name="connsiteX6" fmla="*/ 33638 w 524950"/>
                <a:gd name="connsiteY6" fmla="*/ 130987 h 1397651"/>
                <a:gd name="connsiteX7" fmla="*/ 1469 w 524950"/>
                <a:gd name="connsiteY7" fmla="*/ 25584 h 1397651"/>
                <a:gd name="connsiteX8" fmla="*/ 18580 w 524950"/>
                <a:gd name="connsiteY8" fmla="*/ 9842 h 1397651"/>
                <a:gd name="connsiteX9" fmla="*/ 232807 w 524950"/>
                <a:gd name="connsiteY9" fmla="*/ 220647 h 1397651"/>
                <a:gd name="connsiteX10" fmla="*/ 307410 w 524950"/>
                <a:gd name="connsiteY10" fmla="*/ 367116 h 1397651"/>
                <a:gd name="connsiteX11" fmla="*/ 397755 w 524950"/>
                <a:gd name="connsiteY11" fmla="*/ 807205 h 1397651"/>
                <a:gd name="connsiteX12" fmla="*/ 408022 w 524950"/>
                <a:gd name="connsiteY12" fmla="*/ 990632 h 1397651"/>
                <a:gd name="connsiteX13" fmla="*/ 450456 w 524950"/>
                <a:gd name="connsiteY13" fmla="*/ 1098088 h 1397651"/>
                <a:gd name="connsiteX14" fmla="*/ 524375 w 524950"/>
                <a:gd name="connsiteY14" fmla="*/ 1228130 h 1397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4950" h="1397651">
                  <a:moveTo>
                    <a:pt x="524375" y="1228130"/>
                  </a:moveTo>
                  <a:cubicBezTo>
                    <a:pt x="514108" y="1287676"/>
                    <a:pt x="517531" y="1296573"/>
                    <a:pt x="494260" y="1339692"/>
                  </a:cubicBezTo>
                  <a:cubicBezTo>
                    <a:pt x="423763" y="1433459"/>
                    <a:pt x="294406" y="1396500"/>
                    <a:pt x="236914" y="1347221"/>
                  </a:cubicBezTo>
                  <a:cubicBezTo>
                    <a:pt x="154098" y="1275356"/>
                    <a:pt x="165049" y="1158318"/>
                    <a:pt x="267713" y="1095351"/>
                  </a:cubicBezTo>
                  <a:cubicBezTo>
                    <a:pt x="308095" y="1070711"/>
                    <a:pt x="315623" y="1045387"/>
                    <a:pt x="314939" y="1002952"/>
                  </a:cubicBezTo>
                  <a:cubicBezTo>
                    <a:pt x="312885" y="794885"/>
                    <a:pt x="293722" y="590240"/>
                    <a:pt x="217065" y="394493"/>
                  </a:cubicBezTo>
                  <a:cubicBezTo>
                    <a:pt x="176684" y="291828"/>
                    <a:pt x="117138" y="202852"/>
                    <a:pt x="33638" y="130987"/>
                  </a:cubicBezTo>
                  <a:cubicBezTo>
                    <a:pt x="-5375" y="104294"/>
                    <a:pt x="6945" y="62544"/>
                    <a:pt x="1469" y="25584"/>
                  </a:cubicBezTo>
                  <a:cubicBezTo>
                    <a:pt x="-1953" y="-5215"/>
                    <a:pt x="-584" y="-5215"/>
                    <a:pt x="18580" y="9842"/>
                  </a:cubicBezTo>
                  <a:cubicBezTo>
                    <a:pt x="100712" y="78970"/>
                    <a:pt x="175999" y="129618"/>
                    <a:pt x="232807" y="220647"/>
                  </a:cubicBezTo>
                  <a:cubicBezTo>
                    <a:pt x="271135" y="263767"/>
                    <a:pt x="293722" y="329472"/>
                    <a:pt x="307410" y="367116"/>
                  </a:cubicBezTo>
                  <a:cubicBezTo>
                    <a:pt x="358742" y="509477"/>
                    <a:pt x="387489" y="656630"/>
                    <a:pt x="397755" y="807205"/>
                  </a:cubicBezTo>
                  <a:cubicBezTo>
                    <a:pt x="401862" y="868119"/>
                    <a:pt x="409390" y="929718"/>
                    <a:pt x="408022" y="990632"/>
                  </a:cubicBezTo>
                  <a:cubicBezTo>
                    <a:pt x="407337" y="1028276"/>
                    <a:pt x="421026" y="1077555"/>
                    <a:pt x="450456" y="1098088"/>
                  </a:cubicBezTo>
                  <a:cubicBezTo>
                    <a:pt x="486046" y="1123412"/>
                    <a:pt x="530534" y="1180220"/>
                    <a:pt x="524375" y="1228130"/>
                  </a:cubicBezTo>
                  <a:close/>
                </a:path>
              </a:pathLst>
            </a:custGeom>
            <a:solidFill>
              <a:schemeClr val="accent1"/>
            </a:solidFill>
            <a:ln w="6837" cap="flat">
              <a:noFill/>
              <a:prstDash val="solid"/>
              <a:miter/>
            </a:ln>
          </p:spPr>
          <p:txBody>
            <a:bodyPr rtlCol="0" anchor="ctr"/>
            <a:lstStyle/>
            <a:p>
              <a:endParaRPr lang="en-US"/>
            </a:p>
          </p:txBody>
        </p:sp>
      </p:grpSp>
      <p:grpSp>
        <p:nvGrpSpPr>
          <p:cNvPr id="101" name="Group 100">
            <a:extLst>
              <a:ext uri="{FF2B5EF4-FFF2-40B4-BE49-F238E27FC236}">
                <a16:creationId xmlns:a16="http://schemas.microsoft.com/office/drawing/2014/main" id="{96418224-3607-4C94-B55B-C356B97FB1EC}"/>
              </a:ext>
            </a:extLst>
          </p:cNvPr>
          <p:cNvGrpSpPr/>
          <p:nvPr/>
        </p:nvGrpSpPr>
        <p:grpSpPr>
          <a:xfrm>
            <a:off x="264352" y="4831641"/>
            <a:ext cx="4188942" cy="1677260"/>
            <a:chOff x="4369635" y="1666070"/>
            <a:chExt cx="6748871" cy="2702261"/>
          </a:xfrm>
        </p:grpSpPr>
        <p:sp>
          <p:nvSpPr>
            <p:cNvPr id="102" name="Freeform: Shape 101">
              <a:extLst>
                <a:ext uri="{FF2B5EF4-FFF2-40B4-BE49-F238E27FC236}">
                  <a16:creationId xmlns:a16="http://schemas.microsoft.com/office/drawing/2014/main" id="{FD38BDE0-6CF0-41AF-9696-0B83C1A79FD2}"/>
                </a:ext>
              </a:extLst>
            </p:cNvPr>
            <p:cNvSpPr/>
            <p:nvPr/>
          </p:nvSpPr>
          <p:spPr>
            <a:xfrm>
              <a:off x="4369635" y="1671709"/>
              <a:ext cx="1123040" cy="2696622"/>
            </a:xfrm>
            <a:custGeom>
              <a:avLst/>
              <a:gdLst>
                <a:gd name="connsiteX0" fmla="*/ 1479568 w 2811199"/>
                <a:gd name="connsiteY0" fmla="*/ 6757084 h 6750195"/>
                <a:gd name="connsiteX1" fmla="*/ 1098107 w 2811199"/>
                <a:gd name="connsiteY1" fmla="*/ 6757084 h 6750195"/>
                <a:gd name="connsiteX2" fmla="*/ 978694 w 2811199"/>
                <a:gd name="connsiteY2" fmla="*/ 6616110 h 6750195"/>
                <a:gd name="connsiteX3" fmla="*/ 1007718 w 2811199"/>
                <a:gd name="connsiteY3" fmla="*/ 6448599 h 6750195"/>
                <a:gd name="connsiteX4" fmla="*/ 950499 w 2811199"/>
                <a:gd name="connsiteY4" fmla="*/ 6033138 h 6750195"/>
                <a:gd name="connsiteX5" fmla="*/ 787963 w 2811199"/>
                <a:gd name="connsiteY5" fmla="*/ 5630946 h 6750195"/>
                <a:gd name="connsiteX6" fmla="*/ 763085 w 2811199"/>
                <a:gd name="connsiteY6" fmla="*/ 5192266 h 6750195"/>
                <a:gd name="connsiteX7" fmla="*/ 827768 w 2811199"/>
                <a:gd name="connsiteY7" fmla="*/ 4960902 h 6750195"/>
                <a:gd name="connsiteX8" fmla="*/ 673525 w 2811199"/>
                <a:gd name="connsiteY8" fmla="*/ 4367150 h 6750195"/>
                <a:gd name="connsiteX9" fmla="*/ 399039 w 2811199"/>
                <a:gd name="connsiteY9" fmla="*/ 4031299 h 6750195"/>
                <a:gd name="connsiteX10" fmla="*/ 291235 w 2811199"/>
                <a:gd name="connsiteY10" fmla="*/ 3932617 h 6750195"/>
                <a:gd name="connsiteX11" fmla="*/ 31676 w 2811199"/>
                <a:gd name="connsiteY11" fmla="*/ 3553644 h 6750195"/>
                <a:gd name="connsiteX12" fmla="*/ 10115 w 2811199"/>
                <a:gd name="connsiteY12" fmla="*/ 3105013 h 6750195"/>
                <a:gd name="connsiteX13" fmla="*/ 10115 w 2811199"/>
                <a:gd name="connsiteY13" fmla="*/ 2926721 h 6750195"/>
                <a:gd name="connsiteX14" fmla="*/ 103822 w 2811199"/>
                <a:gd name="connsiteY14" fmla="*/ 2677943 h 6750195"/>
                <a:gd name="connsiteX15" fmla="*/ 111285 w 2811199"/>
                <a:gd name="connsiteY15" fmla="*/ 2559358 h 6750195"/>
                <a:gd name="connsiteX16" fmla="*/ 60700 w 2811199"/>
                <a:gd name="connsiteY16" fmla="*/ 2416725 h 6750195"/>
                <a:gd name="connsiteX17" fmla="*/ 136163 w 2811199"/>
                <a:gd name="connsiteY17" fmla="*/ 2025313 h 6750195"/>
                <a:gd name="connsiteX18" fmla="*/ 140309 w 2811199"/>
                <a:gd name="connsiteY18" fmla="*/ 1774876 h 6750195"/>
                <a:gd name="connsiteX19" fmla="*/ 198358 w 2811199"/>
                <a:gd name="connsiteY19" fmla="*/ 1290587 h 6750195"/>
                <a:gd name="connsiteX20" fmla="*/ 399868 w 2811199"/>
                <a:gd name="connsiteY20" fmla="*/ 1022735 h 6750195"/>
                <a:gd name="connsiteX21" fmla="*/ 486112 w 2811199"/>
                <a:gd name="connsiteY21" fmla="*/ 866833 h 6750195"/>
                <a:gd name="connsiteX22" fmla="*/ 452112 w 2811199"/>
                <a:gd name="connsiteY22" fmla="*/ 693518 h 6750195"/>
                <a:gd name="connsiteX23" fmla="*/ 422258 w 2811199"/>
                <a:gd name="connsiteY23" fmla="*/ 516055 h 6750195"/>
                <a:gd name="connsiteX24" fmla="*/ 480307 w 2811199"/>
                <a:gd name="connsiteY24" fmla="*/ 296301 h 6750195"/>
                <a:gd name="connsiteX25" fmla="*/ 669379 w 2811199"/>
                <a:gd name="connsiteY25" fmla="*/ 79034 h 6750195"/>
                <a:gd name="connsiteX26" fmla="*/ 1180204 w 2811199"/>
                <a:gd name="connsiteY26" fmla="*/ 69083 h 6750195"/>
                <a:gd name="connsiteX27" fmla="*/ 1245716 w 2811199"/>
                <a:gd name="connsiteY27" fmla="*/ 150351 h 6750195"/>
                <a:gd name="connsiteX28" fmla="*/ 1283033 w 2811199"/>
                <a:gd name="connsiteY28" fmla="*/ 219180 h 6750195"/>
                <a:gd name="connsiteX29" fmla="*/ 1327813 w 2811199"/>
                <a:gd name="connsiteY29" fmla="*/ 293813 h 6750195"/>
                <a:gd name="connsiteX30" fmla="*/ 1467958 w 2811199"/>
                <a:gd name="connsiteY30" fmla="*/ 451373 h 6750195"/>
                <a:gd name="connsiteX31" fmla="*/ 1476251 w 2811199"/>
                <a:gd name="connsiteY31" fmla="*/ 506104 h 6750195"/>
                <a:gd name="connsiteX32" fmla="*/ 1466300 w 2811199"/>
                <a:gd name="connsiteY32" fmla="*/ 657859 h 6750195"/>
                <a:gd name="connsiteX33" fmla="*/ 1477909 w 2811199"/>
                <a:gd name="connsiteY33" fmla="*/ 679420 h 6750195"/>
                <a:gd name="connsiteX34" fmla="*/ 1449715 w 2811199"/>
                <a:gd name="connsiteY34" fmla="*/ 885077 h 6750195"/>
                <a:gd name="connsiteX35" fmla="*/ 1472934 w 2811199"/>
                <a:gd name="connsiteY35" fmla="*/ 1006150 h 6750195"/>
                <a:gd name="connsiteX36" fmla="*/ 1918248 w 2811199"/>
                <a:gd name="connsiteY36" fmla="*/ 1253270 h 6750195"/>
                <a:gd name="connsiteX37" fmla="*/ 2094881 w 2811199"/>
                <a:gd name="connsiteY37" fmla="*/ 1374342 h 6750195"/>
                <a:gd name="connsiteX38" fmla="*/ 2163710 w 2811199"/>
                <a:gd name="connsiteY38" fmla="*/ 1622292 h 6750195"/>
                <a:gd name="connsiteX39" fmla="*/ 2130539 w 2811199"/>
                <a:gd name="connsiteY39" fmla="*/ 1687803 h 6750195"/>
                <a:gd name="connsiteX40" fmla="*/ 2136344 w 2811199"/>
                <a:gd name="connsiteY40" fmla="*/ 1748339 h 6750195"/>
                <a:gd name="connsiteX41" fmla="*/ 2514488 w 2811199"/>
                <a:gd name="connsiteY41" fmla="*/ 2307262 h 6750195"/>
                <a:gd name="connsiteX42" fmla="*/ 2812193 w 2811199"/>
                <a:gd name="connsiteY42" fmla="*/ 3054428 h 6750195"/>
                <a:gd name="connsiteX43" fmla="*/ 2738389 w 2811199"/>
                <a:gd name="connsiteY43" fmla="*/ 3615009 h 6750195"/>
                <a:gd name="connsiteX44" fmla="*/ 2500390 w 2811199"/>
                <a:gd name="connsiteY44" fmla="*/ 3910227 h 6750195"/>
                <a:gd name="connsiteX45" fmla="*/ 2451464 w 2811199"/>
                <a:gd name="connsiteY45" fmla="*/ 3978226 h 6750195"/>
                <a:gd name="connsiteX46" fmla="*/ 2405854 w 2811199"/>
                <a:gd name="connsiteY46" fmla="*/ 4084372 h 6750195"/>
                <a:gd name="connsiteX47" fmla="*/ 2290587 w 2811199"/>
                <a:gd name="connsiteY47" fmla="*/ 4313248 h 6750195"/>
                <a:gd name="connsiteX48" fmla="*/ 2012784 w 2811199"/>
                <a:gd name="connsiteY48" fmla="*/ 4679782 h 6750195"/>
                <a:gd name="connsiteX49" fmla="*/ 1947272 w 2811199"/>
                <a:gd name="connsiteY49" fmla="*/ 4859732 h 6750195"/>
                <a:gd name="connsiteX50" fmla="*/ 1939809 w 2811199"/>
                <a:gd name="connsiteY50" fmla="*/ 5033048 h 6750195"/>
                <a:gd name="connsiteX51" fmla="*/ 1784737 w 2811199"/>
                <a:gd name="connsiteY51" fmla="*/ 5272705 h 6750195"/>
                <a:gd name="connsiteX52" fmla="*/ 1697664 w 2811199"/>
                <a:gd name="connsiteY52" fmla="*/ 5420313 h 6750195"/>
                <a:gd name="connsiteX53" fmla="*/ 1636299 w 2811199"/>
                <a:gd name="connsiteY53" fmla="*/ 5604410 h 6750195"/>
                <a:gd name="connsiteX54" fmla="*/ 1517714 w 2811199"/>
                <a:gd name="connsiteY54" fmla="*/ 6189040 h 6750195"/>
                <a:gd name="connsiteX55" fmla="*/ 1598153 w 2811199"/>
                <a:gd name="connsiteY55" fmla="*/ 6374795 h 6750195"/>
                <a:gd name="connsiteX56" fmla="*/ 1771468 w 2811199"/>
                <a:gd name="connsiteY56" fmla="*/ 6529037 h 6750195"/>
                <a:gd name="connsiteX57" fmla="*/ 1951418 w 2811199"/>
                <a:gd name="connsiteY57" fmla="*/ 6592890 h 6750195"/>
                <a:gd name="connsiteX58" fmla="*/ 2025223 w 2811199"/>
                <a:gd name="connsiteY58" fmla="*/ 6617768 h 6750195"/>
                <a:gd name="connsiteX59" fmla="*/ 2026881 w 2811199"/>
                <a:gd name="connsiteY59" fmla="*/ 6704841 h 6750195"/>
                <a:gd name="connsiteX60" fmla="*/ 1871809 w 2811199"/>
                <a:gd name="connsiteY60" fmla="*/ 6755426 h 6750195"/>
                <a:gd name="connsiteX61" fmla="*/ 1479568 w 2811199"/>
                <a:gd name="connsiteY61" fmla="*/ 6757084 h 6750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811199" h="6750195">
                  <a:moveTo>
                    <a:pt x="1479568" y="6757084"/>
                  </a:moveTo>
                  <a:cubicBezTo>
                    <a:pt x="1352691" y="6757084"/>
                    <a:pt x="1224984" y="6757084"/>
                    <a:pt x="1098107" y="6757084"/>
                  </a:cubicBezTo>
                  <a:cubicBezTo>
                    <a:pt x="985328" y="6756255"/>
                    <a:pt x="959620" y="6725572"/>
                    <a:pt x="978694" y="6616110"/>
                  </a:cubicBezTo>
                  <a:cubicBezTo>
                    <a:pt x="988645" y="6560549"/>
                    <a:pt x="1003571" y="6504989"/>
                    <a:pt x="1007718" y="6448599"/>
                  </a:cubicBezTo>
                  <a:cubicBezTo>
                    <a:pt x="1019327" y="6306795"/>
                    <a:pt x="995279" y="6168308"/>
                    <a:pt x="950499" y="6033138"/>
                  </a:cubicBezTo>
                  <a:cubicBezTo>
                    <a:pt x="904060" y="5896310"/>
                    <a:pt x="860109" y="5758653"/>
                    <a:pt x="787963" y="5630946"/>
                  </a:cubicBezTo>
                  <a:cubicBezTo>
                    <a:pt x="708354" y="5490801"/>
                    <a:pt x="721622" y="5341533"/>
                    <a:pt x="763085" y="5192266"/>
                  </a:cubicBezTo>
                  <a:cubicBezTo>
                    <a:pt x="784646" y="5115145"/>
                    <a:pt x="805378" y="5038024"/>
                    <a:pt x="827768" y="4960902"/>
                  </a:cubicBezTo>
                  <a:cubicBezTo>
                    <a:pt x="892450" y="4732855"/>
                    <a:pt x="850987" y="4532173"/>
                    <a:pt x="673525" y="4367150"/>
                  </a:cubicBezTo>
                  <a:cubicBezTo>
                    <a:pt x="566550" y="4267639"/>
                    <a:pt x="476161" y="4154030"/>
                    <a:pt x="399039" y="4031299"/>
                  </a:cubicBezTo>
                  <a:cubicBezTo>
                    <a:pt x="371673" y="3988177"/>
                    <a:pt x="336015" y="3958324"/>
                    <a:pt x="291235" y="3932617"/>
                  </a:cubicBezTo>
                  <a:cubicBezTo>
                    <a:pt x="143626" y="3848861"/>
                    <a:pt x="66505" y="3712862"/>
                    <a:pt x="31676" y="3553644"/>
                  </a:cubicBezTo>
                  <a:cubicBezTo>
                    <a:pt x="-665" y="3406035"/>
                    <a:pt x="-8958" y="3255939"/>
                    <a:pt x="10115" y="3105013"/>
                  </a:cubicBezTo>
                  <a:cubicBezTo>
                    <a:pt x="17578" y="3046964"/>
                    <a:pt x="13432" y="2986428"/>
                    <a:pt x="10115" y="2926721"/>
                  </a:cubicBezTo>
                  <a:cubicBezTo>
                    <a:pt x="4310" y="2828868"/>
                    <a:pt x="25871" y="2744284"/>
                    <a:pt x="103822" y="2677943"/>
                  </a:cubicBezTo>
                  <a:cubicBezTo>
                    <a:pt x="159382" y="2630675"/>
                    <a:pt x="161870" y="2613260"/>
                    <a:pt x="111285" y="2559358"/>
                  </a:cubicBezTo>
                  <a:cubicBezTo>
                    <a:pt x="71480" y="2517066"/>
                    <a:pt x="64017" y="2471456"/>
                    <a:pt x="60700" y="2416725"/>
                  </a:cubicBezTo>
                  <a:cubicBezTo>
                    <a:pt x="54066" y="2279067"/>
                    <a:pt x="90553" y="2151361"/>
                    <a:pt x="136163" y="2025313"/>
                  </a:cubicBezTo>
                  <a:cubicBezTo>
                    <a:pt x="144456" y="2002094"/>
                    <a:pt x="149431" y="1798095"/>
                    <a:pt x="140309" y="1774876"/>
                  </a:cubicBezTo>
                  <a:cubicBezTo>
                    <a:pt x="73968" y="1603219"/>
                    <a:pt x="113773" y="1444000"/>
                    <a:pt x="198358" y="1290587"/>
                  </a:cubicBezTo>
                  <a:cubicBezTo>
                    <a:pt x="252260" y="1191904"/>
                    <a:pt x="323576" y="1105661"/>
                    <a:pt x="399868" y="1022735"/>
                  </a:cubicBezTo>
                  <a:cubicBezTo>
                    <a:pt x="441331" y="977955"/>
                    <a:pt x="471185" y="929857"/>
                    <a:pt x="486112" y="866833"/>
                  </a:cubicBezTo>
                  <a:cubicBezTo>
                    <a:pt x="503526" y="798834"/>
                    <a:pt x="491087" y="747420"/>
                    <a:pt x="452112" y="693518"/>
                  </a:cubicBezTo>
                  <a:cubicBezTo>
                    <a:pt x="413966" y="640445"/>
                    <a:pt x="404015" y="579079"/>
                    <a:pt x="422258" y="516055"/>
                  </a:cubicBezTo>
                  <a:cubicBezTo>
                    <a:pt x="442990" y="443080"/>
                    <a:pt x="461234" y="369276"/>
                    <a:pt x="480307" y="296301"/>
                  </a:cubicBezTo>
                  <a:cubicBezTo>
                    <a:pt x="506843" y="195960"/>
                    <a:pt x="587282" y="133765"/>
                    <a:pt x="669379" y="79034"/>
                  </a:cubicBezTo>
                  <a:cubicBezTo>
                    <a:pt x="836890" y="-34575"/>
                    <a:pt x="1008547" y="-14673"/>
                    <a:pt x="1180204" y="69083"/>
                  </a:cubicBezTo>
                  <a:cubicBezTo>
                    <a:pt x="1213375" y="85668"/>
                    <a:pt x="1237423" y="112205"/>
                    <a:pt x="1245716" y="150351"/>
                  </a:cubicBezTo>
                  <a:cubicBezTo>
                    <a:pt x="1251521" y="176887"/>
                    <a:pt x="1268106" y="197619"/>
                    <a:pt x="1283033" y="219180"/>
                  </a:cubicBezTo>
                  <a:cubicBezTo>
                    <a:pt x="1298789" y="243228"/>
                    <a:pt x="1318691" y="266447"/>
                    <a:pt x="1327813" y="293813"/>
                  </a:cubicBezTo>
                  <a:cubicBezTo>
                    <a:pt x="1352691" y="366788"/>
                    <a:pt x="1409081" y="410739"/>
                    <a:pt x="1467958" y="451373"/>
                  </a:cubicBezTo>
                  <a:cubicBezTo>
                    <a:pt x="1494495" y="469617"/>
                    <a:pt x="1496983" y="482056"/>
                    <a:pt x="1476251" y="506104"/>
                  </a:cubicBezTo>
                  <a:cubicBezTo>
                    <a:pt x="1436446" y="551714"/>
                    <a:pt x="1433959" y="608104"/>
                    <a:pt x="1466300" y="657859"/>
                  </a:cubicBezTo>
                  <a:cubicBezTo>
                    <a:pt x="1470446" y="664493"/>
                    <a:pt x="1478739" y="672786"/>
                    <a:pt x="1477909" y="679420"/>
                  </a:cubicBezTo>
                  <a:cubicBezTo>
                    <a:pt x="1465471" y="747420"/>
                    <a:pt x="1492836" y="822053"/>
                    <a:pt x="1449715" y="885077"/>
                  </a:cubicBezTo>
                  <a:cubicBezTo>
                    <a:pt x="1405764" y="949760"/>
                    <a:pt x="1406593" y="964686"/>
                    <a:pt x="1472934" y="1006150"/>
                  </a:cubicBezTo>
                  <a:cubicBezTo>
                    <a:pt x="1616396" y="1097368"/>
                    <a:pt x="1766493" y="1176978"/>
                    <a:pt x="1918248" y="1253270"/>
                  </a:cubicBezTo>
                  <a:cubicBezTo>
                    <a:pt x="1982930" y="1285611"/>
                    <a:pt x="2045125" y="1321269"/>
                    <a:pt x="2094881" y="1374342"/>
                  </a:cubicBezTo>
                  <a:cubicBezTo>
                    <a:pt x="2160393" y="1444829"/>
                    <a:pt x="2186929" y="1526926"/>
                    <a:pt x="2163710" y="1622292"/>
                  </a:cubicBezTo>
                  <a:cubicBezTo>
                    <a:pt x="2157905" y="1647169"/>
                    <a:pt x="2150441" y="1672877"/>
                    <a:pt x="2130539" y="1687803"/>
                  </a:cubicBezTo>
                  <a:cubicBezTo>
                    <a:pt x="2095710" y="1714340"/>
                    <a:pt x="2113125" y="1728437"/>
                    <a:pt x="2136344" y="1748339"/>
                  </a:cubicBezTo>
                  <a:cubicBezTo>
                    <a:pt x="2271514" y="1865265"/>
                    <a:pt x="2404196" y="2166288"/>
                    <a:pt x="2514488" y="2307262"/>
                  </a:cubicBezTo>
                  <a:cubicBezTo>
                    <a:pt x="2686974" y="2527017"/>
                    <a:pt x="2787315" y="2774966"/>
                    <a:pt x="2812193" y="3054428"/>
                  </a:cubicBezTo>
                  <a:cubicBezTo>
                    <a:pt x="2829607" y="3247646"/>
                    <a:pt x="2812193" y="3435059"/>
                    <a:pt x="2738389" y="3615009"/>
                  </a:cubicBezTo>
                  <a:cubicBezTo>
                    <a:pt x="2688633" y="3736911"/>
                    <a:pt x="2611511" y="3838081"/>
                    <a:pt x="2500390" y="3910227"/>
                  </a:cubicBezTo>
                  <a:cubicBezTo>
                    <a:pt x="2474683" y="3926812"/>
                    <a:pt x="2458098" y="3947543"/>
                    <a:pt x="2451464" y="3978226"/>
                  </a:cubicBezTo>
                  <a:cubicBezTo>
                    <a:pt x="2443171" y="4016372"/>
                    <a:pt x="2428244" y="4052030"/>
                    <a:pt x="2405854" y="4084372"/>
                  </a:cubicBezTo>
                  <a:cubicBezTo>
                    <a:pt x="2356098" y="4154859"/>
                    <a:pt x="2337855" y="4241103"/>
                    <a:pt x="2290587" y="4313248"/>
                  </a:cubicBezTo>
                  <a:cubicBezTo>
                    <a:pt x="2206002" y="4441784"/>
                    <a:pt x="2109807" y="4561198"/>
                    <a:pt x="2012784" y="4679782"/>
                  </a:cubicBezTo>
                  <a:cubicBezTo>
                    <a:pt x="1968833" y="4733684"/>
                    <a:pt x="1942296" y="4787586"/>
                    <a:pt x="1947272" y="4859732"/>
                  </a:cubicBezTo>
                  <a:cubicBezTo>
                    <a:pt x="1951418" y="4916951"/>
                    <a:pt x="1945614" y="4975829"/>
                    <a:pt x="1939809" y="5033048"/>
                  </a:cubicBezTo>
                  <a:cubicBezTo>
                    <a:pt x="1929857" y="5139194"/>
                    <a:pt x="1865175" y="5215486"/>
                    <a:pt x="1784737" y="5272705"/>
                  </a:cubicBezTo>
                  <a:cubicBezTo>
                    <a:pt x="1730005" y="5311680"/>
                    <a:pt x="1704298" y="5354802"/>
                    <a:pt x="1697664" y="5420313"/>
                  </a:cubicBezTo>
                  <a:cubicBezTo>
                    <a:pt x="1691030" y="5484996"/>
                    <a:pt x="1660347" y="5543874"/>
                    <a:pt x="1636299" y="5604410"/>
                  </a:cubicBezTo>
                  <a:cubicBezTo>
                    <a:pt x="1559177" y="5791823"/>
                    <a:pt x="1522690" y="5987529"/>
                    <a:pt x="1517714" y="6189040"/>
                  </a:cubicBezTo>
                  <a:cubicBezTo>
                    <a:pt x="1516056" y="6263673"/>
                    <a:pt x="1537616" y="6325868"/>
                    <a:pt x="1598153" y="6374795"/>
                  </a:cubicBezTo>
                  <a:cubicBezTo>
                    <a:pt x="1657859" y="6423721"/>
                    <a:pt x="1715908" y="6475135"/>
                    <a:pt x="1771468" y="6529037"/>
                  </a:cubicBezTo>
                  <a:cubicBezTo>
                    <a:pt x="1822883" y="6577964"/>
                    <a:pt x="1888394" y="6580452"/>
                    <a:pt x="1951418" y="6592890"/>
                  </a:cubicBezTo>
                  <a:cubicBezTo>
                    <a:pt x="1977125" y="6597866"/>
                    <a:pt x="2002833" y="6602842"/>
                    <a:pt x="2025223" y="6617768"/>
                  </a:cubicBezTo>
                  <a:cubicBezTo>
                    <a:pt x="2062539" y="6641817"/>
                    <a:pt x="2064198" y="6681622"/>
                    <a:pt x="2026881" y="6704841"/>
                  </a:cubicBezTo>
                  <a:cubicBezTo>
                    <a:pt x="1979613" y="6734694"/>
                    <a:pt x="1929028" y="6755426"/>
                    <a:pt x="1871809" y="6755426"/>
                  </a:cubicBezTo>
                  <a:cubicBezTo>
                    <a:pt x="1741615" y="6757084"/>
                    <a:pt x="1610591" y="6757084"/>
                    <a:pt x="1479568" y="6757084"/>
                  </a:cubicBezTo>
                  <a:close/>
                </a:path>
              </a:pathLst>
            </a:custGeom>
            <a:solidFill>
              <a:schemeClr val="accent3"/>
            </a:solidFill>
            <a:ln w="8289" cap="flat">
              <a:noFill/>
              <a:prstDash val="solid"/>
              <a:miter/>
            </a:ln>
          </p:spPr>
          <p:txBody>
            <a:bodyPr rtlCol="0" anchor="ctr"/>
            <a:lstStyle/>
            <a:p>
              <a:endParaRPr lang="en-US"/>
            </a:p>
          </p:txBody>
        </p:sp>
        <p:sp>
          <p:nvSpPr>
            <p:cNvPr id="103" name="Freeform: Shape 102">
              <a:extLst>
                <a:ext uri="{FF2B5EF4-FFF2-40B4-BE49-F238E27FC236}">
                  <a16:creationId xmlns:a16="http://schemas.microsoft.com/office/drawing/2014/main" id="{984B98B9-7C90-4B31-B20A-B7308A860F32}"/>
                </a:ext>
              </a:extLst>
            </p:cNvPr>
            <p:cNvSpPr/>
            <p:nvPr/>
          </p:nvSpPr>
          <p:spPr>
            <a:xfrm>
              <a:off x="6583061" y="1668396"/>
              <a:ext cx="874580" cy="2699935"/>
            </a:xfrm>
            <a:custGeom>
              <a:avLst/>
              <a:gdLst>
                <a:gd name="connsiteX0" fmla="*/ 1316889 w 2189252"/>
                <a:gd name="connsiteY0" fmla="*/ 6755723 h 6758488"/>
                <a:gd name="connsiteX1" fmla="*/ 943721 w 2189252"/>
                <a:gd name="connsiteY1" fmla="*/ 6755723 h 6758488"/>
                <a:gd name="connsiteX2" fmla="*/ 814356 w 2189252"/>
                <a:gd name="connsiteY2" fmla="*/ 6598992 h 6758488"/>
                <a:gd name="connsiteX3" fmla="*/ 757137 w 2189252"/>
                <a:gd name="connsiteY3" fmla="*/ 5953826 h 6758488"/>
                <a:gd name="connsiteX4" fmla="*/ 621968 w 2189252"/>
                <a:gd name="connsiteY4" fmla="*/ 5633731 h 6758488"/>
                <a:gd name="connsiteX5" fmla="*/ 596260 w 2189252"/>
                <a:gd name="connsiteY5" fmla="*/ 5183441 h 6758488"/>
                <a:gd name="connsiteX6" fmla="*/ 662601 w 2189252"/>
                <a:gd name="connsiteY6" fmla="*/ 4948760 h 6758488"/>
                <a:gd name="connsiteX7" fmla="*/ 635236 w 2189252"/>
                <a:gd name="connsiteY7" fmla="*/ 4763005 h 6758488"/>
                <a:gd name="connsiteX8" fmla="*/ 618650 w 2189252"/>
                <a:gd name="connsiteY8" fmla="*/ 4725688 h 6758488"/>
                <a:gd name="connsiteX9" fmla="*/ 500066 w 2189252"/>
                <a:gd name="connsiteY9" fmla="*/ 4442080 h 6758488"/>
                <a:gd name="connsiteX10" fmla="*/ 287774 w 2189252"/>
                <a:gd name="connsiteY10" fmla="*/ 4087156 h 6758488"/>
                <a:gd name="connsiteX11" fmla="*/ 213141 w 2189252"/>
                <a:gd name="connsiteY11" fmla="*/ 3995937 h 6758488"/>
                <a:gd name="connsiteX12" fmla="*/ 38167 w 2189252"/>
                <a:gd name="connsiteY12" fmla="*/ 3688281 h 6758488"/>
                <a:gd name="connsiteX13" fmla="*/ 8313 w 2189252"/>
                <a:gd name="connsiteY13" fmla="*/ 3149260 h 6758488"/>
                <a:gd name="connsiteX14" fmla="*/ 8313 w 2189252"/>
                <a:gd name="connsiteY14" fmla="*/ 3029846 h 6758488"/>
                <a:gd name="connsiteX15" fmla="*/ 87093 w 2189252"/>
                <a:gd name="connsiteY15" fmla="*/ 2727166 h 6758488"/>
                <a:gd name="connsiteX16" fmla="*/ 94556 w 2189252"/>
                <a:gd name="connsiteY16" fmla="*/ 2646727 h 6758488"/>
                <a:gd name="connsiteX17" fmla="*/ 57240 w 2189252"/>
                <a:gd name="connsiteY17" fmla="*/ 2278535 h 6758488"/>
                <a:gd name="connsiteX18" fmla="*/ 69679 w 2189252"/>
                <a:gd name="connsiteY18" fmla="*/ 2217998 h 6758488"/>
                <a:gd name="connsiteX19" fmla="*/ 83776 w 2189252"/>
                <a:gd name="connsiteY19" fmla="*/ 1731221 h 6758488"/>
                <a:gd name="connsiteX20" fmla="*/ 200702 w 2189252"/>
                <a:gd name="connsiteY20" fmla="*/ 1236152 h 6758488"/>
                <a:gd name="connsiteX21" fmla="*/ 311823 w 2189252"/>
                <a:gd name="connsiteY21" fmla="*/ 1056202 h 6758488"/>
                <a:gd name="connsiteX22" fmla="*/ 346652 w 2189252"/>
                <a:gd name="connsiteY22" fmla="*/ 891179 h 6758488"/>
                <a:gd name="connsiteX23" fmla="*/ 273677 w 2189252"/>
                <a:gd name="connsiteY23" fmla="*/ 674741 h 6758488"/>
                <a:gd name="connsiteX24" fmla="*/ 256263 w 2189252"/>
                <a:gd name="connsiteY24" fmla="*/ 507230 h 6758488"/>
                <a:gd name="connsiteX25" fmla="*/ 308506 w 2189252"/>
                <a:gd name="connsiteY25" fmla="*/ 307378 h 6758488"/>
                <a:gd name="connsiteX26" fmla="*/ 345823 w 2189252"/>
                <a:gd name="connsiteY26" fmla="*/ 225281 h 6758488"/>
                <a:gd name="connsiteX27" fmla="*/ 734747 w 2189252"/>
                <a:gd name="connsiteY27" fmla="*/ 551 h 6758488"/>
                <a:gd name="connsiteX28" fmla="*/ 1023330 w 2189252"/>
                <a:gd name="connsiteY28" fmla="*/ 76014 h 6758488"/>
                <a:gd name="connsiteX29" fmla="*/ 1078062 w 2189252"/>
                <a:gd name="connsiteY29" fmla="*/ 145672 h 6758488"/>
                <a:gd name="connsiteX30" fmla="*/ 1250548 w 2189252"/>
                <a:gd name="connsiteY30" fmla="*/ 414353 h 6758488"/>
                <a:gd name="connsiteX31" fmla="*/ 1275426 w 2189252"/>
                <a:gd name="connsiteY31" fmla="*/ 435913 h 6758488"/>
                <a:gd name="connsiteX32" fmla="*/ 1291182 w 2189252"/>
                <a:gd name="connsiteY32" fmla="*/ 525474 h 6758488"/>
                <a:gd name="connsiteX33" fmla="*/ 1295328 w 2189252"/>
                <a:gd name="connsiteY33" fmla="*/ 654839 h 6758488"/>
                <a:gd name="connsiteX34" fmla="*/ 1307767 w 2189252"/>
                <a:gd name="connsiteY34" fmla="*/ 736936 h 6758488"/>
                <a:gd name="connsiteX35" fmla="*/ 1303621 w 2189252"/>
                <a:gd name="connsiteY35" fmla="*/ 748545 h 6758488"/>
                <a:gd name="connsiteX36" fmla="*/ 1243914 w 2189252"/>
                <a:gd name="connsiteY36" fmla="*/ 963324 h 6758488"/>
                <a:gd name="connsiteX37" fmla="*/ 1260500 w 2189252"/>
                <a:gd name="connsiteY37" fmla="*/ 998983 h 6758488"/>
                <a:gd name="connsiteX38" fmla="*/ 1535814 w 2189252"/>
                <a:gd name="connsiteY38" fmla="*/ 1224542 h 6758488"/>
                <a:gd name="connsiteX39" fmla="*/ 1658546 w 2189252"/>
                <a:gd name="connsiteY39" fmla="*/ 1329029 h 6758488"/>
                <a:gd name="connsiteX40" fmla="*/ 1736496 w 2189252"/>
                <a:gd name="connsiteY40" fmla="*/ 1649124 h 6758488"/>
                <a:gd name="connsiteX41" fmla="*/ 1730691 w 2189252"/>
                <a:gd name="connsiteY41" fmla="*/ 1664880 h 6758488"/>
                <a:gd name="connsiteX42" fmla="*/ 1746447 w 2189252"/>
                <a:gd name="connsiteY42" fmla="*/ 1780148 h 6758488"/>
                <a:gd name="connsiteX43" fmla="*/ 2115469 w 2189252"/>
                <a:gd name="connsiteY43" fmla="*/ 2628483 h 6758488"/>
                <a:gd name="connsiteX44" fmla="*/ 2144493 w 2189252"/>
                <a:gd name="connsiteY44" fmla="*/ 3590428 h 6758488"/>
                <a:gd name="connsiteX45" fmla="*/ 1970348 w 2189252"/>
                <a:gd name="connsiteY45" fmla="*/ 3914669 h 6758488"/>
                <a:gd name="connsiteX46" fmla="*/ 1944641 w 2189252"/>
                <a:gd name="connsiteY46" fmla="*/ 3961108 h 6758488"/>
                <a:gd name="connsiteX47" fmla="*/ 1676789 w 2189252"/>
                <a:gd name="connsiteY47" fmla="*/ 4608762 h 6758488"/>
                <a:gd name="connsiteX48" fmla="*/ 1590546 w 2189252"/>
                <a:gd name="connsiteY48" fmla="*/ 4946272 h 6758488"/>
                <a:gd name="connsiteX49" fmla="*/ 1486888 w 2189252"/>
                <a:gd name="connsiteY49" fmla="*/ 5268855 h 6758488"/>
                <a:gd name="connsiteX50" fmla="*/ 1421376 w 2189252"/>
                <a:gd name="connsiteY50" fmla="*/ 5423098 h 6758488"/>
                <a:gd name="connsiteX51" fmla="*/ 1348401 w 2189252"/>
                <a:gd name="connsiteY51" fmla="*/ 5729096 h 6758488"/>
                <a:gd name="connsiteX52" fmla="*/ 1298646 w 2189252"/>
                <a:gd name="connsiteY52" fmla="*/ 6210068 h 6758488"/>
                <a:gd name="connsiteX53" fmla="*/ 1327670 w 2189252"/>
                <a:gd name="connsiteY53" fmla="*/ 6284702 h 6758488"/>
                <a:gd name="connsiteX54" fmla="*/ 1607131 w 2189252"/>
                <a:gd name="connsiteY54" fmla="*/ 6537627 h 6758488"/>
                <a:gd name="connsiteX55" fmla="*/ 1747276 w 2189252"/>
                <a:gd name="connsiteY55" fmla="*/ 6591529 h 6758488"/>
                <a:gd name="connsiteX56" fmla="*/ 1846788 w 2189252"/>
                <a:gd name="connsiteY56" fmla="*/ 6616407 h 6758488"/>
                <a:gd name="connsiteX57" fmla="*/ 1850934 w 2189252"/>
                <a:gd name="connsiteY57" fmla="*/ 6713430 h 6758488"/>
                <a:gd name="connsiteX58" fmla="*/ 1694204 w 2189252"/>
                <a:gd name="connsiteY58" fmla="*/ 6761527 h 6758488"/>
                <a:gd name="connsiteX59" fmla="*/ 1316889 w 2189252"/>
                <a:gd name="connsiteY59" fmla="*/ 6755723 h 6758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189252" h="6758488">
                  <a:moveTo>
                    <a:pt x="1316889" y="6755723"/>
                  </a:moveTo>
                  <a:cubicBezTo>
                    <a:pt x="1192500" y="6755723"/>
                    <a:pt x="1068111" y="6755723"/>
                    <a:pt x="943721" y="6755723"/>
                  </a:cubicBezTo>
                  <a:cubicBezTo>
                    <a:pt x="813527" y="6755723"/>
                    <a:pt x="783674" y="6725040"/>
                    <a:pt x="814356" y="6598992"/>
                  </a:cubicBezTo>
                  <a:cubicBezTo>
                    <a:pt x="869088" y="6375920"/>
                    <a:pt x="831771" y="6164459"/>
                    <a:pt x="757137" y="5953826"/>
                  </a:cubicBezTo>
                  <a:cubicBezTo>
                    <a:pt x="718162" y="5844363"/>
                    <a:pt x="679186" y="5735730"/>
                    <a:pt x="621968" y="5633731"/>
                  </a:cubicBezTo>
                  <a:cubicBezTo>
                    <a:pt x="540700" y="5487780"/>
                    <a:pt x="553968" y="5336025"/>
                    <a:pt x="596260" y="5183441"/>
                  </a:cubicBezTo>
                  <a:cubicBezTo>
                    <a:pt x="618650" y="5104661"/>
                    <a:pt x="637723" y="5025881"/>
                    <a:pt x="662601" y="4948760"/>
                  </a:cubicBezTo>
                  <a:cubicBezTo>
                    <a:pt x="684991" y="4880760"/>
                    <a:pt x="665918" y="4821883"/>
                    <a:pt x="635236" y="4763005"/>
                  </a:cubicBezTo>
                  <a:cubicBezTo>
                    <a:pt x="628602" y="4750566"/>
                    <a:pt x="619479" y="4739785"/>
                    <a:pt x="618650" y="4725688"/>
                  </a:cubicBezTo>
                  <a:cubicBezTo>
                    <a:pt x="607870" y="4619542"/>
                    <a:pt x="563090" y="4525836"/>
                    <a:pt x="500066" y="4442080"/>
                  </a:cubicBezTo>
                  <a:cubicBezTo>
                    <a:pt x="417140" y="4330959"/>
                    <a:pt x="345823" y="4213204"/>
                    <a:pt x="287774" y="4087156"/>
                  </a:cubicBezTo>
                  <a:cubicBezTo>
                    <a:pt x="270360" y="4049839"/>
                    <a:pt x="245482" y="4021644"/>
                    <a:pt x="213141" y="3995937"/>
                  </a:cubicBezTo>
                  <a:cubicBezTo>
                    <a:pt x="113630" y="3917986"/>
                    <a:pt x="66362" y="3806036"/>
                    <a:pt x="38167" y="3688281"/>
                  </a:cubicBezTo>
                  <a:cubicBezTo>
                    <a:pt x="-4126" y="3510819"/>
                    <a:pt x="-6613" y="3330039"/>
                    <a:pt x="8313" y="3149260"/>
                  </a:cubicBezTo>
                  <a:cubicBezTo>
                    <a:pt x="11630" y="3109456"/>
                    <a:pt x="11630" y="3069651"/>
                    <a:pt x="8313" y="3029846"/>
                  </a:cubicBezTo>
                  <a:cubicBezTo>
                    <a:pt x="-1638" y="2919555"/>
                    <a:pt x="6655" y="2814238"/>
                    <a:pt x="87093" y="2727166"/>
                  </a:cubicBezTo>
                  <a:cubicBezTo>
                    <a:pt x="109483" y="2703117"/>
                    <a:pt x="111971" y="2671605"/>
                    <a:pt x="94556" y="2646727"/>
                  </a:cubicBezTo>
                  <a:cubicBezTo>
                    <a:pt x="13289" y="2530631"/>
                    <a:pt x="47289" y="2402924"/>
                    <a:pt x="57240" y="2278535"/>
                  </a:cubicBezTo>
                  <a:cubicBezTo>
                    <a:pt x="58898" y="2257803"/>
                    <a:pt x="63874" y="2237901"/>
                    <a:pt x="69679" y="2217998"/>
                  </a:cubicBezTo>
                  <a:cubicBezTo>
                    <a:pt x="98703" y="2117658"/>
                    <a:pt x="101191" y="1836538"/>
                    <a:pt x="83776" y="1731221"/>
                  </a:cubicBezTo>
                  <a:cubicBezTo>
                    <a:pt x="55581" y="1554589"/>
                    <a:pt x="116117" y="1390395"/>
                    <a:pt x="200702" y="1236152"/>
                  </a:cubicBezTo>
                  <a:cubicBezTo>
                    <a:pt x="234702" y="1174786"/>
                    <a:pt x="272019" y="1115079"/>
                    <a:pt x="311823" y="1056202"/>
                  </a:cubicBezTo>
                  <a:cubicBezTo>
                    <a:pt x="345823" y="1004787"/>
                    <a:pt x="354945" y="951715"/>
                    <a:pt x="346652" y="891179"/>
                  </a:cubicBezTo>
                  <a:cubicBezTo>
                    <a:pt x="335872" y="814057"/>
                    <a:pt x="320116" y="741082"/>
                    <a:pt x="273677" y="674741"/>
                  </a:cubicBezTo>
                  <a:cubicBezTo>
                    <a:pt x="238019" y="624985"/>
                    <a:pt x="238848" y="565278"/>
                    <a:pt x="256263" y="507230"/>
                  </a:cubicBezTo>
                  <a:cubicBezTo>
                    <a:pt x="275336" y="440889"/>
                    <a:pt x="299384" y="376207"/>
                    <a:pt x="308506" y="307378"/>
                  </a:cubicBezTo>
                  <a:cubicBezTo>
                    <a:pt x="312652" y="276695"/>
                    <a:pt x="327579" y="249329"/>
                    <a:pt x="345823" y="225281"/>
                  </a:cubicBezTo>
                  <a:cubicBezTo>
                    <a:pt x="444505" y="96745"/>
                    <a:pt x="568895" y="8843"/>
                    <a:pt x="734747" y="551"/>
                  </a:cubicBezTo>
                  <a:cubicBezTo>
                    <a:pt x="836746" y="-4425"/>
                    <a:pt x="934599" y="24599"/>
                    <a:pt x="1023330" y="76014"/>
                  </a:cubicBezTo>
                  <a:cubicBezTo>
                    <a:pt x="1050696" y="91770"/>
                    <a:pt x="1063135" y="119135"/>
                    <a:pt x="1078062" y="145672"/>
                  </a:cubicBezTo>
                  <a:cubicBezTo>
                    <a:pt x="1129476" y="238549"/>
                    <a:pt x="1164305" y="343036"/>
                    <a:pt x="1250548" y="414353"/>
                  </a:cubicBezTo>
                  <a:cubicBezTo>
                    <a:pt x="1258841" y="420987"/>
                    <a:pt x="1267134" y="429279"/>
                    <a:pt x="1275426" y="435913"/>
                  </a:cubicBezTo>
                  <a:cubicBezTo>
                    <a:pt x="1321036" y="472401"/>
                    <a:pt x="1318548" y="471572"/>
                    <a:pt x="1291182" y="525474"/>
                  </a:cubicBezTo>
                  <a:cubicBezTo>
                    <a:pt x="1269621" y="567766"/>
                    <a:pt x="1265475" y="613376"/>
                    <a:pt x="1295328" y="654839"/>
                  </a:cubicBezTo>
                  <a:cubicBezTo>
                    <a:pt x="1314402" y="680546"/>
                    <a:pt x="1319377" y="707082"/>
                    <a:pt x="1307767" y="736936"/>
                  </a:cubicBezTo>
                  <a:cubicBezTo>
                    <a:pt x="1306109" y="741082"/>
                    <a:pt x="1302792" y="745228"/>
                    <a:pt x="1303621" y="748545"/>
                  </a:cubicBezTo>
                  <a:cubicBezTo>
                    <a:pt x="1320206" y="830642"/>
                    <a:pt x="1272109" y="894496"/>
                    <a:pt x="1243914" y="963324"/>
                  </a:cubicBezTo>
                  <a:cubicBezTo>
                    <a:pt x="1234792" y="984885"/>
                    <a:pt x="1251378" y="990690"/>
                    <a:pt x="1260500" y="998983"/>
                  </a:cubicBezTo>
                  <a:cubicBezTo>
                    <a:pt x="1346743" y="1081080"/>
                    <a:pt x="1439620" y="1155713"/>
                    <a:pt x="1535814" y="1224542"/>
                  </a:cubicBezTo>
                  <a:cubicBezTo>
                    <a:pt x="1579766" y="1256054"/>
                    <a:pt x="1622058" y="1289225"/>
                    <a:pt x="1658546" y="1329029"/>
                  </a:cubicBezTo>
                  <a:cubicBezTo>
                    <a:pt x="1743130" y="1421077"/>
                    <a:pt x="1763862" y="1529711"/>
                    <a:pt x="1736496" y="1649124"/>
                  </a:cubicBezTo>
                  <a:cubicBezTo>
                    <a:pt x="1735667" y="1654100"/>
                    <a:pt x="1734008" y="1660734"/>
                    <a:pt x="1730691" y="1664880"/>
                  </a:cubicBezTo>
                  <a:cubicBezTo>
                    <a:pt x="1690058" y="1709661"/>
                    <a:pt x="1715764" y="1742002"/>
                    <a:pt x="1746447" y="1780148"/>
                  </a:cubicBezTo>
                  <a:cubicBezTo>
                    <a:pt x="1909812" y="1980000"/>
                    <a:pt x="2045811" y="2377217"/>
                    <a:pt x="2115469" y="2628483"/>
                  </a:cubicBezTo>
                  <a:cubicBezTo>
                    <a:pt x="2204200" y="2946091"/>
                    <a:pt x="2224932" y="3267015"/>
                    <a:pt x="2144493" y="3590428"/>
                  </a:cubicBezTo>
                  <a:cubicBezTo>
                    <a:pt x="2113810" y="3712329"/>
                    <a:pt x="2064055" y="3825938"/>
                    <a:pt x="1970348" y="3914669"/>
                  </a:cubicBezTo>
                  <a:cubicBezTo>
                    <a:pt x="1957080" y="3927108"/>
                    <a:pt x="1948788" y="3942864"/>
                    <a:pt x="1944641" y="3961108"/>
                  </a:cubicBezTo>
                  <a:cubicBezTo>
                    <a:pt x="1885763" y="4189984"/>
                    <a:pt x="1801178" y="4408080"/>
                    <a:pt x="1676789" y="4608762"/>
                  </a:cubicBezTo>
                  <a:cubicBezTo>
                    <a:pt x="1611278" y="4714078"/>
                    <a:pt x="1580595" y="4823541"/>
                    <a:pt x="1590546" y="4946272"/>
                  </a:cubicBezTo>
                  <a:cubicBezTo>
                    <a:pt x="1600497" y="5067344"/>
                    <a:pt x="1569814" y="5178465"/>
                    <a:pt x="1486888" y="5268855"/>
                  </a:cubicBezTo>
                  <a:cubicBezTo>
                    <a:pt x="1445425" y="5314465"/>
                    <a:pt x="1427181" y="5361732"/>
                    <a:pt x="1421376" y="5423098"/>
                  </a:cubicBezTo>
                  <a:cubicBezTo>
                    <a:pt x="1411425" y="5527585"/>
                    <a:pt x="1368304" y="5626267"/>
                    <a:pt x="1348401" y="5729096"/>
                  </a:cubicBezTo>
                  <a:cubicBezTo>
                    <a:pt x="1317719" y="5887485"/>
                    <a:pt x="1294499" y="6047532"/>
                    <a:pt x="1298646" y="6210068"/>
                  </a:cubicBezTo>
                  <a:cubicBezTo>
                    <a:pt x="1299475" y="6239092"/>
                    <a:pt x="1304451" y="6263970"/>
                    <a:pt x="1327670" y="6284702"/>
                  </a:cubicBezTo>
                  <a:cubicBezTo>
                    <a:pt x="1422206" y="6367628"/>
                    <a:pt x="1511766" y="6455529"/>
                    <a:pt x="1607131" y="6537627"/>
                  </a:cubicBezTo>
                  <a:cubicBezTo>
                    <a:pt x="1649423" y="6573285"/>
                    <a:pt x="1696692" y="6583236"/>
                    <a:pt x="1747276" y="6591529"/>
                  </a:cubicBezTo>
                  <a:cubicBezTo>
                    <a:pt x="1781276" y="6597333"/>
                    <a:pt x="1816106" y="6599821"/>
                    <a:pt x="1846788" y="6616407"/>
                  </a:cubicBezTo>
                  <a:cubicBezTo>
                    <a:pt x="1893227" y="6641284"/>
                    <a:pt x="1895715" y="6685235"/>
                    <a:pt x="1850934" y="6713430"/>
                  </a:cubicBezTo>
                  <a:cubicBezTo>
                    <a:pt x="1803667" y="6742454"/>
                    <a:pt x="1751423" y="6761527"/>
                    <a:pt x="1694204" y="6761527"/>
                  </a:cubicBezTo>
                  <a:cubicBezTo>
                    <a:pt x="1571473" y="6755723"/>
                    <a:pt x="1444596" y="6755723"/>
                    <a:pt x="1316889" y="6755723"/>
                  </a:cubicBezTo>
                  <a:close/>
                </a:path>
              </a:pathLst>
            </a:custGeom>
            <a:solidFill>
              <a:schemeClr val="accent4"/>
            </a:solidFill>
            <a:ln w="8289" cap="flat">
              <a:noFill/>
              <a:prstDash val="solid"/>
              <a:miter/>
            </a:ln>
          </p:spPr>
          <p:txBody>
            <a:bodyPr rtlCol="0" anchor="ctr"/>
            <a:lstStyle/>
            <a:p>
              <a:endParaRPr lang="en-US"/>
            </a:p>
          </p:txBody>
        </p:sp>
        <p:sp>
          <p:nvSpPr>
            <p:cNvPr id="104" name="Freeform: Shape 103">
              <a:extLst>
                <a:ext uri="{FF2B5EF4-FFF2-40B4-BE49-F238E27FC236}">
                  <a16:creationId xmlns:a16="http://schemas.microsoft.com/office/drawing/2014/main" id="{56DEC6DF-B128-4A89-94D0-AFEAA5D81E95}"/>
                </a:ext>
              </a:extLst>
            </p:cNvPr>
            <p:cNvSpPr/>
            <p:nvPr/>
          </p:nvSpPr>
          <p:spPr>
            <a:xfrm>
              <a:off x="8548027" y="1671709"/>
              <a:ext cx="814950" cy="2696622"/>
            </a:xfrm>
            <a:custGeom>
              <a:avLst/>
              <a:gdLst>
                <a:gd name="connsiteX0" fmla="*/ 1316415 w 2039985"/>
                <a:gd name="connsiteY0" fmla="*/ 6757036 h 6750195"/>
                <a:gd name="connsiteX1" fmla="*/ 939101 w 2039985"/>
                <a:gd name="connsiteY1" fmla="*/ 6757036 h 6750195"/>
                <a:gd name="connsiteX2" fmla="*/ 889346 w 2039985"/>
                <a:gd name="connsiteY2" fmla="*/ 6756207 h 6750195"/>
                <a:gd name="connsiteX3" fmla="*/ 810566 w 2039985"/>
                <a:gd name="connsiteY3" fmla="*/ 6664159 h 6750195"/>
                <a:gd name="connsiteX4" fmla="*/ 824663 w 2039985"/>
                <a:gd name="connsiteY4" fmla="*/ 6557184 h 6750195"/>
                <a:gd name="connsiteX5" fmla="*/ 780712 w 2039985"/>
                <a:gd name="connsiteY5" fmla="*/ 6019822 h 6750195"/>
                <a:gd name="connsiteX6" fmla="*/ 623982 w 2039985"/>
                <a:gd name="connsiteY6" fmla="*/ 5633386 h 6750195"/>
                <a:gd name="connsiteX7" fmla="*/ 582519 w 2039985"/>
                <a:gd name="connsiteY7" fmla="*/ 5263534 h 6750195"/>
                <a:gd name="connsiteX8" fmla="*/ 666274 w 2039985"/>
                <a:gd name="connsiteY8" fmla="*/ 4955878 h 6750195"/>
                <a:gd name="connsiteX9" fmla="*/ 639737 w 2039985"/>
                <a:gd name="connsiteY9" fmla="*/ 4765977 h 6750195"/>
                <a:gd name="connsiteX10" fmla="*/ 623152 w 2039985"/>
                <a:gd name="connsiteY10" fmla="*/ 4728660 h 6750195"/>
                <a:gd name="connsiteX11" fmla="*/ 553494 w 2039985"/>
                <a:gd name="connsiteY11" fmla="*/ 4431784 h 6750195"/>
                <a:gd name="connsiteX12" fmla="*/ 481349 w 2039985"/>
                <a:gd name="connsiteY12" fmla="*/ 4330614 h 6750195"/>
                <a:gd name="connsiteX13" fmla="*/ 468081 w 2039985"/>
                <a:gd name="connsiteY13" fmla="*/ 4288322 h 6750195"/>
                <a:gd name="connsiteX14" fmla="*/ 426617 w 2039985"/>
                <a:gd name="connsiteY14" fmla="*/ 4165591 h 6750195"/>
                <a:gd name="connsiteX15" fmla="*/ 283155 w 2039985"/>
                <a:gd name="connsiteY15" fmla="*/ 3869544 h 6750195"/>
                <a:gd name="connsiteX16" fmla="*/ 311350 w 2039985"/>
                <a:gd name="connsiteY16" fmla="*/ 3517937 h 6750195"/>
                <a:gd name="connsiteX17" fmla="*/ 341203 w 2039985"/>
                <a:gd name="connsiteY17" fmla="*/ 3401840 h 6750195"/>
                <a:gd name="connsiteX18" fmla="*/ 311350 w 2039985"/>
                <a:gd name="connsiteY18" fmla="*/ 3288231 h 6750195"/>
                <a:gd name="connsiteX19" fmla="*/ 197741 w 2039985"/>
                <a:gd name="connsiteY19" fmla="*/ 3156379 h 6750195"/>
                <a:gd name="connsiteX20" fmla="*/ 26083 w 2039985"/>
                <a:gd name="connsiteY20" fmla="*/ 2724333 h 6750195"/>
                <a:gd name="connsiteX21" fmla="*/ 1205 w 2039985"/>
                <a:gd name="connsiteY21" fmla="*/ 2381847 h 6750195"/>
                <a:gd name="connsiteX22" fmla="*/ 141351 w 2039985"/>
                <a:gd name="connsiteY22" fmla="*/ 1356050 h 6750195"/>
                <a:gd name="connsiteX23" fmla="*/ 321301 w 2039985"/>
                <a:gd name="connsiteY23" fmla="*/ 1050052 h 6750195"/>
                <a:gd name="connsiteX24" fmla="*/ 376862 w 2039985"/>
                <a:gd name="connsiteY24" fmla="*/ 970443 h 6750195"/>
                <a:gd name="connsiteX25" fmla="*/ 384325 w 2039985"/>
                <a:gd name="connsiteY25" fmla="*/ 903272 h 6750195"/>
                <a:gd name="connsiteX26" fmla="*/ 307203 w 2039985"/>
                <a:gd name="connsiteY26" fmla="*/ 671079 h 6750195"/>
                <a:gd name="connsiteX27" fmla="*/ 293935 w 2039985"/>
                <a:gd name="connsiteY27" fmla="*/ 499422 h 6750195"/>
                <a:gd name="connsiteX28" fmla="*/ 343691 w 2039985"/>
                <a:gd name="connsiteY28" fmla="*/ 307033 h 6750195"/>
                <a:gd name="connsiteX29" fmla="*/ 468081 w 2039985"/>
                <a:gd name="connsiteY29" fmla="*/ 130400 h 6750195"/>
                <a:gd name="connsiteX30" fmla="*/ 1030320 w 2039985"/>
                <a:gd name="connsiteY30" fmla="*/ 59083 h 6750195"/>
                <a:gd name="connsiteX31" fmla="*/ 1116563 w 2039985"/>
                <a:gd name="connsiteY31" fmla="*/ 158595 h 6750195"/>
                <a:gd name="connsiteX32" fmla="*/ 1145588 w 2039985"/>
                <a:gd name="connsiteY32" fmla="*/ 212497 h 6750195"/>
                <a:gd name="connsiteX33" fmla="*/ 1192026 w 2039985"/>
                <a:gd name="connsiteY33" fmla="*/ 290448 h 6750195"/>
                <a:gd name="connsiteX34" fmla="*/ 1337977 w 2039985"/>
                <a:gd name="connsiteY34" fmla="*/ 453812 h 6750195"/>
                <a:gd name="connsiteX35" fmla="*/ 1343781 w 2039985"/>
                <a:gd name="connsiteY35" fmla="*/ 502739 h 6750195"/>
                <a:gd name="connsiteX36" fmla="*/ 1334660 w 2039985"/>
                <a:gd name="connsiteY36" fmla="*/ 661128 h 6750195"/>
                <a:gd name="connsiteX37" fmla="*/ 1343781 w 2039985"/>
                <a:gd name="connsiteY37" fmla="*/ 728298 h 6750195"/>
                <a:gd name="connsiteX38" fmla="*/ 1337977 w 2039985"/>
                <a:gd name="connsiteY38" fmla="*/ 817029 h 6750195"/>
                <a:gd name="connsiteX39" fmla="*/ 1318075 w 2039985"/>
                <a:gd name="connsiteY39" fmla="*/ 881712 h 6750195"/>
                <a:gd name="connsiteX40" fmla="*/ 1308953 w 2039985"/>
                <a:gd name="connsiteY40" fmla="*/ 1046735 h 6750195"/>
                <a:gd name="connsiteX41" fmla="*/ 1662218 w 2039985"/>
                <a:gd name="connsiteY41" fmla="*/ 1608146 h 6750195"/>
                <a:gd name="connsiteX42" fmla="*/ 1988948 w 2039985"/>
                <a:gd name="connsiteY42" fmla="*/ 2687845 h 6750195"/>
                <a:gd name="connsiteX43" fmla="*/ 2037874 w 2039985"/>
                <a:gd name="connsiteY43" fmla="*/ 3317255 h 6750195"/>
                <a:gd name="connsiteX44" fmla="*/ 1959924 w 2039985"/>
                <a:gd name="connsiteY44" fmla="*/ 4008031 h 6750195"/>
                <a:gd name="connsiteX45" fmla="*/ 1925094 w 2039985"/>
                <a:gd name="connsiteY45" fmla="*/ 4085152 h 6750195"/>
                <a:gd name="connsiteX46" fmla="*/ 1823925 w 2039985"/>
                <a:gd name="connsiteY46" fmla="*/ 4253493 h 6750195"/>
                <a:gd name="connsiteX47" fmla="*/ 1687925 w 2039985"/>
                <a:gd name="connsiteY47" fmla="*/ 4598466 h 6750195"/>
                <a:gd name="connsiteX48" fmla="*/ 1595877 w 2039985"/>
                <a:gd name="connsiteY48" fmla="*/ 4943439 h 6750195"/>
                <a:gd name="connsiteX49" fmla="*/ 1458220 w 2039985"/>
                <a:gd name="connsiteY49" fmla="*/ 5305827 h 6750195"/>
                <a:gd name="connsiteX50" fmla="*/ 1433342 w 2039985"/>
                <a:gd name="connsiteY50" fmla="*/ 5365533 h 6750195"/>
                <a:gd name="connsiteX51" fmla="*/ 1367001 w 2039985"/>
                <a:gd name="connsiteY51" fmla="*/ 5668214 h 6750195"/>
                <a:gd name="connsiteX52" fmla="*/ 1303147 w 2039985"/>
                <a:gd name="connsiteY52" fmla="*/ 6205577 h 6750195"/>
                <a:gd name="connsiteX53" fmla="*/ 1341293 w 2039985"/>
                <a:gd name="connsiteY53" fmla="*/ 6254503 h 6750195"/>
                <a:gd name="connsiteX54" fmla="*/ 1363684 w 2039985"/>
                <a:gd name="connsiteY54" fmla="*/ 6280210 h 6750195"/>
                <a:gd name="connsiteX55" fmla="*/ 1417586 w 2039985"/>
                <a:gd name="connsiteY55" fmla="*/ 6362307 h 6750195"/>
                <a:gd name="connsiteX56" fmla="*/ 1593389 w 2039985"/>
                <a:gd name="connsiteY56" fmla="*/ 6519867 h 6750195"/>
                <a:gd name="connsiteX57" fmla="*/ 1773340 w 2039985"/>
                <a:gd name="connsiteY57" fmla="*/ 6592842 h 6750195"/>
                <a:gd name="connsiteX58" fmla="*/ 1860412 w 2039985"/>
                <a:gd name="connsiteY58" fmla="*/ 6618549 h 6750195"/>
                <a:gd name="connsiteX59" fmla="*/ 1864559 w 2039985"/>
                <a:gd name="connsiteY59" fmla="*/ 6705622 h 6750195"/>
                <a:gd name="connsiteX60" fmla="*/ 1717779 w 2039985"/>
                <a:gd name="connsiteY60" fmla="*/ 6755378 h 6750195"/>
                <a:gd name="connsiteX61" fmla="*/ 1316415 w 2039985"/>
                <a:gd name="connsiteY61" fmla="*/ 6757036 h 6750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039985" h="6750195">
                  <a:moveTo>
                    <a:pt x="1316415" y="6757036"/>
                  </a:moveTo>
                  <a:cubicBezTo>
                    <a:pt x="1190368" y="6757036"/>
                    <a:pt x="1065150" y="6757036"/>
                    <a:pt x="939101" y="6757036"/>
                  </a:cubicBezTo>
                  <a:cubicBezTo>
                    <a:pt x="922516" y="6757036"/>
                    <a:pt x="905931" y="6757865"/>
                    <a:pt x="889346" y="6756207"/>
                  </a:cubicBezTo>
                  <a:cubicBezTo>
                    <a:pt x="827151" y="6750402"/>
                    <a:pt x="806420" y="6726353"/>
                    <a:pt x="810566" y="6664159"/>
                  </a:cubicBezTo>
                  <a:cubicBezTo>
                    <a:pt x="813054" y="6628500"/>
                    <a:pt x="815541" y="6592013"/>
                    <a:pt x="824663" y="6557184"/>
                  </a:cubicBezTo>
                  <a:cubicBezTo>
                    <a:pt x="871102" y="6373087"/>
                    <a:pt x="837931" y="6194796"/>
                    <a:pt x="780712" y="6019822"/>
                  </a:cubicBezTo>
                  <a:cubicBezTo>
                    <a:pt x="737591" y="5887140"/>
                    <a:pt x="691981" y="5756116"/>
                    <a:pt x="623982" y="5633386"/>
                  </a:cubicBezTo>
                  <a:cubicBezTo>
                    <a:pt x="560128" y="5518118"/>
                    <a:pt x="551007" y="5392900"/>
                    <a:pt x="582519" y="5263534"/>
                  </a:cubicBezTo>
                  <a:cubicBezTo>
                    <a:pt x="607397" y="5159876"/>
                    <a:pt x="631445" y="5056219"/>
                    <a:pt x="666274" y="4955878"/>
                  </a:cubicBezTo>
                  <a:cubicBezTo>
                    <a:pt x="690323" y="4886220"/>
                    <a:pt x="670420" y="4825684"/>
                    <a:pt x="639737" y="4765977"/>
                  </a:cubicBezTo>
                  <a:cubicBezTo>
                    <a:pt x="633103" y="4753538"/>
                    <a:pt x="623982" y="4742758"/>
                    <a:pt x="623152" y="4728660"/>
                  </a:cubicBezTo>
                  <a:cubicBezTo>
                    <a:pt x="611543" y="4615881"/>
                    <a:pt x="617348" y="4521344"/>
                    <a:pt x="553494" y="4431784"/>
                  </a:cubicBezTo>
                  <a:cubicBezTo>
                    <a:pt x="529446" y="4397785"/>
                    <a:pt x="505397" y="4364614"/>
                    <a:pt x="481349" y="4330614"/>
                  </a:cubicBezTo>
                  <a:cubicBezTo>
                    <a:pt x="472227" y="4318175"/>
                    <a:pt x="466422" y="4304078"/>
                    <a:pt x="468081" y="4288322"/>
                  </a:cubicBezTo>
                  <a:cubicBezTo>
                    <a:pt x="473056" y="4241054"/>
                    <a:pt x="453153" y="4202908"/>
                    <a:pt x="426617" y="4165591"/>
                  </a:cubicBezTo>
                  <a:cubicBezTo>
                    <a:pt x="362764" y="4074372"/>
                    <a:pt x="306374" y="3979836"/>
                    <a:pt x="283155" y="3869544"/>
                  </a:cubicBezTo>
                  <a:cubicBezTo>
                    <a:pt x="258277" y="3750130"/>
                    <a:pt x="283155" y="3633204"/>
                    <a:pt x="311350" y="3517937"/>
                  </a:cubicBezTo>
                  <a:cubicBezTo>
                    <a:pt x="321301" y="3478962"/>
                    <a:pt x="329594" y="3439986"/>
                    <a:pt x="341203" y="3401840"/>
                  </a:cubicBezTo>
                  <a:cubicBezTo>
                    <a:pt x="355301" y="3357060"/>
                    <a:pt x="341203" y="3321402"/>
                    <a:pt x="311350" y="3288231"/>
                  </a:cubicBezTo>
                  <a:cubicBezTo>
                    <a:pt x="273204" y="3245110"/>
                    <a:pt x="235058" y="3200329"/>
                    <a:pt x="197741" y="3156379"/>
                  </a:cubicBezTo>
                  <a:cubicBezTo>
                    <a:pt x="92424" y="3031989"/>
                    <a:pt x="42669" y="2884380"/>
                    <a:pt x="26083" y="2724333"/>
                  </a:cubicBezTo>
                  <a:cubicBezTo>
                    <a:pt x="13644" y="2610724"/>
                    <a:pt x="4523" y="2496286"/>
                    <a:pt x="1205" y="2381847"/>
                  </a:cubicBezTo>
                  <a:cubicBezTo>
                    <a:pt x="-6258" y="2083313"/>
                    <a:pt x="18620" y="1623901"/>
                    <a:pt x="141351" y="1356050"/>
                  </a:cubicBezTo>
                  <a:cubicBezTo>
                    <a:pt x="191107" y="1247416"/>
                    <a:pt x="247496" y="1143759"/>
                    <a:pt x="321301" y="1050052"/>
                  </a:cubicBezTo>
                  <a:cubicBezTo>
                    <a:pt x="341203" y="1025174"/>
                    <a:pt x="346179" y="991174"/>
                    <a:pt x="376862" y="970443"/>
                  </a:cubicBezTo>
                  <a:cubicBezTo>
                    <a:pt x="390959" y="960492"/>
                    <a:pt x="388471" y="927321"/>
                    <a:pt x="384325" y="903272"/>
                  </a:cubicBezTo>
                  <a:cubicBezTo>
                    <a:pt x="371886" y="821176"/>
                    <a:pt x="358618" y="741566"/>
                    <a:pt x="307203" y="671079"/>
                  </a:cubicBezTo>
                  <a:cubicBezTo>
                    <a:pt x="269887" y="619665"/>
                    <a:pt x="275692" y="558299"/>
                    <a:pt x="293935" y="499422"/>
                  </a:cubicBezTo>
                  <a:cubicBezTo>
                    <a:pt x="313837" y="436398"/>
                    <a:pt x="330423" y="372545"/>
                    <a:pt x="343691" y="307033"/>
                  </a:cubicBezTo>
                  <a:cubicBezTo>
                    <a:pt x="358618" y="231570"/>
                    <a:pt x="412520" y="179326"/>
                    <a:pt x="468081" y="130400"/>
                  </a:cubicBezTo>
                  <a:cubicBezTo>
                    <a:pt x="633103" y="-13892"/>
                    <a:pt x="833785" y="-39599"/>
                    <a:pt x="1030320" y="59083"/>
                  </a:cubicBezTo>
                  <a:cubicBezTo>
                    <a:pt x="1073442" y="80644"/>
                    <a:pt x="1104954" y="109668"/>
                    <a:pt x="1116563" y="158595"/>
                  </a:cubicBezTo>
                  <a:cubicBezTo>
                    <a:pt x="1121539" y="177668"/>
                    <a:pt x="1135637" y="195082"/>
                    <a:pt x="1145588" y="212497"/>
                  </a:cubicBezTo>
                  <a:cubicBezTo>
                    <a:pt x="1161344" y="238204"/>
                    <a:pt x="1182904" y="262253"/>
                    <a:pt x="1192026" y="290448"/>
                  </a:cubicBezTo>
                  <a:cubicBezTo>
                    <a:pt x="1217734" y="366740"/>
                    <a:pt x="1276611" y="411520"/>
                    <a:pt x="1337977" y="453812"/>
                  </a:cubicBezTo>
                  <a:cubicBezTo>
                    <a:pt x="1362855" y="470398"/>
                    <a:pt x="1361196" y="482836"/>
                    <a:pt x="1343781" y="502739"/>
                  </a:cubicBezTo>
                  <a:cubicBezTo>
                    <a:pt x="1303147" y="550007"/>
                    <a:pt x="1300660" y="608055"/>
                    <a:pt x="1334660" y="661128"/>
                  </a:cubicBezTo>
                  <a:cubicBezTo>
                    <a:pt x="1348757" y="682689"/>
                    <a:pt x="1352074" y="706737"/>
                    <a:pt x="1343781" y="728298"/>
                  </a:cubicBezTo>
                  <a:cubicBezTo>
                    <a:pt x="1333001" y="758152"/>
                    <a:pt x="1331343" y="787176"/>
                    <a:pt x="1337977" y="817029"/>
                  </a:cubicBezTo>
                  <a:cubicBezTo>
                    <a:pt x="1342952" y="841907"/>
                    <a:pt x="1333001" y="862639"/>
                    <a:pt x="1318075" y="881712"/>
                  </a:cubicBezTo>
                  <a:cubicBezTo>
                    <a:pt x="1272465" y="940589"/>
                    <a:pt x="1270806" y="987028"/>
                    <a:pt x="1308953" y="1046735"/>
                  </a:cubicBezTo>
                  <a:cubicBezTo>
                    <a:pt x="1428366" y="1232490"/>
                    <a:pt x="1554414" y="1414098"/>
                    <a:pt x="1662218" y="1608146"/>
                  </a:cubicBezTo>
                  <a:cubicBezTo>
                    <a:pt x="1819778" y="1892583"/>
                    <a:pt x="1906851" y="2375213"/>
                    <a:pt x="1988948" y="2687845"/>
                  </a:cubicBezTo>
                  <a:cubicBezTo>
                    <a:pt x="2042850" y="2891844"/>
                    <a:pt x="2049484" y="3104964"/>
                    <a:pt x="2037874" y="3317255"/>
                  </a:cubicBezTo>
                  <a:cubicBezTo>
                    <a:pt x="2026265" y="3549449"/>
                    <a:pt x="1988118" y="3778325"/>
                    <a:pt x="1959924" y="4008031"/>
                  </a:cubicBezTo>
                  <a:cubicBezTo>
                    <a:pt x="1956607" y="4037055"/>
                    <a:pt x="1944997" y="4061933"/>
                    <a:pt x="1925094" y="4085152"/>
                  </a:cubicBezTo>
                  <a:cubicBezTo>
                    <a:pt x="1881973" y="4135737"/>
                    <a:pt x="1845485" y="4188810"/>
                    <a:pt x="1823925" y="4253493"/>
                  </a:cubicBezTo>
                  <a:cubicBezTo>
                    <a:pt x="1783291" y="4375394"/>
                    <a:pt x="1754266" y="4489004"/>
                    <a:pt x="1687925" y="4598466"/>
                  </a:cubicBezTo>
                  <a:cubicBezTo>
                    <a:pt x="1622413" y="4705441"/>
                    <a:pt x="1585097" y="4815733"/>
                    <a:pt x="1595877" y="4943439"/>
                  </a:cubicBezTo>
                  <a:cubicBezTo>
                    <a:pt x="1608316" y="5085243"/>
                    <a:pt x="1561878" y="5207145"/>
                    <a:pt x="1458220" y="5305827"/>
                  </a:cubicBezTo>
                  <a:cubicBezTo>
                    <a:pt x="1440805" y="5322412"/>
                    <a:pt x="1435000" y="5343973"/>
                    <a:pt x="1433342" y="5365533"/>
                  </a:cubicBezTo>
                  <a:cubicBezTo>
                    <a:pt x="1427537" y="5470021"/>
                    <a:pt x="1391049" y="5567874"/>
                    <a:pt x="1367001" y="5668214"/>
                  </a:cubicBezTo>
                  <a:cubicBezTo>
                    <a:pt x="1325538" y="5844848"/>
                    <a:pt x="1301489" y="6023968"/>
                    <a:pt x="1303147" y="6205577"/>
                  </a:cubicBezTo>
                  <a:cubicBezTo>
                    <a:pt x="1303147" y="6232113"/>
                    <a:pt x="1303976" y="6256161"/>
                    <a:pt x="1341293" y="6254503"/>
                  </a:cubicBezTo>
                  <a:cubicBezTo>
                    <a:pt x="1356220" y="6253674"/>
                    <a:pt x="1361196" y="6267771"/>
                    <a:pt x="1363684" y="6280210"/>
                  </a:cubicBezTo>
                  <a:cubicBezTo>
                    <a:pt x="1371148" y="6314210"/>
                    <a:pt x="1391879" y="6339917"/>
                    <a:pt x="1417586" y="6362307"/>
                  </a:cubicBezTo>
                  <a:cubicBezTo>
                    <a:pt x="1476463" y="6414550"/>
                    <a:pt x="1537000" y="6465136"/>
                    <a:pt x="1593389" y="6519867"/>
                  </a:cubicBezTo>
                  <a:cubicBezTo>
                    <a:pt x="1644804" y="6569623"/>
                    <a:pt x="1706999" y="6583720"/>
                    <a:pt x="1773340" y="6592842"/>
                  </a:cubicBezTo>
                  <a:cubicBezTo>
                    <a:pt x="1803193" y="6596988"/>
                    <a:pt x="1833875" y="6602793"/>
                    <a:pt x="1860412" y="6618549"/>
                  </a:cubicBezTo>
                  <a:cubicBezTo>
                    <a:pt x="1897729" y="6641768"/>
                    <a:pt x="1900216" y="6681573"/>
                    <a:pt x="1864559" y="6705622"/>
                  </a:cubicBezTo>
                  <a:cubicBezTo>
                    <a:pt x="1820607" y="6735475"/>
                    <a:pt x="1771681" y="6754548"/>
                    <a:pt x="1717779" y="6755378"/>
                  </a:cubicBezTo>
                  <a:cubicBezTo>
                    <a:pt x="1585097" y="6757036"/>
                    <a:pt x="1450757" y="6757036"/>
                    <a:pt x="1316415" y="6757036"/>
                  </a:cubicBezTo>
                  <a:close/>
                </a:path>
              </a:pathLst>
            </a:custGeom>
            <a:solidFill>
              <a:schemeClr val="accent1"/>
            </a:solidFill>
            <a:ln w="8289" cap="flat">
              <a:noFill/>
              <a:prstDash val="solid"/>
              <a:miter/>
            </a:ln>
          </p:spPr>
          <p:txBody>
            <a:bodyPr rtlCol="0" anchor="ctr"/>
            <a:lstStyle/>
            <a:p>
              <a:endParaRPr lang="en-US"/>
            </a:p>
          </p:txBody>
        </p:sp>
        <p:sp>
          <p:nvSpPr>
            <p:cNvPr id="105" name="Chevron 2">
              <a:extLst>
                <a:ext uri="{FF2B5EF4-FFF2-40B4-BE49-F238E27FC236}">
                  <a16:creationId xmlns:a16="http://schemas.microsoft.com/office/drawing/2014/main" id="{2DE6460A-6E09-4151-80F2-EB3BFF5FC9EB}"/>
                </a:ext>
              </a:extLst>
            </p:cNvPr>
            <p:cNvSpPr/>
            <p:nvPr/>
          </p:nvSpPr>
          <p:spPr>
            <a:xfrm>
              <a:off x="5677828" y="2500612"/>
              <a:ext cx="720080" cy="1027536"/>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06" name="Chevron 16">
              <a:extLst>
                <a:ext uri="{FF2B5EF4-FFF2-40B4-BE49-F238E27FC236}">
                  <a16:creationId xmlns:a16="http://schemas.microsoft.com/office/drawing/2014/main" id="{2190B312-95C0-4699-8E4D-660047BFAD62}"/>
                </a:ext>
              </a:extLst>
            </p:cNvPr>
            <p:cNvSpPr/>
            <p:nvPr/>
          </p:nvSpPr>
          <p:spPr>
            <a:xfrm>
              <a:off x="7642794" y="2500612"/>
              <a:ext cx="720080" cy="1027536"/>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07" name="Chevron 17">
              <a:extLst>
                <a:ext uri="{FF2B5EF4-FFF2-40B4-BE49-F238E27FC236}">
                  <a16:creationId xmlns:a16="http://schemas.microsoft.com/office/drawing/2014/main" id="{F92A984F-1171-46CF-8079-52DCD0A75260}"/>
                </a:ext>
              </a:extLst>
            </p:cNvPr>
            <p:cNvSpPr/>
            <p:nvPr/>
          </p:nvSpPr>
          <p:spPr>
            <a:xfrm>
              <a:off x="9548130" y="2500612"/>
              <a:ext cx="720080" cy="1027536"/>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08" name="Freeform: Shape 107">
              <a:extLst>
                <a:ext uri="{FF2B5EF4-FFF2-40B4-BE49-F238E27FC236}">
                  <a16:creationId xmlns:a16="http://schemas.microsoft.com/office/drawing/2014/main" id="{295A5B52-DD5A-4DAF-8180-BA8BF40FF93A}"/>
                </a:ext>
              </a:extLst>
            </p:cNvPr>
            <p:cNvSpPr/>
            <p:nvPr/>
          </p:nvSpPr>
          <p:spPr>
            <a:xfrm>
              <a:off x="10453360" y="1666070"/>
              <a:ext cx="665146" cy="2702261"/>
            </a:xfrm>
            <a:custGeom>
              <a:avLst/>
              <a:gdLst>
                <a:gd name="connsiteX0" fmla="*/ 174701 w 665146"/>
                <a:gd name="connsiteY0" fmla="*/ 1448 h 2702261"/>
                <a:gd name="connsiteX1" fmla="*/ 291725 w 665146"/>
                <a:gd name="connsiteY1" fmla="*/ 23602 h 2702261"/>
                <a:gd name="connsiteX2" fmla="*/ 326178 w 665146"/>
                <a:gd name="connsiteY2" fmla="*/ 63356 h 2702261"/>
                <a:gd name="connsiteX3" fmla="*/ 337773 w 665146"/>
                <a:gd name="connsiteY3" fmla="*/ 84889 h 2702261"/>
                <a:gd name="connsiteX4" fmla="*/ 356325 w 665146"/>
                <a:gd name="connsiteY4" fmla="*/ 116029 h 2702261"/>
                <a:gd name="connsiteX5" fmla="*/ 414630 w 665146"/>
                <a:gd name="connsiteY5" fmla="*/ 181291 h 2702261"/>
                <a:gd name="connsiteX6" fmla="*/ 416949 w 665146"/>
                <a:gd name="connsiteY6" fmla="*/ 200837 h 2702261"/>
                <a:gd name="connsiteX7" fmla="*/ 413305 w 665146"/>
                <a:gd name="connsiteY7" fmla="*/ 264112 h 2702261"/>
                <a:gd name="connsiteX8" fmla="*/ 416949 w 665146"/>
                <a:gd name="connsiteY8" fmla="*/ 290945 h 2702261"/>
                <a:gd name="connsiteX9" fmla="*/ 414630 w 665146"/>
                <a:gd name="connsiteY9" fmla="*/ 326392 h 2702261"/>
                <a:gd name="connsiteX10" fmla="*/ 406679 w 665146"/>
                <a:gd name="connsiteY10" fmla="*/ 352232 h 2702261"/>
                <a:gd name="connsiteX11" fmla="*/ 353343 w 665146"/>
                <a:gd name="connsiteY11" fmla="*/ 474475 h 2702261"/>
                <a:gd name="connsiteX12" fmla="*/ 461341 w 665146"/>
                <a:gd name="connsiteY12" fmla="*/ 652372 h 2702261"/>
                <a:gd name="connsiteX13" fmla="*/ 485856 w 665146"/>
                <a:gd name="connsiteY13" fmla="*/ 1057197 h 2702261"/>
                <a:gd name="connsiteX14" fmla="*/ 505401 w 665146"/>
                <a:gd name="connsiteY14" fmla="*/ 1308638 h 2702261"/>
                <a:gd name="connsiteX15" fmla="*/ 474261 w 665146"/>
                <a:gd name="connsiteY15" fmla="*/ 1584595 h 2702261"/>
                <a:gd name="connsiteX16" fmla="*/ 465648 w 665146"/>
                <a:gd name="connsiteY16" fmla="*/ 1630643 h 2702261"/>
                <a:gd name="connsiteX17" fmla="*/ 458028 w 665146"/>
                <a:gd name="connsiteY17" fmla="*/ 1697893 h 2702261"/>
                <a:gd name="connsiteX18" fmla="*/ 451733 w 665146"/>
                <a:gd name="connsiteY18" fmla="*/ 1837362 h 2702261"/>
                <a:gd name="connsiteX19" fmla="*/ 448090 w 665146"/>
                <a:gd name="connsiteY19" fmla="*/ 1975175 h 2702261"/>
                <a:gd name="connsiteX20" fmla="*/ 428213 w 665146"/>
                <a:gd name="connsiteY20" fmla="*/ 2119944 h 2702261"/>
                <a:gd name="connsiteX21" fmla="*/ 411649 w 665146"/>
                <a:gd name="connsiteY21" fmla="*/ 2146447 h 2702261"/>
                <a:gd name="connsiteX22" fmla="*/ 396741 w 665146"/>
                <a:gd name="connsiteY22" fmla="*/ 2265045 h 2702261"/>
                <a:gd name="connsiteX23" fmla="*/ 401048 w 665146"/>
                <a:gd name="connsiteY23" fmla="*/ 2479715 h 2702261"/>
                <a:gd name="connsiteX24" fmla="*/ 416287 w 665146"/>
                <a:gd name="connsiteY24" fmla="*/ 2499261 h 2702261"/>
                <a:gd name="connsiteX25" fmla="*/ 425231 w 665146"/>
                <a:gd name="connsiteY25" fmla="*/ 2509530 h 2702261"/>
                <a:gd name="connsiteX26" fmla="*/ 433265 w 665146"/>
                <a:gd name="connsiteY26" fmla="*/ 2527668 h 2702261"/>
                <a:gd name="connsiteX27" fmla="*/ 442935 w 665146"/>
                <a:gd name="connsiteY27" fmla="*/ 2538168 h 2702261"/>
                <a:gd name="connsiteX28" fmla="*/ 470639 w 665146"/>
                <a:gd name="connsiteY28" fmla="*/ 2538168 h 2702261"/>
                <a:gd name="connsiteX29" fmla="*/ 476460 w 665146"/>
                <a:gd name="connsiteY29" fmla="*/ 2544490 h 2702261"/>
                <a:gd name="connsiteX30" fmla="*/ 546691 w 665146"/>
                <a:gd name="connsiteY30" fmla="*/ 2607433 h 2702261"/>
                <a:gd name="connsiteX31" fmla="*/ 618579 w 665146"/>
                <a:gd name="connsiteY31" fmla="*/ 2636585 h 2702261"/>
                <a:gd name="connsiteX32" fmla="*/ 653364 w 665146"/>
                <a:gd name="connsiteY32" fmla="*/ 2646855 h 2702261"/>
                <a:gd name="connsiteX33" fmla="*/ 655020 w 665146"/>
                <a:gd name="connsiteY33" fmla="*/ 2681640 h 2702261"/>
                <a:gd name="connsiteX34" fmla="*/ 596383 w 665146"/>
                <a:gd name="connsiteY34" fmla="*/ 2701517 h 2702261"/>
                <a:gd name="connsiteX35" fmla="*/ 436043 w 665146"/>
                <a:gd name="connsiteY35" fmla="*/ 2702179 h 2702261"/>
                <a:gd name="connsiteX36" fmla="*/ 285311 w 665146"/>
                <a:gd name="connsiteY36" fmla="*/ 2702179 h 2702261"/>
                <a:gd name="connsiteX37" fmla="*/ 265434 w 665146"/>
                <a:gd name="connsiteY37" fmla="*/ 2701848 h 2702261"/>
                <a:gd name="connsiteX38" fmla="*/ 259846 w 665146"/>
                <a:gd name="connsiteY38" fmla="*/ 2699685 h 2702261"/>
                <a:gd name="connsiteX39" fmla="*/ 254953 w 665146"/>
                <a:gd name="connsiteY39" fmla="*/ 2699685 h 2702261"/>
                <a:gd name="connsiteX40" fmla="*/ 235076 w 665146"/>
                <a:gd name="connsiteY40" fmla="*/ 2699354 h 2702261"/>
                <a:gd name="connsiteX41" fmla="*/ 203604 w 665146"/>
                <a:gd name="connsiteY41" fmla="*/ 2662582 h 2702261"/>
                <a:gd name="connsiteX42" fmla="*/ 209236 w 665146"/>
                <a:gd name="connsiteY42" fmla="*/ 2619847 h 2702261"/>
                <a:gd name="connsiteX43" fmla="*/ 244683 w 665146"/>
                <a:gd name="connsiteY43" fmla="*/ 2477727 h 2702261"/>
                <a:gd name="connsiteX44" fmla="*/ 194991 w 665146"/>
                <a:gd name="connsiteY44" fmla="*/ 2245831 h 2702261"/>
                <a:gd name="connsiteX45" fmla="*/ 180746 w 665146"/>
                <a:gd name="connsiteY45" fmla="*/ 2066939 h 2702261"/>
                <a:gd name="connsiteX46" fmla="*/ 205592 w 665146"/>
                <a:gd name="connsiteY46" fmla="*/ 1980144 h 2702261"/>
                <a:gd name="connsiteX47" fmla="*/ 185053 w 665146"/>
                <a:gd name="connsiteY47" fmla="*/ 1904281 h 2702261"/>
                <a:gd name="connsiteX48" fmla="*/ 178427 w 665146"/>
                <a:gd name="connsiteY48" fmla="*/ 1889373 h 2702261"/>
                <a:gd name="connsiteX49" fmla="*/ 150599 w 665146"/>
                <a:gd name="connsiteY49" fmla="*/ 1770775 h 2702261"/>
                <a:gd name="connsiteX50" fmla="*/ 121778 w 665146"/>
                <a:gd name="connsiteY50" fmla="*/ 1730358 h 2702261"/>
                <a:gd name="connsiteX51" fmla="*/ 116478 w 665146"/>
                <a:gd name="connsiteY51" fmla="*/ 1713463 h 2702261"/>
                <a:gd name="connsiteX52" fmla="*/ 91632 w 665146"/>
                <a:gd name="connsiteY52" fmla="*/ 1674703 h 2702261"/>
                <a:gd name="connsiteX53" fmla="*/ 50884 w 665146"/>
                <a:gd name="connsiteY53" fmla="*/ 1546498 h 2702261"/>
                <a:gd name="connsiteX54" fmla="*/ 77386 w 665146"/>
                <a:gd name="connsiteY54" fmla="*/ 1405372 h 2702261"/>
                <a:gd name="connsiteX55" fmla="*/ 89312 w 665146"/>
                <a:gd name="connsiteY55" fmla="*/ 1358993 h 2702261"/>
                <a:gd name="connsiteX56" fmla="*/ 77386 w 665146"/>
                <a:gd name="connsiteY56" fmla="*/ 1313608 h 2702261"/>
                <a:gd name="connsiteX57" fmla="*/ 32001 w 665146"/>
                <a:gd name="connsiteY57" fmla="*/ 1260934 h 2702261"/>
                <a:gd name="connsiteX58" fmla="*/ 29682 w 665146"/>
                <a:gd name="connsiteY58" fmla="*/ 1088337 h 2702261"/>
                <a:gd name="connsiteX59" fmla="*/ 6492 w 665146"/>
                <a:gd name="connsiteY59" fmla="*/ 951519 h 2702261"/>
                <a:gd name="connsiteX60" fmla="*/ 32663 w 665146"/>
                <a:gd name="connsiteY60" fmla="*/ 541725 h 2702261"/>
                <a:gd name="connsiteX61" fmla="*/ 91301 w 665146"/>
                <a:gd name="connsiteY61" fmla="*/ 472487 h 2702261"/>
                <a:gd name="connsiteX62" fmla="*/ 123435 w 665146"/>
                <a:gd name="connsiteY62" fmla="*/ 440684 h 2702261"/>
                <a:gd name="connsiteX63" fmla="*/ 126416 w 665146"/>
                <a:gd name="connsiteY63" fmla="*/ 413850 h 2702261"/>
                <a:gd name="connsiteX64" fmla="*/ 26038 w 665146"/>
                <a:gd name="connsiteY64" fmla="*/ 268087 h 2702261"/>
                <a:gd name="connsiteX65" fmla="*/ 20737 w 665146"/>
                <a:gd name="connsiteY65" fmla="*/ 199512 h 2702261"/>
                <a:gd name="connsiteX66" fmla="*/ 30676 w 665146"/>
                <a:gd name="connsiteY66" fmla="*/ 122655 h 2702261"/>
                <a:gd name="connsiteX67" fmla="*/ 67117 w 665146"/>
                <a:gd name="connsiteY67" fmla="*/ 52092 h 2702261"/>
                <a:gd name="connsiteX68" fmla="*/ 174701 w 665146"/>
                <a:gd name="connsiteY68" fmla="*/ 1448 h 2702261"/>
                <a:gd name="connsiteX0" fmla="*/ 174701 w 665146"/>
                <a:gd name="connsiteY0" fmla="*/ 1448 h 2702261"/>
                <a:gd name="connsiteX1" fmla="*/ 291725 w 665146"/>
                <a:gd name="connsiteY1" fmla="*/ 23602 h 2702261"/>
                <a:gd name="connsiteX2" fmla="*/ 326178 w 665146"/>
                <a:gd name="connsiteY2" fmla="*/ 63356 h 2702261"/>
                <a:gd name="connsiteX3" fmla="*/ 337773 w 665146"/>
                <a:gd name="connsiteY3" fmla="*/ 84889 h 2702261"/>
                <a:gd name="connsiteX4" fmla="*/ 356325 w 665146"/>
                <a:gd name="connsiteY4" fmla="*/ 116029 h 2702261"/>
                <a:gd name="connsiteX5" fmla="*/ 414630 w 665146"/>
                <a:gd name="connsiteY5" fmla="*/ 181291 h 2702261"/>
                <a:gd name="connsiteX6" fmla="*/ 416949 w 665146"/>
                <a:gd name="connsiteY6" fmla="*/ 200837 h 2702261"/>
                <a:gd name="connsiteX7" fmla="*/ 413305 w 665146"/>
                <a:gd name="connsiteY7" fmla="*/ 264112 h 2702261"/>
                <a:gd name="connsiteX8" fmla="*/ 416949 w 665146"/>
                <a:gd name="connsiteY8" fmla="*/ 290945 h 2702261"/>
                <a:gd name="connsiteX9" fmla="*/ 414630 w 665146"/>
                <a:gd name="connsiteY9" fmla="*/ 326392 h 2702261"/>
                <a:gd name="connsiteX10" fmla="*/ 406679 w 665146"/>
                <a:gd name="connsiteY10" fmla="*/ 352232 h 2702261"/>
                <a:gd name="connsiteX11" fmla="*/ 353343 w 665146"/>
                <a:gd name="connsiteY11" fmla="*/ 474475 h 2702261"/>
                <a:gd name="connsiteX12" fmla="*/ 461341 w 665146"/>
                <a:gd name="connsiteY12" fmla="*/ 652372 h 2702261"/>
                <a:gd name="connsiteX13" fmla="*/ 485856 w 665146"/>
                <a:gd name="connsiteY13" fmla="*/ 1057197 h 2702261"/>
                <a:gd name="connsiteX14" fmla="*/ 505401 w 665146"/>
                <a:gd name="connsiteY14" fmla="*/ 1308638 h 2702261"/>
                <a:gd name="connsiteX15" fmla="*/ 474261 w 665146"/>
                <a:gd name="connsiteY15" fmla="*/ 1584595 h 2702261"/>
                <a:gd name="connsiteX16" fmla="*/ 465648 w 665146"/>
                <a:gd name="connsiteY16" fmla="*/ 1630643 h 2702261"/>
                <a:gd name="connsiteX17" fmla="*/ 458028 w 665146"/>
                <a:gd name="connsiteY17" fmla="*/ 1697893 h 2702261"/>
                <a:gd name="connsiteX18" fmla="*/ 451733 w 665146"/>
                <a:gd name="connsiteY18" fmla="*/ 1837362 h 2702261"/>
                <a:gd name="connsiteX19" fmla="*/ 448090 w 665146"/>
                <a:gd name="connsiteY19" fmla="*/ 1975175 h 2702261"/>
                <a:gd name="connsiteX20" fmla="*/ 428213 w 665146"/>
                <a:gd name="connsiteY20" fmla="*/ 2119944 h 2702261"/>
                <a:gd name="connsiteX21" fmla="*/ 411649 w 665146"/>
                <a:gd name="connsiteY21" fmla="*/ 2146447 h 2702261"/>
                <a:gd name="connsiteX22" fmla="*/ 396741 w 665146"/>
                <a:gd name="connsiteY22" fmla="*/ 2265045 h 2702261"/>
                <a:gd name="connsiteX23" fmla="*/ 401048 w 665146"/>
                <a:gd name="connsiteY23" fmla="*/ 2479715 h 2702261"/>
                <a:gd name="connsiteX24" fmla="*/ 416287 w 665146"/>
                <a:gd name="connsiteY24" fmla="*/ 2499261 h 2702261"/>
                <a:gd name="connsiteX25" fmla="*/ 425231 w 665146"/>
                <a:gd name="connsiteY25" fmla="*/ 2509530 h 2702261"/>
                <a:gd name="connsiteX26" fmla="*/ 433265 w 665146"/>
                <a:gd name="connsiteY26" fmla="*/ 2527668 h 2702261"/>
                <a:gd name="connsiteX27" fmla="*/ 442935 w 665146"/>
                <a:gd name="connsiteY27" fmla="*/ 2538168 h 2702261"/>
                <a:gd name="connsiteX28" fmla="*/ 470639 w 665146"/>
                <a:gd name="connsiteY28" fmla="*/ 2538168 h 2702261"/>
                <a:gd name="connsiteX29" fmla="*/ 546691 w 665146"/>
                <a:gd name="connsiteY29" fmla="*/ 2607433 h 2702261"/>
                <a:gd name="connsiteX30" fmla="*/ 618579 w 665146"/>
                <a:gd name="connsiteY30" fmla="*/ 2636585 h 2702261"/>
                <a:gd name="connsiteX31" fmla="*/ 653364 w 665146"/>
                <a:gd name="connsiteY31" fmla="*/ 2646855 h 2702261"/>
                <a:gd name="connsiteX32" fmla="*/ 655020 w 665146"/>
                <a:gd name="connsiteY32" fmla="*/ 2681640 h 2702261"/>
                <a:gd name="connsiteX33" fmla="*/ 596383 w 665146"/>
                <a:gd name="connsiteY33" fmla="*/ 2701517 h 2702261"/>
                <a:gd name="connsiteX34" fmla="*/ 436043 w 665146"/>
                <a:gd name="connsiteY34" fmla="*/ 2702179 h 2702261"/>
                <a:gd name="connsiteX35" fmla="*/ 285311 w 665146"/>
                <a:gd name="connsiteY35" fmla="*/ 2702179 h 2702261"/>
                <a:gd name="connsiteX36" fmla="*/ 265434 w 665146"/>
                <a:gd name="connsiteY36" fmla="*/ 2701848 h 2702261"/>
                <a:gd name="connsiteX37" fmla="*/ 259846 w 665146"/>
                <a:gd name="connsiteY37" fmla="*/ 2699685 h 2702261"/>
                <a:gd name="connsiteX38" fmla="*/ 254953 w 665146"/>
                <a:gd name="connsiteY38" fmla="*/ 2699685 h 2702261"/>
                <a:gd name="connsiteX39" fmla="*/ 235076 w 665146"/>
                <a:gd name="connsiteY39" fmla="*/ 2699354 h 2702261"/>
                <a:gd name="connsiteX40" fmla="*/ 203604 w 665146"/>
                <a:gd name="connsiteY40" fmla="*/ 2662582 h 2702261"/>
                <a:gd name="connsiteX41" fmla="*/ 209236 w 665146"/>
                <a:gd name="connsiteY41" fmla="*/ 2619847 h 2702261"/>
                <a:gd name="connsiteX42" fmla="*/ 244683 w 665146"/>
                <a:gd name="connsiteY42" fmla="*/ 2477727 h 2702261"/>
                <a:gd name="connsiteX43" fmla="*/ 194991 w 665146"/>
                <a:gd name="connsiteY43" fmla="*/ 2245831 h 2702261"/>
                <a:gd name="connsiteX44" fmla="*/ 180746 w 665146"/>
                <a:gd name="connsiteY44" fmla="*/ 2066939 h 2702261"/>
                <a:gd name="connsiteX45" fmla="*/ 205592 w 665146"/>
                <a:gd name="connsiteY45" fmla="*/ 1980144 h 2702261"/>
                <a:gd name="connsiteX46" fmla="*/ 185053 w 665146"/>
                <a:gd name="connsiteY46" fmla="*/ 1904281 h 2702261"/>
                <a:gd name="connsiteX47" fmla="*/ 178427 w 665146"/>
                <a:gd name="connsiteY47" fmla="*/ 1889373 h 2702261"/>
                <a:gd name="connsiteX48" fmla="*/ 150599 w 665146"/>
                <a:gd name="connsiteY48" fmla="*/ 1770775 h 2702261"/>
                <a:gd name="connsiteX49" fmla="*/ 121778 w 665146"/>
                <a:gd name="connsiteY49" fmla="*/ 1730358 h 2702261"/>
                <a:gd name="connsiteX50" fmla="*/ 116478 w 665146"/>
                <a:gd name="connsiteY50" fmla="*/ 1713463 h 2702261"/>
                <a:gd name="connsiteX51" fmla="*/ 91632 w 665146"/>
                <a:gd name="connsiteY51" fmla="*/ 1674703 h 2702261"/>
                <a:gd name="connsiteX52" fmla="*/ 50884 w 665146"/>
                <a:gd name="connsiteY52" fmla="*/ 1546498 h 2702261"/>
                <a:gd name="connsiteX53" fmla="*/ 77386 w 665146"/>
                <a:gd name="connsiteY53" fmla="*/ 1405372 h 2702261"/>
                <a:gd name="connsiteX54" fmla="*/ 89312 w 665146"/>
                <a:gd name="connsiteY54" fmla="*/ 1358993 h 2702261"/>
                <a:gd name="connsiteX55" fmla="*/ 77386 w 665146"/>
                <a:gd name="connsiteY55" fmla="*/ 1313608 h 2702261"/>
                <a:gd name="connsiteX56" fmla="*/ 32001 w 665146"/>
                <a:gd name="connsiteY56" fmla="*/ 1260934 h 2702261"/>
                <a:gd name="connsiteX57" fmla="*/ 29682 w 665146"/>
                <a:gd name="connsiteY57" fmla="*/ 1088337 h 2702261"/>
                <a:gd name="connsiteX58" fmla="*/ 6492 w 665146"/>
                <a:gd name="connsiteY58" fmla="*/ 951519 h 2702261"/>
                <a:gd name="connsiteX59" fmla="*/ 32663 w 665146"/>
                <a:gd name="connsiteY59" fmla="*/ 541725 h 2702261"/>
                <a:gd name="connsiteX60" fmla="*/ 91301 w 665146"/>
                <a:gd name="connsiteY60" fmla="*/ 472487 h 2702261"/>
                <a:gd name="connsiteX61" fmla="*/ 123435 w 665146"/>
                <a:gd name="connsiteY61" fmla="*/ 440684 h 2702261"/>
                <a:gd name="connsiteX62" fmla="*/ 126416 w 665146"/>
                <a:gd name="connsiteY62" fmla="*/ 413850 h 2702261"/>
                <a:gd name="connsiteX63" fmla="*/ 26038 w 665146"/>
                <a:gd name="connsiteY63" fmla="*/ 268087 h 2702261"/>
                <a:gd name="connsiteX64" fmla="*/ 20737 w 665146"/>
                <a:gd name="connsiteY64" fmla="*/ 199512 h 2702261"/>
                <a:gd name="connsiteX65" fmla="*/ 30676 w 665146"/>
                <a:gd name="connsiteY65" fmla="*/ 122655 h 2702261"/>
                <a:gd name="connsiteX66" fmla="*/ 67117 w 665146"/>
                <a:gd name="connsiteY66" fmla="*/ 52092 h 2702261"/>
                <a:gd name="connsiteX67" fmla="*/ 174701 w 665146"/>
                <a:gd name="connsiteY67" fmla="*/ 1448 h 2702261"/>
                <a:gd name="connsiteX0" fmla="*/ 174701 w 665146"/>
                <a:gd name="connsiteY0" fmla="*/ 1448 h 2702261"/>
                <a:gd name="connsiteX1" fmla="*/ 291725 w 665146"/>
                <a:gd name="connsiteY1" fmla="*/ 23602 h 2702261"/>
                <a:gd name="connsiteX2" fmla="*/ 326178 w 665146"/>
                <a:gd name="connsiteY2" fmla="*/ 63356 h 2702261"/>
                <a:gd name="connsiteX3" fmla="*/ 337773 w 665146"/>
                <a:gd name="connsiteY3" fmla="*/ 84889 h 2702261"/>
                <a:gd name="connsiteX4" fmla="*/ 356325 w 665146"/>
                <a:gd name="connsiteY4" fmla="*/ 116029 h 2702261"/>
                <a:gd name="connsiteX5" fmla="*/ 414630 w 665146"/>
                <a:gd name="connsiteY5" fmla="*/ 181291 h 2702261"/>
                <a:gd name="connsiteX6" fmla="*/ 416949 w 665146"/>
                <a:gd name="connsiteY6" fmla="*/ 200837 h 2702261"/>
                <a:gd name="connsiteX7" fmla="*/ 413305 w 665146"/>
                <a:gd name="connsiteY7" fmla="*/ 264112 h 2702261"/>
                <a:gd name="connsiteX8" fmla="*/ 416949 w 665146"/>
                <a:gd name="connsiteY8" fmla="*/ 290945 h 2702261"/>
                <a:gd name="connsiteX9" fmla="*/ 414630 w 665146"/>
                <a:gd name="connsiteY9" fmla="*/ 326392 h 2702261"/>
                <a:gd name="connsiteX10" fmla="*/ 406679 w 665146"/>
                <a:gd name="connsiteY10" fmla="*/ 352232 h 2702261"/>
                <a:gd name="connsiteX11" fmla="*/ 353343 w 665146"/>
                <a:gd name="connsiteY11" fmla="*/ 474475 h 2702261"/>
                <a:gd name="connsiteX12" fmla="*/ 461341 w 665146"/>
                <a:gd name="connsiteY12" fmla="*/ 652372 h 2702261"/>
                <a:gd name="connsiteX13" fmla="*/ 485856 w 665146"/>
                <a:gd name="connsiteY13" fmla="*/ 1057197 h 2702261"/>
                <a:gd name="connsiteX14" fmla="*/ 505401 w 665146"/>
                <a:gd name="connsiteY14" fmla="*/ 1308638 h 2702261"/>
                <a:gd name="connsiteX15" fmla="*/ 474261 w 665146"/>
                <a:gd name="connsiteY15" fmla="*/ 1584595 h 2702261"/>
                <a:gd name="connsiteX16" fmla="*/ 465648 w 665146"/>
                <a:gd name="connsiteY16" fmla="*/ 1630643 h 2702261"/>
                <a:gd name="connsiteX17" fmla="*/ 458028 w 665146"/>
                <a:gd name="connsiteY17" fmla="*/ 1697893 h 2702261"/>
                <a:gd name="connsiteX18" fmla="*/ 451733 w 665146"/>
                <a:gd name="connsiteY18" fmla="*/ 1837362 h 2702261"/>
                <a:gd name="connsiteX19" fmla="*/ 448090 w 665146"/>
                <a:gd name="connsiteY19" fmla="*/ 1975175 h 2702261"/>
                <a:gd name="connsiteX20" fmla="*/ 428213 w 665146"/>
                <a:gd name="connsiteY20" fmla="*/ 2119944 h 2702261"/>
                <a:gd name="connsiteX21" fmla="*/ 411649 w 665146"/>
                <a:gd name="connsiteY21" fmla="*/ 2146447 h 2702261"/>
                <a:gd name="connsiteX22" fmla="*/ 396741 w 665146"/>
                <a:gd name="connsiteY22" fmla="*/ 2265045 h 2702261"/>
                <a:gd name="connsiteX23" fmla="*/ 401048 w 665146"/>
                <a:gd name="connsiteY23" fmla="*/ 2479715 h 2702261"/>
                <a:gd name="connsiteX24" fmla="*/ 416287 w 665146"/>
                <a:gd name="connsiteY24" fmla="*/ 2499261 h 2702261"/>
                <a:gd name="connsiteX25" fmla="*/ 425231 w 665146"/>
                <a:gd name="connsiteY25" fmla="*/ 2509530 h 2702261"/>
                <a:gd name="connsiteX26" fmla="*/ 433265 w 665146"/>
                <a:gd name="connsiteY26" fmla="*/ 2527668 h 2702261"/>
                <a:gd name="connsiteX27" fmla="*/ 442935 w 665146"/>
                <a:gd name="connsiteY27" fmla="*/ 2538168 h 2702261"/>
                <a:gd name="connsiteX28" fmla="*/ 546691 w 665146"/>
                <a:gd name="connsiteY28" fmla="*/ 2607433 h 2702261"/>
                <a:gd name="connsiteX29" fmla="*/ 618579 w 665146"/>
                <a:gd name="connsiteY29" fmla="*/ 2636585 h 2702261"/>
                <a:gd name="connsiteX30" fmla="*/ 653364 w 665146"/>
                <a:gd name="connsiteY30" fmla="*/ 2646855 h 2702261"/>
                <a:gd name="connsiteX31" fmla="*/ 655020 w 665146"/>
                <a:gd name="connsiteY31" fmla="*/ 2681640 h 2702261"/>
                <a:gd name="connsiteX32" fmla="*/ 596383 w 665146"/>
                <a:gd name="connsiteY32" fmla="*/ 2701517 h 2702261"/>
                <a:gd name="connsiteX33" fmla="*/ 436043 w 665146"/>
                <a:gd name="connsiteY33" fmla="*/ 2702179 h 2702261"/>
                <a:gd name="connsiteX34" fmla="*/ 285311 w 665146"/>
                <a:gd name="connsiteY34" fmla="*/ 2702179 h 2702261"/>
                <a:gd name="connsiteX35" fmla="*/ 265434 w 665146"/>
                <a:gd name="connsiteY35" fmla="*/ 2701848 h 2702261"/>
                <a:gd name="connsiteX36" fmla="*/ 259846 w 665146"/>
                <a:gd name="connsiteY36" fmla="*/ 2699685 h 2702261"/>
                <a:gd name="connsiteX37" fmla="*/ 254953 w 665146"/>
                <a:gd name="connsiteY37" fmla="*/ 2699685 h 2702261"/>
                <a:gd name="connsiteX38" fmla="*/ 235076 w 665146"/>
                <a:gd name="connsiteY38" fmla="*/ 2699354 h 2702261"/>
                <a:gd name="connsiteX39" fmla="*/ 203604 w 665146"/>
                <a:gd name="connsiteY39" fmla="*/ 2662582 h 2702261"/>
                <a:gd name="connsiteX40" fmla="*/ 209236 w 665146"/>
                <a:gd name="connsiteY40" fmla="*/ 2619847 h 2702261"/>
                <a:gd name="connsiteX41" fmla="*/ 244683 w 665146"/>
                <a:gd name="connsiteY41" fmla="*/ 2477727 h 2702261"/>
                <a:gd name="connsiteX42" fmla="*/ 194991 w 665146"/>
                <a:gd name="connsiteY42" fmla="*/ 2245831 h 2702261"/>
                <a:gd name="connsiteX43" fmla="*/ 180746 w 665146"/>
                <a:gd name="connsiteY43" fmla="*/ 2066939 h 2702261"/>
                <a:gd name="connsiteX44" fmla="*/ 205592 w 665146"/>
                <a:gd name="connsiteY44" fmla="*/ 1980144 h 2702261"/>
                <a:gd name="connsiteX45" fmla="*/ 185053 w 665146"/>
                <a:gd name="connsiteY45" fmla="*/ 1904281 h 2702261"/>
                <a:gd name="connsiteX46" fmla="*/ 178427 w 665146"/>
                <a:gd name="connsiteY46" fmla="*/ 1889373 h 2702261"/>
                <a:gd name="connsiteX47" fmla="*/ 150599 w 665146"/>
                <a:gd name="connsiteY47" fmla="*/ 1770775 h 2702261"/>
                <a:gd name="connsiteX48" fmla="*/ 121778 w 665146"/>
                <a:gd name="connsiteY48" fmla="*/ 1730358 h 2702261"/>
                <a:gd name="connsiteX49" fmla="*/ 116478 w 665146"/>
                <a:gd name="connsiteY49" fmla="*/ 1713463 h 2702261"/>
                <a:gd name="connsiteX50" fmla="*/ 91632 w 665146"/>
                <a:gd name="connsiteY50" fmla="*/ 1674703 h 2702261"/>
                <a:gd name="connsiteX51" fmla="*/ 50884 w 665146"/>
                <a:gd name="connsiteY51" fmla="*/ 1546498 h 2702261"/>
                <a:gd name="connsiteX52" fmla="*/ 77386 w 665146"/>
                <a:gd name="connsiteY52" fmla="*/ 1405372 h 2702261"/>
                <a:gd name="connsiteX53" fmla="*/ 89312 w 665146"/>
                <a:gd name="connsiteY53" fmla="*/ 1358993 h 2702261"/>
                <a:gd name="connsiteX54" fmla="*/ 77386 w 665146"/>
                <a:gd name="connsiteY54" fmla="*/ 1313608 h 2702261"/>
                <a:gd name="connsiteX55" fmla="*/ 32001 w 665146"/>
                <a:gd name="connsiteY55" fmla="*/ 1260934 h 2702261"/>
                <a:gd name="connsiteX56" fmla="*/ 29682 w 665146"/>
                <a:gd name="connsiteY56" fmla="*/ 1088337 h 2702261"/>
                <a:gd name="connsiteX57" fmla="*/ 6492 w 665146"/>
                <a:gd name="connsiteY57" fmla="*/ 951519 h 2702261"/>
                <a:gd name="connsiteX58" fmla="*/ 32663 w 665146"/>
                <a:gd name="connsiteY58" fmla="*/ 541725 h 2702261"/>
                <a:gd name="connsiteX59" fmla="*/ 91301 w 665146"/>
                <a:gd name="connsiteY59" fmla="*/ 472487 h 2702261"/>
                <a:gd name="connsiteX60" fmla="*/ 123435 w 665146"/>
                <a:gd name="connsiteY60" fmla="*/ 440684 h 2702261"/>
                <a:gd name="connsiteX61" fmla="*/ 126416 w 665146"/>
                <a:gd name="connsiteY61" fmla="*/ 413850 h 2702261"/>
                <a:gd name="connsiteX62" fmla="*/ 26038 w 665146"/>
                <a:gd name="connsiteY62" fmla="*/ 268087 h 2702261"/>
                <a:gd name="connsiteX63" fmla="*/ 20737 w 665146"/>
                <a:gd name="connsiteY63" fmla="*/ 199512 h 2702261"/>
                <a:gd name="connsiteX64" fmla="*/ 30676 w 665146"/>
                <a:gd name="connsiteY64" fmla="*/ 122655 h 2702261"/>
                <a:gd name="connsiteX65" fmla="*/ 67117 w 665146"/>
                <a:gd name="connsiteY65" fmla="*/ 52092 h 2702261"/>
                <a:gd name="connsiteX66" fmla="*/ 174701 w 665146"/>
                <a:gd name="connsiteY66" fmla="*/ 1448 h 2702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65146" h="2702261">
                  <a:moveTo>
                    <a:pt x="174701" y="1448"/>
                  </a:moveTo>
                  <a:cubicBezTo>
                    <a:pt x="212798" y="-3397"/>
                    <a:pt x="252469" y="3891"/>
                    <a:pt x="291725" y="23602"/>
                  </a:cubicBezTo>
                  <a:cubicBezTo>
                    <a:pt x="308952" y="32215"/>
                    <a:pt x="321541" y="43810"/>
                    <a:pt x="326178" y="63356"/>
                  </a:cubicBezTo>
                  <a:cubicBezTo>
                    <a:pt x="328166" y="70975"/>
                    <a:pt x="333798" y="77932"/>
                    <a:pt x="337773" y="84889"/>
                  </a:cubicBezTo>
                  <a:cubicBezTo>
                    <a:pt x="344067" y="95159"/>
                    <a:pt x="352681" y="104766"/>
                    <a:pt x="356325" y="116029"/>
                  </a:cubicBezTo>
                  <a:cubicBezTo>
                    <a:pt x="366594" y="146507"/>
                    <a:pt x="390115" y="164396"/>
                    <a:pt x="414630" y="181291"/>
                  </a:cubicBezTo>
                  <a:cubicBezTo>
                    <a:pt x="424569" y="187917"/>
                    <a:pt x="423906" y="192886"/>
                    <a:pt x="416949" y="200837"/>
                  </a:cubicBezTo>
                  <a:cubicBezTo>
                    <a:pt x="400716" y="219720"/>
                    <a:pt x="399723" y="242910"/>
                    <a:pt x="413305" y="264112"/>
                  </a:cubicBezTo>
                  <a:cubicBezTo>
                    <a:pt x="418937" y="272725"/>
                    <a:pt x="420262" y="282332"/>
                    <a:pt x="416949" y="290945"/>
                  </a:cubicBezTo>
                  <a:cubicBezTo>
                    <a:pt x="412643" y="302872"/>
                    <a:pt x="411980" y="314466"/>
                    <a:pt x="414630" y="326392"/>
                  </a:cubicBezTo>
                  <a:cubicBezTo>
                    <a:pt x="416618" y="336331"/>
                    <a:pt x="412643" y="344613"/>
                    <a:pt x="406679" y="352232"/>
                  </a:cubicBezTo>
                  <a:cubicBezTo>
                    <a:pt x="312927" y="347263"/>
                    <a:pt x="295369" y="404574"/>
                    <a:pt x="353343" y="474475"/>
                  </a:cubicBezTo>
                  <a:cubicBezTo>
                    <a:pt x="401048" y="548681"/>
                    <a:pt x="418274" y="574853"/>
                    <a:pt x="461341" y="652372"/>
                  </a:cubicBezTo>
                  <a:cubicBezTo>
                    <a:pt x="524284" y="766001"/>
                    <a:pt x="453059" y="932304"/>
                    <a:pt x="485856" y="1057197"/>
                  </a:cubicBezTo>
                  <a:cubicBezTo>
                    <a:pt x="507389" y="1138692"/>
                    <a:pt x="510039" y="1223831"/>
                    <a:pt x="505401" y="1308638"/>
                  </a:cubicBezTo>
                  <a:cubicBezTo>
                    <a:pt x="500763" y="1401397"/>
                    <a:pt x="485524" y="1492830"/>
                    <a:pt x="474261" y="1584595"/>
                  </a:cubicBezTo>
                  <a:cubicBezTo>
                    <a:pt x="472935" y="1596190"/>
                    <a:pt x="473598" y="1621367"/>
                    <a:pt x="465648" y="1630643"/>
                  </a:cubicBezTo>
                  <a:cubicBezTo>
                    <a:pt x="448421" y="1650851"/>
                    <a:pt x="466641" y="1672053"/>
                    <a:pt x="458028" y="1697893"/>
                  </a:cubicBezTo>
                  <a:cubicBezTo>
                    <a:pt x="441795" y="1746591"/>
                    <a:pt x="478567" y="1793633"/>
                    <a:pt x="451733" y="1837362"/>
                  </a:cubicBezTo>
                  <a:cubicBezTo>
                    <a:pt x="425562" y="1880097"/>
                    <a:pt x="443783" y="1924158"/>
                    <a:pt x="448090" y="1975175"/>
                  </a:cubicBezTo>
                  <a:cubicBezTo>
                    <a:pt x="453059" y="2031824"/>
                    <a:pt x="469623" y="2080522"/>
                    <a:pt x="428213" y="2119944"/>
                  </a:cubicBezTo>
                  <a:cubicBezTo>
                    <a:pt x="421256" y="2126570"/>
                    <a:pt x="411980" y="2137833"/>
                    <a:pt x="411649" y="2146447"/>
                  </a:cubicBezTo>
                  <a:cubicBezTo>
                    <a:pt x="409330" y="2188188"/>
                    <a:pt x="395416" y="2222310"/>
                    <a:pt x="396741" y="2265045"/>
                  </a:cubicBezTo>
                  <a:cubicBezTo>
                    <a:pt x="398397" y="2352835"/>
                    <a:pt x="400385" y="2407164"/>
                    <a:pt x="401048" y="2479715"/>
                  </a:cubicBezTo>
                  <a:cubicBezTo>
                    <a:pt x="401048" y="2490316"/>
                    <a:pt x="401379" y="2499923"/>
                    <a:pt x="416287" y="2499261"/>
                  </a:cubicBezTo>
                  <a:cubicBezTo>
                    <a:pt x="422250" y="2498929"/>
                    <a:pt x="424237" y="2504561"/>
                    <a:pt x="425231" y="2509530"/>
                  </a:cubicBezTo>
                  <a:cubicBezTo>
                    <a:pt x="426722" y="2516321"/>
                    <a:pt x="429538" y="2522284"/>
                    <a:pt x="433265" y="2527668"/>
                  </a:cubicBezTo>
                  <a:lnTo>
                    <a:pt x="442935" y="2538168"/>
                  </a:lnTo>
                  <a:lnTo>
                    <a:pt x="546691" y="2607433"/>
                  </a:lnTo>
                  <a:cubicBezTo>
                    <a:pt x="567231" y="2627310"/>
                    <a:pt x="592077" y="2632941"/>
                    <a:pt x="618579" y="2636585"/>
                  </a:cubicBezTo>
                  <a:cubicBezTo>
                    <a:pt x="630505" y="2638242"/>
                    <a:pt x="642763" y="2640561"/>
                    <a:pt x="653364" y="2646855"/>
                  </a:cubicBezTo>
                  <a:cubicBezTo>
                    <a:pt x="668271" y="2656131"/>
                    <a:pt x="669265" y="2672032"/>
                    <a:pt x="655020" y="2681640"/>
                  </a:cubicBezTo>
                  <a:cubicBezTo>
                    <a:pt x="637462" y="2693566"/>
                    <a:pt x="617917" y="2701185"/>
                    <a:pt x="596383" y="2701517"/>
                  </a:cubicBezTo>
                  <a:lnTo>
                    <a:pt x="436043" y="2702179"/>
                  </a:lnTo>
                  <a:lnTo>
                    <a:pt x="285311" y="2702179"/>
                  </a:lnTo>
                  <a:cubicBezTo>
                    <a:pt x="278685" y="2702179"/>
                    <a:pt x="272060" y="2702510"/>
                    <a:pt x="265434" y="2701848"/>
                  </a:cubicBezTo>
                  <a:lnTo>
                    <a:pt x="259846" y="2699685"/>
                  </a:lnTo>
                  <a:lnTo>
                    <a:pt x="254953" y="2699685"/>
                  </a:lnTo>
                  <a:cubicBezTo>
                    <a:pt x="248327" y="2699685"/>
                    <a:pt x="241702" y="2700016"/>
                    <a:pt x="235076" y="2699354"/>
                  </a:cubicBezTo>
                  <a:cubicBezTo>
                    <a:pt x="210230" y="2697035"/>
                    <a:pt x="201948" y="2687428"/>
                    <a:pt x="203604" y="2662582"/>
                  </a:cubicBezTo>
                  <a:cubicBezTo>
                    <a:pt x="204598" y="2648337"/>
                    <a:pt x="205592" y="2633760"/>
                    <a:pt x="209236" y="2619847"/>
                  </a:cubicBezTo>
                  <a:cubicBezTo>
                    <a:pt x="227788" y="2546303"/>
                    <a:pt x="246340" y="2557235"/>
                    <a:pt x="244683" y="2477727"/>
                  </a:cubicBezTo>
                  <a:cubicBezTo>
                    <a:pt x="236070" y="2419753"/>
                    <a:pt x="222156" y="2295192"/>
                    <a:pt x="194991" y="2245831"/>
                  </a:cubicBezTo>
                  <a:cubicBezTo>
                    <a:pt x="169483" y="2199783"/>
                    <a:pt x="168157" y="2118619"/>
                    <a:pt x="180746" y="2066939"/>
                  </a:cubicBezTo>
                  <a:cubicBezTo>
                    <a:pt x="190685" y="2025529"/>
                    <a:pt x="191678" y="2020229"/>
                    <a:pt x="205592" y="1980144"/>
                  </a:cubicBezTo>
                  <a:cubicBezTo>
                    <a:pt x="215199" y="1952316"/>
                    <a:pt x="197310" y="1928133"/>
                    <a:pt x="185053" y="1904281"/>
                  </a:cubicBezTo>
                  <a:cubicBezTo>
                    <a:pt x="182403" y="1899311"/>
                    <a:pt x="178758" y="1895005"/>
                    <a:pt x="178427" y="1889373"/>
                  </a:cubicBezTo>
                  <a:cubicBezTo>
                    <a:pt x="173789" y="1844319"/>
                    <a:pt x="176108" y="1806553"/>
                    <a:pt x="150599" y="1770775"/>
                  </a:cubicBezTo>
                  <a:cubicBezTo>
                    <a:pt x="140993" y="1757192"/>
                    <a:pt x="131385" y="1743941"/>
                    <a:pt x="121778" y="1730358"/>
                  </a:cubicBezTo>
                  <a:cubicBezTo>
                    <a:pt x="118134" y="1725389"/>
                    <a:pt x="115815" y="1719758"/>
                    <a:pt x="116478" y="1713463"/>
                  </a:cubicBezTo>
                  <a:cubicBezTo>
                    <a:pt x="118465" y="1694580"/>
                    <a:pt x="101901" y="1689611"/>
                    <a:pt x="91632" y="1674703"/>
                  </a:cubicBezTo>
                  <a:cubicBezTo>
                    <a:pt x="66123" y="1638262"/>
                    <a:pt x="59829" y="1590890"/>
                    <a:pt x="50884" y="1546498"/>
                  </a:cubicBezTo>
                  <a:cubicBezTo>
                    <a:pt x="40946" y="1498794"/>
                    <a:pt x="66123" y="1451752"/>
                    <a:pt x="77386" y="1405372"/>
                  </a:cubicBezTo>
                  <a:cubicBezTo>
                    <a:pt x="81362" y="1389802"/>
                    <a:pt x="84675" y="1374232"/>
                    <a:pt x="89312" y="1358993"/>
                  </a:cubicBezTo>
                  <a:cubicBezTo>
                    <a:pt x="94944" y="1341104"/>
                    <a:pt x="89312" y="1326859"/>
                    <a:pt x="77386" y="1313608"/>
                  </a:cubicBezTo>
                  <a:cubicBezTo>
                    <a:pt x="62148" y="1296381"/>
                    <a:pt x="46909" y="1278492"/>
                    <a:pt x="32001" y="1260934"/>
                  </a:cubicBezTo>
                  <a:cubicBezTo>
                    <a:pt x="17094" y="1181427"/>
                    <a:pt x="36307" y="1152274"/>
                    <a:pt x="29682" y="1088337"/>
                  </a:cubicBezTo>
                  <a:cubicBezTo>
                    <a:pt x="24713" y="1042952"/>
                    <a:pt x="7818" y="997235"/>
                    <a:pt x="6492" y="951519"/>
                  </a:cubicBezTo>
                  <a:cubicBezTo>
                    <a:pt x="3511" y="832257"/>
                    <a:pt x="-16366" y="648728"/>
                    <a:pt x="32663" y="541725"/>
                  </a:cubicBezTo>
                  <a:cubicBezTo>
                    <a:pt x="52540" y="498327"/>
                    <a:pt x="61816" y="509922"/>
                    <a:pt x="91301" y="472487"/>
                  </a:cubicBezTo>
                  <a:cubicBezTo>
                    <a:pt x="99251" y="462548"/>
                    <a:pt x="111177" y="448966"/>
                    <a:pt x="123435" y="440684"/>
                  </a:cubicBezTo>
                  <a:cubicBezTo>
                    <a:pt x="129066" y="436709"/>
                    <a:pt x="128072" y="423457"/>
                    <a:pt x="126416" y="413850"/>
                  </a:cubicBezTo>
                  <a:cubicBezTo>
                    <a:pt x="121447" y="381054"/>
                    <a:pt x="46578" y="296246"/>
                    <a:pt x="26038" y="268087"/>
                  </a:cubicBezTo>
                  <a:cubicBezTo>
                    <a:pt x="11130" y="247548"/>
                    <a:pt x="13450" y="223033"/>
                    <a:pt x="20737" y="199512"/>
                  </a:cubicBezTo>
                  <a:cubicBezTo>
                    <a:pt x="28688" y="174335"/>
                    <a:pt x="25375" y="148826"/>
                    <a:pt x="30676" y="122655"/>
                  </a:cubicBezTo>
                  <a:cubicBezTo>
                    <a:pt x="36639" y="92508"/>
                    <a:pt x="44921" y="71638"/>
                    <a:pt x="67117" y="52092"/>
                  </a:cubicBezTo>
                  <a:cubicBezTo>
                    <a:pt x="100080" y="23271"/>
                    <a:pt x="136603" y="6293"/>
                    <a:pt x="174701" y="1448"/>
                  </a:cubicBezTo>
                  <a:close/>
                </a:path>
              </a:pathLst>
            </a:custGeom>
            <a:solidFill>
              <a:schemeClr val="accent2"/>
            </a:solidFill>
            <a:ln w="8289" cap="flat">
              <a:noFill/>
              <a:prstDash val="solid"/>
              <a:miter/>
            </a:ln>
          </p:spPr>
          <p:txBody>
            <a:bodyPr rtlCol="0" anchor="ctr"/>
            <a:lstStyle/>
            <a:p>
              <a:endParaRPr lang="en-US"/>
            </a:p>
          </p:txBody>
        </p:sp>
      </p:grpSp>
      <p:grpSp>
        <p:nvGrpSpPr>
          <p:cNvPr id="122" name="Group 121">
            <a:extLst>
              <a:ext uri="{FF2B5EF4-FFF2-40B4-BE49-F238E27FC236}">
                <a16:creationId xmlns:a16="http://schemas.microsoft.com/office/drawing/2014/main" id="{3C144B2F-F708-4C33-81C0-FC42A38D4BFE}"/>
              </a:ext>
            </a:extLst>
          </p:cNvPr>
          <p:cNvGrpSpPr/>
          <p:nvPr/>
        </p:nvGrpSpPr>
        <p:grpSpPr>
          <a:xfrm>
            <a:off x="5813758" y="4727748"/>
            <a:ext cx="2630966" cy="1872154"/>
            <a:chOff x="3676029" y="3324828"/>
            <a:chExt cx="3670916" cy="2612167"/>
          </a:xfrm>
        </p:grpSpPr>
        <p:sp>
          <p:nvSpPr>
            <p:cNvPr id="123" name="Freeform: Shape 122">
              <a:extLst>
                <a:ext uri="{FF2B5EF4-FFF2-40B4-BE49-F238E27FC236}">
                  <a16:creationId xmlns:a16="http://schemas.microsoft.com/office/drawing/2014/main" id="{0F3E5808-ABEC-4D13-AB47-4A28A9E32FDB}"/>
                </a:ext>
              </a:extLst>
            </p:cNvPr>
            <p:cNvSpPr/>
            <p:nvPr/>
          </p:nvSpPr>
          <p:spPr>
            <a:xfrm>
              <a:off x="3676029" y="5264288"/>
              <a:ext cx="2997285" cy="672707"/>
            </a:xfrm>
            <a:custGeom>
              <a:avLst/>
              <a:gdLst>
                <a:gd name="connsiteX0" fmla="*/ 1075050 w 1984950"/>
                <a:gd name="connsiteY0" fmla="*/ 445500 h 445500"/>
                <a:gd name="connsiteX1" fmla="*/ 0 w 1984950"/>
                <a:gd name="connsiteY1" fmla="*/ 440100 h 445500"/>
                <a:gd name="connsiteX2" fmla="*/ 1154250 w 1984950"/>
                <a:gd name="connsiteY2" fmla="*/ 0 h 445500"/>
                <a:gd name="connsiteX3" fmla="*/ 1984950 w 1984950"/>
                <a:gd name="connsiteY3" fmla="*/ 59400 h 445500"/>
              </a:gdLst>
              <a:ahLst/>
              <a:cxnLst>
                <a:cxn ang="0">
                  <a:pos x="connsiteX0" y="connsiteY0"/>
                </a:cxn>
                <a:cxn ang="0">
                  <a:pos x="connsiteX1" y="connsiteY1"/>
                </a:cxn>
                <a:cxn ang="0">
                  <a:pos x="connsiteX2" y="connsiteY2"/>
                </a:cxn>
                <a:cxn ang="0">
                  <a:pos x="connsiteX3" y="connsiteY3"/>
                </a:cxn>
              </a:cxnLst>
              <a:rect l="l" t="t" r="r" b="b"/>
              <a:pathLst>
                <a:path w="1984950" h="445500">
                  <a:moveTo>
                    <a:pt x="1075050" y="445500"/>
                  </a:moveTo>
                  <a:lnTo>
                    <a:pt x="0" y="440100"/>
                  </a:lnTo>
                  <a:lnTo>
                    <a:pt x="1154250" y="0"/>
                  </a:lnTo>
                  <a:lnTo>
                    <a:pt x="1984950" y="59400"/>
                  </a:lnTo>
                  <a:close/>
                </a:path>
              </a:pathLst>
            </a:custGeom>
            <a:solidFill>
              <a:srgbClr val="949596"/>
            </a:solidFill>
            <a:ln w="4491" cap="flat">
              <a:noFill/>
              <a:prstDash val="solid"/>
              <a:miter/>
            </a:ln>
          </p:spPr>
          <p:txBody>
            <a:bodyPr rtlCol="0" anchor="ctr"/>
            <a:lstStyle/>
            <a:p>
              <a:endParaRPr lang="en-US"/>
            </a:p>
          </p:txBody>
        </p:sp>
        <p:sp>
          <p:nvSpPr>
            <p:cNvPr id="124" name="Freeform: Shape 123">
              <a:extLst>
                <a:ext uri="{FF2B5EF4-FFF2-40B4-BE49-F238E27FC236}">
                  <a16:creationId xmlns:a16="http://schemas.microsoft.com/office/drawing/2014/main" id="{3D48FDA3-876F-480E-A3DE-05645A9FA28B}"/>
                </a:ext>
              </a:extLst>
            </p:cNvPr>
            <p:cNvSpPr/>
            <p:nvPr/>
          </p:nvSpPr>
          <p:spPr>
            <a:xfrm>
              <a:off x="5313631" y="3326381"/>
              <a:ext cx="2033314" cy="2536547"/>
            </a:xfrm>
            <a:custGeom>
              <a:avLst/>
              <a:gdLst>
                <a:gd name="connsiteX0" fmla="*/ 1143900 w 1346561"/>
                <a:gd name="connsiteY0" fmla="*/ 1227127 h 1679826"/>
                <a:gd name="connsiteX1" fmla="*/ 0 w 1346561"/>
                <a:gd name="connsiteY1" fmla="*/ 1679826 h 1679826"/>
                <a:gd name="connsiteX2" fmla="*/ 178650 w 1346561"/>
                <a:gd name="connsiteY2" fmla="*/ 375726 h 1679826"/>
                <a:gd name="connsiteX3" fmla="*/ 272700 w 1346561"/>
                <a:gd name="connsiteY3" fmla="*/ 281676 h 1679826"/>
                <a:gd name="connsiteX4" fmla="*/ 1224900 w 1346561"/>
                <a:gd name="connsiteY4" fmla="*/ 32376 h 1679826"/>
                <a:gd name="connsiteX5" fmla="*/ 1340550 w 1346561"/>
                <a:gd name="connsiteY5" fmla="*/ 94926 h 1679826"/>
                <a:gd name="connsiteX6" fmla="*/ 1143900 w 1346561"/>
                <a:gd name="connsiteY6" fmla="*/ 1227127 h 1679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6561" h="1679826">
                  <a:moveTo>
                    <a:pt x="1143900" y="1227127"/>
                  </a:moveTo>
                  <a:lnTo>
                    <a:pt x="0" y="1679826"/>
                  </a:lnTo>
                  <a:lnTo>
                    <a:pt x="178650" y="375726"/>
                  </a:lnTo>
                  <a:cubicBezTo>
                    <a:pt x="178650" y="308226"/>
                    <a:pt x="204750" y="281676"/>
                    <a:pt x="272700" y="281676"/>
                  </a:cubicBezTo>
                  <a:lnTo>
                    <a:pt x="1224900" y="32376"/>
                  </a:lnTo>
                  <a:cubicBezTo>
                    <a:pt x="1327950" y="6276"/>
                    <a:pt x="1361700" y="-48624"/>
                    <a:pt x="1340550" y="94926"/>
                  </a:cubicBezTo>
                  <a:lnTo>
                    <a:pt x="1143900" y="1227127"/>
                  </a:lnTo>
                  <a:close/>
                </a:path>
              </a:pathLst>
            </a:custGeom>
            <a:solidFill>
              <a:srgbClr val="D6D6E2"/>
            </a:solidFill>
            <a:ln w="4491" cap="flat">
              <a:noFill/>
              <a:prstDash val="solid"/>
              <a:miter/>
            </a:ln>
          </p:spPr>
          <p:txBody>
            <a:bodyPr rtlCol="0" anchor="ctr"/>
            <a:lstStyle/>
            <a:p>
              <a:endParaRPr lang="en-US"/>
            </a:p>
          </p:txBody>
        </p:sp>
        <p:sp>
          <p:nvSpPr>
            <p:cNvPr id="125" name="Freeform: Shape 124">
              <a:extLst>
                <a:ext uri="{FF2B5EF4-FFF2-40B4-BE49-F238E27FC236}">
                  <a16:creationId xmlns:a16="http://schemas.microsoft.com/office/drawing/2014/main" id="{10A5F930-777F-4318-9F90-9B095CCBB21B}"/>
                </a:ext>
              </a:extLst>
            </p:cNvPr>
            <p:cNvSpPr/>
            <p:nvPr/>
          </p:nvSpPr>
          <p:spPr>
            <a:xfrm>
              <a:off x="5402646" y="3324828"/>
              <a:ext cx="1935560" cy="1824623"/>
            </a:xfrm>
            <a:custGeom>
              <a:avLst/>
              <a:gdLst>
                <a:gd name="connsiteX0" fmla="*/ 1160100 w 1281823"/>
                <a:gd name="connsiteY0" fmla="*/ 32505 h 1208355"/>
                <a:gd name="connsiteX1" fmla="*/ 207900 w 1281823"/>
                <a:gd name="connsiteY1" fmla="*/ 281805 h 1208355"/>
                <a:gd name="connsiteX2" fmla="*/ 113850 w 1281823"/>
                <a:gd name="connsiteY2" fmla="*/ 375855 h 1208355"/>
                <a:gd name="connsiteX3" fmla="*/ 0 w 1281823"/>
                <a:gd name="connsiteY3" fmla="*/ 1208355 h 1208355"/>
                <a:gd name="connsiteX4" fmla="*/ 1280250 w 1281823"/>
                <a:gd name="connsiteY4" fmla="*/ 60855 h 1208355"/>
                <a:gd name="connsiteX5" fmla="*/ 1160100 w 1281823"/>
                <a:gd name="connsiteY5" fmla="*/ 32505 h 1208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1823" h="1208355">
                  <a:moveTo>
                    <a:pt x="1160100" y="32505"/>
                  </a:moveTo>
                  <a:lnTo>
                    <a:pt x="207900" y="281805"/>
                  </a:lnTo>
                  <a:cubicBezTo>
                    <a:pt x="140400" y="281805"/>
                    <a:pt x="113850" y="307905"/>
                    <a:pt x="113850" y="375855"/>
                  </a:cubicBezTo>
                  <a:lnTo>
                    <a:pt x="0" y="1208355"/>
                  </a:lnTo>
                  <a:lnTo>
                    <a:pt x="1280250" y="60855"/>
                  </a:lnTo>
                  <a:cubicBezTo>
                    <a:pt x="1290150" y="-39045"/>
                    <a:pt x="1253700" y="8655"/>
                    <a:pt x="1160100" y="32505"/>
                  </a:cubicBezTo>
                  <a:close/>
                </a:path>
              </a:pathLst>
            </a:custGeom>
            <a:solidFill>
              <a:srgbClr val="C4C4D3"/>
            </a:solidFill>
            <a:ln w="4491" cap="flat">
              <a:noFill/>
              <a:prstDash val="solid"/>
              <a:miter/>
            </a:ln>
          </p:spPr>
          <p:txBody>
            <a:bodyPr rtlCol="0" anchor="ctr"/>
            <a:lstStyle/>
            <a:p>
              <a:endParaRPr lang="en-US"/>
            </a:p>
          </p:txBody>
        </p:sp>
        <p:sp>
          <p:nvSpPr>
            <p:cNvPr id="126" name="Freeform: Shape 125">
              <a:extLst>
                <a:ext uri="{FF2B5EF4-FFF2-40B4-BE49-F238E27FC236}">
                  <a16:creationId xmlns:a16="http://schemas.microsoft.com/office/drawing/2014/main" id="{395E1256-3CE9-4BDD-A088-9C6143BA7BC9}"/>
                </a:ext>
              </a:extLst>
            </p:cNvPr>
            <p:cNvSpPr/>
            <p:nvPr/>
          </p:nvSpPr>
          <p:spPr>
            <a:xfrm>
              <a:off x="3718159" y="5197697"/>
              <a:ext cx="2991849" cy="672026"/>
            </a:xfrm>
            <a:custGeom>
              <a:avLst/>
              <a:gdLst>
                <a:gd name="connsiteX0" fmla="*/ 1071450 w 1981350"/>
                <a:gd name="connsiteY0" fmla="*/ 445050 h 445049"/>
                <a:gd name="connsiteX1" fmla="*/ 0 w 1981350"/>
                <a:gd name="connsiteY1" fmla="*/ 389250 h 445049"/>
                <a:gd name="connsiteX2" fmla="*/ 1150200 w 1981350"/>
                <a:gd name="connsiteY2" fmla="*/ 0 h 445049"/>
                <a:gd name="connsiteX3" fmla="*/ 1981350 w 1981350"/>
                <a:gd name="connsiteY3" fmla="*/ 58950 h 445049"/>
              </a:gdLst>
              <a:ahLst/>
              <a:cxnLst>
                <a:cxn ang="0">
                  <a:pos x="connsiteX0" y="connsiteY0"/>
                </a:cxn>
                <a:cxn ang="0">
                  <a:pos x="connsiteX1" y="connsiteY1"/>
                </a:cxn>
                <a:cxn ang="0">
                  <a:pos x="connsiteX2" y="connsiteY2"/>
                </a:cxn>
                <a:cxn ang="0">
                  <a:pos x="connsiteX3" y="connsiteY3"/>
                </a:cxn>
              </a:cxnLst>
              <a:rect l="l" t="t" r="r" b="b"/>
              <a:pathLst>
                <a:path w="1981350" h="445049">
                  <a:moveTo>
                    <a:pt x="1071450" y="445050"/>
                  </a:moveTo>
                  <a:lnTo>
                    <a:pt x="0" y="389250"/>
                  </a:lnTo>
                  <a:lnTo>
                    <a:pt x="1150200" y="0"/>
                  </a:lnTo>
                  <a:lnTo>
                    <a:pt x="1981350" y="58950"/>
                  </a:lnTo>
                  <a:close/>
                </a:path>
              </a:pathLst>
            </a:custGeom>
            <a:solidFill>
              <a:srgbClr val="D6D6E2"/>
            </a:solidFill>
            <a:ln w="4491" cap="flat">
              <a:noFill/>
              <a:prstDash val="solid"/>
              <a:miter/>
            </a:ln>
          </p:spPr>
          <p:txBody>
            <a:bodyPr rtlCol="0" anchor="ctr"/>
            <a:lstStyle/>
            <a:p>
              <a:endParaRPr lang="en-US"/>
            </a:p>
          </p:txBody>
        </p:sp>
        <p:sp>
          <p:nvSpPr>
            <p:cNvPr id="127" name="Freeform: Shape 126">
              <a:extLst>
                <a:ext uri="{FF2B5EF4-FFF2-40B4-BE49-F238E27FC236}">
                  <a16:creationId xmlns:a16="http://schemas.microsoft.com/office/drawing/2014/main" id="{63268AF3-9F14-4FA2-89C8-A07F004EBD84}"/>
                </a:ext>
              </a:extLst>
            </p:cNvPr>
            <p:cNvSpPr/>
            <p:nvPr/>
          </p:nvSpPr>
          <p:spPr>
            <a:xfrm>
              <a:off x="3718159" y="5211287"/>
              <a:ext cx="1714385" cy="574180"/>
            </a:xfrm>
            <a:custGeom>
              <a:avLst/>
              <a:gdLst>
                <a:gd name="connsiteX0" fmla="*/ 1135350 w 1135350"/>
                <a:gd name="connsiteY0" fmla="*/ 0 h 380250"/>
                <a:gd name="connsiteX1" fmla="*/ 1094850 w 1135350"/>
                <a:gd name="connsiteY1" fmla="*/ 362250 h 380250"/>
                <a:gd name="connsiteX2" fmla="*/ 0 w 1135350"/>
                <a:gd name="connsiteY2" fmla="*/ 380250 h 380250"/>
              </a:gdLst>
              <a:ahLst/>
              <a:cxnLst>
                <a:cxn ang="0">
                  <a:pos x="connsiteX0" y="connsiteY0"/>
                </a:cxn>
                <a:cxn ang="0">
                  <a:pos x="connsiteX1" y="connsiteY1"/>
                </a:cxn>
                <a:cxn ang="0">
                  <a:pos x="connsiteX2" y="connsiteY2"/>
                </a:cxn>
              </a:cxnLst>
              <a:rect l="l" t="t" r="r" b="b"/>
              <a:pathLst>
                <a:path w="1135350" h="380250">
                  <a:moveTo>
                    <a:pt x="1135350" y="0"/>
                  </a:moveTo>
                  <a:lnTo>
                    <a:pt x="1094850" y="362250"/>
                  </a:lnTo>
                  <a:lnTo>
                    <a:pt x="0" y="380250"/>
                  </a:lnTo>
                  <a:close/>
                </a:path>
              </a:pathLst>
            </a:custGeom>
            <a:solidFill>
              <a:srgbClr val="C4C4D3"/>
            </a:solidFill>
            <a:ln w="4491" cap="flat">
              <a:noFill/>
              <a:prstDash val="solid"/>
              <a:miter/>
            </a:ln>
          </p:spPr>
          <p:txBody>
            <a:bodyPr rtlCol="0" anchor="ctr"/>
            <a:lstStyle/>
            <a:p>
              <a:endParaRPr lang="en-US"/>
            </a:p>
          </p:txBody>
        </p:sp>
        <p:sp>
          <p:nvSpPr>
            <p:cNvPr id="128" name="Freeform: Shape 127">
              <a:extLst>
                <a:ext uri="{FF2B5EF4-FFF2-40B4-BE49-F238E27FC236}">
                  <a16:creationId xmlns:a16="http://schemas.microsoft.com/office/drawing/2014/main" id="{E6D1B390-D45B-46F6-A527-0C2130CDFB2E}"/>
                </a:ext>
              </a:extLst>
            </p:cNvPr>
            <p:cNvSpPr/>
            <p:nvPr/>
          </p:nvSpPr>
          <p:spPr>
            <a:xfrm>
              <a:off x="4482598" y="5371649"/>
              <a:ext cx="926841" cy="366252"/>
            </a:xfrm>
            <a:custGeom>
              <a:avLst/>
              <a:gdLst>
                <a:gd name="connsiteX0" fmla="*/ 613800 w 613800"/>
                <a:gd name="connsiteY0" fmla="*/ 0 h 242550"/>
                <a:gd name="connsiteX1" fmla="*/ 590850 w 613800"/>
                <a:gd name="connsiteY1" fmla="*/ 229050 h 242550"/>
                <a:gd name="connsiteX2" fmla="*/ 0 w 613800"/>
                <a:gd name="connsiteY2" fmla="*/ 242550 h 242550"/>
              </a:gdLst>
              <a:ahLst/>
              <a:cxnLst>
                <a:cxn ang="0">
                  <a:pos x="connsiteX0" y="connsiteY0"/>
                </a:cxn>
                <a:cxn ang="0">
                  <a:pos x="connsiteX1" y="connsiteY1"/>
                </a:cxn>
                <a:cxn ang="0">
                  <a:pos x="connsiteX2" y="connsiteY2"/>
                </a:cxn>
              </a:cxnLst>
              <a:rect l="l" t="t" r="r" b="b"/>
              <a:pathLst>
                <a:path w="613800" h="242550">
                  <a:moveTo>
                    <a:pt x="613800" y="0"/>
                  </a:moveTo>
                  <a:lnTo>
                    <a:pt x="590850" y="229050"/>
                  </a:lnTo>
                  <a:lnTo>
                    <a:pt x="0" y="242550"/>
                  </a:lnTo>
                  <a:close/>
                </a:path>
              </a:pathLst>
            </a:custGeom>
            <a:solidFill>
              <a:srgbClr val="9599A2"/>
            </a:solidFill>
            <a:ln w="4491" cap="flat">
              <a:noFill/>
              <a:prstDash val="solid"/>
              <a:miter/>
            </a:ln>
          </p:spPr>
          <p:txBody>
            <a:bodyPr rtlCol="0" anchor="ctr"/>
            <a:lstStyle/>
            <a:p>
              <a:endParaRPr lang="en-US"/>
            </a:p>
          </p:txBody>
        </p:sp>
      </p:grpSp>
      <p:sp>
        <p:nvSpPr>
          <p:cNvPr id="138" name="Google Shape;927;p74">
            <a:extLst>
              <a:ext uri="{FF2B5EF4-FFF2-40B4-BE49-F238E27FC236}">
                <a16:creationId xmlns:a16="http://schemas.microsoft.com/office/drawing/2014/main" id="{D41E87D6-3C4E-4A5A-805D-4F9755AB6A53}"/>
              </a:ext>
            </a:extLst>
          </p:cNvPr>
          <p:cNvSpPr txBox="1">
            <a:spLocks/>
          </p:cNvSpPr>
          <p:nvPr/>
        </p:nvSpPr>
        <p:spPr>
          <a:xfrm>
            <a:off x="217381" y="116096"/>
            <a:ext cx="4244297" cy="1269200"/>
          </a:xfrm>
          <a:prstGeom prst="rect">
            <a:avLst/>
          </a:prstGeom>
        </p:spPr>
        <p:txBody>
          <a:bodyPr spcFirstLastPara="1" wrap="square" lIns="121900" tIns="121900" rIns="121900" bIns="121900" anchor="t" anchorCtr="0">
            <a:noAutofit/>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r>
              <a:rPr lang="fa-IR" dirty="0">
                <a:solidFill>
                  <a:srgbClr val="FFC000"/>
                </a:solidFill>
                <a:cs typeface="B Nazanin" panose="00000700000000000000" pitchFamily="2" charset="-78"/>
              </a:rPr>
              <a:t>منابع</a:t>
            </a:r>
            <a:endParaRPr lang="es-PE" dirty="0">
              <a:solidFill>
                <a:srgbClr val="FFC000"/>
              </a:solidFill>
              <a:cs typeface="B Nazanin" panose="00000700000000000000" pitchFamily="2" charset="-78"/>
            </a:endParaRPr>
          </a:p>
        </p:txBody>
      </p:sp>
    </p:spTree>
    <p:extLst>
      <p:ext uri="{BB962C8B-B14F-4D97-AF65-F5344CB8AC3E}">
        <p14:creationId xmlns:p14="http://schemas.microsoft.com/office/powerpoint/2010/main" val="3641219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 Placeholder 1">
            <a:extLst>
              <a:ext uri="{FF2B5EF4-FFF2-40B4-BE49-F238E27FC236}">
                <a16:creationId xmlns:a16="http://schemas.microsoft.com/office/drawing/2014/main" id="{62062AD1-B30D-873A-4EBC-B9FF9F1BB7C8}"/>
              </a:ext>
            </a:extLst>
          </p:cNvPr>
          <p:cNvSpPr txBox="1">
            <a:spLocks/>
          </p:cNvSpPr>
          <p:nvPr/>
        </p:nvSpPr>
        <p:spPr>
          <a:xfrm>
            <a:off x="1045029" y="257860"/>
            <a:ext cx="9337715"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latin typeface="Arial"/>
                <a:cs typeface="B Nazanin" panose="00000700000000000000" pitchFamily="2" charset="-78"/>
              </a:rPr>
              <a:t>مجموعه آیکون های کاملاً قابل ویرایش: </a:t>
            </a:r>
            <a:r>
              <a:rPr lang="en-US" sz="4800" dirty="0">
                <a:latin typeface="Arial"/>
                <a:cs typeface="B Nazanin" panose="00000700000000000000" pitchFamily="2" charset="-78"/>
              </a:rPr>
              <a:t>A</a:t>
            </a:r>
          </a:p>
        </p:txBody>
      </p:sp>
      <p:sp>
        <p:nvSpPr>
          <p:cNvPr id="118" name="Diamond 5">
            <a:extLst>
              <a:ext uri="{FF2B5EF4-FFF2-40B4-BE49-F238E27FC236}">
                <a16:creationId xmlns:a16="http://schemas.microsoft.com/office/drawing/2014/main" id="{9ECAE417-22BF-AB48-683D-3B0FF1FDE58F}"/>
              </a:ext>
            </a:extLst>
          </p:cNvPr>
          <p:cNvSpPr/>
          <p:nvPr/>
        </p:nvSpPr>
        <p:spPr>
          <a:xfrm>
            <a:off x="3122127" y="1651810"/>
            <a:ext cx="523149" cy="524695"/>
          </a:xfrm>
          <a:custGeom>
            <a:avLst/>
            <a:gdLst/>
            <a:ahLst/>
            <a:cxnLst/>
            <a:rect l="l" t="t" r="r" b="b"/>
            <a:pathLst>
              <a:path w="3240001" h="3249575">
                <a:moveTo>
                  <a:pt x="1275349" y="2002569"/>
                </a:moveTo>
                <a:lnTo>
                  <a:pt x="1625117" y="2233002"/>
                </a:lnTo>
                <a:lnTo>
                  <a:pt x="1968772" y="2006596"/>
                </a:lnTo>
                <a:lnTo>
                  <a:pt x="3240001" y="3249575"/>
                </a:lnTo>
                <a:lnTo>
                  <a:pt x="0" y="3249575"/>
                </a:lnTo>
                <a:close/>
                <a:moveTo>
                  <a:pt x="1067116" y="1473605"/>
                </a:moveTo>
                <a:lnTo>
                  <a:pt x="1067116" y="1581605"/>
                </a:lnTo>
                <a:lnTo>
                  <a:pt x="2183116" y="1581605"/>
                </a:lnTo>
                <a:lnTo>
                  <a:pt x="2183116" y="1473605"/>
                </a:lnTo>
                <a:close/>
                <a:moveTo>
                  <a:pt x="1067116" y="1267205"/>
                </a:moveTo>
                <a:lnTo>
                  <a:pt x="1067116" y="1375205"/>
                </a:lnTo>
                <a:lnTo>
                  <a:pt x="2183116" y="1375205"/>
                </a:lnTo>
                <a:lnTo>
                  <a:pt x="2183116" y="1267205"/>
                </a:lnTo>
                <a:close/>
                <a:moveTo>
                  <a:pt x="3240001" y="1172196"/>
                </a:moveTo>
                <a:lnTo>
                  <a:pt x="3240001" y="3142550"/>
                </a:lnTo>
                <a:lnTo>
                  <a:pt x="2026252" y="1968728"/>
                </a:lnTo>
                <a:lnTo>
                  <a:pt x="3049854" y="1294362"/>
                </a:lnTo>
                <a:close/>
                <a:moveTo>
                  <a:pt x="0" y="1172196"/>
                </a:moveTo>
                <a:lnTo>
                  <a:pt x="602850" y="1559516"/>
                </a:lnTo>
                <a:lnTo>
                  <a:pt x="1217896" y="1964719"/>
                </a:lnTo>
                <a:lnTo>
                  <a:pt x="0" y="3142550"/>
                </a:lnTo>
                <a:close/>
                <a:moveTo>
                  <a:pt x="1067116" y="1060805"/>
                </a:moveTo>
                <a:lnTo>
                  <a:pt x="1067116" y="1168805"/>
                </a:lnTo>
                <a:lnTo>
                  <a:pt x="2183116" y="1168805"/>
                </a:lnTo>
                <a:lnTo>
                  <a:pt x="2183116" y="1060805"/>
                </a:lnTo>
                <a:close/>
                <a:moveTo>
                  <a:pt x="869032" y="816137"/>
                </a:moveTo>
                <a:lnTo>
                  <a:pt x="2381200" y="816137"/>
                </a:lnTo>
                <a:lnTo>
                  <a:pt x="2381200" y="1623491"/>
                </a:lnTo>
                <a:lnTo>
                  <a:pt x="1668045" y="2093329"/>
                </a:lnTo>
                <a:lnTo>
                  <a:pt x="1625116" y="2121611"/>
                </a:lnTo>
                <a:lnTo>
                  <a:pt x="869032" y="1623491"/>
                </a:lnTo>
                <a:close/>
                <a:moveTo>
                  <a:pt x="1625116" y="0"/>
                </a:moveTo>
                <a:lnTo>
                  <a:pt x="3235286" y="1060806"/>
                </a:lnTo>
                <a:lnTo>
                  <a:pt x="2489212" y="1552331"/>
                </a:lnTo>
                <a:lnTo>
                  <a:pt x="2489212" y="708008"/>
                </a:lnTo>
                <a:lnTo>
                  <a:pt x="761020" y="708008"/>
                </a:lnTo>
                <a:lnTo>
                  <a:pt x="761020" y="1552331"/>
                </a:lnTo>
                <a:lnTo>
                  <a:pt x="14946" y="1060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19" name="Isosceles Triangle 51">
            <a:extLst>
              <a:ext uri="{FF2B5EF4-FFF2-40B4-BE49-F238E27FC236}">
                <a16:creationId xmlns:a16="http://schemas.microsoft.com/office/drawing/2014/main" id="{55364DBE-788B-0F07-31AF-BE0E43672AB0}"/>
              </a:ext>
            </a:extLst>
          </p:cNvPr>
          <p:cNvSpPr/>
          <p:nvPr/>
        </p:nvSpPr>
        <p:spPr>
          <a:xfrm>
            <a:off x="2283373" y="1722344"/>
            <a:ext cx="523147" cy="383626"/>
          </a:xfrm>
          <a:custGeom>
            <a:avLst/>
            <a:gdLst/>
            <a:ahLst/>
            <a:cxnLst/>
            <a:rect l="l" t="t" r="r" b="b"/>
            <a:pathLst>
              <a:path w="3240001" h="2375905">
                <a:moveTo>
                  <a:pt x="1974640" y="1379575"/>
                </a:moveTo>
                <a:lnTo>
                  <a:pt x="3240001" y="2375905"/>
                </a:lnTo>
                <a:lnTo>
                  <a:pt x="1" y="2375905"/>
                </a:lnTo>
                <a:lnTo>
                  <a:pt x="1269863" y="1399042"/>
                </a:lnTo>
                <a:lnTo>
                  <a:pt x="1610574" y="1745545"/>
                </a:lnTo>
                <a:close/>
                <a:moveTo>
                  <a:pt x="3240001" y="126952"/>
                </a:moveTo>
                <a:lnTo>
                  <a:pt x="3240001" y="2258912"/>
                </a:lnTo>
                <a:lnTo>
                  <a:pt x="2032457" y="1334195"/>
                </a:lnTo>
                <a:close/>
                <a:moveTo>
                  <a:pt x="0" y="117525"/>
                </a:moveTo>
                <a:lnTo>
                  <a:pt x="1207545" y="1324768"/>
                </a:lnTo>
                <a:lnTo>
                  <a:pt x="0" y="2249485"/>
                </a:lnTo>
                <a:close/>
                <a:moveTo>
                  <a:pt x="0" y="0"/>
                </a:moveTo>
                <a:lnTo>
                  <a:pt x="3240000" y="0"/>
                </a:lnTo>
                <a:lnTo>
                  <a:pt x="1610572" y="162051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0" name="Isosceles Triangle 57">
            <a:extLst>
              <a:ext uri="{FF2B5EF4-FFF2-40B4-BE49-F238E27FC236}">
                <a16:creationId xmlns:a16="http://schemas.microsoft.com/office/drawing/2014/main" id="{AABCBED1-506E-ED06-54F1-A49A51545F54}"/>
              </a:ext>
            </a:extLst>
          </p:cNvPr>
          <p:cNvSpPr/>
          <p:nvPr/>
        </p:nvSpPr>
        <p:spPr>
          <a:xfrm>
            <a:off x="3124213" y="4679864"/>
            <a:ext cx="313133" cy="707899"/>
          </a:xfrm>
          <a:custGeom>
            <a:avLst/>
            <a:gdLst>
              <a:gd name="connsiteX0" fmla="*/ 1148449 w 1346449"/>
              <a:gd name="connsiteY0" fmla="*/ 2457725 h 3249725"/>
              <a:gd name="connsiteX1" fmla="*/ 198001 w 1346449"/>
              <a:gd name="connsiteY1" fmla="*/ 2457725 h 3249725"/>
              <a:gd name="connsiteX2" fmla="*/ 1 w 1346449"/>
              <a:gd name="connsiteY2" fmla="*/ 3249725 h 3249725"/>
              <a:gd name="connsiteX3" fmla="*/ 1346449 w 1346449"/>
              <a:gd name="connsiteY3" fmla="*/ 3249725 h 3249725"/>
              <a:gd name="connsiteX4" fmla="*/ 1148449 w 1346449"/>
              <a:gd name="connsiteY4" fmla="*/ 2457725 h 3249725"/>
              <a:gd name="connsiteX5" fmla="*/ 755186 w 1346449"/>
              <a:gd name="connsiteY5" fmla="*/ 82950 h 3249725"/>
              <a:gd name="connsiteX6" fmla="*/ 734449 w 1346449"/>
              <a:gd name="connsiteY6" fmla="*/ 1314594 h 3249725"/>
              <a:gd name="connsiteX7" fmla="*/ 853246 w 1346449"/>
              <a:gd name="connsiteY7" fmla="*/ 1483214 h 3249725"/>
              <a:gd name="connsiteX8" fmla="*/ 673226 w 1346449"/>
              <a:gd name="connsiteY8" fmla="*/ 1663234 h 3249725"/>
              <a:gd name="connsiteX9" fmla="*/ 493206 w 1346449"/>
              <a:gd name="connsiteY9" fmla="*/ 1483214 h 3249725"/>
              <a:gd name="connsiteX10" fmla="*/ 612000 w 1346449"/>
              <a:gd name="connsiteY10" fmla="*/ 1314595 h 3249725"/>
              <a:gd name="connsiteX11" fmla="*/ 612000 w 1346449"/>
              <a:gd name="connsiteY11" fmla="*/ 0 h 3249725"/>
              <a:gd name="connsiteX12" fmla="*/ 2939 w 1346449"/>
              <a:gd name="connsiteY12" fmla="*/ 1574694 h 3249725"/>
              <a:gd name="connsiteX13" fmla="*/ 0 w 1346449"/>
              <a:gd name="connsiteY13" fmla="*/ 1574694 h 3249725"/>
              <a:gd name="connsiteX14" fmla="*/ 2009 w 1346449"/>
              <a:gd name="connsiteY14" fmla="*/ 1577097 h 3249725"/>
              <a:gd name="connsiteX15" fmla="*/ 0 w 1346449"/>
              <a:gd name="connsiteY15" fmla="*/ 1582292 h 3249725"/>
              <a:gd name="connsiteX16" fmla="*/ 6353 w 1346449"/>
              <a:gd name="connsiteY16" fmla="*/ 1582292 h 3249725"/>
              <a:gd name="connsiteX17" fmla="*/ 273414 w 1346449"/>
              <a:gd name="connsiteY17" fmla="*/ 2376121 h 3249725"/>
              <a:gd name="connsiteX18" fmla="*/ 1091887 w 1346449"/>
              <a:gd name="connsiteY18" fmla="*/ 2366694 h 3249725"/>
              <a:gd name="connsiteX19" fmla="*/ 1340768 w 1346449"/>
              <a:gd name="connsiteY19" fmla="*/ 1582292 h 3249725"/>
              <a:gd name="connsiteX20" fmla="*/ 1346449 w 1346449"/>
              <a:gd name="connsiteY20" fmla="*/ 1582292 h 3249725"/>
              <a:gd name="connsiteX21" fmla="*/ 1344512 w 1346449"/>
              <a:gd name="connsiteY21" fmla="*/ 1577284 h 3249725"/>
              <a:gd name="connsiteX22" fmla="*/ 1346448 w 1346449"/>
              <a:gd name="connsiteY22" fmla="*/ 1574694 h 3249725"/>
              <a:gd name="connsiteX23" fmla="*/ 1343510 w 1346449"/>
              <a:gd name="connsiteY23" fmla="*/ 1574694 h 3249725"/>
              <a:gd name="connsiteX24" fmla="*/ 755186 w 1346449"/>
              <a:gd name="connsiteY24" fmla="*/ 82950 h 3249725"/>
              <a:gd name="connsiteX0" fmla="*/ 1148449 w 1346449"/>
              <a:gd name="connsiteY0" fmla="*/ 2374775 h 3166775"/>
              <a:gd name="connsiteX1" fmla="*/ 198001 w 1346449"/>
              <a:gd name="connsiteY1" fmla="*/ 2374775 h 3166775"/>
              <a:gd name="connsiteX2" fmla="*/ 1 w 1346449"/>
              <a:gd name="connsiteY2" fmla="*/ 3166775 h 3166775"/>
              <a:gd name="connsiteX3" fmla="*/ 1346449 w 1346449"/>
              <a:gd name="connsiteY3" fmla="*/ 3166775 h 3166775"/>
              <a:gd name="connsiteX4" fmla="*/ 1148449 w 1346449"/>
              <a:gd name="connsiteY4" fmla="*/ 2374775 h 3166775"/>
              <a:gd name="connsiteX5" fmla="*/ 755186 w 1346449"/>
              <a:gd name="connsiteY5" fmla="*/ 0 h 3166775"/>
              <a:gd name="connsiteX6" fmla="*/ 734449 w 1346449"/>
              <a:gd name="connsiteY6" fmla="*/ 1231644 h 3166775"/>
              <a:gd name="connsiteX7" fmla="*/ 853246 w 1346449"/>
              <a:gd name="connsiteY7" fmla="*/ 1400264 h 3166775"/>
              <a:gd name="connsiteX8" fmla="*/ 673226 w 1346449"/>
              <a:gd name="connsiteY8" fmla="*/ 1580284 h 3166775"/>
              <a:gd name="connsiteX9" fmla="*/ 493206 w 1346449"/>
              <a:gd name="connsiteY9" fmla="*/ 1400264 h 3166775"/>
              <a:gd name="connsiteX10" fmla="*/ 612000 w 1346449"/>
              <a:gd name="connsiteY10" fmla="*/ 1231645 h 3166775"/>
              <a:gd name="connsiteX11" fmla="*/ 591263 w 1346449"/>
              <a:gd name="connsiteY11" fmla="*/ 10368 h 3166775"/>
              <a:gd name="connsiteX12" fmla="*/ 2939 w 1346449"/>
              <a:gd name="connsiteY12" fmla="*/ 1491744 h 3166775"/>
              <a:gd name="connsiteX13" fmla="*/ 0 w 1346449"/>
              <a:gd name="connsiteY13" fmla="*/ 1491744 h 3166775"/>
              <a:gd name="connsiteX14" fmla="*/ 2009 w 1346449"/>
              <a:gd name="connsiteY14" fmla="*/ 1494147 h 3166775"/>
              <a:gd name="connsiteX15" fmla="*/ 0 w 1346449"/>
              <a:gd name="connsiteY15" fmla="*/ 1499342 h 3166775"/>
              <a:gd name="connsiteX16" fmla="*/ 6353 w 1346449"/>
              <a:gd name="connsiteY16" fmla="*/ 1499342 h 3166775"/>
              <a:gd name="connsiteX17" fmla="*/ 273414 w 1346449"/>
              <a:gd name="connsiteY17" fmla="*/ 2293171 h 3166775"/>
              <a:gd name="connsiteX18" fmla="*/ 1091887 w 1346449"/>
              <a:gd name="connsiteY18" fmla="*/ 2283744 h 3166775"/>
              <a:gd name="connsiteX19" fmla="*/ 1340768 w 1346449"/>
              <a:gd name="connsiteY19" fmla="*/ 1499342 h 3166775"/>
              <a:gd name="connsiteX20" fmla="*/ 1346449 w 1346449"/>
              <a:gd name="connsiteY20" fmla="*/ 1499342 h 3166775"/>
              <a:gd name="connsiteX21" fmla="*/ 1344512 w 1346449"/>
              <a:gd name="connsiteY21" fmla="*/ 1494334 h 3166775"/>
              <a:gd name="connsiteX22" fmla="*/ 1346448 w 1346449"/>
              <a:gd name="connsiteY22" fmla="*/ 1491744 h 3166775"/>
              <a:gd name="connsiteX23" fmla="*/ 1343510 w 1346449"/>
              <a:gd name="connsiteY23" fmla="*/ 1491744 h 3166775"/>
              <a:gd name="connsiteX24" fmla="*/ 755186 w 1346449"/>
              <a:gd name="connsiteY24" fmla="*/ 0 h 31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46449" h="3166775">
                <a:moveTo>
                  <a:pt x="1148449" y="2374775"/>
                </a:moveTo>
                <a:lnTo>
                  <a:pt x="198001" y="2374775"/>
                </a:lnTo>
                <a:lnTo>
                  <a:pt x="1" y="3166775"/>
                </a:lnTo>
                <a:lnTo>
                  <a:pt x="1346449" y="3166775"/>
                </a:lnTo>
                <a:lnTo>
                  <a:pt x="1148449" y="2374775"/>
                </a:lnTo>
                <a:close/>
                <a:moveTo>
                  <a:pt x="755186" y="0"/>
                </a:moveTo>
                <a:cubicBezTo>
                  <a:pt x="755186" y="438198"/>
                  <a:pt x="734449" y="793446"/>
                  <a:pt x="734449" y="1231644"/>
                </a:cubicBezTo>
                <a:cubicBezTo>
                  <a:pt x="803843" y="1256124"/>
                  <a:pt x="853246" y="1322425"/>
                  <a:pt x="853246" y="1400264"/>
                </a:cubicBezTo>
                <a:cubicBezTo>
                  <a:pt x="853246" y="1499686"/>
                  <a:pt x="772648" y="1580284"/>
                  <a:pt x="673226" y="1580284"/>
                </a:cubicBezTo>
                <a:cubicBezTo>
                  <a:pt x="573804" y="1580284"/>
                  <a:pt x="493206" y="1499686"/>
                  <a:pt x="493206" y="1400264"/>
                </a:cubicBezTo>
                <a:cubicBezTo>
                  <a:pt x="493206" y="1322426"/>
                  <a:pt x="542608" y="1256126"/>
                  <a:pt x="612000" y="1231645"/>
                </a:cubicBezTo>
                <a:lnTo>
                  <a:pt x="591263" y="10368"/>
                </a:lnTo>
                <a:lnTo>
                  <a:pt x="2939" y="1491744"/>
                </a:lnTo>
                <a:lnTo>
                  <a:pt x="0" y="1491744"/>
                </a:lnTo>
                <a:lnTo>
                  <a:pt x="2009" y="1494147"/>
                </a:lnTo>
                <a:lnTo>
                  <a:pt x="0" y="1499342"/>
                </a:lnTo>
                <a:lnTo>
                  <a:pt x="6353" y="1499342"/>
                </a:lnTo>
                <a:cubicBezTo>
                  <a:pt x="274151" y="1797289"/>
                  <a:pt x="320153" y="2031319"/>
                  <a:pt x="273414" y="2293171"/>
                </a:cubicBezTo>
                <a:lnTo>
                  <a:pt x="1091887" y="2283744"/>
                </a:lnTo>
                <a:cubicBezTo>
                  <a:pt x="1035756" y="1984266"/>
                  <a:pt x="1081794" y="1833397"/>
                  <a:pt x="1340768" y="1499342"/>
                </a:cubicBezTo>
                <a:lnTo>
                  <a:pt x="1346449" y="1499342"/>
                </a:lnTo>
                <a:lnTo>
                  <a:pt x="1344512" y="1494334"/>
                </a:lnTo>
                <a:cubicBezTo>
                  <a:pt x="1345124" y="1493447"/>
                  <a:pt x="1345785" y="1492596"/>
                  <a:pt x="1346448" y="1491744"/>
                </a:cubicBezTo>
                <a:lnTo>
                  <a:pt x="1343510" y="1491744"/>
                </a:lnTo>
                <a:cubicBezTo>
                  <a:pt x="1140490" y="966846"/>
                  <a:pt x="958206" y="524898"/>
                  <a:pt x="7551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p>
        </p:txBody>
      </p:sp>
      <p:sp>
        <p:nvSpPr>
          <p:cNvPr id="121" name="Rectangle 7">
            <a:extLst>
              <a:ext uri="{FF2B5EF4-FFF2-40B4-BE49-F238E27FC236}">
                <a16:creationId xmlns:a16="http://schemas.microsoft.com/office/drawing/2014/main" id="{FDD2E131-5F72-1552-D7AE-C94122ED99F0}"/>
              </a:ext>
            </a:extLst>
          </p:cNvPr>
          <p:cNvSpPr/>
          <p:nvPr/>
        </p:nvSpPr>
        <p:spPr>
          <a:xfrm rot="18900000">
            <a:off x="6595792" y="3814216"/>
            <a:ext cx="225664" cy="502732"/>
          </a:xfrm>
          <a:custGeom>
            <a:avLst/>
            <a:gdLst/>
            <a:ahLst/>
            <a:cxnLst/>
            <a:rect l="l" t="t" r="r" b="b"/>
            <a:pathLst>
              <a:path w="154109" h="343323">
                <a:moveTo>
                  <a:pt x="102909" y="313772"/>
                </a:moveTo>
                <a:lnTo>
                  <a:pt x="102909" y="328547"/>
                </a:lnTo>
                <a:cubicBezTo>
                  <a:pt x="102909" y="336708"/>
                  <a:pt x="96294" y="343322"/>
                  <a:pt x="88133" y="343323"/>
                </a:cubicBezTo>
                <a:lnTo>
                  <a:pt x="65975" y="343322"/>
                </a:lnTo>
                <a:cubicBezTo>
                  <a:pt x="57814" y="343322"/>
                  <a:pt x="51199" y="336708"/>
                  <a:pt x="51199" y="328547"/>
                </a:cubicBezTo>
                <a:cubicBezTo>
                  <a:pt x="51199" y="323622"/>
                  <a:pt x="51200" y="318696"/>
                  <a:pt x="51200" y="313771"/>
                </a:cubicBezTo>
                <a:close/>
                <a:moveTo>
                  <a:pt x="123327" y="15459"/>
                </a:moveTo>
                <a:cubicBezTo>
                  <a:pt x="141678" y="29245"/>
                  <a:pt x="152926" y="50497"/>
                  <a:pt x="154008" y="73425"/>
                </a:cubicBezTo>
                <a:cubicBezTo>
                  <a:pt x="155089" y="96353"/>
                  <a:pt x="145890" y="118568"/>
                  <a:pt x="128916" y="134021"/>
                </a:cubicBezTo>
                <a:lnTo>
                  <a:pt x="119294" y="123450"/>
                </a:lnTo>
                <a:cubicBezTo>
                  <a:pt x="133118" y="110865"/>
                  <a:pt x="140611" y="92772"/>
                  <a:pt x="139730" y="74098"/>
                </a:cubicBezTo>
                <a:cubicBezTo>
                  <a:pt x="138850" y="55424"/>
                  <a:pt x="129689" y="38115"/>
                  <a:pt x="114743" y="26887"/>
                </a:cubicBezTo>
                <a:close/>
                <a:moveTo>
                  <a:pt x="136698" y="17411"/>
                </a:moveTo>
                <a:cubicBezTo>
                  <a:pt x="103758" y="-15529"/>
                  <a:pt x="50351" y="-15529"/>
                  <a:pt x="17412" y="17411"/>
                </a:cubicBezTo>
                <a:cubicBezTo>
                  <a:pt x="-15528" y="50351"/>
                  <a:pt x="-15528" y="103757"/>
                  <a:pt x="17412" y="136697"/>
                </a:cubicBezTo>
                <a:cubicBezTo>
                  <a:pt x="50351" y="169637"/>
                  <a:pt x="103758" y="169637"/>
                  <a:pt x="136698" y="136697"/>
                </a:cubicBezTo>
                <a:cubicBezTo>
                  <a:pt x="169637" y="103757"/>
                  <a:pt x="169637" y="50351"/>
                  <a:pt x="136698" y="17411"/>
                </a:cubicBezTo>
                <a:close/>
                <a:moveTo>
                  <a:pt x="154109" y="0"/>
                </a:moveTo>
                <a:cubicBezTo>
                  <a:pt x="196665" y="42556"/>
                  <a:pt x="196665" y="111552"/>
                  <a:pt x="154109" y="154108"/>
                </a:cubicBezTo>
                <a:cubicBezTo>
                  <a:pt x="139576" y="168641"/>
                  <a:pt x="121959" y="178211"/>
                  <a:pt x="102912" y="180994"/>
                </a:cubicBezTo>
                <a:lnTo>
                  <a:pt x="102912" y="308310"/>
                </a:lnTo>
                <a:lnTo>
                  <a:pt x="51197" y="308310"/>
                </a:lnTo>
                <a:lnTo>
                  <a:pt x="51197" y="180994"/>
                </a:lnTo>
                <a:cubicBezTo>
                  <a:pt x="32150" y="178211"/>
                  <a:pt x="14534" y="168641"/>
                  <a:pt x="0" y="154108"/>
                </a:cubicBezTo>
                <a:cubicBezTo>
                  <a:pt x="-42555" y="111552"/>
                  <a:pt x="-42555" y="42556"/>
                  <a:pt x="0" y="0"/>
                </a:cubicBezTo>
                <a:cubicBezTo>
                  <a:pt x="42556" y="-42556"/>
                  <a:pt x="111553" y="-42556"/>
                  <a:pt x="154109"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2" name="Parallelogram 15">
            <a:extLst>
              <a:ext uri="{FF2B5EF4-FFF2-40B4-BE49-F238E27FC236}">
                <a16:creationId xmlns:a16="http://schemas.microsoft.com/office/drawing/2014/main" id="{A913E0F4-21F1-F5FA-8F9E-8A84F843B925}"/>
              </a:ext>
            </a:extLst>
          </p:cNvPr>
          <p:cNvSpPr/>
          <p:nvPr/>
        </p:nvSpPr>
        <p:spPr>
          <a:xfrm flipH="1">
            <a:off x="2277083" y="4801567"/>
            <a:ext cx="464493" cy="464493"/>
          </a:xfrm>
          <a:custGeom>
            <a:avLst/>
            <a:gdLst/>
            <a:ahLst/>
            <a:cxnLst/>
            <a:rect l="l" t="t" r="r" b="b"/>
            <a:pathLst>
              <a:path w="3242753" h="3227814">
                <a:moveTo>
                  <a:pt x="1621376" y="1043635"/>
                </a:moveTo>
                <a:cubicBezTo>
                  <a:pt x="1557188" y="1043635"/>
                  <a:pt x="1505154" y="1095669"/>
                  <a:pt x="1505154" y="1159857"/>
                </a:cubicBezTo>
                <a:lnTo>
                  <a:pt x="1505154" y="1625483"/>
                </a:lnTo>
                <a:lnTo>
                  <a:pt x="1033577" y="1625483"/>
                </a:lnTo>
                <a:cubicBezTo>
                  <a:pt x="969389" y="1625483"/>
                  <a:pt x="917355" y="1677517"/>
                  <a:pt x="917355" y="1741705"/>
                </a:cubicBezTo>
                <a:cubicBezTo>
                  <a:pt x="917355" y="1805893"/>
                  <a:pt x="969389" y="1857927"/>
                  <a:pt x="1033577" y="1857927"/>
                </a:cubicBezTo>
                <a:lnTo>
                  <a:pt x="1614688" y="1857927"/>
                </a:lnTo>
                <a:lnTo>
                  <a:pt x="1619859" y="1856884"/>
                </a:lnTo>
                <a:cubicBezTo>
                  <a:pt x="1620361" y="1857187"/>
                  <a:pt x="1620868" y="1857190"/>
                  <a:pt x="1621376" y="1857190"/>
                </a:cubicBezTo>
                <a:cubicBezTo>
                  <a:pt x="1685564" y="1857190"/>
                  <a:pt x="1737598" y="1805156"/>
                  <a:pt x="1737598" y="1740968"/>
                </a:cubicBezTo>
                <a:lnTo>
                  <a:pt x="1737598" y="1159857"/>
                </a:lnTo>
                <a:cubicBezTo>
                  <a:pt x="1737598" y="1095669"/>
                  <a:pt x="1685564" y="1043635"/>
                  <a:pt x="1621376" y="1043635"/>
                </a:cubicBezTo>
                <a:close/>
                <a:moveTo>
                  <a:pt x="1621376" y="628818"/>
                </a:moveTo>
                <a:cubicBezTo>
                  <a:pt x="2206882" y="628818"/>
                  <a:pt x="2681529" y="1103464"/>
                  <a:pt x="2681529" y="1688970"/>
                </a:cubicBezTo>
                <a:cubicBezTo>
                  <a:pt x="2681529" y="2274476"/>
                  <a:pt x="2206882" y="2749122"/>
                  <a:pt x="1621376" y="2749122"/>
                </a:cubicBezTo>
                <a:cubicBezTo>
                  <a:pt x="1035870" y="2749122"/>
                  <a:pt x="561223" y="2274476"/>
                  <a:pt x="561223" y="1688970"/>
                </a:cubicBezTo>
                <a:cubicBezTo>
                  <a:pt x="561223" y="1103464"/>
                  <a:pt x="1035870" y="628818"/>
                  <a:pt x="1621376" y="628818"/>
                </a:cubicBezTo>
                <a:close/>
                <a:moveTo>
                  <a:pt x="1621376" y="424596"/>
                </a:moveTo>
                <a:cubicBezTo>
                  <a:pt x="923081" y="424596"/>
                  <a:pt x="357001" y="990676"/>
                  <a:pt x="357001" y="1688970"/>
                </a:cubicBezTo>
                <a:cubicBezTo>
                  <a:pt x="357001" y="2128645"/>
                  <a:pt x="581423" y="2515905"/>
                  <a:pt x="922189" y="2742109"/>
                </a:cubicBezTo>
                <a:lnTo>
                  <a:pt x="652992" y="3227814"/>
                </a:lnTo>
                <a:lnTo>
                  <a:pt x="911997" y="3227814"/>
                </a:lnTo>
                <a:lnTo>
                  <a:pt x="1121304" y="2850168"/>
                </a:lnTo>
                <a:cubicBezTo>
                  <a:pt x="1274563" y="2916691"/>
                  <a:pt x="1443689" y="2953344"/>
                  <a:pt x="1621376" y="2953344"/>
                </a:cubicBezTo>
                <a:cubicBezTo>
                  <a:pt x="1799063" y="2953344"/>
                  <a:pt x="1968189" y="2916691"/>
                  <a:pt x="2121449" y="2850168"/>
                </a:cubicBezTo>
                <a:lnTo>
                  <a:pt x="2330755" y="3227814"/>
                </a:lnTo>
                <a:lnTo>
                  <a:pt x="2589760" y="3227814"/>
                </a:lnTo>
                <a:lnTo>
                  <a:pt x="2320563" y="2742109"/>
                </a:lnTo>
                <a:cubicBezTo>
                  <a:pt x="2661329" y="2515905"/>
                  <a:pt x="2885751" y="2128645"/>
                  <a:pt x="2885751" y="1688970"/>
                </a:cubicBezTo>
                <a:cubicBezTo>
                  <a:pt x="2885751" y="990676"/>
                  <a:pt x="2319671" y="424596"/>
                  <a:pt x="1621376" y="424596"/>
                </a:cubicBezTo>
                <a:close/>
                <a:moveTo>
                  <a:pt x="2599800" y="123238"/>
                </a:moveTo>
                <a:cubicBezTo>
                  <a:pt x="2434609" y="120698"/>
                  <a:pt x="2268460" y="180476"/>
                  <a:pt x="2139563" y="303161"/>
                </a:cubicBezTo>
                <a:lnTo>
                  <a:pt x="3057258" y="1232053"/>
                </a:lnTo>
                <a:cubicBezTo>
                  <a:pt x="3305736" y="977255"/>
                  <a:pt x="3304415" y="570405"/>
                  <a:pt x="3054287" y="317226"/>
                </a:cubicBezTo>
                <a:cubicBezTo>
                  <a:pt x="2929224" y="190636"/>
                  <a:pt x="2764991" y="125778"/>
                  <a:pt x="2599800" y="123238"/>
                </a:cubicBezTo>
                <a:close/>
                <a:moveTo>
                  <a:pt x="642953" y="123238"/>
                </a:moveTo>
                <a:cubicBezTo>
                  <a:pt x="477762" y="125778"/>
                  <a:pt x="313529" y="190636"/>
                  <a:pt x="188466" y="317226"/>
                </a:cubicBezTo>
                <a:cubicBezTo>
                  <a:pt x="-61662" y="570405"/>
                  <a:pt x="-62983" y="977255"/>
                  <a:pt x="185495" y="1232053"/>
                </a:cubicBezTo>
                <a:lnTo>
                  <a:pt x="1103190" y="303161"/>
                </a:lnTo>
                <a:cubicBezTo>
                  <a:pt x="974294" y="180476"/>
                  <a:pt x="808144" y="120698"/>
                  <a:pt x="642953" y="123238"/>
                </a:cubicBezTo>
                <a:close/>
                <a:moveTo>
                  <a:pt x="1722692" y="0"/>
                </a:moveTo>
                <a:lnTo>
                  <a:pt x="1520061" y="0"/>
                </a:lnTo>
                <a:cubicBezTo>
                  <a:pt x="1440152" y="0"/>
                  <a:pt x="1375373" y="64779"/>
                  <a:pt x="1375373" y="144688"/>
                </a:cubicBezTo>
                <a:lnTo>
                  <a:pt x="1375373" y="289376"/>
                </a:lnTo>
                <a:lnTo>
                  <a:pt x="1867380" y="289376"/>
                </a:lnTo>
                <a:lnTo>
                  <a:pt x="1867380" y="144688"/>
                </a:lnTo>
                <a:cubicBezTo>
                  <a:pt x="1867380" y="64779"/>
                  <a:pt x="1802601" y="0"/>
                  <a:pt x="17226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3" name="Freeform 19">
            <a:extLst>
              <a:ext uri="{FF2B5EF4-FFF2-40B4-BE49-F238E27FC236}">
                <a16:creationId xmlns:a16="http://schemas.microsoft.com/office/drawing/2014/main" id="{978416A9-1391-13A2-720B-A12116FA785B}"/>
              </a:ext>
            </a:extLst>
          </p:cNvPr>
          <p:cNvSpPr/>
          <p:nvPr/>
        </p:nvSpPr>
        <p:spPr>
          <a:xfrm>
            <a:off x="4755467" y="3802164"/>
            <a:ext cx="460778" cy="453389"/>
          </a:xfrm>
          <a:custGeom>
            <a:avLst/>
            <a:gdLst/>
            <a:ahLst/>
            <a:cxnLst/>
            <a:rect l="l" t="t" r="r" b="b"/>
            <a:pathLst>
              <a:path w="3214097" h="3162551">
                <a:moveTo>
                  <a:pt x="1014592" y="2306036"/>
                </a:moveTo>
                <a:cubicBezTo>
                  <a:pt x="854868" y="2306036"/>
                  <a:pt x="725386" y="2435518"/>
                  <a:pt x="725386" y="2595242"/>
                </a:cubicBezTo>
                <a:cubicBezTo>
                  <a:pt x="725386" y="2754966"/>
                  <a:pt x="854868" y="2884448"/>
                  <a:pt x="1014592" y="2884448"/>
                </a:cubicBezTo>
                <a:cubicBezTo>
                  <a:pt x="1174316" y="2884448"/>
                  <a:pt x="1303798" y="2754966"/>
                  <a:pt x="1303798" y="2595242"/>
                </a:cubicBezTo>
                <a:cubicBezTo>
                  <a:pt x="1303798" y="2435518"/>
                  <a:pt x="1174316" y="2306036"/>
                  <a:pt x="1014592" y="2306036"/>
                </a:cubicBezTo>
                <a:close/>
                <a:moveTo>
                  <a:pt x="481275" y="1691816"/>
                </a:moveTo>
                <a:cubicBezTo>
                  <a:pt x="321551" y="1691816"/>
                  <a:pt x="192069" y="1821298"/>
                  <a:pt x="192069" y="1981022"/>
                </a:cubicBezTo>
                <a:cubicBezTo>
                  <a:pt x="192069" y="2140746"/>
                  <a:pt x="321551" y="2270228"/>
                  <a:pt x="481275" y="2270228"/>
                </a:cubicBezTo>
                <a:cubicBezTo>
                  <a:pt x="640999" y="2270228"/>
                  <a:pt x="770481" y="2140746"/>
                  <a:pt x="770481" y="1981022"/>
                </a:cubicBezTo>
                <a:cubicBezTo>
                  <a:pt x="770481" y="1821298"/>
                  <a:pt x="640999" y="1691816"/>
                  <a:pt x="481275" y="1691816"/>
                </a:cubicBezTo>
                <a:close/>
                <a:moveTo>
                  <a:pt x="2764751" y="1113404"/>
                </a:moveTo>
                <a:cubicBezTo>
                  <a:pt x="2605027" y="1113404"/>
                  <a:pt x="2475545" y="1242886"/>
                  <a:pt x="2475545" y="1402610"/>
                </a:cubicBezTo>
                <a:cubicBezTo>
                  <a:pt x="2475545" y="1562334"/>
                  <a:pt x="2605027" y="1691816"/>
                  <a:pt x="2764751" y="1691816"/>
                </a:cubicBezTo>
                <a:cubicBezTo>
                  <a:pt x="2924475" y="1691816"/>
                  <a:pt x="3053957" y="1562334"/>
                  <a:pt x="3053957" y="1402610"/>
                </a:cubicBezTo>
                <a:cubicBezTo>
                  <a:pt x="3053957" y="1242886"/>
                  <a:pt x="2924475" y="1113404"/>
                  <a:pt x="2764751" y="1113404"/>
                </a:cubicBezTo>
                <a:close/>
                <a:moveTo>
                  <a:pt x="532503" y="881964"/>
                </a:moveTo>
                <a:cubicBezTo>
                  <a:pt x="372779" y="881964"/>
                  <a:pt x="243297" y="1011446"/>
                  <a:pt x="243297" y="1171170"/>
                </a:cubicBezTo>
                <a:cubicBezTo>
                  <a:pt x="243297" y="1330894"/>
                  <a:pt x="372779" y="1460376"/>
                  <a:pt x="532503" y="1460376"/>
                </a:cubicBezTo>
                <a:cubicBezTo>
                  <a:pt x="692227" y="1460376"/>
                  <a:pt x="821709" y="1330894"/>
                  <a:pt x="821709" y="1171170"/>
                </a:cubicBezTo>
                <a:cubicBezTo>
                  <a:pt x="821709" y="1011446"/>
                  <a:pt x="692227" y="881964"/>
                  <a:pt x="532503" y="881964"/>
                </a:cubicBezTo>
                <a:close/>
                <a:moveTo>
                  <a:pt x="1162143" y="321316"/>
                </a:moveTo>
                <a:cubicBezTo>
                  <a:pt x="1002419" y="321316"/>
                  <a:pt x="872937" y="450798"/>
                  <a:pt x="872937" y="610522"/>
                </a:cubicBezTo>
                <a:cubicBezTo>
                  <a:pt x="872937" y="770246"/>
                  <a:pt x="1002419" y="899728"/>
                  <a:pt x="1162143" y="899728"/>
                </a:cubicBezTo>
                <a:cubicBezTo>
                  <a:pt x="1321867" y="899728"/>
                  <a:pt x="1451349" y="770246"/>
                  <a:pt x="1451349" y="610522"/>
                </a:cubicBezTo>
                <a:cubicBezTo>
                  <a:pt x="1451349" y="450798"/>
                  <a:pt x="1321867" y="321316"/>
                  <a:pt x="1162143" y="321316"/>
                </a:cubicBezTo>
                <a:close/>
                <a:moveTo>
                  <a:pt x="1963447" y="177300"/>
                </a:moveTo>
                <a:cubicBezTo>
                  <a:pt x="1803723" y="177300"/>
                  <a:pt x="1674241" y="306782"/>
                  <a:pt x="1674241" y="466506"/>
                </a:cubicBezTo>
                <a:cubicBezTo>
                  <a:pt x="1674241" y="626230"/>
                  <a:pt x="1803723" y="755712"/>
                  <a:pt x="1963447" y="755712"/>
                </a:cubicBezTo>
                <a:cubicBezTo>
                  <a:pt x="2123171" y="755712"/>
                  <a:pt x="2252653" y="626230"/>
                  <a:pt x="2252653" y="466506"/>
                </a:cubicBezTo>
                <a:cubicBezTo>
                  <a:pt x="2252653" y="306782"/>
                  <a:pt x="2123171" y="177300"/>
                  <a:pt x="1963447" y="177300"/>
                </a:cubicBezTo>
                <a:close/>
                <a:moveTo>
                  <a:pt x="1752672" y="312"/>
                </a:moveTo>
                <a:cubicBezTo>
                  <a:pt x="1817888" y="-690"/>
                  <a:pt x="1885249" y="703"/>
                  <a:pt x="1954799" y="4657"/>
                </a:cubicBezTo>
                <a:cubicBezTo>
                  <a:pt x="2504015" y="53541"/>
                  <a:pt x="2975590" y="412975"/>
                  <a:pt x="3145244" y="944937"/>
                </a:cubicBezTo>
                <a:cubicBezTo>
                  <a:pt x="3412664" y="2126757"/>
                  <a:pt x="2837568" y="2017487"/>
                  <a:pt x="2506889" y="1867964"/>
                </a:cubicBezTo>
                <a:cubicBezTo>
                  <a:pt x="1580987" y="1673869"/>
                  <a:pt x="2725425" y="3197869"/>
                  <a:pt x="1014520" y="3161925"/>
                </a:cubicBezTo>
                <a:cubicBezTo>
                  <a:pt x="-14898" y="3061283"/>
                  <a:pt x="-138545" y="1873713"/>
                  <a:pt x="108747" y="1100212"/>
                </a:cubicBezTo>
                <a:cubicBezTo>
                  <a:pt x="278579" y="569148"/>
                  <a:pt x="774429" y="15339"/>
                  <a:pt x="1752672" y="312"/>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4" name="Rectangle 30">
            <a:extLst>
              <a:ext uri="{FF2B5EF4-FFF2-40B4-BE49-F238E27FC236}">
                <a16:creationId xmlns:a16="http://schemas.microsoft.com/office/drawing/2014/main" id="{969D2E15-4417-369A-069C-17F89DD5A3DA}"/>
              </a:ext>
            </a:extLst>
          </p:cNvPr>
          <p:cNvSpPr/>
          <p:nvPr/>
        </p:nvSpPr>
        <p:spPr>
          <a:xfrm>
            <a:off x="8073758" y="3760224"/>
            <a:ext cx="464493" cy="463135"/>
          </a:xfrm>
          <a:custGeom>
            <a:avLst/>
            <a:gdLst/>
            <a:ahLst/>
            <a:cxnLst/>
            <a:rect l="l" t="t" r="r" b="b"/>
            <a:pathLst>
              <a:path w="3240000" h="3230531">
                <a:moveTo>
                  <a:pt x="720000" y="2697973"/>
                </a:moveTo>
                <a:cubicBezTo>
                  <a:pt x="680235" y="2697973"/>
                  <a:pt x="648000" y="2730208"/>
                  <a:pt x="648000" y="2769973"/>
                </a:cubicBezTo>
                <a:cubicBezTo>
                  <a:pt x="648000" y="2809738"/>
                  <a:pt x="680235" y="2841973"/>
                  <a:pt x="720000" y="2841973"/>
                </a:cubicBezTo>
                <a:lnTo>
                  <a:pt x="2520000" y="2841973"/>
                </a:lnTo>
                <a:cubicBezTo>
                  <a:pt x="2559765" y="2841973"/>
                  <a:pt x="2592000" y="2809738"/>
                  <a:pt x="2592000" y="2769973"/>
                </a:cubicBezTo>
                <a:cubicBezTo>
                  <a:pt x="2592000" y="2730208"/>
                  <a:pt x="2559765" y="2697973"/>
                  <a:pt x="2520000" y="2697973"/>
                </a:cubicBezTo>
                <a:close/>
                <a:moveTo>
                  <a:pt x="720000" y="2366733"/>
                </a:moveTo>
                <a:cubicBezTo>
                  <a:pt x="680235" y="2366733"/>
                  <a:pt x="648000" y="2398968"/>
                  <a:pt x="648000" y="2438733"/>
                </a:cubicBezTo>
                <a:cubicBezTo>
                  <a:pt x="648000" y="2478498"/>
                  <a:pt x="680235" y="2510733"/>
                  <a:pt x="720000" y="2510733"/>
                </a:cubicBezTo>
                <a:lnTo>
                  <a:pt x="2520000" y="2510733"/>
                </a:lnTo>
                <a:cubicBezTo>
                  <a:pt x="2559765" y="2510733"/>
                  <a:pt x="2592000" y="2478498"/>
                  <a:pt x="2592000" y="2438733"/>
                </a:cubicBezTo>
                <a:cubicBezTo>
                  <a:pt x="2592000" y="2398968"/>
                  <a:pt x="2559765" y="2366733"/>
                  <a:pt x="2520000" y="2366733"/>
                </a:cubicBezTo>
                <a:close/>
                <a:moveTo>
                  <a:pt x="720000" y="2035493"/>
                </a:moveTo>
                <a:cubicBezTo>
                  <a:pt x="680235" y="2035493"/>
                  <a:pt x="648000" y="2067728"/>
                  <a:pt x="648000" y="2107493"/>
                </a:cubicBezTo>
                <a:cubicBezTo>
                  <a:pt x="648000" y="2147258"/>
                  <a:pt x="680235" y="2179493"/>
                  <a:pt x="720000" y="2179493"/>
                </a:cubicBezTo>
                <a:lnTo>
                  <a:pt x="2520000" y="2179493"/>
                </a:lnTo>
                <a:cubicBezTo>
                  <a:pt x="2559765" y="2179493"/>
                  <a:pt x="2592000" y="2147258"/>
                  <a:pt x="2592000" y="2107493"/>
                </a:cubicBezTo>
                <a:cubicBezTo>
                  <a:pt x="2592000" y="2067728"/>
                  <a:pt x="2559765" y="2035493"/>
                  <a:pt x="2520000" y="2035493"/>
                </a:cubicBezTo>
                <a:close/>
                <a:moveTo>
                  <a:pt x="720000" y="1704253"/>
                </a:moveTo>
                <a:cubicBezTo>
                  <a:pt x="680235" y="1704253"/>
                  <a:pt x="648000" y="1736488"/>
                  <a:pt x="648000" y="1776253"/>
                </a:cubicBezTo>
                <a:cubicBezTo>
                  <a:pt x="648000" y="1816018"/>
                  <a:pt x="680235" y="1848253"/>
                  <a:pt x="720000" y="1848253"/>
                </a:cubicBezTo>
                <a:lnTo>
                  <a:pt x="2520000" y="1848253"/>
                </a:lnTo>
                <a:cubicBezTo>
                  <a:pt x="2559765" y="1848253"/>
                  <a:pt x="2592000" y="1816018"/>
                  <a:pt x="2592000" y="1776253"/>
                </a:cubicBezTo>
                <a:cubicBezTo>
                  <a:pt x="2592000" y="1736488"/>
                  <a:pt x="2559765" y="1704253"/>
                  <a:pt x="2520000" y="1704253"/>
                </a:cubicBezTo>
                <a:close/>
                <a:moveTo>
                  <a:pt x="720000" y="1373013"/>
                </a:moveTo>
                <a:cubicBezTo>
                  <a:pt x="680235" y="1373013"/>
                  <a:pt x="648000" y="1405248"/>
                  <a:pt x="648000" y="1445013"/>
                </a:cubicBezTo>
                <a:cubicBezTo>
                  <a:pt x="648000" y="1484778"/>
                  <a:pt x="680235" y="1517013"/>
                  <a:pt x="720000" y="1517013"/>
                </a:cubicBezTo>
                <a:lnTo>
                  <a:pt x="2520000" y="1517013"/>
                </a:lnTo>
                <a:cubicBezTo>
                  <a:pt x="2559765" y="1517013"/>
                  <a:pt x="2592000" y="1484778"/>
                  <a:pt x="2592000" y="1445013"/>
                </a:cubicBezTo>
                <a:cubicBezTo>
                  <a:pt x="2592000" y="1405248"/>
                  <a:pt x="2559765" y="1373013"/>
                  <a:pt x="2520000" y="1373013"/>
                </a:cubicBezTo>
                <a:close/>
                <a:moveTo>
                  <a:pt x="720000" y="1041773"/>
                </a:moveTo>
                <a:cubicBezTo>
                  <a:pt x="680235" y="1041773"/>
                  <a:pt x="648000" y="1074008"/>
                  <a:pt x="648000" y="1113773"/>
                </a:cubicBezTo>
                <a:cubicBezTo>
                  <a:pt x="648000" y="1153538"/>
                  <a:pt x="680235" y="1185773"/>
                  <a:pt x="720000" y="1185773"/>
                </a:cubicBezTo>
                <a:lnTo>
                  <a:pt x="2520000" y="1185773"/>
                </a:lnTo>
                <a:cubicBezTo>
                  <a:pt x="2559765" y="1185773"/>
                  <a:pt x="2592000" y="1153538"/>
                  <a:pt x="2592000" y="1113773"/>
                </a:cubicBezTo>
                <a:cubicBezTo>
                  <a:pt x="2592000" y="1074008"/>
                  <a:pt x="2559765" y="1041773"/>
                  <a:pt x="2520000" y="1041773"/>
                </a:cubicBezTo>
                <a:close/>
                <a:moveTo>
                  <a:pt x="0" y="305988"/>
                </a:moveTo>
                <a:lnTo>
                  <a:pt x="181957" y="305988"/>
                </a:lnTo>
                <a:lnTo>
                  <a:pt x="181957" y="470032"/>
                </a:lnTo>
                <a:cubicBezTo>
                  <a:pt x="181957" y="599267"/>
                  <a:pt x="286722" y="704032"/>
                  <a:pt x="415957" y="704032"/>
                </a:cubicBezTo>
                <a:cubicBezTo>
                  <a:pt x="545192" y="704032"/>
                  <a:pt x="649957" y="599267"/>
                  <a:pt x="649957" y="470032"/>
                </a:cubicBezTo>
                <a:lnTo>
                  <a:pt x="649957" y="305988"/>
                </a:lnTo>
                <a:lnTo>
                  <a:pt x="802357" y="305988"/>
                </a:lnTo>
                <a:lnTo>
                  <a:pt x="802357" y="470031"/>
                </a:lnTo>
                <a:cubicBezTo>
                  <a:pt x="802357" y="599266"/>
                  <a:pt x="907122" y="704031"/>
                  <a:pt x="1036357" y="704031"/>
                </a:cubicBezTo>
                <a:cubicBezTo>
                  <a:pt x="1165592" y="704031"/>
                  <a:pt x="1270357" y="599266"/>
                  <a:pt x="1270357" y="470031"/>
                </a:cubicBezTo>
                <a:lnTo>
                  <a:pt x="1270357" y="305988"/>
                </a:lnTo>
                <a:lnTo>
                  <a:pt x="1422757" y="305988"/>
                </a:lnTo>
                <a:lnTo>
                  <a:pt x="1422757" y="470030"/>
                </a:lnTo>
                <a:cubicBezTo>
                  <a:pt x="1422757" y="599265"/>
                  <a:pt x="1527522" y="704030"/>
                  <a:pt x="1656757" y="704030"/>
                </a:cubicBezTo>
                <a:cubicBezTo>
                  <a:pt x="1785992" y="704030"/>
                  <a:pt x="1890757" y="599265"/>
                  <a:pt x="1890757" y="470030"/>
                </a:cubicBezTo>
                <a:lnTo>
                  <a:pt x="1890757" y="305988"/>
                </a:lnTo>
                <a:lnTo>
                  <a:pt x="2043157" y="305988"/>
                </a:lnTo>
                <a:lnTo>
                  <a:pt x="2043157" y="470029"/>
                </a:lnTo>
                <a:cubicBezTo>
                  <a:pt x="2043157" y="599264"/>
                  <a:pt x="2147922" y="704029"/>
                  <a:pt x="2277157" y="704029"/>
                </a:cubicBezTo>
                <a:cubicBezTo>
                  <a:pt x="2406392" y="704029"/>
                  <a:pt x="2511157" y="599264"/>
                  <a:pt x="2511157" y="470029"/>
                </a:cubicBezTo>
                <a:lnTo>
                  <a:pt x="2511157" y="305988"/>
                </a:lnTo>
                <a:lnTo>
                  <a:pt x="2663557" y="305988"/>
                </a:lnTo>
                <a:lnTo>
                  <a:pt x="2663557" y="470028"/>
                </a:lnTo>
                <a:cubicBezTo>
                  <a:pt x="2663557" y="599263"/>
                  <a:pt x="2768322" y="704028"/>
                  <a:pt x="2897557" y="704028"/>
                </a:cubicBezTo>
                <a:cubicBezTo>
                  <a:pt x="3026792" y="704028"/>
                  <a:pt x="3131557" y="599263"/>
                  <a:pt x="3131557" y="470028"/>
                </a:cubicBezTo>
                <a:lnTo>
                  <a:pt x="3131557" y="305988"/>
                </a:lnTo>
                <a:lnTo>
                  <a:pt x="3240000" y="305988"/>
                </a:lnTo>
                <a:lnTo>
                  <a:pt x="3240000" y="3230531"/>
                </a:lnTo>
                <a:lnTo>
                  <a:pt x="0" y="3230531"/>
                </a:lnTo>
                <a:close/>
                <a:moveTo>
                  <a:pt x="415957" y="4"/>
                </a:moveTo>
                <a:cubicBezTo>
                  <a:pt x="485545" y="4"/>
                  <a:pt x="541957" y="56416"/>
                  <a:pt x="541957" y="126004"/>
                </a:cubicBezTo>
                <a:lnTo>
                  <a:pt x="541957" y="485972"/>
                </a:lnTo>
                <a:cubicBezTo>
                  <a:pt x="541957" y="555560"/>
                  <a:pt x="485545" y="611972"/>
                  <a:pt x="415957" y="611972"/>
                </a:cubicBezTo>
                <a:cubicBezTo>
                  <a:pt x="346369" y="611972"/>
                  <a:pt x="289957" y="555560"/>
                  <a:pt x="289957" y="485972"/>
                </a:cubicBezTo>
                <a:lnTo>
                  <a:pt x="289957" y="126004"/>
                </a:lnTo>
                <a:cubicBezTo>
                  <a:pt x="289957" y="56416"/>
                  <a:pt x="346369" y="4"/>
                  <a:pt x="415957" y="4"/>
                </a:cubicBezTo>
                <a:close/>
                <a:moveTo>
                  <a:pt x="1036357" y="3"/>
                </a:moveTo>
                <a:cubicBezTo>
                  <a:pt x="1105945" y="3"/>
                  <a:pt x="1162357" y="56415"/>
                  <a:pt x="1162357" y="126003"/>
                </a:cubicBezTo>
                <a:lnTo>
                  <a:pt x="1162357" y="485971"/>
                </a:lnTo>
                <a:cubicBezTo>
                  <a:pt x="1162357" y="555559"/>
                  <a:pt x="1105945" y="611971"/>
                  <a:pt x="1036357" y="611971"/>
                </a:cubicBezTo>
                <a:cubicBezTo>
                  <a:pt x="966769" y="611971"/>
                  <a:pt x="910357" y="555559"/>
                  <a:pt x="910357" y="485971"/>
                </a:cubicBezTo>
                <a:lnTo>
                  <a:pt x="910357" y="126003"/>
                </a:lnTo>
                <a:cubicBezTo>
                  <a:pt x="910357" y="56415"/>
                  <a:pt x="966769" y="3"/>
                  <a:pt x="1036357" y="3"/>
                </a:cubicBezTo>
                <a:close/>
                <a:moveTo>
                  <a:pt x="1656757" y="2"/>
                </a:moveTo>
                <a:cubicBezTo>
                  <a:pt x="1726345" y="2"/>
                  <a:pt x="1782757" y="56414"/>
                  <a:pt x="1782757" y="126002"/>
                </a:cubicBezTo>
                <a:lnTo>
                  <a:pt x="1782757" y="485970"/>
                </a:lnTo>
                <a:cubicBezTo>
                  <a:pt x="1782757" y="555558"/>
                  <a:pt x="1726345" y="611970"/>
                  <a:pt x="1656757" y="611970"/>
                </a:cubicBezTo>
                <a:cubicBezTo>
                  <a:pt x="1587169" y="611970"/>
                  <a:pt x="1530757" y="555558"/>
                  <a:pt x="1530757" y="485970"/>
                </a:cubicBezTo>
                <a:lnTo>
                  <a:pt x="1530757" y="126002"/>
                </a:lnTo>
                <a:cubicBezTo>
                  <a:pt x="1530757" y="56414"/>
                  <a:pt x="1587169" y="2"/>
                  <a:pt x="1656757" y="2"/>
                </a:cubicBezTo>
                <a:close/>
                <a:moveTo>
                  <a:pt x="2277157" y="1"/>
                </a:moveTo>
                <a:cubicBezTo>
                  <a:pt x="2346745" y="1"/>
                  <a:pt x="2403157" y="56413"/>
                  <a:pt x="2403157" y="126001"/>
                </a:cubicBezTo>
                <a:lnTo>
                  <a:pt x="2403157" y="485969"/>
                </a:lnTo>
                <a:cubicBezTo>
                  <a:pt x="2403157" y="555557"/>
                  <a:pt x="2346745" y="611969"/>
                  <a:pt x="2277157" y="611969"/>
                </a:cubicBezTo>
                <a:cubicBezTo>
                  <a:pt x="2207569" y="611969"/>
                  <a:pt x="2151157" y="555557"/>
                  <a:pt x="2151157" y="485969"/>
                </a:cubicBezTo>
                <a:lnTo>
                  <a:pt x="2151157" y="126001"/>
                </a:lnTo>
                <a:cubicBezTo>
                  <a:pt x="2151157" y="56413"/>
                  <a:pt x="2207569" y="1"/>
                  <a:pt x="2277157" y="1"/>
                </a:cubicBezTo>
                <a:close/>
                <a:moveTo>
                  <a:pt x="2897557" y="0"/>
                </a:moveTo>
                <a:cubicBezTo>
                  <a:pt x="2967145" y="0"/>
                  <a:pt x="3023557" y="56412"/>
                  <a:pt x="3023557" y="126000"/>
                </a:cubicBezTo>
                <a:lnTo>
                  <a:pt x="3023557" y="485968"/>
                </a:lnTo>
                <a:cubicBezTo>
                  <a:pt x="3023557" y="555556"/>
                  <a:pt x="2967145" y="611968"/>
                  <a:pt x="2897557" y="611968"/>
                </a:cubicBezTo>
                <a:cubicBezTo>
                  <a:pt x="2827969" y="611968"/>
                  <a:pt x="2771557" y="555556"/>
                  <a:pt x="2771557" y="485968"/>
                </a:cubicBezTo>
                <a:lnTo>
                  <a:pt x="2771557" y="126000"/>
                </a:lnTo>
                <a:cubicBezTo>
                  <a:pt x="2771557" y="56412"/>
                  <a:pt x="2827969" y="0"/>
                  <a:pt x="289755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5" name="Rectangle 7">
            <a:extLst>
              <a:ext uri="{FF2B5EF4-FFF2-40B4-BE49-F238E27FC236}">
                <a16:creationId xmlns:a16="http://schemas.microsoft.com/office/drawing/2014/main" id="{6A53A717-4B5D-97E2-7AF2-853930E686E8}"/>
              </a:ext>
            </a:extLst>
          </p:cNvPr>
          <p:cNvSpPr/>
          <p:nvPr/>
        </p:nvSpPr>
        <p:spPr>
          <a:xfrm>
            <a:off x="3960881" y="1678374"/>
            <a:ext cx="471567" cy="471567"/>
          </a:xfrm>
          <a:custGeom>
            <a:avLst/>
            <a:gdLst/>
            <a:ahLst/>
            <a:cxnLst/>
            <a:rect l="l" t="t" r="r" b="b"/>
            <a:pathLst>
              <a:path w="3240000" h="3240000">
                <a:moveTo>
                  <a:pt x="401869" y="2055482"/>
                </a:moveTo>
                <a:lnTo>
                  <a:pt x="869869" y="2055482"/>
                </a:lnTo>
                <a:lnTo>
                  <a:pt x="869869" y="2919482"/>
                </a:lnTo>
                <a:lnTo>
                  <a:pt x="401869" y="2919482"/>
                </a:lnTo>
                <a:close/>
                <a:moveTo>
                  <a:pt x="1121949" y="1695482"/>
                </a:moveTo>
                <a:lnTo>
                  <a:pt x="1589949" y="1695482"/>
                </a:lnTo>
                <a:lnTo>
                  <a:pt x="1589949" y="2919482"/>
                </a:lnTo>
                <a:lnTo>
                  <a:pt x="1121949" y="2919482"/>
                </a:lnTo>
                <a:close/>
                <a:moveTo>
                  <a:pt x="1842029" y="1335482"/>
                </a:moveTo>
                <a:lnTo>
                  <a:pt x="2310029" y="1335482"/>
                </a:lnTo>
                <a:lnTo>
                  <a:pt x="2310029" y="2919482"/>
                </a:lnTo>
                <a:lnTo>
                  <a:pt x="1842029" y="2919482"/>
                </a:lnTo>
                <a:close/>
                <a:moveTo>
                  <a:pt x="2562109" y="975482"/>
                </a:moveTo>
                <a:lnTo>
                  <a:pt x="3030109" y="975482"/>
                </a:lnTo>
                <a:lnTo>
                  <a:pt x="3030109" y="2919482"/>
                </a:lnTo>
                <a:lnTo>
                  <a:pt x="2562109" y="2919482"/>
                </a:lnTo>
                <a:close/>
                <a:moveTo>
                  <a:pt x="2321888" y="224805"/>
                </a:moveTo>
                <a:lnTo>
                  <a:pt x="2880631" y="247420"/>
                </a:lnTo>
                <a:lnTo>
                  <a:pt x="2620844" y="742612"/>
                </a:lnTo>
                <a:lnTo>
                  <a:pt x="2546105" y="613161"/>
                </a:lnTo>
                <a:lnTo>
                  <a:pt x="541555" y="1770488"/>
                </a:lnTo>
                <a:lnTo>
                  <a:pt x="392077" y="1511585"/>
                </a:lnTo>
                <a:lnTo>
                  <a:pt x="2396627" y="354257"/>
                </a:lnTo>
                <a:close/>
                <a:moveTo>
                  <a:pt x="0" y="0"/>
                </a:moveTo>
                <a:lnTo>
                  <a:pt x="180000" y="0"/>
                </a:lnTo>
                <a:lnTo>
                  <a:pt x="180000" y="3059999"/>
                </a:lnTo>
                <a:lnTo>
                  <a:pt x="3240000" y="3059999"/>
                </a:lnTo>
                <a:lnTo>
                  <a:pt x="3240000" y="3239999"/>
                </a:lnTo>
                <a:lnTo>
                  <a:pt x="180000" y="3239999"/>
                </a:lnTo>
                <a:lnTo>
                  <a:pt x="180000" y="3240000"/>
                </a:lnTo>
                <a:lnTo>
                  <a:pt x="0" y="3240000"/>
                </a:lnTo>
                <a:lnTo>
                  <a:pt x="0" y="3239999"/>
                </a:lnTo>
                <a:lnTo>
                  <a:pt x="0" y="305999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6" name="Rectangle 15">
            <a:extLst>
              <a:ext uri="{FF2B5EF4-FFF2-40B4-BE49-F238E27FC236}">
                <a16:creationId xmlns:a16="http://schemas.microsoft.com/office/drawing/2014/main" id="{9531EB67-58A5-E47D-DA55-B5A8EBD0E0FF}"/>
              </a:ext>
            </a:extLst>
          </p:cNvPr>
          <p:cNvSpPr/>
          <p:nvPr/>
        </p:nvSpPr>
        <p:spPr>
          <a:xfrm rot="5400000">
            <a:off x="4747741" y="1678373"/>
            <a:ext cx="472195" cy="471568"/>
          </a:xfrm>
          <a:custGeom>
            <a:avLst/>
            <a:gdLst/>
            <a:ahLst/>
            <a:cxnLst/>
            <a:rect l="l" t="t" r="r" b="b"/>
            <a:pathLst>
              <a:path w="3244313" h="3240000">
                <a:moveTo>
                  <a:pt x="2055482" y="677891"/>
                </a:moveTo>
                <a:lnTo>
                  <a:pt x="2055482" y="209891"/>
                </a:lnTo>
                <a:lnTo>
                  <a:pt x="2919482" y="209891"/>
                </a:lnTo>
                <a:lnTo>
                  <a:pt x="2919482" y="677891"/>
                </a:lnTo>
                <a:close/>
                <a:moveTo>
                  <a:pt x="1695482" y="1397971"/>
                </a:moveTo>
                <a:lnTo>
                  <a:pt x="1695482" y="929971"/>
                </a:lnTo>
                <a:lnTo>
                  <a:pt x="2919482" y="929971"/>
                </a:lnTo>
                <a:lnTo>
                  <a:pt x="2919482" y="1397971"/>
                </a:lnTo>
                <a:close/>
                <a:moveTo>
                  <a:pt x="1335482" y="2118051"/>
                </a:moveTo>
                <a:lnTo>
                  <a:pt x="1335482" y="1650051"/>
                </a:lnTo>
                <a:lnTo>
                  <a:pt x="2919482" y="1650051"/>
                </a:lnTo>
                <a:lnTo>
                  <a:pt x="2919482" y="2118051"/>
                </a:lnTo>
                <a:close/>
                <a:moveTo>
                  <a:pt x="975482" y="2838131"/>
                </a:moveTo>
                <a:lnTo>
                  <a:pt x="975482" y="2370131"/>
                </a:lnTo>
                <a:lnTo>
                  <a:pt x="2919482" y="2370131"/>
                </a:lnTo>
                <a:lnTo>
                  <a:pt x="2919482" y="2838131"/>
                </a:lnTo>
                <a:close/>
                <a:moveTo>
                  <a:pt x="10788" y="2651034"/>
                </a:moveTo>
                <a:lnTo>
                  <a:pt x="1168116" y="646484"/>
                </a:lnTo>
                <a:lnTo>
                  <a:pt x="1038664" y="571745"/>
                </a:lnTo>
                <a:lnTo>
                  <a:pt x="1533856" y="311959"/>
                </a:lnTo>
                <a:lnTo>
                  <a:pt x="1556471" y="870701"/>
                </a:lnTo>
                <a:lnTo>
                  <a:pt x="1427019" y="795962"/>
                </a:lnTo>
                <a:lnTo>
                  <a:pt x="269691" y="2800512"/>
                </a:lnTo>
                <a:close/>
                <a:moveTo>
                  <a:pt x="0" y="3240000"/>
                </a:moveTo>
                <a:lnTo>
                  <a:pt x="0" y="3060000"/>
                </a:lnTo>
                <a:lnTo>
                  <a:pt x="3064313" y="3060000"/>
                </a:lnTo>
                <a:lnTo>
                  <a:pt x="3064313" y="0"/>
                </a:lnTo>
                <a:lnTo>
                  <a:pt x="3244313" y="0"/>
                </a:lnTo>
                <a:lnTo>
                  <a:pt x="3244313" y="3240000"/>
                </a:lnTo>
                <a:lnTo>
                  <a:pt x="3240000" y="3240000"/>
                </a:lnTo>
                <a:lnTo>
                  <a:pt x="3064313" y="3240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7" name="Pie 24">
            <a:extLst>
              <a:ext uri="{FF2B5EF4-FFF2-40B4-BE49-F238E27FC236}">
                <a16:creationId xmlns:a16="http://schemas.microsoft.com/office/drawing/2014/main" id="{32069C57-373F-FAFF-916A-4368D85FD2E4}"/>
              </a:ext>
            </a:extLst>
          </p:cNvPr>
          <p:cNvSpPr/>
          <p:nvPr/>
        </p:nvSpPr>
        <p:spPr>
          <a:xfrm>
            <a:off x="3819984" y="4778642"/>
            <a:ext cx="513183" cy="510342"/>
          </a:xfrm>
          <a:custGeom>
            <a:avLst/>
            <a:gdLst/>
            <a:ahLst/>
            <a:cxnLst/>
            <a:rect l="l" t="t" r="r" b="b"/>
            <a:pathLst>
              <a:path w="3228711" h="3210836">
                <a:moveTo>
                  <a:pt x="351626" y="695968"/>
                </a:moveTo>
                <a:lnTo>
                  <a:pt x="1548007" y="1678300"/>
                </a:lnTo>
                <a:lnTo>
                  <a:pt x="236194" y="2500159"/>
                </a:lnTo>
                <a:cubicBezTo>
                  <a:pt x="-116985" y="1936431"/>
                  <a:pt x="-70514" y="1210092"/>
                  <a:pt x="351626" y="695968"/>
                </a:cubicBezTo>
                <a:close/>
                <a:moveTo>
                  <a:pt x="1957429" y="262366"/>
                </a:moveTo>
                <a:cubicBezTo>
                  <a:pt x="2634256" y="359480"/>
                  <a:pt x="3156733" y="907132"/>
                  <a:pt x="3221913" y="1587776"/>
                </a:cubicBezTo>
                <a:cubicBezTo>
                  <a:pt x="3287093" y="2268421"/>
                  <a:pt x="2878048" y="2905277"/>
                  <a:pt x="2231953" y="3129078"/>
                </a:cubicBezTo>
                <a:cubicBezTo>
                  <a:pt x="1585858" y="3352879"/>
                  <a:pt x="870522" y="3105497"/>
                  <a:pt x="500715" y="2530372"/>
                </a:cubicBezTo>
                <a:lnTo>
                  <a:pt x="1746987" y="1729019"/>
                </a:lnTo>
                <a:close/>
                <a:moveTo>
                  <a:pt x="1604447" y="200"/>
                </a:moveTo>
                <a:cubicBezTo>
                  <a:pt x="1665125" y="-778"/>
                  <a:pt x="1726175" y="1809"/>
                  <a:pt x="1787307" y="8072"/>
                </a:cubicBezTo>
                <a:lnTo>
                  <a:pt x="1629532" y="1548011"/>
                </a:lnTo>
                <a:lnTo>
                  <a:pt x="483856" y="506987"/>
                </a:lnTo>
                <a:cubicBezTo>
                  <a:pt x="773141" y="188622"/>
                  <a:pt x="1179697" y="7051"/>
                  <a:pt x="1604447" y="20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28" name="Parallelogram 30">
            <a:extLst>
              <a:ext uri="{FF2B5EF4-FFF2-40B4-BE49-F238E27FC236}">
                <a16:creationId xmlns:a16="http://schemas.microsoft.com/office/drawing/2014/main" id="{3C1DB8B5-2D21-A3E5-4480-B81FC15EDCA2}"/>
              </a:ext>
            </a:extLst>
          </p:cNvPr>
          <p:cNvSpPr/>
          <p:nvPr/>
        </p:nvSpPr>
        <p:spPr>
          <a:xfrm flipH="1">
            <a:off x="8048515" y="2687424"/>
            <a:ext cx="514976" cy="516250"/>
          </a:xfrm>
          <a:custGeom>
            <a:avLst/>
            <a:gdLst/>
            <a:ahLst/>
            <a:cxnLst/>
            <a:rect l="l" t="t" r="r" b="b"/>
            <a:pathLst>
              <a:path w="3240000" h="3248012">
                <a:moveTo>
                  <a:pt x="712553" y="858820"/>
                </a:moveTo>
                <a:cubicBezTo>
                  <a:pt x="727950" y="858820"/>
                  <a:pt x="743348" y="864694"/>
                  <a:pt x="755096" y="876443"/>
                </a:cubicBezTo>
                <a:lnTo>
                  <a:pt x="1193671" y="1315016"/>
                </a:lnTo>
                <a:lnTo>
                  <a:pt x="1509169" y="999517"/>
                </a:lnTo>
                <a:cubicBezTo>
                  <a:pt x="1509517" y="999169"/>
                  <a:pt x="1509868" y="998827"/>
                  <a:pt x="1510414" y="998691"/>
                </a:cubicBezTo>
                <a:lnTo>
                  <a:pt x="1518932" y="988592"/>
                </a:lnTo>
                <a:cubicBezTo>
                  <a:pt x="1531945" y="978263"/>
                  <a:pt x="1547912" y="974188"/>
                  <a:pt x="1563209" y="975946"/>
                </a:cubicBezTo>
                <a:cubicBezTo>
                  <a:pt x="1578505" y="977705"/>
                  <a:pt x="1593131" y="985299"/>
                  <a:pt x="1603459" y="998313"/>
                </a:cubicBezTo>
                <a:lnTo>
                  <a:pt x="1892346" y="1362277"/>
                </a:lnTo>
                <a:lnTo>
                  <a:pt x="2149759" y="1177067"/>
                </a:lnTo>
                <a:lnTo>
                  <a:pt x="2151621" y="1174867"/>
                </a:lnTo>
                <a:cubicBezTo>
                  <a:pt x="2159033" y="1169006"/>
                  <a:pt x="2167397" y="1165168"/>
                  <a:pt x="2176160" y="1163802"/>
                </a:cubicBezTo>
                <a:cubicBezTo>
                  <a:pt x="2177188" y="1163485"/>
                  <a:pt x="2178237" y="1163269"/>
                  <a:pt x="2179375" y="1163558"/>
                </a:cubicBezTo>
                <a:cubicBezTo>
                  <a:pt x="2184768" y="1161771"/>
                  <a:pt x="2190389" y="1161654"/>
                  <a:pt x="2195921" y="1162300"/>
                </a:cubicBezTo>
                <a:cubicBezTo>
                  <a:pt x="2196662" y="1162386"/>
                  <a:pt x="2197402" y="1162487"/>
                  <a:pt x="2198081" y="1162987"/>
                </a:cubicBezTo>
                <a:cubicBezTo>
                  <a:pt x="2202197" y="1163290"/>
                  <a:pt x="2206218" y="1164270"/>
                  <a:pt x="2209739" y="1166702"/>
                </a:cubicBezTo>
                <a:cubicBezTo>
                  <a:pt x="2213116" y="1166857"/>
                  <a:pt x="2216051" y="1168231"/>
                  <a:pt x="2218766" y="1170038"/>
                </a:cubicBezTo>
                <a:cubicBezTo>
                  <a:pt x="2225342" y="1173160"/>
                  <a:pt x="2231151" y="1177875"/>
                  <a:pt x="2235489" y="1184194"/>
                </a:cubicBezTo>
                <a:lnTo>
                  <a:pt x="2236132" y="1184737"/>
                </a:lnTo>
                <a:lnTo>
                  <a:pt x="2236287" y="1184934"/>
                </a:lnTo>
                <a:lnTo>
                  <a:pt x="2238712" y="1187183"/>
                </a:lnTo>
                <a:cubicBezTo>
                  <a:pt x="2239115" y="1187744"/>
                  <a:pt x="2239507" y="1188310"/>
                  <a:pt x="2239574" y="1189090"/>
                </a:cubicBezTo>
                <a:lnTo>
                  <a:pt x="2540580" y="1569705"/>
                </a:lnTo>
                <a:cubicBezTo>
                  <a:pt x="2561191" y="1595768"/>
                  <a:pt x="2556772" y="1633604"/>
                  <a:pt x="2530710" y="1654215"/>
                </a:cubicBezTo>
                <a:cubicBezTo>
                  <a:pt x="2504647" y="1674827"/>
                  <a:pt x="2466811" y="1670408"/>
                  <a:pt x="2446199" y="1644345"/>
                </a:cubicBezTo>
                <a:lnTo>
                  <a:pt x="2177884" y="1305067"/>
                </a:lnTo>
                <a:lnTo>
                  <a:pt x="1934804" y="1479967"/>
                </a:lnTo>
                <a:cubicBezTo>
                  <a:pt x="1927367" y="1485317"/>
                  <a:pt x="1919123" y="1488726"/>
                  <a:pt x="1910598" y="1489881"/>
                </a:cubicBezTo>
                <a:cubicBezTo>
                  <a:pt x="1885257" y="1507791"/>
                  <a:pt x="1850121" y="1502627"/>
                  <a:pt x="1830495" y="1477903"/>
                </a:cubicBezTo>
                <a:lnTo>
                  <a:pt x="1551924" y="1126933"/>
                </a:lnTo>
                <a:lnTo>
                  <a:pt x="1239041" y="1439816"/>
                </a:lnTo>
                <a:cubicBezTo>
                  <a:pt x="1226569" y="1452288"/>
                  <a:pt x="1209983" y="1458139"/>
                  <a:pt x="1193674" y="1456888"/>
                </a:cubicBezTo>
                <a:cubicBezTo>
                  <a:pt x="1177363" y="1458142"/>
                  <a:pt x="1160774" y="1452290"/>
                  <a:pt x="1148301" y="1439816"/>
                </a:cubicBezTo>
                <a:lnTo>
                  <a:pt x="670011" y="961527"/>
                </a:lnTo>
                <a:cubicBezTo>
                  <a:pt x="646515" y="938031"/>
                  <a:pt x="646515" y="899938"/>
                  <a:pt x="670011" y="876442"/>
                </a:cubicBezTo>
                <a:cubicBezTo>
                  <a:pt x="681760" y="864694"/>
                  <a:pt x="697157" y="858820"/>
                  <a:pt x="712553" y="858820"/>
                </a:cubicBezTo>
                <a:close/>
                <a:moveTo>
                  <a:pt x="2790000" y="699581"/>
                </a:moveTo>
                <a:lnTo>
                  <a:pt x="450000" y="699581"/>
                </a:lnTo>
                <a:lnTo>
                  <a:pt x="450000" y="1851581"/>
                </a:lnTo>
                <a:lnTo>
                  <a:pt x="2790000" y="1851581"/>
                </a:lnTo>
                <a:close/>
                <a:moveTo>
                  <a:pt x="2987972" y="519497"/>
                </a:moveTo>
                <a:lnTo>
                  <a:pt x="2987972" y="2031665"/>
                </a:lnTo>
                <a:lnTo>
                  <a:pt x="252028" y="2031665"/>
                </a:lnTo>
                <a:lnTo>
                  <a:pt x="252028" y="519497"/>
                </a:lnTo>
                <a:close/>
                <a:moveTo>
                  <a:pt x="1620000" y="0"/>
                </a:moveTo>
                <a:cubicBezTo>
                  <a:pt x="1540462" y="0"/>
                  <a:pt x="1475984" y="64478"/>
                  <a:pt x="1475984" y="144016"/>
                </a:cubicBezTo>
                <a:lnTo>
                  <a:pt x="1475984" y="267469"/>
                </a:lnTo>
                <a:lnTo>
                  <a:pt x="0" y="267469"/>
                </a:lnTo>
                <a:lnTo>
                  <a:pt x="0" y="2283693"/>
                </a:lnTo>
                <a:lnTo>
                  <a:pt x="852101" y="2283693"/>
                </a:lnTo>
                <a:lnTo>
                  <a:pt x="323771" y="3248012"/>
                </a:lnTo>
                <a:lnTo>
                  <a:pt x="621526" y="3248012"/>
                </a:lnTo>
                <a:lnTo>
                  <a:pt x="1149856" y="2283693"/>
                </a:lnTo>
                <a:lnTo>
                  <a:pt x="2090146" y="2283693"/>
                </a:lnTo>
                <a:lnTo>
                  <a:pt x="2618476" y="3248012"/>
                </a:lnTo>
                <a:lnTo>
                  <a:pt x="2916231" y="3248012"/>
                </a:lnTo>
                <a:lnTo>
                  <a:pt x="2387901" y="2283693"/>
                </a:lnTo>
                <a:lnTo>
                  <a:pt x="3240000" y="2283693"/>
                </a:lnTo>
                <a:lnTo>
                  <a:pt x="3240000" y="267469"/>
                </a:lnTo>
                <a:lnTo>
                  <a:pt x="1764016" y="267469"/>
                </a:lnTo>
                <a:lnTo>
                  <a:pt x="1764016" y="144016"/>
                </a:lnTo>
                <a:cubicBezTo>
                  <a:pt x="1764016" y="64478"/>
                  <a:pt x="1699538" y="0"/>
                  <a:pt x="16200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9" name="Block Arc 14">
            <a:extLst>
              <a:ext uri="{FF2B5EF4-FFF2-40B4-BE49-F238E27FC236}">
                <a16:creationId xmlns:a16="http://schemas.microsoft.com/office/drawing/2014/main" id="{D4EFB3E5-6936-36F1-4603-45C317A257FC}"/>
              </a:ext>
            </a:extLst>
          </p:cNvPr>
          <p:cNvSpPr/>
          <p:nvPr/>
        </p:nvSpPr>
        <p:spPr>
          <a:xfrm rot="16200000">
            <a:off x="5535415" y="1630270"/>
            <a:ext cx="567400" cy="567774"/>
          </a:xfrm>
          <a:custGeom>
            <a:avLst/>
            <a:gdLst/>
            <a:ahLst/>
            <a:cxnLst/>
            <a:rect l="l" t="t" r="r" b="b"/>
            <a:pathLst>
              <a:path w="3185463" h="3187558">
                <a:moveTo>
                  <a:pt x="764000" y="2343999"/>
                </a:moveTo>
                <a:cubicBezTo>
                  <a:pt x="566798" y="2256389"/>
                  <a:pt x="385374" y="2134753"/>
                  <a:pt x="230072" y="1981662"/>
                </a:cubicBezTo>
                <a:cubicBezTo>
                  <a:pt x="297001" y="2223876"/>
                  <a:pt x="428049" y="2439341"/>
                  <a:pt x="603989" y="2608945"/>
                </a:cubicBezTo>
                <a:cubicBezTo>
                  <a:pt x="667739" y="2525681"/>
                  <a:pt x="720588" y="2436567"/>
                  <a:pt x="764000" y="2343999"/>
                </a:cubicBezTo>
                <a:close/>
                <a:moveTo>
                  <a:pt x="783530" y="862903"/>
                </a:moveTo>
                <a:cubicBezTo>
                  <a:pt x="737619" y="760936"/>
                  <a:pt x="681240" y="662513"/>
                  <a:pt x="611676" y="571152"/>
                </a:cubicBezTo>
                <a:cubicBezTo>
                  <a:pt x="419218" y="754019"/>
                  <a:pt x="279227" y="991173"/>
                  <a:pt x="215545" y="1258034"/>
                </a:cubicBezTo>
                <a:cubicBezTo>
                  <a:pt x="378729" y="1090139"/>
                  <a:pt x="571934" y="956907"/>
                  <a:pt x="783530" y="862903"/>
                </a:cubicBezTo>
                <a:close/>
                <a:moveTo>
                  <a:pt x="935657" y="1673146"/>
                </a:moveTo>
                <a:lnTo>
                  <a:pt x="227023" y="1673146"/>
                </a:lnTo>
                <a:cubicBezTo>
                  <a:pt x="393068" y="1882941"/>
                  <a:pt x="605618" y="2045968"/>
                  <a:pt x="844267" y="2153109"/>
                </a:cubicBezTo>
                <a:cubicBezTo>
                  <a:pt x="897907" y="1997390"/>
                  <a:pt x="928862" y="1835739"/>
                  <a:pt x="935657" y="1673146"/>
                </a:cubicBezTo>
                <a:close/>
                <a:moveTo>
                  <a:pt x="935928" y="1493146"/>
                </a:moveTo>
                <a:cubicBezTo>
                  <a:pt x="928922" y="1345638"/>
                  <a:pt x="902278" y="1198995"/>
                  <a:pt x="856775" y="1056956"/>
                </a:cubicBezTo>
                <a:cubicBezTo>
                  <a:pt x="636768" y="1156959"/>
                  <a:pt x="439487" y="1304654"/>
                  <a:pt x="281464" y="1493146"/>
                </a:cubicBezTo>
                <a:close/>
                <a:moveTo>
                  <a:pt x="1469785" y="2515107"/>
                </a:moveTo>
                <a:cubicBezTo>
                  <a:pt x="1283000" y="2508124"/>
                  <a:pt x="1100523" y="2472287"/>
                  <a:pt x="927628" y="2411229"/>
                </a:cubicBezTo>
                <a:cubicBezTo>
                  <a:pt x="876831" y="2520843"/>
                  <a:pt x="814172" y="2626182"/>
                  <a:pt x="738220" y="2724387"/>
                </a:cubicBezTo>
                <a:cubicBezTo>
                  <a:pt x="944637" y="2881665"/>
                  <a:pt x="1196120" y="2982471"/>
                  <a:pt x="1469785" y="3005418"/>
                </a:cubicBezTo>
                <a:close/>
                <a:moveTo>
                  <a:pt x="1469785" y="1673146"/>
                </a:moveTo>
                <a:lnTo>
                  <a:pt x="1112275" y="1673146"/>
                </a:lnTo>
                <a:cubicBezTo>
                  <a:pt x="1105327" y="1858153"/>
                  <a:pt x="1070032" y="2042144"/>
                  <a:pt x="1008001" y="2219039"/>
                </a:cubicBezTo>
                <a:cubicBezTo>
                  <a:pt x="1155519" y="2270408"/>
                  <a:pt x="1310845" y="2300826"/>
                  <a:pt x="1469785" y="2307834"/>
                </a:cubicBezTo>
                <a:close/>
                <a:moveTo>
                  <a:pt x="1469785" y="898989"/>
                </a:moveTo>
                <a:cubicBezTo>
                  <a:pt x="1315103" y="907762"/>
                  <a:pt x="1164166" y="938783"/>
                  <a:pt x="1020939" y="990066"/>
                </a:cubicBezTo>
                <a:cubicBezTo>
                  <a:pt x="1074574" y="1153655"/>
                  <a:pt x="1105461" y="1322925"/>
                  <a:pt x="1112368" y="1493146"/>
                </a:cubicBezTo>
                <a:lnTo>
                  <a:pt x="1469785" y="1493146"/>
                </a:lnTo>
                <a:close/>
                <a:moveTo>
                  <a:pt x="1469785" y="182141"/>
                </a:moveTo>
                <a:cubicBezTo>
                  <a:pt x="1199839" y="204777"/>
                  <a:pt x="951477" y="303168"/>
                  <a:pt x="746615" y="456764"/>
                </a:cubicBezTo>
                <a:cubicBezTo>
                  <a:pt x="828296" y="562801"/>
                  <a:pt x="894225" y="677310"/>
                  <a:pt x="947434" y="796072"/>
                </a:cubicBezTo>
                <a:cubicBezTo>
                  <a:pt x="1113886" y="736067"/>
                  <a:pt x="1289644" y="700323"/>
                  <a:pt x="1469785" y="691530"/>
                </a:cubicBezTo>
                <a:close/>
                <a:moveTo>
                  <a:pt x="2150063" y="992171"/>
                </a:moveTo>
                <a:cubicBezTo>
                  <a:pt x="1990712" y="935501"/>
                  <a:pt x="1822242" y="902595"/>
                  <a:pt x="1649785" y="897224"/>
                </a:cubicBezTo>
                <a:lnTo>
                  <a:pt x="1649785" y="1493146"/>
                </a:lnTo>
                <a:lnTo>
                  <a:pt x="2063712" y="1493146"/>
                </a:lnTo>
                <a:cubicBezTo>
                  <a:pt x="2069089" y="1323887"/>
                  <a:pt x="2098366" y="1155330"/>
                  <a:pt x="2150063" y="992171"/>
                </a:cubicBezTo>
                <a:close/>
                <a:moveTo>
                  <a:pt x="2168848" y="2199110"/>
                </a:moveTo>
                <a:cubicBezTo>
                  <a:pt x="2108555" y="2028681"/>
                  <a:pt x="2073581" y="1851532"/>
                  <a:pt x="2065295" y="1673146"/>
                </a:cubicBezTo>
                <a:lnTo>
                  <a:pt x="1649785" y="1673146"/>
                </a:lnTo>
                <a:lnTo>
                  <a:pt x="1649785" y="2307299"/>
                </a:lnTo>
                <a:cubicBezTo>
                  <a:pt x="1829404" y="2299517"/>
                  <a:pt x="2004315" y="2261965"/>
                  <a:pt x="2168848" y="2199110"/>
                </a:cubicBezTo>
                <a:close/>
                <a:moveTo>
                  <a:pt x="2422394" y="446879"/>
                </a:moveTo>
                <a:cubicBezTo>
                  <a:pt x="2204309" y="287209"/>
                  <a:pt x="1938140" y="189883"/>
                  <a:pt x="1649785" y="178919"/>
                </a:cubicBezTo>
                <a:lnTo>
                  <a:pt x="1649785" y="689876"/>
                </a:lnTo>
                <a:cubicBezTo>
                  <a:pt x="1846998" y="695154"/>
                  <a:pt x="2039668" y="732502"/>
                  <a:pt x="2221721" y="797410"/>
                </a:cubicBezTo>
                <a:cubicBezTo>
                  <a:pt x="2275056" y="675360"/>
                  <a:pt x="2341760" y="557662"/>
                  <a:pt x="2422394" y="446879"/>
                </a:cubicBezTo>
                <a:close/>
                <a:moveTo>
                  <a:pt x="2447278" y="2722123"/>
                </a:moveTo>
                <a:cubicBezTo>
                  <a:pt x="2366121" y="2618714"/>
                  <a:pt x="2299534" y="2507403"/>
                  <a:pt x="2246145" y="2391362"/>
                </a:cubicBezTo>
                <a:cubicBezTo>
                  <a:pt x="2057375" y="2464119"/>
                  <a:pt x="1856285" y="2506958"/>
                  <a:pt x="1649785" y="2514779"/>
                </a:cubicBezTo>
                <a:lnTo>
                  <a:pt x="1649785" y="3008639"/>
                </a:lnTo>
                <a:cubicBezTo>
                  <a:pt x="1949198" y="2997255"/>
                  <a:pt x="2224691" y="2892757"/>
                  <a:pt x="2447278" y="2722123"/>
                </a:cubicBezTo>
                <a:close/>
                <a:moveTo>
                  <a:pt x="2878934" y="1493146"/>
                </a:moveTo>
                <a:cubicBezTo>
                  <a:pt x="2723190" y="1307255"/>
                  <a:pt x="2529440" y="1161128"/>
                  <a:pt x="2313862" y="1060620"/>
                </a:cubicBezTo>
                <a:cubicBezTo>
                  <a:pt x="2270535" y="1201714"/>
                  <a:pt x="2245604" y="1347104"/>
                  <a:pt x="2240109" y="1493146"/>
                </a:cubicBezTo>
                <a:close/>
                <a:moveTo>
                  <a:pt x="2890636" y="1673146"/>
                </a:moveTo>
                <a:lnTo>
                  <a:pt x="2241814" y="1673146"/>
                </a:lnTo>
                <a:cubicBezTo>
                  <a:pt x="2249736" y="1827102"/>
                  <a:pt x="2279520" y="1979973"/>
                  <a:pt x="2329964" y="2127513"/>
                </a:cubicBezTo>
                <a:cubicBezTo>
                  <a:pt x="2545677" y="2019923"/>
                  <a:pt x="2738160" y="1866413"/>
                  <a:pt x="2890636" y="1673146"/>
                </a:cubicBezTo>
                <a:close/>
                <a:moveTo>
                  <a:pt x="2973035" y="1284386"/>
                </a:moveTo>
                <a:cubicBezTo>
                  <a:pt x="2912066" y="1001840"/>
                  <a:pt x="2765308" y="751379"/>
                  <a:pt x="2561381" y="561108"/>
                </a:cubicBezTo>
                <a:cubicBezTo>
                  <a:pt x="2489321" y="656437"/>
                  <a:pt x="2431363" y="759225"/>
                  <a:pt x="2384553" y="865647"/>
                </a:cubicBezTo>
                <a:cubicBezTo>
                  <a:pt x="2604520" y="964977"/>
                  <a:pt x="2804622" y="1106677"/>
                  <a:pt x="2973035" y="1284386"/>
                </a:cubicBezTo>
                <a:close/>
                <a:moveTo>
                  <a:pt x="2974277" y="1897328"/>
                </a:moveTo>
                <a:cubicBezTo>
                  <a:pt x="2812488" y="2073933"/>
                  <a:pt x="2619878" y="2216690"/>
                  <a:pt x="2407486" y="2319665"/>
                </a:cubicBezTo>
                <a:cubicBezTo>
                  <a:pt x="2454169" y="2420503"/>
                  <a:pt x="2511856" y="2517376"/>
                  <a:pt x="2582047" y="2607468"/>
                </a:cubicBezTo>
                <a:cubicBezTo>
                  <a:pt x="2776399" y="2417974"/>
                  <a:pt x="2916061" y="2172750"/>
                  <a:pt x="2974277" y="1897328"/>
                </a:cubicBezTo>
                <a:close/>
                <a:moveTo>
                  <a:pt x="3185463" y="1593779"/>
                </a:moveTo>
                <a:cubicBezTo>
                  <a:pt x="3185463" y="2473999"/>
                  <a:pt x="2471904" y="3187558"/>
                  <a:pt x="1591684" y="3187558"/>
                </a:cubicBezTo>
                <a:cubicBezTo>
                  <a:pt x="738111" y="3187558"/>
                  <a:pt x="41261" y="2516549"/>
                  <a:pt x="1913" y="1673146"/>
                </a:cubicBezTo>
                <a:lnTo>
                  <a:pt x="0" y="1673146"/>
                </a:lnTo>
                <a:lnTo>
                  <a:pt x="0" y="1493146"/>
                </a:lnTo>
                <a:lnTo>
                  <a:pt x="2750" y="1493146"/>
                </a:lnTo>
                <a:cubicBezTo>
                  <a:pt x="50490" y="700174"/>
                  <a:pt x="679654" y="64473"/>
                  <a:pt x="1469785" y="6156"/>
                </a:cubicBezTo>
                <a:lnTo>
                  <a:pt x="1469785" y="0"/>
                </a:lnTo>
                <a:lnTo>
                  <a:pt x="1591684" y="0"/>
                </a:lnTo>
                <a:lnTo>
                  <a:pt x="1649785" y="0"/>
                </a:lnTo>
                <a:lnTo>
                  <a:pt x="1649785" y="2934"/>
                </a:lnTo>
                <a:cubicBezTo>
                  <a:pt x="2503127" y="31654"/>
                  <a:pt x="3185463" y="733032"/>
                  <a:pt x="3185463" y="159377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30" name="Block Arc 41">
            <a:extLst>
              <a:ext uri="{FF2B5EF4-FFF2-40B4-BE49-F238E27FC236}">
                <a16:creationId xmlns:a16="http://schemas.microsoft.com/office/drawing/2014/main" id="{864C430C-9D78-479B-AE46-B3D81D038CEC}"/>
              </a:ext>
            </a:extLst>
          </p:cNvPr>
          <p:cNvSpPr/>
          <p:nvPr/>
        </p:nvSpPr>
        <p:spPr>
          <a:xfrm>
            <a:off x="6418608" y="1583960"/>
            <a:ext cx="473301" cy="660394"/>
          </a:xfrm>
          <a:custGeom>
            <a:avLst/>
            <a:gdLst/>
            <a:ahLst/>
            <a:cxnLst/>
            <a:rect l="l" t="t" r="r" b="b"/>
            <a:pathLst>
              <a:path w="2512265" h="3505352">
                <a:moveTo>
                  <a:pt x="1276582" y="2106401"/>
                </a:moveTo>
                <a:cubicBezTo>
                  <a:pt x="1154832" y="2195007"/>
                  <a:pt x="1018024" y="2262207"/>
                  <a:pt x="871321" y="2302645"/>
                </a:cubicBezTo>
                <a:cubicBezTo>
                  <a:pt x="1041049" y="2346709"/>
                  <a:pt x="1216984" y="2342691"/>
                  <a:pt x="1380867" y="2295542"/>
                </a:cubicBezTo>
                <a:cubicBezTo>
                  <a:pt x="1352791" y="2227964"/>
                  <a:pt x="1317377" y="2164934"/>
                  <a:pt x="1276582" y="2106401"/>
                </a:cubicBezTo>
                <a:close/>
                <a:moveTo>
                  <a:pt x="931061" y="1768598"/>
                </a:moveTo>
                <a:lnTo>
                  <a:pt x="785084" y="2021438"/>
                </a:lnTo>
                <a:lnTo>
                  <a:pt x="684448" y="2196711"/>
                </a:lnTo>
                <a:cubicBezTo>
                  <a:pt x="868931" y="2169533"/>
                  <a:pt x="1041385" y="2098006"/>
                  <a:pt x="1189228" y="1991290"/>
                </a:cubicBezTo>
                <a:cubicBezTo>
                  <a:pt x="1113839" y="1904543"/>
                  <a:pt x="1026949" y="1829435"/>
                  <a:pt x="931061" y="1768598"/>
                </a:cubicBezTo>
                <a:close/>
                <a:moveTo>
                  <a:pt x="1626242" y="1739577"/>
                </a:moveTo>
                <a:cubicBezTo>
                  <a:pt x="1556851" y="1850020"/>
                  <a:pt x="1471526" y="1947792"/>
                  <a:pt x="1374302" y="2030973"/>
                </a:cubicBezTo>
                <a:cubicBezTo>
                  <a:pt x="1422822" y="2099916"/>
                  <a:pt x="1464618" y="2174537"/>
                  <a:pt x="1497466" y="2254701"/>
                </a:cubicBezTo>
                <a:cubicBezTo>
                  <a:pt x="1664534" y="2184833"/>
                  <a:pt x="1813198" y="2068027"/>
                  <a:pt x="1922549" y="1910651"/>
                </a:cubicBezTo>
                <a:close/>
                <a:moveTo>
                  <a:pt x="531158" y="1601275"/>
                </a:moveTo>
                <a:cubicBezTo>
                  <a:pt x="514831" y="1769123"/>
                  <a:pt x="535254" y="1939877"/>
                  <a:pt x="594029" y="2101141"/>
                </a:cubicBezTo>
                <a:lnTo>
                  <a:pt x="822377" y="1705631"/>
                </a:lnTo>
                <a:cubicBezTo>
                  <a:pt x="730789" y="1658398"/>
                  <a:pt x="632873" y="1623335"/>
                  <a:pt x="531158" y="1601275"/>
                </a:cubicBezTo>
                <a:close/>
                <a:moveTo>
                  <a:pt x="270885" y="1572115"/>
                </a:moveTo>
                <a:cubicBezTo>
                  <a:pt x="231457" y="1572339"/>
                  <a:pt x="191799" y="1574812"/>
                  <a:pt x="152057" y="1579894"/>
                </a:cubicBezTo>
                <a:cubicBezTo>
                  <a:pt x="195418" y="1760005"/>
                  <a:pt x="289893" y="1927350"/>
                  <a:pt x="428945" y="2058945"/>
                </a:cubicBezTo>
                <a:cubicBezTo>
                  <a:pt x="384418" y="1901749"/>
                  <a:pt x="371313" y="1738504"/>
                  <a:pt x="388331" y="1577832"/>
                </a:cubicBezTo>
                <a:cubicBezTo>
                  <a:pt x="349511" y="1573916"/>
                  <a:pt x="310313" y="1571891"/>
                  <a:pt x="270885" y="1572115"/>
                </a:cubicBezTo>
                <a:close/>
                <a:moveTo>
                  <a:pt x="1117422" y="1445810"/>
                </a:moveTo>
                <a:lnTo>
                  <a:pt x="992684" y="1661863"/>
                </a:lnTo>
                <a:cubicBezTo>
                  <a:pt x="1102065" y="1730612"/>
                  <a:pt x="1200940" y="1816138"/>
                  <a:pt x="1286200" y="1915345"/>
                </a:cubicBezTo>
                <a:cubicBezTo>
                  <a:pt x="1368713" y="1844119"/>
                  <a:pt x="1441290" y="1760865"/>
                  <a:pt x="1500981" y="1667258"/>
                </a:cubicBezTo>
                <a:close/>
                <a:moveTo>
                  <a:pt x="2092402" y="1221082"/>
                </a:moveTo>
                <a:cubicBezTo>
                  <a:pt x="2001593" y="1234047"/>
                  <a:pt x="1911092" y="1235450"/>
                  <a:pt x="1822337" y="1227227"/>
                </a:cubicBezTo>
                <a:cubicBezTo>
                  <a:pt x="1800443" y="1366691"/>
                  <a:pt x="1756170" y="1503162"/>
                  <a:pt x="1688847" y="1630684"/>
                </a:cubicBezTo>
                <a:lnTo>
                  <a:pt x="1987299" y="1802996"/>
                </a:lnTo>
                <a:cubicBezTo>
                  <a:pt x="2084887" y="1618081"/>
                  <a:pt x="2117858" y="1415133"/>
                  <a:pt x="2092402" y="1221082"/>
                </a:cubicBezTo>
                <a:close/>
                <a:moveTo>
                  <a:pt x="649579" y="1175701"/>
                </a:moveTo>
                <a:cubicBezTo>
                  <a:pt x="600911" y="1272240"/>
                  <a:pt x="566994" y="1374279"/>
                  <a:pt x="548013" y="1478728"/>
                </a:cubicBezTo>
                <a:cubicBezTo>
                  <a:pt x="665588" y="1503392"/>
                  <a:pt x="778659" y="1543786"/>
                  <a:pt x="883938" y="1599004"/>
                </a:cubicBezTo>
                <a:lnTo>
                  <a:pt x="1008644" y="1383007"/>
                </a:lnTo>
                <a:close/>
                <a:moveTo>
                  <a:pt x="1325201" y="1085928"/>
                </a:moveTo>
                <a:lnTo>
                  <a:pt x="1180226" y="1337032"/>
                </a:lnTo>
                <a:lnTo>
                  <a:pt x="1563461" y="1558293"/>
                </a:lnTo>
                <a:cubicBezTo>
                  <a:pt x="1621429" y="1447029"/>
                  <a:pt x="1659763" y="1328223"/>
                  <a:pt x="1679185" y="1206861"/>
                </a:cubicBezTo>
                <a:cubicBezTo>
                  <a:pt x="1555153" y="1183834"/>
                  <a:pt x="1435895" y="1143161"/>
                  <a:pt x="1325201" y="1085928"/>
                </a:cubicBezTo>
                <a:close/>
                <a:moveTo>
                  <a:pt x="216369" y="925587"/>
                </a:moveTo>
                <a:cubicBezTo>
                  <a:pt x="135862" y="1096620"/>
                  <a:pt x="108667" y="1281041"/>
                  <a:pt x="130011" y="1458436"/>
                </a:cubicBezTo>
                <a:cubicBezTo>
                  <a:pt x="222591" y="1446071"/>
                  <a:pt x="314795" y="1446181"/>
                  <a:pt x="405131" y="1455463"/>
                </a:cubicBezTo>
                <a:cubicBezTo>
                  <a:pt x="426945" y="1333935"/>
                  <a:pt x="466667" y="1215249"/>
                  <a:pt x="524206" y="1103317"/>
                </a:cubicBezTo>
                <a:close/>
                <a:moveTo>
                  <a:pt x="943246" y="797103"/>
                </a:moveTo>
                <a:cubicBezTo>
                  <a:pt x="853400" y="873630"/>
                  <a:pt x="774733" y="963960"/>
                  <a:pt x="711316" y="1066306"/>
                </a:cubicBezTo>
                <a:lnTo>
                  <a:pt x="1071447" y="1274228"/>
                </a:lnTo>
                <a:lnTo>
                  <a:pt x="1215869" y="1024081"/>
                </a:lnTo>
                <a:cubicBezTo>
                  <a:pt x="1115458" y="961776"/>
                  <a:pt x="1023809" y="885272"/>
                  <a:pt x="943246" y="797103"/>
                </a:cubicBezTo>
                <a:close/>
                <a:moveTo>
                  <a:pt x="1777831" y="614825"/>
                </a:moveTo>
                <a:cubicBezTo>
                  <a:pt x="1828108" y="774217"/>
                  <a:pt x="1847177" y="940426"/>
                  <a:pt x="1835302" y="1104709"/>
                </a:cubicBezTo>
                <a:cubicBezTo>
                  <a:pt x="1912529" y="1111680"/>
                  <a:pt x="1991200" y="1110618"/>
                  <a:pt x="2070135" y="1099634"/>
                </a:cubicBezTo>
                <a:cubicBezTo>
                  <a:pt x="2023430" y="916066"/>
                  <a:pt x="1923963" y="746103"/>
                  <a:pt x="1777831" y="614825"/>
                </a:cubicBezTo>
                <a:close/>
                <a:moveTo>
                  <a:pt x="1613169" y="587153"/>
                </a:moveTo>
                <a:lnTo>
                  <a:pt x="1386789" y="979253"/>
                </a:lnTo>
                <a:cubicBezTo>
                  <a:pt x="1482593" y="1028182"/>
                  <a:pt x="1585369" y="1063521"/>
                  <a:pt x="1692132" y="1084514"/>
                </a:cubicBezTo>
                <a:cubicBezTo>
                  <a:pt x="1702376" y="916614"/>
                  <a:pt x="1676765" y="746730"/>
                  <a:pt x="1613169" y="587153"/>
                </a:cubicBezTo>
                <a:close/>
                <a:moveTo>
                  <a:pt x="1500307" y="531421"/>
                </a:moveTo>
                <a:cubicBezTo>
                  <a:pt x="1333628" y="560682"/>
                  <a:pt x="1177718" y="626786"/>
                  <a:pt x="1041762" y="721997"/>
                </a:cubicBezTo>
                <a:cubicBezTo>
                  <a:pt x="1111912" y="797410"/>
                  <a:pt x="1191076" y="863204"/>
                  <a:pt x="1277416" y="917480"/>
                </a:cubicBezTo>
                <a:close/>
                <a:moveTo>
                  <a:pt x="708730" y="442269"/>
                </a:moveTo>
                <a:cubicBezTo>
                  <a:pt x="536145" y="518354"/>
                  <a:pt x="384460" y="645249"/>
                  <a:pt x="277225" y="815684"/>
                </a:cubicBezTo>
                <a:lnTo>
                  <a:pt x="586010" y="993961"/>
                </a:lnTo>
                <a:cubicBezTo>
                  <a:pt x="658009" y="876621"/>
                  <a:pt x="747803" y="773217"/>
                  <a:pt x="850548" y="685844"/>
                </a:cubicBezTo>
                <a:cubicBezTo>
                  <a:pt x="795399" y="611028"/>
                  <a:pt x="747545" y="529652"/>
                  <a:pt x="708730" y="442269"/>
                </a:cubicBezTo>
                <a:close/>
                <a:moveTo>
                  <a:pt x="1114411" y="355452"/>
                </a:moveTo>
                <a:cubicBezTo>
                  <a:pt x="1016499" y="355167"/>
                  <a:pt x="919324" y="369705"/>
                  <a:pt x="826255" y="398131"/>
                </a:cubicBezTo>
                <a:cubicBezTo>
                  <a:pt x="858722" y="474940"/>
                  <a:pt x="900618" y="545829"/>
                  <a:pt x="948599" y="611249"/>
                </a:cubicBezTo>
                <a:cubicBezTo>
                  <a:pt x="1085375" y="512974"/>
                  <a:pt x="1240825" y="441488"/>
                  <a:pt x="1406980" y="401715"/>
                </a:cubicBezTo>
                <a:cubicBezTo>
                  <a:pt x="1310969" y="370847"/>
                  <a:pt x="1212322" y="355738"/>
                  <a:pt x="1114411" y="355452"/>
                </a:cubicBezTo>
                <a:close/>
                <a:moveTo>
                  <a:pt x="1776283" y="295101"/>
                </a:moveTo>
                <a:lnTo>
                  <a:pt x="1710896" y="408983"/>
                </a:lnTo>
                <a:cubicBezTo>
                  <a:pt x="2209777" y="726145"/>
                  <a:pt x="2373723" y="1383396"/>
                  <a:pt x="2075153" y="1900534"/>
                </a:cubicBezTo>
                <a:cubicBezTo>
                  <a:pt x="1777480" y="2416119"/>
                  <a:pt x="1129323" y="2603192"/>
                  <a:pt x="606057" y="2333243"/>
                </a:cubicBezTo>
                <a:lnTo>
                  <a:pt x="534769" y="2457402"/>
                </a:lnTo>
                <a:cubicBezTo>
                  <a:pt x="1115347" y="2755664"/>
                  <a:pt x="1834151" y="2554240"/>
                  <a:pt x="2173557" y="1987198"/>
                </a:cubicBezTo>
                <a:cubicBezTo>
                  <a:pt x="2520801" y="1407062"/>
                  <a:pt x="2343129" y="657734"/>
                  <a:pt x="1776283" y="295101"/>
                </a:cubicBezTo>
                <a:close/>
                <a:moveTo>
                  <a:pt x="1831804" y="0"/>
                </a:moveTo>
                <a:cubicBezTo>
                  <a:pt x="1881515" y="0"/>
                  <a:pt x="1921814" y="40299"/>
                  <a:pt x="1921814" y="90010"/>
                </a:cubicBezTo>
                <a:cubicBezTo>
                  <a:pt x="1921814" y="123853"/>
                  <a:pt x="1903137" y="153333"/>
                  <a:pt x="1874873" y="167531"/>
                </a:cubicBezTo>
                <a:cubicBezTo>
                  <a:pt x="2505724" y="579432"/>
                  <a:pt x="2701456" y="1419035"/>
                  <a:pt x="2311836" y="2069966"/>
                </a:cubicBezTo>
                <a:cubicBezTo>
                  <a:pt x="2067801" y="2477672"/>
                  <a:pt x="1650037" y="2717958"/>
                  <a:pt x="1209422" y="2750781"/>
                </a:cubicBezTo>
                <a:lnTo>
                  <a:pt x="1209422" y="3191198"/>
                </a:lnTo>
                <a:cubicBezTo>
                  <a:pt x="1228953" y="3190691"/>
                  <a:pt x="1248332" y="3191937"/>
                  <a:pt x="1267595" y="3193449"/>
                </a:cubicBezTo>
                <a:cubicBezTo>
                  <a:pt x="1660899" y="3224325"/>
                  <a:pt x="1926978" y="3358049"/>
                  <a:pt x="1884661" y="3503570"/>
                </a:cubicBezTo>
                <a:lnTo>
                  <a:pt x="318693" y="3505352"/>
                </a:lnTo>
                <a:cubicBezTo>
                  <a:pt x="273700" y="3359367"/>
                  <a:pt x="539657" y="3224666"/>
                  <a:pt x="934393" y="3193515"/>
                </a:cubicBezTo>
                <a:lnTo>
                  <a:pt x="993398" y="3191208"/>
                </a:lnTo>
                <a:lnTo>
                  <a:pt x="993398" y="2750894"/>
                </a:lnTo>
                <a:cubicBezTo>
                  <a:pt x="812915" y="2737642"/>
                  <a:pt x="632784" y="2688481"/>
                  <a:pt x="463078" y="2601537"/>
                </a:cubicBezTo>
                <a:cubicBezTo>
                  <a:pt x="463677" y="2602537"/>
                  <a:pt x="463694" y="2603560"/>
                  <a:pt x="463694" y="2604587"/>
                </a:cubicBezTo>
                <a:cubicBezTo>
                  <a:pt x="463694" y="2654298"/>
                  <a:pt x="423395" y="2694597"/>
                  <a:pt x="373684" y="2694597"/>
                </a:cubicBezTo>
                <a:cubicBezTo>
                  <a:pt x="323973" y="2694597"/>
                  <a:pt x="283674" y="2654298"/>
                  <a:pt x="283674" y="2604587"/>
                </a:cubicBezTo>
                <a:cubicBezTo>
                  <a:pt x="283674" y="2554876"/>
                  <a:pt x="323973" y="2514577"/>
                  <a:pt x="373684" y="2514577"/>
                </a:cubicBezTo>
                <a:lnTo>
                  <a:pt x="377019" y="2515250"/>
                </a:lnTo>
                <a:lnTo>
                  <a:pt x="511820" y="2280472"/>
                </a:lnTo>
                <a:lnTo>
                  <a:pt x="495824" y="2271237"/>
                </a:lnTo>
                <a:lnTo>
                  <a:pt x="496783" y="2269575"/>
                </a:lnTo>
                <a:cubicBezTo>
                  <a:pt x="34226" y="1964050"/>
                  <a:pt x="-130424" y="1362029"/>
                  <a:pt x="110016" y="864184"/>
                </a:cubicBezTo>
                <a:lnTo>
                  <a:pt x="106296" y="862036"/>
                </a:lnTo>
                <a:lnTo>
                  <a:pt x="148828" y="788370"/>
                </a:lnTo>
                <a:lnTo>
                  <a:pt x="169099" y="753258"/>
                </a:lnTo>
                <a:lnTo>
                  <a:pt x="170873" y="754281"/>
                </a:lnTo>
                <a:cubicBezTo>
                  <a:pt x="475914" y="264737"/>
                  <a:pt x="1106018" y="92008"/>
                  <a:pt x="1617242" y="355196"/>
                </a:cubicBezTo>
                <a:lnTo>
                  <a:pt x="1748044" y="127384"/>
                </a:lnTo>
                <a:lnTo>
                  <a:pt x="1751959" y="129632"/>
                </a:lnTo>
                <a:cubicBezTo>
                  <a:pt x="1745165" y="117975"/>
                  <a:pt x="1741794" y="104386"/>
                  <a:pt x="1741794" y="90010"/>
                </a:cubicBezTo>
                <a:cubicBezTo>
                  <a:pt x="1741794" y="40299"/>
                  <a:pt x="1782093" y="0"/>
                  <a:pt x="183180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31" name="Right Triangle 17">
            <a:extLst>
              <a:ext uri="{FF2B5EF4-FFF2-40B4-BE49-F238E27FC236}">
                <a16:creationId xmlns:a16="http://schemas.microsoft.com/office/drawing/2014/main" id="{F5C6280E-E057-D53C-6888-416D8E3C0930}"/>
              </a:ext>
            </a:extLst>
          </p:cNvPr>
          <p:cNvSpPr/>
          <p:nvPr/>
        </p:nvSpPr>
        <p:spPr>
          <a:xfrm>
            <a:off x="4715803" y="4760617"/>
            <a:ext cx="385790" cy="546392"/>
          </a:xfrm>
          <a:custGeom>
            <a:avLst/>
            <a:gdLst/>
            <a:ahLst/>
            <a:cxnLst/>
            <a:rect l="l" t="t" r="r" b="b"/>
            <a:pathLst>
              <a:path w="2387678" h="3240000">
                <a:moveTo>
                  <a:pt x="1645041" y="17032"/>
                </a:moveTo>
                <a:lnTo>
                  <a:pt x="2376264" y="17032"/>
                </a:lnTo>
                <a:lnTo>
                  <a:pt x="2376264" y="17033"/>
                </a:lnTo>
                <a:lnTo>
                  <a:pt x="1645042" y="17033"/>
                </a:lnTo>
                <a:close/>
                <a:moveTo>
                  <a:pt x="0" y="17032"/>
                </a:moveTo>
                <a:lnTo>
                  <a:pt x="1379678" y="17032"/>
                </a:lnTo>
                <a:lnTo>
                  <a:pt x="1379678" y="996125"/>
                </a:lnTo>
                <a:lnTo>
                  <a:pt x="2376264" y="996125"/>
                </a:lnTo>
                <a:lnTo>
                  <a:pt x="2376264" y="3240000"/>
                </a:lnTo>
                <a:lnTo>
                  <a:pt x="0" y="3240000"/>
                </a:lnTo>
                <a:close/>
                <a:moveTo>
                  <a:pt x="1498869" y="0"/>
                </a:moveTo>
                <a:lnTo>
                  <a:pt x="2387678" y="888809"/>
                </a:lnTo>
                <a:lnTo>
                  <a:pt x="1498869"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2" name="Oval 27">
            <a:extLst>
              <a:ext uri="{FF2B5EF4-FFF2-40B4-BE49-F238E27FC236}">
                <a16:creationId xmlns:a16="http://schemas.microsoft.com/office/drawing/2014/main" id="{A2DB6C52-0D88-4A91-02C0-1669DE8B23E7}"/>
              </a:ext>
            </a:extLst>
          </p:cNvPr>
          <p:cNvSpPr/>
          <p:nvPr/>
        </p:nvSpPr>
        <p:spPr>
          <a:xfrm>
            <a:off x="1428553" y="5628842"/>
            <a:ext cx="409732" cy="779216"/>
          </a:xfrm>
          <a:custGeom>
            <a:avLst/>
            <a:gdLst/>
            <a:ahLst/>
            <a:cxnLst/>
            <a:rect l="l" t="t" r="r" b="b"/>
            <a:pathLst>
              <a:path w="1703664" h="3240001">
                <a:moveTo>
                  <a:pt x="952533" y="2024463"/>
                </a:moveTo>
                <a:lnTo>
                  <a:pt x="856710" y="2024464"/>
                </a:lnTo>
                <a:lnTo>
                  <a:pt x="649879" y="2143878"/>
                </a:lnTo>
                <a:lnTo>
                  <a:pt x="728753" y="2280491"/>
                </a:lnTo>
                <a:lnTo>
                  <a:pt x="800462" y="2239090"/>
                </a:lnTo>
                <a:lnTo>
                  <a:pt x="800462" y="2476837"/>
                </a:lnTo>
                <a:lnTo>
                  <a:pt x="649878" y="2476837"/>
                </a:lnTo>
                <a:lnTo>
                  <a:pt x="649878" y="2634602"/>
                </a:lnTo>
                <a:lnTo>
                  <a:pt x="1067658" y="2634602"/>
                </a:lnTo>
                <a:lnTo>
                  <a:pt x="1067657" y="2476837"/>
                </a:lnTo>
                <a:lnTo>
                  <a:pt x="952532" y="2476837"/>
                </a:lnTo>
                <a:lnTo>
                  <a:pt x="952532" y="2151292"/>
                </a:lnTo>
                <a:lnTo>
                  <a:pt x="952534" y="2151291"/>
                </a:lnTo>
                <a:close/>
                <a:moveTo>
                  <a:pt x="851832" y="1776101"/>
                </a:moveTo>
                <a:cubicBezTo>
                  <a:pt x="1189868" y="1776101"/>
                  <a:pt x="1463900" y="2050133"/>
                  <a:pt x="1463900" y="2388169"/>
                </a:cubicBezTo>
                <a:cubicBezTo>
                  <a:pt x="1463900" y="2726205"/>
                  <a:pt x="1189868" y="3000237"/>
                  <a:pt x="851832" y="3000237"/>
                </a:cubicBezTo>
                <a:cubicBezTo>
                  <a:pt x="513796" y="3000237"/>
                  <a:pt x="239764" y="2726205"/>
                  <a:pt x="239764" y="2388169"/>
                </a:cubicBezTo>
                <a:cubicBezTo>
                  <a:pt x="239764" y="2050133"/>
                  <a:pt x="513796" y="1776101"/>
                  <a:pt x="851832" y="1776101"/>
                </a:cubicBezTo>
                <a:close/>
                <a:moveTo>
                  <a:pt x="851832" y="1689019"/>
                </a:moveTo>
                <a:cubicBezTo>
                  <a:pt x="465702" y="1689019"/>
                  <a:pt x="152682" y="2002039"/>
                  <a:pt x="152682" y="2388169"/>
                </a:cubicBezTo>
                <a:cubicBezTo>
                  <a:pt x="152682" y="2774299"/>
                  <a:pt x="465702" y="3087319"/>
                  <a:pt x="851832" y="3087319"/>
                </a:cubicBezTo>
                <a:cubicBezTo>
                  <a:pt x="1237962" y="3087319"/>
                  <a:pt x="1550982" y="2774299"/>
                  <a:pt x="1550982" y="2388169"/>
                </a:cubicBezTo>
                <a:cubicBezTo>
                  <a:pt x="1550982" y="2002039"/>
                  <a:pt x="1237962" y="1689019"/>
                  <a:pt x="851832" y="1689019"/>
                </a:cubicBezTo>
                <a:close/>
                <a:moveTo>
                  <a:pt x="851832" y="1536337"/>
                </a:moveTo>
                <a:cubicBezTo>
                  <a:pt x="1322286" y="1536337"/>
                  <a:pt x="1703664" y="1917715"/>
                  <a:pt x="1703664" y="2388169"/>
                </a:cubicBezTo>
                <a:cubicBezTo>
                  <a:pt x="1703664" y="2858623"/>
                  <a:pt x="1322286" y="3240001"/>
                  <a:pt x="851832" y="3240001"/>
                </a:cubicBezTo>
                <a:cubicBezTo>
                  <a:pt x="381378" y="3240001"/>
                  <a:pt x="0" y="2858623"/>
                  <a:pt x="0" y="2388169"/>
                </a:cubicBezTo>
                <a:cubicBezTo>
                  <a:pt x="0" y="1917715"/>
                  <a:pt x="381378" y="1536337"/>
                  <a:pt x="851832" y="1536337"/>
                </a:cubicBezTo>
                <a:close/>
                <a:moveTo>
                  <a:pt x="1173126" y="1"/>
                </a:moveTo>
                <a:lnTo>
                  <a:pt x="1383673" y="1"/>
                </a:lnTo>
                <a:lnTo>
                  <a:pt x="1383673" y="954514"/>
                </a:lnTo>
                <a:lnTo>
                  <a:pt x="1173126" y="1187717"/>
                </a:lnTo>
                <a:close/>
                <a:moveTo>
                  <a:pt x="619488" y="0"/>
                </a:moveTo>
                <a:lnTo>
                  <a:pt x="1099698" y="0"/>
                </a:lnTo>
                <a:lnTo>
                  <a:pt x="1099698" y="1265464"/>
                </a:lnTo>
                <a:lnTo>
                  <a:pt x="859593" y="1532640"/>
                </a:lnTo>
                <a:lnTo>
                  <a:pt x="619488" y="1265464"/>
                </a:lnTo>
                <a:close/>
                <a:moveTo>
                  <a:pt x="335512" y="0"/>
                </a:moveTo>
                <a:lnTo>
                  <a:pt x="546059" y="0"/>
                </a:lnTo>
                <a:lnTo>
                  <a:pt x="546059" y="1166181"/>
                </a:lnTo>
                <a:lnTo>
                  <a:pt x="335512" y="92745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3" name="Parallelogram 15">
            <a:extLst>
              <a:ext uri="{FF2B5EF4-FFF2-40B4-BE49-F238E27FC236}">
                <a16:creationId xmlns:a16="http://schemas.microsoft.com/office/drawing/2014/main" id="{DF1A6BFF-CB3A-3FC0-8C66-E77C3811E9FB}"/>
              </a:ext>
            </a:extLst>
          </p:cNvPr>
          <p:cNvSpPr/>
          <p:nvPr/>
        </p:nvSpPr>
        <p:spPr>
          <a:xfrm rot="16200000">
            <a:off x="5546920" y="3704789"/>
            <a:ext cx="598764" cy="648141"/>
          </a:xfrm>
          <a:custGeom>
            <a:avLst/>
            <a:gdLst/>
            <a:ahLst/>
            <a:cxnLst/>
            <a:rect l="l" t="t" r="r" b="b"/>
            <a:pathLst>
              <a:path w="2993176" h="3240001">
                <a:moveTo>
                  <a:pt x="1299907" y="647892"/>
                </a:moveTo>
                <a:lnTo>
                  <a:pt x="665509" y="1620000"/>
                </a:lnTo>
                <a:lnTo>
                  <a:pt x="1299907" y="2592108"/>
                </a:lnTo>
                <a:lnTo>
                  <a:pt x="634398" y="2592108"/>
                </a:lnTo>
                <a:lnTo>
                  <a:pt x="0" y="1620000"/>
                </a:lnTo>
                <a:lnTo>
                  <a:pt x="634398" y="647892"/>
                </a:lnTo>
                <a:close/>
                <a:moveTo>
                  <a:pt x="2993176" y="1620001"/>
                </a:moveTo>
                <a:lnTo>
                  <a:pt x="1913056" y="3240001"/>
                </a:lnTo>
                <a:lnTo>
                  <a:pt x="1782206" y="3043749"/>
                </a:lnTo>
                <a:lnTo>
                  <a:pt x="1110064" y="3043749"/>
                </a:lnTo>
                <a:cubicBezTo>
                  <a:pt x="1089036" y="3096599"/>
                  <a:pt x="1037333" y="3133759"/>
                  <a:pt x="976952" y="3133759"/>
                </a:cubicBezTo>
                <a:cubicBezTo>
                  <a:pt x="923853" y="3133759"/>
                  <a:pt x="877466" y="3105022"/>
                  <a:pt x="854540" y="3061058"/>
                </a:cubicBezTo>
                <a:lnTo>
                  <a:pt x="302383" y="3169763"/>
                </a:lnTo>
                <a:lnTo>
                  <a:pt x="302383" y="2809723"/>
                </a:lnTo>
                <a:lnTo>
                  <a:pt x="854540" y="2918427"/>
                </a:lnTo>
                <a:cubicBezTo>
                  <a:pt x="877466" y="2874463"/>
                  <a:pt x="923853" y="2845727"/>
                  <a:pt x="976952" y="2845727"/>
                </a:cubicBezTo>
                <a:cubicBezTo>
                  <a:pt x="1037333" y="2845727"/>
                  <a:pt x="1089036" y="2882887"/>
                  <a:pt x="1110064" y="2935737"/>
                </a:cubicBezTo>
                <a:lnTo>
                  <a:pt x="1710190" y="2935737"/>
                </a:lnTo>
                <a:lnTo>
                  <a:pt x="832936" y="1620001"/>
                </a:lnTo>
                <a:lnTo>
                  <a:pt x="1913056"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4" name="Round Same Side Corner Rectangle 21">
            <a:extLst>
              <a:ext uri="{FF2B5EF4-FFF2-40B4-BE49-F238E27FC236}">
                <a16:creationId xmlns:a16="http://schemas.microsoft.com/office/drawing/2014/main" id="{BF068360-D765-FA6F-A4F6-A0E0FA191B3E}"/>
              </a:ext>
            </a:extLst>
          </p:cNvPr>
          <p:cNvSpPr/>
          <p:nvPr/>
        </p:nvSpPr>
        <p:spPr>
          <a:xfrm rot="10800000">
            <a:off x="6321120" y="2703590"/>
            <a:ext cx="386665" cy="436639"/>
          </a:xfrm>
          <a:custGeom>
            <a:avLst/>
            <a:gdLst/>
            <a:ahLst/>
            <a:cxnLst/>
            <a:rect l="l" t="t" r="r" b="b"/>
            <a:pathLst>
              <a:path w="2880320" h="3252576">
                <a:moveTo>
                  <a:pt x="612726" y="2220771"/>
                </a:moveTo>
                <a:cubicBezTo>
                  <a:pt x="662432" y="2220771"/>
                  <a:pt x="702726" y="2180477"/>
                  <a:pt x="702726" y="2130771"/>
                </a:cubicBezTo>
                <a:lnTo>
                  <a:pt x="702726" y="438771"/>
                </a:lnTo>
                <a:cubicBezTo>
                  <a:pt x="702726" y="389065"/>
                  <a:pt x="662432" y="348771"/>
                  <a:pt x="612726" y="348771"/>
                </a:cubicBezTo>
                <a:cubicBezTo>
                  <a:pt x="563020" y="348771"/>
                  <a:pt x="522726" y="389065"/>
                  <a:pt x="522726" y="438771"/>
                </a:cubicBezTo>
                <a:lnTo>
                  <a:pt x="522726" y="2130771"/>
                </a:lnTo>
                <a:cubicBezTo>
                  <a:pt x="522726" y="2180477"/>
                  <a:pt x="563020" y="2220771"/>
                  <a:pt x="612726" y="2220771"/>
                </a:cubicBezTo>
                <a:close/>
                <a:moveTo>
                  <a:pt x="1188790" y="2220771"/>
                </a:moveTo>
                <a:cubicBezTo>
                  <a:pt x="1238496" y="2220771"/>
                  <a:pt x="1278790" y="2180477"/>
                  <a:pt x="1278790" y="2130771"/>
                </a:cubicBezTo>
                <a:lnTo>
                  <a:pt x="1278790" y="438771"/>
                </a:lnTo>
                <a:cubicBezTo>
                  <a:pt x="1278790" y="389065"/>
                  <a:pt x="1238496" y="348771"/>
                  <a:pt x="1188790" y="348771"/>
                </a:cubicBezTo>
                <a:cubicBezTo>
                  <a:pt x="1139084" y="348771"/>
                  <a:pt x="1098790" y="389065"/>
                  <a:pt x="1098790" y="438771"/>
                </a:cubicBezTo>
                <a:lnTo>
                  <a:pt x="1098790" y="2130771"/>
                </a:lnTo>
                <a:cubicBezTo>
                  <a:pt x="1098790" y="2180477"/>
                  <a:pt x="1139084" y="2220771"/>
                  <a:pt x="1188790" y="2220771"/>
                </a:cubicBezTo>
                <a:close/>
                <a:moveTo>
                  <a:pt x="1764854" y="2220771"/>
                </a:moveTo>
                <a:cubicBezTo>
                  <a:pt x="1814560" y="2220771"/>
                  <a:pt x="1854854" y="2180477"/>
                  <a:pt x="1854854" y="2130771"/>
                </a:cubicBezTo>
                <a:lnTo>
                  <a:pt x="1854854" y="438771"/>
                </a:lnTo>
                <a:cubicBezTo>
                  <a:pt x="1854854" y="389065"/>
                  <a:pt x="1814560" y="348771"/>
                  <a:pt x="1764854" y="348771"/>
                </a:cubicBezTo>
                <a:cubicBezTo>
                  <a:pt x="1715148" y="348771"/>
                  <a:pt x="1674854" y="389065"/>
                  <a:pt x="1674854" y="438771"/>
                </a:cubicBezTo>
                <a:lnTo>
                  <a:pt x="1674854" y="2130771"/>
                </a:lnTo>
                <a:cubicBezTo>
                  <a:pt x="1674854" y="2180477"/>
                  <a:pt x="1715148" y="2220771"/>
                  <a:pt x="1764854" y="2220771"/>
                </a:cubicBezTo>
                <a:close/>
                <a:moveTo>
                  <a:pt x="2340918" y="2220771"/>
                </a:moveTo>
                <a:cubicBezTo>
                  <a:pt x="2390624" y="2220771"/>
                  <a:pt x="2430918" y="2180477"/>
                  <a:pt x="2430918" y="2130771"/>
                </a:cubicBezTo>
                <a:lnTo>
                  <a:pt x="2430918" y="438771"/>
                </a:lnTo>
                <a:cubicBezTo>
                  <a:pt x="2430918" y="389065"/>
                  <a:pt x="2390624" y="348771"/>
                  <a:pt x="2340918" y="348771"/>
                </a:cubicBezTo>
                <a:cubicBezTo>
                  <a:pt x="2291212" y="348771"/>
                  <a:pt x="2250918" y="389065"/>
                  <a:pt x="2250918" y="438771"/>
                </a:cubicBezTo>
                <a:lnTo>
                  <a:pt x="2250918" y="2130771"/>
                </a:lnTo>
                <a:cubicBezTo>
                  <a:pt x="2250918" y="2180477"/>
                  <a:pt x="2291212" y="2220771"/>
                  <a:pt x="2340918" y="2220771"/>
                </a:cubicBezTo>
                <a:close/>
                <a:moveTo>
                  <a:pt x="2784182" y="2519920"/>
                </a:moveTo>
                <a:lnTo>
                  <a:pt x="96136" y="2519920"/>
                </a:lnTo>
                <a:lnTo>
                  <a:pt x="96136" y="419995"/>
                </a:lnTo>
                <a:cubicBezTo>
                  <a:pt x="96136" y="188038"/>
                  <a:pt x="284174" y="0"/>
                  <a:pt x="516131" y="0"/>
                </a:cubicBezTo>
                <a:lnTo>
                  <a:pt x="2364187" y="0"/>
                </a:lnTo>
                <a:cubicBezTo>
                  <a:pt x="2596144" y="0"/>
                  <a:pt x="2784182" y="188038"/>
                  <a:pt x="2784182" y="419995"/>
                </a:cubicBezTo>
                <a:close/>
                <a:moveTo>
                  <a:pt x="1687966" y="3252576"/>
                </a:moveTo>
                <a:lnTo>
                  <a:pt x="1192350" y="3252576"/>
                </a:lnTo>
                <a:cubicBezTo>
                  <a:pt x="1129224" y="3252576"/>
                  <a:pt x="1078050" y="3201402"/>
                  <a:pt x="1078050" y="3138276"/>
                </a:cubicBezTo>
                <a:lnTo>
                  <a:pt x="1078050" y="3023976"/>
                </a:lnTo>
                <a:lnTo>
                  <a:pt x="60008" y="3023976"/>
                </a:lnTo>
                <a:cubicBezTo>
                  <a:pt x="26866" y="3023976"/>
                  <a:pt x="0" y="2997110"/>
                  <a:pt x="0" y="2963968"/>
                </a:cubicBezTo>
                <a:lnTo>
                  <a:pt x="0" y="2723944"/>
                </a:lnTo>
                <a:cubicBezTo>
                  <a:pt x="0" y="2690802"/>
                  <a:pt x="26866" y="2663936"/>
                  <a:pt x="60008" y="2663936"/>
                </a:cubicBezTo>
                <a:lnTo>
                  <a:pt x="2820312" y="2663936"/>
                </a:lnTo>
                <a:cubicBezTo>
                  <a:pt x="2853454" y="2663936"/>
                  <a:pt x="2880320" y="2690802"/>
                  <a:pt x="2880320" y="2723944"/>
                </a:cubicBezTo>
                <a:lnTo>
                  <a:pt x="2880320" y="2963968"/>
                </a:lnTo>
                <a:cubicBezTo>
                  <a:pt x="2880320" y="2997110"/>
                  <a:pt x="2853454" y="3023976"/>
                  <a:pt x="2820312" y="3023976"/>
                </a:cubicBezTo>
                <a:lnTo>
                  <a:pt x="1802266" y="3023976"/>
                </a:lnTo>
                <a:lnTo>
                  <a:pt x="1802266" y="3138276"/>
                </a:lnTo>
                <a:cubicBezTo>
                  <a:pt x="1802266" y="3201402"/>
                  <a:pt x="1751092" y="3252576"/>
                  <a:pt x="1687966" y="325257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5" name="Oval 26">
            <a:extLst>
              <a:ext uri="{FF2B5EF4-FFF2-40B4-BE49-F238E27FC236}">
                <a16:creationId xmlns:a16="http://schemas.microsoft.com/office/drawing/2014/main" id="{37F83082-EA79-243C-F566-05A328901104}"/>
              </a:ext>
            </a:extLst>
          </p:cNvPr>
          <p:cNvSpPr/>
          <p:nvPr/>
        </p:nvSpPr>
        <p:spPr>
          <a:xfrm>
            <a:off x="3976999" y="3746933"/>
            <a:ext cx="472482" cy="563852"/>
          </a:xfrm>
          <a:custGeom>
            <a:avLst/>
            <a:gdLst/>
            <a:ahLst/>
            <a:cxnLst/>
            <a:rect l="l" t="t" r="r" b="b"/>
            <a:pathLst>
              <a:path w="2543357" h="3035197">
                <a:moveTo>
                  <a:pt x="1932497" y="885460"/>
                </a:moveTo>
                <a:lnTo>
                  <a:pt x="1858608" y="981586"/>
                </a:lnTo>
                <a:cubicBezTo>
                  <a:pt x="2087948" y="1157874"/>
                  <a:pt x="2221364" y="1431493"/>
                  <a:pt x="2219022" y="1720748"/>
                </a:cubicBezTo>
                <a:lnTo>
                  <a:pt x="2340261" y="1721729"/>
                </a:lnTo>
                <a:cubicBezTo>
                  <a:pt x="2342911" y="1394473"/>
                  <a:pt x="2191967" y="1084907"/>
                  <a:pt x="1932497" y="885460"/>
                </a:cubicBezTo>
                <a:close/>
                <a:moveTo>
                  <a:pt x="1028922" y="281987"/>
                </a:moveTo>
                <a:cubicBezTo>
                  <a:pt x="1157068" y="321344"/>
                  <a:pt x="1128134" y="299573"/>
                  <a:pt x="1193247" y="332230"/>
                </a:cubicBezTo>
                <a:cubicBezTo>
                  <a:pt x="1269854" y="451410"/>
                  <a:pt x="1301375" y="602654"/>
                  <a:pt x="1295736" y="739575"/>
                </a:cubicBezTo>
                <a:cubicBezTo>
                  <a:pt x="1418781" y="730097"/>
                  <a:pt x="1391656" y="622269"/>
                  <a:pt x="1842154" y="674175"/>
                </a:cubicBezTo>
                <a:cubicBezTo>
                  <a:pt x="2251963" y="725703"/>
                  <a:pt x="2543357" y="1202505"/>
                  <a:pt x="2543357" y="1911138"/>
                </a:cubicBezTo>
                <a:cubicBezTo>
                  <a:pt x="2543357" y="2619771"/>
                  <a:pt x="2228290" y="3174439"/>
                  <a:pt x="1189012" y="3004227"/>
                </a:cubicBezTo>
                <a:cubicBezTo>
                  <a:pt x="266689" y="3142266"/>
                  <a:pt x="99973" y="2479414"/>
                  <a:pt x="24671" y="2089269"/>
                </a:cubicBezTo>
                <a:cubicBezTo>
                  <a:pt x="-50631" y="1699124"/>
                  <a:pt x="9514" y="922425"/>
                  <a:pt x="737199" y="663358"/>
                </a:cubicBezTo>
                <a:cubicBezTo>
                  <a:pt x="1021153" y="585721"/>
                  <a:pt x="1093645" y="690425"/>
                  <a:pt x="1216376" y="728497"/>
                </a:cubicBezTo>
                <a:cubicBezTo>
                  <a:pt x="1183268" y="569368"/>
                  <a:pt x="1135766" y="458984"/>
                  <a:pt x="1028922" y="281987"/>
                </a:cubicBezTo>
                <a:close/>
                <a:moveTo>
                  <a:pt x="1919942" y="47"/>
                </a:moveTo>
                <a:cubicBezTo>
                  <a:pt x="2086542" y="1491"/>
                  <a:pt x="2263938" y="35583"/>
                  <a:pt x="2350876" y="60453"/>
                </a:cubicBezTo>
                <a:cubicBezTo>
                  <a:pt x="2672784" y="174000"/>
                  <a:pt x="2321773" y="213881"/>
                  <a:pt x="2220060" y="345654"/>
                </a:cubicBezTo>
                <a:cubicBezTo>
                  <a:pt x="2118347" y="477427"/>
                  <a:pt x="2005019" y="609932"/>
                  <a:pt x="1770740" y="609932"/>
                </a:cubicBezTo>
                <a:lnTo>
                  <a:pt x="1326444" y="614956"/>
                </a:lnTo>
                <a:lnTo>
                  <a:pt x="1346541" y="320533"/>
                </a:lnTo>
                <a:cubicBezTo>
                  <a:pt x="1401807" y="115484"/>
                  <a:pt x="1563158" y="44336"/>
                  <a:pt x="1760692" y="11037"/>
                </a:cubicBezTo>
                <a:cubicBezTo>
                  <a:pt x="1810076" y="2712"/>
                  <a:pt x="1864409" y="-434"/>
                  <a:pt x="1919942" y="4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6" name="Freeform 32">
            <a:extLst>
              <a:ext uri="{FF2B5EF4-FFF2-40B4-BE49-F238E27FC236}">
                <a16:creationId xmlns:a16="http://schemas.microsoft.com/office/drawing/2014/main" id="{E4842858-609C-937D-2A63-16447B7EBE3B}"/>
              </a:ext>
            </a:extLst>
          </p:cNvPr>
          <p:cNvSpPr/>
          <p:nvPr/>
        </p:nvSpPr>
        <p:spPr>
          <a:xfrm>
            <a:off x="1370280" y="1640518"/>
            <a:ext cx="597487" cy="547278"/>
          </a:xfrm>
          <a:custGeom>
            <a:avLst/>
            <a:gdLst/>
            <a:ahLst/>
            <a:cxnLst/>
            <a:rect l="l" t="t" r="r" b="b"/>
            <a:pathLst>
              <a:path w="3210745" h="2940925">
                <a:moveTo>
                  <a:pt x="340528" y="2526682"/>
                </a:moveTo>
                <a:cubicBezTo>
                  <a:pt x="280875" y="2526682"/>
                  <a:pt x="232516" y="2575041"/>
                  <a:pt x="232516" y="2634694"/>
                </a:cubicBezTo>
                <a:cubicBezTo>
                  <a:pt x="232516" y="2694347"/>
                  <a:pt x="280875" y="2742706"/>
                  <a:pt x="340528" y="2742706"/>
                </a:cubicBezTo>
                <a:cubicBezTo>
                  <a:pt x="400181" y="2742706"/>
                  <a:pt x="448540" y="2694347"/>
                  <a:pt x="448540" y="2634694"/>
                </a:cubicBezTo>
                <a:cubicBezTo>
                  <a:pt x="448540" y="2575041"/>
                  <a:pt x="400181" y="2526682"/>
                  <a:pt x="340528" y="2526682"/>
                </a:cubicBezTo>
                <a:close/>
                <a:moveTo>
                  <a:pt x="1821636" y="152"/>
                </a:moveTo>
                <a:cubicBezTo>
                  <a:pt x="1920275" y="-4956"/>
                  <a:pt x="2051571" y="119306"/>
                  <a:pt x="2102482" y="278737"/>
                </a:cubicBezTo>
                <a:cubicBezTo>
                  <a:pt x="2192513" y="649582"/>
                  <a:pt x="1575154" y="1213351"/>
                  <a:pt x="2006019" y="1236931"/>
                </a:cubicBezTo>
                <a:cubicBezTo>
                  <a:pt x="2310412" y="1206920"/>
                  <a:pt x="2473326" y="1176910"/>
                  <a:pt x="2803442" y="1166192"/>
                </a:cubicBezTo>
                <a:cubicBezTo>
                  <a:pt x="3103547" y="1170479"/>
                  <a:pt x="3152850" y="1361260"/>
                  <a:pt x="3002798" y="1564903"/>
                </a:cubicBezTo>
                <a:cubicBezTo>
                  <a:pt x="3191435" y="1575621"/>
                  <a:pt x="3347919" y="1869296"/>
                  <a:pt x="3022090" y="1989338"/>
                </a:cubicBezTo>
                <a:cubicBezTo>
                  <a:pt x="3332913" y="2182262"/>
                  <a:pt x="3154994" y="2426634"/>
                  <a:pt x="2977074" y="2471650"/>
                </a:cubicBezTo>
                <a:cubicBezTo>
                  <a:pt x="3127127" y="2606697"/>
                  <a:pt x="3109978" y="2709590"/>
                  <a:pt x="2957782" y="2793191"/>
                </a:cubicBezTo>
                <a:cubicBezTo>
                  <a:pt x="2620164" y="2932526"/>
                  <a:pt x="1747715" y="3028988"/>
                  <a:pt x="1253613" y="2818914"/>
                </a:cubicBezTo>
                <a:cubicBezTo>
                  <a:pt x="1018944" y="2738561"/>
                  <a:pt x="869067" y="2654318"/>
                  <a:pt x="700568" y="2648441"/>
                </a:cubicBezTo>
                <a:lnTo>
                  <a:pt x="700568" y="2796242"/>
                </a:lnTo>
                <a:cubicBezTo>
                  <a:pt x="700568" y="2860729"/>
                  <a:pt x="648291" y="2913006"/>
                  <a:pt x="583804" y="2913006"/>
                </a:cubicBezTo>
                <a:lnTo>
                  <a:pt x="0" y="2913006"/>
                </a:lnTo>
                <a:lnTo>
                  <a:pt x="0" y="1400838"/>
                </a:lnTo>
                <a:lnTo>
                  <a:pt x="583804" y="1400838"/>
                </a:lnTo>
                <a:cubicBezTo>
                  <a:pt x="648291" y="1400838"/>
                  <a:pt x="700568" y="1453115"/>
                  <a:pt x="700568" y="1517602"/>
                </a:cubicBezTo>
                <a:lnTo>
                  <a:pt x="700568" y="1571674"/>
                </a:lnTo>
                <a:cubicBezTo>
                  <a:pt x="721537" y="1568378"/>
                  <a:pt x="746526" y="1559634"/>
                  <a:pt x="784162" y="1539180"/>
                </a:cubicBezTo>
                <a:cubicBezTo>
                  <a:pt x="831321" y="1421281"/>
                  <a:pt x="890271" y="1323747"/>
                  <a:pt x="1034964" y="1191915"/>
                </a:cubicBezTo>
                <a:cubicBezTo>
                  <a:pt x="1257900" y="851081"/>
                  <a:pt x="1628744" y="677449"/>
                  <a:pt x="1703770" y="169413"/>
                </a:cubicBezTo>
                <a:cubicBezTo>
                  <a:pt x="1715024" y="52855"/>
                  <a:pt x="1762452" y="3217"/>
                  <a:pt x="1821636" y="15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7" name="Rounded Rectangle 10">
            <a:extLst>
              <a:ext uri="{FF2B5EF4-FFF2-40B4-BE49-F238E27FC236}">
                <a16:creationId xmlns:a16="http://schemas.microsoft.com/office/drawing/2014/main" id="{0A8B360E-6320-7C8F-1784-B2C7E6DE7E80}"/>
              </a:ext>
            </a:extLst>
          </p:cNvPr>
          <p:cNvSpPr/>
          <p:nvPr/>
        </p:nvSpPr>
        <p:spPr>
          <a:xfrm>
            <a:off x="5544259" y="2675645"/>
            <a:ext cx="372169" cy="492524"/>
          </a:xfrm>
          <a:custGeom>
            <a:avLst/>
            <a:gdLst/>
            <a:ahLst/>
            <a:cxnLst/>
            <a:rect l="l" t="t" r="r" b="b"/>
            <a:pathLst>
              <a:path w="2448272" h="3240000">
                <a:moveTo>
                  <a:pt x="1358676" y="2676152"/>
                </a:moveTo>
                <a:cubicBezTo>
                  <a:pt x="1327753" y="2676152"/>
                  <a:pt x="1302685" y="2701220"/>
                  <a:pt x="1302685" y="2732143"/>
                </a:cubicBezTo>
                <a:lnTo>
                  <a:pt x="1302685" y="2956101"/>
                </a:lnTo>
                <a:cubicBezTo>
                  <a:pt x="1302685" y="2987024"/>
                  <a:pt x="1327753" y="3012092"/>
                  <a:pt x="1358676" y="3012092"/>
                </a:cubicBezTo>
                <a:lnTo>
                  <a:pt x="1582634" y="3012092"/>
                </a:lnTo>
                <a:cubicBezTo>
                  <a:pt x="1613557" y="3012092"/>
                  <a:pt x="1638625" y="2987024"/>
                  <a:pt x="1638625" y="2956101"/>
                </a:cubicBezTo>
                <a:lnTo>
                  <a:pt x="1638625" y="2732143"/>
                </a:lnTo>
                <a:cubicBezTo>
                  <a:pt x="1638625" y="2701220"/>
                  <a:pt x="1613557" y="2676152"/>
                  <a:pt x="1582634" y="2676152"/>
                </a:cubicBezTo>
                <a:close/>
                <a:moveTo>
                  <a:pt x="837062" y="2676152"/>
                </a:moveTo>
                <a:cubicBezTo>
                  <a:pt x="806139" y="2676152"/>
                  <a:pt x="781071" y="2701220"/>
                  <a:pt x="781071" y="2732143"/>
                </a:cubicBezTo>
                <a:lnTo>
                  <a:pt x="781071" y="2956101"/>
                </a:lnTo>
                <a:cubicBezTo>
                  <a:pt x="781071" y="2987024"/>
                  <a:pt x="806139" y="3012092"/>
                  <a:pt x="837062" y="3012092"/>
                </a:cubicBezTo>
                <a:lnTo>
                  <a:pt x="1061020" y="3012092"/>
                </a:lnTo>
                <a:cubicBezTo>
                  <a:pt x="1091943" y="3012092"/>
                  <a:pt x="1117011" y="2987024"/>
                  <a:pt x="1117011" y="2956101"/>
                </a:cubicBezTo>
                <a:lnTo>
                  <a:pt x="1117011" y="2732143"/>
                </a:lnTo>
                <a:cubicBezTo>
                  <a:pt x="1117011" y="2701220"/>
                  <a:pt x="1091943" y="2676152"/>
                  <a:pt x="1061020" y="2676152"/>
                </a:cubicBezTo>
                <a:close/>
                <a:moveTo>
                  <a:pt x="315448" y="2676152"/>
                </a:moveTo>
                <a:cubicBezTo>
                  <a:pt x="284525" y="2676152"/>
                  <a:pt x="259457" y="2701220"/>
                  <a:pt x="259457" y="2732143"/>
                </a:cubicBezTo>
                <a:lnTo>
                  <a:pt x="259457" y="2956101"/>
                </a:lnTo>
                <a:cubicBezTo>
                  <a:pt x="259457" y="2987024"/>
                  <a:pt x="284525" y="3012092"/>
                  <a:pt x="315448" y="3012092"/>
                </a:cubicBezTo>
                <a:lnTo>
                  <a:pt x="539406" y="3012092"/>
                </a:lnTo>
                <a:cubicBezTo>
                  <a:pt x="570329" y="3012092"/>
                  <a:pt x="595397" y="2987024"/>
                  <a:pt x="595397" y="2956101"/>
                </a:cubicBezTo>
                <a:lnTo>
                  <a:pt x="595397" y="2732143"/>
                </a:lnTo>
                <a:cubicBezTo>
                  <a:pt x="595397" y="2701220"/>
                  <a:pt x="570329" y="2676152"/>
                  <a:pt x="539406" y="2676152"/>
                </a:cubicBezTo>
                <a:close/>
                <a:moveTo>
                  <a:pt x="1880291" y="2179832"/>
                </a:moveTo>
                <a:cubicBezTo>
                  <a:pt x="1849368" y="2179832"/>
                  <a:pt x="1824300" y="2204900"/>
                  <a:pt x="1824300" y="2235823"/>
                </a:cubicBezTo>
                <a:lnTo>
                  <a:pt x="1824300" y="2956101"/>
                </a:lnTo>
                <a:cubicBezTo>
                  <a:pt x="1824300" y="2987024"/>
                  <a:pt x="1849368" y="3012092"/>
                  <a:pt x="1880291" y="3012092"/>
                </a:cubicBezTo>
                <a:lnTo>
                  <a:pt x="2104249" y="3012092"/>
                </a:lnTo>
                <a:cubicBezTo>
                  <a:pt x="2135172" y="3012092"/>
                  <a:pt x="2160240" y="2987024"/>
                  <a:pt x="2160240" y="2956101"/>
                </a:cubicBezTo>
                <a:lnTo>
                  <a:pt x="2160240" y="2235823"/>
                </a:lnTo>
                <a:cubicBezTo>
                  <a:pt x="2160240" y="2204900"/>
                  <a:pt x="2135172" y="2179832"/>
                  <a:pt x="2104249" y="2179832"/>
                </a:cubicBezTo>
                <a:close/>
                <a:moveTo>
                  <a:pt x="1358676" y="2179832"/>
                </a:moveTo>
                <a:cubicBezTo>
                  <a:pt x="1327753" y="2179832"/>
                  <a:pt x="1302685" y="2204900"/>
                  <a:pt x="1302685" y="2235823"/>
                </a:cubicBezTo>
                <a:lnTo>
                  <a:pt x="1302685" y="2459781"/>
                </a:lnTo>
                <a:cubicBezTo>
                  <a:pt x="1302685" y="2490704"/>
                  <a:pt x="1327753" y="2515772"/>
                  <a:pt x="1358676" y="2515772"/>
                </a:cubicBezTo>
                <a:lnTo>
                  <a:pt x="1582634" y="2515772"/>
                </a:lnTo>
                <a:cubicBezTo>
                  <a:pt x="1613557" y="2515772"/>
                  <a:pt x="1638625" y="2490704"/>
                  <a:pt x="1638625" y="2459781"/>
                </a:cubicBezTo>
                <a:lnTo>
                  <a:pt x="1638625" y="2235823"/>
                </a:lnTo>
                <a:cubicBezTo>
                  <a:pt x="1638625" y="2204900"/>
                  <a:pt x="1613557" y="2179832"/>
                  <a:pt x="1582634" y="2179832"/>
                </a:cubicBezTo>
                <a:close/>
                <a:moveTo>
                  <a:pt x="837062" y="2179832"/>
                </a:moveTo>
                <a:cubicBezTo>
                  <a:pt x="806139" y="2179832"/>
                  <a:pt x="781071" y="2204900"/>
                  <a:pt x="781071" y="2235823"/>
                </a:cubicBezTo>
                <a:lnTo>
                  <a:pt x="781071" y="2459781"/>
                </a:lnTo>
                <a:cubicBezTo>
                  <a:pt x="781071" y="2490704"/>
                  <a:pt x="806139" y="2515772"/>
                  <a:pt x="837062" y="2515772"/>
                </a:cubicBezTo>
                <a:lnTo>
                  <a:pt x="1061020" y="2515772"/>
                </a:lnTo>
                <a:cubicBezTo>
                  <a:pt x="1091943" y="2515772"/>
                  <a:pt x="1117011" y="2490704"/>
                  <a:pt x="1117011" y="2459781"/>
                </a:cubicBezTo>
                <a:lnTo>
                  <a:pt x="1117011" y="2235823"/>
                </a:lnTo>
                <a:cubicBezTo>
                  <a:pt x="1117011" y="2204900"/>
                  <a:pt x="1091943" y="2179832"/>
                  <a:pt x="1061020" y="2179832"/>
                </a:cubicBezTo>
                <a:close/>
                <a:moveTo>
                  <a:pt x="315448" y="2179832"/>
                </a:moveTo>
                <a:cubicBezTo>
                  <a:pt x="284525" y="2179832"/>
                  <a:pt x="259457" y="2204900"/>
                  <a:pt x="259457" y="2235823"/>
                </a:cubicBezTo>
                <a:lnTo>
                  <a:pt x="259457" y="2459781"/>
                </a:lnTo>
                <a:cubicBezTo>
                  <a:pt x="259457" y="2490704"/>
                  <a:pt x="284525" y="2515772"/>
                  <a:pt x="315448" y="2515772"/>
                </a:cubicBezTo>
                <a:lnTo>
                  <a:pt x="539406" y="2515772"/>
                </a:lnTo>
                <a:cubicBezTo>
                  <a:pt x="570329" y="2515772"/>
                  <a:pt x="595397" y="2490704"/>
                  <a:pt x="595397" y="2459781"/>
                </a:cubicBezTo>
                <a:lnTo>
                  <a:pt x="595397" y="2235823"/>
                </a:lnTo>
                <a:cubicBezTo>
                  <a:pt x="595397" y="2204900"/>
                  <a:pt x="570329" y="2179832"/>
                  <a:pt x="539406" y="2179832"/>
                </a:cubicBezTo>
                <a:close/>
                <a:moveTo>
                  <a:pt x="1880291" y="1683512"/>
                </a:moveTo>
                <a:cubicBezTo>
                  <a:pt x="1849368" y="1683512"/>
                  <a:pt x="1824300" y="1708580"/>
                  <a:pt x="1824300" y="1739503"/>
                </a:cubicBezTo>
                <a:lnTo>
                  <a:pt x="1824300" y="1963461"/>
                </a:lnTo>
                <a:cubicBezTo>
                  <a:pt x="1824300" y="1994384"/>
                  <a:pt x="1849368" y="2019452"/>
                  <a:pt x="1880291" y="2019452"/>
                </a:cubicBezTo>
                <a:lnTo>
                  <a:pt x="2104249" y="2019452"/>
                </a:lnTo>
                <a:cubicBezTo>
                  <a:pt x="2135172" y="2019452"/>
                  <a:pt x="2160240" y="1994384"/>
                  <a:pt x="2160240" y="1963461"/>
                </a:cubicBezTo>
                <a:lnTo>
                  <a:pt x="2160240" y="1739503"/>
                </a:lnTo>
                <a:cubicBezTo>
                  <a:pt x="2160240" y="1708580"/>
                  <a:pt x="2135172" y="1683512"/>
                  <a:pt x="2104249" y="1683512"/>
                </a:cubicBezTo>
                <a:close/>
                <a:moveTo>
                  <a:pt x="1358676" y="1683512"/>
                </a:moveTo>
                <a:cubicBezTo>
                  <a:pt x="1327753" y="1683512"/>
                  <a:pt x="1302685" y="1708580"/>
                  <a:pt x="1302685" y="1739503"/>
                </a:cubicBezTo>
                <a:lnTo>
                  <a:pt x="1302685" y="1963461"/>
                </a:lnTo>
                <a:cubicBezTo>
                  <a:pt x="1302685" y="1994384"/>
                  <a:pt x="1327753" y="2019452"/>
                  <a:pt x="1358676" y="2019452"/>
                </a:cubicBezTo>
                <a:lnTo>
                  <a:pt x="1582634" y="2019452"/>
                </a:lnTo>
                <a:cubicBezTo>
                  <a:pt x="1613557" y="2019452"/>
                  <a:pt x="1638625" y="1994384"/>
                  <a:pt x="1638625" y="1963461"/>
                </a:cubicBezTo>
                <a:lnTo>
                  <a:pt x="1638625" y="1739503"/>
                </a:lnTo>
                <a:cubicBezTo>
                  <a:pt x="1638625" y="1708580"/>
                  <a:pt x="1613557" y="1683512"/>
                  <a:pt x="1582634" y="1683512"/>
                </a:cubicBezTo>
                <a:close/>
                <a:moveTo>
                  <a:pt x="837062" y="1683512"/>
                </a:moveTo>
                <a:cubicBezTo>
                  <a:pt x="806139" y="1683512"/>
                  <a:pt x="781071" y="1708580"/>
                  <a:pt x="781071" y="1739503"/>
                </a:cubicBezTo>
                <a:lnTo>
                  <a:pt x="781071" y="1963461"/>
                </a:lnTo>
                <a:cubicBezTo>
                  <a:pt x="781071" y="1994384"/>
                  <a:pt x="806139" y="2019452"/>
                  <a:pt x="837062" y="2019452"/>
                </a:cubicBezTo>
                <a:lnTo>
                  <a:pt x="1061020" y="2019452"/>
                </a:lnTo>
                <a:cubicBezTo>
                  <a:pt x="1091943" y="2019452"/>
                  <a:pt x="1117011" y="1994384"/>
                  <a:pt x="1117011" y="1963461"/>
                </a:cubicBezTo>
                <a:lnTo>
                  <a:pt x="1117011" y="1739503"/>
                </a:lnTo>
                <a:cubicBezTo>
                  <a:pt x="1117011" y="1708580"/>
                  <a:pt x="1091943" y="1683512"/>
                  <a:pt x="1061020" y="1683512"/>
                </a:cubicBezTo>
                <a:close/>
                <a:moveTo>
                  <a:pt x="315448" y="1683512"/>
                </a:moveTo>
                <a:cubicBezTo>
                  <a:pt x="284525" y="1683512"/>
                  <a:pt x="259457" y="1708580"/>
                  <a:pt x="259457" y="1739503"/>
                </a:cubicBezTo>
                <a:lnTo>
                  <a:pt x="259457" y="1963461"/>
                </a:lnTo>
                <a:cubicBezTo>
                  <a:pt x="259457" y="1994384"/>
                  <a:pt x="284525" y="2019452"/>
                  <a:pt x="315448" y="2019452"/>
                </a:cubicBezTo>
                <a:lnTo>
                  <a:pt x="539406" y="2019452"/>
                </a:lnTo>
                <a:cubicBezTo>
                  <a:pt x="570329" y="2019452"/>
                  <a:pt x="595397" y="1994384"/>
                  <a:pt x="595397" y="1963461"/>
                </a:cubicBezTo>
                <a:lnTo>
                  <a:pt x="595397" y="1739503"/>
                </a:lnTo>
                <a:cubicBezTo>
                  <a:pt x="595397" y="1708580"/>
                  <a:pt x="570329" y="1683512"/>
                  <a:pt x="539406" y="1683512"/>
                </a:cubicBezTo>
                <a:close/>
                <a:moveTo>
                  <a:pt x="1880291" y="1187192"/>
                </a:moveTo>
                <a:cubicBezTo>
                  <a:pt x="1849368" y="1187192"/>
                  <a:pt x="1824300" y="1212260"/>
                  <a:pt x="1824300" y="1243183"/>
                </a:cubicBezTo>
                <a:lnTo>
                  <a:pt x="1824300" y="1467141"/>
                </a:lnTo>
                <a:cubicBezTo>
                  <a:pt x="1824300" y="1498064"/>
                  <a:pt x="1849368" y="1523132"/>
                  <a:pt x="1880291" y="1523132"/>
                </a:cubicBezTo>
                <a:lnTo>
                  <a:pt x="2104249" y="1523132"/>
                </a:lnTo>
                <a:cubicBezTo>
                  <a:pt x="2135172" y="1523132"/>
                  <a:pt x="2160240" y="1498064"/>
                  <a:pt x="2160240" y="1467141"/>
                </a:cubicBezTo>
                <a:lnTo>
                  <a:pt x="2160240" y="1243183"/>
                </a:lnTo>
                <a:cubicBezTo>
                  <a:pt x="2160240" y="1212260"/>
                  <a:pt x="2135172" y="1187192"/>
                  <a:pt x="2104249" y="1187192"/>
                </a:cubicBezTo>
                <a:close/>
                <a:moveTo>
                  <a:pt x="1358676" y="1187192"/>
                </a:moveTo>
                <a:cubicBezTo>
                  <a:pt x="1327753" y="1187192"/>
                  <a:pt x="1302685" y="1212260"/>
                  <a:pt x="1302685" y="1243183"/>
                </a:cubicBezTo>
                <a:lnTo>
                  <a:pt x="1302685" y="1467141"/>
                </a:lnTo>
                <a:cubicBezTo>
                  <a:pt x="1302685" y="1498064"/>
                  <a:pt x="1327753" y="1523132"/>
                  <a:pt x="1358676" y="1523132"/>
                </a:cubicBezTo>
                <a:lnTo>
                  <a:pt x="1582634" y="1523132"/>
                </a:lnTo>
                <a:cubicBezTo>
                  <a:pt x="1613557" y="1523132"/>
                  <a:pt x="1638625" y="1498064"/>
                  <a:pt x="1638625" y="1467141"/>
                </a:cubicBezTo>
                <a:lnTo>
                  <a:pt x="1638625" y="1243183"/>
                </a:lnTo>
                <a:cubicBezTo>
                  <a:pt x="1638625" y="1212260"/>
                  <a:pt x="1613557" y="1187192"/>
                  <a:pt x="1582634" y="1187192"/>
                </a:cubicBezTo>
                <a:close/>
                <a:moveTo>
                  <a:pt x="837062" y="1187192"/>
                </a:moveTo>
                <a:cubicBezTo>
                  <a:pt x="806139" y="1187192"/>
                  <a:pt x="781071" y="1212260"/>
                  <a:pt x="781071" y="1243183"/>
                </a:cubicBezTo>
                <a:lnTo>
                  <a:pt x="781071" y="1467141"/>
                </a:lnTo>
                <a:cubicBezTo>
                  <a:pt x="781071" y="1498064"/>
                  <a:pt x="806139" y="1523132"/>
                  <a:pt x="837062" y="1523132"/>
                </a:cubicBezTo>
                <a:lnTo>
                  <a:pt x="1061020" y="1523132"/>
                </a:lnTo>
                <a:cubicBezTo>
                  <a:pt x="1091943" y="1523132"/>
                  <a:pt x="1117011" y="1498064"/>
                  <a:pt x="1117011" y="1467141"/>
                </a:cubicBezTo>
                <a:lnTo>
                  <a:pt x="1117011" y="1243183"/>
                </a:lnTo>
                <a:cubicBezTo>
                  <a:pt x="1117011" y="1212260"/>
                  <a:pt x="1091943" y="1187192"/>
                  <a:pt x="1061020" y="1187192"/>
                </a:cubicBezTo>
                <a:close/>
                <a:moveTo>
                  <a:pt x="315448" y="1187192"/>
                </a:moveTo>
                <a:cubicBezTo>
                  <a:pt x="284525" y="1187192"/>
                  <a:pt x="259457" y="1212260"/>
                  <a:pt x="259457" y="1243183"/>
                </a:cubicBezTo>
                <a:lnTo>
                  <a:pt x="259457" y="1467141"/>
                </a:lnTo>
                <a:cubicBezTo>
                  <a:pt x="259457" y="1498064"/>
                  <a:pt x="284525" y="1523132"/>
                  <a:pt x="315448" y="1523132"/>
                </a:cubicBezTo>
                <a:lnTo>
                  <a:pt x="539406" y="1523132"/>
                </a:lnTo>
                <a:cubicBezTo>
                  <a:pt x="570329" y="1523132"/>
                  <a:pt x="595397" y="1498064"/>
                  <a:pt x="595397" y="1467141"/>
                </a:cubicBezTo>
                <a:lnTo>
                  <a:pt x="595397" y="1243183"/>
                </a:lnTo>
                <a:cubicBezTo>
                  <a:pt x="595397" y="1212260"/>
                  <a:pt x="570329" y="1187192"/>
                  <a:pt x="539406" y="1187192"/>
                </a:cubicBezTo>
                <a:close/>
                <a:moveTo>
                  <a:pt x="348041" y="163575"/>
                </a:moveTo>
                <a:cubicBezTo>
                  <a:pt x="275130" y="163575"/>
                  <a:pt x="216024" y="222681"/>
                  <a:pt x="216024" y="295592"/>
                </a:cubicBezTo>
                <a:lnTo>
                  <a:pt x="216024" y="823646"/>
                </a:lnTo>
                <a:cubicBezTo>
                  <a:pt x="216024" y="896557"/>
                  <a:pt x="275130" y="955663"/>
                  <a:pt x="348041" y="955663"/>
                </a:cubicBezTo>
                <a:lnTo>
                  <a:pt x="2100231" y="955663"/>
                </a:lnTo>
                <a:cubicBezTo>
                  <a:pt x="2173142" y="955663"/>
                  <a:pt x="2232248" y="896557"/>
                  <a:pt x="2232248" y="823646"/>
                </a:cubicBezTo>
                <a:lnTo>
                  <a:pt x="2232248" y="295592"/>
                </a:lnTo>
                <a:cubicBezTo>
                  <a:pt x="2232248" y="222681"/>
                  <a:pt x="2173142" y="163575"/>
                  <a:pt x="2100231" y="163575"/>
                </a:cubicBezTo>
                <a:close/>
                <a:moveTo>
                  <a:pt x="265172" y="0"/>
                </a:moveTo>
                <a:lnTo>
                  <a:pt x="2183100" y="0"/>
                </a:lnTo>
                <a:cubicBezTo>
                  <a:pt x="2329550" y="0"/>
                  <a:pt x="2448272" y="118722"/>
                  <a:pt x="2448272" y="265172"/>
                </a:cubicBezTo>
                <a:lnTo>
                  <a:pt x="2448272" y="2974828"/>
                </a:lnTo>
                <a:cubicBezTo>
                  <a:pt x="2448272" y="3121278"/>
                  <a:pt x="2329550" y="3240000"/>
                  <a:pt x="2183100" y="3240000"/>
                </a:cubicBezTo>
                <a:lnTo>
                  <a:pt x="265172" y="3240000"/>
                </a:lnTo>
                <a:cubicBezTo>
                  <a:pt x="118722" y="3240000"/>
                  <a:pt x="0" y="3121278"/>
                  <a:pt x="0" y="2974828"/>
                </a:cubicBezTo>
                <a:lnTo>
                  <a:pt x="0" y="265172"/>
                </a:lnTo>
                <a:cubicBezTo>
                  <a:pt x="0" y="118722"/>
                  <a:pt x="118722" y="0"/>
                  <a:pt x="26517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8" name="Rounded Rectangle 32">
            <a:extLst>
              <a:ext uri="{FF2B5EF4-FFF2-40B4-BE49-F238E27FC236}">
                <a16:creationId xmlns:a16="http://schemas.microsoft.com/office/drawing/2014/main" id="{D1D3DC4F-817D-DC29-6F7C-9E6A22E61C83}"/>
              </a:ext>
            </a:extLst>
          </p:cNvPr>
          <p:cNvSpPr/>
          <p:nvPr/>
        </p:nvSpPr>
        <p:spPr>
          <a:xfrm>
            <a:off x="7189651" y="3783113"/>
            <a:ext cx="491492" cy="491492"/>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9" name="Trapezoid 13">
            <a:extLst>
              <a:ext uri="{FF2B5EF4-FFF2-40B4-BE49-F238E27FC236}">
                <a16:creationId xmlns:a16="http://schemas.microsoft.com/office/drawing/2014/main" id="{C44E1B5D-E9D8-44A1-9602-3B299EE20C59}"/>
              </a:ext>
            </a:extLst>
          </p:cNvPr>
          <p:cNvSpPr/>
          <p:nvPr/>
        </p:nvSpPr>
        <p:spPr>
          <a:xfrm>
            <a:off x="2334273" y="2697901"/>
            <a:ext cx="529844" cy="448015"/>
          </a:xfrm>
          <a:custGeom>
            <a:avLst/>
            <a:gdLst/>
            <a:ahLst/>
            <a:cxnLst/>
            <a:rect l="l" t="t" r="r" b="b"/>
            <a:pathLst>
              <a:path w="2736304" h="2313707">
                <a:moveTo>
                  <a:pt x="1046195" y="1945901"/>
                </a:moveTo>
                <a:lnTo>
                  <a:pt x="998316" y="2093032"/>
                </a:lnTo>
                <a:lnTo>
                  <a:pt x="1737988" y="2093032"/>
                </a:lnTo>
                <a:lnTo>
                  <a:pt x="1690109" y="1945901"/>
                </a:lnTo>
                <a:close/>
                <a:moveTo>
                  <a:pt x="396044" y="89541"/>
                </a:moveTo>
                <a:lnTo>
                  <a:pt x="396044" y="1241668"/>
                </a:lnTo>
                <a:lnTo>
                  <a:pt x="2340260" y="1241668"/>
                </a:lnTo>
                <a:lnTo>
                  <a:pt x="2340260" y="89541"/>
                </a:lnTo>
                <a:close/>
                <a:moveTo>
                  <a:pt x="252028" y="0"/>
                </a:moveTo>
                <a:lnTo>
                  <a:pt x="2484276" y="0"/>
                </a:lnTo>
                <a:lnTo>
                  <a:pt x="2484276" y="1331208"/>
                </a:lnTo>
                <a:lnTo>
                  <a:pt x="2484679" y="1331208"/>
                </a:lnTo>
                <a:lnTo>
                  <a:pt x="2736304" y="2195304"/>
                </a:lnTo>
                <a:lnTo>
                  <a:pt x="2736304" y="2313707"/>
                </a:lnTo>
                <a:lnTo>
                  <a:pt x="0" y="2313707"/>
                </a:lnTo>
                <a:lnTo>
                  <a:pt x="0" y="2195304"/>
                </a:lnTo>
                <a:lnTo>
                  <a:pt x="251625" y="1331208"/>
                </a:lnTo>
                <a:lnTo>
                  <a:pt x="252028" y="133120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0" name="Rounded Rectangle 7">
            <a:extLst>
              <a:ext uri="{FF2B5EF4-FFF2-40B4-BE49-F238E27FC236}">
                <a16:creationId xmlns:a16="http://schemas.microsoft.com/office/drawing/2014/main" id="{DEE65331-4673-42BA-2156-21FBA21B6864}"/>
              </a:ext>
            </a:extLst>
          </p:cNvPr>
          <p:cNvSpPr/>
          <p:nvPr/>
        </p:nvSpPr>
        <p:spPr>
          <a:xfrm>
            <a:off x="4868273" y="2687162"/>
            <a:ext cx="271294" cy="469495"/>
          </a:xfrm>
          <a:custGeom>
            <a:avLst/>
            <a:gdLst/>
            <a:ahLst/>
            <a:cxnLst/>
            <a:rect l="l" t="t" r="r" b="b"/>
            <a:pathLst>
              <a:path w="1872208" h="3240000">
                <a:moveTo>
                  <a:pt x="936104" y="2852499"/>
                </a:moveTo>
                <a:cubicBezTo>
                  <a:pt x="861605" y="2852499"/>
                  <a:pt x="801211" y="2912893"/>
                  <a:pt x="801211" y="2987392"/>
                </a:cubicBezTo>
                <a:cubicBezTo>
                  <a:pt x="801211" y="3061891"/>
                  <a:pt x="861605" y="3122285"/>
                  <a:pt x="936104" y="3122285"/>
                </a:cubicBezTo>
                <a:cubicBezTo>
                  <a:pt x="1010603" y="3122285"/>
                  <a:pt x="1070997" y="3061891"/>
                  <a:pt x="1070997" y="2987392"/>
                </a:cubicBezTo>
                <a:cubicBezTo>
                  <a:pt x="1070997" y="2912893"/>
                  <a:pt x="1010603" y="2852499"/>
                  <a:pt x="936104" y="2852499"/>
                </a:cubicBezTo>
                <a:close/>
                <a:moveTo>
                  <a:pt x="144016" y="323096"/>
                </a:moveTo>
                <a:lnTo>
                  <a:pt x="144016" y="2699360"/>
                </a:lnTo>
                <a:lnTo>
                  <a:pt x="1728192" y="2699360"/>
                </a:lnTo>
                <a:lnTo>
                  <a:pt x="1728192" y="323096"/>
                </a:lnTo>
                <a:close/>
                <a:moveTo>
                  <a:pt x="720104" y="107072"/>
                </a:moveTo>
                <a:cubicBezTo>
                  <a:pt x="690281" y="107072"/>
                  <a:pt x="666104" y="131249"/>
                  <a:pt x="666104" y="161072"/>
                </a:cubicBezTo>
                <a:cubicBezTo>
                  <a:pt x="666104" y="190895"/>
                  <a:pt x="690281" y="215072"/>
                  <a:pt x="720104" y="215072"/>
                </a:cubicBezTo>
                <a:lnTo>
                  <a:pt x="1152104" y="215072"/>
                </a:lnTo>
                <a:cubicBezTo>
                  <a:pt x="1181927" y="215072"/>
                  <a:pt x="1206104" y="190895"/>
                  <a:pt x="1206104" y="161072"/>
                </a:cubicBezTo>
                <a:cubicBezTo>
                  <a:pt x="1206104" y="131249"/>
                  <a:pt x="1181927" y="107072"/>
                  <a:pt x="1152104" y="107072"/>
                </a:cubicBezTo>
                <a:close/>
                <a:moveTo>
                  <a:pt x="312041" y="0"/>
                </a:moveTo>
                <a:lnTo>
                  <a:pt x="1560167" y="0"/>
                </a:lnTo>
                <a:cubicBezTo>
                  <a:pt x="1732502" y="0"/>
                  <a:pt x="1872208" y="139706"/>
                  <a:pt x="1872208" y="312041"/>
                </a:cubicBezTo>
                <a:lnTo>
                  <a:pt x="1872208" y="2927959"/>
                </a:lnTo>
                <a:cubicBezTo>
                  <a:pt x="1872208" y="3100294"/>
                  <a:pt x="1732502" y="3240000"/>
                  <a:pt x="1560167" y="3240000"/>
                </a:cubicBezTo>
                <a:lnTo>
                  <a:pt x="312041" y="3240000"/>
                </a:lnTo>
                <a:cubicBezTo>
                  <a:pt x="139706" y="3240000"/>
                  <a:pt x="0" y="3100294"/>
                  <a:pt x="0" y="2927959"/>
                </a:cubicBezTo>
                <a:lnTo>
                  <a:pt x="0" y="312041"/>
                </a:lnTo>
                <a:cubicBezTo>
                  <a:pt x="0" y="139706"/>
                  <a:pt x="139706" y="0"/>
                  <a:pt x="312041"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1" name="Rectangle 18">
            <a:extLst>
              <a:ext uri="{FF2B5EF4-FFF2-40B4-BE49-F238E27FC236}">
                <a16:creationId xmlns:a16="http://schemas.microsoft.com/office/drawing/2014/main" id="{054D2B4E-2E43-9F57-52F5-164A9F2CBC89}"/>
              </a:ext>
            </a:extLst>
          </p:cNvPr>
          <p:cNvSpPr/>
          <p:nvPr/>
        </p:nvSpPr>
        <p:spPr>
          <a:xfrm>
            <a:off x="3268809" y="2726833"/>
            <a:ext cx="491054" cy="390153"/>
          </a:xfrm>
          <a:custGeom>
            <a:avLst/>
            <a:gdLst/>
            <a:ahLst/>
            <a:cxnLst/>
            <a:rect l="l" t="t" r="r" b="b"/>
            <a:pathLst>
              <a:path w="3240000" h="2574247">
                <a:moveTo>
                  <a:pt x="2393400" y="1814089"/>
                </a:moveTo>
                <a:cubicBezTo>
                  <a:pt x="2363577" y="1814089"/>
                  <a:pt x="2339400" y="1838266"/>
                  <a:pt x="2339400" y="1868089"/>
                </a:cubicBezTo>
                <a:cubicBezTo>
                  <a:pt x="2339400" y="1897912"/>
                  <a:pt x="2363577" y="1922089"/>
                  <a:pt x="2393400" y="1922089"/>
                </a:cubicBezTo>
                <a:lnTo>
                  <a:pt x="2573400" y="1922089"/>
                </a:lnTo>
                <a:cubicBezTo>
                  <a:pt x="2603223" y="1922089"/>
                  <a:pt x="2627400" y="1897912"/>
                  <a:pt x="2627400" y="1868089"/>
                </a:cubicBezTo>
                <a:cubicBezTo>
                  <a:pt x="2627400" y="1838266"/>
                  <a:pt x="2603223" y="1814089"/>
                  <a:pt x="2573400" y="1814089"/>
                </a:cubicBezTo>
                <a:close/>
                <a:moveTo>
                  <a:pt x="173344" y="1814089"/>
                </a:moveTo>
                <a:cubicBezTo>
                  <a:pt x="143521" y="1814089"/>
                  <a:pt x="119344" y="1838266"/>
                  <a:pt x="119344" y="1868089"/>
                </a:cubicBezTo>
                <a:cubicBezTo>
                  <a:pt x="119344" y="1897912"/>
                  <a:pt x="143521" y="1922089"/>
                  <a:pt x="173344" y="1922089"/>
                </a:cubicBezTo>
                <a:lnTo>
                  <a:pt x="353344" y="1922089"/>
                </a:lnTo>
                <a:cubicBezTo>
                  <a:pt x="383167" y="1922089"/>
                  <a:pt x="407344" y="1897912"/>
                  <a:pt x="407344" y="1868089"/>
                </a:cubicBezTo>
                <a:cubicBezTo>
                  <a:pt x="407344" y="1838266"/>
                  <a:pt x="383167" y="1814089"/>
                  <a:pt x="353344" y="1814089"/>
                </a:cubicBezTo>
                <a:close/>
                <a:moveTo>
                  <a:pt x="2933496" y="1796081"/>
                </a:moveTo>
                <a:cubicBezTo>
                  <a:pt x="2893727" y="1796081"/>
                  <a:pt x="2861488" y="1828320"/>
                  <a:pt x="2861488" y="1868089"/>
                </a:cubicBezTo>
                <a:cubicBezTo>
                  <a:pt x="2861488" y="1907858"/>
                  <a:pt x="2893727" y="1940097"/>
                  <a:pt x="2933496" y="1940097"/>
                </a:cubicBezTo>
                <a:cubicBezTo>
                  <a:pt x="2973265" y="1940097"/>
                  <a:pt x="3005504" y="1907858"/>
                  <a:pt x="3005504" y="1868089"/>
                </a:cubicBezTo>
                <a:cubicBezTo>
                  <a:pt x="3005504" y="1828320"/>
                  <a:pt x="2973265" y="1796081"/>
                  <a:pt x="2933496" y="1796081"/>
                </a:cubicBezTo>
                <a:close/>
                <a:moveTo>
                  <a:pt x="119344" y="122856"/>
                </a:moveTo>
                <a:lnTo>
                  <a:pt x="119344" y="1728192"/>
                </a:lnTo>
                <a:lnTo>
                  <a:pt x="3120656" y="1728192"/>
                </a:lnTo>
                <a:lnTo>
                  <a:pt x="3120656" y="122856"/>
                </a:lnTo>
                <a:close/>
                <a:moveTo>
                  <a:pt x="0" y="0"/>
                </a:moveTo>
                <a:lnTo>
                  <a:pt x="3240000" y="0"/>
                </a:lnTo>
                <a:lnTo>
                  <a:pt x="3240000" y="2016224"/>
                </a:lnTo>
                <a:lnTo>
                  <a:pt x="1812079" y="2016224"/>
                </a:lnTo>
                <a:lnTo>
                  <a:pt x="1857107" y="2320159"/>
                </a:lnTo>
                <a:lnTo>
                  <a:pt x="2357140" y="2320159"/>
                </a:lnTo>
                <a:cubicBezTo>
                  <a:pt x="2427304" y="2320159"/>
                  <a:pt x="2484184" y="2377039"/>
                  <a:pt x="2484184" y="2447203"/>
                </a:cubicBezTo>
                <a:lnTo>
                  <a:pt x="2484184" y="2574247"/>
                </a:lnTo>
                <a:lnTo>
                  <a:pt x="755992" y="2574247"/>
                </a:lnTo>
                <a:lnTo>
                  <a:pt x="755992" y="2447203"/>
                </a:lnTo>
                <a:cubicBezTo>
                  <a:pt x="755992" y="2377039"/>
                  <a:pt x="812872" y="2320159"/>
                  <a:pt x="883036" y="2320159"/>
                </a:cubicBezTo>
                <a:lnTo>
                  <a:pt x="1382894" y="2320159"/>
                </a:lnTo>
                <a:lnTo>
                  <a:pt x="1427922" y="2016224"/>
                </a:lnTo>
                <a:lnTo>
                  <a:pt x="0" y="2016224"/>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2" name="Rounded Rectangle 25">
            <a:extLst>
              <a:ext uri="{FF2B5EF4-FFF2-40B4-BE49-F238E27FC236}">
                <a16:creationId xmlns:a16="http://schemas.microsoft.com/office/drawing/2014/main" id="{D404B1CD-36BA-172D-A35E-124B1930D65E}"/>
              </a:ext>
            </a:extLst>
          </p:cNvPr>
          <p:cNvSpPr/>
          <p:nvPr/>
        </p:nvSpPr>
        <p:spPr>
          <a:xfrm>
            <a:off x="4164555" y="2711680"/>
            <a:ext cx="299026" cy="420457"/>
          </a:xfrm>
          <a:custGeom>
            <a:avLst/>
            <a:gdLst/>
            <a:ahLst/>
            <a:cxnLst/>
            <a:rect l="l" t="t" r="r" b="b"/>
            <a:pathLst>
              <a:path w="2304256" h="3240000">
                <a:moveTo>
                  <a:pt x="954128" y="3024336"/>
                </a:moveTo>
                <a:cubicBezTo>
                  <a:pt x="924305" y="3024336"/>
                  <a:pt x="900128" y="3048513"/>
                  <a:pt x="900128" y="3078336"/>
                </a:cubicBezTo>
                <a:cubicBezTo>
                  <a:pt x="900128" y="3108159"/>
                  <a:pt x="924305" y="3132336"/>
                  <a:pt x="954128" y="3132336"/>
                </a:cubicBezTo>
                <a:lnTo>
                  <a:pt x="1350128" y="3132336"/>
                </a:lnTo>
                <a:cubicBezTo>
                  <a:pt x="1379951" y="3132336"/>
                  <a:pt x="1404128" y="3108159"/>
                  <a:pt x="1404128" y="3078336"/>
                </a:cubicBezTo>
                <a:cubicBezTo>
                  <a:pt x="1404128" y="3048513"/>
                  <a:pt x="1379951" y="3024336"/>
                  <a:pt x="1350128" y="3024336"/>
                </a:cubicBezTo>
                <a:close/>
                <a:moveTo>
                  <a:pt x="131531" y="224650"/>
                </a:moveTo>
                <a:lnTo>
                  <a:pt x="131531" y="2888946"/>
                </a:lnTo>
                <a:lnTo>
                  <a:pt x="2172725" y="2888946"/>
                </a:lnTo>
                <a:lnTo>
                  <a:pt x="2172725" y="224650"/>
                </a:lnTo>
                <a:close/>
                <a:moveTo>
                  <a:pt x="936128" y="73520"/>
                </a:moveTo>
                <a:cubicBezTo>
                  <a:pt x="916246" y="73520"/>
                  <a:pt x="900128" y="89638"/>
                  <a:pt x="900128" y="109520"/>
                </a:cubicBezTo>
                <a:cubicBezTo>
                  <a:pt x="900128" y="129402"/>
                  <a:pt x="916246" y="145520"/>
                  <a:pt x="936128" y="145520"/>
                </a:cubicBezTo>
                <a:lnTo>
                  <a:pt x="1368128" y="145520"/>
                </a:lnTo>
                <a:cubicBezTo>
                  <a:pt x="1388010" y="145520"/>
                  <a:pt x="1404128" y="129402"/>
                  <a:pt x="1404128" y="109520"/>
                </a:cubicBezTo>
                <a:cubicBezTo>
                  <a:pt x="1404128" y="89638"/>
                  <a:pt x="1388010" y="73520"/>
                  <a:pt x="1368128" y="73520"/>
                </a:cubicBezTo>
                <a:close/>
                <a:moveTo>
                  <a:pt x="155330" y="0"/>
                </a:moveTo>
                <a:lnTo>
                  <a:pt x="2148926" y="0"/>
                </a:lnTo>
                <a:cubicBezTo>
                  <a:pt x="2234712" y="0"/>
                  <a:pt x="2304256" y="69544"/>
                  <a:pt x="2304256" y="155330"/>
                </a:cubicBezTo>
                <a:lnTo>
                  <a:pt x="2304256" y="3084670"/>
                </a:lnTo>
                <a:cubicBezTo>
                  <a:pt x="2304256" y="3170456"/>
                  <a:pt x="2234712" y="3240000"/>
                  <a:pt x="2148926" y="3240000"/>
                </a:cubicBezTo>
                <a:lnTo>
                  <a:pt x="155330" y="3240000"/>
                </a:lnTo>
                <a:cubicBezTo>
                  <a:pt x="69544" y="3240000"/>
                  <a:pt x="0" y="3170456"/>
                  <a:pt x="0" y="3084670"/>
                </a:cubicBezTo>
                <a:lnTo>
                  <a:pt x="0" y="155330"/>
                </a:lnTo>
                <a:cubicBezTo>
                  <a:pt x="0" y="69544"/>
                  <a:pt x="69544" y="0"/>
                  <a:pt x="15533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3" name="Chord 14">
            <a:extLst>
              <a:ext uri="{FF2B5EF4-FFF2-40B4-BE49-F238E27FC236}">
                <a16:creationId xmlns:a16="http://schemas.microsoft.com/office/drawing/2014/main" id="{40972A51-6647-4078-CBF1-B94662E1276A}"/>
              </a:ext>
            </a:extLst>
          </p:cNvPr>
          <p:cNvSpPr/>
          <p:nvPr/>
        </p:nvSpPr>
        <p:spPr>
          <a:xfrm>
            <a:off x="2930002" y="5694996"/>
            <a:ext cx="512639" cy="646909"/>
          </a:xfrm>
          <a:custGeom>
            <a:avLst/>
            <a:gdLst/>
            <a:ahLst/>
            <a:cxnLst/>
            <a:rect l="l" t="t" r="r" b="b"/>
            <a:pathLst>
              <a:path w="2120980" h="2676504">
                <a:moveTo>
                  <a:pt x="824057" y="2198115"/>
                </a:moveTo>
                <a:lnTo>
                  <a:pt x="824057" y="2229022"/>
                </a:lnTo>
                <a:lnTo>
                  <a:pt x="751177" y="2229022"/>
                </a:lnTo>
                <a:lnTo>
                  <a:pt x="751177" y="2510330"/>
                </a:lnTo>
                <a:lnTo>
                  <a:pt x="824057" y="2510330"/>
                </a:lnTo>
                <a:lnTo>
                  <a:pt x="824057" y="2541237"/>
                </a:lnTo>
                <a:lnTo>
                  <a:pt x="1298129" y="2541237"/>
                </a:lnTo>
                <a:lnTo>
                  <a:pt x="1298129" y="2510330"/>
                </a:lnTo>
                <a:lnTo>
                  <a:pt x="1371008" y="2510330"/>
                </a:lnTo>
                <a:lnTo>
                  <a:pt x="1371008" y="2229022"/>
                </a:lnTo>
                <a:lnTo>
                  <a:pt x="1298129" y="2229022"/>
                </a:lnTo>
                <a:lnTo>
                  <a:pt x="1298129" y="2198115"/>
                </a:lnTo>
                <a:close/>
                <a:moveTo>
                  <a:pt x="1933495" y="134375"/>
                </a:moveTo>
                <a:cubicBezTo>
                  <a:pt x="1872496" y="128267"/>
                  <a:pt x="1778964" y="206162"/>
                  <a:pt x="1655092" y="316398"/>
                </a:cubicBezTo>
                <a:lnTo>
                  <a:pt x="1655092" y="762581"/>
                </a:lnTo>
                <a:lnTo>
                  <a:pt x="1651862" y="762581"/>
                </a:lnTo>
                <a:cubicBezTo>
                  <a:pt x="1647824" y="843406"/>
                  <a:pt x="1633793" y="920606"/>
                  <a:pt x="1611266" y="992211"/>
                </a:cubicBezTo>
                <a:cubicBezTo>
                  <a:pt x="1739269" y="1047184"/>
                  <a:pt x="1828260" y="986425"/>
                  <a:pt x="1895778" y="900656"/>
                </a:cubicBezTo>
                <a:cubicBezTo>
                  <a:pt x="1964561" y="813279"/>
                  <a:pt x="2016746" y="624382"/>
                  <a:pt x="2016490" y="465292"/>
                </a:cubicBezTo>
                <a:cubicBezTo>
                  <a:pt x="2023696" y="232949"/>
                  <a:pt x="1995287" y="140561"/>
                  <a:pt x="1933495" y="134375"/>
                </a:cubicBezTo>
                <a:close/>
                <a:moveTo>
                  <a:pt x="187485" y="134375"/>
                </a:moveTo>
                <a:cubicBezTo>
                  <a:pt x="125693" y="140561"/>
                  <a:pt x="97284" y="232949"/>
                  <a:pt x="104490" y="465292"/>
                </a:cubicBezTo>
                <a:cubicBezTo>
                  <a:pt x="104234" y="624382"/>
                  <a:pt x="156419" y="813279"/>
                  <a:pt x="225202" y="900656"/>
                </a:cubicBezTo>
                <a:cubicBezTo>
                  <a:pt x="292944" y="986710"/>
                  <a:pt x="382303" y="1047587"/>
                  <a:pt x="511026" y="991745"/>
                </a:cubicBezTo>
                <a:cubicBezTo>
                  <a:pt x="488627" y="920189"/>
                  <a:pt x="474740" y="843131"/>
                  <a:pt x="470841" y="762581"/>
                </a:cubicBezTo>
                <a:lnTo>
                  <a:pt x="467092" y="762581"/>
                </a:lnTo>
                <a:lnTo>
                  <a:pt x="467092" y="317447"/>
                </a:lnTo>
                <a:cubicBezTo>
                  <a:pt x="342616" y="206663"/>
                  <a:pt x="248680" y="128248"/>
                  <a:pt x="187485" y="134375"/>
                </a:cubicBezTo>
                <a:close/>
                <a:moveTo>
                  <a:pt x="171293" y="338"/>
                </a:moveTo>
                <a:cubicBezTo>
                  <a:pt x="267101" y="7324"/>
                  <a:pt x="383647" y="121035"/>
                  <a:pt x="467092" y="183917"/>
                </a:cubicBezTo>
                <a:lnTo>
                  <a:pt x="467092" y="127304"/>
                </a:lnTo>
                <a:cubicBezTo>
                  <a:pt x="446033" y="120339"/>
                  <a:pt x="431092" y="100383"/>
                  <a:pt x="431092" y="76938"/>
                </a:cubicBezTo>
                <a:cubicBezTo>
                  <a:pt x="431092" y="47115"/>
                  <a:pt x="455269" y="22938"/>
                  <a:pt x="485092" y="22938"/>
                </a:cubicBezTo>
                <a:lnTo>
                  <a:pt x="1637092" y="22938"/>
                </a:lnTo>
                <a:cubicBezTo>
                  <a:pt x="1666915" y="22938"/>
                  <a:pt x="1691092" y="47115"/>
                  <a:pt x="1691092" y="76938"/>
                </a:cubicBezTo>
                <a:cubicBezTo>
                  <a:pt x="1691092" y="100383"/>
                  <a:pt x="1676151" y="120339"/>
                  <a:pt x="1655092" y="127304"/>
                </a:cubicBezTo>
                <a:lnTo>
                  <a:pt x="1655092" y="182958"/>
                </a:lnTo>
                <a:cubicBezTo>
                  <a:pt x="1738474" y="119924"/>
                  <a:pt x="1854348" y="7289"/>
                  <a:pt x="1949687" y="338"/>
                </a:cubicBezTo>
                <a:cubicBezTo>
                  <a:pt x="2046947" y="-6754"/>
                  <a:pt x="2122836" y="96139"/>
                  <a:pt x="2120946" y="473736"/>
                </a:cubicBezTo>
                <a:cubicBezTo>
                  <a:pt x="2117166" y="673942"/>
                  <a:pt x="2058714" y="872497"/>
                  <a:pt x="1966316" y="974360"/>
                </a:cubicBezTo>
                <a:cubicBezTo>
                  <a:pt x="1875288" y="1074712"/>
                  <a:pt x="1740706" y="1159472"/>
                  <a:pt x="1574365" y="1087619"/>
                </a:cubicBezTo>
                <a:cubicBezTo>
                  <a:pt x="1498402" y="1256706"/>
                  <a:pt x="1371540" y="1383225"/>
                  <a:pt x="1220432" y="1434843"/>
                </a:cubicBezTo>
                <a:lnTo>
                  <a:pt x="1220432" y="1524098"/>
                </a:lnTo>
                <a:cubicBezTo>
                  <a:pt x="1242816" y="1529237"/>
                  <a:pt x="1259092" y="1549488"/>
                  <a:pt x="1259092" y="1573540"/>
                </a:cubicBezTo>
                <a:lnTo>
                  <a:pt x="1259092" y="1782216"/>
                </a:lnTo>
                <a:cubicBezTo>
                  <a:pt x="1259092" y="1806269"/>
                  <a:pt x="1242816" y="1826519"/>
                  <a:pt x="1220432" y="1831659"/>
                </a:cubicBezTo>
                <a:lnTo>
                  <a:pt x="1220432" y="1899972"/>
                </a:lnTo>
                <a:cubicBezTo>
                  <a:pt x="1220432" y="1908643"/>
                  <a:pt x="1218317" y="1916820"/>
                  <a:pt x="1214011" y="1923722"/>
                </a:cubicBezTo>
                <a:cubicBezTo>
                  <a:pt x="1480406" y="1939701"/>
                  <a:pt x="1673079" y="1996147"/>
                  <a:pt x="1682229" y="2062848"/>
                </a:cubicBezTo>
                <a:lnTo>
                  <a:pt x="1925188" y="2062848"/>
                </a:lnTo>
                <a:lnTo>
                  <a:pt x="1925188" y="2676504"/>
                </a:lnTo>
                <a:lnTo>
                  <a:pt x="196996" y="2676504"/>
                </a:lnTo>
                <a:lnTo>
                  <a:pt x="196996" y="2062848"/>
                </a:lnTo>
                <a:lnTo>
                  <a:pt x="427501" y="2062848"/>
                </a:lnTo>
                <a:cubicBezTo>
                  <a:pt x="436455" y="1995236"/>
                  <a:pt x="634470" y="1937990"/>
                  <a:pt x="907722" y="1923052"/>
                </a:cubicBezTo>
                <a:cubicBezTo>
                  <a:pt x="903729" y="1916275"/>
                  <a:pt x="901752" y="1908354"/>
                  <a:pt x="901752" y="1899972"/>
                </a:cubicBezTo>
                <a:lnTo>
                  <a:pt x="901752" y="1831659"/>
                </a:lnTo>
                <a:cubicBezTo>
                  <a:pt x="879369" y="1826519"/>
                  <a:pt x="863092" y="1806269"/>
                  <a:pt x="863092" y="1782216"/>
                </a:cubicBezTo>
                <a:lnTo>
                  <a:pt x="863092" y="1573540"/>
                </a:lnTo>
                <a:cubicBezTo>
                  <a:pt x="863092" y="1549488"/>
                  <a:pt x="879369" y="1529237"/>
                  <a:pt x="901752" y="1524098"/>
                </a:cubicBezTo>
                <a:lnTo>
                  <a:pt x="901752" y="1435225"/>
                </a:lnTo>
                <a:cubicBezTo>
                  <a:pt x="750211" y="1383280"/>
                  <a:pt x="623484" y="1256276"/>
                  <a:pt x="547795" y="1087211"/>
                </a:cubicBezTo>
                <a:cubicBezTo>
                  <a:pt x="380891" y="1159861"/>
                  <a:pt x="245901" y="1074942"/>
                  <a:pt x="154664" y="974360"/>
                </a:cubicBezTo>
                <a:cubicBezTo>
                  <a:pt x="62266" y="872497"/>
                  <a:pt x="3814" y="673942"/>
                  <a:pt x="34" y="473736"/>
                </a:cubicBezTo>
                <a:cubicBezTo>
                  <a:pt x="-1856" y="96139"/>
                  <a:pt x="74033" y="-6754"/>
                  <a:pt x="171293" y="3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4" name="Rounded Rectangle 6">
            <a:extLst>
              <a:ext uri="{FF2B5EF4-FFF2-40B4-BE49-F238E27FC236}">
                <a16:creationId xmlns:a16="http://schemas.microsoft.com/office/drawing/2014/main" id="{F77AC92C-735B-CBF3-D1BA-CC67C969ECAF}"/>
              </a:ext>
            </a:extLst>
          </p:cNvPr>
          <p:cNvSpPr/>
          <p:nvPr/>
        </p:nvSpPr>
        <p:spPr>
          <a:xfrm>
            <a:off x="1421430" y="2631294"/>
            <a:ext cx="508153" cy="516633"/>
          </a:xfrm>
          <a:custGeom>
            <a:avLst/>
            <a:gdLst/>
            <a:ahLst/>
            <a:cxnLst/>
            <a:rect l="l" t="t" r="r" b="b"/>
            <a:pathLst>
              <a:path w="3186824" h="3060919">
                <a:moveTo>
                  <a:pt x="1045874" y="2696689"/>
                </a:moveTo>
                <a:lnTo>
                  <a:pt x="2125874" y="2696689"/>
                </a:lnTo>
                <a:lnTo>
                  <a:pt x="2125874" y="2804689"/>
                </a:lnTo>
                <a:lnTo>
                  <a:pt x="1045874" y="2804689"/>
                </a:lnTo>
                <a:close/>
                <a:moveTo>
                  <a:pt x="1045874" y="2410468"/>
                </a:moveTo>
                <a:lnTo>
                  <a:pt x="2125874" y="2410468"/>
                </a:lnTo>
                <a:lnTo>
                  <a:pt x="2125874" y="2518468"/>
                </a:lnTo>
                <a:lnTo>
                  <a:pt x="1045874" y="2518468"/>
                </a:lnTo>
                <a:close/>
                <a:moveTo>
                  <a:pt x="1045874" y="2124247"/>
                </a:moveTo>
                <a:lnTo>
                  <a:pt x="2125874" y="2124247"/>
                </a:lnTo>
                <a:lnTo>
                  <a:pt x="2125874" y="2232247"/>
                </a:lnTo>
                <a:lnTo>
                  <a:pt x="1045874" y="2232247"/>
                </a:lnTo>
                <a:close/>
                <a:moveTo>
                  <a:pt x="902547" y="1956791"/>
                </a:moveTo>
                <a:lnTo>
                  <a:pt x="902547" y="2109191"/>
                </a:lnTo>
                <a:lnTo>
                  <a:pt x="902547" y="2185391"/>
                </a:lnTo>
                <a:lnTo>
                  <a:pt x="902547" y="2376263"/>
                </a:lnTo>
                <a:lnTo>
                  <a:pt x="902547" y="2973921"/>
                </a:lnTo>
                <a:lnTo>
                  <a:pt x="2284277" y="2973921"/>
                </a:lnTo>
                <a:lnTo>
                  <a:pt x="2284277" y="2376263"/>
                </a:lnTo>
                <a:lnTo>
                  <a:pt x="2284277" y="2185391"/>
                </a:lnTo>
                <a:lnTo>
                  <a:pt x="2284277" y="2109191"/>
                </a:lnTo>
                <a:lnTo>
                  <a:pt x="2284277" y="1956791"/>
                </a:lnTo>
                <a:close/>
                <a:moveTo>
                  <a:pt x="469172" y="1728191"/>
                </a:moveTo>
                <a:lnTo>
                  <a:pt x="469172" y="2185391"/>
                </a:lnTo>
                <a:lnTo>
                  <a:pt x="767127" y="2185391"/>
                </a:lnTo>
                <a:lnTo>
                  <a:pt x="767127" y="2109191"/>
                </a:lnTo>
                <a:lnTo>
                  <a:pt x="545372" y="2109191"/>
                </a:lnTo>
                <a:lnTo>
                  <a:pt x="545372" y="1804391"/>
                </a:lnTo>
                <a:lnTo>
                  <a:pt x="2641452" y="1804391"/>
                </a:lnTo>
                <a:lnTo>
                  <a:pt x="2641452" y="2109191"/>
                </a:lnTo>
                <a:lnTo>
                  <a:pt x="2419697" y="2109191"/>
                </a:lnTo>
                <a:lnTo>
                  <a:pt x="2419697" y="2185391"/>
                </a:lnTo>
                <a:lnTo>
                  <a:pt x="2717652" y="2185391"/>
                </a:lnTo>
                <a:lnTo>
                  <a:pt x="2717652" y="1728191"/>
                </a:lnTo>
                <a:close/>
                <a:moveTo>
                  <a:pt x="2819005" y="1350909"/>
                </a:moveTo>
                <a:cubicBezTo>
                  <a:pt x="2769294" y="1350909"/>
                  <a:pt x="2728995" y="1391208"/>
                  <a:pt x="2728995" y="1440919"/>
                </a:cubicBezTo>
                <a:cubicBezTo>
                  <a:pt x="2728995" y="1490630"/>
                  <a:pt x="2769294" y="1530929"/>
                  <a:pt x="2819005" y="1530929"/>
                </a:cubicBezTo>
                <a:cubicBezTo>
                  <a:pt x="2868716" y="1530929"/>
                  <a:pt x="2909015" y="1490630"/>
                  <a:pt x="2909015" y="1440919"/>
                </a:cubicBezTo>
                <a:cubicBezTo>
                  <a:pt x="2909015" y="1391208"/>
                  <a:pt x="2868716" y="1350909"/>
                  <a:pt x="2819005" y="1350909"/>
                </a:cubicBezTo>
                <a:close/>
                <a:moveTo>
                  <a:pt x="2509707" y="1350909"/>
                </a:moveTo>
                <a:cubicBezTo>
                  <a:pt x="2459996" y="1350909"/>
                  <a:pt x="2419697" y="1391208"/>
                  <a:pt x="2419697" y="1440919"/>
                </a:cubicBezTo>
                <a:cubicBezTo>
                  <a:pt x="2419697" y="1490630"/>
                  <a:pt x="2459996" y="1530929"/>
                  <a:pt x="2509707" y="1530929"/>
                </a:cubicBezTo>
                <a:cubicBezTo>
                  <a:pt x="2559418" y="1530929"/>
                  <a:pt x="2599717" y="1490630"/>
                  <a:pt x="2599717" y="1440919"/>
                </a:cubicBezTo>
                <a:cubicBezTo>
                  <a:pt x="2599717" y="1391208"/>
                  <a:pt x="2559418" y="1350909"/>
                  <a:pt x="2509707" y="1350909"/>
                </a:cubicBezTo>
                <a:close/>
                <a:moveTo>
                  <a:pt x="195993" y="1200328"/>
                </a:moveTo>
                <a:lnTo>
                  <a:pt x="2990831" y="1200328"/>
                </a:lnTo>
                <a:cubicBezTo>
                  <a:pt x="3099075" y="1200328"/>
                  <a:pt x="3186824" y="1288077"/>
                  <a:pt x="3186824" y="1396321"/>
                </a:cubicBezTo>
                <a:lnTo>
                  <a:pt x="3186824" y="2180270"/>
                </a:lnTo>
                <a:cubicBezTo>
                  <a:pt x="3186824" y="2288514"/>
                  <a:pt x="3099075" y="2376263"/>
                  <a:pt x="2990831" y="2376263"/>
                </a:cubicBezTo>
                <a:lnTo>
                  <a:pt x="2419697" y="2376263"/>
                </a:lnTo>
                <a:lnTo>
                  <a:pt x="2419697" y="3060919"/>
                </a:lnTo>
                <a:lnTo>
                  <a:pt x="767127" y="3060919"/>
                </a:lnTo>
                <a:lnTo>
                  <a:pt x="767127" y="2376263"/>
                </a:lnTo>
                <a:lnTo>
                  <a:pt x="195993" y="2376263"/>
                </a:lnTo>
                <a:cubicBezTo>
                  <a:pt x="87749" y="2376263"/>
                  <a:pt x="0" y="2288514"/>
                  <a:pt x="0" y="2180270"/>
                </a:cubicBezTo>
                <a:lnTo>
                  <a:pt x="0" y="1396321"/>
                </a:lnTo>
                <a:cubicBezTo>
                  <a:pt x="0" y="1288077"/>
                  <a:pt x="87749" y="1200328"/>
                  <a:pt x="195993" y="1200328"/>
                </a:cubicBezTo>
                <a:close/>
                <a:moveTo>
                  <a:pt x="767127" y="0"/>
                </a:moveTo>
                <a:lnTo>
                  <a:pt x="2419697" y="0"/>
                </a:lnTo>
                <a:lnTo>
                  <a:pt x="2419697" y="190589"/>
                </a:lnTo>
                <a:lnTo>
                  <a:pt x="2565249" y="190589"/>
                </a:lnTo>
                <a:cubicBezTo>
                  <a:pt x="2649419" y="190589"/>
                  <a:pt x="2717652" y="258822"/>
                  <a:pt x="2717652" y="342992"/>
                </a:cubicBezTo>
                <a:lnTo>
                  <a:pt x="2717652" y="1104989"/>
                </a:lnTo>
                <a:lnTo>
                  <a:pt x="2284277" y="1104989"/>
                </a:lnTo>
                <a:lnTo>
                  <a:pt x="2284277" y="1104128"/>
                </a:lnTo>
                <a:lnTo>
                  <a:pt x="2284277" y="190589"/>
                </a:lnTo>
                <a:lnTo>
                  <a:pt x="2284277" y="96523"/>
                </a:lnTo>
                <a:lnTo>
                  <a:pt x="902547" y="96523"/>
                </a:lnTo>
                <a:lnTo>
                  <a:pt x="902547" y="190589"/>
                </a:lnTo>
                <a:lnTo>
                  <a:pt x="902547" y="1104128"/>
                </a:lnTo>
                <a:lnTo>
                  <a:pt x="902547" y="1104989"/>
                </a:lnTo>
                <a:lnTo>
                  <a:pt x="469172" y="1104989"/>
                </a:lnTo>
                <a:lnTo>
                  <a:pt x="469172" y="342992"/>
                </a:lnTo>
                <a:cubicBezTo>
                  <a:pt x="469172" y="258822"/>
                  <a:pt x="537405" y="190589"/>
                  <a:pt x="621575" y="190589"/>
                </a:cubicBezTo>
                <a:lnTo>
                  <a:pt x="767127" y="190589"/>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5" name="Oval 66">
            <a:extLst>
              <a:ext uri="{FF2B5EF4-FFF2-40B4-BE49-F238E27FC236}">
                <a16:creationId xmlns:a16="http://schemas.microsoft.com/office/drawing/2014/main" id="{89385094-FED7-0844-E96A-A88226B86542}"/>
              </a:ext>
            </a:extLst>
          </p:cNvPr>
          <p:cNvSpPr/>
          <p:nvPr/>
        </p:nvSpPr>
        <p:spPr>
          <a:xfrm rot="20700000">
            <a:off x="3147593" y="3793864"/>
            <a:ext cx="548680" cy="469988"/>
          </a:xfrm>
          <a:custGeom>
            <a:avLst/>
            <a:gdLst/>
            <a:ahLst/>
            <a:cxnLst/>
            <a:rect l="l" t="t" r="r" b="b"/>
            <a:pathLst>
              <a:path w="2901316" h="2485205">
                <a:moveTo>
                  <a:pt x="2901316" y="8833"/>
                </a:moveTo>
                <a:lnTo>
                  <a:pt x="2885407" y="69738"/>
                </a:lnTo>
                <a:lnTo>
                  <a:pt x="2890344" y="71061"/>
                </a:lnTo>
                <a:lnTo>
                  <a:pt x="2331295" y="2157461"/>
                </a:lnTo>
                <a:lnTo>
                  <a:pt x="2322295" y="2155049"/>
                </a:lnTo>
                <a:cubicBezTo>
                  <a:pt x="2311779" y="2339141"/>
                  <a:pt x="2127696" y="2485205"/>
                  <a:pt x="1902404" y="2485205"/>
                </a:cubicBezTo>
                <a:cubicBezTo>
                  <a:pt x="1669201" y="2485205"/>
                  <a:pt x="1480151" y="2328701"/>
                  <a:pt x="1480150" y="2135644"/>
                </a:cubicBezTo>
                <a:cubicBezTo>
                  <a:pt x="1480150" y="1942587"/>
                  <a:pt x="1669200" y="1786083"/>
                  <a:pt x="1902404" y="1786083"/>
                </a:cubicBezTo>
                <a:cubicBezTo>
                  <a:pt x="2026046" y="1786083"/>
                  <a:pt x="2137276" y="1830075"/>
                  <a:pt x="2213623" y="1901150"/>
                </a:cubicBezTo>
                <a:lnTo>
                  <a:pt x="2586815" y="508378"/>
                </a:lnTo>
                <a:lnTo>
                  <a:pt x="1283297" y="508378"/>
                </a:lnTo>
                <a:lnTo>
                  <a:pt x="847984" y="2132988"/>
                </a:lnTo>
                <a:lnTo>
                  <a:pt x="841776" y="2131324"/>
                </a:lnTo>
                <a:cubicBezTo>
                  <a:pt x="829584" y="2314002"/>
                  <a:pt x="646295" y="2458448"/>
                  <a:pt x="422254" y="2458448"/>
                </a:cubicBezTo>
                <a:cubicBezTo>
                  <a:pt x="189051" y="2458448"/>
                  <a:pt x="1" y="2301944"/>
                  <a:pt x="0" y="2108887"/>
                </a:cubicBezTo>
                <a:cubicBezTo>
                  <a:pt x="0" y="1915830"/>
                  <a:pt x="189051" y="1759326"/>
                  <a:pt x="422255" y="1759326"/>
                </a:cubicBezTo>
                <a:cubicBezTo>
                  <a:pt x="544771" y="1759326"/>
                  <a:pt x="655100" y="1802522"/>
                  <a:pt x="731465" y="1872378"/>
                </a:cubicBezTo>
                <a:lnTo>
                  <a:pt x="1233167" y="0"/>
                </a:lnTo>
                <a:lnTo>
                  <a:pt x="1266129" y="883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6" name="Isosceles Triangle 13">
            <a:extLst>
              <a:ext uri="{FF2B5EF4-FFF2-40B4-BE49-F238E27FC236}">
                <a16:creationId xmlns:a16="http://schemas.microsoft.com/office/drawing/2014/main" id="{9988A8BA-1582-0B62-E179-D83E625B9515}"/>
              </a:ext>
            </a:extLst>
          </p:cNvPr>
          <p:cNvSpPr/>
          <p:nvPr/>
        </p:nvSpPr>
        <p:spPr>
          <a:xfrm rot="10800000">
            <a:off x="2198277" y="5645601"/>
            <a:ext cx="376548" cy="745701"/>
          </a:xfrm>
          <a:custGeom>
            <a:avLst/>
            <a:gdLst/>
            <a:ahLst/>
            <a:cxnLst/>
            <a:rect l="l" t="t" r="r" b="b"/>
            <a:pathLst>
              <a:path w="1613569" h="3195455">
                <a:moveTo>
                  <a:pt x="1348422" y="2012960"/>
                </a:moveTo>
                <a:lnTo>
                  <a:pt x="264249" y="2012960"/>
                </a:lnTo>
                <a:cubicBezTo>
                  <a:pt x="99656" y="1932015"/>
                  <a:pt x="172" y="1814225"/>
                  <a:pt x="0" y="1686651"/>
                </a:cubicBezTo>
                <a:lnTo>
                  <a:pt x="716785" y="1678553"/>
                </a:lnTo>
                <a:lnTo>
                  <a:pt x="716785" y="360000"/>
                </a:lnTo>
                <a:lnTo>
                  <a:pt x="716785" y="355479"/>
                </a:lnTo>
                <a:lnTo>
                  <a:pt x="717916" y="355479"/>
                </a:lnTo>
                <a:lnTo>
                  <a:pt x="806785" y="0"/>
                </a:lnTo>
                <a:lnTo>
                  <a:pt x="895655" y="355479"/>
                </a:lnTo>
                <a:lnTo>
                  <a:pt x="896785" y="355479"/>
                </a:lnTo>
                <a:lnTo>
                  <a:pt x="896785" y="360000"/>
                </a:lnTo>
                <a:lnTo>
                  <a:pt x="896785" y="1676520"/>
                </a:lnTo>
                <a:lnTo>
                  <a:pt x="1612906" y="1668429"/>
                </a:lnTo>
                <a:cubicBezTo>
                  <a:pt x="1622778" y="1802631"/>
                  <a:pt x="1521918" y="1928220"/>
                  <a:pt x="1348422" y="2012960"/>
                </a:cubicBezTo>
                <a:close/>
                <a:moveTo>
                  <a:pt x="1175921" y="2908428"/>
                </a:moveTo>
                <a:lnTo>
                  <a:pt x="437641" y="2908428"/>
                </a:lnTo>
                <a:lnTo>
                  <a:pt x="250570" y="2083962"/>
                </a:lnTo>
                <a:lnTo>
                  <a:pt x="1362992" y="2083962"/>
                </a:lnTo>
                <a:close/>
                <a:moveTo>
                  <a:pt x="1155969" y="3195455"/>
                </a:moveTo>
                <a:lnTo>
                  <a:pt x="457593" y="3195455"/>
                </a:lnTo>
                <a:cubicBezTo>
                  <a:pt x="397940" y="3195455"/>
                  <a:pt x="349581" y="3147096"/>
                  <a:pt x="349581" y="3087443"/>
                </a:cubicBezTo>
                <a:cubicBezTo>
                  <a:pt x="349581" y="3027790"/>
                  <a:pt x="397940" y="2979431"/>
                  <a:pt x="457593" y="2979431"/>
                </a:cubicBezTo>
                <a:lnTo>
                  <a:pt x="1155969" y="2979431"/>
                </a:lnTo>
                <a:cubicBezTo>
                  <a:pt x="1215622" y="2979431"/>
                  <a:pt x="1263981" y="3027790"/>
                  <a:pt x="1263981" y="3087443"/>
                </a:cubicBezTo>
                <a:cubicBezTo>
                  <a:pt x="1263981" y="3147096"/>
                  <a:pt x="1215622" y="3195455"/>
                  <a:pt x="1155969" y="3195455"/>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7" name="Smiley Face 14">
            <a:extLst>
              <a:ext uri="{FF2B5EF4-FFF2-40B4-BE49-F238E27FC236}">
                <a16:creationId xmlns:a16="http://schemas.microsoft.com/office/drawing/2014/main" id="{D4BC4B6B-3C7D-323F-0512-FDCAB61A00AA}"/>
              </a:ext>
            </a:extLst>
          </p:cNvPr>
          <p:cNvSpPr/>
          <p:nvPr/>
        </p:nvSpPr>
        <p:spPr>
          <a:xfrm>
            <a:off x="4627099" y="5738484"/>
            <a:ext cx="559934" cy="559934"/>
          </a:xfrm>
          <a:custGeom>
            <a:avLst/>
            <a:gdLst/>
            <a:ahLst/>
            <a:cxnLst/>
            <a:rect l="l" t="t" r="r" b="b"/>
            <a:pathLst>
              <a:path w="3240000" h="3240000">
                <a:moveTo>
                  <a:pt x="2026698" y="2215122"/>
                </a:moveTo>
                <a:cubicBezTo>
                  <a:pt x="1959656" y="2378616"/>
                  <a:pt x="1801229" y="2486070"/>
                  <a:pt x="1624533" y="2487892"/>
                </a:cubicBezTo>
                <a:cubicBezTo>
                  <a:pt x="1447837" y="2489714"/>
                  <a:pt x="1287227" y="2385551"/>
                  <a:pt x="1216828" y="2223474"/>
                </a:cubicBezTo>
                <a:lnTo>
                  <a:pt x="1039110" y="2300667"/>
                </a:lnTo>
                <a:cubicBezTo>
                  <a:pt x="1140541" y="2534187"/>
                  <a:pt x="1371947" y="2684266"/>
                  <a:pt x="1626531" y="2681641"/>
                </a:cubicBezTo>
                <a:cubicBezTo>
                  <a:pt x="1881115" y="2679016"/>
                  <a:pt x="2109376" y="2524196"/>
                  <a:pt x="2205970" y="2288634"/>
                </a:cubicBezTo>
                <a:close/>
                <a:moveTo>
                  <a:pt x="2165423" y="986226"/>
                </a:moveTo>
                <a:cubicBezTo>
                  <a:pt x="2072622" y="986226"/>
                  <a:pt x="1997392" y="1061456"/>
                  <a:pt x="1997392" y="1154257"/>
                </a:cubicBezTo>
                <a:cubicBezTo>
                  <a:pt x="1997392" y="1247058"/>
                  <a:pt x="2072622" y="1322288"/>
                  <a:pt x="2165423" y="1322288"/>
                </a:cubicBezTo>
                <a:cubicBezTo>
                  <a:pt x="2258224" y="1322288"/>
                  <a:pt x="2333454" y="1247058"/>
                  <a:pt x="2333454" y="1154257"/>
                </a:cubicBezTo>
                <a:cubicBezTo>
                  <a:pt x="2333454" y="1061456"/>
                  <a:pt x="2258224" y="986226"/>
                  <a:pt x="2165423" y="986226"/>
                </a:cubicBezTo>
                <a:close/>
                <a:moveTo>
                  <a:pt x="1107401" y="986226"/>
                </a:moveTo>
                <a:cubicBezTo>
                  <a:pt x="1014600" y="986226"/>
                  <a:pt x="939370" y="1061456"/>
                  <a:pt x="939370" y="1154257"/>
                </a:cubicBezTo>
                <a:cubicBezTo>
                  <a:pt x="939370" y="1247058"/>
                  <a:pt x="1014600" y="1322288"/>
                  <a:pt x="1107401" y="1322288"/>
                </a:cubicBezTo>
                <a:cubicBezTo>
                  <a:pt x="1200202" y="1322288"/>
                  <a:pt x="1275432" y="1247058"/>
                  <a:pt x="1275432" y="1154257"/>
                </a:cubicBezTo>
                <a:cubicBezTo>
                  <a:pt x="1275432" y="1061456"/>
                  <a:pt x="1200202" y="986226"/>
                  <a:pt x="1107401" y="986226"/>
                </a:cubicBezTo>
                <a:close/>
                <a:moveTo>
                  <a:pt x="1620000" y="0"/>
                </a:moveTo>
                <a:lnTo>
                  <a:pt x="1785636" y="8364"/>
                </a:lnTo>
                <a:lnTo>
                  <a:pt x="1946487" y="32913"/>
                </a:lnTo>
                <a:lnTo>
                  <a:pt x="2101738" y="72832"/>
                </a:lnTo>
                <a:lnTo>
                  <a:pt x="2250577" y="127308"/>
                </a:lnTo>
                <a:lnTo>
                  <a:pt x="2392188" y="195525"/>
                </a:lnTo>
                <a:lnTo>
                  <a:pt x="2525757" y="276671"/>
                </a:lnTo>
                <a:lnTo>
                  <a:pt x="2650470" y="369929"/>
                </a:lnTo>
                <a:lnTo>
                  <a:pt x="2765513" y="474487"/>
                </a:lnTo>
                <a:lnTo>
                  <a:pt x="2870071" y="589530"/>
                </a:lnTo>
                <a:lnTo>
                  <a:pt x="2963329"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29" y="2525758"/>
                </a:lnTo>
                <a:lnTo>
                  <a:pt x="2870071" y="2650471"/>
                </a:lnTo>
                <a:lnTo>
                  <a:pt x="2765513" y="2765513"/>
                </a:lnTo>
                <a:lnTo>
                  <a:pt x="2650470" y="2870071"/>
                </a:lnTo>
                <a:lnTo>
                  <a:pt x="2525757" y="2963330"/>
                </a:lnTo>
                <a:lnTo>
                  <a:pt x="2392188" y="3044475"/>
                </a:lnTo>
                <a:lnTo>
                  <a:pt x="2250577" y="3112693"/>
                </a:lnTo>
                <a:lnTo>
                  <a:pt x="2101738" y="3167168"/>
                </a:lnTo>
                <a:lnTo>
                  <a:pt x="1946487" y="3207088"/>
                </a:lnTo>
                <a:lnTo>
                  <a:pt x="1785636" y="3231636"/>
                </a:lnTo>
                <a:cubicBezTo>
                  <a:pt x="1731176" y="3237167"/>
                  <a:pt x="1675919" y="3240000"/>
                  <a:pt x="1620000" y="3240000"/>
                </a:cubicBezTo>
                <a:cubicBezTo>
                  <a:pt x="1508162"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3" y="3019536"/>
                  <a:pt x="757335" y="2992442"/>
                  <a:pt x="714243" y="2963330"/>
                </a:cubicBezTo>
                <a:cubicBezTo>
                  <a:pt x="671151" y="2934217"/>
                  <a:pt x="629534" y="2903086"/>
                  <a:pt x="589530" y="2870071"/>
                </a:cubicBezTo>
                <a:cubicBezTo>
                  <a:pt x="549525" y="2837056"/>
                  <a:pt x="511132" y="2802158"/>
                  <a:pt x="474487" y="2765513"/>
                </a:cubicBezTo>
                <a:cubicBezTo>
                  <a:pt x="437842" y="2728868"/>
                  <a:pt x="402944" y="2690475"/>
                  <a:pt x="369929" y="2650471"/>
                </a:cubicBezTo>
                <a:cubicBezTo>
                  <a:pt x="336915" y="2610466"/>
                  <a:pt x="305783" y="2568850"/>
                  <a:pt x="276671" y="2525758"/>
                </a:cubicBezTo>
                <a:cubicBezTo>
                  <a:pt x="247558" y="2482665"/>
                  <a:pt x="220464" y="2438097"/>
                  <a:pt x="195525" y="2392188"/>
                </a:cubicBezTo>
                <a:cubicBezTo>
                  <a:pt x="170586" y="2346280"/>
                  <a:pt x="147802" y="2299031"/>
                  <a:pt x="127308" y="2250577"/>
                </a:cubicBezTo>
                <a:cubicBezTo>
                  <a:pt x="106814" y="2202124"/>
                  <a:pt x="88610" y="2152466"/>
                  <a:pt x="72832" y="2101739"/>
                </a:cubicBezTo>
                <a:cubicBezTo>
                  <a:pt x="57054"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4" y="1188989"/>
                  <a:pt x="72832" y="1138262"/>
                </a:cubicBezTo>
                <a:cubicBezTo>
                  <a:pt x="88610" y="1087535"/>
                  <a:pt x="106814" y="1037877"/>
                  <a:pt x="127308" y="989423"/>
                </a:cubicBezTo>
                <a:cubicBezTo>
                  <a:pt x="147802" y="940970"/>
                  <a:pt x="170586" y="893721"/>
                  <a:pt x="195525" y="847812"/>
                </a:cubicBezTo>
                <a:cubicBezTo>
                  <a:pt x="220464" y="801904"/>
                  <a:pt x="247558" y="757335"/>
                  <a:pt x="276671" y="714243"/>
                </a:cubicBezTo>
                <a:cubicBezTo>
                  <a:pt x="305783" y="671151"/>
                  <a:pt x="336915" y="629534"/>
                  <a:pt x="369929" y="589530"/>
                </a:cubicBezTo>
                <a:cubicBezTo>
                  <a:pt x="402944" y="549525"/>
                  <a:pt x="437842" y="511133"/>
                  <a:pt x="474487" y="474487"/>
                </a:cubicBezTo>
                <a:cubicBezTo>
                  <a:pt x="511132" y="437842"/>
                  <a:pt x="549525" y="402944"/>
                  <a:pt x="589530" y="369929"/>
                </a:cubicBezTo>
                <a:cubicBezTo>
                  <a:pt x="629534" y="336915"/>
                  <a:pt x="671151" y="305783"/>
                  <a:pt x="714243" y="276671"/>
                </a:cubicBezTo>
                <a:cubicBezTo>
                  <a:pt x="757335" y="247558"/>
                  <a:pt x="801903"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8" name="Smiley Face 12">
            <a:extLst>
              <a:ext uri="{FF2B5EF4-FFF2-40B4-BE49-F238E27FC236}">
                <a16:creationId xmlns:a16="http://schemas.microsoft.com/office/drawing/2014/main" id="{C8952B49-9953-A6A4-3BFC-CC461640CBEA}"/>
              </a:ext>
            </a:extLst>
          </p:cNvPr>
          <p:cNvSpPr/>
          <p:nvPr/>
        </p:nvSpPr>
        <p:spPr>
          <a:xfrm>
            <a:off x="7170679" y="5738484"/>
            <a:ext cx="559934" cy="559934"/>
          </a:xfrm>
          <a:custGeom>
            <a:avLst/>
            <a:gdLst/>
            <a:ahLst/>
            <a:cxnLst/>
            <a:rect l="l" t="t" r="r" b="b"/>
            <a:pathLst>
              <a:path w="3240000" h="3240000">
                <a:moveTo>
                  <a:pt x="1613470" y="2077417"/>
                </a:moveTo>
                <a:cubicBezTo>
                  <a:pt x="1358886" y="2080042"/>
                  <a:pt x="1130625" y="2234862"/>
                  <a:pt x="1034031" y="2470424"/>
                </a:cubicBezTo>
                <a:lnTo>
                  <a:pt x="1213303" y="2543936"/>
                </a:lnTo>
                <a:cubicBezTo>
                  <a:pt x="1280345" y="2380442"/>
                  <a:pt x="1438772" y="2272988"/>
                  <a:pt x="1615468" y="2271166"/>
                </a:cubicBezTo>
                <a:cubicBezTo>
                  <a:pt x="1792164" y="2269344"/>
                  <a:pt x="1952774" y="2373507"/>
                  <a:pt x="2023173" y="2535584"/>
                </a:cubicBezTo>
                <a:lnTo>
                  <a:pt x="2200891" y="2458391"/>
                </a:lnTo>
                <a:cubicBezTo>
                  <a:pt x="2099460" y="2224871"/>
                  <a:pt x="1868054" y="2074792"/>
                  <a:pt x="1613470" y="2077417"/>
                </a:cubicBezTo>
                <a:close/>
                <a:moveTo>
                  <a:pt x="2165423" y="986226"/>
                </a:moveTo>
                <a:cubicBezTo>
                  <a:pt x="2072622" y="986226"/>
                  <a:pt x="1997392" y="1061456"/>
                  <a:pt x="1997392" y="1154257"/>
                </a:cubicBezTo>
                <a:cubicBezTo>
                  <a:pt x="1997392" y="1247058"/>
                  <a:pt x="2072622" y="1322288"/>
                  <a:pt x="2165423" y="1322288"/>
                </a:cubicBezTo>
                <a:cubicBezTo>
                  <a:pt x="2258224" y="1322288"/>
                  <a:pt x="2333454" y="1247058"/>
                  <a:pt x="2333454" y="1154257"/>
                </a:cubicBezTo>
                <a:cubicBezTo>
                  <a:pt x="2333454" y="1061456"/>
                  <a:pt x="2258224" y="986226"/>
                  <a:pt x="2165423" y="986226"/>
                </a:cubicBezTo>
                <a:close/>
                <a:moveTo>
                  <a:pt x="1107401" y="986226"/>
                </a:moveTo>
                <a:cubicBezTo>
                  <a:pt x="1014600" y="986226"/>
                  <a:pt x="939370" y="1061456"/>
                  <a:pt x="939370" y="1154257"/>
                </a:cubicBezTo>
                <a:cubicBezTo>
                  <a:pt x="939370" y="1247058"/>
                  <a:pt x="1014600" y="1322288"/>
                  <a:pt x="1107401" y="1322288"/>
                </a:cubicBezTo>
                <a:cubicBezTo>
                  <a:pt x="1200202" y="1322288"/>
                  <a:pt x="1275432" y="1247058"/>
                  <a:pt x="1275432" y="1154257"/>
                </a:cubicBezTo>
                <a:cubicBezTo>
                  <a:pt x="1275432" y="1061456"/>
                  <a:pt x="1200202" y="986226"/>
                  <a:pt x="1107401" y="986226"/>
                </a:cubicBezTo>
                <a:close/>
                <a:moveTo>
                  <a:pt x="1620000" y="0"/>
                </a:moveTo>
                <a:lnTo>
                  <a:pt x="1785636" y="8364"/>
                </a:lnTo>
                <a:lnTo>
                  <a:pt x="1946487" y="32913"/>
                </a:lnTo>
                <a:lnTo>
                  <a:pt x="2101739" y="72832"/>
                </a:lnTo>
                <a:lnTo>
                  <a:pt x="2250577" y="127308"/>
                </a:lnTo>
                <a:lnTo>
                  <a:pt x="2392188" y="195525"/>
                </a:lnTo>
                <a:lnTo>
                  <a:pt x="2525758" y="276671"/>
                </a:lnTo>
                <a:lnTo>
                  <a:pt x="2650471" y="369929"/>
                </a:lnTo>
                <a:lnTo>
                  <a:pt x="2765513" y="474487"/>
                </a:lnTo>
                <a:lnTo>
                  <a:pt x="2870071" y="589530"/>
                </a:lnTo>
                <a:lnTo>
                  <a:pt x="2963330"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30" y="2525758"/>
                </a:lnTo>
                <a:lnTo>
                  <a:pt x="2870071" y="2650471"/>
                </a:lnTo>
                <a:lnTo>
                  <a:pt x="2765513" y="2765513"/>
                </a:lnTo>
                <a:lnTo>
                  <a:pt x="2650471" y="2870071"/>
                </a:lnTo>
                <a:lnTo>
                  <a:pt x="2525758" y="2963330"/>
                </a:lnTo>
                <a:lnTo>
                  <a:pt x="2392188" y="3044475"/>
                </a:lnTo>
                <a:lnTo>
                  <a:pt x="2250577" y="3112693"/>
                </a:lnTo>
                <a:lnTo>
                  <a:pt x="2101739" y="3167168"/>
                </a:lnTo>
                <a:lnTo>
                  <a:pt x="1946487" y="3207088"/>
                </a:lnTo>
                <a:lnTo>
                  <a:pt x="1785636" y="3231636"/>
                </a:lnTo>
                <a:cubicBezTo>
                  <a:pt x="1731176" y="3237167"/>
                  <a:pt x="1675919" y="3240000"/>
                  <a:pt x="1620000" y="3240000"/>
                </a:cubicBezTo>
                <a:cubicBezTo>
                  <a:pt x="1508163"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4" y="3019536"/>
                  <a:pt x="757335" y="2992442"/>
                  <a:pt x="714243" y="2963330"/>
                </a:cubicBezTo>
                <a:cubicBezTo>
                  <a:pt x="671151" y="2934217"/>
                  <a:pt x="629534" y="2903086"/>
                  <a:pt x="589530" y="2870071"/>
                </a:cubicBezTo>
                <a:cubicBezTo>
                  <a:pt x="549525" y="2837056"/>
                  <a:pt x="511133" y="2802158"/>
                  <a:pt x="474487" y="2765513"/>
                </a:cubicBezTo>
                <a:cubicBezTo>
                  <a:pt x="437842" y="2728868"/>
                  <a:pt x="402944" y="2690475"/>
                  <a:pt x="369930" y="2650471"/>
                </a:cubicBezTo>
                <a:cubicBezTo>
                  <a:pt x="336915" y="2610466"/>
                  <a:pt x="305783" y="2568850"/>
                  <a:pt x="276671" y="2525758"/>
                </a:cubicBezTo>
                <a:cubicBezTo>
                  <a:pt x="247558" y="2482665"/>
                  <a:pt x="220465" y="2438097"/>
                  <a:pt x="195526" y="2392188"/>
                </a:cubicBezTo>
                <a:cubicBezTo>
                  <a:pt x="170586" y="2346280"/>
                  <a:pt x="147802" y="2299031"/>
                  <a:pt x="127308" y="2250577"/>
                </a:cubicBezTo>
                <a:cubicBezTo>
                  <a:pt x="106814" y="2202124"/>
                  <a:pt x="88610" y="2152466"/>
                  <a:pt x="72832" y="2101739"/>
                </a:cubicBezTo>
                <a:cubicBezTo>
                  <a:pt x="57055"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5" y="1188989"/>
                  <a:pt x="72832" y="1138262"/>
                </a:cubicBezTo>
                <a:cubicBezTo>
                  <a:pt x="88610" y="1087535"/>
                  <a:pt x="106814" y="1037877"/>
                  <a:pt x="127308" y="989423"/>
                </a:cubicBezTo>
                <a:cubicBezTo>
                  <a:pt x="147802" y="940970"/>
                  <a:pt x="170586" y="893721"/>
                  <a:pt x="195526" y="847812"/>
                </a:cubicBezTo>
                <a:cubicBezTo>
                  <a:pt x="220465" y="801904"/>
                  <a:pt x="247558" y="757335"/>
                  <a:pt x="276671" y="714243"/>
                </a:cubicBezTo>
                <a:cubicBezTo>
                  <a:pt x="305783" y="671151"/>
                  <a:pt x="336915" y="629534"/>
                  <a:pt x="369930" y="589530"/>
                </a:cubicBezTo>
                <a:cubicBezTo>
                  <a:pt x="402944" y="549525"/>
                  <a:pt x="437842" y="511133"/>
                  <a:pt x="474487" y="474487"/>
                </a:cubicBezTo>
                <a:cubicBezTo>
                  <a:pt x="511133" y="437842"/>
                  <a:pt x="549525" y="402944"/>
                  <a:pt x="589530" y="369929"/>
                </a:cubicBezTo>
                <a:cubicBezTo>
                  <a:pt x="629534" y="336915"/>
                  <a:pt x="671151" y="305783"/>
                  <a:pt x="714243" y="276671"/>
                </a:cubicBezTo>
                <a:cubicBezTo>
                  <a:pt x="757335" y="247558"/>
                  <a:pt x="801904"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9" name="Smiley Face 15">
            <a:extLst>
              <a:ext uri="{FF2B5EF4-FFF2-40B4-BE49-F238E27FC236}">
                <a16:creationId xmlns:a16="http://schemas.microsoft.com/office/drawing/2014/main" id="{C4A85AD5-78DC-7FF4-EE12-0A43F879EB3C}"/>
              </a:ext>
            </a:extLst>
          </p:cNvPr>
          <p:cNvSpPr/>
          <p:nvPr/>
        </p:nvSpPr>
        <p:spPr>
          <a:xfrm>
            <a:off x="5479052" y="5741555"/>
            <a:ext cx="553792" cy="553792"/>
          </a:xfrm>
          <a:custGeom>
            <a:avLst/>
            <a:gdLst/>
            <a:ahLst/>
            <a:cxnLst/>
            <a:rect l="l" t="t" r="r" b="b"/>
            <a:pathLst>
              <a:path w="3240000" h="3240000">
                <a:moveTo>
                  <a:pt x="2298433" y="2114441"/>
                </a:moveTo>
                <a:lnTo>
                  <a:pt x="1355104" y="2367205"/>
                </a:lnTo>
                <a:lnTo>
                  <a:pt x="1411009" y="2575845"/>
                </a:lnTo>
                <a:lnTo>
                  <a:pt x="2354338" y="2323081"/>
                </a:lnTo>
                <a:close/>
                <a:moveTo>
                  <a:pt x="2165423" y="986226"/>
                </a:moveTo>
                <a:cubicBezTo>
                  <a:pt x="2072622" y="986226"/>
                  <a:pt x="1997392" y="1061456"/>
                  <a:pt x="1997392" y="1154257"/>
                </a:cubicBezTo>
                <a:cubicBezTo>
                  <a:pt x="1997392" y="1247058"/>
                  <a:pt x="2072622" y="1322288"/>
                  <a:pt x="2165423" y="1322288"/>
                </a:cubicBezTo>
                <a:cubicBezTo>
                  <a:pt x="2258224" y="1322288"/>
                  <a:pt x="2333454" y="1247058"/>
                  <a:pt x="2333454" y="1154257"/>
                </a:cubicBezTo>
                <a:cubicBezTo>
                  <a:pt x="2333454" y="1061456"/>
                  <a:pt x="2258224" y="986226"/>
                  <a:pt x="2165423" y="986226"/>
                </a:cubicBezTo>
                <a:close/>
                <a:moveTo>
                  <a:pt x="1107401" y="986226"/>
                </a:moveTo>
                <a:cubicBezTo>
                  <a:pt x="1014600" y="986226"/>
                  <a:pt x="939370" y="1061456"/>
                  <a:pt x="939370" y="1154257"/>
                </a:cubicBezTo>
                <a:cubicBezTo>
                  <a:pt x="939370" y="1247058"/>
                  <a:pt x="1014600" y="1322288"/>
                  <a:pt x="1107401" y="1322288"/>
                </a:cubicBezTo>
                <a:cubicBezTo>
                  <a:pt x="1200202" y="1322288"/>
                  <a:pt x="1275432" y="1247058"/>
                  <a:pt x="1275432" y="1154257"/>
                </a:cubicBezTo>
                <a:cubicBezTo>
                  <a:pt x="1275432" y="1061456"/>
                  <a:pt x="1200202" y="986226"/>
                  <a:pt x="1107401" y="986226"/>
                </a:cubicBezTo>
                <a:close/>
                <a:moveTo>
                  <a:pt x="1620000" y="0"/>
                </a:moveTo>
                <a:lnTo>
                  <a:pt x="1785636" y="8364"/>
                </a:lnTo>
                <a:lnTo>
                  <a:pt x="1946487" y="32913"/>
                </a:lnTo>
                <a:lnTo>
                  <a:pt x="2101738" y="72832"/>
                </a:lnTo>
                <a:lnTo>
                  <a:pt x="2250577" y="127308"/>
                </a:lnTo>
                <a:lnTo>
                  <a:pt x="2392188" y="195525"/>
                </a:lnTo>
                <a:lnTo>
                  <a:pt x="2525757" y="276671"/>
                </a:lnTo>
                <a:lnTo>
                  <a:pt x="2650470" y="369929"/>
                </a:lnTo>
                <a:lnTo>
                  <a:pt x="2765513" y="474487"/>
                </a:lnTo>
                <a:lnTo>
                  <a:pt x="2870071" y="589530"/>
                </a:lnTo>
                <a:lnTo>
                  <a:pt x="2963329"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29" y="2525758"/>
                </a:lnTo>
                <a:lnTo>
                  <a:pt x="2870071" y="2650471"/>
                </a:lnTo>
                <a:lnTo>
                  <a:pt x="2765513" y="2765513"/>
                </a:lnTo>
                <a:lnTo>
                  <a:pt x="2650470" y="2870071"/>
                </a:lnTo>
                <a:lnTo>
                  <a:pt x="2525757" y="2963330"/>
                </a:lnTo>
                <a:lnTo>
                  <a:pt x="2392188" y="3044475"/>
                </a:lnTo>
                <a:lnTo>
                  <a:pt x="2250577" y="3112693"/>
                </a:lnTo>
                <a:lnTo>
                  <a:pt x="2101738" y="3167168"/>
                </a:lnTo>
                <a:lnTo>
                  <a:pt x="1946487" y="3207088"/>
                </a:lnTo>
                <a:lnTo>
                  <a:pt x="1785636" y="3231636"/>
                </a:lnTo>
                <a:cubicBezTo>
                  <a:pt x="1731176" y="3237167"/>
                  <a:pt x="1675919" y="3240000"/>
                  <a:pt x="1620000" y="3240000"/>
                </a:cubicBezTo>
                <a:cubicBezTo>
                  <a:pt x="1508162"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3" y="3019536"/>
                  <a:pt x="757335" y="2992442"/>
                  <a:pt x="714243" y="2963330"/>
                </a:cubicBezTo>
                <a:cubicBezTo>
                  <a:pt x="671151" y="2934217"/>
                  <a:pt x="629534" y="2903086"/>
                  <a:pt x="589530" y="2870071"/>
                </a:cubicBezTo>
                <a:cubicBezTo>
                  <a:pt x="549525" y="2837056"/>
                  <a:pt x="511132" y="2802158"/>
                  <a:pt x="474487" y="2765513"/>
                </a:cubicBezTo>
                <a:cubicBezTo>
                  <a:pt x="437842" y="2728868"/>
                  <a:pt x="402944" y="2690475"/>
                  <a:pt x="369929" y="2650471"/>
                </a:cubicBezTo>
                <a:cubicBezTo>
                  <a:pt x="336915" y="2610466"/>
                  <a:pt x="305783" y="2568850"/>
                  <a:pt x="276671" y="2525758"/>
                </a:cubicBezTo>
                <a:cubicBezTo>
                  <a:pt x="247558" y="2482665"/>
                  <a:pt x="220464" y="2438097"/>
                  <a:pt x="195525" y="2392188"/>
                </a:cubicBezTo>
                <a:cubicBezTo>
                  <a:pt x="170586" y="2346280"/>
                  <a:pt x="147802" y="2299031"/>
                  <a:pt x="127308" y="2250577"/>
                </a:cubicBezTo>
                <a:cubicBezTo>
                  <a:pt x="106814" y="2202124"/>
                  <a:pt x="88610" y="2152466"/>
                  <a:pt x="72832" y="2101739"/>
                </a:cubicBezTo>
                <a:cubicBezTo>
                  <a:pt x="57054"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4" y="1188989"/>
                  <a:pt x="72832" y="1138262"/>
                </a:cubicBezTo>
                <a:cubicBezTo>
                  <a:pt x="88610" y="1087535"/>
                  <a:pt x="106814" y="1037877"/>
                  <a:pt x="127308" y="989423"/>
                </a:cubicBezTo>
                <a:cubicBezTo>
                  <a:pt x="147802" y="940970"/>
                  <a:pt x="170586" y="893721"/>
                  <a:pt x="195525" y="847812"/>
                </a:cubicBezTo>
                <a:cubicBezTo>
                  <a:pt x="220464" y="801904"/>
                  <a:pt x="247558" y="757335"/>
                  <a:pt x="276671" y="714243"/>
                </a:cubicBezTo>
                <a:cubicBezTo>
                  <a:pt x="305783" y="671151"/>
                  <a:pt x="336915" y="629534"/>
                  <a:pt x="369929" y="589530"/>
                </a:cubicBezTo>
                <a:cubicBezTo>
                  <a:pt x="402944" y="549525"/>
                  <a:pt x="437842" y="511133"/>
                  <a:pt x="474487" y="474487"/>
                </a:cubicBezTo>
                <a:cubicBezTo>
                  <a:pt x="511132" y="437842"/>
                  <a:pt x="549525" y="402944"/>
                  <a:pt x="589530" y="369929"/>
                </a:cubicBezTo>
                <a:cubicBezTo>
                  <a:pt x="629534" y="336915"/>
                  <a:pt x="671151" y="305783"/>
                  <a:pt x="714243" y="276671"/>
                </a:cubicBezTo>
                <a:cubicBezTo>
                  <a:pt x="757335" y="247558"/>
                  <a:pt x="801903"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50" name="Oval 37">
            <a:extLst>
              <a:ext uri="{FF2B5EF4-FFF2-40B4-BE49-F238E27FC236}">
                <a16:creationId xmlns:a16="http://schemas.microsoft.com/office/drawing/2014/main" id="{390A92EC-B1FB-08F5-465F-4C5655671441}"/>
              </a:ext>
            </a:extLst>
          </p:cNvPr>
          <p:cNvSpPr/>
          <p:nvPr/>
        </p:nvSpPr>
        <p:spPr>
          <a:xfrm>
            <a:off x="8022633" y="5735082"/>
            <a:ext cx="566738" cy="566738"/>
          </a:xfrm>
          <a:custGeom>
            <a:avLst/>
            <a:gdLst/>
            <a:ahLst/>
            <a:cxnLst/>
            <a:rect l="l" t="t" r="r" b="b"/>
            <a:pathLst>
              <a:path w="3240000" h="3240000">
                <a:moveTo>
                  <a:pt x="2249999" y="2117384"/>
                </a:moveTo>
                <a:lnTo>
                  <a:pt x="990192" y="2131776"/>
                </a:lnTo>
                <a:cubicBezTo>
                  <a:pt x="998682" y="2476365"/>
                  <a:pt x="1282526" y="2750154"/>
                  <a:pt x="1627197" y="2746216"/>
                </a:cubicBezTo>
                <a:cubicBezTo>
                  <a:pt x="1971867" y="2742279"/>
                  <a:pt x="2249383" y="2462077"/>
                  <a:pt x="2249999" y="2117384"/>
                </a:cubicBezTo>
                <a:close/>
                <a:moveTo>
                  <a:pt x="2505352" y="784338"/>
                </a:moveTo>
                <a:lnTo>
                  <a:pt x="1869332" y="1428843"/>
                </a:lnTo>
                <a:lnTo>
                  <a:pt x="2505352" y="1522122"/>
                </a:lnTo>
                <a:lnTo>
                  <a:pt x="2505352" y="1378597"/>
                </a:lnTo>
                <a:lnTo>
                  <a:pt x="2187887" y="1332038"/>
                </a:lnTo>
                <a:lnTo>
                  <a:pt x="2505352" y="1010338"/>
                </a:lnTo>
                <a:close/>
                <a:moveTo>
                  <a:pt x="734649" y="784338"/>
                </a:moveTo>
                <a:lnTo>
                  <a:pt x="734649" y="1010338"/>
                </a:lnTo>
                <a:lnTo>
                  <a:pt x="1052115" y="1332038"/>
                </a:lnTo>
                <a:lnTo>
                  <a:pt x="734649" y="1378597"/>
                </a:lnTo>
                <a:lnTo>
                  <a:pt x="734649" y="1522122"/>
                </a:lnTo>
                <a:lnTo>
                  <a:pt x="1370670" y="1428843"/>
                </a:ln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1" name="Smiley Face 14">
            <a:extLst>
              <a:ext uri="{FF2B5EF4-FFF2-40B4-BE49-F238E27FC236}">
                <a16:creationId xmlns:a16="http://schemas.microsoft.com/office/drawing/2014/main" id="{27567B99-9948-7F36-1FBA-F2A2FF666CBF}"/>
              </a:ext>
            </a:extLst>
          </p:cNvPr>
          <p:cNvSpPr/>
          <p:nvPr/>
        </p:nvSpPr>
        <p:spPr>
          <a:xfrm>
            <a:off x="6324865" y="5741555"/>
            <a:ext cx="553792" cy="553792"/>
          </a:xfrm>
          <a:custGeom>
            <a:avLst/>
            <a:gdLst/>
            <a:ahLst/>
            <a:cxnLst/>
            <a:rect l="l" t="t" r="r" b="b"/>
            <a:pathLst>
              <a:path w="3240000" h="3240000">
                <a:moveTo>
                  <a:pt x="2026698" y="2215122"/>
                </a:moveTo>
                <a:cubicBezTo>
                  <a:pt x="1959656" y="2378616"/>
                  <a:pt x="1801229" y="2486070"/>
                  <a:pt x="1624533" y="2487892"/>
                </a:cubicBezTo>
                <a:cubicBezTo>
                  <a:pt x="1447837" y="2489714"/>
                  <a:pt x="1287227" y="2385551"/>
                  <a:pt x="1216828" y="2223474"/>
                </a:cubicBezTo>
                <a:lnTo>
                  <a:pt x="1039110" y="2300667"/>
                </a:lnTo>
                <a:cubicBezTo>
                  <a:pt x="1140541" y="2534187"/>
                  <a:pt x="1371947" y="2684266"/>
                  <a:pt x="1626531" y="2681641"/>
                </a:cubicBezTo>
                <a:cubicBezTo>
                  <a:pt x="1881115" y="2679016"/>
                  <a:pt x="2109376" y="2524196"/>
                  <a:pt x="2205970" y="2288634"/>
                </a:cubicBezTo>
                <a:close/>
                <a:moveTo>
                  <a:pt x="937973" y="986566"/>
                </a:moveTo>
                <a:cubicBezTo>
                  <a:pt x="850807" y="983371"/>
                  <a:pt x="762813" y="1002775"/>
                  <a:pt x="683096" y="1045110"/>
                </a:cubicBezTo>
                <a:cubicBezTo>
                  <a:pt x="523662" y="1129780"/>
                  <a:pt x="421680" y="1293248"/>
                  <a:pt x="415731" y="1473672"/>
                </a:cubicBezTo>
                <a:lnTo>
                  <a:pt x="615852" y="1480270"/>
                </a:lnTo>
                <a:cubicBezTo>
                  <a:pt x="619438" y="1371518"/>
                  <a:pt x="680908" y="1272986"/>
                  <a:pt x="777009" y="1221950"/>
                </a:cubicBezTo>
                <a:cubicBezTo>
                  <a:pt x="873110" y="1170914"/>
                  <a:pt x="989166" y="1175167"/>
                  <a:pt x="1081273" y="1233100"/>
                </a:cubicBezTo>
                <a:cubicBezTo>
                  <a:pt x="1173381" y="1291033"/>
                  <a:pt x="1227475" y="1393800"/>
                  <a:pt x="1223091" y="1502523"/>
                </a:cubicBezTo>
                <a:lnTo>
                  <a:pt x="1423160" y="1510590"/>
                </a:lnTo>
                <a:cubicBezTo>
                  <a:pt x="1430433" y="1330214"/>
                  <a:pt x="1340689" y="1159721"/>
                  <a:pt x="1187880" y="1063608"/>
                </a:cubicBezTo>
                <a:cubicBezTo>
                  <a:pt x="1111476" y="1015552"/>
                  <a:pt x="1025138" y="989760"/>
                  <a:pt x="937973" y="986566"/>
                </a:cubicBezTo>
                <a:close/>
                <a:moveTo>
                  <a:pt x="2306124" y="986566"/>
                </a:moveTo>
                <a:cubicBezTo>
                  <a:pt x="2218958" y="983371"/>
                  <a:pt x="2130964" y="1002775"/>
                  <a:pt x="2051247" y="1045110"/>
                </a:cubicBezTo>
                <a:cubicBezTo>
                  <a:pt x="1891813" y="1129780"/>
                  <a:pt x="1789831" y="1293248"/>
                  <a:pt x="1783882" y="1473672"/>
                </a:cubicBezTo>
                <a:lnTo>
                  <a:pt x="1984003" y="1480270"/>
                </a:lnTo>
                <a:cubicBezTo>
                  <a:pt x="1987589" y="1371518"/>
                  <a:pt x="2049059" y="1272986"/>
                  <a:pt x="2145160" y="1221950"/>
                </a:cubicBezTo>
                <a:cubicBezTo>
                  <a:pt x="2241261" y="1170914"/>
                  <a:pt x="2357317" y="1175167"/>
                  <a:pt x="2449424" y="1233100"/>
                </a:cubicBezTo>
                <a:cubicBezTo>
                  <a:pt x="2541532" y="1291033"/>
                  <a:pt x="2595626" y="1393800"/>
                  <a:pt x="2591242" y="1502523"/>
                </a:cubicBezTo>
                <a:lnTo>
                  <a:pt x="2791311" y="1510590"/>
                </a:lnTo>
                <a:cubicBezTo>
                  <a:pt x="2798584" y="1330214"/>
                  <a:pt x="2708840" y="1159721"/>
                  <a:pt x="2556031" y="1063608"/>
                </a:cubicBezTo>
                <a:cubicBezTo>
                  <a:pt x="2479627" y="1015552"/>
                  <a:pt x="2393289" y="989760"/>
                  <a:pt x="2306124" y="986566"/>
                </a:cubicBezTo>
                <a:close/>
                <a:moveTo>
                  <a:pt x="1620000" y="0"/>
                </a:moveTo>
                <a:lnTo>
                  <a:pt x="1785636" y="8364"/>
                </a:lnTo>
                <a:lnTo>
                  <a:pt x="1946487" y="32913"/>
                </a:lnTo>
                <a:lnTo>
                  <a:pt x="2101738" y="72832"/>
                </a:lnTo>
                <a:lnTo>
                  <a:pt x="2250577" y="127308"/>
                </a:lnTo>
                <a:lnTo>
                  <a:pt x="2392188" y="195525"/>
                </a:lnTo>
                <a:lnTo>
                  <a:pt x="2525757" y="276671"/>
                </a:lnTo>
                <a:lnTo>
                  <a:pt x="2650470" y="369929"/>
                </a:lnTo>
                <a:lnTo>
                  <a:pt x="2765513" y="474487"/>
                </a:lnTo>
                <a:lnTo>
                  <a:pt x="2870071" y="589530"/>
                </a:lnTo>
                <a:lnTo>
                  <a:pt x="2963329"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29" y="2525758"/>
                </a:lnTo>
                <a:lnTo>
                  <a:pt x="2870071" y="2650471"/>
                </a:lnTo>
                <a:lnTo>
                  <a:pt x="2765513" y="2765513"/>
                </a:lnTo>
                <a:lnTo>
                  <a:pt x="2650470" y="2870071"/>
                </a:lnTo>
                <a:lnTo>
                  <a:pt x="2525757" y="2963330"/>
                </a:lnTo>
                <a:lnTo>
                  <a:pt x="2392188" y="3044475"/>
                </a:lnTo>
                <a:lnTo>
                  <a:pt x="2250577" y="3112693"/>
                </a:lnTo>
                <a:lnTo>
                  <a:pt x="2101738" y="3167168"/>
                </a:lnTo>
                <a:lnTo>
                  <a:pt x="1946487" y="3207088"/>
                </a:lnTo>
                <a:lnTo>
                  <a:pt x="1785636" y="3231636"/>
                </a:lnTo>
                <a:cubicBezTo>
                  <a:pt x="1731176" y="3237167"/>
                  <a:pt x="1675919" y="3240000"/>
                  <a:pt x="1620000" y="3240000"/>
                </a:cubicBezTo>
                <a:cubicBezTo>
                  <a:pt x="1508162"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3" y="3019536"/>
                  <a:pt x="757335" y="2992442"/>
                  <a:pt x="714243" y="2963330"/>
                </a:cubicBezTo>
                <a:cubicBezTo>
                  <a:pt x="671151" y="2934217"/>
                  <a:pt x="629534" y="2903086"/>
                  <a:pt x="589530" y="2870071"/>
                </a:cubicBezTo>
                <a:cubicBezTo>
                  <a:pt x="549525" y="2837056"/>
                  <a:pt x="511132" y="2802158"/>
                  <a:pt x="474487" y="2765513"/>
                </a:cubicBezTo>
                <a:cubicBezTo>
                  <a:pt x="437842" y="2728868"/>
                  <a:pt x="402944" y="2690475"/>
                  <a:pt x="369929" y="2650471"/>
                </a:cubicBezTo>
                <a:cubicBezTo>
                  <a:pt x="336915" y="2610466"/>
                  <a:pt x="305783" y="2568850"/>
                  <a:pt x="276671" y="2525758"/>
                </a:cubicBezTo>
                <a:cubicBezTo>
                  <a:pt x="247558" y="2482665"/>
                  <a:pt x="220464" y="2438097"/>
                  <a:pt x="195525" y="2392188"/>
                </a:cubicBezTo>
                <a:cubicBezTo>
                  <a:pt x="170586" y="2346280"/>
                  <a:pt x="147802" y="2299031"/>
                  <a:pt x="127308" y="2250577"/>
                </a:cubicBezTo>
                <a:cubicBezTo>
                  <a:pt x="106814" y="2202124"/>
                  <a:pt x="88610" y="2152466"/>
                  <a:pt x="72832" y="2101739"/>
                </a:cubicBezTo>
                <a:cubicBezTo>
                  <a:pt x="57054"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4" y="1188989"/>
                  <a:pt x="72832" y="1138262"/>
                </a:cubicBezTo>
                <a:cubicBezTo>
                  <a:pt x="88610" y="1087535"/>
                  <a:pt x="106814" y="1037877"/>
                  <a:pt x="127308" y="989423"/>
                </a:cubicBezTo>
                <a:cubicBezTo>
                  <a:pt x="147802" y="940970"/>
                  <a:pt x="170586" y="893721"/>
                  <a:pt x="195525" y="847812"/>
                </a:cubicBezTo>
                <a:cubicBezTo>
                  <a:pt x="220464" y="801904"/>
                  <a:pt x="247558" y="757335"/>
                  <a:pt x="276671" y="714243"/>
                </a:cubicBezTo>
                <a:cubicBezTo>
                  <a:pt x="305783" y="671151"/>
                  <a:pt x="336915" y="629534"/>
                  <a:pt x="369929" y="589530"/>
                </a:cubicBezTo>
                <a:cubicBezTo>
                  <a:pt x="402944" y="549525"/>
                  <a:pt x="437842" y="511133"/>
                  <a:pt x="474487" y="474487"/>
                </a:cubicBezTo>
                <a:cubicBezTo>
                  <a:pt x="511132" y="437842"/>
                  <a:pt x="549525" y="402944"/>
                  <a:pt x="589530" y="369929"/>
                </a:cubicBezTo>
                <a:cubicBezTo>
                  <a:pt x="629534" y="336915"/>
                  <a:pt x="671151" y="305783"/>
                  <a:pt x="714243" y="276671"/>
                </a:cubicBezTo>
                <a:cubicBezTo>
                  <a:pt x="757335" y="247558"/>
                  <a:pt x="801903"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52" name="Rectangle 16">
            <a:extLst>
              <a:ext uri="{FF2B5EF4-FFF2-40B4-BE49-F238E27FC236}">
                <a16:creationId xmlns:a16="http://schemas.microsoft.com/office/drawing/2014/main" id="{8E8E257D-EBCC-80DD-8D9E-5C38FCBE6D9C}"/>
              </a:ext>
            </a:extLst>
          </p:cNvPr>
          <p:cNvSpPr/>
          <p:nvPr/>
        </p:nvSpPr>
        <p:spPr>
          <a:xfrm rot="2700000">
            <a:off x="2335755" y="3679808"/>
            <a:ext cx="389390" cy="698103"/>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3" name="Rectangle 9">
            <a:extLst>
              <a:ext uri="{FF2B5EF4-FFF2-40B4-BE49-F238E27FC236}">
                <a16:creationId xmlns:a16="http://schemas.microsoft.com/office/drawing/2014/main" id="{03DBFEB3-C2F8-82D8-3125-58BF0BFB92E6}"/>
              </a:ext>
            </a:extLst>
          </p:cNvPr>
          <p:cNvSpPr/>
          <p:nvPr/>
        </p:nvSpPr>
        <p:spPr>
          <a:xfrm>
            <a:off x="1411231" y="3704905"/>
            <a:ext cx="527335" cy="493633"/>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4" name="Round Same Side Corner Rectangle 6">
            <a:extLst>
              <a:ext uri="{FF2B5EF4-FFF2-40B4-BE49-F238E27FC236}">
                <a16:creationId xmlns:a16="http://schemas.microsoft.com/office/drawing/2014/main" id="{94A36720-2FD8-7D31-594E-079913251CFB}"/>
              </a:ext>
            </a:extLst>
          </p:cNvPr>
          <p:cNvSpPr/>
          <p:nvPr/>
        </p:nvSpPr>
        <p:spPr>
          <a:xfrm rot="2700000">
            <a:off x="3989085" y="5636140"/>
            <a:ext cx="190721" cy="764622"/>
          </a:xfrm>
          <a:custGeom>
            <a:avLst/>
            <a:gdLst/>
            <a:ahLst/>
            <a:cxnLst/>
            <a:rect l="l" t="t" r="r" b="b"/>
            <a:pathLst>
              <a:path w="1035916" h="4153123">
                <a:moveTo>
                  <a:pt x="277501" y="3759099"/>
                </a:moveTo>
                <a:lnTo>
                  <a:pt x="758408" y="3759099"/>
                </a:lnTo>
                <a:lnTo>
                  <a:pt x="517954" y="4153123"/>
                </a:lnTo>
                <a:close/>
                <a:moveTo>
                  <a:pt x="42612" y="2944898"/>
                </a:moveTo>
                <a:cubicBezTo>
                  <a:pt x="153922" y="2941505"/>
                  <a:pt x="246502" y="2889483"/>
                  <a:pt x="275675" y="2819018"/>
                </a:cubicBezTo>
                <a:cubicBezTo>
                  <a:pt x="304648" y="2892614"/>
                  <a:pt x="403763" y="2945872"/>
                  <a:pt x="521107" y="2945872"/>
                </a:cubicBezTo>
                <a:cubicBezTo>
                  <a:pt x="638453" y="2945872"/>
                  <a:pt x="737567" y="2892613"/>
                  <a:pt x="766540" y="2819017"/>
                </a:cubicBezTo>
                <a:cubicBezTo>
                  <a:pt x="795133" y="2888142"/>
                  <a:pt x="884783" y="2939514"/>
                  <a:pt x="993299" y="2944464"/>
                </a:cubicBezTo>
                <a:lnTo>
                  <a:pt x="776840" y="3657264"/>
                </a:lnTo>
                <a:lnTo>
                  <a:pt x="258940" y="3657264"/>
                </a:lnTo>
                <a:close/>
                <a:moveTo>
                  <a:pt x="809102" y="564558"/>
                </a:moveTo>
                <a:lnTo>
                  <a:pt x="1035914" y="564558"/>
                </a:lnTo>
                <a:lnTo>
                  <a:pt x="1035915" y="2838682"/>
                </a:lnTo>
                <a:cubicBezTo>
                  <a:pt x="1029586" y="2840409"/>
                  <a:pt x="1023074" y="2840731"/>
                  <a:pt x="1016490" y="2840731"/>
                </a:cubicBezTo>
                <a:cubicBezTo>
                  <a:pt x="901952" y="2840731"/>
                  <a:pt x="809102" y="2743612"/>
                  <a:pt x="809101" y="2623810"/>
                </a:cubicBezTo>
                <a:close/>
                <a:moveTo>
                  <a:pt x="310569" y="564558"/>
                </a:moveTo>
                <a:lnTo>
                  <a:pt x="725347" y="564558"/>
                </a:lnTo>
                <a:lnTo>
                  <a:pt x="725347" y="2633342"/>
                </a:lnTo>
                <a:cubicBezTo>
                  <a:pt x="725347" y="2747880"/>
                  <a:pt x="632496" y="2840731"/>
                  <a:pt x="517958" y="2840731"/>
                </a:cubicBezTo>
                <a:cubicBezTo>
                  <a:pt x="403420" y="2840731"/>
                  <a:pt x="310569" y="2747880"/>
                  <a:pt x="310569" y="2633342"/>
                </a:cubicBezTo>
                <a:close/>
                <a:moveTo>
                  <a:pt x="0" y="564557"/>
                </a:moveTo>
                <a:lnTo>
                  <a:pt x="226813" y="564557"/>
                </a:lnTo>
                <a:lnTo>
                  <a:pt x="226813" y="2623810"/>
                </a:lnTo>
                <a:cubicBezTo>
                  <a:pt x="226813" y="2743612"/>
                  <a:pt x="133962" y="2840731"/>
                  <a:pt x="19424" y="2840730"/>
                </a:cubicBezTo>
                <a:cubicBezTo>
                  <a:pt x="12841" y="2840730"/>
                  <a:pt x="6329" y="2840409"/>
                  <a:pt x="0" y="2838682"/>
                </a:cubicBezTo>
                <a:close/>
                <a:moveTo>
                  <a:pt x="71964" y="71964"/>
                </a:moveTo>
                <a:cubicBezTo>
                  <a:pt x="116427" y="27501"/>
                  <a:pt x="177852" y="0"/>
                  <a:pt x="245701" y="0"/>
                </a:cubicBezTo>
                <a:lnTo>
                  <a:pt x="790215" y="0"/>
                </a:lnTo>
                <a:cubicBezTo>
                  <a:pt x="925912" y="0"/>
                  <a:pt x="1035916" y="110004"/>
                  <a:pt x="1035916" y="245701"/>
                </a:cubicBezTo>
                <a:cubicBezTo>
                  <a:pt x="1035916" y="327601"/>
                  <a:pt x="1035915" y="409501"/>
                  <a:pt x="1035915" y="491401"/>
                </a:cubicBezTo>
                <a:lnTo>
                  <a:pt x="0" y="491401"/>
                </a:lnTo>
                <a:lnTo>
                  <a:pt x="0" y="245701"/>
                </a:lnTo>
                <a:cubicBezTo>
                  <a:pt x="0" y="177853"/>
                  <a:pt x="27501" y="116427"/>
                  <a:pt x="71964" y="7196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55" name="Frame 17">
            <a:extLst>
              <a:ext uri="{FF2B5EF4-FFF2-40B4-BE49-F238E27FC236}">
                <a16:creationId xmlns:a16="http://schemas.microsoft.com/office/drawing/2014/main" id="{0F847115-A443-A439-A350-67AF14FA6DBE}"/>
              </a:ext>
            </a:extLst>
          </p:cNvPr>
          <p:cNvSpPr/>
          <p:nvPr/>
        </p:nvSpPr>
        <p:spPr>
          <a:xfrm>
            <a:off x="1386292" y="4773075"/>
            <a:ext cx="508153" cy="508153"/>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56" name="Rounded Rectangle 5">
            <a:extLst>
              <a:ext uri="{FF2B5EF4-FFF2-40B4-BE49-F238E27FC236}">
                <a16:creationId xmlns:a16="http://schemas.microsoft.com/office/drawing/2014/main" id="{5E3C92B1-ED05-BFA4-638A-3D446364DB3B}"/>
              </a:ext>
            </a:extLst>
          </p:cNvPr>
          <p:cNvSpPr/>
          <p:nvPr/>
        </p:nvSpPr>
        <p:spPr>
          <a:xfrm flipH="1">
            <a:off x="7112477" y="2713764"/>
            <a:ext cx="504633" cy="416291"/>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157" name="Teardrop 1">
            <a:extLst>
              <a:ext uri="{FF2B5EF4-FFF2-40B4-BE49-F238E27FC236}">
                <a16:creationId xmlns:a16="http://schemas.microsoft.com/office/drawing/2014/main" id="{F34586C1-68AB-34A1-9285-A7C7D94A425F}"/>
              </a:ext>
            </a:extLst>
          </p:cNvPr>
          <p:cNvSpPr/>
          <p:nvPr/>
        </p:nvSpPr>
        <p:spPr>
          <a:xfrm rot="18805991">
            <a:off x="7136749" y="1699006"/>
            <a:ext cx="551843" cy="546086"/>
          </a:xfrm>
          <a:custGeom>
            <a:avLst/>
            <a:gdLst/>
            <a:ahLst/>
            <a:cxnLst/>
            <a:rect l="l" t="t" r="r" b="b"/>
            <a:pathLst>
              <a:path w="1807241" h="1788383">
                <a:moveTo>
                  <a:pt x="712876" y="1117592"/>
                </a:moveTo>
                <a:cubicBezTo>
                  <a:pt x="771173" y="1181828"/>
                  <a:pt x="811089" y="1255910"/>
                  <a:pt x="847925" y="1348018"/>
                </a:cubicBezTo>
                <a:cubicBezTo>
                  <a:pt x="814544" y="1418896"/>
                  <a:pt x="753893" y="1474052"/>
                  <a:pt x="679064" y="1498332"/>
                </a:cubicBezTo>
                <a:lnTo>
                  <a:pt x="308226" y="1106637"/>
                </a:lnTo>
                <a:cubicBezTo>
                  <a:pt x="336560" y="1033247"/>
                  <a:pt x="394949" y="975701"/>
                  <a:pt x="467546" y="946245"/>
                </a:cubicBezTo>
                <a:cubicBezTo>
                  <a:pt x="577903" y="998968"/>
                  <a:pt x="654580" y="1053357"/>
                  <a:pt x="712876" y="1117592"/>
                </a:cubicBezTo>
                <a:close/>
                <a:moveTo>
                  <a:pt x="1038527" y="398886"/>
                </a:moveTo>
                <a:lnTo>
                  <a:pt x="1405560" y="786562"/>
                </a:lnTo>
                <a:cubicBezTo>
                  <a:pt x="1374476" y="799049"/>
                  <a:pt x="1340402" y="804299"/>
                  <a:pt x="1305054" y="803332"/>
                </a:cubicBezTo>
                <a:lnTo>
                  <a:pt x="1008167" y="795212"/>
                </a:lnTo>
                <a:lnTo>
                  <a:pt x="1016288" y="498325"/>
                </a:lnTo>
                <a:cubicBezTo>
                  <a:pt x="1017255" y="462976"/>
                  <a:pt x="1024360" y="429240"/>
                  <a:pt x="1038527" y="398886"/>
                </a:cubicBezTo>
                <a:close/>
                <a:moveTo>
                  <a:pt x="1097925" y="218888"/>
                </a:moveTo>
                <a:cubicBezTo>
                  <a:pt x="992582" y="279303"/>
                  <a:pt x="921871" y="392886"/>
                  <a:pt x="921053" y="523256"/>
                </a:cubicBezTo>
                <a:lnTo>
                  <a:pt x="919136" y="828763"/>
                </a:lnTo>
                <a:lnTo>
                  <a:pt x="830924" y="915875"/>
                </a:lnTo>
                <a:lnTo>
                  <a:pt x="525417" y="913958"/>
                </a:lnTo>
                <a:cubicBezTo>
                  <a:pt x="403891" y="913196"/>
                  <a:pt x="296188" y="973343"/>
                  <a:pt x="234366" y="1067831"/>
                </a:cubicBezTo>
                <a:lnTo>
                  <a:pt x="710285" y="1570519"/>
                </a:lnTo>
                <a:cubicBezTo>
                  <a:pt x="811872" y="1510375"/>
                  <a:pt x="878808" y="1399439"/>
                  <a:pt x="879603" y="1272618"/>
                </a:cubicBezTo>
                <a:lnTo>
                  <a:pt x="881520" y="967111"/>
                </a:lnTo>
                <a:lnTo>
                  <a:pt x="969732" y="879999"/>
                </a:lnTo>
                <a:lnTo>
                  <a:pt x="1275239" y="881916"/>
                </a:lnTo>
                <a:cubicBezTo>
                  <a:pt x="1400271" y="882701"/>
                  <a:pt x="1510670" y="819011"/>
                  <a:pt x="1573529" y="721242"/>
                </a:cubicBezTo>
                <a:close/>
                <a:moveTo>
                  <a:pt x="1162945" y="27894"/>
                </a:moveTo>
                <a:lnTo>
                  <a:pt x="1782798" y="682611"/>
                </a:lnTo>
                <a:cubicBezTo>
                  <a:pt x="1816692" y="718411"/>
                  <a:pt x="1815147" y="774907"/>
                  <a:pt x="1779347" y="808801"/>
                </a:cubicBezTo>
                <a:cubicBezTo>
                  <a:pt x="1743547" y="842694"/>
                  <a:pt x="1687050" y="841149"/>
                  <a:pt x="1653157" y="805349"/>
                </a:cubicBezTo>
                <a:lnTo>
                  <a:pt x="1644015" y="795693"/>
                </a:lnTo>
                <a:cubicBezTo>
                  <a:pt x="1561789" y="910282"/>
                  <a:pt x="1426630" y="983636"/>
                  <a:pt x="1274606" y="982683"/>
                </a:cubicBezTo>
                <a:lnTo>
                  <a:pt x="980378" y="980836"/>
                </a:lnTo>
                <a:lnTo>
                  <a:pt x="980378" y="1270380"/>
                </a:lnTo>
                <a:cubicBezTo>
                  <a:pt x="980378" y="1427425"/>
                  <a:pt x="901198" y="1565976"/>
                  <a:pt x="779756" y="1647056"/>
                </a:cubicBezTo>
                <a:cubicBezTo>
                  <a:pt x="807405" y="1681913"/>
                  <a:pt x="803595" y="1732594"/>
                  <a:pt x="770486" y="1763941"/>
                </a:cubicBezTo>
                <a:cubicBezTo>
                  <a:pt x="734686" y="1797834"/>
                  <a:pt x="678189" y="1796289"/>
                  <a:pt x="644296" y="1760489"/>
                </a:cubicBezTo>
                <a:lnTo>
                  <a:pt x="24442" y="1105772"/>
                </a:lnTo>
                <a:cubicBezTo>
                  <a:pt x="-9451" y="1069973"/>
                  <a:pt x="-7906" y="1013476"/>
                  <a:pt x="27894" y="979583"/>
                </a:cubicBezTo>
                <a:cubicBezTo>
                  <a:pt x="63694" y="945689"/>
                  <a:pt x="120190" y="947235"/>
                  <a:pt x="154084" y="983034"/>
                </a:cubicBezTo>
                <a:lnTo>
                  <a:pt x="163237" y="992702"/>
                </a:lnTo>
                <a:cubicBezTo>
                  <a:pt x="244774" y="882877"/>
                  <a:pt x="375836" y="813180"/>
                  <a:pt x="523178" y="813180"/>
                </a:cubicBezTo>
                <a:lnTo>
                  <a:pt x="818460" y="813180"/>
                </a:lnTo>
                <a:lnTo>
                  <a:pt x="820284" y="522622"/>
                </a:lnTo>
                <a:cubicBezTo>
                  <a:pt x="821285" y="363119"/>
                  <a:pt x="903845" y="223207"/>
                  <a:pt x="1028952" y="143673"/>
                </a:cubicBezTo>
                <a:cubicBezTo>
                  <a:pt x="999689" y="108599"/>
                  <a:pt x="1002953" y="56445"/>
                  <a:pt x="1036755" y="24443"/>
                </a:cubicBezTo>
                <a:cubicBezTo>
                  <a:pt x="1072555" y="-9451"/>
                  <a:pt x="1129052" y="-7906"/>
                  <a:pt x="1162945" y="2789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58" name="Rectangle 130">
            <a:extLst>
              <a:ext uri="{FF2B5EF4-FFF2-40B4-BE49-F238E27FC236}">
                <a16:creationId xmlns:a16="http://schemas.microsoft.com/office/drawing/2014/main" id="{325D8186-A12D-5053-920B-C349B79AF5B5}"/>
              </a:ext>
            </a:extLst>
          </p:cNvPr>
          <p:cNvSpPr/>
          <p:nvPr/>
        </p:nvSpPr>
        <p:spPr>
          <a:xfrm>
            <a:off x="7942877" y="1699072"/>
            <a:ext cx="544577" cy="547049"/>
          </a:xfrm>
          <a:custGeom>
            <a:avLst/>
            <a:gdLst/>
            <a:ahLst/>
            <a:cxnLst/>
            <a:rect l="l" t="t" r="r" b="b"/>
            <a:pathLst>
              <a:path w="371900" h="373588">
                <a:moveTo>
                  <a:pt x="297080" y="129105"/>
                </a:moveTo>
                <a:lnTo>
                  <a:pt x="284273" y="219737"/>
                </a:lnTo>
                <a:lnTo>
                  <a:pt x="305496" y="219737"/>
                </a:lnTo>
                <a:lnTo>
                  <a:pt x="333001" y="129105"/>
                </a:lnTo>
                <a:close/>
                <a:moveTo>
                  <a:pt x="228265" y="129105"/>
                </a:moveTo>
                <a:lnTo>
                  <a:pt x="228265" y="219737"/>
                </a:lnTo>
                <a:lnTo>
                  <a:pt x="250807" y="219737"/>
                </a:lnTo>
                <a:lnTo>
                  <a:pt x="263614" y="129105"/>
                </a:lnTo>
                <a:close/>
                <a:moveTo>
                  <a:pt x="157021" y="129105"/>
                </a:moveTo>
                <a:lnTo>
                  <a:pt x="175826" y="219737"/>
                </a:lnTo>
                <a:lnTo>
                  <a:pt x="195129" y="219737"/>
                </a:lnTo>
                <a:lnTo>
                  <a:pt x="195129" y="129105"/>
                </a:lnTo>
                <a:close/>
                <a:moveTo>
                  <a:pt x="93087" y="129105"/>
                </a:moveTo>
                <a:lnTo>
                  <a:pt x="117372" y="219737"/>
                </a:lnTo>
                <a:lnTo>
                  <a:pt x="141984" y="219737"/>
                </a:lnTo>
                <a:lnTo>
                  <a:pt x="123179" y="129105"/>
                </a:lnTo>
                <a:close/>
                <a:moveTo>
                  <a:pt x="58494" y="0"/>
                </a:moveTo>
                <a:lnTo>
                  <a:pt x="84208" y="95969"/>
                </a:lnTo>
                <a:lnTo>
                  <a:pt x="354346" y="95969"/>
                </a:lnTo>
                <a:lnTo>
                  <a:pt x="354346" y="97437"/>
                </a:lnTo>
                <a:cubicBezTo>
                  <a:pt x="356087" y="96136"/>
                  <a:pt x="357928" y="96353"/>
                  <a:pt x="359747" y="96905"/>
                </a:cubicBezTo>
                <a:lnTo>
                  <a:pt x="360371" y="97095"/>
                </a:lnTo>
                <a:cubicBezTo>
                  <a:pt x="368954" y="99700"/>
                  <a:pt x="373801" y="108770"/>
                  <a:pt x="371196" y="117354"/>
                </a:cubicBezTo>
                <a:lnTo>
                  <a:pt x="333339" y="242097"/>
                </a:lnTo>
                <a:cubicBezTo>
                  <a:pt x="331591" y="247858"/>
                  <a:pt x="326929" y="251935"/>
                  <a:pt x="321206" y="252122"/>
                </a:cubicBezTo>
                <a:lnTo>
                  <a:pt x="321206" y="252873"/>
                </a:lnTo>
                <a:lnTo>
                  <a:pt x="313576" y="252873"/>
                </a:lnTo>
                <a:cubicBezTo>
                  <a:pt x="313378" y="253010"/>
                  <a:pt x="313229" y="252967"/>
                  <a:pt x="313080" y="252922"/>
                </a:cubicBezTo>
                <a:lnTo>
                  <a:pt x="312919" y="252873"/>
                </a:lnTo>
                <a:lnTo>
                  <a:pt x="126251" y="252873"/>
                </a:lnTo>
                <a:lnTo>
                  <a:pt x="133971" y="281687"/>
                </a:lnTo>
                <a:lnTo>
                  <a:pt x="321075" y="281687"/>
                </a:lnTo>
                <a:lnTo>
                  <a:pt x="321075" y="314823"/>
                </a:lnTo>
                <a:lnTo>
                  <a:pt x="318480" y="314823"/>
                </a:lnTo>
                <a:cubicBezTo>
                  <a:pt x="329614" y="318311"/>
                  <a:pt x="336414" y="328969"/>
                  <a:pt x="336414" y="341215"/>
                </a:cubicBezTo>
                <a:cubicBezTo>
                  <a:pt x="336414" y="359094"/>
                  <a:pt x="321920" y="373588"/>
                  <a:pt x="304041" y="373588"/>
                </a:cubicBezTo>
                <a:cubicBezTo>
                  <a:pt x="286162" y="373588"/>
                  <a:pt x="271668" y="359094"/>
                  <a:pt x="271668" y="341215"/>
                </a:cubicBezTo>
                <a:cubicBezTo>
                  <a:pt x="271668" y="328969"/>
                  <a:pt x="278468" y="318311"/>
                  <a:pt x="289602" y="314823"/>
                </a:cubicBezTo>
                <a:lnTo>
                  <a:pt x="142850" y="314823"/>
                </a:lnTo>
                <a:lnTo>
                  <a:pt x="143397" y="316865"/>
                </a:lnTo>
                <a:cubicBezTo>
                  <a:pt x="151629" y="321811"/>
                  <a:pt x="156401" y="330956"/>
                  <a:pt x="156401" y="341215"/>
                </a:cubicBezTo>
                <a:cubicBezTo>
                  <a:pt x="156401" y="359094"/>
                  <a:pt x="141907" y="373588"/>
                  <a:pt x="124028" y="373588"/>
                </a:cubicBezTo>
                <a:cubicBezTo>
                  <a:pt x="106149" y="373588"/>
                  <a:pt x="91655" y="359094"/>
                  <a:pt x="91655" y="341215"/>
                </a:cubicBezTo>
                <a:cubicBezTo>
                  <a:pt x="91655" y="329356"/>
                  <a:pt x="98032" y="318986"/>
                  <a:pt x="108649" y="315212"/>
                </a:cubicBezTo>
                <a:lnTo>
                  <a:pt x="33542" y="34909"/>
                </a:lnTo>
                <a:lnTo>
                  <a:pt x="0" y="34909"/>
                </a:lnTo>
                <a:lnTo>
                  <a:pt x="0" y="1773"/>
                </a:lnTo>
                <a:lnTo>
                  <a:pt x="51879" y="17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59" name="Right Triangle 17">
            <a:extLst>
              <a:ext uri="{FF2B5EF4-FFF2-40B4-BE49-F238E27FC236}">
                <a16:creationId xmlns:a16="http://schemas.microsoft.com/office/drawing/2014/main" id="{0442EAB7-F50C-EF1C-7BF9-F9FB4E5AC798}"/>
              </a:ext>
            </a:extLst>
          </p:cNvPr>
          <p:cNvSpPr>
            <a:spLocks noChangeAspect="1"/>
          </p:cNvSpPr>
          <p:nvPr/>
        </p:nvSpPr>
        <p:spPr>
          <a:xfrm>
            <a:off x="6373530" y="4737684"/>
            <a:ext cx="478148" cy="569324"/>
          </a:xfrm>
          <a:custGeom>
            <a:avLst/>
            <a:gdLst/>
            <a:ahLst/>
            <a:cxnLst/>
            <a:rect l="l" t="t" r="r" b="b"/>
            <a:pathLst>
              <a:path w="2721114" h="3240000">
                <a:moveTo>
                  <a:pt x="1999321" y="2603448"/>
                </a:moveTo>
                <a:lnTo>
                  <a:pt x="1999321" y="2772810"/>
                </a:lnTo>
                <a:lnTo>
                  <a:pt x="2528507" y="2772810"/>
                </a:lnTo>
                <a:lnTo>
                  <a:pt x="2528507" y="2603448"/>
                </a:lnTo>
                <a:close/>
                <a:moveTo>
                  <a:pt x="2263914" y="2230929"/>
                </a:moveTo>
                <a:cubicBezTo>
                  <a:pt x="2516419" y="2230929"/>
                  <a:pt x="2721114" y="2435624"/>
                  <a:pt x="2721114" y="2688129"/>
                </a:cubicBezTo>
                <a:cubicBezTo>
                  <a:pt x="2721114" y="2940634"/>
                  <a:pt x="2516419" y="3145329"/>
                  <a:pt x="2263914" y="3145329"/>
                </a:cubicBezTo>
                <a:cubicBezTo>
                  <a:pt x="2011409" y="3145329"/>
                  <a:pt x="1806714" y="2940634"/>
                  <a:pt x="1806714" y="2688129"/>
                </a:cubicBezTo>
                <a:cubicBezTo>
                  <a:pt x="1806714" y="2435624"/>
                  <a:pt x="2011409" y="2230929"/>
                  <a:pt x="2263914" y="2230929"/>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60" name="Right Triangle 17">
            <a:extLst>
              <a:ext uri="{FF2B5EF4-FFF2-40B4-BE49-F238E27FC236}">
                <a16:creationId xmlns:a16="http://schemas.microsoft.com/office/drawing/2014/main" id="{30EC4779-4668-61B2-9A6A-2ECB1ECB9A7D}"/>
              </a:ext>
            </a:extLst>
          </p:cNvPr>
          <p:cNvSpPr>
            <a:spLocks noChangeAspect="1"/>
          </p:cNvSpPr>
          <p:nvPr/>
        </p:nvSpPr>
        <p:spPr>
          <a:xfrm>
            <a:off x="5498488" y="4737684"/>
            <a:ext cx="478148" cy="569324"/>
          </a:xfrm>
          <a:custGeom>
            <a:avLst/>
            <a:gdLst/>
            <a:ahLst/>
            <a:cxnLst/>
            <a:rect l="l" t="t" r="r" b="b"/>
            <a:pathLst>
              <a:path w="2721114" h="3240000">
                <a:moveTo>
                  <a:pt x="2179233" y="2431577"/>
                </a:moveTo>
                <a:lnTo>
                  <a:pt x="2179233" y="2611489"/>
                </a:lnTo>
                <a:lnTo>
                  <a:pt x="1999321" y="2611489"/>
                </a:lnTo>
                <a:lnTo>
                  <a:pt x="1999321" y="2780851"/>
                </a:lnTo>
                <a:lnTo>
                  <a:pt x="2179233" y="2780851"/>
                </a:lnTo>
                <a:lnTo>
                  <a:pt x="2179233" y="2960763"/>
                </a:lnTo>
                <a:lnTo>
                  <a:pt x="2348595" y="2960763"/>
                </a:lnTo>
                <a:lnTo>
                  <a:pt x="2348595" y="2780851"/>
                </a:lnTo>
                <a:lnTo>
                  <a:pt x="2528507" y="2780851"/>
                </a:lnTo>
                <a:lnTo>
                  <a:pt x="2528507" y="2611489"/>
                </a:lnTo>
                <a:lnTo>
                  <a:pt x="2348595" y="2611489"/>
                </a:lnTo>
                <a:lnTo>
                  <a:pt x="2348595" y="2431577"/>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61" name="Right Triangle 17">
            <a:extLst>
              <a:ext uri="{FF2B5EF4-FFF2-40B4-BE49-F238E27FC236}">
                <a16:creationId xmlns:a16="http://schemas.microsoft.com/office/drawing/2014/main" id="{23ADC2A0-7F96-30E1-54D1-3E8D73597F70}"/>
              </a:ext>
            </a:extLst>
          </p:cNvPr>
          <p:cNvSpPr>
            <a:spLocks noChangeAspect="1"/>
          </p:cNvSpPr>
          <p:nvPr/>
        </p:nvSpPr>
        <p:spPr>
          <a:xfrm>
            <a:off x="7248572" y="4737684"/>
            <a:ext cx="478148" cy="569324"/>
          </a:xfrm>
          <a:custGeom>
            <a:avLst/>
            <a:gdLst/>
            <a:ahLst/>
            <a:cxnLst/>
            <a:rect l="l" t="t" r="r" b="b"/>
            <a:pathLst>
              <a:path w="2721114" h="3240000">
                <a:moveTo>
                  <a:pt x="2136698" y="2449196"/>
                </a:moveTo>
                <a:lnTo>
                  <a:pt x="2016940" y="2568954"/>
                </a:lnTo>
                <a:lnTo>
                  <a:pt x="2144156" y="2696170"/>
                </a:lnTo>
                <a:lnTo>
                  <a:pt x="2016940" y="2823386"/>
                </a:lnTo>
                <a:lnTo>
                  <a:pt x="2136698" y="2943144"/>
                </a:lnTo>
                <a:lnTo>
                  <a:pt x="2263914" y="2815928"/>
                </a:lnTo>
                <a:lnTo>
                  <a:pt x="2391130" y="2943144"/>
                </a:lnTo>
                <a:lnTo>
                  <a:pt x="2510888" y="2823386"/>
                </a:lnTo>
                <a:lnTo>
                  <a:pt x="2383672" y="2696170"/>
                </a:lnTo>
                <a:lnTo>
                  <a:pt x="2510888" y="2568954"/>
                </a:lnTo>
                <a:lnTo>
                  <a:pt x="2391130" y="2449196"/>
                </a:lnTo>
                <a:lnTo>
                  <a:pt x="2263914" y="2576412"/>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62" name="Oval 44">
            <a:extLst>
              <a:ext uri="{FF2B5EF4-FFF2-40B4-BE49-F238E27FC236}">
                <a16:creationId xmlns:a16="http://schemas.microsoft.com/office/drawing/2014/main" id="{C1316AA7-6F39-6C38-0F71-DA5968E2864E}"/>
              </a:ext>
            </a:extLst>
          </p:cNvPr>
          <p:cNvSpPr>
            <a:spLocks noChangeAspect="1"/>
          </p:cNvSpPr>
          <p:nvPr/>
        </p:nvSpPr>
        <p:spPr>
          <a:xfrm>
            <a:off x="8123613" y="4737684"/>
            <a:ext cx="478148" cy="569324"/>
          </a:xfrm>
          <a:custGeom>
            <a:avLst/>
            <a:gdLst/>
            <a:ahLst/>
            <a:cxnLst/>
            <a:rect l="l" t="t" r="r" b="b"/>
            <a:pathLst>
              <a:path w="2721114" h="3240000">
                <a:moveTo>
                  <a:pt x="2519839" y="2469622"/>
                </a:moveTo>
                <a:lnTo>
                  <a:pt x="2201779" y="2787682"/>
                </a:lnTo>
                <a:lnTo>
                  <a:pt x="2003023" y="2588926"/>
                </a:lnTo>
                <a:lnTo>
                  <a:pt x="1901669" y="2690281"/>
                </a:lnTo>
                <a:lnTo>
                  <a:pt x="2203868" y="2992480"/>
                </a:lnTo>
                <a:lnTo>
                  <a:pt x="2305222" y="2891125"/>
                </a:lnTo>
                <a:lnTo>
                  <a:pt x="2303133" y="2889037"/>
                </a:lnTo>
                <a:lnTo>
                  <a:pt x="2621194" y="2570977"/>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Tree>
    <p:extLst>
      <p:ext uri="{BB962C8B-B14F-4D97-AF65-F5344CB8AC3E}">
        <p14:creationId xmlns:p14="http://schemas.microsoft.com/office/powerpoint/2010/main" val="3876231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Text Placeholder 1">
            <a:extLst>
              <a:ext uri="{FF2B5EF4-FFF2-40B4-BE49-F238E27FC236}">
                <a16:creationId xmlns:a16="http://schemas.microsoft.com/office/drawing/2014/main" id="{53C31407-9C9A-A937-4454-E493557AFA32}"/>
              </a:ext>
            </a:extLst>
          </p:cNvPr>
          <p:cNvSpPr txBox="1">
            <a:spLocks/>
          </p:cNvSpPr>
          <p:nvPr/>
        </p:nvSpPr>
        <p:spPr>
          <a:xfrm>
            <a:off x="671712" y="620515"/>
            <a:ext cx="9221600"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latin typeface="Arial"/>
                <a:cs typeface="B Nazanin" panose="00000700000000000000" pitchFamily="2" charset="-78"/>
              </a:rPr>
              <a:t>مجموعه آیکون های کاملاً قابل ویرایش: </a:t>
            </a:r>
            <a:r>
              <a:rPr lang="en-US" sz="4800" dirty="0">
                <a:latin typeface="Arial"/>
                <a:cs typeface="B Nazanin" panose="00000700000000000000" pitchFamily="2" charset="-78"/>
              </a:rPr>
              <a:t>B</a:t>
            </a:r>
          </a:p>
        </p:txBody>
      </p:sp>
      <p:sp>
        <p:nvSpPr>
          <p:cNvPr id="212" name="Freeform 47">
            <a:extLst>
              <a:ext uri="{FF2B5EF4-FFF2-40B4-BE49-F238E27FC236}">
                <a16:creationId xmlns:a16="http://schemas.microsoft.com/office/drawing/2014/main" id="{4C677BE9-EE11-CB06-C579-5F1812BB570A}"/>
              </a:ext>
            </a:extLst>
          </p:cNvPr>
          <p:cNvSpPr>
            <a:spLocks noChangeAspect="1"/>
          </p:cNvSpPr>
          <p:nvPr/>
        </p:nvSpPr>
        <p:spPr>
          <a:xfrm>
            <a:off x="1818289" y="1773419"/>
            <a:ext cx="530134" cy="529812"/>
          </a:xfrm>
          <a:custGeom>
            <a:avLst/>
            <a:gdLst>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5619 w 1901727"/>
              <a:gd name="connsiteY10" fmla="*/ 633909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7575 w 1901727"/>
              <a:gd name="connsiteY5" fmla="*/ 403907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72451 w 1901727"/>
              <a:gd name="connsiteY4" fmla="*/ 605860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01727"/>
              <a:gd name="connsiteY0" fmla="*/ 0 h 1985875"/>
              <a:gd name="connsiteX1" fmla="*/ 790984 w 1901727"/>
              <a:gd name="connsiteY1" fmla="*/ 0 h 1985875"/>
              <a:gd name="connsiteX2" fmla="*/ 1026596 w 1901727"/>
              <a:gd name="connsiteY2" fmla="*/ 5610 h 1985875"/>
              <a:gd name="connsiteX3" fmla="*/ 1020986 w 1901727"/>
              <a:gd name="connsiteY3" fmla="*/ 493664 h 1985875"/>
              <a:gd name="connsiteX4" fmla="*/ 1155622 w 1901727"/>
              <a:gd name="connsiteY4" fmla="*/ 572201 h 1985875"/>
              <a:gd name="connsiteX5" fmla="*/ 1351965 w 1901727"/>
              <a:gd name="connsiteY5" fmla="*/ 375858 h 1985875"/>
              <a:gd name="connsiteX6" fmla="*/ 1901727 w 1901727"/>
              <a:gd name="connsiteY6" fmla="*/ 1924167 h 1985875"/>
              <a:gd name="connsiteX7" fmla="*/ 992937 w 1901727"/>
              <a:gd name="connsiteY7" fmla="*/ 1480991 h 1985875"/>
              <a:gd name="connsiteX8" fmla="*/ 1054645 w 1901727"/>
              <a:gd name="connsiteY8" fmla="*/ 1121963 h 1985875"/>
              <a:gd name="connsiteX9" fmla="*/ 1088304 w 1901727"/>
              <a:gd name="connsiteY9" fmla="*/ 757325 h 1985875"/>
              <a:gd name="connsiteX10" fmla="*/ 920009 w 1901727"/>
              <a:gd name="connsiteY10" fmla="*/ 611470 h 1985875"/>
              <a:gd name="connsiteX11" fmla="*/ 729276 w 1901727"/>
              <a:gd name="connsiteY11" fmla="*/ 751715 h 1985875"/>
              <a:gd name="connsiteX12" fmla="*/ 740495 w 1901727"/>
              <a:gd name="connsiteY12" fmla="*/ 1161232 h 1985875"/>
              <a:gd name="connsiteX13" fmla="*/ 785374 w 1901727"/>
              <a:gd name="connsiteY13" fmla="*/ 1509040 h 1985875"/>
              <a:gd name="connsiteX14" fmla="*/ 0 w 1901727"/>
              <a:gd name="connsiteY14" fmla="*/ 1985875 h 1985875"/>
              <a:gd name="connsiteX15" fmla="*/ 437565 w 1901727"/>
              <a:gd name="connsiteY15" fmla="*/ 387077 h 1985875"/>
              <a:gd name="connsiteX16" fmla="*/ 650738 w 1901727"/>
              <a:gd name="connsiteY16" fmla="*/ 611470 h 1985875"/>
              <a:gd name="connsiteX17" fmla="*/ 813423 w 1901727"/>
              <a:gd name="connsiteY17" fmla="*/ 499274 h 1985875"/>
              <a:gd name="connsiteX18" fmla="*/ 790984 w 1901727"/>
              <a:gd name="connsiteY18" fmla="*/ 0 h 1985875"/>
              <a:gd name="connsiteX0" fmla="*/ 790984 w 1942424"/>
              <a:gd name="connsiteY0" fmla="*/ 0 h 1985875"/>
              <a:gd name="connsiteX1" fmla="*/ 790984 w 1942424"/>
              <a:gd name="connsiteY1" fmla="*/ 0 h 1985875"/>
              <a:gd name="connsiteX2" fmla="*/ 1026596 w 1942424"/>
              <a:gd name="connsiteY2" fmla="*/ 5610 h 1985875"/>
              <a:gd name="connsiteX3" fmla="*/ 1020986 w 1942424"/>
              <a:gd name="connsiteY3" fmla="*/ 493664 h 1985875"/>
              <a:gd name="connsiteX4" fmla="*/ 1155622 w 1942424"/>
              <a:gd name="connsiteY4" fmla="*/ 572201 h 1985875"/>
              <a:gd name="connsiteX5" fmla="*/ 1351965 w 1942424"/>
              <a:gd name="connsiteY5" fmla="*/ 375858 h 1985875"/>
              <a:gd name="connsiteX6" fmla="*/ 1901727 w 1942424"/>
              <a:gd name="connsiteY6" fmla="*/ 1924167 h 1985875"/>
              <a:gd name="connsiteX7" fmla="*/ 992937 w 1942424"/>
              <a:gd name="connsiteY7" fmla="*/ 1480991 h 1985875"/>
              <a:gd name="connsiteX8" fmla="*/ 1054645 w 1942424"/>
              <a:gd name="connsiteY8" fmla="*/ 1121963 h 1985875"/>
              <a:gd name="connsiteX9" fmla="*/ 1088304 w 1942424"/>
              <a:gd name="connsiteY9" fmla="*/ 757325 h 1985875"/>
              <a:gd name="connsiteX10" fmla="*/ 920009 w 1942424"/>
              <a:gd name="connsiteY10" fmla="*/ 611470 h 1985875"/>
              <a:gd name="connsiteX11" fmla="*/ 729276 w 1942424"/>
              <a:gd name="connsiteY11" fmla="*/ 751715 h 1985875"/>
              <a:gd name="connsiteX12" fmla="*/ 740495 w 1942424"/>
              <a:gd name="connsiteY12" fmla="*/ 1161232 h 1985875"/>
              <a:gd name="connsiteX13" fmla="*/ 785374 w 1942424"/>
              <a:gd name="connsiteY13" fmla="*/ 1509040 h 1985875"/>
              <a:gd name="connsiteX14" fmla="*/ 0 w 1942424"/>
              <a:gd name="connsiteY14" fmla="*/ 1985875 h 1985875"/>
              <a:gd name="connsiteX15" fmla="*/ 437565 w 1942424"/>
              <a:gd name="connsiteY15" fmla="*/ 387077 h 1985875"/>
              <a:gd name="connsiteX16" fmla="*/ 650738 w 1942424"/>
              <a:gd name="connsiteY16" fmla="*/ 611470 h 1985875"/>
              <a:gd name="connsiteX17" fmla="*/ 813423 w 1942424"/>
              <a:gd name="connsiteY17" fmla="*/ 499274 h 1985875"/>
              <a:gd name="connsiteX18" fmla="*/ 790984 w 1942424"/>
              <a:gd name="connsiteY18" fmla="*/ 0 h 1985875"/>
              <a:gd name="connsiteX0" fmla="*/ 790984 w 1942424"/>
              <a:gd name="connsiteY0" fmla="*/ 0 h 1985875"/>
              <a:gd name="connsiteX1" fmla="*/ 790984 w 1942424"/>
              <a:gd name="connsiteY1" fmla="*/ 0 h 1985875"/>
              <a:gd name="connsiteX2" fmla="*/ 1026596 w 1942424"/>
              <a:gd name="connsiteY2" fmla="*/ 5610 h 1985875"/>
              <a:gd name="connsiteX3" fmla="*/ 1020986 w 1942424"/>
              <a:gd name="connsiteY3" fmla="*/ 493664 h 1985875"/>
              <a:gd name="connsiteX4" fmla="*/ 1155622 w 1942424"/>
              <a:gd name="connsiteY4" fmla="*/ 572201 h 1985875"/>
              <a:gd name="connsiteX5" fmla="*/ 1351965 w 1942424"/>
              <a:gd name="connsiteY5" fmla="*/ 375858 h 1985875"/>
              <a:gd name="connsiteX6" fmla="*/ 1901727 w 1942424"/>
              <a:gd name="connsiteY6" fmla="*/ 1924167 h 1985875"/>
              <a:gd name="connsiteX7" fmla="*/ 992937 w 1942424"/>
              <a:gd name="connsiteY7" fmla="*/ 1480991 h 1985875"/>
              <a:gd name="connsiteX8" fmla="*/ 1054645 w 1942424"/>
              <a:gd name="connsiteY8" fmla="*/ 1121963 h 1985875"/>
              <a:gd name="connsiteX9" fmla="*/ 1088304 w 1942424"/>
              <a:gd name="connsiteY9" fmla="*/ 757325 h 1985875"/>
              <a:gd name="connsiteX10" fmla="*/ 920009 w 1942424"/>
              <a:gd name="connsiteY10" fmla="*/ 611470 h 1985875"/>
              <a:gd name="connsiteX11" fmla="*/ 729276 w 1942424"/>
              <a:gd name="connsiteY11" fmla="*/ 751715 h 1985875"/>
              <a:gd name="connsiteX12" fmla="*/ 740495 w 1942424"/>
              <a:gd name="connsiteY12" fmla="*/ 1161232 h 1985875"/>
              <a:gd name="connsiteX13" fmla="*/ 785374 w 1942424"/>
              <a:gd name="connsiteY13" fmla="*/ 1509040 h 1985875"/>
              <a:gd name="connsiteX14" fmla="*/ 0 w 1942424"/>
              <a:gd name="connsiteY14" fmla="*/ 1985875 h 1985875"/>
              <a:gd name="connsiteX15" fmla="*/ 437565 w 1942424"/>
              <a:gd name="connsiteY15" fmla="*/ 387077 h 1985875"/>
              <a:gd name="connsiteX16" fmla="*/ 650738 w 1942424"/>
              <a:gd name="connsiteY16" fmla="*/ 611470 h 1985875"/>
              <a:gd name="connsiteX17" fmla="*/ 813423 w 1942424"/>
              <a:gd name="connsiteY17" fmla="*/ 499274 h 1985875"/>
              <a:gd name="connsiteX18" fmla="*/ 790984 w 194242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54645 w 1946874"/>
              <a:gd name="connsiteY8" fmla="*/ 112196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54645 w 1946874"/>
              <a:gd name="connsiteY8" fmla="*/ 112196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992937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71474 w 1946874"/>
              <a:gd name="connsiteY7" fmla="*/ 1480991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61232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37565 w 1946874"/>
              <a:gd name="connsiteY15" fmla="*/ 387077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20736 w 1946874"/>
              <a:gd name="connsiteY15" fmla="*/ 375858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790984 w 1946874"/>
              <a:gd name="connsiteY0" fmla="*/ 0 h 1985875"/>
              <a:gd name="connsiteX1" fmla="*/ 790984 w 1946874"/>
              <a:gd name="connsiteY1" fmla="*/ 0 h 1985875"/>
              <a:gd name="connsiteX2" fmla="*/ 1026596 w 1946874"/>
              <a:gd name="connsiteY2" fmla="*/ 5610 h 1985875"/>
              <a:gd name="connsiteX3" fmla="*/ 1020986 w 1946874"/>
              <a:gd name="connsiteY3" fmla="*/ 493664 h 1985875"/>
              <a:gd name="connsiteX4" fmla="*/ 1155622 w 1946874"/>
              <a:gd name="connsiteY4" fmla="*/ 572201 h 1985875"/>
              <a:gd name="connsiteX5" fmla="*/ 1351965 w 1946874"/>
              <a:gd name="connsiteY5" fmla="*/ 375858 h 1985875"/>
              <a:gd name="connsiteX6" fmla="*/ 1901727 w 1946874"/>
              <a:gd name="connsiteY6" fmla="*/ 1924167 h 1985875"/>
              <a:gd name="connsiteX7" fmla="*/ 1054644 w 1946874"/>
              <a:gd name="connsiteY7" fmla="*/ 1486600 h 1985875"/>
              <a:gd name="connsiteX8" fmla="*/ 1037816 w 1946874"/>
              <a:gd name="connsiteY8" fmla="*/ 1144403 h 1985875"/>
              <a:gd name="connsiteX9" fmla="*/ 1088304 w 1946874"/>
              <a:gd name="connsiteY9" fmla="*/ 757325 h 1985875"/>
              <a:gd name="connsiteX10" fmla="*/ 920009 w 1946874"/>
              <a:gd name="connsiteY10" fmla="*/ 611470 h 1985875"/>
              <a:gd name="connsiteX11" fmla="*/ 729276 w 1946874"/>
              <a:gd name="connsiteY11" fmla="*/ 751715 h 1985875"/>
              <a:gd name="connsiteX12" fmla="*/ 740495 w 1946874"/>
              <a:gd name="connsiteY12" fmla="*/ 1161232 h 1985875"/>
              <a:gd name="connsiteX13" fmla="*/ 785374 w 1946874"/>
              <a:gd name="connsiteY13" fmla="*/ 1509040 h 1985875"/>
              <a:gd name="connsiteX14" fmla="*/ 0 w 1946874"/>
              <a:gd name="connsiteY14" fmla="*/ 1985875 h 1985875"/>
              <a:gd name="connsiteX15" fmla="*/ 420736 w 1946874"/>
              <a:gd name="connsiteY15" fmla="*/ 375858 h 1985875"/>
              <a:gd name="connsiteX16" fmla="*/ 650738 w 1946874"/>
              <a:gd name="connsiteY16" fmla="*/ 611470 h 1985875"/>
              <a:gd name="connsiteX17" fmla="*/ 813423 w 1946874"/>
              <a:gd name="connsiteY17" fmla="*/ 499274 h 1985875"/>
              <a:gd name="connsiteX18" fmla="*/ 790984 w 1946874"/>
              <a:gd name="connsiteY18" fmla="*/ 0 h 1985875"/>
              <a:gd name="connsiteX0" fmla="*/ 858302 w 2014192"/>
              <a:gd name="connsiteY0" fmla="*/ 0 h 1958316"/>
              <a:gd name="connsiteX1" fmla="*/ 858302 w 2014192"/>
              <a:gd name="connsiteY1" fmla="*/ 0 h 1958316"/>
              <a:gd name="connsiteX2" fmla="*/ 1093914 w 2014192"/>
              <a:gd name="connsiteY2" fmla="*/ 5610 h 1958316"/>
              <a:gd name="connsiteX3" fmla="*/ 1088304 w 2014192"/>
              <a:gd name="connsiteY3" fmla="*/ 493664 h 1958316"/>
              <a:gd name="connsiteX4" fmla="*/ 1222940 w 2014192"/>
              <a:gd name="connsiteY4" fmla="*/ 572201 h 1958316"/>
              <a:gd name="connsiteX5" fmla="*/ 1419283 w 2014192"/>
              <a:gd name="connsiteY5" fmla="*/ 375858 h 1958316"/>
              <a:gd name="connsiteX6" fmla="*/ 1969045 w 2014192"/>
              <a:gd name="connsiteY6" fmla="*/ 1924167 h 1958316"/>
              <a:gd name="connsiteX7" fmla="*/ 1121962 w 2014192"/>
              <a:gd name="connsiteY7" fmla="*/ 1486600 h 1958316"/>
              <a:gd name="connsiteX8" fmla="*/ 1105134 w 2014192"/>
              <a:gd name="connsiteY8" fmla="*/ 1144403 h 1958316"/>
              <a:gd name="connsiteX9" fmla="*/ 1155622 w 2014192"/>
              <a:gd name="connsiteY9" fmla="*/ 757325 h 1958316"/>
              <a:gd name="connsiteX10" fmla="*/ 987327 w 2014192"/>
              <a:gd name="connsiteY10" fmla="*/ 611470 h 1958316"/>
              <a:gd name="connsiteX11" fmla="*/ 796594 w 2014192"/>
              <a:gd name="connsiteY11" fmla="*/ 751715 h 1958316"/>
              <a:gd name="connsiteX12" fmla="*/ 807813 w 2014192"/>
              <a:gd name="connsiteY12" fmla="*/ 1161232 h 1958316"/>
              <a:gd name="connsiteX13" fmla="*/ 852692 w 2014192"/>
              <a:gd name="connsiteY13" fmla="*/ 1509040 h 1958316"/>
              <a:gd name="connsiteX14" fmla="*/ 0 w 2014192"/>
              <a:gd name="connsiteY14" fmla="*/ 1952216 h 1958316"/>
              <a:gd name="connsiteX15" fmla="*/ 488054 w 2014192"/>
              <a:gd name="connsiteY15" fmla="*/ 375858 h 1958316"/>
              <a:gd name="connsiteX16" fmla="*/ 718056 w 2014192"/>
              <a:gd name="connsiteY16" fmla="*/ 611470 h 1958316"/>
              <a:gd name="connsiteX17" fmla="*/ 880741 w 2014192"/>
              <a:gd name="connsiteY17" fmla="*/ 499274 h 1958316"/>
              <a:gd name="connsiteX18" fmla="*/ 858302 w 2014192"/>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41893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41893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930674 w 2103393"/>
              <a:gd name="connsiteY13" fmla="*/ 1480991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897014 w 2103393"/>
              <a:gd name="connsiteY12" fmla="*/ 1161232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194335 w 2103393"/>
              <a:gd name="connsiteY8" fmla="*/ 1144403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227994 w 2103393"/>
              <a:gd name="connsiteY8" fmla="*/ 1194891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8316"/>
              <a:gd name="connsiteX1" fmla="*/ 947503 w 2103393"/>
              <a:gd name="connsiteY1" fmla="*/ 0 h 1958316"/>
              <a:gd name="connsiteX2" fmla="*/ 1183115 w 2103393"/>
              <a:gd name="connsiteY2" fmla="*/ 5610 h 1958316"/>
              <a:gd name="connsiteX3" fmla="*/ 1177505 w 2103393"/>
              <a:gd name="connsiteY3" fmla="*/ 493664 h 1958316"/>
              <a:gd name="connsiteX4" fmla="*/ 1312141 w 2103393"/>
              <a:gd name="connsiteY4" fmla="*/ 572201 h 1958316"/>
              <a:gd name="connsiteX5" fmla="*/ 1508484 w 2103393"/>
              <a:gd name="connsiteY5" fmla="*/ 375858 h 1958316"/>
              <a:gd name="connsiteX6" fmla="*/ 2058246 w 2103393"/>
              <a:gd name="connsiteY6" fmla="*/ 1924167 h 1958316"/>
              <a:gd name="connsiteX7" fmla="*/ 1211163 w 2103393"/>
              <a:gd name="connsiteY7" fmla="*/ 1486600 h 1958316"/>
              <a:gd name="connsiteX8" fmla="*/ 1227994 w 2103393"/>
              <a:gd name="connsiteY8" fmla="*/ 1194891 h 1958316"/>
              <a:gd name="connsiteX9" fmla="*/ 1244823 w 2103393"/>
              <a:gd name="connsiteY9" fmla="*/ 757325 h 1958316"/>
              <a:gd name="connsiteX10" fmla="*/ 1076528 w 2103393"/>
              <a:gd name="connsiteY10" fmla="*/ 611470 h 1958316"/>
              <a:gd name="connsiteX11" fmla="*/ 885795 w 2103393"/>
              <a:gd name="connsiteY11" fmla="*/ 751715 h 1958316"/>
              <a:gd name="connsiteX12" fmla="*/ 919453 w 2103393"/>
              <a:gd name="connsiteY12" fmla="*/ 1189281 h 1958316"/>
              <a:gd name="connsiteX13" fmla="*/ 891405 w 2103393"/>
              <a:gd name="connsiteY13" fmla="*/ 1509040 h 1958316"/>
              <a:gd name="connsiteX14" fmla="*/ 89201 w 2103393"/>
              <a:gd name="connsiteY14" fmla="*/ 1952216 h 1958316"/>
              <a:gd name="connsiteX15" fmla="*/ 577255 w 2103393"/>
              <a:gd name="connsiteY15" fmla="*/ 375858 h 1958316"/>
              <a:gd name="connsiteX16" fmla="*/ 807257 w 2103393"/>
              <a:gd name="connsiteY16" fmla="*/ 611470 h 1958316"/>
              <a:gd name="connsiteX17" fmla="*/ 969942 w 2103393"/>
              <a:gd name="connsiteY17" fmla="*/ 499274 h 1958316"/>
              <a:gd name="connsiteX18" fmla="*/ 947503 w 2103393"/>
              <a:gd name="connsiteY18" fmla="*/ 0 h 1958316"/>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27994 w 2103393"/>
              <a:gd name="connsiteY8" fmla="*/ 1194891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22384 w 2103393"/>
              <a:gd name="connsiteY8" fmla="*/ 117806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59848"/>
              <a:gd name="connsiteX1" fmla="*/ 947503 w 2103393"/>
              <a:gd name="connsiteY1" fmla="*/ 0 h 1959848"/>
              <a:gd name="connsiteX2" fmla="*/ 1183115 w 2103393"/>
              <a:gd name="connsiteY2" fmla="*/ 5610 h 1959848"/>
              <a:gd name="connsiteX3" fmla="*/ 1177505 w 2103393"/>
              <a:gd name="connsiteY3" fmla="*/ 493664 h 1959848"/>
              <a:gd name="connsiteX4" fmla="*/ 1312141 w 2103393"/>
              <a:gd name="connsiteY4" fmla="*/ 572201 h 1959848"/>
              <a:gd name="connsiteX5" fmla="*/ 1508484 w 2103393"/>
              <a:gd name="connsiteY5" fmla="*/ 375858 h 1959848"/>
              <a:gd name="connsiteX6" fmla="*/ 2058246 w 2103393"/>
              <a:gd name="connsiteY6" fmla="*/ 1924167 h 1959848"/>
              <a:gd name="connsiteX7" fmla="*/ 1211163 w 2103393"/>
              <a:gd name="connsiteY7" fmla="*/ 1486600 h 1959848"/>
              <a:gd name="connsiteX8" fmla="*/ 1205554 w 2103393"/>
              <a:gd name="connsiteY8" fmla="*/ 1200502 h 1959848"/>
              <a:gd name="connsiteX9" fmla="*/ 1244823 w 2103393"/>
              <a:gd name="connsiteY9" fmla="*/ 757325 h 1959848"/>
              <a:gd name="connsiteX10" fmla="*/ 1076528 w 2103393"/>
              <a:gd name="connsiteY10" fmla="*/ 611470 h 1959848"/>
              <a:gd name="connsiteX11" fmla="*/ 885795 w 2103393"/>
              <a:gd name="connsiteY11" fmla="*/ 751715 h 1959848"/>
              <a:gd name="connsiteX12" fmla="*/ 919453 w 2103393"/>
              <a:gd name="connsiteY12" fmla="*/ 1189281 h 1959848"/>
              <a:gd name="connsiteX13" fmla="*/ 891405 w 2103393"/>
              <a:gd name="connsiteY13" fmla="*/ 1509040 h 1959848"/>
              <a:gd name="connsiteX14" fmla="*/ 89201 w 2103393"/>
              <a:gd name="connsiteY14" fmla="*/ 1952216 h 1959848"/>
              <a:gd name="connsiteX15" fmla="*/ 577255 w 2103393"/>
              <a:gd name="connsiteY15" fmla="*/ 375858 h 1959848"/>
              <a:gd name="connsiteX16" fmla="*/ 807257 w 2103393"/>
              <a:gd name="connsiteY16" fmla="*/ 611470 h 1959848"/>
              <a:gd name="connsiteX17" fmla="*/ 969942 w 2103393"/>
              <a:gd name="connsiteY17" fmla="*/ 499274 h 1959848"/>
              <a:gd name="connsiteX18" fmla="*/ 947503 w 2103393"/>
              <a:gd name="connsiteY18" fmla="*/ 0 h 1959848"/>
              <a:gd name="connsiteX0" fmla="*/ 947503 w 2103393"/>
              <a:gd name="connsiteY0" fmla="*/ 0 h 1961617"/>
              <a:gd name="connsiteX1" fmla="*/ 947503 w 2103393"/>
              <a:gd name="connsiteY1" fmla="*/ 0 h 1961617"/>
              <a:gd name="connsiteX2" fmla="*/ 1183115 w 2103393"/>
              <a:gd name="connsiteY2" fmla="*/ 5610 h 1961617"/>
              <a:gd name="connsiteX3" fmla="*/ 1177505 w 2103393"/>
              <a:gd name="connsiteY3" fmla="*/ 493664 h 1961617"/>
              <a:gd name="connsiteX4" fmla="*/ 1312141 w 2103393"/>
              <a:gd name="connsiteY4" fmla="*/ 572201 h 1961617"/>
              <a:gd name="connsiteX5" fmla="*/ 1508484 w 2103393"/>
              <a:gd name="connsiteY5" fmla="*/ 375858 h 1961617"/>
              <a:gd name="connsiteX6" fmla="*/ 2058246 w 2103393"/>
              <a:gd name="connsiteY6" fmla="*/ 1924167 h 1961617"/>
              <a:gd name="connsiteX7" fmla="*/ 1244822 w 2103393"/>
              <a:gd name="connsiteY7" fmla="*/ 1514649 h 1961617"/>
              <a:gd name="connsiteX8" fmla="*/ 1205554 w 2103393"/>
              <a:gd name="connsiteY8" fmla="*/ 1200502 h 1961617"/>
              <a:gd name="connsiteX9" fmla="*/ 1244823 w 2103393"/>
              <a:gd name="connsiteY9" fmla="*/ 757325 h 1961617"/>
              <a:gd name="connsiteX10" fmla="*/ 1076528 w 2103393"/>
              <a:gd name="connsiteY10" fmla="*/ 611470 h 1961617"/>
              <a:gd name="connsiteX11" fmla="*/ 885795 w 2103393"/>
              <a:gd name="connsiteY11" fmla="*/ 751715 h 1961617"/>
              <a:gd name="connsiteX12" fmla="*/ 919453 w 2103393"/>
              <a:gd name="connsiteY12" fmla="*/ 1189281 h 1961617"/>
              <a:gd name="connsiteX13" fmla="*/ 891405 w 2103393"/>
              <a:gd name="connsiteY13" fmla="*/ 1509040 h 1961617"/>
              <a:gd name="connsiteX14" fmla="*/ 89201 w 2103393"/>
              <a:gd name="connsiteY14" fmla="*/ 1952216 h 1961617"/>
              <a:gd name="connsiteX15" fmla="*/ 577255 w 2103393"/>
              <a:gd name="connsiteY15" fmla="*/ 375858 h 1961617"/>
              <a:gd name="connsiteX16" fmla="*/ 807257 w 2103393"/>
              <a:gd name="connsiteY16" fmla="*/ 611470 h 1961617"/>
              <a:gd name="connsiteX17" fmla="*/ 969942 w 2103393"/>
              <a:gd name="connsiteY17" fmla="*/ 499274 h 1961617"/>
              <a:gd name="connsiteX18" fmla="*/ 947503 w 2103393"/>
              <a:gd name="connsiteY18" fmla="*/ 0 h 1961617"/>
              <a:gd name="connsiteX0" fmla="*/ 947503 w 2103393"/>
              <a:gd name="connsiteY0" fmla="*/ 0 h 1961617"/>
              <a:gd name="connsiteX1" fmla="*/ 947503 w 2103393"/>
              <a:gd name="connsiteY1" fmla="*/ 0 h 1961617"/>
              <a:gd name="connsiteX2" fmla="*/ 1183115 w 2103393"/>
              <a:gd name="connsiteY2" fmla="*/ 5610 h 1961617"/>
              <a:gd name="connsiteX3" fmla="*/ 1177505 w 2103393"/>
              <a:gd name="connsiteY3" fmla="*/ 493664 h 1961617"/>
              <a:gd name="connsiteX4" fmla="*/ 1312141 w 2103393"/>
              <a:gd name="connsiteY4" fmla="*/ 572201 h 1961617"/>
              <a:gd name="connsiteX5" fmla="*/ 1508484 w 2103393"/>
              <a:gd name="connsiteY5" fmla="*/ 375858 h 1961617"/>
              <a:gd name="connsiteX6" fmla="*/ 2058246 w 2103393"/>
              <a:gd name="connsiteY6" fmla="*/ 1924167 h 1961617"/>
              <a:gd name="connsiteX7" fmla="*/ 1244822 w 2103393"/>
              <a:gd name="connsiteY7" fmla="*/ 1514649 h 1961617"/>
              <a:gd name="connsiteX8" fmla="*/ 1205554 w 2103393"/>
              <a:gd name="connsiteY8" fmla="*/ 1200502 h 1961617"/>
              <a:gd name="connsiteX9" fmla="*/ 1244823 w 2103393"/>
              <a:gd name="connsiteY9" fmla="*/ 757325 h 1961617"/>
              <a:gd name="connsiteX10" fmla="*/ 1076528 w 2103393"/>
              <a:gd name="connsiteY10" fmla="*/ 611470 h 1961617"/>
              <a:gd name="connsiteX11" fmla="*/ 885795 w 2103393"/>
              <a:gd name="connsiteY11" fmla="*/ 751715 h 1961617"/>
              <a:gd name="connsiteX12" fmla="*/ 919453 w 2103393"/>
              <a:gd name="connsiteY12" fmla="*/ 1189281 h 1961617"/>
              <a:gd name="connsiteX13" fmla="*/ 891405 w 2103393"/>
              <a:gd name="connsiteY13" fmla="*/ 1509040 h 1961617"/>
              <a:gd name="connsiteX14" fmla="*/ 89201 w 2103393"/>
              <a:gd name="connsiteY14" fmla="*/ 1952216 h 1961617"/>
              <a:gd name="connsiteX15" fmla="*/ 577255 w 2103393"/>
              <a:gd name="connsiteY15" fmla="*/ 375858 h 1961617"/>
              <a:gd name="connsiteX16" fmla="*/ 807257 w 2103393"/>
              <a:gd name="connsiteY16" fmla="*/ 611470 h 1961617"/>
              <a:gd name="connsiteX17" fmla="*/ 969942 w 2103393"/>
              <a:gd name="connsiteY17" fmla="*/ 499274 h 1961617"/>
              <a:gd name="connsiteX18" fmla="*/ 947503 w 2103393"/>
              <a:gd name="connsiteY18" fmla="*/ 0 h 1961617"/>
              <a:gd name="connsiteX0" fmla="*/ 947503 w 2103393"/>
              <a:gd name="connsiteY0" fmla="*/ 0 h 1963064"/>
              <a:gd name="connsiteX1" fmla="*/ 947503 w 2103393"/>
              <a:gd name="connsiteY1" fmla="*/ 0 h 1963064"/>
              <a:gd name="connsiteX2" fmla="*/ 1183115 w 2103393"/>
              <a:gd name="connsiteY2" fmla="*/ 5610 h 1963064"/>
              <a:gd name="connsiteX3" fmla="*/ 1177505 w 2103393"/>
              <a:gd name="connsiteY3" fmla="*/ 493664 h 1963064"/>
              <a:gd name="connsiteX4" fmla="*/ 1312141 w 2103393"/>
              <a:gd name="connsiteY4" fmla="*/ 572201 h 1963064"/>
              <a:gd name="connsiteX5" fmla="*/ 1508484 w 2103393"/>
              <a:gd name="connsiteY5" fmla="*/ 375858 h 1963064"/>
              <a:gd name="connsiteX6" fmla="*/ 2058246 w 2103393"/>
              <a:gd name="connsiteY6" fmla="*/ 1924167 h 1963064"/>
              <a:gd name="connsiteX7" fmla="*/ 1244822 w 2103393"/>
              <a:gd name="connsiteY7" fmla="*/ 1514649 h 1963064"/>
              <a:gd name="connsiteX8" fmla="*/ 1205554 w 2103393"/>
              <a:gd name="connsiteY8" fmla="*/ 1200502 h 1963064"/>
              <a:gd name="connsiteX9" fmla="*/ 1244823 w 2103393"/>
              <a:gd name="connsiteY9" fmla="*/ 757325 h 1963064"/>
              <a:gd name="connsiteX10" fmla="*/ 1076528 w 2103393"/>
              <a:gd name="connsiteY10" fmla="*/ 611470 h 1963064"/>
              <a:gd name="connsiteX11" fmla="*/ 885795 w 2103393"/>
              <a:gd name="connsiteY11" fmla="*/ 751715 h 1963064"/>
              <a:gd name="connsiteX12" fmla="*/ 919453 w 2103393"/>
              <a:gd name="connsiteY12" fmla="*/ 1189281 h 1963064"/>
              <a:gd name="connsiteX13" fmla="*/ 891405 w 2103393"/>
              <a:gd name="connsiteY13" fmla="*/ 1509040 h 1963064"/>
              <a:gd name="connsiteX14" fmla="*/ 89201 w 2103393"/>
              <a:gd name="connsiteY14" fmla="*/ 1952216 h 1963064"/>
              <a:gd name="connsiteX15" fmla="*/ 577255 w 2103393"/>
              <a:gd name="connsiteY15" fmla="*/ 375858 h 1963064"/>
              <a:gd name="connsiteX16" fmla="*/ 807257 w 2103393"/>
              <a:gd name="connsiteY16" fmla="*/ 611470 h 1963064"/>
              <a:gd name="connsiteX17" fmla="*/ 969942 w 2103393"/>
              <a:gd name="connsiteY17" fmla="*/ 499274 h 1963064"/>
              <a:gd name="connsiteX18" fmla="*/ 947503 w 2103393"/>
              <a:gd name="connsiteY18" fmla="*/ 0 h 1963064"/>
              <a:gd name="connsiteX0" fmla="*/ 947503 w 2103393"/>
              <a:gd name="connsiteY0" fmla="*/ 0 h 1964995"/>
              <a:gd name="connsiteX1" fmla="*/ 947503 w 2103393"/>
              <a:gd name="connsiteY1" fmla="*/ 0 h 1964995"/>
              <a:gd name="connsiteX2" fmla="*/ 1183115 w 2103393"/>
              <a:gd name="connsiteY2" fmla="*/ 5610 h 1964995"/>
              <a:gd name="connsiteX3" fmla="*/ 1177505 w 2103393"/>
              <a:gd name="connsiteY3" fmla="*/ 493664 h 1964995"/>
              <a:gd name="connsiteX4" fmla="*/ 1312141 w 2103393"/>
              <a:gd name="connsiteY4" fmla="*/ 572201 h 1964995"/>
              <a:gd name="connsiteX5" fmla="*/ 1508484 w 2103393"/>
              <a:gd name="connsiteY5" fmla="*/ 375858 h 1964995"/>
              <a:gd name="connsiteX6" fmla="*/ 2058246 w 2103393"/>
              <a:gd name="connsiteY6" fmla="*/ 1924167 h 1964995"/>
              <a:gd name="connsiteX7" fmla="*/ 1244822 w 2103393"/>
              <a:gd name="connsiteY7" fmla="*/ 1514649 h 1964995"/>
              <a:gd name="connsiteX8" fmla="*/ 1205554 w 2103393"/>
              <a:gd name="connsiteY8" fmla="*/ 1200502 h 1964995"/>
              <a:gd name="connsiteX9" fmla="*/ 1244823 w 2103393"/>
              <a:gd name="connsiteY9" fmla="*/ 757325 h 1964995"/>
              <a:gd name="connsiteX10" fmla="*/ 1076528 w 2103393"/>
              <a:gd name="connsiteY10" fmla="*/ 611470 h 1964995"/>
              <a:gd name="connsiteX11" fmla="*/ 885795 w 2103393"/>
              <a:gd name="connsiteY11" fmla="*/ 751715 h 1964995"/>
              <a:gd name="connsiteX12" fmla="*/ 919453 w 2103393"/>
              <a:gd name="connsiteY12" fmla="*/ 1189281 h 1964995"/>
              <a:gd name="connsiteX13" fmla="*/ 891405 w 2103393"/>
              <a:gd name="connsiteY13" fmla="*/ 1509040 h 1964995"/>
              <a:gd name="connsiteX14" fmla="*/ 89201 w 2103393"/>
              <a:gd name="connsiteY14" fmla="*/ 1952216 h 1964995"/>
              <a:gd name="connsiteX15" fmla="*/ 577255 w 2103393"/>
              <a:gd name="connsiteY15" fmla="*/ 375858 h 1964995"/>
              <a:gd name="connsiteX16" fmla="*/ 807257 w 2103393"/>
              <a:gd name="connsiteY16" fmla="*/ 611470 h 1964995"/>
              <a:gd name="connsiteX17" fmla="*/ 969942 w 2103393"/>
              <a:gd name="connsiteY17" fmla="*/ 499274 h 1964995"/>
              <a:gd name="connsiteX18" fmla="*/ 947503 w 2103393"/>
              <a:gd name="connsiteY18" fmla="*/ 0 h 1964995"/>
              <a:gd name="connsiteX0" fmla="*/ 947503 w 2103393"/>
              <a:gd name="connsiteY0" fmla="*/ 13781 h 1978776"/>
              <a:gd name="connsiteX1" fmla="*/ 947503 w 2103393"/>
              <a:gd name="connsiteY1" fmla="*/ 13781 h 1978776"/>
              <a:gd name="connsiteX2" fmla="*/ 1183115 w 2103393"/>
              <a:gd name="connsiteY2" fmla="*/ 19391 h 1978776"/>
              <a:gd name="connsiteX3" fmla="*/ 1177505 w 2103393"/>
              <a:gd name="connsiteY3" fmla="*/ 507445 h 1978776"/>
              <a:gd name="connsiteX4" fmla="*/ 1312141 w 2103393"/>
              <a:gd name="connsiteY4" fmla="*/ 585982 h 1978776"/>
              <a:gd name="connsiteX5" fmla="*/ 1508484 w 2103393"/>
              <a:gd name="connsiteY5" fmla="*/ 389639 h 1978776"/>
              <a:gd name="connsiteX6" fmla="*/ 2058246 w 2103393"/>
              <a:gd name="connsiteY6" fmla="*/ 1937948 h 1978776"/>
              <a:gd name="connsiteX7" fmla="*/ 1244822 w 2103393"/>
              <a:gd name="connsiteY7" fmla="*/ 1528430 h 1978776"/>
              <a:gd name="connsiteX8" fmla="*/ 1205554 w 2103393"/>
              <a:gd name="connsiteY8" fmla="*/ 1214283 h 1978776"/>
              <a:gd name="connsiteX9" fmla="*/ 1244823 w 2103393"/>
              <a:gd name="connsiteY9" fmla="*/ 771106 h 1978776"/>
              <a:gd name="connsiteX10" fmla="*/ 1076528 w 2103393"/>
              <a:gd name="connsiteY10" fmla="*/ 625251 h 1978776"/>
              <a:gd name="connsiteX11" fmla="*/ 885795 w 2103393"/>
              <a:gd name="connsiteY11" fmla="*/ 765496 h 1978776"/>
              <a:gd name="connsiteX12" fmla="*/ 919453 w 2103393"/>
              <a:gd name="connsiteY12" fmla="*/ 1203062 h 1978776"/>
              <a:gd name="connsiteX13" fmla="*/ 891405 w 2103393"/>
              <a:gd name="connsiteY13" fmla="*/ 1522821 h 1978776"/>
              <a:gd name="connsiteX14" fmla="*/ 89201 w 2103393"/>
              <a:gd name="connsiteY14" fmla="*/ 1965997 h 1978776"/>
              <a:gd name="connsiteX15" fmla="*/ 577255 w 2103393"/>
              <a:gd name="connsiteY15" fmla="*/ 389639 h 1978776"/>
              <a:gd name="connsiteX16" fmla="*/ 807257 w 2103393"/>
              <a:gd name="connsiteY16" fmla="*/ 625251 h 1978776"/>
              <a:gd name="connsiteX17" fmla="*/ 969942 w 2103393"/>
              <a:gd name="connsiteY17" fmla="*/ 513055 h 1978776"/>
              <a:gd name="connsiteX18" fmla="*/ 947503 w 2103393"/>
              <a:gd name="connsiteY18" fmla="*/ 13781 h 1978776"/>
              <a:gd name="connsiteX0" fmla="*/ 964333 w 2103393"/>
              <a:gd name="connsiteY0" fmla="*/ 55026 h 1980752"/>
              <a:gd name="connsiteX1" fmla="*/ 947503 w 2103393"/>
              <a:gd name="connsiteY1" fmla="*/ 15757 h 1980752"/>
              <a:gd name="connsiteX2" fmla="*/ 1183115 w 2103393"/>
              <a:gd name="connsiteY2" fmla="*/ 21367 h 1980752"/>
              <a:gd name="connsiteX3" fmla="*/ 1177505 w 2103393"/>
              <a:gd name="connsiteY3" fmla="*/ 509421 h 1980752"/>
              <a:gd name="connsiteX4" fmla="*/ 1312141 w 2103393"/>
              <a:gd name="connsiteY4" fmla="*/ 587958 h 1980752"/>
              <a:gd name="connsiteX5" fmla="*/ 1508484 w 2103393"/>
              <a:gd name="connsiteY5" fmla="*/ 391615 h 1980752"/>
              <a:gd name="connsiteX6" fmla="*/ 2058246 w 2103393"/>
              <a:gd name="connsiteY6" fmla="*/ 1939924 h 1980752"/>
              <a:gd name="connsiteX7" fmla="*/ 1244822 w 2103393"/>
              <a:gd name="connsiteY7" fmla="*/ 1530406 h 1980752"/>
              <a:gd name="connsiteX8" fmla="*/ 1205554 w 2103393"/>
              <a:gd name="connsiteY8" fmla="*/ 1216259 h 1980752"/>
              <a:gd name="connsiteX9" fmla="*/ 1244823 w 2103393"/>
              <a:gd name="connsiteY9" fmla="*/ 773082 h 1980752"/>
              <a:gd name="connsiteX10" fmla="*/ 1076528 w 2103393"/>
              <a:gd name="connsiteY10" fmla="*/ 627227 h 1980752"/>
              <a:gd name="connsiteX11" fmla="*/ 885795 w 2103393"/>
              <a:gd name="connsiteY11" fmla="*/ 767472 h 1980752"/>
              <a:gd name="connsiteX12" fmla="*/ 919453 w 2103393"/>
              <a:gd name="connsiteY12" fmla="*/ 1205038 h 1980752"/>
              <a:gd name="connsiteX13" fmla="*/ 891405 w 2103393"/>
              <a:gd name="connsiteY13" fmla="*/ 1524797 h 1980752"/>
              <a:gd name="connsiteX14" fmla="*/ 89201 w 2103393"/>
              <a:gd name="connsiteY14" fmla="*/ 1967973 h 1980752"/>
              <a:gd name="connsiteX15" fmla="*/ 577255 w 2103393"/>
              <a:gd name="connsiteY15" fmla="*/ 391615 h 1980752"/>
              <a:gd name="connsiteX16" fmla="*/ 807257 w 2103393"/>
              <a:gd name="connsiteY16" fmla="*/ 627227 h 1980752"/>
              <a:gd name="connsiteX17" fmla="*/ 969942 w 2103393"/>
              <a:gd name="connsiteY17" fmla="*/ 515031 h 1980752"/>
              <a:gd name="connsiteX18" fmla="*/ 964333 w 2103393"/>
              <a:gd name="connsiteY18" fmla="*/ 55026 h 1980752"/>
              <a:gd name="connsiteX0" fmla="*/ 913845 w 2103393"/>
              <a:gd name="connsiteY0" fmla="*/ 72662 h 1981559"/>
              <a:gd name="connsiteX1" fmla="*/ 947503 w 2103393"/>
              <a:gd name="connsiteY1" fmla="*/ 16564 h 1981559"/>
              <a:gd name="connsiteX2" fmla="*/ 1183115 w 2103393"/>
              <a:gd name="connsiteY2" fmla="*/ 22174 h 1981559"/>
              <a:gd name="connsiteX3" fmla="*/ 1177505 w 2103393"/>
              <a:gd name="connsiteY3" fmla="*/ 510228 h 1981559"/>
              <a:gd name="connsiteX4" fmla="*/ 1312141 w 2103393"/>
              <a:gd name="connsiteY4" fmla="*/ 588765 h 1981559"/>
              <a:gd name="connsiteX5" fmla="*/ 1508484 w 2103393"/>
              <a:gd name="connsiteY5" fmla="*/ 392422 h 1981559"/>
              <a:gd name="connsiteX6" fmla="*/ 2058246 w 2103393"/>
              <a:gd name="connsiteY6" fmla="*/ 1940731 h 1981559"/>
              <a:gd name="connsiteX7" fmla="*/ 1244822 w 2103393"/>
              <a:gd name="connsiteY7" fmla="*/ 1531213 h 1981559"/>
              <a:gd name="connsiteX8" fmla="*/ 1205554 w 2103393"/>
              <a:gd name="connsiteY8" fmla="*/ 1217066 h 1981559"/>
              <a:gd name="connsiteX9" fmla="*/ 1244823 w 2103393"/>
              <a:gd name="connsiteY9" fmla="*/ 773889 h 1981559"/>
              <a:gd name="connsiteX10" fmla="*/ 1076528 w 2103393"/>
              <a:gd name="connsiteY10" fmla="*/ 628034 h 1981559"/>
              <a:gd name="connsiteX11" fmla="*/ 885795 w 2103393"/>
              <a:gd name="connsiteY11" fmla="*/ 768279 h 1981559"/>
              <a:gd name="connsiteX12" fmla="*/ 919453 w 2103393"/>
              <a:gd name="connsiteY12" fmla="*/ 1205845 h 1981559"/>
              <a:gd name="connsiteX13" fmla="*/ 891405 w 2103393"/>
              <a:gd name="connsiteY13" fmla="*/ 1525604 h 1981559"/>
              <a:gd name="connsiteX14" fmla="*/ 89201 w 2103393"/>
              <a:gd name="connsiteY14" fmla="*/ 1968780 h 1981559"/>
              <a:gd name="connsiteX15" fmla="*/ 577255 w 2103393"/>
              <a:gd name="connsiteY15" fmla="*/ 392422 h 1981559"/>
              <a:gd name="connsiteX16" fmla="*/ 807257 w 2103393"/>
              <a:gd name="connsiteY16" fmla="*/ 628034 h 1981559"/>
              <a:gd name="connsiteX17" fmla="*/ 969942 w 2103393"/>
              <a:gd name="connsiteY17" fmla="*/ 515838 h 1981559"/>
              <a:gd name="connsiteX18" fmla="*/ 913845 w 2103393"/>
              <a:gd name="connsiteY18" fmla="*/ 72662 h 1981559"/>
              <a:gd name="connsiteX0" fmla="*/ 913845 w 2103393"/>
              <a:gd name="connsiteY0" fmla="*/ 103017 h 2011914"/>
              <a:gd name="connsiteX1" fmla="*/ 1003601 w 2103393"/>
              <a:gd name="connsiteY1" fmla="*/ 2040 h 2011914"/>
              <a:gd name="connsiteX2" fmla="*/ 1183115 w 2103393"/>
              <a:gd name="connsiteY2" fmla="*/ 52529 h 2011914"/>
              <a:gd name="connsiteX3" fmla="*/ 1177505 w 2103393"/>
              <a:gd name="connsiteY3" fmla="*/ 540583 h 2011914"/>
              <a:gd name="connsiteX4" fmla="*/ 1312141 w 2103393"/>
              <a:gd name="connsiteY4" fmla="*/ 619120 h 2011914"/>
              <a:gd name="connsiteX5" fmla="*/ 1508484 w 2103393"/>
              <a:gd name="connsiteY5" fmla="*/ 422777 h 2011914"/>
              <a:gd name="connsiteX6" fmla="*/ 2058246 w 2103393"/>
              <a:gd name="connsiteY6" fmla="*/ 1971086 h 2011914"/>
              <a:gd name="connsiteX7" fmla="*/ 1244822 w 2103393"/>
              <a:gd name="connsiteY7" fmla="*/ 1561568 h 2011914"/>
              <a:gd name="connsiteX8" fmla="*/ 1205554 w 2103393"/>
              <a:gd name="connsiteY8" fmla="*/ 1247421 h 2011914"/>
              <a:gd name="connsiteX9" fmla="*/ 1244823 w 2103393"/>
              <a:gd name="connsiteY9" fmla="*/ 804244 h 2011914"/>
              <a:gd name="connsiteX10" fmla="*/ 1076528 w 2103393"/>
              <a:gd name="connsiteY10" fmla="*/ 658389 h 2011914"/>
              <a:gd name="connsiteX11" fmla="*/ 885795 w 2103393"/>
              <a:gd name="connsiteY11" fmla="*/ 798634 h 2011914"/>
              <a:gd name="connsiteX12" fmla="*/ 919453 w 2103393"/>
              <a:gd name="connsiteY12" fmla="*/ 1236200 h 2011914"/>
              <a:gd name="connsiteX13" fmla="*/ 891405 w 2103393"/>
              <a:gd name="connsiteY13" fmla="*/ 1555959 h 2011914"/>
              <a:gd name="connsiteX14" fmla="*/ 89201 w 2103393"/>
              <a:gd name="connsiteY14" fmla="*/ 1999135 h 2011914"/>
              <a:gd name="connsiteX15" fmla="*/ 577255 w 2103393"/>
              <a:gd name="connsiteY15" fmla="*/ 422777 h 2011914"/>
              <a:gd name="connsiteX16" fmla="*/ 807257 w 2103393"/>
              <a:gd name="connsiteY16" fmla="*/ 658389 h 2011914"/>
              <a:gd name="connsiteX17" fmla="*/ 969942 w 2103393"/>
              <a:gd name="connsiteY17" fmla="*/ 546193 h 2011914"/>
              <a:gd name="connsiteX18" fmla="*/ 913845 w 2103393"/>
              <a:gd name="connsiteY18" fmla="*/ 103017 h 2011914"/>
              <a:gd name="connsiteX0" fmla="*/ 930675 w 2103393"/>
              <a:gd name="connsiteY0" fmla="*/ 67702 h 2010258"/>
              <a:gd name="connsiteX1" fmla="*/ 1003601 w 2103393"/>
              <a:gd name="connsiteY1" fmla="*/ 384 h 2010258"/>
              <a:gd name="connsiteX2" fmla="*/ 1183115 w 2103393"/>
              <a:gd name="connsiteY2" fmla="*/ 50873 h 2010258"/>
              <a:gd name="connsiteX3" fmla="*/ 1177505 w 2103393"/>
              <a:gd name="connsiteY3" fmla="*/ 538927 h 2010258"/>
              <a:gd name="connsiteX4" fmla="*/ 1312141 w 2103393"/>
              <a:gd name="connsiteY4" fmla="*/ 617464 h 2010258"/>
              <a:gd name="connsiteX5" fmla="*/ 1508484 w 2103393"/>
              <a:gd name="connsiteY5" fmla="*/ 421121 h 2010258"/>
              <a:gd name="connsiteX6" fmla="*/ 2058246 w 2103393"/>
              <a:gd name="connsiteY6" fmla="*/ 1969430 h 2010258"/>
              <a:gd name="connsiteX7" fmla="*/ 1244822 w 2103393"/>
              <a:gd name="connsiteY7" fmla="*/ 1559912 h 2010258"/>
              <a:gd name="connsiteX8" fmla="*/ 1205554 w 2103393"/>
              <a:gd name="connsiteY8" fmla="*/ 1245765 h 2010258"/>
              <a:gd name="connsiteX9" fmla="*/ 1244823 w 2103393"/>
              <a:gd name="connsiteY9" fmla="*/ 802588 h 2010258"/>
              <a:gd name="connsiteX10" fmla="*/ 1076528 w 2103393"/>
              <a:gd name="connsiteY10" fmla="*/ 656733 h 2010258"/>
              <a:gd name="connsiteX11" fmla="*/ 885795 w 2103393"/>
              <a:gd name="connsiteY11" fmla="*/ 796978 h 2010258"/>
              <a:gd name="connsiteX12" fmla="*/ 919453 w 2103393"/>
              <a:gd name="connsiteY12" fmla="*/ 1234544 h 2010258"/>
              <a:gd name="connsiteX13" fmla="*/ 891405 w 2103393"/>
              <a:gd name="connsiteY13" fmla="*/ 1554303 h 2010258"/>
              <a:gd name="connsiteX14" fmla="*/ 89201 w 2103393"/>
              <a:gd name="connsiteY14" fmla="*/ 1997479 h 2010258"/>
              <a:gd name="connsiteX15" fmla="*/ 577255 w 2103393"/>
              <a:gd name="connsiteY15" fmla="*/ 421121 h 2010258"/>
              <a:gd name="connsiteX16" fmla="*/ 807257 w 2103393"/>
              <a:gd name="connsiteY16" fmla="*/ 656733 h 2010258"/>
              <a:gd name="connsiteX17" fmla="*/ 969942 w 2103393"/>
              <a:gd name="connsiteY17" fmla="*/ 544537 h 2010258"/>
              <a:gd name="connsiteX18" fmla="*/ 930675 w 2103393"/>
              <a:gd name="connsiteY18" fmla="*/ 67702 h 2010258"/>
              <a:gd name="connsiteX0" fmla="*/ 930675 w 2103393"/>
              <a:gd name="connsiteY0" fmla="*/ 69239 h 2011795"/>
              <a:gd name="connsiteX1" fmla="*/ 1183115 w 2103393"/>
              <a:gd name="connsiteY1" fmla="*/ 52410 h 2011795"/>
              <a:gd name="connsiteX2" fmla="*/ 1177505 w 2103393"/>
              <a:gd name="connsiteY2" fmla="*/ 540464 h 2011795"/>
              <a:gd name="connsiteX3" fmla="*/ 1312141 w 2103393"/>
              <a:gd name="connsiteY3" fmla="*/ 619001 h 2011795"/>
              <a:gd name="connsiteX4" fmla="*/ 1508484 w 2103393"/>
              <a:gd name="connsiteY4" fmla="*/ 422658 h 2011795"/>
              <a:gd name="connsiteX5" fmla="*/ 2058246 w 2103393"/>
              <a:gd name="connsiteY5" fmla="*/ 1970967 h 2011795"/>
              <a:gd name="connsiteX6" fmla="*/ 1244822 w 2103393"/>
              <a:gd name="connsiteY6" fmla="*/ 1561449 h 2011795"/>
              <a:gd name="connsiteX7" fmla="*/ 1205554 w 2103393"/>
              <a:gd name="connsiteY7" fmla="*/ 1247302 h 2011795"/>
              <a:gd name="connsiteX8" fmla="*/ 1244823 w 2103393"/>
              <a:gd name="connsiteY8" fmla="*/ 804125 h 2011795"/>
              <a:gd name="connsiteX9" fmla="*/ 1076528 w 2103393"/>
              <a:gd name="connsiteY9" fmla="*/ 658270 h 2011795"/>
              <a:gd name="connsiteX10" fmla="*/ 885795 w 2103393"/>
              <a:gd name="connsiteY10" fmla="*/ 798515 h 2011795"/>
              <a:gd name="connsiteX11" fmla="*/ 919453 w 2103393"/>
              <a:gd name="connsiteY11" fmla="*/ 1236081 h 2011795"/>
              <a:gd name="connsiteX12" fmla="*/ 891405 w 2103393"/>
              <a:gd name="connsiteY12" fmla="*/ 1555840 h 2011795"/>
              <a:gd name="connsiteX13" fmla="*/ 89201 w 2103393"/>
              <a:gd name="connsiteY13" fmla="*/ 1999016 h 2011795"/>
              <a:gd name="connsiteX14" fmla="*/ 577255 w 2103393"/>
              <a:gd name="connsiteY14" fmla="*/ 422658 h 2011795"/>
              <a:gd name="connsiteX15" fmla="*/ 807257 w 2103393"/>
              <a:gd name="connsiteY15" fmla="*/ 658270 h 2011795"/>
              <a:gd name="connsiteX16" fmla="*/ 969942 w 2103393"/>
              <a:gd name="connsiteY16" fmla="*/ 546074 h 2011795"/>
              <a:gd name="connsiteX17" fmla="*/ 930675 w 2103393"/>
              <a:gd name="connsiteY17" fmla="*/ 69239 h 2011795"/>
              <a:gd name="connsiteX0" fmla="*/ 930675 w 2103393"/>
              <a:gd name="connsiteY0" fmla="*/ 63795 h 2006351"/>
              <a:gd name="connsiteX1" fmla="*/ 1183115 w 2103393"/>
              <a:gd name="connsiteY1" fmla="*/ 46966 h 2006351"/>
              <a:gd name="connsiteX2" fmla="*/ 1177505 w 2103393"/>
              <a:gd name="connsiteY2" fmla="*/ 535020 h 2006351"/>
              <a:gd name="connsiteX3" fmla="*/ 1312141 w 2103393"/>
              <a:gd name="connsiteY3" fmla="*/ 613557 h 2006351"/>
              <a:gd name="connsiteX4" fmla="*/ 1508484 w 2103393"/>
              <a:gd name="connsiteY4" fmla="*/ 417214 h 2006351"/>
              <a:gd name="connsiteX5" fmla="*/ 2058246 w 2103393"/>
              <a:gd name="connsiteY5" fmla="*/ 1965523 h 2006351"/>
              <a:gd name="connsiteX6" fmla="*/ 1244822 w 2103393"/>
              <a:gd name="connsiteY6" fmla="*/ 1556005 h 2006351"/>
              <a:gd name="connsiteX7" fmla="*/ 1205554 w 2103393"/>
              <a:gd name="connsiteY7" fmla="*/ 1241858 h 2006351"/>
              <a:gd name="connsiteX8" fmla="*/ 1244823 w 2103393"/>
              <a:gd name="connsiteY8" fmla="*/ 798681 h 2006351"/>
              <a:gd name="connsiteX9" fmla="*/ 1076528 w 2103393"/>
              <a:gd name="connsiteY9" fmla="*/ 652826 h 2006351"/>
              <a:gd name="connsiteX10" fmla="*/ 885795 w 2103393"/>
              <a:gd name="connsiteY10" fmla="*/ 793071 h 2006351"/>
              <a:gd name="connsiteX11" fmla="*/ 919453 w 2103393"/>
              <a:gd name="connsiteY11" fmla="*/ 1230637 h 2006351"/>
              <a:gd name="connsiteX12" fmla="*/ 891405 w 2103393"/>
              <a:gd name="connsiteY12" fmla="*/ 1550396 h 2006351"/>
              <a:gd name="connsiteX13" fmla="*/ 89201 w 2103393"/>
              <a:gd name="connsiteY13" fmla="*/ 1993572 h 2006351"/>
              <a:gd name="connsiteX14" fmla="*/ 577255 w 2103393"/>
              <a:gd name="connsiteY14" fmla="*/ 417214 h 2006351"/>
              <a:gd name="connsiteX15" fmla="*/ 807257 w 2103393"/>
              <a:gd name="connsiteY15" fmla="*/ 652826 h 2006351"/>
              <a:gd name="connsiteX16" fmla="*/ 969942 w 2103393"/>
              <a:gd name="connsiteY16" fmla="*/ 540630 h 2006351"/>
              <a:gd name="connsiteX17" fmla="*/ 930675 w 2103393"/>
              <a:gd name="connsiteY17" fmla="*/ 63795 h 2006351"/>
              <a:gd name="connsiteX0" fmla="*/ 930675 w 2103393"/>
              <a:gd name="connsiteY0" fmla="*/ 51191 h 2016186"/>
              <a:gd name="connsiteX1" fmla="*/ 1183115 w 2103393"/>
              <a:gd name="connsiteY1" fmla="*/ 56801 h 2016186"/>
              <a:gd name="connsiteX2" fmla="*/ 1177505 w 2103393"/>
              <a:gd name="connsiteY2" fmla="*/ 544855 h 2016186"/>
              <a:gd name="connsiteX3" fmla="*/ 1312141 w 2103393"/>
              <a:gd name="connsiteY3" fmla="*/ 623392 h 2016186"/>
              <a:gd name="connsiteX4" fmla="*/ 1508484 w 2103393"/>
              <a:gd name="connsiteY4" fmla="*/ 427049 h 2016186"/>
              <a:gd name="connsiteX5" fmla="*/ 2058246 w 2103393"/>
              <a:gd name="connsiteY5" fmla="*/ 1975358 h 2016186"/>
              <a:gd name="connsiteX6" fmla="*/ 1244822 w 2103393"/>
              <a:gd name="connsiteY6" fmla="*/ 1565840 h 2016186"/>
              <a:gd name="connsiteX7" fmla="*/ 1205554 w 2103393"/>
              <a:gd name="connsiteY7" fmla="*/ 1251693 h 2016186"/>
              <a:gd name="connsiteX8" fmla="*/ 1244823 w 2103393"/>
              <a:gd name="connsiteY8" fmla="*/ 808516 h 2016186"/>
              <a:gd name="connsiteX9" fmla="*/ 1076528 w 2103393"/>
              <a:gd name="connsiteY9" fmla="*/ 662661 h 2016186"/>
              <a:gd name="connsiteX10" fmla="*/ 885795 w 2103393"/>
              <a:gd name="connsiteY10" fmla="*/ 802906 h 2016186"/>
              <a:gd name="connsiteX11" fmla="*/ 919453 w 2103393"/>
              <a:gd name="connsiteY11" fmla="*/ 1240472 h 2016186"/>
              <a:gd name="connsiteX12" fmla="*/ 891405 w 2103393"/>
              <a:gd name="connsiteY12" fmla="*/ 1560231 h 2016186"/>
              <a:gd name="connsiteX13" fmla="*/ 89201 w 2103393"/>
              <a:gd name="connsiteY13" fmla="*/ 2003407 h 2016186"/>
              <a:gd name="connsiteX14" fmla="*/ 577255 w 2103393"/>
              <a:gd name="connsiteY14" fmla="*/ 427049 h 2016186"/>
              <a:gd name="connsiteX15" fmla="*/ 807257 w 2103393"/>
              <a:gd name="connsiteY15" fmla="*/ 662661 h 2016186"/>
              <a:gd name="connsiteX16" fmla="*/ 969942 w 2103393"/>
              <a:gd name="connsiteY16" fmla="*/ 550465 h 2016186"/>
              <a:gd name="connsiteX17" fmla="*/ 930675 w 2103393"/>
              <a:gd name="connsiteY17" fmla="*/ 51191 h 2016186"/>
              <a:gd name="connsiteX0" fmla="*/ 930675 w 2103393"/>
              <a:gd name="connsiteY0" fmla="*/ 47103 h 2012098"/>
              <a:gd name="connsiteX1" fmla="*/ 1183115 w 2103393"/>
              <a:gd name="connsiteY1" fmla="*/ 52713 h 2012098"/>
              <a:gd name="connsiteX2" fmla="*/ 1177505 w 2103393"/>
              <a:gd name="connsiteY2" fmla="*/ 540767 h 2012098"/>
              <a:gd name="connsiteX3" fmla="*/ 1312141 w 2103393"/>
              <a:gd name="connsiteY3" fmla="*/ 619304 h 2012098"/>
              <a:gd name="connsiteX4" fmla="*/ 1508484 w 2103393"/>
              <a:gd name="connsiteY4" fmla="*/ 422961 h 2012098"/>
              <a:gd name="connsiteX5" fmla="*/ 2058246 w 2103393"/>
              <a:gd name="connsiteY5" fmla="*/ 1971270 h 2012098"/>
              <a:gd name="connsiteX6" fmla="*/ 1244822 w 2103393"/>
              <a:gd name="connsiteY6" fmla="*/ 1561752 h 2012098"/>
              <a:gd name="connsiteX7" fmla="*/ 1205554 w 2103393"/>
              <a:gd name="connsiteY7" fmla="*/ 1247605 h 2012098"/>
              <a:gd name="connsiteX8" fmla="*/ 1244823 w 2103393"/>
              <a:gd name="connsiteY8" fmla="*/ 804428 h 2012098"/>
              <a:gd name="connsiteX9" fmla="*/ 1076528 w 2103393"/>
              <a:gd name="connsiteY9" fmla="*/ 658573 h 2012098"/>
              <a:gd name="connsiteX10" fmla="*/ 885795 w 2103393"/>
              <a:gd name="connsiteY10" fmla="*/ 798818 h 2012098"/>
              <a:gd name="connsiteX11" fmla="*/ 919453 w 2103393"/>
              <a:gd name="connsiteY11" fmla="*/ 1236384 h 2012098"/>
              <a:gd name="connsiteX12" fmla="*/ 891405 w 2103393"/>
              <a:gd name="connsiteY12" fmla="*/ 1556143 h 2012098"/>
              <a:gd name="connsiteX13" fmla="*/ 89201 w 2103393"/>
              <a:gd name="connsiteY13" fmla="*/ 1999319 h 2012098"/>
              <a:gd name="connsiteX14" fmla="*/ 577255 w 2103393"/>
              <a:gd name="connsiteY14" fmla="*/ 422961 h 2012098"/>
              <a:gd name="connsiteX15" fmla="*/ 807257 w 2103393"/>
              <a:gd name="connsiteY15" fmla="*/ 658573 h 2012098"/>
              <a:gd name="connsiteX16" fmla="*/ 969942 w 2103393"/>
              <a:gd name="connsiteY16" fmla="*/ 546377 h 2012098"/>
              <a:gd name="connsiteX17" fmla="*/ 930675 w 2103393"/>
              <a:gd name="connsiteY17" fmla="*/ 47103 h 2012098"/>
              <a:gd name="connsiteX0" fmla="*/ 930675 w 2103393"/>
              <a:gd name="connsiteY0" fmla="*/ 47103 h 2012098"/>
              <a:gd name="connsiteX1" fmla="*/ 1183115 w 2103393"/>
              <a:gd name="connsiteY1" fmla="*/ 52713 h 2012098"/>
              <a:gd name="connsiteX2" fmla="*/ 1177505 w 2103393"/>
              <a:gd name="connsiteY2" fmla="*/ 540767 h 2012098"/>
              <a:gd name="connsiteX3" fmla="*/ 1312141 w 2103393"/>
              <a:gd name="connsiteY3" fmla="*/ 619304 h 2012098"/>
              <a:gd name="connsiteX4" fmla="*/ 1508484 w 2103393"/>
              <a:gd name="connsiteY4" fmla="*/ 422961 h 2012098"/>
              <a:gd name="connsiteX5" fmla="*/ 2058246 w 2103393"/>
              <a:gd name="connsiteY5" fmla="*/ 1971270 h 2012098"/>
              <a:gd name="connsiteX6" fmla="*/ 1244822 w 2103393"/>
              <a:gd name="connsiteY6" fmla="*/ 1561752 h 2012098"/>
              <a:gd name="connsiteX7" fmla="*/ 1205554 w 2103393"/>
              <a:gd name="connsiteY7" fmla="*/ 1247605 h 2012098"/>
              <a:gd name="connsiteX8" fmla="*/ 1244823 w 2103393"/>
              <a:gd name="connsiteY8" fmla="*/ 804428 h 2012098"/>
              <a:gd name="connsiteX9" fmla="*/ 1076528 w 2103393"/>
              <a:gd name="connsiteY9" fmla="*/ 658573 h 2012098"/>
              <a:gd name="connsiteX10" fmla="*/ 885795 w 2103393"/>
              <a:gd name="connsiteY10" fmla="*/ 798818 h 2012098"/>
              <a:gd name="connsiteX11" fmla="*/ 919453 w 2103393"/>
              <a:gd name="connsiteY11" fmla="*/ 1236384 h 2012098"/>
              <a:gd name="connsiteX12" fmla="*/ 891405 w 2103393"/>
              <a:gd name="connsiteY12" fmla="*/ 1556143 h 2012098"/>
              <a:gd name="connsiteX13" fmla="*/ 89201 w 2103393"/>
              <a:gd name="connsiteY13" fmla="*/ 1999319 h 2012098"/>
              <a:gd name="connsiteX14" fmla="*/ 577255 w 2103393"/>
              <a:gd name="connsiteY14" fmla="*/ 422961 h 2012098"/>
              <a:gd name="connsiteX15" fmla="*/ 807257 w 2103393"/>
              <a:gd name="connsiteY15" fmla="*/ 658573 h 2012098"/>
              <a:gd name="connsiteX16" fmla="*/ 969942 w 2103393"/>
              <a:gd name="connsiteY16" fmla="*/ 546377 h 2012098"/>
              <a:gd name="connsiteX17" fmla="*/ 930675 w 2103393"/>
              <a:gd name="connsiteY17" fmla="*/ 47103 h 2012098"/>
              <a:gd name="connsiteX0" fmla="*/ 930675 w 2103393"/>
              <a:gd name="connsiteY0" fmla="*/ 24191 h 2051098"/>
              <a:gd name="connsiteX1" fmla="*/ 1183115 w 2103393"/>
              <a:gd name="connsiteY1" fmla="*/ 91713 h 2051098"/>
              <a:gd name="connsiteX2" fmla="*/ 1177505 w 2103393"/>
              <a:gd name="connsiteY2" fmla="*/ 579767 h 2051098"/>
              <a:gd name="connsiteX3" fmla="*/ 1312141 w 2103393"/>
              <a:gd name="connsiteY3" fmla="*/ 658304 h 2051098"/>
              <a:gd name="connsiteX4" fmla="*/ 1508484 w 2103393"/>
              <a:gd name="connsiteY4" fmla="*/ 461961 h 2051098"/>
              <a:gd name="connsiteX5" fmla="*/ 2058246 w 2103393"/>
              <a:gd name="connsiteY5" fmla="*/ 2010270 h 2051098"/>
              <a:gd name="connsiteX6" fmla="*/ 1244822 w 2103393"/>
              <a:gd name="connsiteY6" fmla="*/ 1600752 h 2051098"/>
              <a:gd name="connsiteX7" fmla="*/ 1205554 w 2103393"/>
              <a:gd name="connsiteY7" fmla="*/ 1286605 h 2051098"/>
              <a:gd name="connsiteX8" fmla="*/ 1244823 w 2103393"/>
              <a:gd name="connsiteY8" fmla="*/ 843428 h 2051098"/>
              <a:gd name="connsiteX9" fmla="*/ 1076528 w 2103393"/>
              <a:gd name="connsiteY9" fmla="*/ 697573 h 2051098"/>
              <a:gd name="connsiteX10" fmla="*/ 885795 w 2103393"/>
              <a:gd name="connsiteY10" fmla="*/ 837818 h 2051098"/>
              <a:gd name="connsiteX11" fmla="*/ 919453 w 2103393"/>
              <a:gd name="connsiteY11" fmla="*/ 1275384 h 2051098"/>
              <a:gd name="connsiteX12" fmla="*/ 891405 w 2103393"/>
              <a:gd name="connsiteY12" fmla="*/ 1595143 h 2051098"/>
              <a:gd name="connsiteX13" fmla="*/ 89201 w 2103393"/>
              <a:gd name="connsiteY13" fmla="*/ 2038319 h 2051098"/>
              <a:gd name="connsiteX14" fmla="*/ 577255 w 2103393"/>
              <a:gd name="connsiteY14" fmla="*/ 461961 h 2051098"/>
              <a:gd name="connsiteX15" fmla="*/ 807257 w 2103393"/>
              <a:gd name="connsiteY15" fmla="*/ 697573 h 2051098"/>
              <a:gd name="connsiteX16" fmla="*/ 969942 w 2103393"/>
              <a:gd name="connsiteY16" fmla="*/ 585377 h 2051098"/>
              <a:gd name="connsiteX17" fmla="*/ 930675 w 2103393"/>
              <a:gd name="connsiteY17" fmla="*/ 24191 h 2051098"/>
              <a:gd name="connsiteX0" fmla="*/ 930675 w 2103393"/>
              <a:gd name="connsiteY0" fmla="*/ 51153 h 2078060"/>
              <a:gd name="connsiteX1" fmla="*/ 1190398 w 2103393"/>
              <a:gd name="connsiteY1" fmla="*/ 49480 h 2078060"/>
              <a:gd name="connsiteX2" fmla="*/ 1177505 w 2103393"/>
              <a:gd name="connsiteY2" fmla="*/ 606729 h 2078060"/>
              <a:gd name="connsiteX3" fmla="*/ 1312141 w 2103393"/>
              <a:gd name="connsiteY3" fmla="*/ 685266 h 2078060"/>
              <a:gd name="connsiteX4" fmla="*/ 1508484 w 2103393"/>
              <a:gd name="connsiteY4" fmla="*/ 488923 h 2078060"/>
              <a:gd name="connsiteX5" fmla="*/ 2058246 w 2103393"/>
              <a:gd name="connsiteY5" fmla="*/ 2037232 h 2078060"/>
              <a:gd name="connsiteX6" fmla="*/ 1244822 w 2103393"/>
              <a:gd name="connsiteY6" fmla="*/ 1627714 h 2078060"/>
              <a:gd name="connsiteX7" fmla="*/ 1205554 w 2103393"/>
              <a:gd name="connsiteY7" fmla="*/ 1313567 h 2078060"/>
              <a:gd name="connsiteX8" fmla="*/ 1244823 w 2103393"/>
              <a:gd name="connsiteY8" fmla="*/ 870390 h 2078060"/>
              <a:gd name="connsiteX9" fmla="*/ 1076528 w 2103393"/>
              <a:gd name="connsiteY9" fmla="*/ 724535 h 2078060"/>
              <a:gd name="connsiteX10" fmla="*/ 885795 w 2103393"/>
              <a:gd name="connsiteY10" fmla="*/ 864780 h 2078060"/>
              <a:gd name="connsiteX11" fmla="*/ 919453 w 2103393"/>
              <a:gd name="connsiteY11" fmla="*/ 1302346 h 2078060"/>
              <a:gd name="connsiteX12" fmla="*/ 891405 w 2103393"/>
              <a:gd name="connsiteY12" fmla="*/ 1622105 h 2078060"/>
              <a:gd name="connsiteX13" fmla="*/ 89201 w 2103393"/>
              <a:gd name="connsiteY13" fmla="*/ 2065281 h 2078060"/>
              <a:gd name="connsiteX14" fmla="*/ 577255 w 2103393"/>
              <a:gd name="connsiteY14" fmla="*/ 488923 h 2078060"/>
              <a:gd name="connsiteX15" fmla="*/ 807257 w 2103393"/>
              <a:gd name="connsiteY15" fmla="*/ 724535 h 2078060"/>
              <a:gd name="connsiteX16" fmla="*/ 969942 w 2103393"/>
              <a:gd name="connsiteY16" fmla="*/ 612339 h 2078060"/>
              <a:gd name="connsiteX17" fmla="*/ 930675 w 2103393"/>
              <a:gd name="connsiteY17" fmla="*/ 51153 h 2078060"/>
              <a:gd name="connsiteX0" fmla="*/ 930675 w 2103393"/>
              <a:gd name="connsiteY0" fmla="*/ 57180 h 2084087"/>
              <a:gd name="connsiteX1" fmla="*/ 1190398 w 2103393"/>
              <a:gd name="connsiteY1" fmla="*/ 55507 h 2084087"/>
              <a:gd name="connsiteX2" fmla="*/ 1177505 w 2103393"/>
              <a:gd name="connsiteY2" fmla="*/ 612756 h 2084087"/>
              <a:gd name="connsiteX3" fmla="*/ 1312141 w 2103393"/>
              <a:gd name="connsiteY3" fmla="*/ 691293 h 2084087"/>
              <a:gd name="connsiteX4" fmla="*/ 1508484 w 2103393"/>
              <a:gd name="connsiteY4" fmla="*/ 494950 h 2084087"/>
              <a:gd name="connsiteX5" fmla="*/ 2058246 w 2103393"/>
              <a:gd name="connsiteY5" fmla="*/ 2043259 h 2084087"/>
              <a:gd name="connsiteX6" fmla="*/ 1244822 w 2103393"/>
              <a:gd name="connsiteY6" fmla="*/ 1633741 h 2084087"/>
              <a:gd name="connsiteX7" fmla="*/ 1205554 w 2103393"/>
              <a:gd name="connsiteY7" fmla="*/ 1319594 h 2084087"/>
              <a:gd name="connsiteX8" fmla="*/ 1244823 w 2103393"/>
              <a:gd name="connsiteY8" fmla="*/ 876417 h 2084087"/>
              <a:gd name="connsiteX9" fmla="*/ 1076528 w 2103393"/>
              <a:gd name="connsiteY9" fmla="*/ 730562 h 2084087"/>
              <a:gd name="connsiteX10" fmla="*/ 885795 w 2103393"/>
              <a:gd name="connsiteY10" fmla="*/ 870807 h 2084087"/>
              <a:gd name="connsiteX11" fmla="*/ 919453 w 2103393"/>
              <a:gd name="connsiteY11" fmla="*/ 1308373 h 2084087"/>
              <a:gd name="connsiteX12" fmla="*/ 891405 w 2103393"/>
              <a:gd name="connsiteY12" fmla="*/ 1628132 h 2084087"/>
              <a:gd name="connsiteX13" fmla="*/ 89201 w 2103393"/>
              <a:gd name="connsiteY13" fmla="*/ 2071308 h 2084087"/>
              <a:gd name="connsiteX14" fmla="*/ 577255 w 2103393"/>
              <a:gd name="connsiteY14" fmla="*/ 494950 h 2084087"/>
              <a:gd name="connsiteX15" fmla="*/ 807257 w 2103393"/>
              <a:gd name="connsiteY15" fmla="*/ 730562 h 2084087"/>
              <a:gd name="connsiteX16" fmla="*/ 969942 w 2103393"/>
              <a:gd name="connsiteY16" fmla="*/ 618366 h 2084087"/>
              <a:gd name="connsiteX17" fmla="*/ 930675 w 2103393"/>
              <a:gd name="connsiteY17" fmla="*/ 57180 h 2084087"/>
              <a:gd name="connsiteX0" fmla="*/ 930675 w 2103393"/>
              <a:gd name="connsiteY0" fmla="*/ 65797 h 2092704"/>
              <a:gd name="connsiteX1" fmla="*/ 1190398 w 2103393"/>
              <a:gd name="connsiteY1" fmla="*/ 64124 h 2092704"/>
              <a:gd name="connsiteX2" fmla="*/ 1177505 w 2103393"/>
              <a:gd name="connsiteY2" fmla="*/ 621373 h 2092704"/>
              <a:gd name="connsiteX3" fmla="*/ 1312141 w 2103393"/>
              <a:gd name="connsiteY3" fmla="*/ 699910 h 2092704"/>
              <a:gd name="connsiteX4" fmla="*/ 1508484 w 2103393"/>
              <a:gd name="connsiteY4" fmla="*/ 503567 h 2092704"/>
              <a:gd name="connsiteX5" fmla="*/ 2058246 w 2103393"/>
              <a:gd name="connsiteY5" fmla="*/ 2051876 h 2092704"/>
              <a:gd name="connsiteX6" fmla="*/ 1244822 w 2103393"/>
              <a:gd name="connsiteY6" fmla="*/ 1642358 h 2092704"/>
              <a:gd name="connsiteX7" fmla="*/ 1205554 w 2103393"/>
              <a:gd name="connsiteY7" fmla="*/ 1328211 h 2092704"/>
              <a:gd name="connsiteX8" fmla="*/ 1244823 w 2103393"/>
              <a:gd name="connsiteY8" fmla="*/ 885034 h 2092704"/>
              <a:gd name="connsiteX9" fmla="*/ 1076528 w 2103393"/>
              <a:gd name="connsiteY9" fmla="*/ 739179 h 2092704"/>
              <a:gd name="connsiteX10" fmla="*/ 885795 w 2103393"/>
              <a:gd name="connsiteY10" fmla="*/ 879424 h 2092704"/>
              <a:gd name="connsiteX11" fmla="*/ 919453 w 2103393"/>
              <a:gd name="connsiteY11" fmla="*/ 1316990 h 2092704"/>
              <a:gd name="connsiteX12" fmla="*/ 891405 w 2103393"/>
              <a:gd name="connsiteY12" fmla="*/ 1636749 h 2092704"/>
              <a:gd name="connsiteX13" fmla="*/ 89201 w 2103393"/>
              <a:gd name="connsiteY13" fmla="*/ 2079925 h 2092704"/>
              <a:gd name="connsiteX14" fmla="*/ 577255 w 2103393"/>
              <a:gd name="connsiteY14" fmla="*/ 503567 h 2092704"/>
              <a:gd name="connsiteX15" fmla="*/ 807257 w 2103393"/>
              <a:gd name="connsiteY15" fmla="*/ 739179 h 2092704"/>
              <a:gd name="connsiteX16" fmla="*/ 969942 w 2103393"/>
              <a:gd name="connsiteY16" fmla="*/ 626983 h 2092704"/>
              <a:gd name="connsiteX17" fmla="*/ 930675 w 2103393"/>
              <a:gd name="connsiteY17" fmla="*/ 65797 h 2092704"/>
              <a:gd name="connsiteX0" fmla="*/ 930675 w 2103393"/>
              <a:gd name="connsiteY0" fmla="*/ 65797 h 2092704"/>
              <a:gd name="connsiteX1" fmla="*/ 1190398 w 2103393"/>
              <a:gd name="connsiteY1" fmla="*/ 64124 h 2092704"/>
              <a:gd name="connsiteX2" fmla="*/ 1177505 w 2103393"/>
              <a:gd name="connsiteY2" fmla="*/ 621373 h 2092704"/>
              <a:gd name="connsiteX3" fmla="*/ 1312141 w 2103393"/>
              <a:gd name="connsiteY3" fmla="*/ 699910 h 2092704"/>
              <a:gd name="connsiteX4" fmla="*/ 1508484 w 2103393"/>
              <a:gd name="connsiteY4" fmla="*/ 503567 h 2092704"/>
              <a:gd name="connsiteX5" fmla="*/ 2058246 w 2103393"/>
              <a:gd name="connsiteY5" fmla="*/ 2051876 h 2092704"/>
              <a:gd name="connsiteX6" fmla="*/ 1244822 w 2103393"/>
              <a:gd name="connsiteY6" fmla="*/ 1642358 h 2092704"/>
              <a:gd name="connsiteX7" fmla="*/ 1205554 w 2103393"/>
              <a:gd name="connsiteY7" fmla="*/ 1328211 h 2092704"/>
              <a:gd name="connsiteX8" fmla="*/ 1244823 w 2103393"/>
              <a:gd name="connsiteY8" fmla="*/ 885034 h 2092704"/>
              <a:gd name="connsiteX9" fmla="*/ 1076528 w 2103393"/>
              <a:gd name="connsiteY9" fmla="*/ 739179 h 2092704"/>
              <a:gd name="connsiteX10" fmla="*/ 885795 w 2103393"/>
              <a:gd name="connsiteY10" fmla="*/ 879424 h 2092704"/>
              <a:gd name="connsiteX11" fmla="*/ 919453 w 2103393"/>
              <a:gd name="connsiteY11" fmla="*/ 1316990 h 2092704"/>
              <a:gd name="connsiteX12" fmla="*/ 891405 w 2103393"/>
              <a:gd name="connsiteY12" fmla="*/ 1636749 h 2092704"/>
              <a:gd name="connsiteX13" fmla="*/ 89201 w 2103393"/>
              <a:gd name="connsiteY13" fmla="*/ 2079925 h 2092704"/>
              <a:gd name="connsiteX14" fmla="*/ 577255 w 2103393"/>
              <a:gd name="connsiteY14" fmla="*/ 503567 h 2092704"/>
              <a:gd name="connsiteX15" fmla="*/ 807257 w 2103393"/>
              <a:gd name="connsiteY15" fmla="*/ 739179 h 2092704"/>
              <a:gd name="connsiteX16" fmla="*/ 969942 w 2103393"/>
              <a:gd name="connsiteY16" fmla="*/ 626983 h 2092704"/>
              <a:gd name="connsiteX17" fmla="*/ 930675 w 2103393"/>
              <a:gd name="connsiteY17" fmla="*/ 65797 h 2092704"/>
              <a:gd name="connsiteX0" fmla="*/ 930675 w 2103393"/>
              <a:gd name="connsiteY0" fmla="*/ 73853 h 2100760"/>
              <a:gd name="connsiteX1" fmla="*/ 1190398 w 2103393"/>
              <a:gd name="connsiteY1" fmla="*/ 72180 h 2100760"/>
              <a:gd name="connsiteX2" fmla="*/ 1177505 w 2103393"/>
              <a:gd name="connsiteY2" fmla="*/ 629429 h 2100760"/>
              <a:gd name="connsiteX3" fmla="*/ 1312141 w 2103393"/>
              <a:gd name="connsiteY3" fmla="*/ 707966 h 2100760"/>
              <a:gd name="connsiteX4" fmla="*/ 1508484 w 2103393"/>
              <a:gd name="connsiteY4" fmla="*/ 511623 h 2100760"/>
              <a:gd name="connsiteX5" fmla="*/ 2058246 w 2103393"/>
              <a:gd name="connsiteY5" fmla="*/ 2059932 h 2100760"/>
              <a:gd name="connsiteX6" fmla="*/ 1244822 w 2103393"/>
              <a:gd name="connsiteY6" fmla="*/ 1650414 h 2100760"/>
              <a:gd name="connsiteX7" fmla="*/ 1205554 w 2103393"/>
              <a:gd name="connsiteY7" fmla="*/ 1336267 h 2100760"/>
              <a:gd name="connsiteX8" fmla="*/ 1244823 w 2103393"/>
              <a:gd name="connsiteY8" fmla="*/ 893090 h 2100760"/>
              <a:gd name="connsiteX9" fmla="*/ 1076528 w 2103393"/>
              <a:gd name="connsiteY9" fmla="*/ 747235 h 2100760"/>
              <a:gd name="connsiteX10" fmla="*/ 885795 w 2103393"/>
              <a:gd name="connsiteY10" fmla="*/ 887480 h 2100760"/>
              <a:gd name="connsiteX11" fmla="*/ 919453 w 2103393"/>
              <a:gd name="connsiteY11" fmla="*/ 1325046 h 2100760"/>
              <a:gd name="connsiteX12" fmla="*/ 891405 w 2103393"/>
              <a:gd name="connsiteY12" fmla="*/ 1644805 h 2100760"/>
              <a:gd name="connsiteX13" fmla="*/ 89201 w 2103393"/>
              <a:gd name="connsiteY13" fmla="*/ 2087981 h 2100760"/>
              <a:gd name="connsiteX14" fmla="*/ 577255 w 2103393"/>
              <a:gd name="connsiteY14" fmla="*/ 511623 h 2100760"/>
              <a:gd name="connsiteX15" fmla="*/ 807257 w 2103393"/>
              <a:gd name="connsiteY15" fmla="*/ 747235 h 2100760"/>
              <a:gd name="connsiteX16" fmla="*/ 969942 w 2103393"/>
              <a:gd name="connsiteY16" fmla="*/ 635039 h 2100760"/>
              <a:gd name="connsiteX17" fmla="*/ 930675 w 2103393"/>
              <a:gd name="connsiteY17" fmla="*/ 73853 h 2100760"/>
              <a:gd name="connsiteX0" fmla="*/ 930675 w 2103393"/>
              <a:gd name="connsiteY0" fmla="*/ 77953 h 2104860"/>
              <a:gd name="connsiteX1" fmla="*/ 1190398 w 2103393"/>
              <a:gd name="connsiteY1" fmla="*/ 76280 h 2104860"/>
              <a:gd name="connsiteX2" fmla="*/ 1177505 w 2103393"/>
              <a:gd name="connsiteY2" fmla="*/ 633529 h 2104860"/>
              <a:gd name="connsiteX3" fmla="*/ 1312141 w 2103393"/>
              <a:gd name="connsiteY3" fmla="*/ 712066 h 2104860"/>
              <a:gd name="connsiteX4" fmla="*/ 1508484 w 2103393"/>
              <a:gd name="connsiteY4" fmla="*/ 515723 h 2104860"/>
              <a:gd name="connsiteX5" fmla="*/ 2058246 w 2103393"/>
              <a:gd name="connsiteY5" fmla="*/ 2064032 h 2104860"/>
              <a:gd name="connsiteX6" fmla="*/ 1244822 w 2103393"/>
              <a:gd name="connsiteY6" fmla="*/ 1654514 h 2104860"/>
              <a:gd name="connsiteX7" fmla="*/ 1205554 w 2103393"/>
              <a:gd name="connsiteY7" fmla="*/ 1340367 h 2104860"/>
              <a:gd name="connsiteX8" fmla="*/ 1244823 w 2103393"/>
              <a:gd name="connsiteY8" fmla="*/ 897190 h 2104860"/>
              <a:gd name="connsiteX9" fmla="*/ 1076528 w 2103393"/>
              <a:gd name="connsiteY9" fmla="*/ 751335 h 2104860"/>
              <a:gd name="connsiteX10" fmla="*/ 885795 w 2103393"/>
              <a:gd name="connsiteY10" fmla="*/ 891580 h 2104860"/>
              <a:gd name="connsiteX11" fmla="*/ 919453 w 2103393"/>
              <a:gd name="connsiteY11" fmla="*/ 1329146 h 2104860"/>
              <a:gd name="connsiteX12" fmla="*/ 891405 w 2103393"/>
              <a:gd name="connsiteY12" fmla="*/ 1648905 h 2104860"/>
              <a:gd name="connsiteX13" fmla="*/ 89201 w 2103393"/>
              <a:gd name="connsiteY13" fmla="*/ 2092081 h 2104860"/>
              <a:gd name="connsiteX14" fmla="*/ 577255 w 2103393"/>
              <a:gd name="connsiteY14" fmla="*/ 515723 h 2104860"/>
              <a:gd name="connsiteX15" fmla="*/ 807257 w 2103393"/>
              <a:gd name="connsiteY15" fmla="*/ 751335 h 2104860"/>
              <a:gd name="connsiteX16" fmla="*/ 969942 w 2103393"/>
              <a:gd name="connsiteY16" fmla="*/ 639139 h 2104860"/>
              <a:gd name="connsiteX17" fmla="*/ 930675 w 2103393"/>
              <a:gd name="connsiteY17" fmla="*/ 77953 h 2104860"/>
              <a:gd name="connsiteX0" fmla="*/ 930675 w 2103393"/>
              <a:gd name="connsiteY0" fmla="*/ 71187 h 2098094"/>
              <a:gd name="connsiteX1" fmla="*/ 1190398 w 2103393"/>
              <a:gd name="connsiteY1" fmla="*/ 69514 h 2098094"/>
              <a:gd name="connsiteX2" fmla="*/ 1177505 w 2103393"/>
              <a:gd name="connsiteY2" fmla="*/ 626763 h 2098094"/>
              <a:gd name="connsiteX3" fmla="*/ 1312141 w 2103393"/>
              <a:gd name="connsiteY3" fmla="*/ 705300 h 2098094"/>
              <a:gd name="connsiteX4" fmla="*/ 1508484 w 2103393"/>
              <a:gd name="connsiteY4" fmla="*/ 508957 h 2098094"/>
              <a:gd name="connsiteX5" fmla="*/ 2058246 w 2103393"/>
              <a:gd name="connsiteY5" fmla="*/ 2057266 h 2098094"/>
              <a:gd name="connsiteX6" fmla="*/ 1244822 w 2103393"/>
              <a:gd name="connsiteY6" fmla="*/ 1647748 h 2098094"/>
              <a:gd name="connsiteX7" fmla="*/ 1205554 w 2103393"/>
              <a:gd name="connsiteY7" fmla="*/ 1333601 h 2098094"/>
              <a:gd name="connsiteX8" fmla="*/ 1244823 w 2103393"/>
              <a:gd name="connsiteY8" fmla="*/ 890424 h 2098094"/>
              <a:gd name="connsiteX9" fmla="*/ 1076528 w 2103393"/>
              <a:gd name="connsiteY9" fmla="*/ 744569 h 2098094"/>
              <a:gd name="connsiteX10" fmla="*/ 885795 w 2103393"/>
              <a:gd name="connsiteY10" fmla="*/ 884814 h 2098094"/>
              <a:gd name="connsiteX11" fmla="*/ 919453 w 2103393"/>
              <a:gd name="connsiteY11" fmla="*/ 1322380 h 2098094"/>
              <a:gd name="connsiteX12" fmla="*/ 891405 w 2103393"/>
              <a:gd name="connsiteY12" fmla="*/ 1642139 h 2098094"/>
              <a:gd name="connsiteX13" fmla="*/ 89201 w 2103393"/>
              <a:gd name="connsiteY13" fmla="*/ 2085315 h 2098094"/>
              <a:gd name="connsiteX14" fmla="*/ 577255 w 2103393"/>
              <a:gd name="connsiteY14" fmla="*/ 508957 h 2098094"/>
              <a:gd name="connsiteX15" fmla="*/ 807257 w 2103393"/>
              <a:gd name="connsiteY15" fmla="*/ 744569 h 2098094"/>
              <a:gd name="connsiteX16" fmla="*/ 969942 w 2103393"/>
              <a:gd name="connsiteY16" fmla="*/ 632373 h 2098094"/>
              <a:gd name="connsiteX17" fmla="*/ 930675 w 2103393"/>
              <a:gd name="connsiteY17" fmla="*/ 71187 h 2098094"/>
              <a:gd name="connsiteX0" fmla="*/ 930675 w 2103393"/>
              <a:gd name="connsiteY0" fmla="*/ 75207 h 2102114"/>
              <a:gd name="connsiteX1" fmla="*/ 1190398 w 2103393"/>
              <a:gd name="connsiteY1" fmla="*/ 73534 h 2102114"/>
              <a:gd name="connsiteX2" fmla="*/ 1177505 w 2103393"/>
              <a:gd name="connsiteY2" fmla="*/ 630783 h 2102114"/>
              <a:gd name="connsiteX3" fmla="*/ 1312141 w 2103393"/>
              <a:gd name="connsiteY3" fmla="*/ 709320 h 2102114"/>
              <a:gd name="connsiteX4" fmla="*/ 1508484 w 2103393"/>
              <a:gd name="connsiteY4" fmla="*/ 512977 h 2102114"/>
              <a:gd name="connsiteX5" fmla="*/ 2058246 w 2103393"/>
              <a:gd name="connsiteY5" fmla="*/ 2061286 h 2102114"/>
              <a:gd name="connsiteX6" fmla="*/ 1244822 w 2103393"/>
              <a:gd name="connsiteY6" fmla="*/ 1651768 h 2102114"/>
              <a:gd name="connsiteX7" fmla="*/ 1205554 w 2103393"/>
              <a:gd name="connsiteY7" fmla="*/ 1337621 h 2102114"/>
              <a:gd name="connsiteX8" fmla="*/ 1244823 w 2103393"/>
              <a:gd name="connsiteY8" fmla="*/ 894444 h 2102114"/>
              <a:gd name="connsiteX9" fmla="*/ 1076528 w 2103393"/>
              <a:gd name="connsiteY9" fmla="*/ 748589 h 2102114"/>
              <a:gd name="connsiteX10" fmla="*/ 885795 w 2103393"/>
              <a:gd name="connsiteY10" fmla="*/ 888834 h 2102114"/>
              <a:gd name="connsiteX11" fmla="*/ 919453 w 2103393"/>
              <a:gd name="connsiteY11" fmla="*/ 1326400 h 2102114"/>
              <a:gd name="connsiteX12" fmla="*/ 891405 w 2103393"/>
              <a:gd name="connsiteY12" fmla="*/ 1646159 h 2102114"/>
              <a:gd name="connsiteX13" fmla="*/ 89201 w 2103393"/>
              <a:gd name="connsiteY13" fmla="*/ 2089335 h 2102114"/>
              <a:gd name="connsiteX14" fmla="*/ 577255 w 2103393"/>
              <a:gd name="connsiteY14" fmla="*/ 512977 h 2102114"/>
              <a:gd name="connsiteX15" fmla="*/ 807257 w 2103393"/>
              <a:gd name="connsiteY15" fmla="*/ 748589 h 2102114"/>
              <a:gd name="connsiteX16" fmla="*/ 969942 w 2103393"/>
              <a:gd name="connsiteY16" fmla="*/ 636393 h 2102114"/>
              <a:gd name="connsiteX17" fmla="*/ 930675 w 2103393"/>
              <a:gd name="connsiteY17" fmla="*/ 75207 h 2102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3393" h="2102114">
                <a:moveTo>
                  <a:pt x="930675" y="75207"/>
                </a:moveTo>
                <a:cubicBezTo>
                  <a:pt x="914336" y="-26367"/>
                  <a:pt x="1202803" y="-23213"/>
                  <a:pt x="1190398" y="73534"/>
                </a:cubicBezTo>
                <a:lnTo>
                  <a:pt x="1177505" y="630783"/>
                </a:lnTo>
                <a:lnTo>
                  <a:pt x="1312141" y="709320"/>
                </a:lnTo>
                <a:cubicBezTo>
                  <a:pt x="1349539" y="621433"/>
                  <a:pt x="1403768" y="466228"/>
                  <a:pt x="1508484" y="512977"/>
                </a:cubicBezTo>
                <a:cubicBezTo>
                  <a:pt x="1961009" y="692492"/>
                  <a:pt x="2211581" y="1696648"/>
                  <a:pt x="2058246" y="2061286"/>
                </a:cubicBezTo>
                <a:cubicBezTo>
                  <a:pt x="1912391" y="2233320"/>
                  <a:pt x="1542142" y="1816322"/>
                  <a:pt x="1244822" y="1651768"/>
                </a:cubicBezTo>
                <a:cubicBezTo>
                  <a:pt x="1113927" y="1590061"/>
                  <a:pt x="1184984" y="1466646"/>
                  <a:pt x="1205554" y="1337621"/>
                </a:cubicBezTo>
                <a:cubicBezTo>
                  <a:pt x="1233603" y="1238514"/>
                  <a:pt x="1127017" y="1161846"/>
                  <a:pt x="1244823" y="894444"/>
                </a:cubicBezTo>
                <a:cubicBezTo>
                  <a:pt x="1188725" y="845826"/>
                  <a:pt x="1155065" y="802817"/>
                  <a:pt x="1076528" y="748589"/>
                </a:cubicBezTo>
                <a:cubicBezTo>
                  <a:pt x="973682" y="789728"/>
                  <a:pt x="949373" y="842086"/>
                  <a:pt x="885795" y="888834"/>
                </a:cubicBezTo>
                <a:cubicBezTo>
                  <a:pt x="951243" y="1053389"/>
                  <a:pt x="898883" y="1240382"/>
                  <a:pt x="919453" y="1326400"/>
                </a:cubicBezTo>
                <a:cubicBezTo>
                  <a:pt x="930673" y="1432986"/>
                  <a:pt x="1003602" y="1595671"/>
                  <a:pt x="891405" y="1646159"/>
                </a:cubicBezTo>
                <a:cubicBezTo>
                  <a:pt x="685711" y="1737785"/>
                  <a:pt x="311722" y="2121123"/>
                  <a:pt x="89201" y="2089335"/>
                </a:cubicBezTo>
                <a:cubicBezTo>
                  <a:pt x="-118362" y="2035107"/>
                  <a:pt x="33103" y="774768"/>
                  <a:pt x="577255" y="512977"/>
                </a:cubicBezTo>
                <a:cubicBezTo>
                  <a:pt x="704411" y="464359"/>
                  <a:pt x="736199" y="673791"/>
                  <a:pt x="807257" y="748589"/>
                </a:cubicBezTo>
                <a:lnTo>
                  <a:pt x="969942" y="636393"/>
                </a:lnTo>
                <a:cubicBezTo>
                  <a:pt x="968072" y="483058"/>
                  <a:pt x="947112" y="235825"/>
                  <a:pt x="930675" y="7520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13" name="Freeform 48">
            <a:extLst>
              <a:ext uri="{FF2B5EF4-FFF2-40B4-BE49-F238E27FC236}">
                <a16:creationId xmlns:a16="http://schemas.microsoft.com/office/drawing/2014/main" id="{691975D2-6C7A-1396-D7A3-FFF1B59BC6FB}"/>
              </a:ext>
            </a:extLst>
          </p:cNvPr>
          <p:cNvSpPr>
            <a:spLocks noChangeAspect="1"/>
          </p:cNvSpPr>
          <p:nvPr/>
        </p:nvSpPr>
        <p:spPr>
          <a:xfrm>
            <a:off x="2665431" y="1817707"/>
            <a:ext cx="529812" cy="441236"/>
          </a:xfrm>
          <a:custGeom>
            <a:avLst/>
            <a:gdLst/>
            <a:ahLst/>
            <a:cxnLst/>
            <a:rect l="l" t="t" r="r" b="b"/>
            <a:pathLst>
              <a:path w="3240001" h="2698329">
                <a:moveTo>
                  <a:pt x="2548075" y="5025"/>
                </a:moveTo>
                <a:cubicBezTo>
                  <a:pt x="2888705" y="21427"/>
                  <a:pt x="3205543" y="144443"/>
                  <a:pt x="3236875" y="324866"/>
                </a:cubicBezTo>
                <a:cubicBezTo>
                  <a:pt x="3272384" y="584869"/>
                  <a:pt x="3000845" y="793843"/>
                  <a:pt x="2654112" y="922630"/>
                </a:cubicBezTo>
                <a:cubicBezTo>
                  <a:pt x="2512076" y="1002818"/>
                  <a:pt x="2288579" y="1396468"/>
                  <a:pt x="2077615" y="1155904"/>
                </a:cubicBezTo>
                <a:cubicBezTo>
                  <a:pt x="1902159" y="985808"/>
                  <a:pt x="1914692" y="662627"/>
                  <a:pt x="1946024" y="426923"/>
                </a:cubicBezTo>
                <a:cubicBezTo>
                  <a:pt x="1958557" y="234957"/>
                  <a:pt x="1977355" y="79442"/>
                  <a:pt x="2209208" y="25983"/>
                </a:cubicBezTo>
                <a:cubicBezTo>
                  <a:pt x="2318345" y="5936"/>
                  <a:pt x="2434532" y="-443"/>
                  <a:pt x="2548075" y="5025"/>
                </a:cubicBezTo>
                <a:close/>
                <a:moveTo>
                  <a:pt x="1184195" y="86"/>
                </a:moveTo>
                <a:cubicBezTo>
                  <a:pt x="1412849" y="2955"/>
                  <a:pt x="1621488" y="77771"/>
                  <a:pt x="1732975" y="244677"/>
                </a:cubicBezTo>
                <a:cubicBezTo>
                  <a:pt x="1866656" y="436642"/>
                  <a:pt x="1793548" y="672347"/>
                  <a:pt x="1801904" y="871602"/>
                </a:cubicBezTo>
                <a:cubicBezTo>
                  <a:pt x="1820702" y="1041698"/>
                  <a:pt x="1996160" y="1255532"/>
                  <a:pt x="1889631" y="1396469"/>
                </a:cubicBezTo>
                <a:cubicBezTo>
                  <a:pt x="1714174" y="1644320"/>
                  <a:pt x="1482324" y="1717219"/>
                  <a:pt x="1300601" y="1906754"/>
                </a:cubicBezTo>
                <a:cubicBezTo>
                  <a:pt x="1068750" y="2152178"/>
                  <a:pt x="736639" y="2754803"/>
                  <a:pt x="442124" y="2694054"/>
                </a:cubicBezTo>
                <a:cubicBezTo>
                  <a:pt x="189385" y="2609005"/>
                  <a:pt x="149697" y="2276103"/>
                  <a:pt x="78680" y="2016101"/>
                </a:cubicBezTo>
                <a:cubicBezTo>
                  <a:pt x="-50823" y="1442635"/>
                  <a:pt x="-61268" y="759824"/>
                  <a:pt x="366928" y="302996"/>
                </a:cubicBezTo>
                <a:cubicBezTo>
                  <a:pt x="563141" y="111638"/>
                  <a:pt x="890211" y="-3604"/>
                  <a:pt x="1184195" y="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214" name="Freeform 49">
            <a:extLst>
              <a:ext uri="{FF2B5EF4-FFF2-40B4-BE49-F238E27FC236}">
                <a16:creationId xmlns:a16="http://schemas.microsoft.com/office/drawing/2014/main" id="{41419BD5-8938-570F-01B5-AF1E9F6319BE}"/>
              </a:ext>
            </a:extLst>
          </p:cNvPr>
          <p:cNvSpPr>
            <a:spLocks noChangeAspect="1"/>
          </p:cNvSpPr>
          <p:nvPr/>
        </p:nvSpPr>
        <p:spPr>
          <a:xfrm>
            <a:off x="4382861" y="1802873"/>
            <a:ext cx="470907" cy="470907"/>
          </a:xfrm>
          <a:custGeom>
            <a:avLst/>
            <a:gdLst>
              <a:gd name="connsiteX0" fmla="*/ 1054645 w 3259303"/>
              <a:gd name="connsiteY0" fmla="*/ 0 h 3248084"/>
              <a:gd name="connsiteX1" fmla="*/ 1469772 w 3259303"/>
              <a:gd name="connsiteY1" fmla="*/ 28049 h 3248084"/>
              <a:gd name="connsiteX2" fmla="*/ 1682945 w 3259303"/>
              <a:gd name="connsiteY2" fmla="*/ 740496 h 3248084"/>
              <a:gd name="connsiteX3" fmla="*/ 2417830 w 3259303"/>
              <a:gd name="connsiteY3" fmla="*/ 566592 h 3248084"/>
              <a:gd name="connsiteX4" fmla="*/ 3259303 w 3259303"/>
              <a:gd name="connsiteY4" fmla="*/ 1834410 h 3248084"/>
              <a:gd name="connsiteX5" fmla="*/ 2311244 w 3259303"/>
              <a:gd name="connsiteY5" fmla="*/ 3113448 h 3248084"/>
              <a:gd name="connsiteX6" fmla="*/ 622689 w 3259303"/>
              <a:gd name="connsiteY6" fmla="*/ 2670273 h 3248084"/>
              <a:gd name="connsiteX7" fmla="*/ 398297 w 3259303"/>
              <a:gd name="connsiteY7" fmla="*/ 3248084 h 3248084"/>
              <a:gd name="connsiteX8" fmla="*/ 0 w 3259303"/>
              <a:gd name="connsiteY8" fmla="*/ 3242474 h 3248084"/>
              <a:gd name="connsiteX9" fmla="*/ 218783 w 3259303"/>
              <a:gd name="connsiteY9" fmla="*/ 2333684 h 3248084"/>
              <a:gd name="connsiteX10" fmla="*/ 1593187 w 3259303"/>
              <a:gd name="connsiteY10" fmla="*/ 1997095 h 3248084"/>
              <a:gd name="connsiteX11" fmla="*/ 1250989 w 3259303"/>
              <a:gd name="connsiteY11" fmla="*/ 964889 h 3248084"/>
              <a:gd name="connsiteX12" fmla="*/ 1054645 w 3259303"/>
              <a:gd name="connsiteY12" fmla="*/ 0 h 3248084"/>
              <a:gd name="connsiteX0" fmla="*/ 1054645 w 3259303"/>
              <a:gd name="connsiteY0" fmla="*/ 0 h 3225645"/>
              <a:gd name="connsiteX1" fmla="*/ 1469772 w 3259303"/>
              <a:gd name="connsiteY1" fmla="*/ 5610 h 3225645"/>
              <a:gd name="connsiteX2" fmla="*/ 1682945 w 3259303"/>
              <a:gd name="connsiteY2" fmla="*/ 718057 h 3225645"/>
              <a:gd name="connsiteX3" fmla="*/ 2417830 w 3259303"/>
              <a:gd name="connsiteY3" fmla="*/ 544153 h 3225645"/>
              <a:gd name="connsiteX4" fmla="*/ 3259303 w 3259303"/>
              <a:gd name="connsiteY4" fmla="*/ 1811971 h 3225645"/>
              <a:gd name="connsiteX5" fmla="*/ 2311244 w 3259303"/>
              <a:gd name="connsiteY5" fmla="*/ 3091009 h 3225645"/>
              <a:gd name="connsiteX6" fmla="*/ 622689 w 3259303"/>
              <a:gd name="connsiteY6" fmla="*/ 2647834 h 3225645"/>
              <a:gd name="connsiteX7" fmla="*/ 398297 w 3259303"/>
              <a:gd name="connsiteY7" fmla="*/ 3225645 h 3225645"/>
              <a:gd name="connsiteX8" fmla="*/ 0 w 3259303"/>
              <a:gd name="connsiteY8" fmla="*/ 3220035 h 3225645"/>
              <a:gd name="connsiteX9" fmla="*/ 218783 w 3259303"/>
              <a:gd name="connsiteY9" fmla="*/ 2311245 h 3225645"/>
              <a:gd name="connsiteX10" fmla="*/ 1593187 w 3259303"/>
              <a:gd name="connsiteY10" fmla="*/ 1974656 h 3225645"/>
              <a:gd name="connsiteX11" fmla="*/ 1250989 w 3259303"/>
              <a:gd name="connsiteY11" fmla="*/ 942450 h 3225645"/>
              <a:gd name="connsiteX12" fmla="*/ 1054645 w 3259303"/>
              <a:gd name="connsiteY12" fmla="*/ 0 h 3225645"/>
              <a:gd name="connsiteX0" fmla="*/ 1054645 w 3259303"/>
              <a:gd name="connsiteY0" fmla="*/ 0 h 3242475"/>
              <a:gd name="connsiteX1" fmla="*/ 1469772 w 3259303"/>
              <a:gd name="connsiteY1" fmla="*/ 22440 h 3242475"/>
              <a:gd name="connsiteX2" fmla="*/ 1682945 w 3259303"/>
              <a:gd name="connsiteY2" fmla="*/ 734887 h 3242475"/>
              <a:gd name="connsiteX3" fmla="*/ 2417830 w 3259303"/>
              <a:gd name="connsiteY3" fmla="*/ 560983 h 3242475"/>
              <a:gd name="connsiteX4" fmla="*/ 3259303 w 3259303"/>
              <a:gd name="connsiteY4" fmla="*/ 1828801 h 3242475"/>
              <a:gd name="connsiteX5" fmla="*/ 2311244 w 3259303"/>
              <a:gd name="connsiteY5" fmla="*/ 3107839 h 3242475"/>
              <a:gd name="connsiteX6" fmla="*/ 622689 w 3259303"/>
              <a:gd name="connsiteY6" fmla="*/ 2664664 h 3242475"/>
              <a:gd name="connsiteX7" fmla="*/ 398297 w 3259303"/>
              <a:gd name="connsiteY7" fmla="*/ 3242475 h 3242475"/>
              <a:gd name="connsiteX8" fmla="*/ 0 w 3259303"/>
              <a:gd name="connsiteY8" fmla="*/ 3236865 h 3242475"/>
              <a:gd name="connsiteX9" fmla="*/ 218783 w 3259303"/>
              <a:gd name="connsiteY9" fmla="*/ 2328075 h 3242475"/>
              <a:gd name="connsiteX10" fmla="*/ 1593187 w 3259303"/>
              <a:gd name="connsiteY10" fmla="*/ 1991486 h 3242475"/>
              <a:gd name="connsiteX11" fmla="*/ 1250989 w 3259303"/>
              <a:gd name="connsiteY11" fmla="*/ 959280 h 3242475"/>
              <a:gd name="connsiteX12" fmla="*/ 1054645 w 3259303"/>
              <a:gd name="connsiteY12" fmla="*/ 0 h 3242475"/>
              <a:gd name="connsiteX0" fmla="*/ 1054645 w 3259303"/>
              <a:gd name="connsiteY0" fmla="*/ 0 h 3242475"/>
              <a:gd name="connsiteX1" fmla="*/ 1464162 w 3259303"/>
              <a:gd name="connsiteY1" fmla="*/ 1 h 3242475"/>
              <a:gd name="connsiteX2" fmla="*/ 1682945 w 3259303"/>
              <a:gd name="connsiteY2" fmla="*/ 734887 h 3242475"/>
              <a:gd name="connsiteX3" fmla="*/ 2417830 w 3259303"/>
              <a:gd name="connsiteY3" fmla="*/ 560983 h 3242475"/>
              <a:gd name="connsiteX4" fmla="*/ 3259303 w 3259303"/>
              <a:gd name="connsiteY4" fmla="*/ 1828801 h 3242475"/>
              <a:gd name="connsiteX5" fmla="*/ 2311244 w 3259303"/>
              <a:gd name="connsiteY5" fmla="*/ 3107839 h 3242475"/>
              <a:gd name="connsiteX6" fmla="*/ 622689 w 3259303"/>
              <a:gd name="connsiteY6" fmla="*/ 2664664 h 3242475"/>
              <a:gd name="connsiteX7" fmla="*/ 398297 w 3259303"/>
              <a:gd name="connsiteY7" fmla="*/ 3242475 h 3242475"/>
              <a:gd name="connsiteX8" fmla="*/ 0 w 3259303"/>
              <a:gd name="connsiteY8" fmla="*/ 3236865 h 3242475"/>
              <a:gd name="connsiteX9" fmla="*/ 218783 w 3259303"/>
              <a:gd name="connsiteY9" fmla="*/ 2328075 h 3242475"/>
              <a:gd name="connsiteX10" fmla="*/ 1593187 w 3259303"/>
              <a:gd name="connsiteY10" fmla="*/ 1991486 h 3242475"/>
              <a:gd name="connsiteX11" fmla="*/ 1250989 w 3259303"/>
              <a:gd name="connsiteY11" fmla="*/ 959280 h 3242475"/>
              <a:gd name="connsiteX12" fmla="*/ 1054645 w 3259303"/>
              <a:gd name="connsiteY12" fmla="*/ 0 h 3242475"/>
              <a:gd name="connsiteX0" fmla="*/ 1065864 w 3259303"/>
              <a:gd name="connsiteY0" fmla="*/ 5609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5609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218783 w 3259303"/>
              <a:gd name="connsiteY9" fmla="*/ 2328074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37566 w 3259303"/>
              <a:gd name="connsiteY9" fmla="*/ 2260757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37566 w 3259303"/>
              <a:gd name="connsiteY9" fmla="*/ 2260757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93187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76358 w 3259303"/>
              <a:gd name="connsiteY10" fmla="*/ 1991485 h 3242474"/>
              <a:gd name="connsiteX11" fmla="*/ 1250989 w 3259303"/>
              <a:gd name="connsiteY11" fmla="*/ 959279 h 3242474"/>
              <a:gd name="connsiteX12" fmla="*/ 1065864 w 3259303"/>
              <a:gd name="connsiteY12" fmla="*/ 16828 h 3242474"/>
              <a:gd name="connsiteX0" fmla="*/ 1065864 w 3259303"/>
              <a:gd name="connsiteY0" fmla="*/ 16828 h 3242474"/>
              <a:gd name="connsiteX1" fmla="*/ 1464162 w 3259303"/>
              <a:gd name="connsiteY1" fmla="*/ 0 h 3242474"/>
              <a:gd name="connsiteX2" fmla="*/ 1682945 w 3259303"/>
              <a:gd name="connsiteY2" fmla="*/ 734886 h 3242474"/>
              <a:gd name="connsiteX3" fmla="*/ 2417830 w 3259303"/>
              <a:gd name="connsiteY3" fmla="*/ 560982 h 3242474"/>
              <a:gd name="connsiteX4" fmla="*/ 3259303 w 3259303"/>
              <a:gd name="connsiteY4" fmla="*/ 1828800 h 3242474"/>
              <a:gd name="connsiteX5" fmla="*/ 2311244 w 3259303"/>
              <a:gd name="connsiteY5" fmla="*/ 3107838 h 3242474"/>
              <a:gd name="connsiteX6" fmla="*/ 622689 w 3259303"/>
              <a:gd name="connsiteY6" fmla="*/ 2664663 h 3242474"/>
              <a:gd name="connsiteX7" fmla="*/ 398297 w 3259303"/>
              <a:gd name="connsiteY7" fmla="*/ 3242474 h 3242474"/>
              <a:gd name="connsiteX8" fmla="*/ 0 w 3259303"/>
              <a:gd name="connsiteY8" fmla="*/ 3236864 h 3242474"/>
              <a:gd name="connsiteX9" fmla="*/ 448785 w 3259303"/>
              <a:gd name="connsiteY9" fmla="*/ 2232708 h 3242474"/>
              <a:gd name="connsiteX10" fmla="*/ 1576358 w 3259303"/>
              <a:gd name="connsiteY10" fmla="*/ 1991485 h 3242474"/>
              <a:gd name="connsiteX11" fmla="*/ 1250989 w 3259303"/>
              <a:gd name="connsiteY11" fmla="*/ 959279 h 3242474"/>
              <a:gd name="connsiteX12" fmla="*/ 1065864 w 3259303"/>
              <a:gd name="connsiteY12" fmla="*/ 16828 h 3242474"/>
              <a:gd name="connsiteX0" fmla="*/ 1004156 w 3197595"/>
              <a:gd name="connsiteY0" fmla="*/ 16828 h 3242474"/>
              <a:gd name="connsiteX1" fmla="*/ 1402454 w 3197595"/>
              <a:gd name="connsiteY1" fmla="*/ 0 h 3242474"/>
              <a:gd name="connsiteX2" fmla="*/ 1621237 w 3197595"/>
              <a:gd name="connsiteY2" fmla="*/ 734886 h 3242474"/>
              <a:gd name="connsiteX3" fmla="*/ 2356122 w 3197595"/>
              <a:gd name="connsiteY3" fmla="*/ 560982 h 3242474"/>
              <a:gd name="connsiteX4" fmla="*/ 3197595 w 3197595"/>
              <a:gd name="connsiteY4" fmla="*/ 1828800 h 3242474"/>
              <a:gd name="connsiteX5" fmla="*/ 2249536 w 3197595"/>
              <a:gd name="connsiteY5" fmla="*/ 3107838 h 3242474"/>
              <a:gd name="connsiteX6" fmla="*/ 560981 w 3197595"/>
              <a:gd name="connsiteY6" fmla="*/ 2664663 h 3242474"/>
              <a:gd name="connsiteX7" fmla="*/ 336589 w 3197595"/>
              <a:gd name="connsiteY7" fmla="*/ 3242474 h 3242474"/>
              <a:gd name="connsiteX8" fmla="*/ 0 w 3197595"/>
              <a:gd name="connsiteY8" fmla="*/ 3236864 h 3242474"/>
              <a:gd name="connsiteX9" fmla="*/ 387077 w 3197595"/>
              <a:gd name="connsiteY9" fmla="*/ 2232708 h 3242474"/>
              <a:gd name="connsiteX10" fmla="*/ 1514650 w 3197595"/>
              <a:gd name="connsiteY10" fmla="*/ 1991485 h 3242474"/>
              <a:gd name="connsiteX11" fmla="*/ 1189281 w 3197595"/>
              <a:gd name="connsiteY11" fmla="*/ 959279 h 3242474"/>
              <a:gd name="connsiteX12" fmla="*/ 1004156 w 3197595"/>
              <a:gd name="connsiteY12" fmla="*/ 16828 h 3242474"/>
              <a:gd name="connsiteX0" fmla="*/ 1011476 w 3204915"/>
              <a:gd name="connsiteY0" fmla="*/ 16828 h 3242474"/>
              <a:gd name="connsiteX1" fmla="*/ 1409774 w 3204915"/>
              <a:gd name="connsiteY1" fmla="*/ 0 h 3242474"/>
              <a:gd name="connsiteX2" fmla="*/ 1628557 w 3204915"/>
              <a:gd name="connsiteY2" fmla="*/ 734886 h 3242474"/>
              <a:gd name="connsiteX3" fmla="*/ 2363442 w 3204915"/>
              <a:gd name="connsiteY3" fmla="*/ 560982 h 3242474"/>
              <a:gd name="connsiteX4" fmla="*/ 3204915 w 3204915"/>
              <a:gd name="connsiteY4" fmla="*/ 1828800 h 3242474"/>
              <a:gd name="connsiteX5" fmla="*/ 2256856 w 3204915"/>
              <a:gd name="connsiteY5" fmla="*/ 3107838 h 3242474"/>
              <a:gd name="connsiteX6" fmla="*/ 568301 w 3204915"/>
              <a:gd name="connsiteY6" fmla="*/ 2664663 h 3242474"/>
              <a:gd name="connsiteX7" fmla="*/ 343909 w 3204915"/>
              <a:gd name="connsiteY7" fmla="*/ 3242474 h 3242474"/>
              <a:gd name="connsiteX8" fmla="*/ 7320 w 3204915"/>
              <a:gd name="connsiteY8" fmla="*/ 3236864 h 3242474"/>
              <a:gd name="connsiteX9" fmla="*/ 394397 w 3204915"/>
              <a:gd name="connsiteY9" fmla="*/ 2232708 h 3242474"/>
              <a:gd name="connsiteX10" fmla="*/ 1521970 w 3204915"/>
              <a:gd name="connsiteY10" fmla="*/ 1991485 h 3242474"/>
              <a:gd name="connsiteX11" fmla="*/ 1196601 w 3204915"/>
              <a:gd name="connsiteY11" fmla="*/ 959279 h 3242474"/>
              <a:gd name="connsiteX12" fmla="*/ 1011476 w 3204915"/>
              <a:gd name="connsiteY12" fmla="*/ 16828 h 3242474"/>
              <a:gd name="connsiteX0" fmla="*/ 1007292 w 3200731"/>
              <a:gd name="connsiteY0" fmla="*/ 16828 h 3242474"/>
              <a:gd name="connsiteX1" fmla="*/ 1405590 w 3200731"/>
              <a:gd name="connsiteY1" fmla="*/ 0 h 3242474"/>
              <a:gd name="connsiteX2" fmla="*/ 1624373 w 3200731"/>
              <a:gd name="connsiteY2" fmla="*/ 734886 h 3242474"/>
              <a:gd name="connsiteX3" fmla="*/ 2359258 w 3200731"/>
              <a:gd name="connsiteY3" fmla="*/ 560982 h 3242474"/>
              <a:gd name="connsiteX4" fmla="*/ 3200731 w 3200731"/>
              <a:gd name="connsiteY4" fmla="*/ 1828800 h 3242474"/>
              <a:gd name="connsiteX5" fmla="*/ 2252672 w 3200731"/>
              <a:gd name="connsiteY5" fmla="*/ 3107838 h 3242474"/>
              <a:gd name="connsiteX6" fmla="*/ 564117 w 3200731"/>
              <a:gd name="connsiteY6" fmla="*/ 2664663 h 3242474"/>
              <a:gd name="connsiteX7" fmla="*/ 339725 w 3200731"/>
              <a:gd name="connsiteY7" fmla="*/ 3242474 h 3242474"/>
              <a:gd name="connsiteX8" fmla="*/ 3136 w 3200731"/>
              <a:gd name="connsiteY8" fmla="*/ 3236864 h 3242474"/>
              <a:gd name="connsiteX9" fmla="*/ 390213 w 3200731"/>
              <a:gd name="connsiteY9" fmla="*/ 2232708 h 3242474"/>
              <a:gd name="connsiteX10" fmla="*/ 1517786 w 3200731"/>
              <a:gd name="connsiteY10" fmla="*/ 1991485 h 3242474"/>
              <a:gd name="connsiteX11" fmla="*/ 1192417 w 3200731"/>
              <a:gd name="connsiteY11" fmla="*/ 959279 h 3242474"/>
              <a:gd name="connsiteX12" fmla="*/ 1007292 w 3200731"/>
              <a:gd name="connsiteY12" fmla="*/ 16828 h 3242474"/>
              <a:gd name="connsiteX0" fmla="*/ 1051443 w 3244882"/>
              <a:gd name="connsiteY0" fmla="*/ 16828 h 3242474"/>
              <a:gd name="connsiteX1" fmla="*/ 1449741 w 3244882"/>
              <a:gd name="connsiteY1" fmla="*/ 0 h 3242474"/>
              <a:gd name="connsiteX2" fmla="*/ 1668524 w 3244882"/>
              <a:gd name="connsiteY2" fmla="*/ 734886 h 3242474"/>
              <a:gd name="connsiteX3" fmla="*/ 2403409 w 3244882"/>
              <a:gd name="connsiteY3" fmla="*/ 560982 h 3242474"/>
              <a:gd name="connsiteX4" fmla="*/ 3244882 w 3244882"/>
              <a:gd name="connsiteY4" fmla="*/ 1828800 h 3242474"/>
              <a:gd name="connsiteX5" fmla="*/ 2296823 w 3244882"/>
              <a:gd name="connsiteY5" fmla="*/ 3107838 h 3242474"/>
              <a:gd name="connsiteX6" fmla="*/ 608268 w 3244882"/>
              <a:gd name="connsiteY6" fmla="*/ 2664663 h 3242474"/>
              <a:gd name="connsiteX7" fmla="*/ 383876 w 3244882"/>
              <a:gd name="connsiteY7" fmla="*/ 3242474 h 3242474"/>
              <a:gd name="connsiteX8" fmla="*/ 2408 w 3244882"/>
              <a:gd name="connsiteY8" fmla="*/ 3236864 h 3242474"/>
              <a:gd name="connsiteX9" fmla="*/ 434364 w 3244882"/>
              <a:gd name="connsiteY9" fmla="*/ 2232708 h 3242474"/>
              <a:gd name="connsiteX10" fmla="*/ 1561937 w 3244882"/>
              <a:gd name="connsiteY10" fmla="*/ 1991485 h 3242474"/>
              <a:gd name="connsiteX11" fmla="*/ 1236568 w 3244882"/>
              <a:gd name="connsiteY11" fmla="*/ 959279 h 3242474"/>
              <a:gd name="connsiteX12" fmla="*/ 1051443 w 3244882"/>
              <a:gd name="connsiteY12" fmla="*/ 16828 h 3242474"/>
              <a:gd name="connsiteX0" fmla="*/ 1049313 w 3242752"/>
              <a:gd name="connsiteY0" fmla="*/ 16828 h 3242474"/>
              <a:gd name="connsiteX1" fmla="*/ 1447611 w 3242752"/>
              <a:gd name="connsiteY1" fmla="*/ 0 h 3242474"/>
              <a:gd name="connsiteX2" fmla="*/ 1666394 w 3242752"/>
              <a:gd name="connsiteY2" fmla="*/ 734886 h 3242474"/>
              <a:gd name="connsiteX3" fmla="*/ 2401279 w 3242752"/>
              <a:gd name="connsiteY3" fmla="*/ 560982 h 3242474"/>
              <a:gd name="connsiteX4" fmla="*/ 3242752 w 3242752"/>
              <a:gd name="connsiteY4" fmla="*/ 1828800 h 3242474"/>
              <a:gd name="connsiteX5" fmla="*/ 2294693 w 3242752"/>
              <a:gd name="connsiteY5" fmla="*/ 3107838 h 3242474"/>
              <a:gd name="connsiteX6" fmla="*/ 606138 w 3242752"/>
              <a:gd name="connsiteY6" fmla="*/ 2664663 h 3242474"/>
              <a:gd name="connsiteX7" fmla="*/ 381746 w 3242752"/>
              <a:gd name="connsiteY7" fmla="*/ 3242474 h 3242474"/>
              <a:gd name="connsiteX8" fmla="*/ 278 w 3242752"/>
              <a:gd name="connsiteY8" fmla="*/ 3236864 h 3242474"/>
              <a:gd name="connsiteX9" fmla="*/ 432234 w 3242752"/>
              <a:gd name="connsiteY9" fmla="*/ 2232708 h 3242474"/>
              <a:gd name="connsiteX10" fmla="*/ 1559807 w 3242752"/>
              <a:gd name="connsiteY10" fmla="*/ 1991485 h 3242474"/>
              <a:gd name="connsiteX11" fmla="*/ 1234438 w 3242752"/>
              <a:gd name="connsiteY11" fmla="*/ 959279 h 3242474"/>
              <a:gd name="connsiteX12" fmla="*/ 1049313 w 3242752"/>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294415 w 3242474"/>
              <a:gd name="connsiteY5" fmla="*/ 3107838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242474"/>
              <a:gd name="connsiteY0" fmla="*/ 16828 h 3242474"/>
              <a:gd name="connsiteX1" fmla="*/ 1447333 w 3242474"/>
              <a:gd name="connsiteY1" fmla="*/ 0 h 3242474"/>
              <a:gd name="connsiteX2" fmla="*/ 1666116 w 3242474"/>
              <a:gd name="connsiteY2" fmla="*/ 734886 h 3242474"/>
              <a:gd name="connsiteX3" fmla="*/ 2401001 w 3242474"/>
              <a:gd name="connsiteY3" fmla="*/ 560982 h 3242474"/>
              <a:gd name="connsiteX4" fmla="*/ 3242474 w 3242474"/>
              <a:gd name="connsiteY4" fmla="*/ 1828800 h 3242474"/>
              <a:gd name="connsiteX5" fmla="*/ 2300025 w 3242474"/>
              <a:gd name="connsiteY5" fmla="*/ 3046130 h 3242474"/>
              <a:gd name="connsiteX6" fmla="*/ 605860 w 3242474"/>
              <a:gd name="connsiteY6" fmla="*/ 2664663 h 3242474"/>
              <a:gd name="connsiteX7" fmla="*/ 381468 w 3242474"/>
              <a:gd name="connsiteY7" fmla="*/ 3242474 h 3242474"/>
              <a:gd name="connsiteX8" fmla="*/ 0 w 3242474"/>
              <a:gd name="connsiteY8" fmla="*/ 3236864 h 3242474"/>
              <a:gd name="connsiteX9" fmla="*/ 431956 w 3242474"/>
              <a:gd name="connsiteY9" fmla="*/ 2232708 h 3242474"/>
              <a:gd name="connsiteX10" fmla="*/ 1559529 w 3242474"/>
              <a:gd name="connsiteY10" fmla="*/ 1991485 h 3242474"/>
              <a:gd name="connsiteX11" fmla="*/ 1234160 w 3242474"/>
              <a:gd name="connsiteY11" fmla="*/ 959279 h 3242474"/>
              <a:gd name="connsiteX12" fmla="*/ 1049035 w 3242474"/>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186376"/>
              <a:gd name="connsiteY0" fmla="*/ 16828 h 3242474"/>
              <a:gd name="connsiteX1" fmla="*/ 1447333 w 3186376"/>
              <a:gd name="connsiteY1" fmla="*/ 0 h 3242474"/>
              <a:gd name="connsiteX2" fmla="*/ 1666116 w 3186376"/>
              <a:gd name="connsiteY2" fmla="*/ 734886 h 3242474"/>
              <a:gd name="connsiteX3" fmla="*/ 2401001 w 3186376"/>
              <a:gd name="connsiteY3" fmla="*/ 560982 h 3242474"/>
              <a:gd name="connsiteX4" fmla="*/ 3186376 w 3186376"/>
              <a:gd name="connsiteY4" fmla="*/ 1828800 h 3242474"/>
              <a:gd name="connsiteX5" fmla="*/ 2300025 w 3186376"/>
              <a:gd name="connsiteY5" fmla="*/ 3046130 h 3242474"/>
              <a:gd name="connsiteX6" fmla="*/ 605860 w 3186376"/>
              <a:gd name="connsiteY6" fmla="*/ 2664663 h 3242474"/>
              <a:gd name="connsiteX7" fmla="*/ 381468 w 3186376"/>
              <a:gd name="connsiteY7" fmla="*/ 3242474 h 3242474"/>
              <a:gd name="connsiteX8" fmla="*/ 0 w 3186376"/>
              <a:gd name="connsiteY8" fmla="*/ 3236864 h 3242474"/>
              <a:gd name="connsiteX9" fmla="*/ 431956 w 3186376"/>
              <a:gd name="connsiteY9" fmla="*/ 2232708 h 3242474"/>
              <a:gd name="connsiteX10" fmla="*/ 1559529 w 3186376"/>
              <a:gd name="connsiteY10" fmla="*/ 1991485 h 3242474"/>
              <a:gd name="connsiteX11" fmla="*/ 1234160 w 3186376"/>
              <a:gd name="connsiteY11" fmla="*/ 959279 h 3242474"/>
              <a:gd name="connsiteX12" fmla="*/ 1049035 w 318637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23190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431956 w 3203206"/>
              <a:gd name="connsiteY9" fmla="*/ 223270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431956 w 3175157"/>
              <a:gd name="connsiteY9" fmla="*/ 223270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175157"/>
              <a:gd name="connsiteY0" fmla="*/ 16828 h 3242474"/>
              <a:gd name="connsiteX1" fmla="*/ 1447333 w 3175157"/>
              <a:gd name="connsiteY1" fmla="*/ 0 h 3242474"/>
              <a:gd name="connsiteX2" fmla="*/ 1666116 w 3175157"/>
              <a:gd name="connsiteY2" fmla="*/ 734886 h 3242474"/>
              <a:gd name="connsiteX3" fmla="*/ 2401001 w 3175157"/>
              <a:gd name="connsiteY3" fmla="*/ 560982 h 3242474"/>
              <a:gd name="connsiteX4" fmla="*/ 3175157 w 3175157"/>
              <a:gd name="connsiteY4" fmla="*/ 1834409 h 3242474"/>
              <a:gd name="connsiteX5" fmla="*/ 2300025 w 3175157"/>
              <a:gd name="connsiteY5" fmla="*/ 3046130 h 3242474"/>
              <a:gd name="connsiteX6" fmla="*/ 605860 w 3175157"/>
              <a:gd name="connsiteY6" fmla="*/ 2664663 h 3242474"/>
              <a:gd name="connsiteX7" fmla="*/ 381468 w 3175157"/>
              <a:gd name="connsiteY7" fmla="*/ 3242474 h 3242474"/>
              <a:gd name="connsiteX8" fmla="*/ 0 w 3175157"/>
              <a:gd name="connsiteY8" fmla="*/ 3236864 h 3242474"/>
              <a:gd name="connsiteX9" fmla="*/ 516103 w 3175157"/>
              <a:gd name="connsiteY9" fmla="*/ 2249538 h 3242474"/>
              <a:gd name="connsiteX10" fmla="*/ 1559529 w 3175157"/>
              <a:gd name="connsiteY10" fmla="*/ 1991485 h 3242474"/>
              <a:gd name="connsiteX11" fmla="*/ 1234160 w 3175157"/>
              <a:gd name="connsiteY11" fmla="*/ 959279 h 3242474"/>
              <a:gd name="connsiteX12" fmla="*/ 1049035 w 3175157"/>
              <a:gd name="connsiteY12" fmla="*/ 16828 h 3242474"/>
              <a:gd name="connsiteX0" fmla="*/ 1049035 w 3203206"/>
              <a:gd name="connsiteY0" fmla="*/ 16828 h 3242474"/>
              <a:gd name="connsiteX1" fmla="*/ 1447333 w 3203206"/>
              <a:gd name="connsiteY1" fmla="*/ 0 h 3242474"/>
              <a:gd name="connsiteX2" fmla="*/ 1666116 w 3203206"/>
              <a:gd name="connsiteY2" fmla="*/ 734886 h 3242474"/>
              <a:gd name="connsiteX3" fmla="*/ 2401001 w 3203206"/>
              <a:gd name="connsiteY3" fmla="*/ 560982 h 3242474"/>
              <a:gd name="connsiteX4" fmla="*/ 3203206 w 3203206"/>
              <a:gd name="connsiteY4" fmla="*/ 1834409 h 3242474"/>
              <a:gd name="connsiteX5" fmla="*/ 2300025 w 3203206"/>
              <a:gd name="connsiteY5" fmla="*/ 3046130 h 3242474"/>
              <a:gd name="connsiteX6" fmla="*/ 605860 w 3203206"/>
              <a:gd name="connsiteY6" fmla="*/ 2664663 h 3242474"/>
              <a:gd name="connsiteX7" fmla="*/ 381468 w 3203206"/>
              <a:gd name="connsiteY7" fmla="*/ 3242474 h 3242474"/>
              <a:gd name="connsiteX8" fmla="*/ 0 w 3203206"/>
              <a:gd name="connsiteY8" fmla="*/ 3236864 h 3242474"/>
              <a:gd name="connsiteX9" fmla="*/ 516103 w 3203206"/>
              <a:gd name="connsiteY9" fmla="*/ 2249538 h 3242474"/>
              <a:gd name="connsiteX10" fmla="*/ 1559529 w 3203206"/>
              <a:gd name="connsiteY10" fmla="*/ 1991485 h 3242474"/>
              <a:gd name="connsiteX11" fmla="*/ 1234160 w 3203206"/>
              <a:gd name="connsiteY11" fmla="*/ 959279 h 3242474"/>
              <a:gd name="connsiteX12" fmla="*/ 1049035 w 3203206"/>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 name="connsiteX0" fmla="*/ 1049035 w 3203570"/>
              <a:gd name="connsiteY0" fmla="*/ 16828 h 3242474"/>
              <a:gd name="connsiteX1" fmla="*/ 1447333 w 3203570"/>
              <a:gd name="connsiteY1" fmla="*/ 0 h 3242474"/>
              <a:gd name="connsiteX2" fmla="*/ 1666116 w 3203570"/>
              <a:gd name="connsiteY2" fmla="*/ 734886 h 3242474"/>
              <a:gd name="connsiteX3" fmla="*/ 2401001 w 3203570"/>
              <a:gd name="connsiteY3" fmla="*/ 560982 h 3242474"/>
              <a:gd name="connsiteX4" fmla="*/ 3203206 w 3203570"/>
              <a:gd name="connsiteY4" fmla="*/ 1834409 h 3242474"/>
              <a:gd name="connsiteX5" fmla="*/ 2300025 w 3203570"/>
              <a:gd name="connsiteY5" fmla="*/ 3046130 h 3242474"/>
              <a:gd name="connsiteX6" fmla="*/ 605860 w 3203570"/>
              <a:gd name="connsiteY6" fmla="*/ 2664663 h 3242474"/>
              <a:gd name="connsiteX7" fmla="*/ 381468 w 3203570"/>
              <a:gd name="connsiteY7" fmla="*/ 3242474 h 3242474"/>
              <a:gd name="connsiteX8" fmla="*/ 0 w 3203570"/>
              <a:gd name="connsiteY8" fmla="*/ 3236864 h 3242474"/>
              <a:gd name="connsiteX9" fmla="*/ 516103 w 3203570"/>
              <a:gd name="connsiteY9" fmla="*/ 2249538 h 3242474"/>
              <a:gd name="connsiteX10" fmla="*/ 1559529 w 3203570"/>
              <a:gd name="connsiteY10" fmla="*/ 1991485 h 3242474"/>
              <a:gd name="connsiteX11" fmla="*/ 1234160 w 3203570"/>
              <a:gd name="connsiteY11" fmla="*/ 959279 h 3242474"/>
              <a:gd name="connsiteX12" fmla="*/ 1049035 w 3203570"/>
              <a:gd name="connsiteY12" fmla="*/ 16828 h 3242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03570" h="3242474">
                <a:moveTo>
                  <a:pt x="1049035" y="16828"/>
                </a:moveTo>
                <a:lnTo>
                  <a:pt x="1447333" y="0"/>
                </a:lnTo>
                <a:cubicBezTo>
                  <a:pt x="1441724" y="284231"/>
                  <a:pt x="1413674" y="613340"/>
                  <a:pt x="1666116" y="734886"/>
                </a:cubicBezTo>
                <a:cubicBezTo>
                  <a:pt x="1888639" y="783504"/>
                  <a:pt x="1937256" y="473095"/>
                  <a:pt x="2401001" y="560982"/>
                </a:cubicBezTo>
                <a:cubicBezTo>
                  <a:pt x="2875965" y="635779"/>
                  <a:pt x="3216295" y="1035945"/>
                  <a:pt x="3203206" y="1834409"/>
                </a:cubicBezTo>
                <a:cubicBezTo>
                  <a:pt x="3175156" y="2587994"/>
                  <a:pt x="2844177" y="2814257"/>
                  <a:pt x="2300025" y="3046130"/>
                </a:cubicBezTo>
                <a:cubicBezTo>
                  <a:pt x="1406194" y="3347190"/>
                  <a:pt x="820903" y="2705801"/>
                  <a:pt x="605860" y="2664663"/>
                </a:cubicBezTo>
                <a:cubicBezTo>
                  <a:pt x="379598" y="2621655"/>
                  <a:pt x="355288" y="2954503"/>
                  <a:pt x="381468" y="3242474"/>
                </a:cubicBezTo>
                <a:lnTo>
                  <a:pt x="0" y="3236864"/>
                </a:lnTo>
                <a:cubicBezTo>
                  <a:pt x="9350" y="2823607"/>
                  <a:pt x="-31788" y="2191567"/>
                  <a:pt x="516103" y="2249538"/>
                </a:cubicBezTo>
                <a:cubicBezTo>
                  <a:pt x="918138" y="2305637"/>
                  <a:pt x="1303347" y="2423441"/>
                  <a:pt x="1559529" y="1991485"/>
                </a:cubicBezTo>
                <a:cubicBezTo>
                  <a:pt x="1720344" y="1686686"/>
                  <a:pt x="1701645" y="1337006"/>
                  <a:pt x="1234160" y="959279"/>
                </a:cubicBezTo>
                <a:cubicBezTo>
                  <a:pt x="1155622" y="891961"/>
                  <a:pt x="981717" y="516102"/>
                  <a:pt x="1049035" y="1682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215" name="Freeform 50">
            <a:extLst>
              <a:ext uri="{FF2B5EF4-FFF2-40B4-BE49-F238E27FC236}">
                <a16:creationId xmlns:a16="http://schemas.microsoft.com/office/drawing/2014/main" id="{8B100260-0AAF-9BC1-024B-87E2D96F4FF7}"/>
              </a:ext>
            </a:extLst>
          </p:cNvPr>
          <p:cNvSpPr>
            <a:spLocks noChangeAspect="1"/>
          </p:cNvSpPr>
          <p:nvPr/>
        </p:nvSpPr>
        <p:spPr>
          <a:xfrm>
            <a:off x="3503416" y="1814627"/>
            <a:ext cx="529812" cy="447396"/>
          </a:xfrm>
          <a:custGeom>
            <a:avLst/>
            <a:gdLst/>
            <a:ahLst/>
            <a:cxnLst/>
            <a:rect l="l" t="t" r="r" b="b"/>
            <a:pathLst>
              <a:path w="3213653" h="2719059">
                <a:moveTo>
                  <a:pt x="1378151" y="1333546"/>
                </a:moveTo>
                <a:cubicBezTo>
                  <a:pt x="1319627" y="1375402"/>
                  <a:pt x="1250513" y="1400241"/>
                  <a:pt x="1177640" y="1404742"/>
                </a:cubicBezTo>
                <a:cubicBezTo>
                  <a:pt x="1183273" y="1421668"/>
                  <a:pt x="1185388" y="1439329"/>
                  <a:pt x="1185029" y="1457608"/>
                </a:cubicBezTo>
                <a:lnTo>
                  <a:pt x="1182201" y="1517198"/>
                </a:lnTo>
                <a:cubicBezTo>
                  <a:pt x="1256472" y="1514781"/>
                  <a:pt x="1326341" y="1484168"/>
                  <a:pt x="1378151" y="1432005"/>
                </a:cubicBezTo>
                <a:close/>
                <a:moveTo>
                  <a:pt x="1765736" y="0"/>
                </a:moveTo>
                <a:cubicBezTo>
                  <a:pt x="1820598" y="0"/>
                  <a:pt x="1865072" y="44474"/>
                  <a:pt x="1865072" y="99336"/>
                </a:cubicBezTo>
                <a:lnTo>
                  <a:pt x="1865072" y="1145199"/>
                </a:lnTo>
                <a:cubicBezTo>
                  <a:pt x="1927584" y="1198906"/>
                  <a:pt x="2002197" y="1234373"/>
                  <a:pt x="2081262" y="1252128"/>
                </a:cubicBezTo>
                <a:cubicBezTo>
                  <a:pt x="2096727" y="1219747"/>
                  <a:pt x="2112543" y="1186289"/>
                  <a:pt x="2123992" y="1149920"/>
                </a:cubicBezTo>
                <a:cubicBezTo>
                  <a:pt x="1899600" y="1041464"/>
                  <a:pt x="1832282" y="585198"/>
                  <a:pt x="1933258" y="437473"/>
                </a:cubicBezTo>
                <a:cubicBezTo>
                  <a:pt x="2028156" y="327848"/>
                  <a:pt x="2131647" y="265468"/>
                  <a:pt x="2345195" y="261608"/>
                </a:cubicBezTo>
                <a:cubicBezTo>
                  <a:pt x="2375702" y="261056"/>
                  <a:pt x="2408455" y="261699"/>
                  <a:pt x="2443750" y="263569"/>
                </a:cubicBezTo>
                <a:cubicBezTo>
                  <a:pt x="2954244" y="291618"/>
                  <a:pt x="3189856" y="886259"/>
                  <a:pt x="3206686" y="1323824"/>
                </a:cubicBezTo>
                <a:cubicBezTo>
                  <a:pt x="3247823" y="2015701"/>
                  <a:pt x="3103839" y="2270013"/>
                  <a:pt x="2853267" y="2462617"/>
                </a:cubicBezTo>
                <a:cubicBezTo>
                  <a:pt x="2511068" y="2735627"/>
                  <a:pt x="2157650" y="2470097"/>
                  <a:pt x="2084722" y="2170906"/>
                </a:cubicBezTo>
                <a:cubicBezTo>
                  <a:pt x="2058544" y="2038140"/>
                  <a:pt x="2127730" y="1922204"/>
                  <a:pt x="2202528" y="1800658"/>
                </a:cubicBezTo>
                <a:lnTo>
                  <a:pt x="2143866" y="1730900"/>
                </a:lnTo>
                <a:cubicBezTo>
                  <a:pt x="2096151" y="1741682"/>
                  <a:pt x="2046910" y="1746675"/>
                  <a:pt x="1997032" y="1746402"/>
                </a:cubicBezTo>
                <a:lnTo>
                  <a:pt x="1887189" y="1736891"/>
                </a:lnTo>
                <a:lnTo>
                  <a:pt x="1887189" y="2619722"/>
                </a:lnTo>
                <a:cubicBezTo>
                  <a:pt x="1887189" y="2674584"/>
                  <a:pt x="1842715" y="2719058"/>
                  <a:pt x="1787853" y="2719058"/>
                </a:cubicBezTo>
                <a:cubicBezTo>
                  <a:pt x="1732991" y="2719058"/>
                  <a:pt x="1688517" y="2674584"/>
                  <a:pt x="1688517" y="2619722"/>
                </a:cubicBezTo>
                <a:lnTo>
                  <a:pt x="1688517" y="1730093"/>
                </a:lnTo>
                <a:cubicBezTo>
                  <a:pt x="1688517" y="1710960"/>
                  <a:pt x="1693926" y="1693091"/>
                  <a:pt x="1704798" y="1678857"/>
                </a:cubicBezTo>
                <a:cubicBezTo>
                  <a:pt x="1659024" y="1659660"/>
                  <a:pt x="1616387" y="1633873"/>
                  <a:pt x="1576823" y="1603655"/>
                </a:cubicBezTo>
                <a:lnTo>
                  <a:pt x="1576823" y="2619723"/>
                </a:lnTo>
                <a:cubicBezTo>
                  <a:pt x="1576823" y="2674585"/>
                  <a:pt x="1532349" y="2719059"/>
                  <a:pt x="1477487" y="2719059"/>
                </a:cubicBezTo>
                <a:cubicBezTo>
                  <a:pt x="1422625" y="2719059"/>
                  <a:pt x="1378151" y="2674585"/>
                  <a:pt x="1378151" y="2619723"/>
                </a:cubicBezTo>
                <a:lnTo>
                  <a:pt x="1378151" y="1615564"/>
                </a:lnTo>
                <a:cubicBezTo>
                  <a:pt x="1313743" y="1650180"/>
                  <a:pt x="1240907" y="1668612"/>
                  <a:pt x="1165758" y="1668570"/>
                </a:cubicBezTo>
                <a:lnTo>
                  <a:pt x="1143358" y="1665899"/>
                </a:lnTo>
                <a:cubicBezTo>
                  <a:pt x="1108602" y="1733381"/>
                  <a:pt x="1056017" y="1769960"/>
                  <a:pt x="1011125" y="1833465"/>
                </a:cubicBezTo>
                <a:cubicBezTo>
                  <a:pt x="1085923" y="1955011"/>
                  <a:pt x="1155109" y="2070947"/>
                  <a:pt x="1128931" y="2203713"/>
                </a:cubicBezTo>
                <a:cubicBezTo>
                  <a:pt x="1056003" y="2502904"/>
                  <a:pt x="702585" y="2768434"/>
                  <a:pt x="360386" y="2495424"/>
                </a:cubicBezTo>
                <a:cubicBezTo>
                  <a:pt x="109814" y="2302820"/>
                  <a:pt x="-34170" y="2048508"/>
                  <a:pt x="6967" y="1356631"/>
                </a:cubicBezTo>
                <a:cubicBezTo>
                  <a:pt x="23797" y="919066"/>
                  <a:pt x="259409" y="324425"/>
                  <a:pt x="769903" y="296376"/>
                </a:cubicBezTo>
                <a:cubicBezTo>
                  <a:pt x="805198" y="294506"/>
                  <a:pt x="837951" y="293863"/>
                  <a:pt x="868458" y="294415"/>
                </a:cubicBezTo>
                <a:cubicBezTo>
                  <a:pt x="1082006" y="298276"/>
                  <a:pt x="1185497" y="360655"/>
                  <a:pt x="1280395" y="470280"/>
                </a:cubicBezTo>
                <a:cubicBezTo>
                  <a:pt x="1381371" y="618005"/>
                  <a:pt x="1314053" y="1074271"/>
                  <a:pt x="1089661" y="1182727"/>
                </a:cubicBezTo>
                <a:cubicBezTo>
                  <a:pt x="1098183" y="1209798"/>
                  <a:pt x="1109125" y="1235256"/>
                  <a:pt x="1120578" y="1259840"/>
                </a:cubicBezTo>
                <a:cubicBezTo>
                  <a:pt x="1123656" y="1260899"/>
                  <a:pt x="1126770" y="1260948"/>
                  <a:pt x="1129891" y="1260950"/>
                </a:cubicBezTo>
                <a:cubicBezTo>
                  <a:pt x="1227949" y="1261006"/>
                  <a:pt x="1320161" y="1214330"/>
                  <a:pt x="1378151" y="1135267"/>
                </a:cubicBezTo>
                <a:lnTo>
                  <a:pt x="1378151" y="118395"/>
                </a:lnTo>
                <a:cubicBezTo>
                  <a:pt x="1378151" y="63533"/>
                  <a:pt x="1422625" y="19059"/>
                  <a:pt x="1477487" y="19059"/>
                </a:cubicBezTo>
                <a:cubicBezTo>
                  <a:pt x="1532349" y="19059"/>
                  <a:pt x="1576823" y="63533"/>
                  <a:pt x="1576823" y="118395"/>
                </a:cubicBezTo>
                <a:lnTo>
                  <a:pt x="1576823" y="1413063"/>
                </a:lnTo>
                <a:cubicBezTo>
                  <a:pt x="1680597" y="1536757"/>
                  <a:pt x="1834575" y="1607590"/>
                  <a:pt x="1997786" y="1608484"/>
                </a:cubicBezTo>
                <a:lnTo>
                  <a:pt x="2057480" y="1605248"/>
                </a:lnTo>
                <a:cubicBezTo>
                  <a:pt x="2038910" y="1561698"/>
                  <a:pt x="2027992" y="1505121"/>
                  <a:pt x="2028624" y="1424801"/>
                </a:cubicBezTo>
                <a:lnTo>
                  <a:pt x="2034537" y="1382501"/>
                </a:lnTo>
                <a:cubicBezTo>
                  <a:pt x="1972012" y="1367348"/>
                  <a:pt x="1912047" y="1342676"/>
                  <a:pt x="1856155" y="1310037"/>
                </a:cubicBezTo>
                <a:cubicBezTo>
                  <a:pt x="1840993" y="1344880"/>
                  <a:pt x="1806188" y="1369059"/>
                  <a:pt x="1765736" y="1369059"/>
                </a:cubicBezTo>
                <a:cubicBezTo>
                  <a:pt x="1710874" y="1369059"/>
                  <a:pt x="1666400" y="1324585"/>
                  <a:pt x="1666400" y="1269723"/>
                </a:cubicBezTo>
                <a:lnTo>
                  <a:pt x="1666400" y="99336"/>
                </a:lnTo>
                <a:cubicBezTo>
                  <a:pt x="1666400" y="44474"/>
                  <a:pt x="1710874" y="0"/>
                  <a:pt x="176573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216" name="Teardrop 9">
            <a:extLst>
              <a:ext uri="{FF2B5EF4-FFF2-40B4-BE49-F238E27FC236}">
                <a16:creationId xmlns:a16="http://schemas.microsoft.com/office/drawing/2014/main" id="{C9F919A2-B72B-ADCD-4992-2F1AD13643ED}"/>
              </a:ext>
            </a:extLst>
          </p:cNvPr>
          <p:cNvSpPr>
            <a:spLocks noChangeAspect="1"/>
          </p:cNvSpPr>
          <p:nvPr/>
        </p:nvSpPr>
        <p:spPr>
          <a:xfrm rot="18900000">
            <a:off x="5228185" y="2838000"/>
            <a:ext cx="512877" cy="437727"/>
          </a:xfrm>
          <a:custGeom>
            <a:avLst/>
            <a:gdLst/>
            <a:ahLst/>
            <a:cxnLst/>
            <a:rect l="l" t="t" r="r" b="b"/>
            <a:pathLst>
              <a:path w="3552042" h="3031575">
                <a:moveTo>
                  <a:pt x="1499560" y="1284945"/>
                </a:moveTo>
                <a:lnTo>
                  <a:pt x="1272419" y="1057805"/>
                </a:lnTo>
                <a:lnTo>
                  <a:pt x="1054631" y="1275593"/>
                </a:lnTo>
                <a:lnTo>
                  <a:pt x="836843" y="1057805"/>
                </a:lnTo>
                <a:lnTo>
                  <a:pt x="609703" y="1284945"/>
                </a:lnTo>
                <a:lnTo>
                  <a:pt x="827491" y="1502733"/>
                </a:lnTo>
                <a:lnTo>
                  <a:pt x="609703" y="1720522"/>
                </a:lnTo>
                <a:lnTo>
                  <a:pt x="836843" y="1947662"/>
                </a:lnTo>
                <a:lnTo>
                  <a:pt x="1054631" y="1729874"/>
                </a:lnTo>
                <a:lnTo>
                  <a:pt x="1272419" y="1947662"/>
                </a:lnTo>
                <a:lnTo>
                  <a:pt x="1499560" y="1720522"/>
                </a:lnTo>
                <a:lnTo>
                  <a:pt x="1281771" y="1502733"/>
                </a:lnTo>
                <a:close/>
                <a:moveTo>
                  <a:pt x="3552042" y="1021270"/>
                </a:moveTo>
                <a:cubicBezTo>
                  <a:pt x="3346428" y="1488389"/>
                  <a:pt x="3240687" y="1885112"/>
                  <a:pt x="3146822" y="2229032"/>
                </a:cubicBezTo>
                <a:cubicBezTo>
                  <a:pt x="3047091" y="2666397"/>
                  <a:pt x="2787512" y="3031575"/>
                  <a:pt x="2344279" y="3031575"/>
                </a:cubicBezTo>
                <a:cubicBezTo>
                  <a:pt x="1991740" y="3031575"/>
                  <a:pt x="1692293" y="2804263"/>
                  <a:pt x="1587926" y="2487045"/>
                </a:cubicBezTo>
                <a:cubicBezTo>
                  <a:pt x="1859795" y="2308350"/>
                  <a:pt x="2033031" y="1980125"/>
                  <a:pt x="2117061" y="1611614"/>
                </a:cubicBezTo>
                <a:cubicBezTo>
                  <a:pt x="2127904" y="1571883"/>
                  <a:pt x="2138872" y="1531598"/>
                  <a:pt x="2150086" y="1490753"/>
                </a:cubicBezTo>
                <a:cubicBezTo>
                  <a:pt x="2212338" y="1465032"/>
                  <a:pt x="2277652" y="1444164"/>
                  <a:pt x="2344279" y="1426490"/>
                </a:cubicBezTo>
                <a:cubicBezTo>
                  <a:pt x="2764465" y="1315024"/>
                  <a:pt x="3073190" y="1226884"/>
                  <a:pt x="3552042" y="1021270"/>
                </a:cubicBezTo>
                <a:close/>
                <a:moveTo>
                  <a:pt x="2557365" y="0"/>
                </a:moveTo>
                <a:cubicBezTo>
                  <a:pt x="2295797" y="594236"/>
                  <a:pt x="2161281" y="1098917"/>
                  <a:pt x="2041873" y="1536428"/>
                </a:cubicBezTo>
                <a:cubicBezTo>
                  <a:pt x="1915003" y="2092812"/>
                  <a:pt x="1584785" y="2557364"/>
                  <a:pt x="1020937" y="2557364"/>
                </a:cubicBezTo>
                <a:cubicBezTo>
                  <a:pt x="457089" y="2557364"/>
                  <a:pt x="0" y="2100276"/>
                  <a:pt x="0" y="1536428"/>
                </a:cubicBezTo>
                <a:cubicBezTo>
                  <a:pt x="0" y="972580"/>
                  <a:pt x="475939" y="660066"/>
                  <a:pt x="1020937" y="515492"/>
                </a:cubicBezTo>
                <a:cubicBezTo>
                  <a:pt x="1555467" y="373694"/>
                  <a:pt x="1948204" y="261568"/>
                  <a:pt x="255736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17" name="Freeform 97">
            <a:extLst>
              <a:ext uri="{FF2B5EF4-FFF2-40B4-BE49-F238E27FC236}">
                <a16:creationId xmlns:a16="http://schemas.microsoft.com/office/drawing/2014/main" id="{B34611D8-B1A7-44AF-BA1D-804505F35761}"/>
              </a:ext>
            </a:extLst>
          </p:cNvPr>
          <p:cNvSpPr>
            <a:spLocks noChangeAspect="1"/>
          </p:cNvSpPr>
          <p:nvPr/>
        </p:nvSpPr>
        <p:spPr>
          <a:xfrm>
            <a:off x="5948237" y="1807008"/>
            <a:ext cx="619107" cy="462636"/>
          </a:xfrm>
          <a:custGeom>
            <a:avLst/>
            <a:gdLst/>
            <a:ahLst/>
            <a:cxnLst/>
            <a:rect l="l" t="t" r="r" b="b"/>
            <a:pathLst>
              <a:path w="3246245" h="2425805">
                <a:moveTo>
                  <a:pt x="2545666" y="706851"/>
                </a:moveTo>
                <a:cubicBezTo>
                  <a:pt x="2704742" y="706851"/>
                  <a:pt x="2833698" y="835807"/>
                  <a:pt x="2833698" y="994883"/>
                </a:cubicBezTo>
                <a:cubicBezTo>
                  <a:pt x="2833698" y="1153959"/>
                  <a:pt x="2704742" y="1282915"/>
                  <a:pt x="2545666" y="1282915"/>
                </a:cubicBezTo>
                <a:cubicBezTo>
                  <a:pt x="2386590" y="1282915"/>
                  <a:pt x="2257634" y="1153959"/>
                  <a:pt x="2257634" y="994883"/>
                </a:cubicBezTo>
                <a:cubicBezTo>
                  <a:pt x="2257634" y="835807"/>
                  <a:pt x="2386590" y="706851"/>
                  <a:pt x="2545666" y="706851"/>
                </a:cubicBezTo>
                <a:close/>
                <a:moveTo>
                  <a:pt x="700580" y="706851"/>
                </a:moveTo>
                <a:cubicBezTo>
                  <a:pt x="859656" y="706851"/>
                  <a:pt x="988612" y="835807"/>
                  <a:pt x="988612" y="994883"/>
                </a:cubicBezTo>
                <a:cubicBezTo>
                  <a:pt x="988612" y="1153959"/>
                  <a:pt x="859656" y="1282915"/>
                  <a:pt x="700580" y="1282915"/>
                </a:cubicBezTo>
                <a:cubicBezTo>
                  <a:pt x="541504" y="1282915"/>
                  <a:pt x="412548" y="1153959"/>
                  <a:pt x="412548" y="994883"/>
                </a:cubicBezTo>
                <a:cubicBezTo>
                  <a:pt x="412548" y="835807"/>
                  <a:pt x="541504" y="706851"/>
                  <a:pt x="700580" y="706851"/>
                </a:cubicBezTo>
                <a:close/>
                <a:moveTo>
                  <a:pt x="1619971" y="0"/>
                </a:moveTo>
                <a:cubicBezTo>
                  <a:pt x="1621025" y="5"/>
                  <a:pt x="1622076" y="12"/>
                  <a:pt x="1623123" y="141"/>
                </a:cubicBezTo>
                <a:cubicBezTo>
                  <a:pt x="1624170" y="12"/>
                  <a:pt x="1625221" y="5"/>
                  <a:pt x="1626275" y="0"/>
                </a:cubicBezTo>
                <a:lnTo>
                  <a:pt x="1626274" y="282"/>
                </a:lnTo>
                <a:cubicBezTo>
                  <a:pt x="1966825" y="4283"/>
                  <a:pt x="1974816" y="220494"/>
                  <a:pt x="2177568" y="171426"/>
                </a:cubicBezTo>
                <a:cubicBezTo>
                  <a:pt x="2600959" y="50212"/>
                  <a:pt x="2963165" y="85364"/>
                  <a:pt x="3172404" y="310875"/>
                </a:cubicBezTo>
                <a:cubicBezTo>
                  <a:pt x="3300075" y="473051"/>
                  <a:pt x="3301971" y="794993"/>
                  <a:pt x="2851767" y="1164523"/>
                </a:cubicBezTo>
                <a:cubicBezTo>
                  <a:pt x="2918303" y="1029844"/>
                  <a:pt x="2927052" y="857771"/>
                  <a:pt x="2799829" y="746887"/>
                </a:cubicBezTo>
                <a:cubicBezTo>
                  <a:pt x="3115459" y="786295"/>
                  <a:pt x="3165949" y="533368"/>
                  <a:pt x="3049873" y="419809"/>
                </a:cubicBezTo>
                <a:cubicBezTo>
                  <a:pt x="2811516" y="207658"/>
                  <a:pt x="2338612" y="298041"/>
                  <a:pt x="2253222" y="493802"/>
                </a:cubicBezTo>
                <a:cubicBezTo>
                  <a:pt x="2139861" y="783555"/>
                  <a:pt x="2165869" y="1185485"/>
                  <a:pt x="2076302" y="1369861"/>
                </a:cubicBezTo>
                <a:cubicBezTo>
                  <a:pt x="1906668" y="1634081"/>
                  <a:pt x="1716639" y="1881305"/>
                  <a:pt x="1713569" y="2080938"/>
                </a:cubicBezTo>
                <a:cubicBezTo>
                  <a:pt x="1706472" y="2158984"/>
                  <a:pt x="1709123" y="2405980"/>
                  <a:pt x="1625847" y="2423204"/>
                </a:cubicBezTo>
                <a:cubicBezTo>
                  <a:pt x="1625847" y="2424071"/>
                  <a:pt x="1625843" y="2424938"/>
                  <a:pt x="1625839" y="2425805"/>
                </a:cubicBezTo>
                <a:lnTo>
                  <a:pt x="1623123" y="2424507"/>
                </a:lnTo>
                <a:lnTo>
                  <a:pt x="1620407" y="2425805"/>
                </a:lnTo>
                <a:cubicBezTo>
                  <a:pt x="1620403" y="2424938"/>
                  <a:pt x="1620399" y="2424071"/>
                  <a:pt x="1620399" y="2423204"/>
                </a:cubicBezTo>
                <a:cubicBezTo>
                  <a:pt x="1537123" y="2405980"/>
                  <a:pt x="1539774" y="2158984"/>
                  <a:pt x="1532677" y="2080938"/>
                </a:cubicBezTo>
                <a:cubicBezTo>
                  <a:pt x="1529607" y="1881305"/>
                  <a:pt x="1339578" y="1634081"/>
                  <a:pt x="1169944" y="1369861"/>
                </a:cubicBezTo>
                <a:cubicBezTo>
                  <a:pt x="1080377" y="1185485"/>
                  <a:pt x="1106385" y="783555"/>
                  <a:pt x="993024" y="493802"/>
                </a:cubicBezTo>
                <a:cubicBezTo>
                  <a:pt x="907634" y="298041"/>
                  <a:pt x="434730" y="207658"/>
                  <a:pt x="196373" y="419809"/>
                </a:cubicBezTo>
                <a:cubicBezTo>
                  <a:pt x="80297" y="533368"/>
                  <a:pt x="130787" y="786295"/>
                  <a:pt x="446417" y="746887"/>
                </a:cubicBezTo>
                <a:cubicBezTo>
                  <a:pt x="319194" y="857771"/>
                  <a:pt x="327943" y="1029844"/>
                  <a:pt x="394479" y="1164523"/>
                </a:cubicBezTo>
                <a:cubicBezTo>
                  <a:pt x="-55725" y="794993"/>
                  <a:pt x="-53829" y="473051"/>
                  <a:pt x="73842" y="310875"/>
                </a:cubicBezTo>
                <a:cubicBezTo>
                  <a:pt x="283081" y="85364"/>
                  <a:pt x="645287" y="50212"/>
                  <a:pt x="1068678" y="171426"/>
                </a:cubicBezTo>
                <a:cubicBezTo>
                  <a:pt x="1271430" y="220494"/>
                  <a:pt x="1279421" y="4283"/>
                  <a:pt x="1619972" y="28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18" name="Donut 22">
            <a:extLst>
              <a:ext uri="{FF2B5EF4-FFF2-40B4-BE49-F238E27FC236}">
                <a16:creationId xmlns:a16="http://schemas.microsoft.com/office/drawing/2014/main" id="{4EB2A115-3FE5-9AA2-4C8E-454193570516}"/>
              </a:ext>
            </a:extLst>
          </p:cNvPr>
          <p:cNvSpPr>
            <a:spLocks noChangeAspect="1"/>
          </p:cNvSpPr>
          <p:nvPr/>
        </p:nvSpPr>
        <p:spPr>
          <a:xfrm>
            <a:off x="7664858" y="1902641"/>
            <a:ext cx="529812" cy="271370"/>
          </a:xfrm>
          <a:custGeom>
            <a:avLst/>
            <a:gdLst/>
            <a:ahLst/>
            <a:cxnLst/>
            <a:rect l="l" t="t" r="r" b="b"/>
            <a:pathLst>
              <a:path w="3372524" h="1727404">
                <a:moveTo>
                  <a:pt x="1758003" y="666958"/>
                </a:moveTo>
                <a:cubicBezTo>
                  <a:pt x="1703684" y="666958"/>
                  <a:pt x="1659649" y="710993"/>
                  <a:pt x="1659649" y="765312"/>
                </a:cubicBezTo>
                <a:cubicBezTo>
                  <a:pt x="1659649" y="819631"/>
                  <a:pt x="1703684" y="863666"/>
                  <a:pt x="1758003" y="863666"/>
                </a:cubicBezTo>
                <a:cubicBezTo>
                  <a:pt x="1812322" y="863666"/>
                  <a:pt x="1856357" y="819631"/>
                  <a:pt x="1856357" y="765312"/>
                </a:cubicBezTo>
                <a:cubicBezTo>
                  <a:pt x="1856357" y="710993"/>
                  <a:pt x="1812322" y="666958"/>
                  <a:pt x="1758003" y="666958"/>
                </a:cubicBezTo>
                <a:close/>
                <a:moveTo>
                  <a:pt x="1686261" y="586208"/>
                </a:moveTo>
                <a:cubicBezTo>
                  <a:pt x="1849880" y="586208"/>
                  <a:pt x="1982519" y="718847"/>
                  <a:pt x="1982519" y="882466"/>
                </a:cubicBezTo>
                <a:cubicBezTo>
                  <a:pt x="1982519" y="1046085"/>
                  <a:pt x="1849880" y="1178724"/>
                  <a:pt x="1686261" y="1178724"/>
                </a:cubicBezTo>
                <a:cubicBezTo>
                  <a:pt x="1522642" y="1178724"/>
                  <a:pt x="1390003" y="1046085"/>
                  <a:pt x="1390003" y="882466"/>
                </a:cubicBezTo>
                <a:cubicBezTo>
                  <a:pt x="1390003" y="718847"/>
                  <a:pt x="1522642" y="586208"/>
                  <a:pt x="1686261" y="586208"/>
                </a:cubicBezTo>
                <a:close/>
                <a:moveTo>
                  <a:pt x="1686262" y="448985"/>
                </a:moveTo>
                <a:cubicBezTo>
                  <a:pt x="1446857" y="448985"/>
                  <a:pt x="1252780" y="643062"/>
                  <a:pt x="1252780" y="882467"/>
                </a:cubicBezTo>
                <a:cubicBezTo>
                  <a:pt x="1252780" y="1121872"/>
                  <a:pt x="1446857" y="1315949"/>
                  <a:pt x="1686262" y="1315949"/>
                </a:cubicBezTo>
                <a:cubicBezTo>
                  <a:pt x="1925667" y="1315949"/>
                  <a:pt x="2119744" y="1121872"/>
                  <a:pt x="2119744" y="882467"/>
                </a:cubicBezTo>
                <a:cubicBezTo>
                  <a:pt x="2119744" y="643062"/>
                  <a:pt x="1925667" y="448985"/>
                  <a:pt x="1686262" y="448985"/>
                </a:cubicBezTo>
                <a:close/>
                <a:moveTo>
                  <a:pt x="1893261" y="271274"/>
                </a:moveTo>
                <a:cubicBezTo>
                  <a:pt x="2150128" y="355123"/>
                  <a:pt x="2334334" y="597283"/>
                  <a:pt x="2334334" y="882467"/>
                </a:cubicBezTo>
                <a:cubicBezTo>
                  <a:pt x="2334334" y="1103921"/>
                  <a:pt x="2223259" y="1299432"/>
                  <a:pt x="2053457" y="1415856"/>
                </a:cubicBezTo>
                <a:cubicBezTo>
                  <a:pt x="2494577" y="1286853"/>
                  <a:pt x="2931337" y="1005905"/>
                  <a:pt x="2940842" y="882353"/>
                </a:cubicBezTo>
                <a:lnTo>
                  <a:pt x="2946401" y="882364"/>
                </a:lnTo>
                <a:lnTo>
                  <a:pt x="2943679" y="877137"/>
                </a:lnTo>
                <a:lnTo>
                  <a:pt x="2946401" y="872130"/>
                </a:lnTo>
                <a:lnTo>
                  <a:pt x="2941077" y="872141"/>
                </a:lnTo>
                <a:cubicBezTo>
                  <a:pt x="2875996" y="732702"/>
                  <a:pt x="2369865" y="377972"/>
                  <a:pt x="1893261" y="271274"/>
                </a:cubicBezTo>
                <a:close/>
                <a:moveTo>
                  <a:pt x="1525754" y="256843"/>
                </a:moveTo>
                <a:cubicBezTo>
                  <a:pt x="984953" y="339274"/>
                  <a:pt x="426123" y="752145"/>
                  <a:pt x="426123" y="877021"/>
                </a:cubicBezTo>
                <a:lnTo>
                  <a:pt x="426123" y="877247"/>
                </a:lnTo>
                <a:cubicBezTo>
                  <a:pt x="439083" y="984175"/>
                  <a:pt x="877625" y="1311577"/>
                  <a:pt x="1355183" y="1436828"/>
                </a:cubicBezTo>
                <a:cubicBezTo>
                  <a:pt x="1164798" y="1325758"/>
                  <a:pt x="1038190" y="1118898"/>
                  <a:pt x="1038190" y="882467"/>
                </a:cubicBezTo>
                <a:cubicBezTo>
                  <a:pt x="1038190" y="580157"/>
                  <a:pt x="1245184" y="326193"/>
                  <a:pt x="1525754" y="256843"/>
                </a:cubicBezTo>
                <a:close/>
                <a:moveTo>
                  <a:pt x="1682713" y="0"/>
                </a:moveTo>
                <a:cubicBezTo>
                  <a:pt x="2385858" y="36225"/>
                  <a:pt x="3265322" y="653066"/>
                  <a:pt x="3365400" y="875412"/>
                </a:cubicBezTo>
                <a:lnTo>
                  <a:pt x="3372524" y="875397"/>
                </a:lnTo>
                <a:lnTo>
                  <a:pt x="3368881" y="882344"/>
                </a:lnTo>
                <a:lnTo>
                  <a:pt x="3372524" y="889597"/>
                </a:lnTo>
                <a:lnTo>
                  <a:pt x="3365086" y="889581"/>
                </a:lnTo>
                <a:cubicBezTo>
                  <a:pt x="3348713" y="1110249"/>
                  <a:pt x="2385134" y="1692746"/>
                  <a:pt x="1682713" y="1727404"/>
                </a:cubicBezTo>
                <a:cubicBezTo>
                  <a:pt x="901706" y="1708470"/>
                  <a:pt x="21301" y="1064732"/>
                  <a:pt x="0" y="882497"/>
                </a:cubicBezTo>
                <a:lnTo>
                  <a:pt x="0" y="882184"/>
                </a:lnTo>
                <a:cubicBezTo>
                  <a:pt x="0" y="691908"/>
                  <a:pt x="901706" y="19770"/>
                  <a:pt x="168271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19" name="Freeform 99">
            <a:extLst>
              <a:ext uri="{FF2B5EF4-FFF2-40B4-BE49-F238E27FC236}">
                <a16:creationId xmlns:a16="http://schemas.microsoft.com/office/drawing/2014/main" id="{096D28ED-2C75-F5BB-15C4-374CCC1F6015}"/>
              </a:ext>
            </a:extLst>
          </p:cNvPr>
          <p:cNvSpPr>
            <a:spLocks noChangeAspect="1"/>
          </p:cNvSpPr>
          <p:nvPr/>
        </p:nvSpPr>
        <p:spPr>
          <a:xfrm>
            <a:off x="5290239" y="1795105"/>
            <a:ext cx="388767" cy="486441"/>
          </a:xfrm>
          <a:custGeom>
            <a:avLst/>
            <a:gdLst/>
            <a:ahLst/>
            <a:cxnLst/>
            <a:rect l="l" t="t" r="r" b="b"/>
            <a:pathLst>
              <a:path w="2427821" h="3249943">
                <a:moveTo>
                  <a:pt x="1783445" y="477276"/>
                </a:moveTo>
                <a:cubicBezTo>
                  <a:pt x="1867295" y="479049"/>
                  <a:pt x="1940306" y="495815"/>
                  <a:pt x="1995323" y="528655"/>
                </a:cubicBezTo>
                <a:cubicBezTo>
                  <a:pt x="2375187" y="892595"/>
                  <a:pt x="1478983" y="963108"/>
                  <a:pt x="1620010" y="1047270"/>
                </a:cubicBezTo>
                <a:cubicBezTo>
                  <a:pt x="1920260" y="1267909"/>
                  <a:pt x="2179568" y="1563610"/>
                  <a:pt x="2275102" y="1879783"/>
                </a:cubicBezTo>
                <a:cubicBezTo>
                  <a:pt x="2386559" y="2264195"/>
                  <a:pt x="2620845" y="2969329"/>
                  <a:pt x="2118153" y="3196792"/>
                </a:cubicBezTo>
                <a:cubicBezTo>
                  <a:pt x="862559" y="3474297"/>
                  <a:pt x="146052" y="2612212"/>
                  <a:pt x="9574" y="1838839"/>
                </a:cubicBezTo>
                <a:cubicBezTo>
                  <a:pt x="-38192" y="1613652"/>
                  <a:pt x="98284" y="1313401"/>
                  <a:pt x="296177" y="1170100"/>
                </a:cubicBezTo>
                <a:cubicBezTo>
                  <a:pt x="391711" y="1081390"/>
                  <a:pt x="330296" y="876673"/>
                  <a:pt x="323472" y="671956"/>
                </a:cubicBezTo>
                <a:cubicBezTo>
                  <a:pt x="296177" y="474063"/>
                  <a:pt x="760199" y="351234"/>
                  <a:pt x="664666" y="1211043"/>
                </a:cubicBezTo>
                <a:cubicBezTo>
                  <a:pt x="853176" y="743465"/>
                  <a:pt x="1420091" y="469595"/>
                  <a:pt x="1783445" y="477276"/>
                </a:cubicBezTo>
                <a:close/>
                <a:moveTo>
                  <a:pt x="1024970" y="33"/>
                </a:moveTo>
                <a:cubicBezTo>
                  <a:pt x="1115949" y="3590"/>
                  <a:pt x="1140206" y="286408"/>
                  <a:pt x="1176458" y="269348"/>
                </a:cubicBezTo>
                <a:cubicBezTo>
                  <a:pt x="1251521" y="278446"/>
                  <a:pt x="1265168" y="21414"/>
                  <a:pt x="1401646" y="44160"/>
                </a:cubicBezTo>
                <a:cubicBezTo>
                  <a:pt x="1469884" y="71456"/>
                  <a:pt x="1374351" y="221581"/>
                  <a:pt x="1360703" y="310292"/>
                </a:cubicBezTo>
                <a:lnTo>
                  <a:pt x="1517652" y="453593"/>
                </a:lnTo>
                <a:cubicBezTo>
                  <a:pt x="974016" y="540030"/>
                  <a:pt x="901229" y="790238"/>
                  <a:pt x="753379" y="951737"/>
                </a:cubicBezTo>
                <a:lnTo>
                  <a:pt x="705610" y="644662"/>
                </a:lnTo>
                <a:lnTo>
                  <a:pt x="787497" y="521832"/>
                </a:lnTo>
                <a:cubicBezTo>
                  <a:pt x="712435" y="433122"/>
                  <a:pt x="446303" y="364883"/>
                  <a:pt x="562310" y="255701"/>
                </a:cubicBezTo>
                <a:cubicBezTo>
                  <a:pt x="739730" y="98751"/>
                  <a:pt x="862560" y="337587"/>
                  <a:pt x="1012685" y="378530"/>
                </a:cubicBezTo>
                <a:cubicBezTo>
                  <a:pt x="1010410" y="253426"/>
                  <a:pt x="796596" y="101025"/>
                  <a:pt x="1005861" y="3217"/>
                </a:cubicBezTo>
                <a:cubicBezTo>
                  <a:pt x="1012543" y="800"/>
                  <a:pt x="1018905" y="-204"/>
                  <a:pt x="1024970" y="3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20" name="Oval 10">
            <a:extLst>
              <a:ext uri="{FF2B5EF4-FFF2-40B4-BE49-F238E27FC236}">
                <a16:creationId xmlns:a16="http://schemas.microsoft.com/office/drawing/2014/main" id="{8054FDBA-9EA4-DBD5-786D-D3D8334139D8}"/>
              </a:ext>
            </a:extLst>
          </p:cNvPr>
          <p:cNvSpPr/>
          <p:nvPr/>
        </p:nvSpPr>
        <p:spPr>
          <a:xfrm>
            <a:off x="6847731" y="1796122"/>
            <a:ext cx="486653" cy="484407"/>
          </a:xfrm>
          <a:custGeom>
            <a:avLst/>
            <a:gdLst/>
            <a:ahLst/>
            <a:cxnLst/>
            <a:rect l="l" t="t" r="r" b="b"/>
            <a:pathLst>
              <a:path w="3229769" h="3214867">
                <a:moveTo>
                  <a:pt x="388922" y="0"/>
                </a:moveTo>
                <a:cubicBezTo>
                  <a:pt x="481031" y="0"/>
                  <a:pt x="564991" y="34887"/>
                  <a:pt x="627459" y="93109"/>
                </a:cubicBezTo>
                <a:cubicBezTo>
                  <a:pt x="689927" y="34887"/>
                  <a:pt x="773888" y="0"/>
                  <a:pt x="865996" y="0"/>
                </a:cubicBezTo>
                <a:cubicBezTo>
                  <a:pt x="958105" y="0"/>
                  <a:pt x="1042065" y="34887"/>
                  <a:pt x="1104533" y="93109"/>
                </a:cubicBezTo>
                <a:cubicBezTo>
                  <a:pt x="1167001" y="34887"/>
                  <a:pt x="1250962" y="0"/>
                  <a:pt x="1343070" y="0"/>
                </a:cubicBezTo>
                <a:cubicBezTo>
                  <a:pt x="1435179" y="0"/>
                  <a:pt x="1519139" y="34887"/>
                  <a:pt x="1581607" y="93109"/>
                </a:cubicBezTo>
                <a:cubicBezTo>
                  <a:pt x="1644075" y="34887"/>
                  <a:pt x="1728036" y="0"/>
                  <a:pt x="1820144" y="0"/>
                </a:cubicBezTo>
                <a:cubicBezTo>
                  <a:pt x="1912253" y="0"/>
                  <a:pt x="1996213" y="34887"/>
                  <a:pt x="2058681" y="93109"/>
                </a:cubicBezTo>
                <a:cubicBezTo>
                  <a:pt x="2121149" y="34887"/>
                  <a:pt x="2205110" y="0"/>
                  <a:pt x="2297218" y="0"/>
                </a:cubicBezTo>
                <a:cubicBezTo>
                  <a:pt x="2389326" y="0"/>
                  <a:pt x="2473286" y="34887"/>
                  <a:pt x="2535755" y="93108"/>
                </a:cubicBezTo>
                <a:cubicBezTo>
                  <a:pt x="2598223" y="34887"/>
                  <a:pt x="2682183" y="0"/>
                  <a:pt x="2774291" y="0"/>
                </a:cubicBezTo>
                <a:cubicBezTo>
                  <a:pt x="2971429" y="0"/>
                  <a:pt x="3131241" y="159812"/>
                  <a:pt x="3131241" y="356950"/>
                </a:cubicBezTo>
                <a:cubicBezTo>
                  <a:pt x="3131241" y="414550"/>
                  <a:pt x="3117598" y="468963"/>
                  <a:pt x="3092026" y="516460"/>
                </a:cubicBezTo>
                <a:cubicBezTo>
                  <a:pt x="3176259" y="580602"/>
                  <a:pt x="3229769" y="682177"/>
                  <a:pt x="3229769" y="796250"/>
                </a:cubicBezTo>
                <a:cubicBezTo>
                  <a:pt x="3229769" y="902465"/>
                  <a:pt x="3183377" y="997845"/>
                  <a:pt x="3108820" y="1062184"/>
                </a:cubicBezTo>
                <a:cubicBezTo>
                  <a:pt x="3183377" y="1126523"/>
                  <a:pt x="3229769" y="1221903"/>
                  <a:pt x="3229769" y="1328118"/>
                </a:cubicBezTo>
                <a:cubicBezTo>
                  <a:pt x="3229769" y="1434333"/>
                  <a:pt x="3183377" y="1529713"/>
                  <a:pt x="3108820" y="1594052"/>
                </a:cubicBezTo>
                <a:cubicBezTo>
                  <a:pt x="3183377" y="1658391"/>
                  <a:pt x="3229769" y="1753771"/>
                  <a:pt x="3229769" y="1859986"/>
                </a:cubicBezTo>
                <a:cubicBezTo>
                  <a:pt x="3229769" y="2057124"/>
                  <a:pt x="3069957" y="2216936"/>
                  <a:pt x="2872819" y="2216936"/>
                </a:cubicBezTo>
                <a:lnTo>
                  <a:pt x="2849067" y="2214542"/>
                </a:lnTo>
                <a:cubicBezTo>
                  <a:pt x="2790894" y="2329236"/>
                  <a:pt x="2671548" y="2406987"/>
                  <a:pt x="2534043" y="2406987"/>
                </a:cubicBezTo>
                <a:cubicBezTo>
                  <a:pt x="2483158" y="2406987"/>
                  <a:pt x="2434760" y="2396340"/>
                  <a:pt x="2391120" y="2376775"/>
                </a:cubicBezTo>
                <a:cubicBezTo>
                  <a:pt x="2326908" y="2456876"/>
                  <a:pt x="2228003" y="2507238"/>
                  <a:pt x="2117336" y="2507238"/>
                </a:cubicBezTo>
                <a:lnTo>
                  <a:pt x="2081608" y="2503636"/>
                </a:lnTo>
                <a:cubicBezTo>
                  <a:pt x="2058765" y="2546355"/>
                  <a:pt x="2027330" y="2583686"/>
                  <a:pt x="1987704" y="2611019"/>
                </a:cubicBezTo>
                <a:cubicBezTo>
                  <a:pt x="2049806" y="2674751"/>
                  <a:pt x="2087711" y="2761907"/>
                  <a:pt x="2087711" y="2857917"/>
                </a:cubicBezTo>
                <a:cubicBezTo>
                  <a:pt x="2087711" y="3055055"/>
                  <a:pt x="1927899" y="3214867"/>
                  <a:pt x="1730761" y="3214867"/>
                </a:cubicBezTo>
                <a:cubicBezTo>
                  <a:pt x="1533623" y="3214867"/>
                  <a:pt x="1373811" y="3055055"/>
                  <a:pt x="1373811" y="2857917"/>
                </a:cubicBezTo>
                <a:cubicBezTo>
                  <a:pt x="1373811" y="2743560"/>
                  <a:pt x="1427588" y="2641764"/>
                  <a:pt x="1512161" y="2577627"/>
                </a:cubicBezTo>
                <a:cubicBezTo>
                  <a:pt x="1450743" y="2514125"/>
                  <a:pt x="1413385" y="2427536"/>
                  <a:pt x="1413385" y="2332221"/>
                </a:cubicBezTo>
                <a:cubicBezTo>
                  <a:pt x="1413385" y="2135083"/>
                  <a:pt x="1573197" y="1975271"/>
                  <a:pt x="1770335" y="1975271"/>
                </a:cubicBezTo>
                <a:lnTo>
                  <a:pt x="1806063" y="1978873"/>
                </a:lnTo>
                <a:cubicBezTo>
                  <a:pt x="1865384" y="1867935"/>
                  <a:pt x="1982649" y="1793338"/>
                  <a:pt x="2117336" y="1793338"/>
                </a:cubicBezTo>
                <a:cubicBezTo>
                  <a:pt x="2168221" y="1793338"/>
                  <a:pt x="2216619" y="1803986"/>
                  <a:pt x="2260259" y="1823550"/>
                </a:cubicBezTo>
                <a:cubicBezTo>
                  <a:pt x="2324471" y="1743450"/>
                  <a:pt x="2423376" y="1693087"/>
                  <a:pt x="2534043" y="1693087"/>
                </a:cubicBezTo>
                <a:lnTo>
                  <a:pt x="2557875" y="1695490"/>
                </a:lnTo>
                <a:cubicBezTo>
                  <a:pt x="2576891" y="1656391"/>
                  <a:pt x="2604151" y="1622242"/>
                  <a:pt x="2636819" y="1594052"/>
                </a:cubicBezTo>
                <a:cubicBezTo>
                  <a:pt x="2562261" y="1529713"/>
                  <a:pt x="2515869" y="1434333"/>
                  <a:pt x="2515869" y="1328118"/>
                </a:cubicBezTo>
                <a:cubicBezTo>
                  <a:pt x="2515869" y="1221903"/>
                  <a:pt x="2562261" y="1126523"/>
                  <a:pt x="2636819" y="1062184"/>
                </a:cubicBezTo>
                <a:cubicBezTo>
                  <a:pt x="2562261" y="997845"/>
                  <a:pt x="2515869" y="902465"/>
                  <a:pt x="2515869" y="796250"/>
                </a:cubicBezTo>
                <a:cubicBezTo>
                  <a:pt x="2515869" y="738650"/>
                  <a:pt x="2529512" y="684237"/>
                  <a:pt x="2555084" y="636740"/>
                </a:cubicBezTo>
                <a:lnTo>
                  <a:pt x="2537209" y="619592"/>
                </a:lnTo>
                <a:cubicBezTo>
                  <a:pt x="2474524" y="678496"/>
                  <a:pt x="2390006" y="713900"/>
                  <a:pt x="2297218" y="713900"/>
                </a:cubicBezTo>
                <a:cubicBezTo>
                  <a:pt x="2205110" y="713900"/>
                  <a:pt x="2121149" y="679013"/>
                  <a:pt x="2058681" y="620791"/>
                </a:cubicBezTo>
                <a:cubicBezTo>
                  <a:pt x="1996213" y="679013"/>
                  <a:pt x="1912253" y="713900"/>
                  <a:pt x="1820144" y="713900"/>
                </a:cubicBezTo>
                <a:cubicBezTo>
                  <a:pt x="1728036" y="713900"/>
                  <a:pt x="1644075" y="679013"/>
                  <a:pt x="1581607" y="620791"/>
                </a:cubicBezTo>
                <a:cubicBezTo>
                  <a:pt x="1519139" y="679013"/>
                  <a:pt x="1435179" y="713900"/>
                  <a:pt x="1343070" y="713900"/>
                </a:cubicBezTo>
                <a:cubicBezTo>
                  <a:pt x="1250962" y="713900"/>
                  <a:pt x="1167001" y="679013"/>
                  <a:pt x="1104533" y="620791"/>
                </a:cubicBezTo>
                <a:cubicBezTo>
                  <a:pt x="1042065" y="679013"/>
                  <a:pt x="958105" y="713900"/>
                  <a:pt x="865996" y="713900"/>
                </a:cubicBezTo>
                <a:cubicBezTo>
                  <a:pt x="773370" y="713900"/>
                  <a:pt x="688985" y="678620"/>
                  <a:pt x="626352" y="619878"/>
                </a:cubicBezTo>
                <a:cubicBezTo>
                  <a:pt x="623659" y="623930"/>
                  <a:pt x="620064" y="626957"/>
                  <a:pt x="616405" y="629911"/>
                </a:cubicBezTo>
                <a:cubicBezTo>
                  <a:pt x="686492" y="694366"/>
                  <a:pt x="729886" y="786957"/>
                  <a:pt x="729886" y="889683"/>
                </a:cubicBezTo>
                <a:cubicBezTo>
                  <a:pt x="729886" y="993972"/>
                  <a:pt x="685162" y="1087815"/>
                  <a:pt x="613058" y="1152216"/>
                </a:cubicBezTo>
                <a:cubicBezTo>
                  <a:pt x="675622" y="1216104"/>
                  <a:pt x="713900" y="1303645"/>
                  <a:pt x="713900" y="1400126"/>
                </a:cubicBezTo>
                <a:cubicBezTo>
                  <a:pt x="713900" y="1487795"/>
                  <a:pt x="682295" y="1568081"/>
                  <a:pt x="628622" y="1629172"/>
                </a:cubicBezTo>
                <a:cubicBezTo>
                  <a:pt x="691419" y="1693140"/>
                  <a:pt x="729886" y="1780874"/>
                  <a:pt x="729886" y="1877593"/>
                </a:cubicBezTo>
                <a:cubicBezTo>
                  <a:pt x="729886" y="2034043"/>
                  <a:pt x="629234" y="2166985"/>
                  <a:pt x="488639" y="2213706"/>
                </a:cubicBezTo>
                <a:lnTo>
                  <a:pt x="488639" y="2375547"/>
                </a:lnTo>
                <a:cubicBezTo>
                  <a:pt x="488639" y="2448277"/>
                  <a:pt x="429679" y="2507237"/>
                  <a:pt x="356949" y="2507237"/>
                </a:cubicBezTo>
                <a:cubicBezTo>
                  <a:pt x="284219" y="2507237"/>
                  <a:pt x="225259" y="2448277"/>
                  <a:pt x="225259" y="2375547"/>
                </a:cubicBezTo>
                <a:lnTo>
                  <a:pt x="225259" y="2201750"/>
                </a:lnTo>
                <a:cubicBezTo>
                  <a:pt x="101654" y="2146256"/>
                  <a:pt x="15986" y="2021929"/>
                  <a:pt x="15986" y="1877593"/>
                </a:cubicBezTo>
                <a:cubicBezTo>
                  <a:pt x="15986" y="1789924"/>
                  <a:pt x="47591" y="1709638"/>
                  <a:pt x="101264" y="1648547"/>
                </a:cubicBezTo>
                <a:cubicBezTo>
                  <a:pt x="38467" y="1584579"/>
                  <a:pt x="0" y="1496845"/>
                  <a:pt x="0" y="1400126"/>
                </a:cubicBezTo>
                <a:cubicBezTo>
                  <a:pt x="0" y="1295837"/>
                  <a:pt x="44724" y="1201994"/>
                  <a:pt x="116828" y="1137593"/>
                </a:cubicBezTo>
                <a:cubicBezTo>
                  <a:pt x="54264" y="1073704"/>
                  <a:pt x="15986" y="986164"/>
                  <a:pt x="15986" y="889683"/>
                </a:cubicBezTo>
                <a:cubicBezTo>
                  <a:pt x="15986" y="779482"/>
                  <a:pt x="65925" y="680945"/>
                  <a:pt x="145453" y="616722"/>
                </a:cubicBezTo>
                <a:cubicBezTo>
                  <a:pt x="75366" y="552267"/>
                  <a:pt x="31972" y="459676"/>
                  <a:pt x="31972" y="356950"/>
                </a:cubicBezTo>
                <a:cubicBezTo>
                  <a:pt x="31972" y="159812"/>
                  <a:pt x="191784" y="0"/>
                  <a:pt x="38892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21" name="Freeform 101">
            <a:extLst>
              <a:ext uri="{FF2B5EF4-FFF2-40B4-BE49-F238E27FC236}">
                <a16:creationId xmlns:a16="http://schemas.microsoft.com/office/drawing/2014/main" id="{82E5CE12-7150-AB28-BCB4-A18AE680BEF7}"/>
              </a:ext>
            </a:extLst>
          </p:cNvPr>
          <p:cNvSpPr/>
          <p:nvPr/>
        </p:nvSpPr>
        <p:spPr>
          <a:xfrm>
            <a:off x="8567964" y="1848812"/>
            <a:ext cx="284691" cy="379029"/>
          </a:xfrm>
          <a:custGeom>
            <a:avLst/>
            <a:gdLst>
              <a:gd name="connsiteX0" fmla="*/ 143301 w 1910686"/>
              <a:gd name="connsiteY0" fmla="*/ 0 h 3268639"/>
              <a:gd name="connsiteX1" fmla="*/ 0 w 1910686"/>
              <a:gd name="connsiteY1" fmla="*/ 1705970 h 3268639"/>
              <a:gd name="connsiteX2" fmla="*/ 436728 w 1910686"/>
              <a:gd name="connsiteY2" fmla="*/ 3268639 h 3268639"/>
              <a:gd name="connsiteX3" fmla="*/ 928047 w 1910686"/>
              <a:gd name="connsiteY3" fmla="*/ 1944806 h 3268639"/>
              <a:gd name="connsiteX4" fmla="*/ 1364776 w 1910686"/>
              <a:gd name="connsiteY4" fmla="*/ 3268639 h 3268639"/>
              <a:gd name="connsiteX5" fmla="*/ 1910686 w 1910686"/>
              <a:gd name="connsiteY5" fmla="*/ 1726442 h 3268639"/>
              <a:gd name="connsiteX6" fmla="*/ 1603612 w 1910686"/>
              <a:gd name="connsiteY6" fmla="*/ 6824 h 3268639"/>
              <a:gd name="connsiteX7" fmla="*/ 1521725 w 1910686"/>
              <a:gd name="connsiteY7" fmla="*/ 20472 h 3268639"/>
              <a:gd name="connsiteX8" fmla="*/ 907576 w 1910686"/>
              <a:gd name="connsiteY8" fmla="*/ 163773 h 3268639"/>
              <a:gd name="connsiteX9" fmla="*/ 143301 w 1910686"/>
              <a:gd name="connsiteY9" fmla="*/ 0 h 3268639"/>
              <a:gd name="connsiteX0" fmla="*/ 143301 w 1910686"/>
              <a:gd name="connsiteY0" fmla="*/ 27296 h 3261815"/>
              <a:gd name="connsiteX1" fmla="*/ 0 w 1910686"/>
              <a:gd name="connsiteY1" fmla="*/ 1699146 h 3261815"/>
              <a:gd name="connsiteX2" fmla="*/ 436728 w 1910686"/>
              <a:gd name="connsiteY2" fmla="*/ 3261815 h 3261815"/>
              <a:gd name="connsiteX3" fmla="*/ 928047 w 1910686"/>
              <a:gd name="connsiteY3" fmla="*/ 1937982 h 3261815"/>
              <a:gd name="connsiteX4" fmla="*/ 1364776 w 1910686"/>
              <a:gd name="connsiteY4" fmla="*/ 3261815 h 3261815"/>
              <a:gd name="connsiteX5" fmla="*/ 1910686 w 1910686"/>
              <a:gd name="connsiteY5" fmla="*/ 1719618 h 3261815"/>
              <a:gd name="connsiteX6" fmla="*/ 1603612 w 1910686"/>
              <a:gd name="connsiteY6" fmla="*/ 0 h 3261815"/>
              <a:gd name="connsiteX7" fmla="*/ 1521725 w 1910686"/>
              <a:gd name="connsiteY7" fmla="*/ 13648 h 3261815"/>
              <a:gd name="connsiteX8" fmla="*/ 907576 w 1910686"/>
              <a:gd name="connsiteY8" fmla="*/ 156949 h 3261815"/>
              <a:gd name="connsiteX9" fmla="*/ 143301 w 1910686"/>
              <a:gd name="connsiteY9" fmla="*/ 27296 h 3261815"/>
              <a:gd name="connsiteX0" fmla="*/ 143301 w 1910686"/>
              <a:gd name="connsiteY0" fmla="*/ 27296 h 3261815"/>
              <a:gd name="connsiteX1" fmla="*/ 0 w 1910686"/>
              <a:gd name="connsiteY1" fmla="*/ 1699146 h 3261815"/>
              <a:gd name="connsiteX2" fmla="*/ 436728 w 1910686"/>
              <a:gd name="connsiteY2" fmla="*/ 3261815 h 3261815"/>
              <a:gd name="connsiteX3" fmla="*/ 928047 w 1910686"/>
              <a:gd name="connsiteY3" fmla="*/ 1937982 h 3261815"/>
              <a:gd name="connsiteX4" fmla="*/ 1364776 w 1910686"/>
              <a:gd name="connsiteY4" fmla="*/ 3261815 h 3261815"/>
              <a:gd name="connsiteX5" fmla="*/ 1910686 w 1910686"/>
              <a:gd name="connsiteY5" fmla="*/ 1719618 h 3261815"/>
              <a:gd name="connsiteX6" fmla="*/ 1603612 w 1910686"/>
              <a:gd name="connsiteY6" fmla="*/ 0 h 3261815"/>
              <a:gd name="connsiteX7" fmla="*/ 1521725 w 1910686"/>
              <a:gd name="connsiteY7" fmla="*/ 13648 h 3261815"/>
              <a:gd name="connsiteX8" fmla="*/ 907576 w 1910686"/>
              <a:gd name="connsiteY8" fmla="*/ 156949 h 3261815"/>
              <a:gd name="connsiteX9" fmla="*/ 143301 w 1910686"/>
              <a:gd name="connsiteY9" fmla="*/ 27296 h 3261815"/>
              <a:gd name="connsiteX0" fmla="*/ 326627 w 2094012"/>
              <a:gd name="connsiteY0" fmla="*/ 27296 h 3261815"/>
              <a:gd name="connsiteX1" fmla="*/ 183326 w 2094012"/>
              <a:gd name="connsiteY1" fmla="*/ 1699146 h 3261815"/>
              <a:gd name="connsiteX2" fmla="*/ 620054 w 2094012"/>
              <a:gd name="connsiteY2" fmla="*/ 3261815 h 3261815"/>
              <a:gd name="connsiteX3" fmla="*/ 1111373 w 2094012"/>
              <a:gd name="connsiteY3" fmla="*/ 1937982 h 3261815"/>
              <a:gd name="connsiteX4" fmla="*/ 1548102 w 2094012"/>
              <a:gd name="connsiteY4" fmla="*/ 3261815 h 3261815"/>
              <a:gd name="connsiteX5" fmla="*/ 2094012 w 2094012"/>
              <a:gd name="connsiteY5" fmla="*/ 1719618 h 3261815"/>
              <a:gd name="connsiteX6" fmla="*/ 1786938 w 2094012"/>
              <a:gd name="connsiteY6" fmla="*/ 0 h 3261815"/>
              <a:gd name="connsiteX7" fmla="*/ 1705051 w 2094012"/>
              <a:gd name="connsiteY7" fmla="*/ 13648 h 3261815"/>
              <a:gd name="connsiteX8" fmla="*/ 1090902 w 2094012"/>
              <a:gd name="connsiteY8" fmla="*/ 156949 h 3261815"/>
              <a:gd name="connsiteX9" fmla="*/ 326627 w 2094012"/>
              <a:gd name="connsiteY9" fmla="*/ 27296 h 3261815"/>
              <a:gd name="connsiteX0" fmla="*/ 402442 w 2169827"/>
              <a:gd name="connsiteY0" fmla="*/ 27296 h 3261815"/>
              <a:gd name="connsiteX1" fmla="*/ 259141 w 2169827"/>
              <a:gd name="connsiteY1" fmla="*/ 1699146 h 3261815"/>
              <a:gd name="connsiteX2" fmla="*/ 695869 w 2169827"/>
              <a:gd name="connsiteY2" fmla="*/ 3261815 h 3261815"/>
              <a:gd name="connsiteX3" fmla="*/ 1187188 w 2169827"/>
              <a:gd name="connsiteY3" fmla="*/ 1937982 h 3261815"/>
              <a:gd name="connsiteX4" fmla="*/ 1623917 w 2169827"/>
              <a:gd name="connsiteY4" fmla="*/ 3261815 h 3261815"/>
              <a:gd name="connsiteX5" fmla="*/ 2169827 w 2169827"/>
              <a:gd name="connsiteY5" fmla="*/ 1719618 h 3261815"/>
              <a:gd name="connsiteX6" fmla="*/ 1862753 w 2169827"/>
              <a:gd name="connsiteY6" fmla="*/ 0 h 3261815"/>
              <a:gd name="connsiteX7" fmla="*/ 1780866 w 2169827"/>
              <a:gd name="connsiteY7" fmla="*/ 13648 h 3261815"/>
              <a:gd name="connsiteX8" fmla="*/ 1166717 w 2169827"/>
              <a:gd name="connsiteY8" fmla="*/ 156949 h 3261815"/>
              <a:gd name="connsiteX9" fmla="*/ 402442 w 2169827"/>
              <a:gd name="connsiteY9" fmla="*/ 27296 h 3261815"/>
              <a:gd name="connsiteX0" fmla="*/ 402442 w 2169827"/>
              <a:gd name="connsiteY0" fmla="*/ 27296 h 3261815"/>
              <a:gd name="connsiteX1" fmla="*/ 259141 w 2169827"/>
              <a:gd name="connsiteY1" fmla="*/ 1699146 h 3261815"/>
              <a:gd name="connsiteX2" fmla="*/ 695869 w 2169827"/>
              <a:gd name="connsiteY2" fmla="*/ 3261815 h 3261815"/>
              <a:gd name="connsiteX3" fmla="*/ 1187188 w 2169827"/>
              <a:gd name="connsiteY3" fmla="*/ 1937982 h 3261815"/>
              <a:gd name="connsiteX4" fmla="*/ 1623917 w 2169827"/>
              <a:gd name="connsiteY4" fmla="*/ 3261815 h 3261815"/>
              <a:gd name="connsiteX5" fmla="*/ 2169827 w 2169827"/>
              <a:gd name="connsiteY5" fmla="*/ 1719618 h 3261815"/>
              <a:gd name="connsiteX6" fmla="*/ 1862753 w 2169827"/>
              <a:gd name="connsiteY6" fmla="*/ 0 h 3261815"/>
              <a:gd name="connsiteX7" fmla="*/ 1780866 w 2169827"/>
              <a:gd name="connsiteY7" fmla="*/ 13648 h 3261815"/>
              <a:gd name="connsiteX8" fmla="*/ 1166717 w 2169827"/>
              <a:gd name="connsiteY8" fmla="*/ 156949 h 3261815"/>
              <a:gd name="connsiteX9" fmla="*/ 402442 w 2169827"/>
              <a:gd name="connsiteY9" fmla="*/ 27296 h 3261815"/>
              <a:gd name="connsiteX0" fmla="*/ 377501 w 2144886"/>
              <a:gd name="connsiteY0" fmla="*/ 27296 h 3261815"/>
              <a:gd name="connsiteX1" fmla="*/ 295615 w 2144886"/>
              <a:gd name="connsiteY1" fmla="*/ 1774209 h 3261815"/>
              <a:gd name="connsiteX2" fmla="*/ 670928 w 2144886"/>
              <a:gd name="connsiteY2" fmla="*/ 3261815 h 3261815"/>
              <a:gd name="connsiteX3" fmla="*/ 1162247 w 2144886"/>
              <a:gd name="connsiteY3" fmla="*/ 1937982 h 3261815"/>
              <a:gd name="connsiteX4" fmla="*/ 1598976 w 2144886"/>
              <a:gd name="connsiteY4" fmla="*/ 3261815 h 3261815"/>
              <a:gd name="connsiteX5" fmla="*/ 2144886 w 2144886"/>
              <a:gd name="connsiteY5" fmla="*/ 1719618 h 3261815"/>
              <a:gd name="connsiteX6" fmla="*/ 1837812 w 2144886"/>
              <a:gd name="connsiteY6" fmla="*/ 0 h 3261815"/>
              <a:gd name="connsiteX7" fmla="*/ 1755925 w 2144886"/>
              <a:gd name="connsiteY7" fmla="*/ 13648 h 3261815"/>
              <a:gd name="connsiteX8" fmla="*/ 1141776 w 2144886"/>
              <a:gd name="connsiteY8" fmla="*/ 156949 h 3261815"/>
              <a:gd name="connsiteX9" fmla="*/ 377501 w 2144886"/>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08239 w 2175624"/>
              <a:gd name="connsiteY0" fmla="*/ 27296 h 3261815"/>
              <a:gd name="connsiteX1" fmla="*/ 326353 w 2175624"/>
              <a:gd name="connsiteY1" fmla="*/ 1774209 h 3261815"/>
              <a:gd name="connsiteX2" fmla="*/ 701666 w 2175624"/>
              <a:gd name="connsiteY2" fmla="*/ 3261815 h 3261815"/>
              <a:gd name="connsiteX3" fmla="*/ 1192985 w 2175624"/>
              <a:gd name="connsiteY3" fmla="*/ 1937982 h 3261815"/>
              <a:gd name="connsiteX4" fmla="*/ 1629714 w 2175624"/>
              <a:gd name="connsiteY4" fmla="*/ 3261815 h 3261815"/>
              <a:gd name="connsiteX5" fmla="*/ 2175624 w 2175624"/>
              <a:gd name="connsiteY5" fmla="*/ 1719618 h 3261815"/>
              <a:gd name="connsiteX6" fmla="*/ 1868550 w 2175624"/>
              <a:gd name="connsiteY6" fmla="*/ 0 h 3261815"/>
              <a:gd name="connsiteX7" fmla="*/ 1786663 w 2175624"/>
              <a:gd name="connsiteY7" fmla="*/ 13648 h 3261815"/>
              <a:gd name="connsiteX8" fmla="*/ 1172514 w 2175624"/>
              <a:gd name="connsiteY8" fmla="*/ 156949 h 3261815"/>
              <a:gd name="connsiteX9" fmla="*/ 408239 w 2175624"/>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195900 w 2178539"/>
              <a:gd name="connsiteY3" fmla="*/ 1937982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32629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680396 w 2178539"/>
              <a:gd name="connsiteY4" fmla="*/ 3261815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78539"/>
              <a:gd name="connsiteY0" fmla="*/ 27296 h 3261815"/>
              <a:gd name="connsiteX1" fmla="*/ 322444 w 2178539"/>
              <a:gd name="connsiteY1" fmla="*/ 1801504 h 3261815"/>
              <a:gd name="connsiteX2" fmla="*/ 704581 w 2178539"/>
              <a:gd name="connsiteY2" fmla="*/ 3261815 h 3261815"/>
              <a:gd name="connsiteX3" fmla="*/ 1216372 w 2178539"/>
              <a:gd name="connsiteY3" fmla="*/ 1951629 h 3261815"/>
              <a:gd name="connsiteX4" fmla="*/ 1707692 w 2178539"/>
              <a:gd name="connsiteY4" fmla="*/ 3254991 h 3261815"/>
              <a:gd name="connsiteX5" fmla="*/ 2178539 w 2178539"/>
              <a:gd name="connsiteY5" fmla="*/ 1719618 h 3261815"/>
              <a:gd name="connsiteX6" fmla="*/ 1871465 w 2178539"/>
              <a:gd name="connsiteY6" fmla="*/ 0 h 3261815"/>
              <a:gd name="connsiteX7" fmla="*/ 1789578 w 2178539"/>
              <a:gd name="connsiteY7" fmla="*/ 13648 h 3261815"/>
              <a:gd name="connsiteX8" fmla="*/ 1175429 w 2178539"/>
              <a:gd name="connsiteY8" fmla="*/ 156949 h 3261815"/>
              <a:gd name="connsiteX9" fmla="*/ 411154 w 2178539"/>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144420"/>
              <a:gd name="connsiteY0" fmla="*/ 27296 h 3261815"/>
              <a:gd name="connsiteX1" fmla="*/ 322444 w 2144420"/>
              <a:gd name="connsiteY1" fmla="*/ 1801504 h 3261815"/>
              <a:gd name="connsiteX2" fmla="*/ 704581 w 2144420"/>
              <a:gd name="connsiteY2" fmla="*/ 3261815 h 3261815"/>
              <a:gd name="connsiteX3" fmla="*/ 1216372 w 2144420"/>
              <a:gd name="connsiteY3" fmla="*/ 1951629 h 3261815"/>
              <a:gd name="connsiteX4" fmla="*/ 1707692 w 2144420"/>
              <a:gd name="connsiteY4" fmla="*/ 3254991 h 3261815"/>
              <a:gd name="connsiteX5" fmla="*/ 2144420 w 2144420"/>
              <a:gd name="connsiteY5" fmla="*/ 1753737 h 3261815"/>
              <a:gd name="connsiteX6" fmla="*/ 1871465 w 2144420"/>
              <a:gd name="connsiteY6" fmla="*/ 0 h 3261815"/>
              <a:gd name="connsiteX7" fmla="*/ 1789578 w 2144420"/>
              <a:gd name="connsiteY7" fmla="*/ 13648 h 3261815"/>
              <a:gd name="connsiteX8" fmla="*/ 1175429 w 2144420"/>
              <a:gd name="connsiteY8" fmla="*/ 156949 h 3261815"/>
              <a:gd name="connsiteX9" fmla="*/ 411154 w 2144420"/>
              <a:gd name="connsiteY9" fmla="*/ 27296 h 3261815"/>
              <a:gd name="connsiteX0" fmla="*/ 411154 w 2205171"/>
              <a:gd name="connsiteY0" fmla="*/ 27296 h 3261815"/>
              <a:gd name="connsiteX1" fmla="*/ 322444 w 2205171"/>
              <a:gd name="connsiteY1" fmla="*/ 1801504 h 3261815"/>
              <a:gd name="connsiteX2" fmla="*/ 704581 w 2205171"/>
              <a:gd name="connsiteY2" fmla="*/ 3261815 h 3261815"/>
              <a:gd name="connsiteX3" fmla="*/ 1216372 w 2205171"/>
              <a:gd name="connsiteY3" fmla="*/ 1951629 h 3261815"/>
              <a:gd name="connsiteX4" fmla="*/ 1707692 w 2205171"/>
              <a:gd name="connsiteY4" fmla="*/ 3254991 h 3261815"/>
              <a:gd name="connsiteX5" fmla="*/ 2144420 w 2205171"/>
              <a:gd name="connsiteY5" fmla="*/ 1753737 h 3261815"/>
              <a:gd name="connsiteX6" fmla="*/ 1871465 w 2205171"/>
              <a:gd name="connsiteY6" fmla="*/ 0 h 3261815"/>
              <a:gd name="connsiteX7" fmla="*/ 1789578 w 2205171"/>
              <a:gd name="connsiteY7" fmla="*/ 13648 h 3261815"/>
              <a:gd name="connsiteX8" fmla="*/ 1175429 w 2205171"/>
              <a:gd name="connsiteY8" fmla="*/ 156949 h 3261815"/>
              <a:gd name="connsiteX9" fmla="*/ 411154 w 2205171"/>
              <a:gd name="connsiteY9" fmla="*/ 27296 h 3261815"/>
              <a:gd name="connsiteX0" fmla="*/ 411154 w 2145061"/>
              <a:gd name="connsiteY0" fmla="*/ 23869 h 3258388"/>
              <a:gd name="connsiteX1" fmla="*/ 322444 w 2145061"/>
              <a:gd name="connsiteY1" fmla="*/ 1798077 h 3258388"/>
              <a:gd name="connsiteX2" fmla="*/ 704581 w 2145061"/>
              <a:gd name="connsiteY2" fmla="*/ 3258388 h 3258388"/>
              <a:gd name="connsiteX3" fmla="*/ 1216372 w 2145061"/>
              <a:gd name="connsiteY3" fmla="*/ 1948202 h 3258388"/>
              <a:gd name="connsiteX4" fmla="*/ 1707692 w 2145061"/>
              <a:gd name="connsiteY4" fmla="*/ 3251564 h 3258388"/>
              <a:gd name="connsiteX5" fmla="*/ 2144420 w 2145061"/>
              <a:gd name="connsiteY5" fmla="*/ 1750310 h 3258388"/>
              <a:gd name="connsiteX6" fmla="*/ 1789578 w 2145061"/>
              <a:gd name="connsiteY6" fmla="*/ 10221 h 3258388"/>
              <a:gd name="connsiteX7" fmla="*/ 1175429 w 2145061"/>
              <a:gd name="connsiteY7" fmla="*/ 153522 h 3258388"/>
              <a:gd name="connsiteX8" fmla="*/ 411154 w 2145061"/>
              <a:gd name="connsiteY8" fmla="*/ 23869 h 3258388"/>
              <a:gd name="connsiteX0" fmla="*/ 411154 w 2146076"/>
              <a:gd name="connsiteY0" fmla="*/ 23869 h 3258388"/>
              <a:gd name="connsiteX1" fmla="*/ 322444 w 2146076"/>
              <a:gd name="connsiteY1" fmla="*/ 1798077 h 3258388"/>
              <a:gd name="connsiteX2" fmla="*/ 704581 w 2146076"/>
              <a:gd name="connsiteY2" fmla="*/ 3258388 h 3258388"/>
              <a:gd name="connsiteX3" fmla="*/ 1216372 w 2146076"/>
              <a:gd name="connsiteY3" fmla="*/ 1948202 h 3258388"/>
              <a:gd name="connsiteX4" fmla="*/ 1707692 w 2146076"/>
              <a:gd name="connsiteY4" fmla="*/ 3251564 h 3258388"/>
              <a:gd name="connsiteX5" fmla="*/ 2144420 w 2146076"/>
              <a:gd name="connsiteY5" fmla="*/ 1750310 h 3258388"/>
              <a:gd name="connsiteX6" fmla="*/ 1926056 w 2146076"/>
              <a:gd name="connsiteY6" fmla="*/ 17045 h 3258388"/>
              <a:gd name="connsiteX7" fmla="*/ 1175429 w 2146076"/>
              <a:gd name="connsiteY7" fmla="*/ 153522 h 3258388"/>
              <a:gd name="connsiteX8" fmla="*/ 411154 w 2146076"/>
              <a:gd name="connsiteY8" fmla="*/ 23869 h 3258388"/>
              <a:gd name="connsiteX0" fmla="*/ 411154 w 2374416"/>
              <a:gd name="connsiteY0" fmla="*/ 23869 h 3258388"/>
              <a:gd name="connsiteX1" fmla="*/ 322444 w 2374416"/>
              <a:gd name="connsiteY1" fmla="*/ 1798077 h 3258388"/>
              <a:gd name="connsiteX2" fmla="*/ 704581 w 2374416"/>
              <a:gd name="connsiteY2" fmla="*/ 3258388 h 3258388"/>
              <a:gd name="connsiteX3" fmla="*/ 1216372 w 2374416"/>
              <a:gd name="connsiteY3" fmla="*/ 1948202 h 3258388"/>
              <a:gd name="connsiteX4" fmla="*/ 1707692 w 2374416"/>
              <a:gd name="connsiteY4" fmla="*/ 3251564 h 3258388"/>
              <a:gd name="connsiteX5" fmla="*/ 2144420 w 2374416"/>
              <a:gd name="connsiteY5" fmla="*/ 1750310 h 3258388"/>
              <a:gd name="connsiteX6" fmla="*/ 1926056 w 2374416"/>
              <a:gd name="connsiteY6" fmla="*/ 17045 h 3258388"/>
              <a:gd name="connsiteX7" fmla="*/ 1175429 w 2374416"/>
              <a:gd name="connsiteY7" fmla="*/ 153522 h 3258388"/>
              <a:gd name="connsiteX8" fmla="*/ 411154 w 2374416"/>
              <a:gd name="connsiteY8" fmla="*/ 23869 h 3258388"/>
              <a:gd name="connsiteX0" fmla="*/ 411154 w 2441693"/>
              <a:gd name="connsiteY0" fmla="*/ 23869 h 3258388"/>
              <a:gd name="connsiteX1" fmla="*/ 322444 w 2441693"/>
              <a:gd name="connsiteY1" fmla="*/ 1798077 h 3258388"/>
              <a:gd name="connsiteX2" fmla="*/ 704581 w 2441693"/>
              <a:gd name="connsiteY2" fmla="*/ 3258388 h 3258388"/>
              <a:gd name="connsiteX3" fmla="*/ 1216372 w 2441693"/>
              <a:gd name="connsiteY3" fmla="*/ 1948202 h 3258388"/>
              <a:gd name="connsiteX4" fmla="*/ 1707692 w 2441693"/>
              <a:gd name="connsiteY4" fmla="*/ 3251564 h 3258388"/>
              <a:gd name="connsiteX5" fmla="*/ 2144420 w 2441693"/>
              <a:gd name="connsiteY5" fmla="*/ 1750310 h 3258388"/>
              <a:gd name="connsiteX6" fmla="*/ 1926056 w 2441693"/>
              <a:gd name="connsiteY6" fmla="*/ 17045 h 3258388"/>
              <a:gd name="connsiteX7" fmla="*/ 1175429 w 2441693"/>
              <a:gd name="connsiteY7" fmla="*/ 153522 h 3258388"/>
              <a:gd name="connsiteX8" fmla="*/ 411154 w 2441693"/>
              <a:gd name="connsiteY8" fmla="*/ 23869 h 3258388"/>
              <a:gd name="connsiteX0" fmla="*/ 411154 w 2377348"/>
              <a:gd name="connsiteY0" fmla="*/ 23869 h 3258388"/>
              <a:gd name="connsiteX1" fmla="*/ 322444 w 2377348"/>
              <a:gd name="connsiteY1" fmla="*/ 1798077 h 3258388"/>
              <a:gd name="connsiteX2" fmla="*/ 704581 w 2377348"/>
              <a:gd name="connsiteY2" fmla="*/ 3258388 h 3258388"/>
              <a:gd name="connsiteX3" fmla="*/ 1216372 w 2377348"/>
              <a:gd name="connsiteY3" fmla="*/ 1948202 h 3258388"/>
              <a:gd name="connsiteX4" fmla="*/ 1707692 w 2377348"/>
              <a:gd name="connsiteY4" fmla="*/ 3251564 h 3258388"/>
              <a:gd name="connsiteX5" fmla="*/ 2144420 w 2377348"/>
              <a:gd name="connsiteY5" fmla="*/ 1750310 h 3258388"/>
              <a:gd name="connsiteX6" fmla="*/ 1926056 w 2377348"/>
              <a:gd name="connsiteY6" fmla="*/ 17045 h 3258388"/>
              <a:gd name="connsiteX7" fmla="*/ 1175429 w 2377348"/>
              <a:gd name="connsiteY7" fmla="*/ 153522 h 3258388"/>
              <a:gd name="connsiteX8" fmla="*/ 411154 w 2377348"/>
              <a:gd name="connsiteY8" fmla="*/ 23869 h 3258388"/>
              <a:gd name="connsiteX0" fmla="*/ 411154 w 2424220"/>
              <a:gd name="connsiteY0" fmla="*/ 23869 h 3258388"/>
              <a:gd name="connsiteX1" fmla="*/ 322444 w 2424220"/>
              <a:gd name="connsiteY1" fmla="*/ 1798077 h 3258388"/>
              <a:gd name="connsiteX2" fmla="*/ 704581 w 2424220"/>
              <a:gd name="connsiteY2" fmla="*/ 3258388 h 3258388"/>
              <a:gd name="connsiteX3" fmla="*/ 1216372 w 2424220"/>
              <a:gd name="connsiteY3" fmla="*/ 1948202 h 3258388"/>
              <a:gd name="connsiteX4" fmla="*/ 1707692 w 2424220"/>
              <a:gd name="connsiteY4" fmla="*/ 3251564 h 3258388"/>
              <a:gd name="connsiteX5" fmla="*/ 2144420 w 2424220"/>
              <a:gd name="connsiteY5" fmla="*/ 1750310 h 3258388"/>
              <a:gd name="connsiteX6" fmla="*/ 1926056 w 2424220"/>
              <a:gd name="connsiteY6" fmla="*/ 17045 h 3258388"/>
              <a:gd name="connsiteX7" fmla="*/ 1175429 w 2424220"/>
              <a:gd name="connsiteY7" fmla="*/ 153522 h 3258388"/>
              <a:gd name="connsiteX8" fmla="*/ 411154 w 2424220"/>
              <a:gd name="connsiteY8" fmla="*/ 23869 h 3258388"/>
              <a:gd name="connsiteX0" fmla="*/ 411154 w 2449010"/>
              <a:gd name="connsiteY0" fmla="*/ 23869 h 3258388"/>
              <a:gd name="connsiteX1" fmla="*/ 322444 w 2449010"/>
              <a:gd name="connsiteY1" fmla="*/ 1798077 h 3258388"/>
              <a:gd name="connsiteX2" fmla="*/ 704581 w 2449010"/>
              <a:gd name="connsiteY2" fmla="*/ 3258388 h 3258388"/>
              <a:gd name="connsiteX3" fmla="*/ 1216372 w 2449010"/>
              <a:gd name="connsiteY3" fmla="*/ 1948202 h 3258388"/>
              <a:gd name="connsiteX4" fmla="*/ 1707692 w 2449010"/>
              <a:gd name="connsiteY4" fmla="*/ 3251564 h 3258388"/>
              <a:gd name="connsiteX5" fmla="*/ 2144420 w 2449010"/>
              <a:gd name="connsiteY5" fmla="*/ 1750310 h 3258388"/>
              <a:gd name="connsiteX6" fmla="*/ 1926056 w 2449010"/>
              <a:gd name="connsiteY6" fmla="*/ 17045 h 3258388"/>
              <a:gd name="connsiteX7" fmla="*/ 1175429 w 2449010"/>
              <a:gd name="connsiteY7" fmla="*/ 153522 h 3258388"/>
              <a:gd name="connsiteX8" fmla="*/ 411154 w 2449010"/>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 name="connsiteX0" fmla="*/ 411154 w 2433593"/>
              <a:gd name="connsiteY0" fmla="*/ 23869 h 3258388"/>
              <a:gd name="connsiteX1" fmla="*/ 322444 w 2433593"/>
              <a:gd name="connsiteY1" fmla="*/ 1798077 h 3258388"/>
              <a:gd name="connsiteX2" fmla="*/ 704581 w 2433593"/>
              <a:gd name="connsiteY2" fmla="*/ 3258388 h 3258388"/>
              <a:gd name="connsiteX3" fmla="*/ 1216372 w 2433593"/>
              <a:gd name="connsiteY3" fmla="*/ 1948202 h 3258388"/>
              <a:gd name="connsiteX4" fmla="*/ 1707692 w 2433593"/>
              <a:gd name="connsiteY4" fmla="*/ 3251564 h 3258388"/>
              <a:gd name="connsiteX5" fmla="*/ 2144420 w 2433593"/>
              <a:gd name="connsiteY5" fmla="*/ 1750310 h 3258388"/>
              <a:gd name="connsiteX6" fmla="*/ 1926056 w 2433593"/>
              <a:gd name="connsiteY6" fmla="*/ 17045 h 3258388"/>
              <a:gd name="connsiteX7" fmla="*/ 1175429 w 2433593"/>
              <a:gd name="connsiteY7" fmla="*/ 153522 h 3258388"/>
              <a:gd name="connsiteX8" fmla="*/ 411154 w 2433593"/>
              <a:gd name="connsiteY8" fmla="*/ 23869 h 3258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3593" h="3258388">
                <a:moveTo>
                  <a:pt x="411154" y="23869"/>
                </a:moveTo>
                <a:cubicBezTo>
                  <a:pt x="-257586" y="355964"/>
                  <a:pt x="22194" y="1036078"/>
                  <a:pt x="322444" y="1798077"/>
                </a:cubicBezTo>
                <a:cubicBezTo>
                  <a:pt x="338366" y="2660163"/>
                  <a:pt x="545357" y="3249289"/>
                  <a:pt x="704581" y="3258388"/>
                </a:cubicBezTo>
                <a:cubicBezTo>
                  <a:pt x="1018479" y="3247015"/>
                  <a:pt x="779644" y="1925457"/>
                  <a:pt x="1216372" y="1948202"/>
                </a:cubicBezTo>
                <a:cubicBezTo>
                  <a:pt x="1580313" y="1945929"/>
                  <a:pt x="1473406" y="3281133"/>
                  <a:pt x="1707692" y="3251564"/>
                </a:cubicBezTo>
                <a:cubicBezTo>
                  <a:pt x="2048886" y="3121910"/>
                  <a:pt x="2001118" y="2180214"/>
                  <a:pt x="2144420" y="1750310"/>
                </a:cubicBezTo>
                <a:cubicBezTo>
                  <a:pt x="2451495" y="1080432"/>
                  <a:pt x="2681232" y="64812"/>
                  <a:pt x="1926056" y="17045"/>
                </a:cubicBezTo>
                <a:lnTo>
                  <a:pt x="1175429" y="153522"/>
                </a:lnTo>
                <a:cubicBezTo>
                  <a:pt x="920671" y="110304"/>
                  <a:pt x="679560" y="-62566"/>
                  <a:pt x="411154" y="2386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grpSp>
        <p:nvGrpSpPr>
          <p:cNvPr id="222" name="Group 102">
            <a:extLst>
              <a:ext uri="{FF2B5EF4-FFF2-40B4-BE49-F238E27FC236}">
                <a16:creationId xmlns:a16="http://schemas.microsoft.com/office/drawing/2014/main" id="{9CA43AFF-DC04-0D81-636C-BA819D29B8B5}"/>
              </a:ext>
            </a:extLst>
          </p:cNvPr>
          <p:cNvGrpSpPr>
            <a:grpSpLocks noChangeAspect="1"/>
          </p:cNvGrpSpPr>
          <p:nvPr/>
        </p:nvGrpSpPr>
        <p:grpSpPr>
          <a:xfrm>
            <a:off x="6094923" y="2791958"/>
            <a:ext cx="325734" cy="529812"/>
            <a:chOff x="2071598" y="2060848"/>
            <a:chExt cx="1917605" cy="3137144"/>
          </a:xfrm>
          <a:solidFill>
            <a:schemeClr val="accent4"/>
          </a:solidFill>
        </p:grpSpPr>
        <p:sp>
          <p:nvSpPr>
            <p:cNvPr id="223" name="Freeform 103">
              <a:extLst>
                <a:ext uri="{FF2B5EF4-FFF2-40B4-BE49-F238E27FC236}">
                  <a16:creationId xmlns:a16="http://schemas.microsoft.com/office/drawing/2014/main" id="{A14D825E-E0CF-6F75-1F75-2276F11A1C6E}"/>
                </a:ext>
              </a:extLst>
            </p:cNvPr>
            <p:cNvSpPr/>
            <p:nvPr/>
          </p:nvSpPr>
          <p:spPr>
            <a:xfrm>
              <a:off x="2483768" y="2060848"/>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24" name="Freeform 104">
              <a:extLst>
                <a:ext uri="{FF2B5EF4-FFF2-40B4-BE49-F238E27FC236}">
                  <a16:creationId xmlns:a16="http://schemas.microsoft.com/office/drawing/2014/main" id="{ABBDD1E3-51B3-B65A-582D-B46334291129}"/>
                </a:ext>
              </a:extLst>
            </p:cNvPr>
            <p:cNvSpPr/>
            <p:nvPr/>
          </p:nvSpPr>
          <p:spPr>
            <a:xfrm rot="21253755">
              <a:off x="2170737" y="2710023"/>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25" name="Freeform 105">
              <a:extLst>
                <a:ext uri="{FF2B5EF4-FFF2-40B4-BE49-F238E27FC236}">
                  <a16:creationId xmlns:a16="http://schemas.microsoft.com/office/drawing/2014/main" id="{32E220DB-43BD-D742-968B-9D5B0E1335A7}"/>
                </a:ext>
              </a:extLst>
            </p:cNvPr>
            <p:cNvSpPr/>
            <p:nvPr/>
          </p:nvSpPr>
          <p:spPr>
            <a:xfrm rot="20634645">
              <a:off x="2071598" y="3466865"/>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26" name="Freeform 106">
              <a:extLst>
                <a:ext uri="{FF2B5EF4-FFF2-40B4-BE49-F238E27FC236}">
                  <a16:creationId xmlns:a16="http://schemas.microsoft.com/office/drawing/2014/main" id="{C7D7FF9D-588D-2235-605B-695CC7DC3976}"/>
                </a:ext>
              </a:extLst>
            </p:cNvPr>
            <p:cNvSpPr/>
            <p:nvPr/>
          </p:nvSpPr>
          <p:spPr>
            <a:xfrm rot="19632933">
              <a:off x="2257651" y="4182238"/>
              <a:ext cx="1505435" cy="1015754"/>
            </a:xfrm>
            <a:custGeom>
              <a:avLst/>
              <a:gdLst>
                <a:gd name="connsiteX0" fmla="*/ 812042 w 1535373"/>
                <a:gd name="connsiteY0" fmla="*/ 211541 h 921224"/>
                <a:gd name="connsiteX1" fmla="*/ 184245 w 1535373"/>
                <a:gd name="connsiteY1" fmla="*/ 0 h 921224"/>
                <a:gd name="connsiteX2" fmla="*/ 143301 w 1535373"/>
                <a:gd name="connsiteY2" fmla="*/ 293427 h 921224"/>
                <a:gd name="connsiteX3" fmla="*/ 0 w 1535373"/>
                <a:gd name="connsiteY3" fmla="*/ 477672 h 921224"/>
                <a:gd name="connsiteX4" fmla="*/ 600501 w 1535373"/>
                <a:gd name="connsiteY4" fmla="*/ 764275 h 921224"/>
                <a:gd name="connsiteX5" fmla="*/ 709684 w 1535373"/>
                <a:gd name="connsiteY5" fmla="*/ 655093 h 921224"/>
                <a:gd name="connsiteX6" fmla="*/ 887104 w 1535373"/>
                <a:gd name="connsiteY6" fmla="*/ 702860 h 921224"/>
                <a:gd name="connsiteX7" fmla="*/ 1201003 w 1535373"/>
                <a:gd name="connsiteY7" fmla="*/ 921224 h 921224"/>
                <a:gd name="connsiteX8" fmla="*/ 1535373 w 1535373"/>
                <a:gd name="connsiteY8" fmla="*/ 825690 h 921224"/>
                <a:gd name="connsiteX9" fmla="*/ 1201003 w 1535373"/>
                <a:gd name="connsiteY9" fmla="*/ 689212 h 921224"/>
                <a:gd name="connsiteX10" fmla="*/ 1262418 w 1535373"/>
                <a:gd name="connsiteY10" fmla="*/ 457200 h 921224"/>
                <a:gd name="connsiteX11" fmla="*/ 996287 w 1535373"/>
                <a:gd name="connsiteY11" fmla="*/ 348018 h 921224"/>
                <a:gd name="connsiteX12" fmla="*/ 921224 w 1535373"/>
                <a:gd name="connsiteY12" fmla="*/ 457200 h 921224"/>
                <a:gd name="connsiteX13" fmla="*/ 777922 w 1535373"/>
                <a:gd name="connsiteY13" fmla="*/ 395785 h 921224"/>
                <a:gd name="connsiteX14" fmla="*/ 812042 w 1535373"/>
                <a:gd name="connsiteY14" fmla="*/ 211541 h 921224"/>
                <a:gd name="connsiteX0" fmla="*/ 812042 w 1535373"/>
                <a:gd name="connsiteY0" fmla="*/ 191663 h 901346"/>
                <a:gd name="connsiteX1" fmla="*/ 208099 w 1535373"/>
                <a:gd name="connsiteY1" fmla="*/ 0 h 901346"/>
                <a:gd name="connsiteX2" fmla="*/ 143301 w 1535373"/>
                <a:gd name="connsiteY2" fmla="*/ 273549 h 901346"/>
                <a:gd name="connsiteX3" fmla="*/ 0 w 1535373"/>
                <a:gd name="connsiteY3" fmla="*/ 457794 h 901346"/>
                <a:gd name="connsiteX4" fmla="*/ 600501 w 1535373"/>
                <a:gd name="connsiteY4" fmla="*/ 744397 h 901346"/>
                <a:gd name="connsiteX5" fmla="*/ 709684 w 1535373"/>
                <a:gd name="connsiteY5" fmla="*/ 635215 h 901346"/>
                <a:gd name="connsiteX6" fmla="*/ 887104 w 1535373"/>
                <a:gd name="connsiteY6" fmla="*/ 682982 h 901346"/>
                <a:gd name="connsiteX7" fmla="*/ 1201003 w 1535373"/>
                <a:gd name="connsiteY7" fmla="*/ 901346 h 901346"/>
                <a:gd name="connsiteX8" fmla="*/ 1535373 w 1535373"/>
                <a:gd name="connsiteY8" fmla="*/ 805812 h 901346"/>
                <a:gd name="connsiteX9" fmla="*/ 1201003 w 1535373"/>
                <a:gd name="connsiteY9" fmla="*/ 669334 h 901346"/>
                <a:gd name="connsiteX10" fmla="*/ 1262418 w 1535373"/>
                <a:gd name="connsiteY10" fmla="*/ 437322 h 901346"/>
                <a:gd name="connsiteX11" fmla="*/ 996287 w 1535373"/>
                <a:gd name="connsiteY11" fmla="*/ 328140 h 901346"/>
                <a:gd name="connsiteX12" fmla="*/ 921224 w 1535373"/>
                <a:gd name="connsiteY12" fmla="*/ 437322 h 901346"/>
                <a:gd name="connsiteX13" fmla="*/ 777922 w 1535373"/>
                <a:gd name="connsiteY13" fmla="*/ 375907 h 901346"/>
                <a:gd name="connsiteX14" fmla="*/ 812042 w 1535373"/>
                <a:gd name="connsiteY14" fmla="*/ 191663 h 901346"/>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43301 w 1535373"/>
                <a:gd name="connsiteY2" fmla="*/ 286235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812042 w 1535373"/>
                <a:gd name="connsiteY0" fmla="*/ 204349 h 914032"/>
                <a:gd name="connsiteX1" fmla="*/ 208099 w 1535373"/>
                <a:gd name="connsiteY1" fmla="*/ 12686 h 914032"/>
                <a:gd name="connsiteX2" fmla="*/ 159203 w 1535373"/>
                <a:gd name="connsiteY2" fmla="*/ 306113 h 914032"/>
                <a:gd name="connsiteX3" fmla="*/ 0 w 1535373"/>
                <a:gd name="connsiteY3" fmla="*/ 470480 h 914032"/>
                <a:gd name="connsiteX4" fmla="*/ 600501 w 1535373"/>
                <a:gd name="connsiteY4" fmla="*/ 757083 h 914032"/>
                <a:gd name="connsiteX5" fmla="*/ 709684 w 1535373"/>
                <a:gd name="connsiteY5" fmla="*/ 647901 h 914032"/>
                <a:gd name="connsiteX6" fmla="*/ 887104 w 1535373"/>
                <a:gd name="connsiteY6" fmla="*/ 695668 h 914032"/>
                <a:gd name="connsiteX7" fmla="*/ 1201003 w 1535373"/>
                <a:gd name="connsiteY7" fmla="*/ 914032 h 914032"/>
                <a:gd name="connsiteX8" fmla="*/ 1535373 w 1535373"/>
                <a:gd name="connsiteY8" fmla="*/ 818498 h 914032"/>
                <a:gd name="connsiteX9" fmla="*/ 1201003 w 1535373"/>
                <a:gd name="connsiteY9" fmla="*/ 682020 h 914032"/>
                <a:gd name="connsiteX10" fmla="*/ 1262418 w 1535373"/>
                <a:gd name="connsiteY10" fmla="*/ 450008 h 914032"/>
                <a:gd name="connsiteX11" fmla="*/ 996287 w 1535373"/>
                <a:gd name="connsiteY11" fmla="*/ 340826 h 914032"/>
                <a:gd name="connsiteX12" fmla="*/ 921224 w 1535373"/>
                <a:gd name="connsiteY12" fmla="*/ 450008 h 914032"/>
                <a:gd name="connsiteX13" fmla="*/ 777922 w 1535373"/>
                <a:gd name="connsiteY13" fmla="*/ 388593 h 914032"/>
                <a:gd name="connsiteX14" fmla="*/ 812042 w 1535373"/>
                <a:gd name="connsiteY14" fmla="*/ 204349 h 914032"/>
                <a:gd name="connsiteX0" fmla="*/ 788188 w 1511519"/>
                <a:gd name="connsiteY0" fmla="*/ 204349 h 914032"/>
                <a:gd name="connsiteX1" fmla="*/ 184245 w 1511519"/>
                <a:gd name="connsiteY1" fmla="*/ 12686 h 914032"/>
                <a:gd name="connsiteX2" fmla="*/ 135349 w 1511519"/>
                <a:gd name="connsiteY2" fmla="*/ 306113 h 914032"/>
                <a:gd name="connsiteX3" fmla="*/ 0 w 1511519"/>
                <a:gd name="connsiteY3" fmla="*/ 518188 h 914032"/>
                <a:gd name="connsiteX4" fmla="*/ 576647 w 1511519"/>
                <a:gd name="connsiteY4" fmla="*/ 757083 h 914032"/>
                <a:gd name="connsiteX5" fmla="*/ 685830 w 1511519"/>
                <a:gd name="connsiteY5" fmla="*/ 647901 h 914032"/>
                <a:gd name="connsiteX6" fmla="*/ 863250 w 1511519"/>
                <a:gd name="connsiteY6" fmla="*/ 695668 h 914032"/>
                <a:gd name="connsiteX7" fmla="*/ 1177149 w 1511519"/>
                <a:gd name="connsiteY7" fmla="*/ 914032 h 914032"/>
                <a:gd name="connsiteX8" fmla="*/ 1511519 w 1511519"/>
                <a:gd name="connsiteY8" fmla="*/ 818498 h 914032"/>
                <a:gd name="connsiteX9" fmla="*/ 1177149 w 1511519"/>
                <a:gd name="connsiteY9" fmla="*/ 682020 h 914032"/>
                <a:gd name="connsiteX10" fmla="*/ 1238564 w 1511519"/>
                <a:gd name="connsiteY10" fmla="*/ 450008 h 914032"/>
                <a:gd name="connsiteX11" fmla="*/ 972433 w 1511519"/>
                <a:gd name="connsiteY11" fmla="*/ 340826 h 914032"/>
                <a:gd name="connsiteX12" fmla="*/ 897370 w 1511519"/>
                <a:gd name="connsiteY12" fmla="*/ 450008 h 914032"/>
                <a:gd name="connsiteX13" fmla="*/ 754068 w 1511519"/>
                <a:gd name="connsiteY13" fmla="*/ 388593 h 914032"/>
                <a:gd name="connsiteX14" fmla="*/ 788188 w 1511519"/>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2902 w 1526233"/>
                <a:gd name="connsiteY0" fmla="*/ 204349 h 914032"/>
                <a:gd name="connsiteX1" fmla="*/ 198959 w 1526233"/>
                <a:gd name="connsiteY1" fmla="*/ 12686 h 914032"/>
                <a:gd name="connsiteX2" fmla="*/ 150063 w 1526233"/>
                <a:gd name="connsiteY2" fmla="*/ 306113 h 914032"/>
                <a:gd name="connsiteX3" fmla="*/ 14714 w 1526233"/>
                <a:gd name="connsiteY3" fmla="*/ 518188 h 914032"/>
                <a:gd name="connsiteX4" fmla="*/ 591361 w 1526233"/>
                <a:gd name="connsiteY4" fmla="*/ 757083 h 914032"/>
                <a:gd name="connsiteX5" fmla="*/ 700544 w 1526233"/>
                <a:gd name="connsiteY5" fmla="*/ 647901 h 914032"/>
                <a:gd name="connsiteX6" fmla="*/ 877964 w 1526233"/>
                <a:gd name="connsiteY6" fmla="*/ 695668 h 914032"/>
                <a:gd name="connsiteX7" fmla="*/ 1191863 w 1526233"/>
                <a:gd name="connsiteY7" fmla="*/ 914032 h 914032"/>
                <a:gd name="connsiteX8" fmla="*/ 1526233 w 1526233"/>
                <a:gd name="connsiteY8" fmla="*/ 818498 h 914032"/>
                <a:gd name="connsiteX9" fmla="*/ 1191863 w 1526233"/>
                <a:gd name="connsiteY9" fmla="*/ 682020 h 914032"/>
                <a:gd name="connsiteX10" fmla="*/ 1253278 w 1526233"/>
                <a:gd name="connsiteY10" fmla="*/ 450008 h 914032"/>
                <a:gd name="connsiteX11" fmla="*/ 987147 w 1526233"/>
                <a:gd name="connsiteY11" fmla="*/ 340826 h 914032"/>
                <a:gd name="connsiteX12" fmla="*/ 912084 w 1526233"/>
                <a:gd name="connsiteY12" fmla="*/ 450008 h 914032"/>
                <a:gd name="connsiteX13" fmla="*/ 768782 w 1526233"/>
                <a:gd name="connsiteY13" fmla="*/ 388593 h 914032"/>
                <a:gd name="connsiteX14" fmla="*/ 802902 w 1526233"/>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588668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52279 w 1523540"/>
                <a:gd name="connsiteY4" fmla="*/ 757083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697851 w 1523540"/>
                <a:gd name="connsiteY5" fmla="*/ 647901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75271 w 1523540"/>
                <a:gd name="connsiteY6" fmla="*/ 695668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14032"/>
                <a:gd name="connsiteX1" fmla="*/ 196266 w 1523540"/>
                <a:gd name="connsiteY1" fmla="*/ 12686 h 914032"/>
                <a:gd name="connsiteX2" fmla="*/ 147370 w 1523540"/>
                <a:gd name="connsiteY2" fmla="*/ 306113 h 914032"/>
                <a:gd name="connsiteX3" fmla="*/ 12021 w 1523540"/>
                <a:gd name="connsiteY3" fmla="*/ 518188 h 914032"/>
                <a:gd name="connsiteX4" fmla="*/ 636377 w 1523540"/>
                <a:gd name="connsiteY4" fmla="*/ 741181 h 914032"/>
                <a:gd name="connsiteX5" fmla="*/ 705803 w 1523540"/>
                <a:gd name="connsiteY5" fmla="*/ 624047 h 914032"/>
                <a:gd name="connsiteX6" fmla="*/ 859369 w 1523540"/>
                <a:gd name="connsiteY6" fmla="*/ 679765 h 914032"/>
                <a:gd name="connsiteX7" fmla="*/ 1189170 w 1523540"/>
                <a:gd name="connsiteY7" fmla="*/ 914032 h 914032"/>
                <a:gd name="connsiteX8" fmla="*/ 1523540 w 1523540"/>
                <a:gd name="connsiteY8" fmla="*/ 818498 h 914032"/>
                <a:gd name="connsiteX9" fmla="*/ 1189170 w 1523540"/>
                <a:gd name="connsiteY9" fmla="*/ 682020 h 914032"/>
                <a:gd name="connsiteX10" fmla="*/ 1250585 w 1523540"/>
                <a:gd name="connsiteY10" fmla="*/ 450008 h 914032"/>
                <a:gd name="connsiteX11" fmla="*/ 984454 w 1523540"/>
                <a:gd name="connsiteY11" fmla="*/ 340826 h 914032"/>
                <a:gd name="connsiteX12" fmla="*/ 909391 w 1523540"/>
                <a:gd name="connsiteY12" fmla="*/ 450008 h 914032"/>
                <a:gd name="connsiteX13" fmla="*/ 766089 w 1523540"/>
                <a:gd name="connsiteY13" fmla="*/ 388593 h 914032"/>
                <a:gd name="connsiteX14" fmla="*/ 800209 w 1523540"/>
                <a:gd name="connsiteY14" fmla="*/ 204349 h 914032"/>
                <a:gd name="connsiteX0" fmla="*/ 800209 w 1523540"/>
                <a:gd name="connsiteY0" fmla="*/ 204349 h 982628"/>
                <a:gd name="connsiteX1" fmla="*/ 196266 w 1523540"/>
                <a:gd name="connsiteY1" fmla="*/ 12686 h 982628"/>
                <a:gd name="connsiteX2" fmla="*/ 147370 w 1523540"/>
                <a:gd name="connsiteY2" fmla="*/ 306113 h 982628"/>
                <a:gd name="connsiteX3" fmla="*/ 12021 w 1523540"/>
                <a:gd name="connsiteY3" fmla="*/ 518188 h 982628"/>
                <a:gd name="connsiteX4" fmla="*/ 636377 w 1523540"/>
                <a:gd name="connsiteY4" fmla="*/ 741181 h 982628"/>
                <a:gd name="connsiteX5" fmla="*/ 705803 w 1523540"/>
                <a:gd name="connsiteY5" fmla="*/ 624047 h 982628"/>
                <a:gd name="connsiteX6" fmla="*/ 859369 w 1523540"/>
                <a:gd name="connsiteY6" fmla="*/ 679765 h 982628"/>
                <a:gd name="connsiteX7" fmla="*/ 1189170 w 1523540"/>
                <a:gd name="connsiteY7" fmla="*/ 914032 h 982628"/>
                <a:gd name="connsiteX8" fmla="*/ 1523540 w 1523540"/>
                <a:gd name="connsiteY8" fmla="*/ 818498 h 982628"/>
                <a:gd name="connsiteX9" fmla="*/ 1189170 w 1523540"/>
                <a:gd name="connsiteY9" fmla="*/ 682020 h 982628"/>
                <a:gd name="connsiteX10" fmla="*/ 1250585 w 1523540"/>
                <a:gd name="connsiteY10" fmla="*/ 450008 h 982628"/>
                <a:gd name="connsiteX11" fmla="*/ 984454 w 1523540"/>
                <a:gd name="connsiteY11" fmla="*/ 340826 h 982628"/>
                <a:gd name="connsiteX12" fmla="*/ 909391 w 1523540"/>
                <a:gd name="connsiteY12" fmla="*/ 450008 h 982628"/>
                <a:gd name="connsiteX13" fmla="*/ 766089 w 1523540"/>
                <a:gd name="connsiteY13" fmla="*/ 388593 h 982628"/>
                <a:gd name="connsiteX14" fmla="*/ 800209 w 1523540"/>
                <a:gd name="connsiteY14" fmla="*/ 204349 h 982628"/>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89170 w 1554538"/>
                <a:gd name="connsiteY9" fmla="*/ 682020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54538"/>
                <a:gd name="connsiteY0" fmla="*/ 204349 h 982009"/>
                <a:gd name="connsiteX1" fmla="*/ 196266 w 1554538"/>
                <a:gd name="connsiteY1" fmla="*/ 12686 h 982009"/>
                <a:gd name="connsiteX2" fmla="*/ 147370 w 1554538"/>
                <a:gd name="connsiteY2" fmla="*/ 306113 h 982009"/>
                <a:gd name="connsiteX3" fmla="*/ 12021 w 1554538"/>
                <a:gd name="connsiteY3" fmla="*/ 518188 h 982009"/>
                <a:gd name="connsiteX4" fmla="*/ 636377 w 1554538"/>
                <a:gd name="connsiteY4" fmla="*/ 741181 h 982009"/>
                <a:gd name="connsiteX5" fmla="*/ 705803 w 1554538"/>
                <a:gd name="connsiteY5" fmla="*/ 624047 h 982009"/>
                <a:gd name="connsiteX6" fmla="*/ 859369 w 1554538"/>
                <a:gd name="connsiteY6" fmla="*/ 679765 h 982009"/>
                <a:gd name="connsiteX7" fmla="*/ 1189170 w 1554538"/>
                <a:gd name="connsiteY7" fmla="*/ 914032 h 982009"/>
                <a:gd name="connsiteX8" fmla="*/ 1523540 w 1554538"/>
                <a:gd name="connsiteY8" fmla="*/ 818498 h 982009"/>
                <a:gd name="connsiteX9" fmla="*/ 1173267 w 1554538"/>
                <a:gd name="connsiteY9" fmla="*/ 634312 h 982009"/>
                <a:gd name="connsiteX10" fmla="*/ 1250585 w 1554538"/>
                <a:gd name="connsiteY10" fmla="*/ 450008 h 982009"/>
                <a:gd name="connsiteX11" fmla="*/ 984454 w 1554538"/>
                <a:gd name="connsiteY11" fmla="*/ 340826 h 982009"/>
                <a:gd name="connsiteX12" fmla="*/ 909391 w 1554538"/>
                <a:gd name="connsiteY12" fmla="*/ 450008 h 982009"/>
                <a:gd name="connsiteX13" fmla="*/ 766089 w 1554538"/>
                <a:gd name="connsiteY13" fmla="*/ 388593 h 982009"/>
                <a:gd name="connsiteX14" fmla="*/ 800209 w 1554538"/>
                <a:gd name="connsiteY14" fmla="*/ 204349 h 982009"/>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42543"/>
                <a:gd name="connsiteY0" fmla="*/ 204349 h 976908"/>
                <a:gd name="connsiteX1" fmla="*/ 196266 w 1542543"/>
                <a:gd name="connsiteY1" fmla="*/ 12686 h 976908"/>
                <a:gd name="connsiteX2" fmla="*/ 147370 w 1542543"/>
                <a:gd name="connsiteY2" fmla="*/ 306113 h 976908"/>
                <a:gd name="connsiteX3" fmla="*/ 12021 w 1542543"/>
                <a:gd name="connsiteY3" fmla="*/ 518188 h 976908"/>
                <a:gd name="connsiteX4" fmla="*/ 636377 w 1542543"/>
                <a:gd name="connsiteY4" fmla="*/ 741181 h 976908"/>
                <a:gd name="connsiteX5" fmla="*/ 705803 w 1542543"/>
                <a:gd name="connsiteY5" fmla="*/ 624047 h 976908"/>
                <a:gd name="connsiteX6" fmla="*/ 859369 w 1542543"/>
                <a:gd name="connsiteY6" fmla="*/ 679765 h 976908"/>
                <a:gd name="connsiteX7" fmla="*/ 1189170 w 1542543"/>
                <a:gd name="connsiteY7" fmla="*/ 914032 h 976908"/>
                <a:gd name="connsiteX8" fmla="*/ 1507637 w 1542543"/>
                <a:gd name="connsiteY8" fmla="*/ 786693 h 976908"/>
                <a:gd name="connsiteX9" fmla="*/ 1173267 w 1542543"/>
                <a:gd name="connsiteY9" fmla="*/ 634312 h 976908"/>
                <a:gd name="connsiteX10" fmla="*/ 1250585 w 1542543"/>
                <a:gd name="connsiteY10" fmla="*/ 450008 h 976908"/>
                <a:gd name="connsiteX11" fmla="*/ 984454 w 1542543"/>
                <a:gd name="connsiteY11" fmla="*/ 340826 h 976908"/>
                <a:gd name="connsiteX12" fmla="*/ 909391 w 1542543"/>
                <a:gd name="connsiteY12" fmla="*/ 450008 h 976908"/>
                <a:gd name="connsiteX13" fmla="*/ 766089 w 1542543"/>
                <a:gd name="connsiteY13" fmla="*/ 388593 h 976908"/>
                <a:gd name="connsiteX14" fmla="*/ 800209 w 1542543"/>
                <a:gd name="connsiteY14" fmla="*/ 204349 h 976908"/>
                <a:gd name="connsiteX0" fmla="*/ 800209 w 1522966"/>
                <a:gd name="connsiteY0" fmla="*/ 204349 h 975249"/>
                <a:gd name="connsiteX1" fmla="*/ 196266 w 1522966"/>
                <a:gd name="connsiteY1" fmla="*/ 12686 h 975249"/>
                <a:gd name="connsiteX2" fmla="*/ 147370 w 1522966"/>
                <a:gd name="connsiteY2" fmla="*/ 306113 h 975249"/>
                <a:gd name="connsiteX3" fmla="*/ 12021 w 1522966"/>
                <a:gd name="connsiteY3" fmla="*/ 518188 h 975249"/>
                <a:gd name="connsiteX4" fmla="*/ 636377 w 1522966"/>
                <a:gd name="connsiteY4" fmla="*/ 741181 h 975249"/>
                <a:gd name="connsiteX5" fmla="*/ 705803 w 1522966"/>
                <a:gd name="connsiteY5" fmla="*/ 624047 h 975249"/>
                <a:gd name="connsiteX6" fmla="*/ 859369 w 1522966"/>
                <a:gd name="connsiteY6" fmla="*/ 679765 h 975249"/>
                <a:gd name="connsiteX7" fmla="*/ 1189170 w 1522966"/>
                <a:gd name="connsiteY7" fmla="*/ 914032 h 975249"/>
                <a:gd name="connsiteX8" fmla="*/ 1507637 w 1522966"/>
                <a:gd name="connsiteY8" fmla="*/ 786693 h 975249"/>
                <a:gd name="connsiteX9" fmla="*/ 1173267 w 1522966"/>
                <a:gd name="connsiteY9" fmla="*/ 634312 h 975249"/>
                <a:gd name="connsiteX10" fmla="*/ 1250585 w 1522966"/>
                <a:gd name="connsiteY10" fmla="*/ 450008 h 975249"/>
                <a:gd name="connsiteX11" fmla="*/ 984454 w 1522966"/>
                <a:gd name="connsiteY11" fmla="*/ 340826 h 975249"/>
                <a:gd name="connsiteX12" fmla="*/ 909391 w 1522966"/>
                <a:gd name="connsiteY12" fmla="*/ 450008 h 975249"/>
                <a:gd name="connsiteX13" fmla="*/ 766089 w 1522966"/>
                <a:gd name="connsiteY13" fmla="*/ 388593 h 975249"/>
                <a:gd name="connsiteX14" fmla="*/ 800209 w 1522966"/>
                <a:gd name="connsiteY14" fmla="*/ 204349 h 975249"/>
                <a:gd name="connsiteX0" fmla="*/ 800209 w 1538655"/>
                <a:gd name="connsiteY0" fmla="*/ 204349 h 976321"/>
                <a:gd name="connsiteX1" fmla="*/ 196266 w 1538655"/>
                <a:gd name="connsiteY1" fmla="*/ 12686 h 976321"/>
                <a:gd name="connsiteX2" fmla="*/ 147370 w 1538655"/>
                <a:gd name="connsiteY2" fmla="*/ 306113 h 976321"/>
                <a:gd name="connsiteX3" fmla="*/ 12021 w 1538655"/>
                <a:gd name="connsiteY3" fmla="*/ 518188 h 976321"/>
                <a:gd name="connsiteX4" fmla="*/ 636377 w 1538655"/>
                <a:gd name="connsiteY4" fmla="*/ 741181 h 976321"/>
                <a:gd name="connsiteX5" fmla="*/ 705803 w 1538655"/>
                <a:gd name="connsiteY5" fmla="*/ 624047 h 976321"/>
                <a:gd name="connsiteX6" fmla="*/ 859369 w 1538655"/>
                <a:gd name="connsiteY6" fmla="*/ 679765 h 976321"/>
                <a:gd name="connsiteX7" fmla="*/ 1189170 w 1538655"/>
                <a:gd name="connsiteY7" fmla="*/ 914032 h 976321"/>
                <a:gd name="connsiteX8" fmla="*/ 1507637 w 1538655"/>
                <a:gd name="connsiteY8" fmla="*/ 786693 h 976321"/>
                <a:gd name="connsiteX9" fmla="*/ 1173267 w 1538655"/>
                <a:gd name="connsiteY9" fmla="*/ 634312 h 976321"/>
                <a:gd name="connsiteX10" fmla="*/ 1250585 w 1538655"/>
                <a:gd name="connsiteY10" fmla="*/ 450008 h 976321"/>
                <a:gd name="connsiteX11" fmla="*/ 984454 w 1538655"/>
                <a:gd name="connsiteY11" fmla="*/ 340826 h 976321"/>
                <a:gd name="connsiteX12" fmla="*/ 909391 w 1538655"/>
                <a:gd name="connsiteY12" fmla="*/ 450008 h 976321"/>
                <a:gd name="connsiteX13" fmla="*/ 766089 w 1538655"/>
                <a:gd name="connsiteY13" fmla="*/ 388593 h 976321"/>
                <a:gd name="connsiteX14" fmla="*/ 800209 w 1538655"/>
                <a:gd name="connsiteY14" fmla="*/ 204349 h 976321"/>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84454 w 1556774"/>
                <a:gd name="connsiteY11" fmla="*/ 340826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50008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56774"/>
                <a:gd name="connsiteY0" fmla="*/ 204349 h 981339"/>
                <a:gd name="connsiteX1" fmla="*/ 196266 w 1556774"/>
                <a:gd name="connsiteY1" fmla="*/ 12686 h 981339"/>
                <a:gd name="connsiteX2" fmla="*/ 147370 w 1556774"/>
                <a:gd name="connsiteY2" fmla="*/ 306113 h 981339"/>
                <a:gd name="connsiteX3" fmla="*/ 12021 w 1556774"/>
                <a:gd name="connsiteY3" fmla="*/ 518188 h 981339"/>
                <a:gd name="connsiteX4" fmla="*/ 636377 w 1556774"/>
                <a:gd name="connsiteY4" fmla="*/ 741181 h 981339"/>
                <a:gd name="connsiteX5" fmla="*/ 705803 w 1556774"/>
                <a:gd name="connsiteY5" fmla="*/ 624047 h 981339"/>
                <a:gd name="connsiteX6" fmla="*/ 859369 w 1556774"/>
                <a:gd name="connsiteY6" fmla="*/ 679765 h 981339"/>
                <a:gd name="connsiteX7" fmla="*/ 1189170 w 1556774"/>
                <a:gd name="connsiteY7" fmla="*/ 914032 h 981339"/>
                <a:gd name="connsiteX8" fmla="*/ 1507637 w 1556774"/>
                <a:gd name="connsiteY8" fmla="*/ 786693 h 981339"/>
                <a:gd name="connsiteX9" fmla="*/ 1173267 w 1556774"/>
                <a:gd name="connsiteY9" fmla="*/ 634312 h 981339"/>
                <a:gd name="connsiteX10" fmla="*/ 1250585 w 1556774"/>
                <a:gd name="connsiteY10" fmla="*/ 438081 h 981339"/>
                <a:gd name="connsiteX11" fmla="*/ 964576 w 1556774"/>
                <a:gd name="connsiteY11" fmla="*/ 344802 h 981339"/>
                <a:gd name="connsiteX12" fmla="*/ 909391 w 1556774"/>
                <a:gd name="connsiteY12" fmla="*/ 450008 h 981339"/>
                <a:gd name="connsiteX13" fmla="*/ 766089 w 1556774"/>
                <a:gd name="connsiteY13" fmla="*/ 388593 h 981339"/>
                <a:gd name="connsiteX14" fmla="*/ 800209 w 1556774"/>
                <a:gd name="connsiteY14" fmla="*/ 204349 h 981339"/>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527868"/>
                <a:gd name="connsiteY0" fmla="*/ 204349 h 975126"/>
                <a:gd name="connsiteX1" fmla="*/ 196266 w 1527868"/>
                <a:gd name="connsiteY1" fmla="*/ 12686 h 975126"/>
                <a:gd name="connsiteX2" fmla="*/ 147370 w 1527868"/>
                <a:gd name="connsiteY2" fmla="*/ 306113 h 975126"/>
                <a:gd name="connsiteX3" fmla="*/ 12021 w 1527868"/>
                <a:gd name="connsiteY3" fmla="*/ 518188 h 975126"/>
                <a:gd name="connsiteX4" fmla="*/ 636377 w 1527868"/>
                <a:gd name="connsiteY4" fmla="*/ 741181 h 975126"/>
                <a:gd name="connsiteX5" fmla="*/ 705803 w 1527868"/>
                <a:gd name="connsiteY5" fmla="*/ 624047 h 975126"/>
                <a:gd name="connsiteX6" fmla="*/ 859369 w 1527868"/>
                <a:gd name="connsiteY6" fmla="*/ 679765 h 975126"/>
                <a:gd name="connsiteX7" fmla="*/ 1189170 w 1527868"/>
                <a:gd name="connsiteY7" fmla="*/ 914032 h 975126"/>
                <a:gd name="connsiteX8" fmla="*/ 1467881 w 1527868"/>
                <a:gd name="connsiteY8" fmla="*/ 742961 h 975126"/>
                <a:gd name="connsiteX9" fmla="*/ 1173267 w 1527868"/>
                <a:gd name="connsiteY9" fmla="*/ 634312 h 975126"/>
                <a:gd name="connsiteX10" fmla="*/ 1250585 w 1527868"/>
                <a:gd name="connsiteY10" fmla="*/ 438081 h 975126"/>
                <a:gd name="connsiteX11" fmla="*/ 964576 w 1527868"/>
                <a:gd name="connsiteY11" fmla="*/ 344802 h 975126"/>
                <a:gd name="connsiteX12" fmla="*/ 909391 w 1527868"/>
                <a:gd name="connsiteY12" fmla="*/ 450008 h 975126"/>
                <a:gd name="connsiteX13" fmla="*/ 766089 w 1527868"/>
                <a:gd name="connsiteY13" fmla="*/ 388593 h 975126"/>
                <a:gd name="connsiteX14" fmla="*/ 800209 w 1527868"/>
                <a:gd name="connsiteY14" fmla="*/ 204349 h 975126"/>
                <a:gd name="connsiteX0" fmla="*/ 800209 w 1499884"/>
                <a:gd name="connsiteY0" fmla="*/ 204349 h 986483"/>
                <a:gd name="connsiteX1" fmla="*/ 196266 w 1499884"/>
                <a:gd name="connsiteY1" fmla="*/ 12686 h 986483"/>
                <a:gd name="connsiteX2" fmla="*/ 147370 w 1499884"/>
                <a:gd name="connsiteY2" fmla="*/ 306113 h 986483"/>
                <a:gd name="connsiteX3" fmla="*/ 12021 w 1499884"/>
                <a:gd name="connsiteY3" fmla="*/ 518188 h 986483"/>
                <a:gd name="connsiteX4" fmla="*/ 636377 w 1499884"/>
                <a:gd name="connsiteY4" fmla="*/ 741181 h 986483"/>
                <a:gd name="connsiteX5" fmla="*/ 705803 w 1499884"/>
                <a:gd name="connsiteY5" fmla="*/ 624047 h 986483"/>
                <a:gd name="connsiteX6" fmla="*/ 859369 w 1499884"/>
                <a:gd name="connsiteY6" fmla="*/ 679765 h 986483"/>
                <a:gd name="connsiteX7" fmla="*/ 1189170 w 1499884"/>
                <a:gd name="connsiteY7" fmla="*/ 914032 h 986483"/>
                <a:gd name="connsiteX8" fmla="*/ 1467881 w 1499884"/>
                <a:gd name="connsiteY8" fmla="*/ 742961 h 986483"/>
                <a:gd name="connsiteX9" fmla="*/ 1173267 w 1499884"/>
                <a:gd name="connsiteY9" fmla="*/ 634312 h 986483"/>
                <a:gd name="connsiteX10" fmla="*/ 1250585 w 1499884"/>
                <a:gd name="connsiteY10" fmla="*/ 438081 h 986483"/>
                <a:gd name="connsiteX11" fmla="*/ 964576 w 1499884"/>
                <a:gd name="connsiteY11" fmla="*/ 344802 h 986483"/>
                <a:gd name="connsiteX12" fmla="*/ 909391 w 1499884"/>
                <a:gd name="connsiteY12" fmla="*/ 450008 h 986483"/>
                <a:gd name="connsiteX13" fmla="*/ 766089 w 1499884"/>
                <a:gd name="connsiteY13" fmla="*/ 388593 h 986483"/>
                <a:gd name="connsiteX14" fmla="*/ 800209 w 1499884"/>
                <a:gd name="connsiteY14" fmla="*/ 204349 h 986483"/>
                <a:gd name="connsiteX0" fmla="*/ 800209 w 1505435"/>
                <a:gd name="connsiteY0" fmla="*/ 204349 h 1015754"/>
                <a:gd name="connsiteX1" fmla="*/ 196266 w 1505435"/>
                <a:gd name="connsiteY1" fmla="*/ 12686 h 1015754"/>
                <a:gd name="connsiteX2" fmla="*/ 147370 w 1505435"/>
                <a:gd name="connsiteY2" fmla="*/ 306113 h 1015754"/>
                <a:gd name="connsiteX3" fmla="*/ 12021 w 1505435"/>
                <a:gd name="connsiteY3" fmla="*/ 518188 h 1015754"/>
                <a:gd name="connsiteX4" fmla="*/ 636377 w 1505435"/>
                <a:gd name="connsiteY4" fmla="*/ 741181 h 1015754"/>
                <a:gd name="connsiteX5" fmla="*/ 705803 w 1505435"/>
                <a:gd name="connsiteY5" fmla="*/ 624047 h 1015754"/>
                <a:gd name="connsiteX6" fmla="*/ 859369 w 1505435"/>
                <a:gd name="connsiteY6" fmla="*/ 679765 h 1015754"/>
                <a:gd name="connsiteX7" fmla="*/ 1189170 w 1505435"/>
                <a:gd name="connsiteY7" fmla="*/ 914032 h 1015754"/>
                <a:gd name="connsiteX8" fmla="*/ 1467881 w 1505435"/>
                <a:gd name="connsiteY8" fmla="*/ 742961 h 1015754"/>
                <a:gd name="connsiteX9" fmla="*/ 1173267 w 1505435"/>
                <a:gd name="connsiteY9" fmla="*/ 634312 h 1015754"/>
                <a:gd name="connsiteX10" fmla="*/ 1250585 w 1505435"/>
                <a:gd name="connsiteY10" fmla="*/ 438081 h 1015754"/>
                <a:gd name="connsiteX11" fmla="*/ 964576 w 1505435"/>
                <a:gd name="connsiteY11" fmla="*/ 344802 h 1015754"/>
                <a:gd name="connsiteX12" fmla="*/ 909391 w 1505435"/>
                <a:gd name="connsiteY12" fmla="*/ 450008 h 1015754"/>
                <a:gd name="connsiteX13" fmla="*/ 766089 w 1505435"/>
                <a:gd name="connsiteY13" fmla="*/ 388593 h 1015754"/>
                <a:gd name="connsiteX14" fmla="*/ 800209 w 1505435"/>
                <a:gd name="connsiteY14" fmla="*/ 204349 h 1015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05435" h="1015754">
                  <a:moveTo>
                    <a:pt x="800209" y="204349"/>
                  </a:moveTo>
                  <a:cubicBezTo>
                    <a:pt x="598895" y="140461"/>
                    <a:pt x="302164" y="-50647"/>
                    <a:pt x="196266" y="12686"/>
                  </a:cubicBezTo>
                  <a:cubicBezTo>
                    <a:pt x="103106" y="72064"/>
                    <a:pt x="168969" y="214930"/>
                    <a:pt x="147370" y="306113"/>
                  </a:cubicBezTo>
                  <a:cubicBezTo>
                    <a:pt x="102254" y="376805"/>
                    <a:pt x="-42253" y="455447"/>
                    <a:pt x="12021" y="518188"/>
                  </a:cubicBezTo>
                  <a:cubicBezTo>
                    <a:pt x="164480" y="669383"/>
                    <a:pt x="559454" y="713233"/>
                    <a:pt x="636377" y="741181"/>
                  </a:cubicBezTo>
                  <a:cubicBezTo>
                    <a:pt x="696624" y="733941"/>
                    <a:pt x="677361" y="671042"/>
                    <a:pt x="705803" y="624047"/>
                  </a:cubicBezTo>
                  <a:lnTo>
                    <a:pt x="859369" y="679765"/>
                  </a:lnTo>
                  <a:cubicBezTo>
                    <a:pt x="850034" y="889051"/>
                    <a:pt x="1063333" y="847870"/>
                    <a:pt x="1189170" y="914032"/>
                  </a:cubicBezTo>
                  <a:cubicBezTo>
                    <a:pt x="1618678" y="1176386"/>
                    <a:pt x="1495571" y="862271"/>
                    <a:pt x="1467881" y="742961"/>
                  </a:cubicBezTo>
                  <a:cubicBezTo>
                    <a:pt x="1356424" y="685542"/>
                    <a:pt x="1304603" y="671853"/>
                    <a:pt x="1173267" y="634312"/>
                  </a:cubicBezTo>
                  <a:cubicBezTo>
                    <a:pt x="1199040" y="568902"/>
                    <a:pt x="1292398" y="479637"/>
                    <a:pt x="1250585" y="438081"/>
                  </a:cubicBezTo>
                  <a:cubicBezTo>
                    <a:pt x="1165850" y="405662"/>
                    <a:pt x="1045335" y="381196"/>
                    <a:pt x="964576" y="344802"/>
                  </a:cubicBezTo>
                  <a:cubicBezTo>
                    <a:pt x="930279" y="379871"/>
                    <a:pt x="927786" y="414939"/>
                    <a:pt x="909391" y="450008"/>
                  </a:cubicBezTo>
                  <a:lnTo>
                    <a:pt x="766089" y="388593"/>
                  </a:lnTo>
                  <a:lnTo>
                    <a:pt x="800209" y="2043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grpSp>
      <p:sp>
        <p:nvSpPr>
          <p:cNvPr id="227" name="Freeform 107">
            <a:extLst>
              <a:ext uri="{FF2B5EF4-FFF2-40B4-BE49-F238E27FC236}">
                <a16:creationId xmlns:a16="http://schemas.microsoft.com/office/drawing/2014/main" id="{D2469CAB-AA0D-7076-D77E-B070187841DA}"/>
              </a:ext>
            </a:extLst>
          </p:cNvPr>
          <p:cNvSpPr>
            <a:spLocks noChangeAspect="1"/>
          </p:cNvSpPr>
          <p:nvPr/>
        </p:nvSpPr>
        <p:spPr>
          <a:xfrm>
            <a:off x="7006111" y="2791958"/>
            <a:ext cx="169894" cy="529812"/>
          </a:xfrm>
          <a:custGeom>
            <a:avLst/>
            <a:gdLst>
              <a:gd name="connsiteX0" fmla="*/ 430619 w 798902"/>
              <a:gd name="connsiteY0" fmla="*/ 1331843 h 2449001"/>
              <a:gd name="connsiteX1" fmla="*/ 541938 w 798902"/>
              <a:gd name="connsiteY1" fmla="*/ 1379551 h 2449001"/>
              <a:gd name="connsiteX2" fmla="*/ 780476 w 798902"/>
              <a:gd name="connsiteY2" fmla="*/ 1375575 h 2449001"/>
              <a:gd name="connsiteX3" fmla="*/ 625426 w 798902"/>
              <a:gd name="connsiteY3" fmla="*/ 1741335 h 2449001"/>
              <a:gd name="connsiteX4" fmla="*/ 609523 w 798902"/>
              <a:gd name="connsiteY4" fmla="*/ 2441050 h 2449001"/>
              <a:gd name="connsiteX5" fmla="*/ 319301 w 798902"/>
              <a:gd name="connsiteY5" fmla="*/ 2445025 h 2449001"/>
              <a:gd name="connsiteX6" fmla="*/ 211958 w 798902"/>
              <a:gd name="connsiteY6" fmla="*/ 1673750 h 2449001"/>
              <a:gd name="connsiteX7" fmla="*/ 207983 w 798902"/>
              <a:gd name="connsiteY7" fmla="*/ 2441050 h 2449001"/>
              <a:gd name="connsiteX8" fmla="*/ 136421 w 798902"/>
              <a:gd name="connsiteY8" fmla="*/ 2449001 h 2449001"/>
              <a:gd name="connsiteX9" fmla="*/ 5224 w 798902"/>
              <a:gd name="connsiteY9" fmla="*/ 1701579 h 2449001"/>
              <a:gd name="connsiteX10" fmla="*/ 37029 w 798902"/>
              <a:gd name="connsiteY10" fmla="*/ 1582309 h 2449001"/>
              <a:gd name="connsiteX11" fmla="*/ 76786 w 798902"/>
              <a:gd name="connsiteY11" fmla="*/ 1566407 h 2449001"/>
              <a:gd name="connsiteX12" fmla="*/ 89266 w 798902"/>
              <a:gd name="connsiteY12" fmla="*/ 1389262 h 2449001"/>
              <a:gd name="connsiteX13" fmla="*/ 339179 w 798902"/>
              <a:gd name="connsiteY13" fmla="*/ 1375575 h 2449001"/>
              <a:gd name="connsiteX14" fmla="*/ 430619 w 798902"/>
              <a:gd name="connsiteY14" fmla="*/ 1331843 h 2449001"/>
              <a:gd name="connsiteX15" fmla="*/ 243762 w 798902"/>
              <a:gd name="connsiteY15" fmla="*/ 0 h 2449001"/>
              <a:gd name="connsiteX16" fmla="*/ 557838 w 798902"/>
              <a:gd name="connsiteY16" fmla="*/ 0 h 2449001"/>
              <a:gd name="connsiteX17" fmla="*/ 689036 w 798902"/>
              <a:gd name="connsiteY17" fmla="*/ 962108 h 2449001"/>
              <a:gd name="connsiteX18" fmla="*/ 724816 w 798902"/>
              <a:gd name="connsiteY18" fmla="*/ 1307990 h 2449001"/>
              <a:gd name="connsiteX19" fmla="*/ 414715 w 798902"/>
              <a:gd name="connsiteY19" fmla="*/ 1268233 h 2449001"/>
              <a:gd name="connsiteX20" fmla="*/ 104615 w 798902"/>
              <a:gd name="connsiteY20" fmla="*/ 1288111 h 2449001"/>
              <a:gd name="connsiteX21" fmla="*/ 124493 w 798902"/>
              <a:gd name="connsiteY21" fmla="*/ 1017766 h 2449001"/>
              <a:gd name="connsiteX22" fmla="*/ 243762 w 798902"/>
              <a:gd name="connsiteY22" fmla="*/ 0 h 2449001"/>
              <a:gd name="connsiteX0" fmla="*/ 430619 w 798902"/>
              <a:gd name="connsiteY0" fmla="*/ 1331843 h 2449001"/>
              <a:gd name="connsiteX1" fmla="*/ 541938 w 798902"/>
              <a:gd name="connsiteY1" fmla="*/ 1379551 h 2449001"/>
              <a:gd name="connsiteX2" fmla="*/ 780476 w 798902"/>
              <a:gd name="connsiteY2" fmla="*/ 1375575 h 2449001"/>
              <a:gd name="connsiteX3" fmla="*/ 625426 w 798902"/>
              <a:gd name="connsiteY3" fmla="*/ 1741335 h 2449001"/>
              <a:gd name="connsiteX4" fmla="*/ 609523 w 798902"/>
              <a:gd name="connsiteY4" fmla="*/ 2441050 h 2449001"/>
              <a:gd name="connsiteX5" fmla="*/ 319301 w 798902"/>
              <a:gd name="connsiteY5" fmla="*/ 2445025 h 2449001"/>
              <a:gd name="connsiteX6" fmla="*/ 211958 w 798902"/>
              <a:gd name="connsiteY6" fmla="*/ 1673750 h 2449001"/>
              <a:gd name="connsiteX7" fmla="*/ 207983 w 798902"/>
              <a:gd name="connsiteY7" fmla="*/ 2441050 h 2449001"/>
              <a:gd name="connsiteX8" fmla="*/ 136421 w 798902"/>
              <a:gd name="connsiteY8" fmla="*/ 2449001 h 2449001"/>
              <a:gd name="connsiteX9" fmla="*/ 5224 w 798902"/>
              <a:gd name="connsiteY9" fmla="*/ 1701579 h 2449001"/>
              <a:gd name="connsiteX10" fmla="*/ 37029 w 798902"/>
              <a:gd name="connsiteY10" fmla="*/ 1582309 h 2449001"/>
              <a:gd name="connsiteX11" fmla="*/ 76786 w 798902"/>
              <a:gd name="connsiteY11" fmla="*/ 1566407 h 2449001"/>
              <a:gd name="connsiteX12" fmla="*/ 89266 w 798902"/>
              <a:gd name="connsiteY12" fmla="*/ 1389262 h 2449001"/>
              <a:gd name="connsiteX13" fmla="*/ 339179 w 798902"/>
              <a:gd name="connsiteY13" fmla="*/ 1375575 h 2449001"/>
              <a:gd name="connsiteX14" fmla="*/ 430619 w 798902"/>
              <a:gd name="connsiteY14" fmla="*/ 1331843 h 2449001"/>
              <a:gd name="connsiteX15" fmla="*/ 243762 w 798902"/>
              <a:gd name="connsiteY15" fmla="*/ 0 h 2449001"/>
              <a:gd name="connsiteX16" fmla="*/ 557838 w 798902"/>
              <a:gd name="connsiteY16" fmla="*/ 0 h 2449001"/>
              <a:gd name="connsiteX17" fmla="*/ 689036 w 798902"/>
              <a:gd name="connsiteY17" fmla="*/ 962108 h 2449001"/>
              <a:gd name="connsiteX18" fmla="*/ 724816 w 798902"/>
              <a:gd name="connsiteY18" fmla="*/ 1307990 h 2449001"/>
              <a:gd name="connsiteX19" fmla="*/ 414715 w 798902"/>
              <a:gd name="connsiteY19" fmla="*/ 1268233 h 2449001"/>
              <a:gd name="connsiteX20" fmla="*/ 104615 w 798902"/>
              <a:gd name="connsiteY20" fmla="*/ 1288111 h 2449001"/>
              <a:gd name="connsiteX21" fmla="*/ 124493 w 798902"/>
              <a:gd name="connsiteY21" fmla="*/ 1017766 h 2449001"/>
              <a:gd name="connsiteX22" fmla="*/ 243762 w 798902"/>
              <a:gd name="connsiteY22" fmla="*/ 0 h 2449001"/>
              <a:gd name="connsiteX0" fmla="*/ 430619 w 784764"/>
              <a:gd name="connsiteY0" fmla="*/ 1331843 h 2449001"/>
              <a:gd name="connsiteX1" fmla="*/ 541938 w 784764"/>
              <a:gd name="connsiteY1" fmla="*/ 1379551 h 2449001"/>
              <a:gd name="connsiteX2" fmla="*/ 763368 w 784764"/>
              <a:gd name="connsiteY2" fmla="*/ 1406369 h 2449001"/>
              <a:gd name="connsiteX3" fmla="*/ 625426 w 784764"/>
              <a:gd name="connsiteY3" fmla="*/ 1741335 h 2449001"/>
              <a:gd name="connsiteX4" fmla="*/ 609523 w 784764"/>
              <a:gd name="connsiteY4" fmla="*/ 2441050 h 2449001"/>
              <a:gd name="connsiteX5" fmla="*/ 319301 w 784764"/>
              <a:gd name="connsiteY5" fmla="*/ 2445025 h 2449001"/>
              <a:gd name="connsiteX6" fmla="*/ 211958 w 784764"/>
              <a:gd name="connsiteY6" fmla="*/ 1673750 h 2449001"/>
              <a:gd name="connsiteX7" fmla="*/ 207983 w 784764"/>
              <a:gd name="connsiteY7" fmla="*/ 2441050 h 2449001"/>
              <a:gd name="connsiteX8" fmla="*/ 136421 w 784764"/>
              <a:gd name="connsiteY8" fmla="*/ 2449001 h 2449001"/>
              <a:gd name="connsiteX9" fmla="*/ 5224 w 784764"/>
              <a:gd name="connsiteY9" fmla="*/ 1701579 h 2449001"/>
              <a:gd name="connsiteX10" fmla="*/ 37029 w 784764"/>
              <a:gd name="connsiteY10" fmla="*/ 1582309 h 2449001"/>
              <a:gd name="connsiteX11" fmla="*/ 76786 w 784764"/>
              <a:gd name="connsiteY11" fmla="*/ 1566407 h 2449001"/>
              <a:gd name="connsiteX12" fmla="*/ 89266 w 784764"/>
              <a:gd name="connsiteY12" fmla="*/ 1389262 h 2449001"/>
              <a:gd name="connsiteX13" fmla="*/ 339179 w 784764"/>
              <a:gd name="connsiteY13" fmla="*/ 1375575 h 2449001"/>
              <a:gd name="connsiteX14" fmla="*/ 430619 w 784764"/>
              <a:gd name="connsiteY14" fmla="*/ 1331843 h 2449001"/>
              <a:gd name="connsiteX15" fmla="*/ 243762 w 784764"/>
              <a:gd name="connsiteY15" fmla="*/ 0 h 2449001"/>
              <a:gd name="connsiteX16" fmla="*/ 557838 w 784764"/>
              <a:gd name="connsiteY16" fmla="*/ 0 h 2449001"/>
              <a:gd name="connsiteX17" fmla="*/ 689036 w 784764"/>
              <a:gd name="connsiteY17" fmla="*/ 962108 h 2449001"/>
              <a:gd name="connsiteX18" fmla="*/ 724816 w 784764"/>
              <a:gd name="connsiteY18" fmla="*/ 1307990 h 2449001"/>
              <a:gd name="connsiteX19" fmla="*/ 414715 w 784764"/>
              <a:gd name="connsiteY19" fmla="*/ 1268233 h 2449001"/>
              <a:gd name="connsiteX20" fmla="*/ 104615 w 784764"/>
              <a:gd name="connsiteY20" fmla="*/ 1288111 h 2449001"/>
              <a:gd name="connsiteX21" fmla="*/ 124493 w 784764"/>
              <a:gd name="connsiteY21" fmla="*/ 1017766 h 2449001"/>
              <a:gd name="connsiteX22" fmla="*/ 243762 w 784764"/>
              <a:gd name="connsiteY22" fmla="*/ 0 h 2449001"/>
              <a:gd name="connsiteX0" fmla="*/ 430619 w 784764"/>
              <a:gd name="connsiteY0" fmla="*/ 1331843 h 2449001"/>
              <a:gd name="connsiteX1" fmla="*/ 541938 w 784764"/>
              <a:gd name="connsiteY1" fmla="*/ 1379551 h 2449001"/>
              <a:gd name="connsiteX2" fmla="*/ 763368 w 784764"/>
              <a:gd name="connsiteY2" fmla="*/ 1406369 h 2449001"/>
              <a:gd name="connsiteX3" fmla="*/ 625426 w 784764"/>
              <a:gd name="connsiteY3" fmla="*/ 1741335 h 2449001"/>
              <a:gd name="connsiteX4" fmla="*/ 609523 w 784764"/>
              <a:gd name="connsiteY4" fmla="*/ 2441050 h 2449001"/>
              <a:gd name="connsiteX5" fmla="*/ 319301 w 784764"/>
              <a:gd name="connsiteY5" fmla="*/ 2445025 h 2449001"/>
              <a:gd name="connsiteX6" fmla="*/ 211958 w 784764"/>
              <a:gd name="connsiteY6" fmla="*/ 1673750 h 2449001"/>
              <a:gd name="connsiteX7" fmla="*/ 207983 w 784764"/>
              <a:gd name="connsiteY7" fmla="*/ 2441050 h 2449001"/>
              <a:gd name="connsiteX8" fmla="*/ 136421 w 784764"/>
              <a:gd name="connsiteY8" fmla="*/ 2449001 h 2449001"/>
              <a:gd name="connsiteX9" fmla="*/ 5224 w 784764"/>
              <a:gd name="connsiteY9" fmla="*/ 1701579 h 2449001"/>
              <a:gd name="connsiteX10" fmla="*/ 37029 w 784764"/>
              <a:gd name="connsiteY10" fmla="*/ 1582309 h 2449001"/>
              <a:gd name="connsiteX11" fmla="*/ 76786 w 784764"/>
              <a:gd name="connsiteY11" fmla="*/ 1566407 h 2449001"/>
              <a:gd name="connsiteX12" fmla="*/ 89266 w 784764"/>
              <a:gd name="connsiteY12" fmla="*/ 1389262 h 2449001"/>
              <a:gd name="connsiteX13" fmla="*/ 339179 w 784764"/>
              <a:gd name="connsiteY13" fmla="*/ 1375575 h 2449001"/>
              <a:gd name="connsiteX14" fmla="*/ 430619 w 784764"/>
              <a:gd name="connsiteY14" fmla="*/ 1331843 h 2449001"/>
              <a:gd name="connsiteX15" fmla="*/ 243762 w 784764"/>
              <a:gd name="connsiteY15" fmla="*/ 0 h 2449001"/>
              <a:gd name="connsiteX16" fmla="*/ 557838 w 784764"/>
              <a:gd name="connsiteY16" fmla="*/ 0 h 2449001"/>
              <a:gd name="connsiteX17" fmla="*/ 689036 w 784764"/>
              <a:gd name="connsiteY17" fmla="*/ 962108 h 2449001"/>
              <a:gd name="connsiteX18" fmla="*/ 724816 w 784764"/>
              <a:gd name="connsiteY18" fmla="*/ 1307990 h 2449001"/>
              <a:gd name="connsiteX19" fmla="*/ 414715 w 784764"/>
              <a:gd name="connsiteY19" fmla="*/ 1268233 h 2449001"/>
              <a:gd name="connsiteX20" fmla="*/ 104615 w 784764"/>
              <a:gd name="connsiteY20" fmla="*/ 1288111 h 2449001"/>
              <a:gd name="connsiteX21" fmla="*/ 124493 w 784764"/>
              <a:gd name="connsiteY21" fmla="*/ 1017766 h 2449001"/>
              <a:gd name="connsiteX22" fmla="*/ 243762 w 784764"/>
              <a:gd name="connsiteY22" fmla="*/ 0 h 2449001"/>
              <a:gd name="connsiteX0" fmla="*/ 430619 w 784764"/>
              <a:gd name="connsiteY0" fmla="*/ 1331843 h 2449001"/>
              <a:gd name="connsiteX1" fmla="*/ 541938 w 784764"/>
              <a:gd name="connsiteY1" fmla="*/ 1379551 h 2449001"/>
              <a:gd name="connsiteX2" fmla="*/ 763368 w 784764"/>
              <a:gd name="connsiteY2" fmla="*/ 1406369 h 2449001"/>
              <a:gd name="connsiteX3" fmla="*/ 625426 w 784764"/>
              <a:gd name="connsiteY3" fmla="*/ 1741335 h 2449001"/>
              <a:gd name="connsiteX4" fmla="*/ 609523 w 784764"/>
              <a:gd name="connsiteY4" fmla="*/ 2441050 h 2449001"/>
              <a:gd name="connsiteX5" fmla="*/ 319301 w 784764"/>
              <a:gd name="connsiteY5" fmla="*/ 2445025 h 2449001"/>
              <a:gd name="connsiteX6" fmla="*/ 211958 w 784764"/>
              <a:gd name="connsiteY6" fmla="*/ 1673750 h 2449001"/>
              <a:gd name="connsiteX7" fmla="*/ 207983 w 784764"/>
              <a:gd name="connsiteY7" fmla="*/ 2441050 h 2449001"/>
              <a:gd name="connsiteX8" fmla="*/ 136421 w 784764"/>
              <a:gd name="connsiteY8" fmla="*/ 2449001 h 2449001"/>
              <a:gd name="connsiteX9" fmla="*/ 5224 w 784764"/>
              <a:gd name="connsiteY9" fmla="*/ 1701579 h 2449001"/>
              <a:gd name="connsiteX10" fmla="*/ 37029 w 784764"/>
              <a:gd name="connsiteY10" fmla="*/ 1582309 h 2449001"/>
              <a:gd name="connsiteX11" fmla="*/ 76786 w 784764"/>
              <a:gd name="connsiteY11" fmla="*/ 1566407 h 2449001"/>
              <a:gd name="connsiteX12" fmla="*/ 89266 w 784764"/>
              <a:gd name="connsiteY12" fmla="*/ 1389262 h 2449001"/>
              <a:gd name="connsiteX13" fmla="*/ 339179 w 784764"/>
              <a:gd name="connsiteY13" fmla="*/ 1375575 h 2449001"/>
              <a:gd name="connsiteX14" fmla="*/ 430619 w 784764"/>
              <a:gd name="connsiteY14" fmla="*/ 1331843 h 2449001"/>
              <a:gd name="connsiteX15" fmla="*/ 243762 w 784764"/>
              <a:gd name="connsiteY15" fmla="*/ 0 h 2449001"/>
              <a:gd name="connsiteX16" fmla="*/ 557838 w 784764"/>
              <a:gd name="connsiteY16" fmla="*/ 0 h 2449001"/>
              <a:gd name="connsiteX17" fmla="*/ 689036 w 784764"/>
              <a:gd name="connsiteY17" fmla="*/ 962108 h 2449001"/>
              <a:gd name="connsiteX18" fmla="*/ 724816 w 784764"/>
              <a:gd name="connsiteY18" fmla="*/ 1307990 h 2449001"/>
              <a:gd name="connsiteX19" fmla="*/ 414715 w 784764"/>
              <a:gd name="connsiteY19" fmla="*/ 1268233 h 2449001"/>
              <a:gd name="connsiteX20" fmla="*/ 104615 w 784764"/>
              <a:gd name="connsiteY20" fmla="*/ 1288111 h 2449001"/>
              <a:gd name="connsiteX21" fmla="*/ 124493 w 784764"/>
              <a:gd name="connsiteY21" fmla="*/ 1017766 h 2449001"/>
              <a:gd name="connsiteX22" fmla="*/ 243762 w 784764"/>
              <a:gd name="connsiteY22" fmla="*/ 0 h 2449001"/>
              <a:gd name="connsiteX0" fmla="*/ 430997 w 785142"/>
              <a:gd name="connsiteY0" fmla="*/ 1331843 h 2449001"/>
              <a:gd name="connsiteX1" fmla="*/ 542316 w 785142"/>
              <a:gd name="connsiteY1" fmla="*/ 1379551 h 2449001"/>
              <a:gd name="connsiteX2" fmla="*/ 763746 w 785142"/>
              <a:gd name="connsiteY2" fmla="*/ 1406369 h 2449001"/>
              <a:gd name="connsiteX3" fmla="*/ 625804 w 785142"/>
              <a:gd name="connsiteY3" fmla="*/ 1741335 h 2449001"/>
              <a:gd name="connsiteX4" fmla="*/ 609901 w 785142"/>
              <a:gd name="connsiteY4" fmla="*/ 2441050 h 2449001"/>
              <a:gd name="connsiteX5" fmla="*/ 319679 w 785142"/>
              <a:gd name="connsiteY5" fmla="*/ 2445025 h 2449001"/>
              <a:gd name="connsiteX6" fmla="*/ 212336 w 785142"/>
              <a:gd name="connsiteY6" fmla="*/ 1673750 h 2449001"/>
              <a:gd name="connsiteX7" fmla="*/ 208361 w 785142"/>
              <a:gd name="connsiteY7" fmla="*/ 2441050 h 2449001"/>
              <a:gd name="connsiteX8" fmla="*/ 136799 w 785142"/>
              <a:gd name="connsiteY8" fmla="*/ 2449001 h 2449001"/>
              <a:gd name="connsiteX9" fmla="*/ 5602 w 785142"/>
              <a:gd name="connsiteY9" fmla="*/ 1701579 h 2449001"/>
              <a:gd name="connsiteX10" fmla="*/ 37407 w 785142"/>
              <a:gd name="connsiteY10" fmla="*/ 1582309 h 2449001"/>
              <a:gd name="connsiteX11" fmla="*/ 101115 w 785142"/>
              <a:gd name="connsiteY11" fmla="*/ 1597201 h 2449001"/>
              <a:gd name="connsiteX12" fmla="*/ 89644 w 785142"/>
              <a:gd name="connsiteY12" fmla="*/ 1389262 h 2449001"/>
              <a:gd name="connsiteX13" fmla="*/ 339557 w 785142"/>
              <a:gd name="connsiteY13" fmla="*/ 1375575 h 2449001"/>
              <a:gd name="connsiteX14" fmla="*/ 430997 w 785142"/>
              <a:gd name="connsiteY14" fmla="*/ 1331843 h 2449001"/>
              <a:gd name="connsiteX15" fmla="*/ 244140 w 785142"/>
              <a:gd name="connsiteY15" fmla="*/ 0 h 2449001"/>
              <a:gd name="connsiteX16" fmla="*/ 558216 w 785142"/>
              <a:gd name="connsiteY16" fmla="*/ 0 h 2449001"/>
              <a:gd name="connsiteX17" fmla="*/ 689414 w 785142"/>
              <a:gd name="connsiteY17" fmla="*/ 962108 h 2449001"/>
              <a:gd name="connsiteX18" fmla="*/ 725194 w 785142"/>
              <a:gd name="connsiteY18" fmla="*/ 1307990 h 2449001"/>
              <a:gd name="connsiteX19" fmla="*/ 415093 w 785142"/>
              <a:gd name="connsiteY19" fmla="*/ 1268233 h 2449001"/>
              <a:gd name="connsiteX20" fmla="*/ 104993 w 785142"/>
              <a:gd name="connsiteY20" fmla="*/ 1288111 h 2449001"/>
              <a:gd name="connsiteX21" fmla="*/ 124871 w 785142"/>
              <a:gd name="connsiteY21" fmla="*/ 1017766 h 2449001"/>
              <a:gd name="connsiteX22" fmla="*/ 244140 w 785142"/>
              <a:gd name="connsiteY22" fmla="*/ 0 h 2449001"/>
              <a:gd name="connsiteX0" fmla="*/ 430997 w 785142"/>
              <a:gd name="connsiteY0" fmla="*/ 1331843 h 2449001"/>
              <a:gd name="connsiteX1" fmla="*/ 542316 w 785142"/>
              <a:gd name="connsiteY1" fmla="*/ 1379551 h 2449001"/>
              <a:gd name="connsiteX2" fmla="*/ 763746 w 785142"/>
              <a:gd name="connsiteY2" fmla="*/ 1406369 h 2449001"/>
              <a:gd name="connsiteX3" fmla="*/ 625804 w 785142"/>
              <a:gd name="connsiteY3" fmla="*/ 1741335 h 2449001"/>
              <a:gd name="connsiteX4" fmla="*/ 609901 w 785142"/>
              <a:gd name="connsiteY4" fmla="*/ 2441050 h 2449001"/>
              <a:gd name="connsiteX5" fmla="*/ 319679 w 785142"/>
              <a:gd name="connsiteY5" fmla="*/ 2445025 h 2449001"/>
              <a:gd name="connsiteX6" fmla="*/ 212336 w 785142"/>
              <a:gd name="connsiteY6" fmla="*/ 1673750 h 2449001"/>
              <a:gd name="connsiteX7" fmla="*/ 208361 w 785142"/>
              <a:gd name="connsiteY7" fmla="*/ 2441050 h 2449001"/>
              <a:gd name="connsiteX8" fmla="*/ 136799 w 785142"/>
              <a:gd name="connsiteY8" fmla="*/ 2449001 h 2449001"/>
              <a:gd name="connsiteX9" fmla="*/ 5602 w 785142"/>
              <a:gd name="connsiteY9" fmla="*/ 1701579 h 2449001"/>
              <a:gd name="connsiteX10" fmla="*/ 37407 w 785142"/>
              <a:gd name="connsiteY10" fmla="*/ 1582309 h 2449001"/>
              <a:gd name="connsiteX11" fmla="*/ 101115 w 785142"/>
              <a:gd name="connsiteY11" fmla="*/ 1597201 h 2449001"/>
              <a:gd name="connsiteX12" fmla="*/ 89644 w 785142"/>
              <a:gd name="connsiteY12" fmla="*/ 1389262 h 2449001"/>
              <a:gd name="connsiteX13" fmla="*/ 339557 w 785142"/>
              <a:gd name="connsiteY13" fmla="*/ 1375575 h 2449001"/>
              <a:gd name="connsiteX14" fmla="*/ 430997 w 785142"/>
              <a:gd name="connsiteY14" fmla="*/ 1331843 h 2449001"/>
              <a:gd name="connsiteX15" fmla="*/ 244140 w 785142"/>
              <a:gd name="connsiteY15" fmla="*/ 0 h 2449001"/>
              <a:gd name="connsiteX16" fmla="*/ 558216 w 785142"/>
              <a:gd name="connsiteY16" fmla="*/ 0 h 2449001"/>
              <a:gd name="connsiteX17" fmla="*/ 689414 w 785142"/>
              <a:gd name="connsiteY17" fmla="*/ 962108 h 2449001"/>
              <a:gd name="connsiteX18" fmla="*/ 725194 w 785142"/>
              <a:gd name="connsiteY18" fmla="*/ 1307990 h 2449001"/>
              <a:gd name="connsiteX19" fmla="*/ 415093 w 785142"/>
              <a:gd name="connsiteY19" fmla="*/ 1268233 h 2449001"/>
              <a:gd name="connsiteX20" fmla="*/ 104993 w 785142"/>
              <a:gd name="connsiteY20" fmla="*/ 1288111 h 2449001"/>
              <a:gd name="connsiteX21" fmla="*/ 124871 w 785142"/>
              <a:gd name="connsiteY21" fmla="*/ 1017766 h 2449001"/>
              <a:gd name="connsiteX22" fmla="*/ 244140 w 785142"/>
              <a:gd name="connsiteY22" fmla="*/ 0 h 2449001"/>
              <a:gd name="connsiteX0" fmla="*/ 425685 w 779830"/>
              <a:gd name="connsiteY0" fmla="*/ 1331843 h 2449001"/>
              <a:gd name="connsiteX1" fmla="*/ 537004 w 779830"/>
              <a:gd name="connsiteY1" fmla="*/ 1379551 h 2449001"/>
              <a:gd name="connsiteX2" fmla="*/ 758434 w 779830"/>
              <a:gd name="connsiteY2" fmla="*/ 1406369 h 2449001"/>
              <a:gd name="connsiteX3" fmla="*/ 620492 w 779830"/>
              <a:gd name="connsiteY3" fmla="*/ 1741335 h 2449001"/>
              <a:gd name="connsiteX4" fmla="*/ 604589 w 779830"/>
              <a:gd name="connsiteY4" fmla="*/ 2441050 h 2449001"/>
              <a:gd name="connsiteX5" fmla="*/ 314367 w 779830"/>
              <a:gd name="connsiteY5" fmla="*/ 2445025 h 2449001"/>
              <a:gd name="connsiteX6" fmla="*/ 207024 w 779830"/>
              <a:gd name="connsiteY6" fmla="*/ 1673750 h 2449001"/>
              <a:gd name="connsiteX7" fmla="*/ 203049 w 779830"/>
              <a:gd name="connsiteY7" fmla="*/ 2441050 h 2449001"/>
              <a:gd name="connsiteX8" fmla="*/ 131487 w 779830"/>
              <a:gd name="connsiteY8" fmla="*/ 2449001 h 2449001"/>
              <a:gd name="connsiteX9" fmla="*/ 290 w 779830"/>
              <a:gd name="connsiteY9" fmla="*/ 1701579 h 2449001"/>
              <a:gd name="connsiteX10" fmla="*/ 95803 w 779830"/>
              <a:gd name="connsiteY10" fmla="*/ 1597201 h 2449001"/>
              <a:gd name="connsiteX11" fmla="*/ 84332 w 779830"/>
              <a:gd name="connsiteY11" fmla="*/ 1389262 h 2449001"/>
              <a:gd name="connsiteX12" fmla="*/ 334245 w 779830"/>
              <a:gd name="connsiteY12" fmla="*/ 1375575 h 2449001"/>
              <a:gd name="connsiteX13" fmla="*/ 425685 w 779830"/>
              <a:gd name="connsiteY13" fmla="*/ 1331843 h 2449001"/>
              <a:gd name="connsiteX14" fmla="*/ 238828 w 779830"/>
              <a:gd name="connsiteY14" fmla="*/ 0 h 2449001"/>
              <a:gd name="connsiteX15" fmla="*/ 552904 w 779830"/>
              <a:gd name="connsiteY15" fmla="*/ 0 h 2449001"/>
              <a:gd name="connsiteX16" fmla="*/ 684102 w 779830"/>
              <a:gd name="connsiteY16" fmla="*/ 962108 h 2449001"/>
              <a:gd name="connsiteX17" fmla="*/ 719882 w 779830"/>
              <a:gd name="connsiteY17" fmla="*/ 1307990 h 2449001"/>
              <a:gd name="connsiteX18" fmla="*/ 409781 w 779830"/>
              <a:gd name="connsiteY18" fmla="*/ 1268233 h 2449001"/>
              <a:gd name="connsiteX19" fmla="*/ 99681 w 779830"/>
              <a:gd name="connsiteY19" fmla="*/ 1288111 h 2449001"/>
              <a:gd name="connsiteX20" fmla="*/ 119559 w 779830"/>
              <a:gd name="connsiteY20" fmla="*/ 1017766 h 2449001"/>
              <a:gd name="connsiteX21" fmla="*/ 238828 w 779830"/>
              <a:gd name="connsiteY21" fmla="*/ 0 h 2449001"/>
              <a:gd name="connsiteX0" fmla="*/ 425766 w 779911"/>
              <a:gd name="connsiteY0" fmla="*/ 1331843 h 2449001"/>
              <a:gd name="connsiteX1" fmla="*/ 537085 w 779911"/>
              <a:gd name="connsiteY1" fmla="*/ 1379551 h 2449001"/>
              <a:gd name="connsiteX2" fmla="*/ 758515 w 779911"/>
              <a:gd name="connsiteY2" fmla="*/ 1406369 h 2449001"/>
              <a:gd name="connsiteX3" fmla="*/ 620573 w 779911"/>
              <a:gd name="connsiteY3" fmla="*/ 1741335 h 2449001"/>
              <a:gd name="connsiteX4" fmla="*/ 604670 w 779911"/>
              <a:gd name="connsiteY4" fmla="*/ 2441050 h 2449001"/>
              <a:gd name="connsiteX5" fmla="*/ 314448 w 779911"/>
              <a:gd name="connsiteY5" fmla="*/ 2445025 h 2449001"/>
              <a:gd name="connsiteX6" fmla="*/ 207105 w 779911"/>
              <a:gd name="connsiteY6" fmla="*/ 1673750 h 2449001"/>
              <a:gd name="connsiteX7" fmla="*/ 203130 w 779911"/>
              <a:gd name="connsiteY7" fmla="*/ 2441050 h 2449001"/>
              <a:gd name="connsiteX8" fmla="*/ 131568 w 779911"/>
              <a:gd name="connsiteY8" fmla="*/ 2449001 h 2449001"/>
              <a:gd name="connsiteX9" fmla="*/ 371 w 779911"/>
              <a:gd name="connsiteY9" fmla="*/ 1701579 h 2449001"/>
              <a:gd name="connsiteX10" fmla="*/ 95884 w 779911"/>
              <a:gd name="connsiteY10" fmla="*/ 1597201 h 2449001"/>
              <a:gd name="connsiteX11" fmla="*/ 84413 w 779911"/>
              <a:gd name="connsiteY11" fmla="*/ 1389262 h 2449001"/>
              <a:gd name="connsiteX12" fmla="*/ 334326 w 779911"/>
              <a:gd name="connsiteY12" fmla="*/ 1375575 h 2449001"/>
              <a:gd name="connsiteX13" fmla="*/ 425766 w 779911"/>
              <a:gd name="connsiteY13" fmla="*/ 1331843 h 2449001"/>
              <a:gd name="connsiteX14" fmla="*/ 238909 w 779911"/>
              <a:gd name="connsiteY14" fmla="*/ 0 h 2449001"/>
              <a:gd name="connsiteX15" fmla="*/ 552985 w 779911"/>
              <a:gd name="connsiteY15" fmla="*/ 0 h 2449001"/>
              <a:gd name="connsiteX16" fmla="*/ 684183 w 779911"/>
              <a:gd name="connsiteY16" fmla="*/ 962108 h 2449001"/>
              <a:gd name="connsiteX17" fmla="*/ 719963 w 779911"/>
              <a:gd name="connsiteY17" fmla="*/ 1307990 h 2449001"/>
              <a:gd name="connsiteX18" fmla="*/ 409862 w 779911"/>
              <a:gd name="connsiteY18" fmla="*/ 1268233 h 2449001"/>
              <a:gd name="connsiteX19" fmla="*/ 99762 w 779911"/>
              <a:gd name="connsiteY19" fmla="*/ 1288111 h 2449001"/>
              <a:gd name="connsiteX20" fmla="*/ 119640 w 779911"/>
              <a:gd name="connsiteY20" fmla="*/ 1017766 h 2449001"/>
              <a:gd name="connsiteX21" fmla="*/ 238909 w 779911"/>
              <a:gd name="connsiteY21" fmla="*/ 0 h 2449001"/>
              <a:gd name="connsiteX0" fmla="*/ 425696 w 779841"/>
              <a:gd name="connsiteY0" fmla="*/ 1331843 h 2449001"/>
              <a:gd name="connsiteX1" fmla="*/ 537015 w 779841"/>
              <a:gd name="connsiteY1" fmla="*/ 1379551 h 2449001"/>
              <a:gd name="connsiteX2" fmla="*/ 758445 w 779841"/>
              <a:gd name="connsiteY2" fmla="*/ 1406369 h 2449001"/>
              <a:gd name="connsiteX3" fmla="*/ 620503 w 779841"/>
              <a:gd name="connsiteY3" fmla="*/ 1741335 h 2449001"/>
              <a:gd name="connsiteX4" fmla="*/ 604600 w 779841"/>
              <a:gd name="connsiteY4" fmla="*/ 2441050 h 2449001"/>
              <a:gd name="connsiteX5" fmla="*/ 314378 w 779841"/>
              <a:gd name="connsiteY5" fmla="*/ 2445025 h 2449001"/>
              <a:gd name="connsiteX6" fmla="*/ 207035 w 779841"/>
              <a:gd name="connsiteY6" fmla="*/ 1673750 h 2449001"/>
              <a:gd name="connsiteX7" fmla="*/ 203060 w 779841"/>
              <a:gd name="connsiteY7" fmla="*/ 2441050 h 2449001"/>
              <a:gd name="connsiteX8" fmla="*/ 131498 w 779841"/>
              <a:gd name="connsiteY8" fmla="*/ 2449001 h 2449001"/>
              <a:gd name="connsiteX9" fmla="*/ 301 w 779841"/>
              <a:gd name="connsiteY9" fmla="*/ 1701579 h 2449001"/>
              <a:gd name="connsiteX10" fmla="*/ 95814 w 779841"/>
              <a:gd name="connsiteY10" fmla="*/ 1597201 h 2449001"/>
              <a:gd name="connsiteX11" fmla="*/ 84343 w 779841"/>
              <a:gd name="connsiteY11" fmla="*/ 1389262 h 2449001"/>
              <a:gd name="connsiteX12" fmla="*/ 334256 w 779841"/>
              <a:gd name="connsiteY12" fmla="*/ 1375575 h 2449001"/>
              <a:gd name="connsiteX13" fmla="*/ 425696 w 779841"/>
              <a:gd name="connsiteY13" fmla="*/ 1331843 h 2449001"/>
              <a:gd name="connsiteX14" fmla="*/ 238839 w 779841"/>
              <a:gd name="connsiteY14" fmla="*/ 0 h 2449001"/>
              <a:gd name="connsiteX15" fmla="*/ 552915 w 779841"/>
              <a:gd name="connsiteY15" fmla="*/ 0 h 2449001"/>
              <a:gd name="connsiteX16" fmla="*/ 684113 w 779841"/>
              <a:gd name="connsiteY16" fmla="*/ 962108 h 2449001"/>
              <a:gd name="connsiteX17" fmla="*/ 719893 w 779841"/>
              <a:gd name="connsiteY17" fmla="*/ 1307990 h 2449001"/>
              <a:gd name="connsiteX18" fmla="*/ 409792 w 779841"/>
              <a:gd name="connsiteY18" fmla="*/ 1268233 h 2449001"/>
              <a:gd name="connsiteX19" fmla="*/ 99692 w 779841"/>
              <a:gd name="connsiteY19" fmla="*/ 1288111 h 2449001"/>
              <a:gd name="connsiteX20" fmla="*/ 119570 w 779841"/>
              <a:gd name="connsiteY20" fmla="*/ 1017766 h 2449001"/>
              <a:gd name="connsiteX21" fmla="*/ 238839 w 779841"/>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38839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19570 w 794874"/>
              <a:gd name="connsiteY20" fmla="*/ 1017766 h 2449001"/>
              <a:gd name="connsiteX21" fmla="*/ 238839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38839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38839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38839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38839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52915 w 794874"/>
              <a:gd name="connsiteY15" fmla="*/ 0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70023 w 794874"/>
              <a:gd name="connsiteY15" fmla="*/ 3422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70023 w 794874"/>
              <a:gd name="connsiteY15" fmla="*/ 3422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4874"/>
              <a:gd name="connsiteY0" fmla="*/ 1331843 h 2449001"/>
              <a:gd name="connsiteX1" fmla="*/ 537015 w 794874"/>
              <a:gd name="connsiteY1" fmla="*/ 1379551 h 2449001"/>
              <a:gd name="connsiteX2" fmla="*/ 758445 w 794874"/>
              <a:gd name="connsiteY2" fmla="*/ 1406369 h 2449001"/>
              <a:gd name="connsiteX3" fmla="*/ 620503 w 794874"/>
              <a:gd name="connsiteY3" fmla="*/ 1741335 h 2449001"/>
              <a:gd name="connsiteX4" fmla="*/ 604600 w 794874"/>
              <a:gd name="connsiteY4" fmla="*/ 2441050 h 2449001"/>
              <a:gd name="connsiteX5" fmla="*/ 314378 w 794874"/>
              <a:gd name="connsiteY5" fmla="*/ 2445025 h 2449001"/>
              <a:gd name="connsiteX6" fmla="*/ 207035 w 794874"/>
              <a:gd name="connsiteY6" fmla="*/ 1673750 h 2449001"/>
              <a:gd name="connsiteX7" fmla="*/ 203060 w 794874"/>
              <a:gd name="connsiteY7" fmla="*/ 2441050 h 2449001"/>
              <a:gd name="connsiteX8" fmla="*/ 131498 w 794874"/>
              <a:gd name="connsiteY8" fmla="*/ 2449001 h 2449001"/>
              <a:gd name="connsiteX9" fmla="*/ 301 w 794874"/>
              <a:gd name="connsiteY9" fmla="*/ 1701579 h 2449001"/>
              <a:gd name="connsiteX10" fmla="*/ 95814 w 794874"/>
              <a:gd name="connsiteY10" fmla="*/ 1597201 h 2449001"/>
              <a:gd name="connsiteX11" fmla="*/ 84343 w 794874"/>
              <a:gd name="connsiteY11" fmla="*/ 1389262 h 2449001"/>
              <a:gd name="connsiteX12" fmla="*/ 334256 w 794874"/>
              <a:gd name="connsiteY12" fmla="*/ 1375575 h 2449001"/>
              <a:gd name="connsiteX13" fmla="*/ 425696 w 794874"/>
              <a:gd name="connsiteY13" fmla="*/ 1331843 h 2449001"/>
              <a:gd name="connsiteX14" fmla="*/ 218310 w 794874"/>
              <a:gd name="connsiteY14" fmla="*/ 0 h 2449001"/>
              <a:gd name="connsiteX15" fmla="*/ 570023 w 794874"/>
              <a:gd name="connsiteY15" fmla="*/ 3422 h 2449001"/>
              <a:gd name="connsiteX16" fmla="*/ 684113 w 794874"/>
              <a:gd name="connsiteY16" fmla="*/ 962108 h 2449001"/>
              <a:gd name="connsiteX17" fmla="*/ 719893 w 794874"/>
              <a:gd name="connsiteY17" fmla="*/ 1307990 h 2449001"/>
              <a:gd name="connsiteX18" fmla="*/ 409792 w 794874"/>
              <a:gd name="connsiteY18" fmla="*/ 1268233 h 2449001"/>
              <a:gd name="connsiteX19" fmla="*/ 99692 w 794874"/>
              <a:gd name="connsiteY19" fmla="*/ 1288111 h 2449001"/>
              <a:gd name="connsiteX20" fmla="*/ 133257 w 794874"/>
              <a:gd name="connsiteY20" fmla="*/ 945913 h 2449001"/>
              <a:gd name="connsiteX21" fmla="*/ 218310 w 794874"/>
              <a:gd name="connsiteY21" fmla="*/ 0 h 2449001"/>
              <a:gd name="connsiteX0" fmla="*/ 425696 w 791314"/>
              <a:gd name="connsiteY0" fmla="*/ 1331843 h 2449001"/>
              <a:gd name="connsiteX1" fmla="*/ 537015 w 791314"/>
              <a:gd name="connsiteY1" fmla="*/ 1379551 h 2449001"/>
              <a:gd name="connsiteX2" fmla="*/ 758445 w 791314"/>
              <a:gd name="connsiteY2" fmla="*/ 1406369 h 2449001"/>
              <a:gd name="connsiteX3" fmla="*/ 620503 w 791314"/>
              <a:gd name="connsiteY3" fmla="*/ 1741335 h 2449001"/>
              <a:gd name="connsiteX4" fmla="*/ 604600 w 791314"/>
              <a:gd name="connsiteY4" fmla="*/ 2441050 h 2449001"/>
              <a:gd name="connsiteX5" fmla="*/ 314378 w 791314"/>
              <a:gd name="connsiteY5" fmla="*/ 2445025 h 2449001"/>
              <a:gd name="connsiteX6" fmla="*/ 207035 w 791314"/>
              <a:gd name="connsiteY6" fmla="*/ 1673750 h 2449001"/>
              <a:gd name="connsiteX7" fmla="*/ 203060 w 791314"/>
              <a:gd name="connsiteY7" fmla="*/ 2441050 h 2449001"/>
              <a:gd name="connsiteX8" fmla="*/ 131498 w 791314"/>
              <a:gd name="connsiteY8" fmla="*/ 2449001 h 2449001"/>
              <a:gd name="connsiteX9" fmla="*/ 301 w 791314"/>
              <a:gd name="connsiteY9" fmla="*/ 1701579 h 2449001"/>
              <a:gd name="connsiteX10" fmla="*/ 95814 w 791314"/>
              <a:gd name="connsiteY10" fmla="*/ 1597201 h 2449001"/>
              <a:gd name="connsiteX11" fmla="*/ 84343 w 791314"/>
              <a:gd name="connsiteY11" fmla="*/ 1389262 h 2449001"/>
              <a:gd name="connsiteX12" fmla="*/ 334256 w 791314"/>
              <a:gd name="connsiteY12" fmla="*/ 1375575 h 2449001"/>
              <a:gd name="connsiteX13" fmla="*/ 425696 w 791314"/>
              <a:gd name="connsiteY13" fmla="*/ 1331843 h 2449001"/>
              <a:gd name="connsiteX14" fmla="*/ 218310 w 791314"/>
              <a:gd name="connsiteY14" fmla="*/ 0 h 2449001"/>
              <a:gd name="connsiteX15" fmla="*/ 570023 w 791314"/>
              <a:gd name="connsiteY15" fmla="*/ 3422 h 2449001"/>
              <a:gd name="connsiteX16" fmla="*/ 677271 w 791314"/>
              <a:gd name="connsiteY16" fmla="*/ 938156 h 2449001"/>
              <a:gd name="connsiteX17" fmla="*/ 719893 w 791314"/>
              <a:gd name="connsiteY17" fmla="*/ 1307990 h 2449001"/>
              <a:gd name="connsiteX18" fmla="*/ 409792 w 791314"/>
              <a:gd name="connsiteY18" fmla="*/ 1268233 h 2449001"/>
              <a:gd name="connsiteX19" fmla="*/ 99692 w 791314"/>
              <a:gd name="connsiteY19" fmla="*/ 1288111 h 2449001"/>
              <a:gd name="connsiteX20" fmla="*/ 133257 w 791314"/>
              <a:gd name="connsiteY20" fmla="*/ 945913 h 2449001"/>
              <a:gd name="connsiteX21" fmla="*/ 218310 w 791314"/>
              <a:gd name="connsiteY21" fmla="*/ 0 h 2449001"/>
              <a:gd name="connsiteX0" fmla="*/ 425696 w 791740"/>
              <a:gd name="connsiteY0" fmla="*/ 1331843 h 2449001"/>
              <a:gd name="connsiteX1" fmla="*/ 537015 w 791740"/>
              <a:gd name="connsiteY1" fmla="*/ 1379551 h 2449001"/>
              <a:gd name="connsiteX2" fmla="*/ 775553 w 791740"/>
              <a:gd name="connsiteY2" fmla="*/ 1406369 h 2449001"/>
              <a:gd name="connsiteX3" fmla="*/ 620503 w 791740"/>
              <a:gd name="connsiteY3" fmla="*/ 1741335 h 2449001"/>
              <a:gd name="connsiteX4" fmla="*/ 604600 w 791740"/>
              <a:gd name="connsiteY4" fmla="*/ 2441050 h 2449001"/>
              <a:gd name="connsiteX5" fmla="*/ 314378 w 791740"/>
              <a:gd name="connsiteY5" fmla="*/ 2445025 h 2449001"/>
              <a:gd name="connsiteX6" fmla="*/ 207035 w 791740"/>
              <a:gd name="connsiteY6" fmla="*/ 1673750 h 2449001"/>
              <a:gd name="connsiteX7" fmla="*/ 203060 w 791740"/>
              <a:gd name="connsiteY7" fmla="*/ 2441050 h 2449001"/>
              <a:gd name="connsiteX8" fmla="*/ 131498 w 791740"/>
              <a:gd name="connsiteY8" fmla="*/ 2449001 h 2449001"/>
              <a:gd name="connsiteX9" fmla="*/ 301 w 791740"/>
              <a:gd name="connsiteY9" fmla="*/ 1701579 h 2449001"/>
              <a:gd name="connsiteX10" fmla="*/ 95814 w 791740"/>
              <a:gd name="connsiteY10" fmla="*/ 1597201 h 2449001"/>
              <a:gd name="connsiteX11" fmla="*/ 84343 w 791740"/>
              <a:gd name="connsiteY11" fmla="*/ 1389262 h 2449001"/>
              <a:gd name="connsiteX12" fmla="*/ 334256 w 791740"/>
              <a:gd name="connsiteY12" fmla="*/ 1375575 h 2449001"/>
              <a:gd name="connsiteX13" fmla="*/ 425696 w 791740"/>
              <a:gd name="connsiteY13" fmla="*/ 1331843 h 2449001"/>
              <a:gd name="connsiteX14" fmla="*/ 218310 w 791740"/>
              <a:gd name="connsiteY14" fmla="*/ 0 h 2449001"/>
              <a:gd name="connsiteX15" fmla="*/ 570023 w 791740"/>
              <a:gd name="connsiteY15" fmla="*/ 3422 h 2449001"/>
              <a:gd name="connsiteX16" fmla="*/ 677271 w 791740"/>
              <a:gd name="connsiteY16" fmla="*/ 938156 h 2449001"/>
              <a:gd name="connsiteX17" fmla="*/ 719893 w 791740"/>
              <a:gd name="connsiteY17" fmla="*/ 1307990 h 2449001"/>
              <a:gd name="connsiteX18" fmla="*/ 409792 w 791740"/>
              <a:gd name="connsiteY18" fmla="*/ 1268233 h 2449001"/>
              <a:gd name="connsiteX19" fmla="*/ 99692 w 791740"/>
              <a:gd name="connsiteY19" fmla="*/ 1288111 h 2449001"/>
              <a:gd name="connsiteX20" fmla="*/ 133257 w 791740"/>
              <a:gd name="connsiteY20" fmla="*/ 945913 h 2449001"/>
              <a:gd name="connsiteX21" fmla="*/ 218310 w 791740"/>
              <a:gd name="connsiteY21" fmla="*/ 0 h 2449001"/>
              <a:gd name="connsiteX0" fmla="*/ 425696 w 798638"/>
              <a:gd name="connsiteY0" fmla="*/ 1331843 h 2449001"/>
              <a:gd name="connsiteX1" fmla="*/ 537015 w 798638"/>
              <a:gd name="connsiteY1" fmla="*/ 1379551 h 2449001"/>
              <a:gd name="connsiteX2" fmla="*/ 775553 w 798638"/>
              <a:gd name="connsiteY2" fmla="*/ 1406369 h 2449001"/>
              <a:gd name="connsiteX3" fmla="*/ 620503 w 798638"/>
              <a:gd name="connsiteY3" fmla="*/ 1741335 h 2449001"/>
              <a:gd name="connsiteX4" fmla="*/ 604600 w 798638"/>
              <a:gd name="connsiteY4" fmla="*/ 2441050 h 2449001"/>
              <a:gd name="connsiteX5" fmla="*/ 314378 w 798638"/>
              <a:gd name="connsiteY5" fmla="*/ 2445025 h 2449001"/>
              <a:gd name="connsiteX6" fmla="*/ 207035 w 798638"/>
              <a:gd name="connsiteY6" fmla="*/ 1673750 h 2449001"/>
              <a:gd name="connsiteX7" fmla="*/ 203060 w 798638"/>
              <a:gd name="connsiteY7" fmla="*/ 2441050 h 2449001"/>
              <a:gd name="connsiteX8" fmla="*/ 131498 w 798638"/>
              <a:gd name="connsiteY8" fmla="*/ 2449001 h 2449001"/>
              <a:gd name="connsiteX9" fmla="*/ 301 w 798638"/>
              <a:gd name="connsiteY9" fmla="*/ 1701579 h 2449001"/>
              <a:gd name="connsiteX10" fmla="*/ 95814 w 798638"/>
              <a:gd name="connsiteY10" fmla="*/ 1597201 h 2449001"/>
              <a:gd name="connsiteX11" fmla="*/ 84343 w 798638"/>
              <a:gd name="connsiteY11" fmla="*/ 1389262 h 2449001"/>
              <a:gd name="connsiteX12" fmla="*/ 334256 w 798638"/>
              <a:gd name="connsiteY12" fmla="*/ 1375575 h 2449001"/>
              <a:gd name="connsiteX13" fmla="*/ 425696 w 798638"/>
              <a:gd name="connsiteY13" fmla="*/ 1331843 h 2449001"/>
              <a:gd name="connsiteX14" fmla="*/ 218310 w 798638"/>
              <a:gd name="connsiteY14" fmla="*/ 0 h 2449001"/>
              <a:gd name="connsiteX15" fmla="*/ 570023 w 798638"/>
              <a:gd name="connsiteY15" fmla="*/ 3422 h 2449001"/>
              <a:gd name="connsiteX16" fmla="*/ 677271 w 798638"/>
              <a:gd name="connsiteY16" fmla="*/ 938156 h 2449001"/>
              <a:gd name="connsiteX17" fmla="*/ 719893 w 798638"/>
              <a:gd name="connsiteY17" fmla="*/ 1307990 h 2449001"/>
              <a:gd name="connsiteX18" fmla="*/ 409792 w 798638"/>
              <a:gd name="connsiteY18" fmla="*/ 1268233 h 2449001"/>
              <a:gd name="connsiteX19" fmla="*/ 99692 w 798638"/>
              <a:gd name="connsiteY19" fmla="*/ 1288111 h 2449001"/>
              <a:gd name="connsiteX20" fmla="*/ 133257 w 798638"/>
              <a:gd name="connsiteY20" fmla="*/ 945913 h 2449001"/>
              <a:gd name="connsiteX21" fmla="*/ 218310 w 798638"/>
              <a:gd name="connsiteY21" fmla="*/ 0 h 2449001"/>
              <a:gd name="connsiteX0" fmla="*/ 425696 w 798137"/>
              <a:gd name="connsiteY0" fmla="*/ 1331843 h 2449001"/>
              <a:gd name="connsiteX1" fmla="*/ 537015 w 798137"/>
              <a:gd name="connsiteY1" fmla="*/ 1379551 h 2449001"/>
              <a:gd name="connsiteX2" fmla="*/ 775553 w 798137"/>
              <a:gd name="connsiteY2" fmla="*/ 1406369 h 2449001"/>
              <a:gd name="connsiteX3" fmla="*/ 613659 w 798137"/>
              <a:gd name="connsiteY3" fmla="*/ 1785816 h 2449001"/>
              <a:gd name="connsiteX4" fmla="*/ 604600 w 798137"/>
              <a:gd name="connsiteY4" fmla="*/ 2441050 h 2449001"/>
              <a:gd name="connsiteX5" fmla="*/ 314378 w 798137"/>
              <a:gd name="connsiteY5" fmla="*/ 2445025 h 2449001"/>
              <a:gd name="connsiteX6" fmla="*/ 207035 w 798137"/>
              <a:gd name="connsiteY6" fmla="*/ 1673750 h 2449001"/>
              <a:gd name="connsiteX7" fmla="*/ 203060 w 798137"/>
              <a:gd name="connsiteY7" fmla="*/ 2441050 h 2449001"/>
              <a:gd name="connsiteX8" fmla="*/ 131498 w 798137"/>
              <a:gd name="connsiteY8" fmla="*/ 2449001 h 2449001"/>
              <a:gd name="connsiteX9" fmla="*/ 301 w 798137"/>
              <a:gd name="connsiteY9" fmla="*/ 1701579 h 2449001"/>
              <a:gd name="connsiteX10" fmla="*/ 95814 w 798137"/>
              <a:gd name="connsiteY10" fmla="*/ 1597201 h 2449001"/>
              <a:gd name="connsiteX11" fmla="*/ 84343 w 798137"/>
              <a:gd name="connsiteY11" fmla="*/ 1389262 h 2449001"/>
              <a:gd name="connsiteX12" fmla="*/ 334256 w 798137"/>
              <a:gd name="connsiteY12" fmla="*/ 1375575 h 2449001"/>
              <a:gd name="connsiteX13" fmla="*/ 425696 w 798137"/>
              <a:gd name="connsiteY13" fmla="*/ 1331843 h 2449001"/>
              <a:gd name="connsiteX14" fmla="*/ 218310 w 798137"/>
              <a:gd name="connsiteY14" fmla="*/ 0 h 2449001"/>
              <a:gd name="connsiteX15" fmla="*/ 570023 w 798137"/>
              <a:gd name="connsiteY15" fmla="*/ 3422 h 2449001"/>
              <a:gd name="connsiteX16" fmla="*/ 677271 w 798137"/>
              <a:gd name="connsiteY16" fmla="*/ 938156 h 2449001"/>
              <a:gd name="connsiteX17" fmla="*/ 719893 w 798137"/>
              <a:gd name="connsiteY17" fmla="*/ 1307990 h 2449001"/>
              <a:gd name="connsiteX18" fmla="*/ 409792 w 798137"/>
              <a:gd name="connsiteY18" fmla="*/ 1268233 h 2449001"/>
              <a:gd name="connsiteX19" fmla="*/ 99692 w 798137"/>
              <a:gd name="connsiteY19" fmla="*/ 1288111 h 2449001"/>
              <a:gd name="connsiteX20" fmla="*/ 133257 w 798137"/>
              <a:gd name="connsiteY20" fmla="*/ 945913 h 2449001"/>
              <a:gd name="connsiteX21" fmla="*/ 218310 w 798137"/>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07035 w 797686"/>
              <a:gd name="connsiteY6" fmla="*/ 1673750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13878 w 797686"/>
              <a:gd name="connsiteY6" fmla="*/ 1707967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13878 w 797686"/>
              <a:gd name="connsiteY6" fmla="*/ 1707967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96 w 797686"/>
              <a:gd name="connsiteY0" fmla="*/ 1331843 h 2449001"/>
              <a:gd name="connsiteX1" fmla="*/ 537015 w 797686"/>
              <a:gd name="connsiteY1" fmla="*/ 1379551 h 2449001"/>
              <a:gd name="connsiteX2" fmla="*/ 775553 w 797686"/>
              <a:gd name="connsiteY2" fmla="*/ 1406369 h 2449001"/>
              <a:gd name="connsiteX3" fmla="*/ 613659 w 797686"/>
              <a:gd name="connsiteY3" fmla="*/ 1785816 h 2449001"/>
              <a:gd name="connsiteX4" fmla="*/ 604600 w 797686"/>
              <a:gd name="connsiteY4" fmla="*/ 2441050 h 2449001"/>
              <a:gd name="connsiteX5" fmla="*/ 314378 w 797686"/>
              <a:gd name="connsiteY5" fmla="*/ 2445025 h 2449001"/>
              <a:gd name="connsiteX6" fmla="*/ 224143 w 797686"/>
              <a:gd name="connsiteY6" fmla="*/ 1721654 h 2449001"/>
              <a:gd name="connsiteX7" fmla="*/ 203060 w 797686"/>
              <a:gd name="connsiteY7" fmla="*/ 2441050 h 2449001"/>
              <a:gd name="connsiteX8" fmla="*/ 131498 w 797686"/>
              <a:gd name="connsiteY8" fmla="*/ 2449001 h 2449001"/>
              <a:gd name="connsiteX9" fmla="*/ 301 w 797686"/>
              <a:gd name="connsiteY9" fmla="*/ 1701579 h 2449001"/>
              <a:gd name="connsiteX10" fmla="*/ 95814 w 797686"/>
              <a:gd name="connsiteY10" fmla="*/ 1597201 h 2449001"/>
              <a:gd name="connsiteX11" fmla="*/ 84343 w 797686"/>
              <a:gd name="connsiteY11" fmla="*/ 1389262 h 2449001"/>
              <a:gd name="connsiteX12" fmla="*/ 334256 w 797686"/>
              <a:gd name="connsiteY12" fmla="*/ 1375575 h 2449001"/>
              <a:gd name="connsiteX13" fmla="*/ 425696 w 797686"/>
              <a:gd name="connsiteY13" fmla="*/ 1331843 h 2449001"/>
              <a:gd name="connsiteX14" fmla="*/ 218310 w 797686"/>
              <a:gd name="connsiteY14" fmla="*/ 0 h 2449001"/>
              <a:gd name="connsiteX15" fmla="*/ 570023 w 797686"/>
              <a:gd name="connsiteY15" fmla="*/ 3422 h 2449001"/>
              <a:gd name="connsiteX16" fmla="*/ 677271 w 797686"/>
              <a:gd name="connsiteY16" fmla="*/ 938156 h 2449001"/>
              <a:gd name="connsiteX17" fmla="*/ 719893 w 797686"/>
              <a:gd name="connsiteY17" fmla="*/ 1307990 h 2449001"/>
              <a:gd name="connsiteX18" fmla="*/ 409792 w 797686"/>
              <a:gd name="connsiteY18" fmla="*/ 1268233 h 2449001"/>
              <a:gd name="connsiteX19" fmla="*/ 99692 w 797686"/>
              <a:gd name="connsiteY19" fmla="*/ 1288111 h 2449001"/>
              <a:gd name="connsiteX20" fmla="*/ 133257 w 797686"/>
              <a:gd name="connsiteY20" fmla="*/ 945913 h 2449001"/>
              <a:gd name="connsiteX21" fmla="*/ 218310 w 797686"/>
              <a:gd name="connsiteY21" fmla="*/ 0 h 2449001"/>
              <a:gd name="connsiteX0" fmla="*/ 425647 w 797637"/>
              <a:gd name="connsiteY0" fmla="*/ 1331843 h 2449001"/>
              <a:gd name="connsiteX1" fmla="*/ 536966 w 797637"/>
              <a:gd name="connsiteY1" fmla="*/ 1379551 h 2449001"/>
              <a:gd name="connsiteX2" fmla="*/ 775504 w 797637"/>
              <a:gd name="connsiteY2" fmla="*/ 1406369 h 2449001"/>
              <a:gd name="connsiteX3" fmla="*/ 613610 w 797637"/>
              <a:gd name="connsiteY3" fmla="*/ 1785816 h 2449001"/>
              <a:gd name="connsiteX4" fmla="*/ 604551 w 797637"/>
              <a:gd name="connsiteY4" fmla="*/ 2441050 h 2449001"/>
              <a:gd name="connsiteX5" fmla="*/ 314329 w 797637"/>
              <a:gd name="connsiteY5" fmla="*/ 2445025 h 2449001"/>
              <a:gd name="connsiteX6" fmla="*/ 224094 w 797637"/>
              <a:gd name="connsiteY6" fmla="*/ 1721654 h 2449001"/>
              <a:gd name="connsiteX7" fmla="*/ 203011 w 797637"/>
              <a:gd name="connsiteY7" fmla="*/ 2441050 h 2449001"/>
              <a:gd name="connsiteX8" fmla="*/ 131449 w 797637"/>
              <a:gd name="connsiteY8" fmla="*/ 2449001 h 2449001"/>
              <a:gd name="connsiteX9" fmla="*/ 252 w 797637"/>
              <a:gd name="connsiteY9" fmla="*/ 1701579 h 2449001"/>
              <a:gd name="connsiteX10" fmla="*/ 112873 w 797637"/>
              <a:gd name="connsiteY10" fmla="*/ 1641682 h 2449001"/>
              <a:gd name="connsiteX11" fmla="*/ 84294 w 797637"/>
              <a:gd name="connsiteY11" fmla="*/ 1389262 h 2449001"/>
              <a:gd name="connsiteX12" fmla="*/ 334207 w 797637"/>
              <a:gd name="connsiteY12" fmla="*/ 1375575 h 2449001"/>
              <a:gd name="connsiteX13" fmla="*/ 425647 w 797637"/>
              <a:gd name="connsiteY13" fmla="*/ 1331843 h 2449001"/>
              <a:gd name="connsiteX14" fmla="*/ 218261 w 797637"/>
              <a:gd name="connsiteY14" fmla="*/ 0 h 2449001"/>
              <a:gd name="connsiteX15" fmla="*/ 569974 w 797637"/>
              <a:gd name="connsiteY15" fmla="*/ 3422 h 2449001"/>
              <a:gd name="connsiteX16" fmla="*/ 677222 w 797637"/>
              <a:gd name="connsiteY16" fmla="*/ 938156 h 2449001"/>
              <a:gd name="connsiteX17" fmla="*/ 719844 w 797637"/>
              <a:gd name="connsiteY17" fmla="*/ 1307990 h 2449001"/>
              <a:gd name="connsiteX18" fmla="*/ 409743 w 797637"/>
              <a:gd name="connsiteY18" fmla="*/ 1268233 h 2449001"/>
              <a:gd name="connsiteX19" fmla="*/ 99643 w 797637"/>
              <a:gd name="connsiteY19" fmla="*/ 1288111 h 2449001"/>
              <a:gd name="connsiteX20" fmla="*/ 133208 w 797637"/>
              <a:gd name="connsiteY20" fmla="*/ 945913 h 2449001"/>
              <a:gd name="connsiteX21" fmla="*/ 218261 w 797637"/>
              <a:gd name="connsiteY21" fmla="*/ 0 h 2449001"/>
              <a:gd name="connsiteX0" fmla="*/ 425647 w 797637"/>
              <a:gd name="connsiteY0" fmla="*/ 1331843 h 2449001"/>
              <a:gd name="connsiteX1" fmla="*/ 536966 w 797637"/>
              <a:gd name="connsiteY1" fmla="*/ 1379551 h 2449001"/>
              <a:gd name="connsiteX2" fmla="*/ 775504 w 797637"/>
              <a:gd name="connsiteY2" fmla="*/ 1406369 h 2449001"/>
              <a:gd name="connsiteX3" fmla="*/ 613610 w 797637"/>
              <a:gd name="connsiteY3" fmla="*/ 1785816 h 2449001"/>
              <a:gd name="connsiteX4" fmla="*/ 604551 w 797637"/>
              <a:gd name="connsiteY4" fmla="*/ 2441050 h 2449001"/>
              <a:gd name="connsiteX5" fmla="*/ 314329 w 797637"/>
              <a:gd name="connsiteY5" fmla="*/ 2445025 h 2449001"/>
              <a:gd name="connsiteX6" fmla="*/ 224094 w 797637"/>
              <a:gd name="connsiteY6" fmla="*/ 1721654 h 2449001"/>
              <a:gd name="connsiteX7" fmla="*/ 203011 w 797637"/>
              <a:gd name="connsiteY7" fmla="*/ 2441050 h 2449001"/>
              <a:gd name="connsiteX8" fmla="*/ 131449 w 797637"/>
              <a:gd name="connsiteY8" fmla="*/ 2449001 h 2449001"/>
              <a:gd name="connsiteX9" fmla="*/ 252 w 797637"/>
              <a:gd name="connsiteY9" fmla="*/ 1701579 h 2449001"/>
              <a:gd name="connsiteX10" fmla="*/ 112873 w 797637"/>
              <a:gd name="connsiteY10" fmla="*/ 1641682 h 2449001"/>
              <a:gd name="connsiteX11" fmla="*/ 84294 w 797637"/>
              <a:gd name="connsiteY11" fmla="*/ 1389262 h 2449001"/>
              <a:gd name="connsiteX12" fmla="*/ 334207 w 797637"/>
              <a:gd name="connsiteY12" fmla="*/ 1375575 h 2449001"/>
              <a:gd name="connsiteX13" fmla="*/ 425647 w 797637"/>
              <a:gd name="connsiteY13" fmla="*/ 1331843 h 2449001"/>
              <a:gd name="connsiteX14" fmla="*/ 218261 w 797637"/>
              <a:gd name="connsiteY14" fmla="*/ 0 h 2449001"/>
              <a:gd name="connsiteX15" fmla="*/ 569974 w 797637"/>
              <a:gd name="connsiteY15" fmla="*/ 3422 h 2449001"/>
              <a:gd name="connsiteX16" fmla="*/ 677222 w 797637"/>
              <a:gd name="connsiteY16" fmla="*/ 938156 h 2449001"/>
              <a:gd name="connsiteX17" fmla="*/ 719844 w 797637"/>
              <a:gd name="connsiteY17" fmla="*/ 1307990 h 2449001"/>
              <a:gd name="connsiteX18" fmla="*/ 409743 w 797637"/>
              <a:gd name="connsiteY18" fmla="*/ 1268233 h 2449001"/>
              <a:gd name="connsiteX19" fmla="*/ 99643 w 797637"/>
              <a:gd name="connsiteY19" fmla="*/ 1288111 h 2449001"/>
              <a:gd name="connsiteX20" fmla="*/ 133208 w 797637"/>
              <a:gd name="connsiteY20" fmla="*/ 945913 h 2449001"/>
              <a:gd name="connsiteX21" fmla="*/ 218261 w 797637"/>
              <a:gd name="connsiteY21" fmla="*/ 0 h 2449001"/>
              <a:gd name="connsiteX0" fmla="*/ 425647 w 797637"/>
              <a:gd name="connsiteY0" fmla="*/ 1331843 h 2449001"/>
              <a:gd name="connsiteX1" fmla="*/ 536966 w 797637"/>
              <a:gd name="connsiteY1" fmla="*/ 1379551 h 2449001"/>
              <a:gd name="connsiteX2" fmla="*/ 775504 w 797637"/>
              <a:gd name="connsiteY2" fmla="*/ 1406369 h 2449001"/>
              <a:gd name="connsiteX3" fmla="*/ 613610 w 797637"/>
              <a:gd name="connsiteY3" fmla="*/ 1785816 h 2449001"/>
              <a:gd name="connsiteX4" fmla="*/ 604551 w 797637"/>
              <a:gd name="connsiteY4" fmla="*/ 2441050 h 2449001"/>
              <a:gd name="connsiteX5" fmla="*/ 314329 w 797637"/>
              <a:gd name="connsiteY5" fmla="*/ 2445025 h 2449001"/>
              <a:gd name="connsiteX6" fmla="*/ 224094 w 797637"/>
              <a:gd name="connsiteY6" fmla="*/ 1721654 h 2449001"/>
              <a:gd name="connsiteX7" fmla="*/ 203011 w 797637"/>
              <a:gd name="connsiteY7" fmla="*/ 2441050 h 2449001"/>
              <a:gd name="connsiteX8" fmla="*/ 131449 w 797637"/>
              <a:gd name="connsiteY8" fmla="*/ 2449001 h 2449001"/>
              <a:gd name="connsiteX9" fmla="*/ 252 w 797637"/>
              <a:gd name="connsiteY9" fmla="*/ 1701579 h 2449001"/>
              <a:gd name="connsiteX10" fmla="*/ 112873 w 797637"/>
              <a:gd name="connsiteY10" fmla="*/ 1641682 h 2449001"/>
              <a:gd name="connsiteX11" fmla="*/ 84294 w 797637"/>
              <a:gd name="connsiteY11" fmla="*/ 1389262 h 2449001"/>
              <a:gd name="connsiteX12" fmla="*/ 334207 w 797637"/>
              <a:gd name="connsiteY12" fmla="*/ 1375575 h 2449001"/>
              <a:gd name="connsiteX13" fmla="*/ 425647 w 797637"/>
              <a:gd name="connsiteY13" fmla="*/ 1331843 h 2449001"/>
              <a:gd name="connsiteX14" fmla="*/ 218261 w 797637"/>
              <a:gd name="connsiteY14" fmla="*/ 0 h 2449001"/>
              <a:gd name="connsiteX15" fmla="*/ 569974 w 797637"/>
              <a:gd name="connsiteY15" fmla="*/ 3422 h 2449001"/>
              <a:gd name="connsiteX16" fmla="*/ 677222 w 797637"/>
              <a:gd name="connsiteY16" fmla="*/ 938156 h 2449001"/>
              <a:gd name="connsiteX17" fmla="*/ 719844 w 797637"/>
              <a:gd name="connsiteY17" fmla="*/ 1307990 h 2449001"/>
              <a:gd name="connsiteX18" fmla="*/ 409743 w 797637"/>
              <a:gd name="connsiteY18" fmla="*/ 1268233 h 2449001"/>
              <a:gd name="connsiteX19" fmla="*/ 99643 w 797637"/>
              <a:gd name="connsiteY19" fmla="*/ 1288111 h 2449001"/>
              <a:gd name="connsiteX20" fmla="*/ 133208 w 797637"/>
              <a:gd name="connsiteY20" fmla="*/ 945913 h 2449001"/>
              <a:gd name="connsiteX21" fmla="*/ 218261 w 797637"/>
              <a:gd name="connsiteY21" fmla="*/ 0 h 2449001"/>
              <a:gd name="connsiteX0" fmla="*/ 405179 w 777169"/>
              <a:gd name="connsiteY0" fmla="*/ 1331843 h 2449001"/>
              <a:gd name="connsiteX1" fmla="*/ 516498 w 777169"/>
              <a:gd name="connsiteY1" fmla="*/ 1379551 h 2449001"/>
              <a:gd name="connsiteX2" fmla="*/ 755036 w 777169"/>
              <a:gd name="connsiteY2" fmla="*/ 1406369 h 2449001"/>
              <a:gd name="connsiteX3" fmla="*/ 593142 w 777169"/>
              <a:gd name="connsiteY3" fmla="*/ 1785816 h 2449001"/>
              <a:gd name="connsiteX4" fmla="*/ 584083 w 777169"/>
              <a:gd name="connsiteY4" fmla="*/ 2441050 h 2449001"/>
              <a:gd name="connsiteX5" fmla="*/ 293861 w 777169"/>
              <a:gd name="connsiteY5" fmla="*/ 2445025 h 2449001"/>
              <a:gd name="connsiteX6" fmla="*/ 203626 w 777169"/>
              <a:gd name="connsiteY6" fmla="*/ 1721654 h 2449001"/>
              <a:gd name="connsiteX7" fmla="*/ 182543 w 777169"/>
              <a:gd name="connsiteY7" fmla="*/ 2441050 h 2449001"/>
              <a:gd name="connsiteX8" fmla="*/ 110981 w 777169"/>
              <a:gd name="connsiteY8" fmla="*/ 2449001 h 2449001"/>
              <a:gd name="connsiteX9" fmla="*/ 313 w 777169"/>
              <a:gd name="connsiteY9" fmla="*/ 1749481 h 2449001"/>
              <a:gd name="connsiteX10" fmla="*/ 92405 w 777169"/>
              <a:gd name="connsiteY10" fmla="*/ 1641682 h 2449001"/>
              <a:gd name="connsiteX11" fmla="*/ 63826 w 777169"/>
              <a:gd name="connsiteY11" fmla="*/ 1389262 h 2449001"/>
              <a:gd name="connsiteX12" fmla="*/ 313739 w 777169"/>
              <a:gd name="connsiteY12" fmla="*/ 1375575 h 2449001"/>
              <a:gd name="connsiteX13" fmla="*/ 405179 w 777169"/>
              <a:gd name="connsiteY13" fmla="*/ 1331843 h 2449001"/>
              <a:gd name="connsiteX14" fmla="*/ 197793 w 777169"/>
              <a:gd name="connsiteY14" fmla="*/ 0 h 2449001"/>
              <a:gd name="connsiteX15" fmla="*/ 549506 w 777169"/>
              <a:gd name="connsiteY15" fmla="*/ 3422 h 2449001"/>
              <a:gd name="connsiteX16" fmla="*/ 656754 w 777169"/>
              <a:gd name="connsiteY16" fmla="*/ 938156 h 2449001"/>
              <a:gd name="connsiteX17" fmla="*/ 699376 w 777169"/>
              <a:gd name="connsiteY17" fmla="*/ 1307990 h 2449001"/>
              <a:gd name="connsiteX18" fmla="*/ 389275 w 777169"/>
              <a:gd name="connsiteY18" fmla="*/ 1268233 h 2449001"/>
              <a:gd name="connsiteX19" fmla="*/ 79175 w 777169"/>
              <a:gd name="connsiteY19" fmla="*/ 1288111 h 2449001"/>
              <a:gd name="connsiteX20" fmla="*/ 112740 w 777169"/>
              <a:gd name="connsiteY20" fmla="*/ 945913 h 2449001"/>
              <a:gd name="connsiteX21" fmla="*/ 197793 w 777169"/>
              <a:gd name="connsiteY21" fmla="*/ 0 h 2449001"/>
              <a:gd name="connsiteX0" fmla="*/ 413332 w 785322"/>
              <a:gd name="connsiteY0" fmla="*/ 1331843 h 2449001"/>
              <a:gd name="connsiteX1" fmla="*/ 524651 w 785322"/>
              <a:gd name="connsiteY1" fmla="*/ 1379551 h 2449001"/>
              <a:gd name="connsiteX2" fmla="*/ 763189 w 785322"/>
              <a:gd name="connsiteY2" fmla="*/ 1406369 h 2449001"/>
              <a:gd name="connsiteX3" fmla="*/ 601295 w 785322"/>
              <a:gd name="connsiteY3" fmla="*/ 1785816 h 2449001"/>
              <a:gd name="connsiteX4" fmla="*/ 592236 w 785322"/>
              <a:gd name="connsiteY4" fmla="*/ 2441050 h 2449001"/>
              <a:gd name="connsiteX5" fmla="*/ 302014 w 785322"/>
              <a:gd name="connsiteY5" fmla="*/ 2445025 h 2449001"/>
              <a:gd name="connsiteX6" fmla="*/ 211779 w 785322"/>
              <a:gd name="connsiteY6" fmla="*/ 1721654 h 2449001"/>
              <a:gd name="connsiteX7" fmla="*/ 190696 w 785322"/>
              <a:gd name="connsiteY7" fmla="*/ 2441050 h 2449001"/>
              <a:gd name="connsiteX8" fmla="*/ 119134 w 785322"/>
              <a:gd name="connsiteY8" fmla="*/ 2449001 h 2449001"/>
              <a:gd name="connsiteX9" fmla="*/ 8466 w 785322"/>
              <a:gd name="connsiteY9" fmla="*/ 1749481 h 2449001"/>
              <a:gd name="connsiteX10" fmla="*/ 100558 w 785322"/>
              <a:gd name="connsiteY10" fmla="*/ 1641682 h 2449001"/>
              <a:gd name="connsiteX11" fmla="*/ 71979 w 785322"/>
              <a:gd name="connsiteY11" fmla="*/ 1389262 h 2449001"/>
              <a:gd name="connsiteX12" fmla="*/ 321892 w 785322"/>
              <a:gd name="connsiteY12" fmla="*/ 1375575 h 2449001"/>
              <a:gd name="connsiteX13" fmla="*/ 413332 w 785322"/>
              <a:gd name="connsiteY13" fmla="*/ 1331843 h 2449001"/>
              <a:gd name="connsiteX14" fmla="*/ 205946 w 785322"/>
              <a:gd name="connsiteY14" fmla="*/ 0 h 2449001"/>
              <a:gd name="connsiteX15" fmla="*/ 557659 w 785322"/>
              <a:gd name="connsiteY15" fmla="*/ 3422 h 2449001"/>
              <a:gd name="connsiteX16" fmla="*/ 664907 w 785322"/>
              <a:gd name="connsiteY16" fmla="*/ 938156 h 2449001"/>
              <a:gd name="connsiteX17" fmla="*/ 707529 w 785322"/>
              <a:gd name="connsiteY17" fmla="*/ 1307990 h 2449001"/>
              <a:gd name="connsiteX18" fmla="*/ 397428 w 785322"/>
              <a:gd name="connsiteY18" fmla="*/ 1268233 h 2449001"/>
              <a:gd name="connsiteX19" fmla="*/ 87328 w 785322"/>
              <a:gd name="connsiteY19" fmla="*/ 1288111 h 2449001"/>
              <a:gd name="connsiteX20" fmla="*/ 120893 w 785322"/>
              <a:gd name="connsiteY20" fmla="*/ 945913 h 2449001"/>
              <a:gd name="connsiteX21" fmla="*/ 205946 w 785322"/>
              <a:gd name="connsiteY21" fmla="*/ 0 h 2449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85322" h="2449001">
                <a:moveTo>
                  <a:pt x="413332" y="1331843"/>
                </a:moveTo>
                <a:cubicBezTo>
                  <a:pt x="470316" y="1339795"/>
                  <a:pt x="487545" y="1363648"/>
                  <a:pt x="524651" y="1379551"/>
                </a:cubicBezTo>
                <a:cubicBezTo>
                  <a:pt x="598461" y="1388490"/>
                  <a:pt x="730438" y="1342684"/>
                  <a:pt x="763189" y="1406369"/>
                </a:cubicBezTo>
                <a:cubicBezTo>
                  <a:pt x="860365" y="1644887"/>
                  <a:pt x="606378" y="1660931"/>
                  <a:pt x="601295" y="1785816"/>
                </a:cubicBezTo>
                <a:cubicBezTo>
                  <a:pt x="592018" y="1995200"/>
                  <a:pt x="585610" y="2024932"/>
                  <a:pt x="592236" y="2441050"/>
                </a:cubicBezTo>
                <a:lnTo>
                  <a:pt x="302014" y="2445025"/>
                </a:lnTo>
                <a:cubicBezTo>
                  <a:pt x="266233" y="2198535"/>
                  <a:pt x="340856" y="1660357"/>
                  <a:pt x="211779" y="1721654"/>
                </a:cubicBezTo>
                <a:cubicBezTo>
                  <a:pt x="170697" y="1762736"/>
                  <a:pt x="192021" y="2185283"/>
                  <a:pt x="190696" y="2441050"/>
                </a:cubicBezTo>
                <a:cubicBezTo>
                  <a:pt x="146301" y="2445688"/>
                  <a:pt x="179432" y="2445688"/>
                  <a:pt x="119134" y="2449001"/>
                </a:cubicBezTo>
                <a:cubicBezTo>
                  <a:pt x="103231" y="1623390"/>
                  <a:pt x="60150" y="1875377"/>
                  <a:pt x="8466" y="1749481"/>
                </a:cubicBezTo>
                <a:cubicBezTo>
                  <a:pt x="-31697" y="1604092"/>
                  <a:pt x="83130" y="1642413"/>
                  <a:pt x="100558" y="1641682"/>
                </a:cubicBezTo>
                <a:cubicBezTo>
                  <a:pt x="5622" y="1561516"/>
                  <a:pt x="-3874" y="1450657"/>
                  <a:pt x="71979" y="1389262"/>
                </a:cubicBezTo>
                <a:cubicBezTo>
                  <a:pt x="119567" y="1358010"/>
                  <a:pt x="239728" y="1375575"/>
                  <a:pt x="321892" y="1375575"/>
                </a:cubicBezTo>
                <a:cubicBezTo>
                  <a:pt x="347071" y="1360998"/>
                  <a:pt x="364299" y="1334493"/>
                  <a:pt x="413332" y="1331843"/>
                </a:cubicBezTo>
                <a:close/>
                <a:moveTo>
                  <a:pt x="205946" y="0"/>
                </a:moveTo>
                <a:lnTo>
                  <a:pt x="557659" y="3422"/>
                </a:lnTo>
                <a:cubicBezTo>
                  <a:pt x="580863" y="327547"/>
                  <a:pt x="489978" y="820211"/>
                  <a:pt x="664907" y="938156"/>
                </a:cubicBezTo>
                <a:cubicBezTo>
                  <a:pt x="834535" y="1061401"/>
                  <a:pt x="785141" y="1256861"/>
                  <a:pt x="707529" y="1307990"/>
                </a:cubicBezTo>
                <a:cubicBezTo>
                  <a:pt x="596211" y="1362324"/>
                  <a:pt x="496819" y="1313291"/>
                  <a:pt x="397428" y="1268233"/>
                </a:cubicBezTo>
                <a:cubicBezTo>
                  <a:pt x="324542" y="1317265"/>
                  <a:pt x="192020" y="1358347"/>
                  <a:pt x="87328" y="1288111"/>
                </a:cubicBezTo>
                <a:cubicBezTo>
                  <a:pt x="-33267" y="1184744"/>
                  <a:pt x="58608" y="985670"/>
                  <a:pt x="120893" y="945913"/>
                </a:cubicBezTo>
                <a:cubicBezTo>
                  <a:pt x="259584" y="846619"/>
                  <a:pt x="211126" y="365206"/>
                  <a:pt x="20594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28" name="Freeform 108">
            <a:extLst>
              <a:ext uri="{FF2B5EF4-FFF2-40B4-BE49-F238E27FC236}">
                <a16:creationId xmlns:a16="http://schemas.microsoft.com/office/drawing/2014/main" id="{94FC18C5-BBF8-44D0-C7D7-3D90A2E06806}"/>
              </a:ext>
            </a:extLst>
          </p:cNvPr>
          <p:cNvSpPr/>
          <p:nvPr/>
        </p:nvSpPr>
        <p:spPr>
          <a:xfrm>
            <a:off x="3517396" y="2779587"/>
            <a:ext cx="501857" cy="554554"/>
          </a:xfrm>
          <a:custGeom>
            <a:avLst/>
            <a:gdLst/>
            <a:ahLst/>
            <a:cxnLst/>
            <a:rect l="l" t="t" r="r" b="b"/>
            <a:pathLst>
              <a:path w="341005" h="376812">
                <a:moveTo>
                  <a:pt x="179590" y="105941"/>
                </a:moveTo>
                <a:cubicBezTo>
                  <a:pt x="189466" y="103284"/>
                  <a:pt x="200229" y="106383"/>
                  <a:pt x="207502" y="113978"/>
                </a:cubicBezTo>
                <a:lnTo>
                  <a:pt x="205155" y="116193"/>
                </a:lnTo>
                <a:cubicBezTo>
                  <a:pt x="198727" y="109493"/>
                  <a:pt x="189244" y="106732"/>
                  <a:pt x="180543" y="109027"/>
                </a:cubicBezTo>
                <a:cubicBezTo>
                  <a:pt x="171284" y="111470"/>
                  <a:pt x="164597" y="119184"/>
                  <a:pt x="163491" y="128699"/>
                </a:cubicBezTo>
                <a:lnTo>
                  <a:pt x="160301" y="128192"/>
                </a:lnTo>
                <a:cubicBezTo>
                  <a:pt x="160626" y="125509"/>
                  <a:pt x="161343" y="122953"/>
                  <a:pt x="162397" y="120583"/>
                </a:cubicBezTo>
                <a:cubicBezTo>
                  <a:pt x="163188" y="118806"/>
                  <a:pt x="164168" y="117134"/>
                  <a:pt x="165317" y="115593"/>
                </a:cubicBezTo>
                <a:close/>
                <a:moveTo>
                  <a:pt x="184774" y="76800"/>
                </a:moveTo>
                <a:cubicBezTo>
                  <a:pt x="189722" y="75892"/>
                  <a:pt x="194950" y="76276"/>
                  <a:pt x="199898" y="78055"/>
                </a:cubicBezTo>
                <a:lnTo>
                  <a:pt x="198784" y="81085"/>
                </a:lnTo>
                <a:cubicBezTo>
                  <a:pt x="190044" y="77951"/>
                  <a:pt x="180324" y="79705"/>
                  <a:pt x="173557" y="85636"/>
                </a:cubicBezTo>
                <a:cubicBezTo>
                  <a:pt x="166357" y="91948"/>
                  <a:pt x="163808" y="101834"/>
                  <a:pt x="167057" y="110845"/>
                </a:cubicBezTo>
                <a:lnTo>
                  <a:pt x="163976" y="111813"/>
                </a:lnTo>
                <a:cubicBezTo>
                  <a:pt x="161264" y="104174"/>
                  <a:pt x="162206" y="95982"/>
                  <a:pt x="166259" y="89343"/>
                </a:cubicBezTo>
                <a:lnTo>
                  <a:pt x="171329" y="83298"/>
                </a:lnTo>
                <a:cubicBezTo>
                  <a:pt x="175158" y="79908"/>
                  <a:pt x="179826" y="77708"/>
                  <a:pt x="184774" y="76800"/>
                </a:cubicBezTo>
                <a:close/>
                <a:moveTo>
                  <a:pt x="179076" y="24908"/>
                </a:moveTo>
                <a:cubicBezTo>
                  <a:pt x="173882" y="25821"/>
                  <a:pt x="169065" y="28595"/>
                  <a:pt x="165693" y="33023"/>
                </a:cubicBezTo>
                <a:lnTo>
                  <a:pt x="165081" y="32645"/>
                </a:lnTo>
                <a:lnTo>
                  <a:pt x="164343" y="33841"/>
                </a:lnTo>
                <a:lnTo>
                  <a:pt x="159156" y="28989"/>
                </a:lnTo>
                <a:cubicBezTo>
                  <a:pt x="147650" y="21890"/>
                  <a:pt x="132568" y="25462"/>
                  <a:pt x="125468" y="36968"/>
                </a:cubicBezTo>
                <a:cubicBezTo>
                  <a:pt x="125028" y="37682"/>
                  <a:pt x="124628" y="38410"/>
                  <a:pt x="124607" y="39302"/>
                </a:cubicBezTo>
                <a:cubicBezTo>
                  <a:pt x="121192" y="53871"/>
                  <a:pt x="126621" y="67918"/>
                  <a:pt x="137512" y="72288"/>
                </a:cubicBezTo>
                <a:lnTo>
                  <a:pt x="136408" y="75373"/>
                </a:lnTo>
                <a:cubicBezTo>
                  <a:pt x="125065" y="70889"/>
                  <a:pt x="118824" y="57470"/>
                  <a:pt x="120792" y="42874"/>
                </a:cubicBezTo>
                <a:cubicBezTo>
                  <a:pt x="110219" y="38045"/>
                  <a:pt x="97555" y="41998"/>
                  <a:pt x="91229" y="52250"/>
                </a:cubicBezTo>
                <a:cubicBezTo>
                  <a:pt x="86215" y="60377"/>
                  <a:pt x="87164" y="68019"/>
                  <a:pt x="90995" y="75559"/>
                </a:cubicBezTo>
                <a:cubicBezTo>
                  <a:pt x="88405" y="77546"/>
                  <a:pt x="86197" y="80074"/>
                  <a:pt x="84391" y="83001"/>
                </a:cubicBezTo>
                <a:cubicBezTo>
                  <a:pt x="75261" y="97799"/>
                  <a:pt x="79855" y="117197"/>
                  <a:pt x="94653" y="126328"/>
                </a:cubicBezTo>
                <a:cubicBezTo>
                  <a:pt x="99603" y="129383"/>
                  <a:pt x="105068" y="130901"/>
                  <a:pt x="110449" y="130283"/>
                </a:cubicBezTo>
                <a:cubicBezTo>
                  <a:pt x="111461" y="121556"/>
                  <a:pt x="114239" y="112980"/>
                  <a:pt x="118788" y="105103"/>
                </a:cubicBezTo>
                <a:lnTo>
                  <a:pt x="122060" y="106993"/>
                </a:lnTo>
                <a:cubicBezTo>
                  <a:pt x="117549" y="114804"/>
                  <a:pt x="114885" y="123345"/>
                  <a:pt x="114602" y="132066"/>
                </a:cubicBezTo>
                <a:cubicBezTo>
                  <a:pt x="118189" y="142541"/>
                  <a:pt x="127538" y="149533"/>
                  <a:pt x="138054" y="150704"/>
                </a:cubicBezTo>
                <a:lnTo>
                  <a:pt x="138622" y="157584"/>
                </a:lnTo>
                <a:cubicBezTo>
                  <a:pt x="141809" y="168599"/>
                  <a:pt x="152592" y="175355"/>
                  <a:pt x="163536" y="173320"/>
                </a:cubicBezTo>
                <a:lnTo>
                  <a:pt x="163736" y="174011"/>
                </a:lnTo>
                <a:lnTo>
                  <a:pt x="165086" y="173621"/>
                </a:lnTo>
                <a:lnTo>
                  <a:pt x="165671" y="180699"/>
                </a:lnTo>
                <a:cubicBezTo>
                  <a:pt x="169429" y="193686"/>
                  <a:pt x="183003" y="201168"/>
                  <a:pt x="195990" y="197411"/>
                </a:cubicBezTo>
                <a:cubicBezTo>
                  <a:pt x="196796" y="197178"/>
                  <a:pt x="197581" y="196907"/>
                  <a:pt x="198196" y="196260"/>
                </a:cubicBezTo>
                <a:cubicBezTo>
                  <a:pt x="209934" y="188156"/>
                  <a:pt x="215400" y="175007"/>
                  <a:pt x="211155" y="164763"/>
                </a:cubicBezTo>
                <a:cubicBezTo>
                  <a:pt x="205121" y="170199"/>
                  <a:pt x="196738" y="172687"/>
                  <a:pt x="188343" y="171472"/>
                </a:cubicBezTo>
                <a:lnTo>
                  <a:pt x="188829" y="168281"/>
                </a:lnTo>
                <a:cubicBezTo>
                  <a:pt x="198020" y="169602"/>
                  <a:pt x="207192" y="165939"/>
                  <a:pt x="212635" y="158774"/>
                </a:cubicBezTo>
                <a:cubicBezTo>
                  <a:pt x="218427" y="151149"/>
                  <a:pt x="218946" y="140953"/>
                  <a:pt x="213960" y="132774"/>
                </a:cubicBezTo>
                <a:lnTo>
                  <a:pt x="216785" y="131210"/>
                </a:lnTo>
                <a:cubicBezTo>
                  <a:pt x="222366" y="140465"/>
                  <a:pt x="221779" y="151983"/>
                  <a:pt x="215286" y="160619"/>
                </a:cubicBezTo>
                <a:lnTo>
                  <a:pt x="213805" y="162105"/>
                </a:lnTo>
                <a:cubicBezTo>
                  <a:pt x="218946" y="172938"/>
                  <a:pt x="214526" y="186813"/>
                  <a:pt x="203421" y="196175"/>
                </a:cubicBezTo>
                <a:cubicBezTo>
                  <a:pt x="208012" y="206854"/>
                  <a:pt x="220050" y="212429"/>
                  <a:pt x="231622" y="209082"/>
                </a:cubicBezTo>
                <a:cubicBezTo>
                  <a:pt x="239377" y="206838"/>
                  <a:pt x="243741" y="201989"/>
                  <a:pt x="246092" y="195539"/>
                </a:cubicBezTo>
                <a:cubicBezTo>
                  <a:pt x="255042" y="199507"/>
                  <a:pt x="265290" y="198199"/>
                  <a:pt x="272958" y="192601"/>
                </a:cubicBezTo>
                <a:lnTo>
                  <a:pt x="276795" y="193971"/>
                </a:lnTo>
                <a:cubicBezTo>
                  <a:pt x="289009" y="194016"/>
                  <a:pt x="298363" y="193248"/>
                  <a:pt x="304258" y="183694"/>
                </a:cubicBezTo>
                <a:cubicBezTo>
                  <a:pt x="309343" y="175453"/>
                  <a:pt x="308953" y="165378"/>
                  <a:pt x="303795" y="157923"/>
                </a:cubicBezTo>
                <a:cubicBezTo>
                  <a:pt x="298315" y="164420"/>
                  <a:pt x="291041" y="168177"/>
                  <a:pt x="283702" y="168174"/>
                </a:cubicBezTo>
                <a:lnTo>
                  <a:pt x="283555" y="164527"/>
                </a:lnTo>
                <a:cubicBezTo>
                  <a:pt x="293404" y="164978"/>
                  <a:pt x="303289" y="157339"/>
                  <a:pt x="308110" y="145450"/>
                </a:cubicBezTo>
                <a:cubicBezTo>
                  <a:pt x="311022" y="136198"/>
                  <a:pt x="308752" y="126109"/>
                  <a:pt x="302169" y="119023"/>
                </a:cubicBezTo>
                <a:cubicBezTo>
                  <a:pt x="296249" y="127191"/>
                  <a:pt x="286098" y="131525"/>
                  <a:pt x="275782" y="130309"/>
                </a:cubicBezTo>
                <a:lnTo>
                  <a:pt x="276183" y="127106"/>
                </a:lnTo>
                <a:cubicBezTo>
                  <a:pt x="285405" y="128184"/>
                  <a:pt x="294478" y="124281"/>
                  <a:pt x="299730" y="116974"/>
                </a:cubicBezTo>
                <a:lnTo>
                  <a:pt x="300207" y="116045"/>
                </a:lnTo>
                <a:cubicBezTo>
                  <a:pt x="300079" y="107222"/>
                  <a:pt x="295342" y="98867"/>
                  <a:pt x="287259" y="93880"/>
                </a:cubicBezTo>
                <a:cubicBezTo>
                  <a:pt x="284295" y="92051"/>
                  <a:pt x="281129" y="90828"/>
                  <a:pt x="277855" y="90561"/>
                </a:cubicBezTo>
                <a:cubicBezTo>
                  <a:pt x="271916" y="104194"/>
                  <a:pt x="259881" y="112708"/>
                  <a:pt x="248172" y="111695"/>
                </a:cubicBezTo>
                <a:cubicBezTo>
                  <a:pt x="248002" y="114741"/>
                  <a:pt x="246936" y="117719"/>
                  <a:pt x="245089" y="120348"/>
                </a:cubicBezTo>
                <a:cubicBezTo>
                  <a:pt x="241307" y="125729"/>
                  <a:pt x="234825" y="128827"/>
                  <a:pt x="228007" y="128511"/>
                </a:cubicBezTo>
                <a:lnTo>
                  <a:pt x="228158" y="125380"/>
                </a:lnTo>
                <a:cubicBezTo>
                  <a:pt x="233848" y="125642"/>
                  <a:pt x="239262" y="123097"/>
                  <a:pt x="242439" y="118667"/>
                </a:cubicBezTo>
                <a:cubicBezTo>
                  <a:pt x="244071" y="116391"/>
                  <a:pt x="244987" y="113796"/>
                  <a:pt x="245116" y="111152"/>
                </a:cubicBezTo>
                <a:lnTo>
                  <a:pt x="243716" y="110904"/>
                </a:lnTo>
                <a:lnTo>
                  <a:pt x="244539" y="108155"/>
                </a:lnTo>
                <a:cubicBezTo>
                  <a:pt x="244792" y="106166"/>
                  <a:pt x="244131" y="104285"/>
                  <a:pt x="243078" y="102544"/>
                </a:cubicBezTo>
                <a:cubicBezTo>
                  <a:pt x="240257" y="97875"/>
                  <a:pt x="235048" y="94922"/>
                  <a:pt x="229344" y="94755"/>
                </a:cubicBezTo>
                <a:lnTo>
                  <a:pt x="229436" y="91621"/>
                </a:lnTo>
                <a:cubicBezTo>
                  <a:pt x="236268" y="91821"/>
                  <a:pt x="242499" y="95409"/>
                  <a:pt x="245850" y="101072"/>
                </a:cubicBezTo>
                <a:cubicBezTo>
                  <a:pt x="247129" y="103235"/>
                  <a:pt x="247915" y="105575"/>
                  <a:pt x="248037" y="107973"/>
                </a:cubicBezTo>
                <a:cubicBezTo>
                  <a:pt x="258268" y="109553"/>
                  <a:pt x="268981" y="102051"/>
                  <a:pt x="274232" y="89778"/>
                </a:cubicBezTo>
                <a:cubicBezTo>
                  <a:pt x="278708" y="77339"/>
                  <a:pt x="274020" y="63056"/>
                  <a:pt x="262316" y="55834"/>
                </a:cubicBezTo>
                <a:cubicBezTo>
                  <a:pt x="257734" y="53007"/>
                  <a:pt x="252666" y="51626"/>
                  <a:pt x="247691" y="52231"/>
                </a:cubicBezTo>
                <a:cubicBezTo>
                  <a:pt x="248705" y="60913"/>
                  <a:pt x="245967" y="69020"/>
                  <a:pt x="239739" y="74185"/>
                </a:cubicBezTo>
                <a:lnTo>
                  <a:pt x="237649" y="71664"/>
                </a:lnTo>
                <a:cubicBezTo>
                  <a:pt x="244579" y="65918"/>
                  <a:pt x="246481" y="55888"/>
                  <a:pt x="243151" y="45920"/>
                </a:cubicBezTo>
                <a:cubicBezTo>
                  <a:pt x="241194" y="40124"/>
                  <a:pt x="237183" y="35004"/>
                  <a:pt x="231542" y="31523"/>
                </a:cubicBezTo>
                <a:cubicBezTo>
                  <a:pt x="221392" y="25261"/>
                  <a:pt x="208864" y="26095"/>
                  <a:pt x="199763" y="32668"/>
                </a:cubicBezTo>
                <a:lnTo>
                  <a:pt x="194721" y="27952"/>
                </a:lnTo>
                <a:cubicBezTo>
                  <a:pt x="189842" y="24941"/>
                  <a:pt x="184271" y="23995"/>
                  <a:pt x="179076" y="24908"/>
                </a:cubicBezTo>
                <a:close/>
                <a:moveTo>
                  <a:pt x="190632" y="62"/>
                </a:moveTo>
                <a:cubicBezTo>
                  <a:pt x="300121" y="2329"/>
                  <a:pt x="391248" y="125645"/>
                  <a:pt x="309641" y="225160"/>
                </a:cubicBezTo>
                <a:cubicBezTo>
                  <a:pt x="282892" y="251229"/>
                  <a:pt x="279266" y="288859"/>
                  <a:pt x="302841" y="374772"/>
                </a:cubicBezTo>
                <a:lnTo>
                  <a:pt x="121266" y="376812"/>
                </a:lnTo>
                <a:lnTo>
                  <a:pt x="109025" y="322355"/>
                </a:lnTo>
                <a:cubicBezTo>
                  <a:pt x="76580" y="333165"/>
                  <a:pt x="40716" y="329924"/>
                  <a:pt x="28778" y="318327"/>
                </a:cubicBezTo>
                <a:cubicBezTo>
                  <a:pt x="22923" y="311868"/>
                  <a:pt x="25422" y="291738"/>
                  <a:pt x="32859" y="276164"/>
                </a:cubicBezTo>
                <a:cubicBezTo>
                  <a:pt x="35235" y="270344"/>
                  <a:pt x="23179" y="268321"/>
                  <a:pt x="20618" y="259843"/>
                </a:cubicBezTo>
                <a:cubicBezTo>
                  <a:pt x="19440" y="251965"/>
                  <a:pt x="27377" y="251682"/>
                  <a:pt x="30757" y="247602"/>
                </a:cubicBezTo>
                <a:lnTo>
                  <a:pt x="18516" y="238938"/>
                </a:lnTo>
                <a:cubicBezTo>
                  <a:pt x="12669" y="232923"/>
                  <a:pt x="25811" y="221592"/>
                  <a:pt x="29458" y="212919"/>
                </a:cubicBezTo>
                <a:cubicBezTo>
                  <a:pt x="16679" y="208924"/>
                  <a:pt x="7006" y="203466"/>
                  <a:pt x="307" y="196983"/>
                </a:cubicBezTo>
                <a:cubicBezTo>
                  <a:pt x="-2572" y="186228"/>
                  <a:pt x="15339" y="171234"/>
                  <a:pt x="31089" y="151672"/>
                </a:cubicBezTo>
                <a:cubicBezTo>
                  <a:pt x="47602" y="132201"/>
                  <a:pt x="33821" y="117353"/>
                  <a:pt x="46470" y="75544"/>
                </a:cubicBezTo>
                <a:cubicBezTo>
                  <a:pt x="66559" y="23813"/>
                  <a:pt x="114124" y="-1423"/>
                  <a:pt x="190632" y="6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29" name="Oval 8">
            <a:extLst>
              <a:ext uri="{FF2B5EF4-FFF2-40B4-BE49-F238E27FC236}">
                <a16:creationId xmlns:a16="http://schemas.microsoft.com/office/drawing/2014/main" id="{2004D087-7418-FFEA-7C39-9A13FE2C8972}"/>
              </a:ext>
            </a:extLst>
          </p:cNvPr>
          <p:cNvSpPr/>
          <p:nvPr/>
        </p:nvSpPr>
        <p:spPr>
          <a:xfrm>
            <a:off x="4354737" y="2791929"/>
            <a:ext cx="527152" cy="529870"/>
          </a:xfrm>
          <a:custGeom>
            <a:avLst/>
            <a:gdLst/>
            <a:ahLst/>
            <a:cxnLst/>
            <a:rect l="l" t="t" r="r" b="b"/>
            <a:pathLst>
              <a:path w="3068057" h="3083879">
                <a:moveTo>
                  <a:pt x="1943022" y="0"/>
                </a:moveTo>
                <a:cubicBezTo>
                  <a:pt x="2091435" y="0"/>
                  <a:pt x="2214809" y="107202"/>
                  <a:pt x="2232575" y="249298"/>
                </a:cubicBezTo>
                <a:cubicBezTo>
                  <a:pt x="2066806" y="323095"/>
                  <a:pt x="1966497" y="475331"/>
                  <a:pt x="1992863" y="623272"/>
                </a:cubicBezTo>
                <a:lnTo>
                  <a:pt x="2032344" y="614884"/>
                </a:lnTo>
                <a:cubicBezTo>
                  <a:pt x="2007703" y="472429"/>
                  <a:pt x="2119863" y="324636"/>
                  <a:pt x="2294697" y="266187"/>
                </a:cubicBezTo>
                <a:cubicBezTo>
                  <a:pt x="2304190" y="260641"/>
                  <a:pt x="2314409" y="260119"/>
                  <a:pt x="2324748" y="260119"/>
                </a:cubicBezTo>
                <a:cubicBezTo>
                  <a:pt x="2491310" y="260119"/>
                  <a:pt x="2626336" y="395145"/>
                  <a:pt x="2626336" y="561708"/>
                </a:cubicBezTo>
                <a:lnTo>
                  <a:pt x="2609021" y="647481"/>
                </a:lnTo>
                <a:lnTo>
                  <a:pt x="2626336" y="647481"/>
                </a:lnTo>
                <a:lnTo>
                  <a:pt x="2626336" y="656343"/>
                </a:lnTo>
                <a:cubicBezTo>
                  <a:pt x="2762823" y="669742"/>
                  <a:pt x="2867295" y="786613"/>
                  <a:pt x="2867295" y="927882"/>
                </a:cubicBezTo>
                <a:lnTo>
                  <a:pt x="2850464" y="1011252"/>
                </a:lnTo>
                <a:cubicBezTo>
                  <a:pt x="2978255" y="1064152"/>
                  <a:pt x="3068057" y="1190111"/>
                  <a:pt x="3068057" y="1337042"/>
                </a:cubicBezTo>
                <a:cubicBezTo>
                  <a:pt x="3068057" y="1418703"/>
                  <a:pt x="3040320" y="1493884"/>
                  <a:pt x="2992210" y="1551889"/>
                </a:cubicBezTo>
                <a:cubicBezTo>
                  <a:pt x="2909241" y="1651289"/>
                  <a:pt x="2791782" y="1696238"/>
                  <a:pt x="2686704" y="1660749"/>
                </a:cubicBezTo>
                <a:lnTo>
                  <a:pt x="2673794" y="1698968"/>
                </a:lnTo>
                <a:cubicBezTo>
                  <a:pt x="2768232" y="1730865"/>
                  <a:pt x="2870956" y="1707121"/>
                  <a:pt x="2955415" y="1640323"/>
                </a:cubicBezTo>
                <a:cubicBezTo>
                  <a:pt x="2993943" y="1688574"/>
                  <a:pt x="3012247" y="1750635"/>
                  <a:pt x="3012247" y="1816968"/>
                </a:cubicBezTo>
                <a:cubicBezTo>
                  <a:pt x="3012247" y="1986406"/>
                  <a:pt x="2892829" y="2127952"/>
                  <a:pt x="2733451" y="2161496"/>
                </a:cubicBezTo>
                <a:cubicBezTo>
                  <a:pt x="2570803" y="2185843"/>
                  <a:pt x="2422847" y="2122052"/>
                  <a:pt x="2373218" y="2004561"/>
                </a:cubicBezTo>
                <a:cubicBezTo>
                  <a:pt x="2397575" y="1987765"/>
                  <a:pt x="2417022" y="1964396"/>
                  <a:pt x="2431421" y="1936987"/>
                </a:cubicBezTo>
                <a:cubicBezTo>
                  <a:pt x="2469123" y="1865220"/>
                  <a:pt x="2466430" y="1776674"/>
                  <a:pt x="2424327" y="1703750"/>
                </a:cubicBezTo>
                <a:lnTo>
                  <a:pt x="2390880" y="1723060"/>
                </a:lnTo>
                <a:cubicBezTo>
                  <a:pt x="2426033" y="1783948"/>
                  <a:pt x="2428758" y="1857660"/>
                  <a:pt x="2398065" y="1917447"/>
                </a:cubicBezTo>
                <a:cubicBezTo>
                  <a:pt x="2386618" y="1939743"/>
                  <a:pt x="2371177" y="1958844"/>
                  <a:pt x="2348681" y="1969064"/>
                </a:cubicBezTo>
                <a:lnTo>
                  <a:pt x="2314536" y="1978212"/>
                </a:lnTo>
                <a:lnTo>
                  <a:pt x="2320989" y="1994504"/>
                </a:lnTo>
                <a:cubicBezTo>
                  <a:pt x="2292439" y="2010252"/>
                  <a:pt x="2259301" y="2017439"/>
                  <a:pt x="2224883" y="2015050"/>
                </a:cubicBezTo>
                <a:cubicBezTo>
                  <a:pt x="2157880" y="2010397"/>
                  <a:pt x="2096183" y="1970105"/>
                  <a:pt x="2062112" y="1908746"/>
                </a:cubicBezTo>
                <a:lnTo>
                  <a:pt x="2028307" y="1927422"/>
                </a:lnTo>
                <a:cubicBezTo>
                  <a:pt x="2069101" y="2000945"/>
                  <a:pt x="2143517" y="2048870"/>
                  <a:pt x="2224395" y="2053708"/>
                </a:cubicBezTo>
                <a:cubicBezTo>
                  <a:pt x="2263912" y="2056070"/>
                  <a:pt x="2302036" y="2047984"/>
                  <a:pt x="2335071" y="2030056"/>
                </a:cubicBezTo>
                <a:cubicBezTo>
                  <a:pt x="2400196" y="2159379"/>
                  <a:pt x="2567325" y="2230480"/>
                  <a:pt x="2748680" y="2204554"/>
                </a:cubicBezTo>
                <a:cubicBezTo>
                  <a:pt x="2767068" y="2240602"/>
                  <a:pt x="2774723" y="2281713"/>
                  <a:pt x="2774723" y="2324613"/>
                </a:cubicBezTo>
                <a:cubicBezTo>
                  <a:pt x="2774723" y="2444667"/>
                  <a:pt x="2714770" y="2550720"/>
                  <a:pt x="2619461" y="2609132"/>
                </a:cubicBezTo>
                <a:cubicBezTo>
                  <a:pt x="2594093" y="2739763"/>
                  <a:pt x="2496512" y="2844553"/>
                  <a:pt x="2368919" y="2876858"/>
                </a:cubicBezTo>
                <a:cubicBezTo>
                  <a:pt x="2184369" y="2908073"/>
                  <a:pt x="2016372" y="2826285"/>
                  <a:pt x="1978290" y="2684161"/>
                </a:cubicBezTo>
                <a:lnTo>
                  <a:pt x="1939323" y="2694602"/>
                </a:lnTo>
                <a:cubicBezTo>
                  <a:pt x="1970494" y="2810931"/>
                  <a:pt x="2075973" y="2892306"/>
                  <a:pt x="2210223" y="2912307"/>
                </a:cubicBezTo>
                <a:cubicBezTo>
                  <a:pt x="2165434" y="3014618"/>
                  <a:pt x="2062317" y="3083879"/>
                  <a:pt x="1943022" y="3083879"/>
                </a:cubicBezTo>
                <a:cubicBezTo>
                  <a:pt x="1804718" y="3083879"/>
                  <a:pt x="1736151" y="2990782"/>
                  <a:pt x="1657612" y="2862428"/>
                </a:cubicBezTo>
                <a:cubicBezTo>
                  <a:pt x="1632100" y="2775963"/>
                  <a:pt x="1598588" y="2449530"/>
                  <a:pt x="1653064" y="2147091"/>
                </a:cubicBezTo>
                <a:cubicBezTo>
                  <a:pt x="1775302" y="2294672"/>
                  <a:pt x="1947360" y="2360889"/>
                  <a:pt x="2101389" y="2319520"/>
                </a:cubicBezTo>
                <a:lnTo>
                  <a:pt x="2085913" y="2268654"/>
                </a:lnTo>
                <a:cubicBezTo>
                  <a:pt x="1935632" y="2308197"/>
                  <a:pt x="1765039" y="2228547"/>
                  <a:pt x="1652548" y="2065927"/>
                </a:cubicBezTo>
                <a:cubicBezTo>
                  <a:pt x="1594744" y="1988631"/>
                  <a:pt x="1552933" y="1543383"/>
                  <a:pt x="1647107" y="1210118"/>
                </a:cubicBezTo>
                <a:cubicBezTo>
                  <a:pt x="1757451" y="1073526"/>
                  <a:pt x="1924310" y="1023711"/>
                  <a:pt x="2044795" y="1095494"/>
                </a:cubicBezTo>
                <a:lnTo>
                  <a:pt x="2046624" y="1092427"/>
                </a:lnTo>
                <a:cubicBezTo>
                  <a:pt x="2044963" y="1115904"/>
                  <a:pt x="2049817" y="1139574"/>
                  <a:pt x="2059741" y="1162003"/>
                </a:cubicBezTo>
                <a:cubicBezTo>
                  <a:pt x="2085174" y="1219476"/>
                  <a:pt x="2140055" y="1259997"/>
                  <a:pt x="2204060" y="1268556"/>
                </a:cubicBezTo>
                <a:lnTo>
                  <a:pt x="2208020" y="1238949"/>
                </a:lnTo>
                <a:cubicBezTo>
                  <a:pt x="2154665" y="1231814"/>
                  <a:pt x="2108853" y="1198319"/>
                  <a:pt x="2087448" y="1150798"/>
                </a:cubicBezTo>
                <a:cubicBezTo>
                  <a:pt x="2064784" y="1100476"/>
                  <a:pt x="2073123" y="1042569"/>
                  <a:pt x="2109077" y="1000639"/>
                </a:cubicBezTo>
                <a:cubicBezTo>
                  <a:pt x="2142987" y="961090"/>
                  <a:pt x="2196315" y="941798"/>
                  <a:pt x="2249471" y="949847"/>
                </a:cubicBezTo>
                <a:lnTo>
                  <a:pt x="2253988" y="920317"/>
                </a:lnTo>
                <a:cubicBezTo>
                  <a:pt x="2190211" y="910645"/>
                  <a:pt x="2126205" y="934132"/>
                  <a:pt x="2085632" y="982099"/>
                </a:cubicBezTo>
                <a:lnTo>
                  <a:pt x="2052614" y="1055246"/>
                </a:lnTo>
                <a:cubicBezTo>
                  <a:pt x="1928226" y="988072"/>
                  <a:pt x="1765306" y="1028878"/>
                  <a:pt x="1646726" y="1149851"/>
                </a:cubicBezTo>
                <a:cubicBezTo>
                  <a:pt x="1576863" y="1018908"/>
                  <a:pt x="1584053" y="461235"/>
                  <a:pt x="1633436" y="269593"/>
                </a:cubicBezTo>
                <a:cubicBezTo>
                  <a:pt x="1697428" y="119029"/>
                  <a:pt x="1776459" y="0"/>
                  <a:pt x="1943022" y="0"/>
                </a:cubicBezTo>
                <a:close/>
                <a:moveTo>
                  <a:pt x="1125035" y="0"/>
                </a:moveTo>
                <a:cubicBezTo>
                  <a:pt x="1263339" y="0"/>
                  <a:pt x="1331906" y="93097"/>
                  <a:pt x="1410445" y="221451"/>
                </a:cubicBezTo>
                <a:cubicBezTo>
                  <a:pt x="1435957" y="307916"/>
                  <a:pt x="1469469" y="634350"/>
                  <a:pt x="1414993" y="936788"/>
                </a:cubicBezTo>
                <a:cubicBezTo>
                  <a:pt x="1292755" y="789207"/>
                  <a:pt x="1120697" y="722990"/>
                  <a:pt x="966668" y="764359"/>
                </a:cubicBezTo>
                <a:lnTo>
                  <a:pt x="982144" y="815225"/>
                </a:lnTo>
                <a:cubicBezTo>
                  <a:pt x="1132425" y="775682"/>
                  <a:pt x="1303018" y="855332"/>
                  <a:pt x="1415509" y="1017952"/>
                </a:cubicBezTo>
                <a:cubicBezTo>
                  <a:pt x="1473313" y="1095249"/>
                  <a:pt x="1515123" y="1540497"/>
                  <a:pt x="1420950" y="1873762"/>
                </a:cubicBezTo>
                <a:cubicBezTo>
                  <a:pt x="1310606" y="2010353"/>
                  <a:pt x="1143747" y="2060168"/>
                  <a:pt x="1023262" y="1988385"/>
                </a:cubicBezTo>
                <a:lnTo>
                  <a:pt x="1021433" y="1991453"/>
                </a:lnTo>
                <a:cubicBezTo>
                  <a:pt x="1023094" y="1967976"/>
                  <a:pt x="1018240" y="1944306"/>
                  <a:pt x="1008316" y="1921877"/>
                </a:cubicBezTo>
                <a:cubicBezTo>
                  <a:pt x="982883" y="1864403"/>
                  <a:pt x="928002" y="1823883"/>
                  <a:pt x="863997" y="1815323"/>
                </a:cubicBezTo>
                <a:lnTo>
                  <a:pt x="860037" y="1844930"/>
                </a:lnTo>
                <a:cubicBezTo>
                  <a:pt x="913392" y="1852066"/>
                  <a:pt x="959204" y="1885560"/>
                  <a:pt x="980609" y="1933082"/>
                </a:cubicBezTo>
                <a:cubicBezTo>
                  <a:pt x="1003273" y="1983404"/>
                  <a:pt x="994934" y="2041310"/>
                  <a:pt x="958980" y="2083241"/>
                </a:cubicBezTo>
                <a:cubicBezTo>
                  <a:pt x="925070" y="2122789"/>
                  <a:pt x="871742" y="2142082"/>
                  <a:pt x="818586" y="2134033"/>
                </a:cubicBezTo>
                <a:lnTo>
                  <a:pt x="814069" y="2163562"/>
                </a:lnTo>
                <a:cubicBezTo>
                  <a:pt x="877846" y="2173235"/>
                  <a:pt x="941852" y="2149747"/>
                  <a:pt x="982425" y="2101780"/>
                </a:cubicBezTo>
                <a:lnTo>
                  <a:pt x="1015443" y="2028633"/>
                </a:lnTo>
                <a:cubicBezTo>
                  <a:pt x="1139831" y="2095808"/>
                  <a:pt x="1302751" y="2055001"/>
                  <a:pt x="1421331" y="1934029"/>
                </a:cubicBezTo>
                <a:cubicBezTo>
                  <a:pt x="1491194" y="2064971"/>
                  <a:pt x="1484003" y="2622644"/>
                  <a:pt x="1434621" y="2814287"/>
                </a:cubicBezTo>
                <a:cubicBezTo>
                  <a:pt x="1370629" y="2964850"/>
                  <a:pt x="1291598" y="3083879"/>
                  <a:pt x="1125035" y="3083879"/>
                </a:cubicBezTo>
                <a:cubicBezTo>
                  <a:pt x="976622" y="3083879"/>
                  <a:pt x="853248" y="2976677"/>
                  <a:pt x="835482" y="2834581"/>
                </a:cubicBezTo>
                <a:cubicBezTo>
                  <a:pt x="1001251" y="2760784"/>
                  <a:pt x="1101560" y="2608549"/>
                  <a:pt x="1075194" y="2460607"/>
                </a:cubicBezTo>
                <a:lnTo>
                  <a:pt x="1035713" y="2468996"/>
                </a:lnTo>
                <a:cubicBezTo>
                  <a:pt x="1060354" y="2611450"/>
                  <a:pt x="948194" y="2759243"/>
                  <a:pt x="773360" y="2817692"/>
                </a:cubicBezTo>
                <a:cubicBezTo>
                  <a:pt x="763867" y="2823239"/>
                  <a:pt x="753648" y="2823760"/>
                  <a:pt x="743309" y="2823760"/>
                </a:cubicBezTo>
                <a:cubicBezTo>
                  <a:pt x="576747" y="2823760"/>
                  <a:pt x="441721" y="2688734"/>
                  <a:pt x="441721" y="2522172"/>
                </a:cubicBezTo>
                <a:lnTo>
                  <a:pt x="459036" y="2436399"/>
                </a:lnTo>
                <a:lnTo>
                  <a:pt x="441721" y="2436399"/>
                </a:lnTo>
                <a:lnTo>
                  <a:pt x="441721" y="2427537"/>
                </a:lnTo>
                <a:cubicBezTo>
                  <a:pt x="305234" y="2414137"/>
                  <a:pt x="200762" y="2297266"/>
                  <a:pt x="200762" y="2155997"/>
                </a:cubicBezTo>
                <a:lnTo>
                  <a:pt x="217593" y="2072628"/>
                </a:lnTo>
                <a:cubicBezTo>
                  <a:pt x="89802" y="2019727"/>
                  <a:pt x="0" y="1893768"/>
                  <a:pt x="0" y="1746838"/>
                </a:cubicBezTo>
                <a:cubicBezTo>
                  <a:pt x="0" y="1665177"/>
                  <a:pt x="27737" y="1589996"/>
                  <a:pt x="75847" y="1531990"/>
                </a:cubicBezTo>
                <a:cubicBezTo>
                  <a:pt x="158816" y="1432590"/>
                  <a:pt x="276275" y="1387641"/>
                  <a:pt x="381353" y="1423131"/>
                </a:cubicBezTo>
                <a:lnTo>
                  <a:pt x="394263" y="1384911"/>
                </a:lnTo>
                <a:cubicBezTo>
                  <a:pt x="299825" y="1353014"/>
                  <a:pt x="197101" y="1376758"/>
                  <a:pt x="112642" y="1443556"/>
                </a:cubicBezTo>
                <a:cubicBezTo>
                  <a:pt x="74114" y="1395305"/>
                  <a:pt x="55810" y="1333244"/>
                  <a:pt x="55810" y="1266911"/>
                </a:cubicBezTo>
                <a:cubicBezTo>
                  <a:pt x="55810" y="1097473"/>
                  <a:pt x="175228" y="955927"/>
                  <a:pt x="334606" y="922383"/>
                </a:cubicBezTo>
                <a:cubicBezTo>
                  <a:pt x="497254" y="898036"/>
                  <a:pt x="645210" y="961827"/>
                  <a:pt x="694839" y="1079319"/>
                </a:cubicBezTo>
                <a:cubicBezTo>
                  <a:pt x="670482" y="1096114"/>
                  <a:pt x="651035" y="1119484"/>
                  <a:pt x="636636" y="1146893"/>
                </a:cubicBezTo>
                <a:cubicBezTo>
                  <a:pt x="598934" y="1218660"/>
                  <a:pt x="601627" y="1307205"/>
                  <a:pt x="643730" y="1380130"/>
                </a:cubicBezTo>
                <a:lnTo>
                  <a:pt x="677177" y="1360819"/>
                </a:lnTo>
                <a:cubicBezTo>
                  <a:pt x="642024" y="1299932"/>
                  <a:pt x="639299" y="1226219"/>
                  <a:pt x="669992" y="1166433"/>
                </a:cubicBezTo>
                <a:cubicBezTo>
                  <a:pt x="681439" y="1144136"/>
                  <a:pt x="696880" y="1125036"/>
                  <a:pt x="719376" y="1114815"/>
                </a:cubicBezTo>
                <a:lnTo>
                  <a:pt x="753521" y="1105667"/>
                </a:lnTo>
                <a:lnTo>
                  <a:pt x="747068" y="1089375"/>
                </a:lnTo>
                <a:cubicBezTo>
                  <a:pt x="775618" y="1073627"/>
                  <a:pt x="808756" y="1066440"/>
                  <a:pt x="843174" y="1068829"/>
                </a:cubicBezTo>
                <a:cubicBezTo>
                  <a:pt x="910177" y="1073482"/>
                  <a:pt x="971874" y="1113774"/>
                  <a:pt x="1005945" y="1175134"/>
                </a:cubicBezTo>
                <a:lnTo>
                  <a:pt x="1039750" y="1156458"/>
                </a:lnTo>
                <a:cubicBezTo>
                  <a:pt x="998956" y="1082934"/>
                  <a:pt x="924540" y="1035010"/>
                  <a:pt x="843662" y="1030172"/>
                </a:cubicBezTo>
                <a:cubicBezTo>
                  <a:pt x="804145" y="1027809"/>
                  <a:pt x="766021" y="1035895"/>
                  <a:pt x="732986" y="1053824"/>
                </a:cubicBezTo>
                <a:cubicBezTo>
                  <a:pt x="667861" y="924500"/>
                  <a:pt x="500732" y="853399"/>
                  <a:pt x="319377" y="879325"/>
                </a:cubicBezTo>
                <a:cubicBezTo>
                  <a:pt x="300989" y="843277"/>
                  <a:pt x="293334" y="802167"/>
                  <a:pt x="293334" y="759266"/>
                </a:cubicBezTo>
                <a:cubicBezTo>
                  <a:pt x="293334" y="639212"/>
                  <a:pt x="353287" y="533159"/>
                  <a:pt x="448596" y="474747"/>
                </a:cubicBezTo>
                <a:cubicBezTo>
                  <a:pt x="473964" y="344116"/>
                  <a:pt x="571545" y="239326"/>
                  <a:pt x="699138" y="207021"/>
                </a:cubicBezTo>
                <a:cubicBezTo>
                  <a:pt x="883688" y="175806"/>
                  <a:pt x="1051685" y="257594"/>
                  <a:pt x="1089767" y="399718"/>
                </a:cubicBezTo>
                <a:lnTo>
                  <a:pt x="1128734" y="389277"/>
                </a:lnTo>
                <a:cubicBezTo>
                  <a:pt x="1097563" y="272948"/>
                  <a:pt x="992084" y="191573"/>
                  <a:pt x="857834" y="171572"/>
                </a:cubicBezTo>
                <a:cubicBezTo>
                  <a:pt x="902623" y="69261"/>
                  <a:pt x="1005740" y="0"/>
                  <a:pt x="112503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grpSp>
        <p:nvGrpSpPr>
          <p:cNvPr id="230" name="Group 110">
            <a:extLst>
              <a:ext uri="{FF2B5EF4-FFF2-40B4-BE49-F238E27FC236}">
                <a16:creationId xmlns:a16="http://schemas.microsoft.com/office/drawing/2014/main" id="{E1B95724-CAE4-9222-799E-831AA65DEEDD}"/>
              </a:ext>
            </a:extLst>
          </p:cNvPr>
          <p:cNvGrpSpPr/>
          <p:nvPr/>
        </p:nvGrpSpPr>
        <p:grpSpPr>
          <a:xfrm>
            <a:off x="2679410" y="2779587"/>
            <a:ext cx="501857" cy="554554"/>
            <a:chOff x="4835382" y="73243"/>
            <a:chExt cx="2920830" cy="3227535"/>
          </a:xfrm>
          <a:solidFill>
            <a:schemeClr val="accent4"/>
          </a:solidFill>
        </p:grpSpPr>
        <p:sp>
          <p:nvSpPr>
            <p:cNvPr id="231" name="Freeform 111">
              <a:extLst>
                <a:ext uri="{FF2B5EF4-FFF2-40B4-BE49-F238E27FC236}">
                  <a16:creationId xmlns:a16="http://schemas.microsoft.com/office/drawing/2014/main" id="{B8DCBE02-5E2A-CBC7-F0A8-F725010C0534}"/>
                </a:ext>
              </a:extLst>
            </p:cNvPr>
            <p:cNvSpPr/>
            <p:nvPr/>
          </p:nvSpPr>
          <p:spPr>
            <a:xfrm>
              <a:off x="4835382" y="73243"/>
              <a:ext cx="2920830" cy="3227535"/>
            </a:xfrm>
            <a:custGeom>
              <a:avLst/>
              <a:gdLst>
                <a:gd name="connsiteX0" fmla="*/ 3030279 w 4784651"/>
                <a:gd name="connsiteY0" fmla="*/ 0 h 5890437"/>
                <a:gd name="connsiteX1" fmla="*/ 765544 w 4784651"/>
                <a:gd name="connsiteY1" fmla="*/ 1935126 h 5890437"/>
                <a:gd name="connsiteX2" fmla="*/ 0 w 4784651"/>
                <a:gd name="connsiteY2" fmla="*/ 3051544 h 5890437"/>
                <a:gd name="connsiteX3" fmla="*/ 510363 w 4784651"/>
                <a:gd name="connsiteY3" fmla="*/ 3327991 h 5890437"/>
                <a:gd name="connsiteX4" fmla="*/ 297711 w 4784651"/>
                <a:gd name="connsiteY4" fmla="*/ 3657600 h 5890437"/>
                <a:gd name="connsiteX5" fmla="*/ 489097 w 4784651"/>
                <a:gd name="connsiteY5" fmla="*/ 3870251 h 5890437"/>
                <a:gd name="connsiteX6" fmla="*/ 372139 w 4784651"/>
                <a:gd name="connsiteY6" fmla="*/ 4061637 h 5890437"/>
                <a:gd name="connsiteX7" fmla="*/ 563525 w 4784651"/>
                <a:gd name="connsiteY7" fmla="*/ 4316819 h 5890437"/>
                <a:gd name="connsiteX8" fmla="*/ 499730 w 4784651"/>
                <a:gd name="connsiteY8" fmla="*/ 4976037 h 5890437"/>
                <a:gd name="connsiteX9" fmla="*/ 1754372 w 4784651"/>
                <a:gd name="connsiteY9" fmla="*/ 5199321 h 5890437"/>
                <a:gd name="connsiteX10" fmla="*/ 1945758 w 4784651"/>
                <a:gd name="connsiteY10" fmla="*/ 5890437 h 5890437"/>
                <a:gd name="connsiteX11" fmla="*/ 4784651 w 4784651"/>
                <a:gd name="connsiteY11" fmla="*/ 5858540 h 5890437"/>
                <a:gd name="connsiteX12" fmla="*/ 4561367 w 4784651"/>
                <a:gd name="connsiteY12" fmla="*/ 4189228 h 5890437"/>
                <a:gd name="connsiteX13" fmla="*/ 3030279 w 4784651"/>
                <a:gd name="connsiteY13" fmla="*/ 0 h 5890437"/>
                <a:gd name="connsiteX0" fmla="*/ 3030279 w 4784651"/>
                <a:gd name="connsiteY0" fmla="*/ 114 h 5890551"/>
                <a:gd name="connsiteX1" fmla="*/ 765544 w 4784651"/>
                <a:gd name="connsiteY1" fmla="*/ 1935240 h 5890551"/>
                <a:gd name="connsiteX2" fmla="*/ 0 w 4784651"/>
                <a:gd name="connsiteY2" fmla="*/ 3051658 h 5890551"/>
                <a:gd name="connsiteX3" fmla="*/ 510363 w 4784651"/>
                <a:gd name="connsiteY3" fmla="*/ 3328105 h 5890551"/>
                <a:gd name="connsiteX4" fmla="*/ 297711 w 4784651"/>
                <a:gd name="connsiteY4" fmla="*/ 3657714 h 5890551"/>
                <a:gd name="connsiteX5" fmla="*/ 489097 w 4784651"/>
                <a:gd name="connsiteY5" fmla="*/ 3870365 h 5890551"/>
                <a:gd name="connsiteX6" fmla="*/ 372139 w 4784651"/>
                <a:gd name="connsiteY6" fmla="*/ 4061751 h 5890551"/>
                <a:gd name="connsiteX7" fmla="*/ 563525 w 4784651"/>
                <a:gd name="connsiteY7" fmla="*/ 4316933 h 5890551"/>
                <a:gd name="connsiteX8" fmla="*/ 499730 w 4784651"/>
                <a:gd name="connsiteY8" fmla="*/ 4976151 h 5890551"/>
                <a:gd name="connsiteX9" fmla="*/ 1754372 w 4784651"/>
                <a:gd name="connsiteY9" fmla="*/ 5199435 h 5890551"/>
                <a:gd name="connsiteX10" fmla="*/ 1945758 w 4784651"/>
                <a:gd name="connsiteY10" fmla="*/ 5890551 h 5890551"/>
                <a:gd name="connsiteX11" fmla="*/ 4784651 w 4784651"/>
                <a:gd name="connsiteY11" fmla="*/ 5858654 h 5890551"/>
                <a:gd name="connsiteX12" fmla="*/ 4561367 w 4784651"/>
                <a:gd name="connsiteY12" fmla="*/ 4189342 h 5890551"/>
                <a:gd name="connsiteX13" fmla="*/ 3030279 w 4784651"/>
                <a:gd name="connsiteY13" fmla="*/ 114 h 5890551"/>
                <a:gd name="connsiteX0" fmla="*/ 3030279 w 4784651"/>
                <a:gd name="connsiteY0" fmla="*/ 398 h 5890835"/>
                <a:gd name="connsiteX1" fmla="*/ 765544 w 4784651"/>
                <a:gd name="connsiteY1" fmla="*/ 1935524 h 5890835"/>
                <a:gd name="connsiteX2" fmla="*/ 0 w 4784651"/>
                <a:gd name="connsiteY2" fmla="*/ 3051942 h 5890835"/>
                <a:gd name="connsiteX3" fmla="*/ 510363 w 4784651"/>
                <a:gd name="connsiteY3" fmla="*/ 3328389 h 5890835"/>
                <a:gd name="connsiteX4" fmla="*/ 297711 w 4784651"/>
                <a:gd name="connsiteY4" fmla="*/ 3657998 h 5890835"/>
                <a:gd name="connsiteX5" fmla="*/ 489097 w 4784651"/>
                <a:gd name="connsiteY5" fmla="*/ 3870649 h 5890835"/>
                <a:gd name="connsiteX6" fmla="*/ 372139 w 4784651"/>
                <a:gd name="connsiteY6" fmla="*/ 4062035 h 5890835"/>
                <a:gd name="connsiteX7" fmla="*/ 563525 w 4784651"/>
                <a:gd name="connsiteY7" fmla="*/ 4317217 h 5890835"/>
                <a:gd name="connsiteX8" fmla="*/ 499730 w 4784651"/>
                <a:gd name="connsiteY8" fmla="*/ 4976435 h 5890835"/>
                <a:gd name="connsiteX9" fmla="*/ 1754372 w 4784651"/>
                <a:gd name="connsiteY9" fmla="*/ 5199719 h 5890835"/>
                <a:gd name="connsiteX10" fmla="*/ 1945758 w 4784651"/>
                <a:gd name="connsiteY10" fmla="*/ 5890835 h 5890835"/>
                <a:gd name="connsiteX11" fmla="*/ 4784651 w 4784651"/>
                <a:gd name="connsiteY11" fmla="*/ 5858938 h 5890835"/>
                <a:gd name="connsiteX12" fmla="*/ 4561367 w 4784651"/>
                <a:gd name="connsiteY12" fmla="*/ 4189626 h 5890835"/>
                <a:gd name="connsiteX13" fmla="*/ 3030279 w 4784651"/>
                <a:gd name="connsiteY13" fmla="*/ 398 h 5890835"/>
                <a:gd name="connsiteX0" fmla="*/ 3030279 w 5042277"/>
                <a:gd name="connsiteY0" fmla="*/ 663 h 5891100"/>
                <a:gd name="connsiteX1" fmla="*/ 765544 w 5042277"/>
                <a:gd name="connsiteY1" fmla="*/ 1935789 h 5891100"/>
                <a:gd name="connsiteX2" fmla="*/ 0 w 5042277"/>
                <a:gd name="connsiteY2" fmla="*/ 3052207 h 5891100"/>
                <a:gd name="connsiteX3" fmla="*/ 510363 w 5042277"/>
                <a:gd name="connsiteY3" fmla="*/ 3328654 h 5891100"/>
                <a:gd name="connsiteX4" fmla="*/ 297711 w 5042277"/>
                <a:gd name="connsiteY4" fmla="*/ 3658263 h 5891100"/>
                <a:gd name="connsiteX5" fmla="*/ 489097 w 5042277"/>
                <a:gd name="connsiteY5" fmla="*/ 3870914 h 5891100"/>
                <a:gd name="connsiteX6" fmla="*/ 372139 w 5042277"/>
                <a:gd name="connsiteY6" fmla="*/ 4062300 h 5891100"/>
                <a:gd name="connsiteX7" fmla="*/ 563525 w 5042277"/>
                <a:gd name="connsiteY7" fmla="*/ 4317482 h 5891100"/>
                <a:gd name="connsiteX8" fmla="*/ 499730 w 5042277"/>
                <a:gd name="connsiteY8" fmla="*/ 4976700 h 5891100"/>
                <a:gd name="connsiteX9" fmla="*/ 1754372 w 5042277"/>
                <a:gd name="connsiteY9" fmla="*/ 5199984 h 5891100"/>
                <a:gd name="connsiteX10" fmla="*/ 1945758 w 5042277"/>
                <a:gd name="connsiteY10" fmla="*/ 5891100 h 5891100"/>
                <a:gd name="connsiteX11" fmla="*/ 4784651 w 5042277"/>
                <a:gd name="connsiteY11" fmla="*/ 5859203 h 5891100"/>
                <a:gd name="connsiteX12" fmla="*/ 4561367 w 5042277"/>
                <a:gd name="connsiteY12" fmla="*/ 4189891 h 5891100"/>
                <a:gd name="connsiteX13" fmla="*/ 3030279 w 5042277"/>
                <a:gd name="connsiteY13" fmla="*/ 663 h 5891100"/>
                <a:gd name="connsiteX0" fmla="*/ 3030279 w 5316637"/>
                <a:gd name="connsiteY0" fmla="*/ 1079 h 5891516"/>
                <a:gd name="connsiteX1" fmla="*/ 765544 w 5316637"/>
                <a:gd name="connsiteY1" fmla="*/ 1936205 h 5891516"/>
                <a:gd name="connsiteX2" fmla="*/ 0 w 5316637"/>
                <a:gd name="connsiteY2" fmla="*/ 3052623 h 5891516"/>
                <a:gd name="connsiteX3" fmla="*/ 510363 w 5316637"/>
                <a:gd name="connsiteY3" fmla="*/ 3329070 h 5891516"/>
                <a:gd name="connsiteX4" fmla="*/ 297711 w 5316637"/>
                <a:gd name="connsiteY4" fmla="*/ 3658679 h 5891516"/>
                <a:gd name="connsiteX5" fmla="*/ 489097 w 5316637"/>
                <a:gd name="connsiteY5" fmla="*/ 3871330 h 5891516"/>
                <a:gd name="connsiteX6" fmla="*/ 372139 w 5316637"/>
                <a:gd name="connsiteY6" fmla="*/ 4062716 h 5891516"/>
                <a:gd name="connsiteX7" fmla="*/ 563525 w 5316637"/>
                <a:gd name="connsiteY7" fmla="*/ 4317898 h 5891516"/>
                <a:gd name="connsiteX8" fmla="*/ 499730 w 5316637"/>
                <a:gd name="connsiteY8" fmla="*/ 4977116 h 5891516"/>
                <a:gd name="connsiteX9" fmla="*/ 1754372 w 5316637"/>
                <a:gd name="connsiteY9" fmla="*/ 5200400 h 5891516"/>
                <a:gd name="connsiteX10" fmla="*/ 1945758 w 5316637"/>
                <a:gd name="connsiteY10" fmla="*/ 5891516 h 5891516"/>
                <a:gd name="connsiteX11" fmla="*/ 4784651 w 5316637"/>
                <a:gd name="connsiteY11" fmla="*/ 5859619 h 5891516"/>
                <a:gd name="connsiteX12" fmla="*/ 4890977 w 5316637"/>
                <a:gd name="connsiteY12" fmla="*/ 3520456 h 5891516"/>
                <a:gd name="connsiteX13" fmla="*/ 3030279 w 5316637"/>
                <a:gd name="connsiteY13" fmla="*/ 1079 h 5891516"/>
                <a:gd name="connsiteX0" fmla="*/ 3030279 w 5338934"/>
                <a:gd name="connsiteY0" fmla="*/ 561 h 5890998"/>
                <a:gd name="connsiteX1" fmla="*/ 765544 w 5338934"/>
                <a:gd name="connsiteY1" fmla="*/ 1935687 h 5890998"/>
                <a:gd name="connsiteX2" fmla="*/ 0 w 5338934"/>
                <a:gd name="connsiteY2" fmla="*/ 3052105 h 5890998"/>
                <a:gd name="connsiteX3" fmla="*/ 510363 w 5338934"/>
                <a:gd name="connsiteY3" fmla="*/ 3328552 h 5890998"/>
                <a:gd name="connsiteX4" fmla="*/ 297711 w 5338934"/>
                <a:gd name="connsiteY4" fmla="*/ 3658161 h 5890998"/>
                <a:gd name="connsiteX5" fmla="*/ 489097 w 5338934"/>
                <a:gd name="connsiteY5" fmla="*/ 3870812 h 5890998"/>
                <a:gd name="connsiteX6" fmla="*/ 372139 w 5338934"/>
                <a:gd name="connsiteY6" fmla="*/ 4062198 h 5890998"/>
                <a:gd name="connsiteX7" fmla="*/ 563525 w 5338934"/>
                <a:gd name="connsiteY7" fmla="*/ 4317380 h 5890998"/>
                <a:gd name="connsiteX8" fmla="*/ 499730 w 5338934"/>
                <a:gd name="connsiteY8" fmla="*/ 4976598 h 5890998"/>
                <a:gd name="connsiteX9" fmla="*/ 1754372 w 5338934"/>
                <a:gd name="connsiteY9" fmla="*/ 5199882 h 5890998"/>
                <a:gd name="connsiteX10" fmla="*/ 1945758 w 5338934"/>
                <a:gd name="connsiteY10" fmla="*/ 5890998 h 5890998"/>
                <a:gd name="connsiteX11" fmla="*/ 4784651 w 5338934"/>
                <a:gd name="connsiteY11" fmla="*/ 5859101 h 5890998"/>
                <a:gd name="connsiteX12" fmla="*/ 4890977 w 5338934"/>
                <a:gd name="connsiteY12" fmla="*/ 3519938 h 5890998"/>
                <a:gd name="connsiteX13" fmla="*/ 3030279 w 5338934"/>
                <a:gd name="connsiteY13" fmla="*/ 561 h 5890998"/>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15 h 5890552"/>
                <a:gd name="connsiteX1" fmla="*/ 765544 w 5381346"/>
                <a:gd name="connsiteY1" fmla="*/ 1935241 h 5890552"/>
                <a:gd name="connsiteX2" fmla="*/ 0 w 5381346"/>
                <a:gd name="connsiteY2" fmla="*/ 3051659 h 5890552"/>
                <a:gd name="connsiteX3" fmla="*/ 510363 w 5381346"/>
                <a:gd name="connsiteY3" fmla="*/ 3328106 h 5890552"/>
                <a:gd name="connsiteX4" fmla="*/ 297711 w 5381346"/>
                <a:gd name="connsiteY4" fmla="*/ 3657715 h 5890552"/>
                <a:gd name="connsiteX5" fmla="*/ 489097 w 5381346"/>
                <a:gd name="connsiteY5" fmla="*/ 3870366 h 5890552"/>
                <a:gd name="connsiteX6" fmla="*/ 372139 w 5381346"/>
                <a:gd name="connsiteY6" fmla="*/ 4061752 h 5890552"/>
                <a:gd name="connsiteX7" fmla="*/ 563525 w 5381346"/>
                <a:gd name="connsiteY7" fmla="*/ 4316934 h 5890552"/>
                <a:gd name="connsiteX8" fmla="*/ 499730 w 5381346"/>
                <a:gd name="connsiteY8" fmla="*/ 4976152 h 5890552"/>
                <a:gd name="connsiteX9" fmla="*/ 1754372 w 5381346"/>
                <a:gd name="connsiteY9" fmla="*/ 5199436 h 5890552"/>
                <a:gd name="connsiteX10" fmla="*/ 1945758 w 5381346"/>
                <a:gd name="connsiteY10" fmla="*/ 5890552 h 5890552"/>
                <a:gd name="connsiteX11" fmla="*/ 4784651 w 5381346"/>
                <a:gd name="connsiteY11" fmla="*/ 5858655 h 5890552"/>
                <a:gd name="connsiteX12" fmla="*/ 4890977 w 5381346"/>
                <a:gd name="connsiteY12" fmla="*/ 3519492 h 5890552"/>
                <a:gd name="connsiteX13" fmla="*/ 3030279 w 5381346"/>
                <a:gd name="connsiteY13" fmla="*/ 115 h 5890552"/>
                <a:gd name="connsiteX0" fmla="*/ 3030279 w 5381346"/>
                <a:gd name="connsiteY0" fmla="*/ 175 h 5890612"/>
                <a:gd name="connsiteX1" fmla="*/ 765544 w 5381346"/>
                <a:gd name="connsiteY1" fmla="*/ 1935301 h 5890612"/>
                <a:gd name="connsiteX2" fmla="*/ 0 w 5381346"/>
                <a:gd name="connsiteY2" fmla="*/ 3051719 h 5890612"/>
                <a:gd name="connsiteX3" fmla="*/ 510363 w 5381346"/>
                <a:gd name="connsiteY3" fmla="*/ 3328166 h 5890612"/>
                <a:gd name="connsiteX4" fmla="*/ 297711 w 5381346"/>
                <a:gd name="connsiteY4" fmla="*/ 3657775 h 5890612"/>
                <a:gd name="connsiteX5" fmla="*/ 489097 w 5381346"/>
                <a:gd name="connsiteY5" fmla="*/ 3870426 h 5890612"/>
                <a:gd name="connsiteX6" fmla="*/ 372139 w 5381346"/>
                <a:gd name="connsiteY6" fmla="*/ 4061812 h 5890612"/>
                <a:gd name="connsiteX7" fmla="*/ 563525 w 5381346"/>
                <a:gd name="connsiteY7" fmla="*/ 4316994 h 5890612"/>
                <a:gd name="connsiteX8" fmla="*/ 499730 w 5381346"/>
                <a:gd name="connsiteY8" fmla="*/ 4976212 h 5890612"/>
                <a:gd name="connsiteX9" fmla="*/ 1754372 w 5381346"/>
                <a:gd name="connsiteY9" fmla="*/ 5199496 h 5890612"/>
                <a:gd name="connsiteX10" fmla="*/ 1945758 w 5381346"/>
                <a:gd name="connsiteY10" fmla="*/ 5890612 h 5890612"/>
                <a:gd name="connsiteX11" fmla="*/ 4784651 w 5381346"/>
                <a:gd name="connsiteY11" fmla="*/ 5858715 h 5890612"/>
                <a:gd name="connsiteX12" fmla="*/ 4890977 w 5381346"/>
                <a:gd name="connsiteY12" fmla="*/ 3519552 h 5890612"/>
                <a:gd name="connsiteX13" fmla="*/ 3030279 w 5381346"/>
                <a:gd name="connsiteY13" fmla="*/ 175 h 5890612"/>
                <a:gd name="connsiteX0" fmla="*/ 3030279 w 5381346"/>
                <a:gd name="connsiteY0" fmla="*/ 1733 h 5892170"/>
                <a:gd name="connsiteX1" fmla="*/ 0 w 5381346"/>
                <a:gd name="connsiteY1" fmla="*/ 3053277 h 5892170"/>
                <a:gd name="connsiteX2" fmla="*/ 510363 w 5381346"/>
                <a:gd name="connsiteY2" fmla="*/ 3329724 h 5892170"/>
                <a:gd name="connsiteX3" fmla="*/ 297711 w 5381346"/>
                <a:gd name="connsiteY3" fmla="*/ 3659333 h 5892170"/>
                <a:gd name="connsiteX4" fmla="*/ 489097 w 5381346"/>
                <a:gd name="connsiteY4" fmla="*/ 3871984 h 5892170"/>
                <a:gd name="connsiteX5" fmla="*/ 372139 w 5381346"/>
                <a:gd name="connsiteY5" fmla="*/ 4063370 h 5892170"/>
                <a:gd name="connsiteX6" fmla="*/ 563525 w 5381346"/>
                <a:gd name="connsiteY6" fmla="*/ 4318552 h 5892170"/>
                <a:gd name="connsiteX7" fmla="*/ 499730 w 5381346"/>
                <a:gd name="connsiteY7" fmla="*/ 4977770 h 5892170"/>
                <a:gd name="connsiteX8" fmla="*/ 1754372 w 5381346"/>
                <a:gd name="connsiteY8" fmla="*/ 5201054 h 5892170"/>
                <a:gd name="connsiteX9" fmla="*/ 1945758 w 5381346"/>
                <a:gd name="connsiteY9" fmla="*/ 5892170 h 5892170"/>
                <a:gd name="connsiteX10" fmla="*/ 4784651 w 5381346"/>
                <a:gd name="connsiteY10" fmla="*/ 5860273 h 5892170"/>
                <a:gd name="connsiteX11" fmla="*/ 4890977 w 5381346"/>
                <a:gd name="connsiteY11" fmla="*/ 3521110 h 5892170"/>
                <a:gd name="connsiteX12" fmla="*/ 3030279 w 5381346"/>
                <a:gd name="connsiteY12" fmla="*/ 1733 h 5892170"/>
                <a:gd name="connsiteX0" fmla="*/ 3030279 w 5381346"/>
                <a:gd name="connsiteY0" fmla="*/ 4 h 5890441"/>
                <a:gd name="connsiteX1" fmla="*/ 0 w 5381346"/>
                <a:gd name="connsiteY1" fmla="*/ 3051548 h 5890441"/>
                <a:gd name="connsiteX2" fmla="*/ 510363 w 5381346"/>
                <a:gd name="connsiteY2" fmla="*/ 3327995 h 5890441"/>
                <a:gd name="connsiteX3" fmla="*/ 297711 w 5381346"/>
                <a:gd name="connsiteY3" fmla="*/ 3657604 h 5890441"/>
                <a:gd name="connsiteX4" fmla="*/ 489097 w 5381346"/>
                <a:gd name="connsiteY4" fmla="*/ 3870255 h 5890441"/>
                <a:gd name="connsiteX5" fmla="*/ 372139 w 5381346"/>
                <a:gd name="connsiteY5" fmla="*/ 4061641 h 5890441"/>
                <a:gd name="connsiteX6" fmla="*/ 563525 w 5381346"/>
                <a:gd name="connsiteY6" fmla="*/ 4316823 h 5890441"/>
                <a:gd name="connsiteX7" fmla="*/ 499730 w 5381346"/>
                <a:gd name="connsiteY7" fmla="*/ 4976041 h 5890441"/>
                <a:gd name="connsiteX8" fmla="*/ 1754372 w 5381346"/>
                <a:gd name="connsiteY8" fmla="*/ 5199325 h 5890441"/>
                <a:gd name="connsiteX9" fmla="*/ 1945758 w 5381346"/>
                <a:gd name="connsiteY9" fmla="*/ 5890441 h 5890441"/>
                <a:gd name="connsiteX10" fmla="*/ 4784651 w 5381346"/>
                <a:gd name="connsiteY10" fmla="*/ 5858544 h 5890441"/>
                <a:gd name="connsiteX11" fmla="*/ 4890977 w 5381346"/>
                <a:gd name="connsiteY11" fmla="*/ 3519381 h 5890441"/>
                <a:gd name="connsiteX12" fmla="*/ 3030279 w 5381346"/>
                <a:gd name="connsiteY12" fmla="*/ 4 h 5890441"/>
                <a:gd name="connsiteX0" fmla="*/ 3040277 w 5391344"/>
                <a:gd name="connsiteY0" fmla="*/ 4 h 5890441"/>
                <a:gd name="connsiteX1" fmla="*/ 9998 w 5391344"/>
                <a:gd name="connsiteY1" fmla="*/ 3051548 h 5890441"/>
                <a:gd name="connsiteX2" fmla="*/ 520361 w 5391344"/>
                <a:gd name="connsiteY2" fmla="*/ 3327995 h 5890441"/>
                <a:gd name="connsiteX3" fmla="*/ 307709 w 5391344"/>
                <a:gd name="connsiteY3" fmla="*/ 3657604 h 5890441"/>
                <a:gd name="connsiteX4" fmla="*/ 499095 w 5391344"/>
                <a:gd name="connsiteY4" fmla="*/ 3870255 h 5890441"/>
                <a:gd name="connsiteX5" fmla="*/ 382137 w 5391344"/>
                <a:gd name="connsiteY5" fmla="*/ 4061641 h 5890441"/>
                <a:gd name="connsiteX6" fmla="*/ 573523 w 5391344"/>
                <a:gd name="connsiteY6" fmla="*/ 4316823 h 5890441"/>
                <a:gd name="connsiteX7" fmla="*/ 509728 w 5391344"/>
                <a:gd name="connsiteY7" fmla="*/ 4976041 h 5890441"/>
                <a:gd name="connsiteX8" fmla="*/ 1764370 w 5391344"/>
                <a:gd name="connsiteY8" fmla="*/ 5199325 h 5890441"/>
                <a:gd name="connsiteX9" fmla="*/ 1955756 w 5391344"/>
                <a:gd name="connsiteY9" fmla="*/ 5890441 h 5890441"/>
                <a:gd name="connsiteX10" fmla="*/ 4794649 w 5391344"/>
                <a:gd name="connsiteY10" fmla="*/ 5858544 h 5890441"/>
                <a:gd name="connsiteX11" fmla="*/ 4900975 w 5391344"/>
                <a:gd name="connsiteY11" fmla="*/ 3519381 h 5890441"/>
                <a:gd name="connsiteX12" fmla="*/ 3040277 w 5391344"/>
                <a:gd name="connsiteY12" fmla="*/ 4 h 5890441"/>
                <a:gd name="connsiteX0" fmla="*/ 3040277 w 5391344"/>
                <a:gd name="connsiteY0" fmla="*/ 4 h 5890441"/>
                <a:gd name="connsiteX1" fmla="*/ 9998 w 5391344"/>
                <a:gd name="connsiteY1" fmla="*/ 3051548 h 5890441"/>
                <a:gd name="connsiteX2" fmla="*/ 520361 w 5391344"/>
                <a:gd name="connsiteY2" fmla="*/ 3327995 h 5890441"/>
                <a:gd name="connsiteX3" fmla="*/ 307709 w 5391344"/>
                <a:gd name="connsiteY3" fmla="*/ 3657604 h 5890441"/>
                <a:gd name="connsiteX4" fmla="*/ 499095 w 5391344"/>
                <a:gd name="connsiteY4" fmla="*/ 3870255 h 5890441"/>
                <a:gd name="connsiteX5" fmla="*/ 382137 w 5391344"/>
                <a:gd name="connsiteY5" fmla="*/ 4061641 h 5890441"/>
                <a:gd name="connsiteX6" fmla="*/ 573523 w 5391344"/>
                <a:gd name="connsiteY6" fmla="*/ 4316823 h 5890441"/>
                <a:gd name="connsiteX7" fmla="*/ 509728 w 5391344"/>
                <a:gd name="connsiteY7" fmla="*/ 4976041 h 5890441"/>
                <a:gd name="connsiteX8" fmla="*/ 1764370 w 5391344"/>
                <a:gd name="connsiteY8" fmla="*/ 5199325 h 5890441"/>
                <a:gd name="connsiteX9" fmla="*/ 1955756 w 5391344"/>
                <a:gd name="connsiteY9" fmla="*/ 5890441 h 5890441"/>
                <a:gd name="connsiteX10" fmla="*/ 4794649 w 5391344"/>
                <a:gd name="connsiteY10" fmla="*/ 5858544 h 5890441"/>
                <a:gd name="connsiteX11" fmla="*/ 4900975 w 5391344"/>
                <a:gd name="connsiteY11" fmla="*/ 3519381 h 5890441"/>
                <a:gd name="connsiteX12" fmla="*/ 3040277 w 5391344"/>
                <a:gd name="connsiteY12" fmla="*/ 4 h 5890441"/>
                <a:gd name="connsiteX0" fmla="*/ 3030279 w 5381346"/>
                <a:gd name="connsiteY0" fmla="*/ 92120 h 5982557"/>
                <a:gd name="connsiteX1" fmla="*/ 914399 w 5381346"/>
                <a:gd name="connsiteY1" fmla="*/ 1187274 h 5982557"/>
                <a:gd name="connsiteX2" fmla="*/ 0 w 5381346"/>
                <a:gd name="connsiteY2" fmla="*/ 3143664 h 5982557"/>
                <a:gd name="connsiteX3" fmla="*/ 510363 w 5381346"/>
                <a:gd name="connsiteY3" fmla="*/ 3420111 h 5982557"/>
                <a:gd name="connsiteX4" fmla="*/ 297711 w 5381346"/>
                <a:gd name="connsiteY4" fmla="*/ 3749720 h 5982557"/>
                <a:gd name="connsiteX5" fmla="*/ 489097 w 5381346"/>
                <a:gd name="connsiteY5" fmla="*/ 3962371 h 5982557"/>
                <a:gd name="connsiteX6" fmla="*/ 372139 w 5381346"/>
                <a:gd name="connsiteY6" fmla="*/ 4153757 h 5982557"/>
                <a:gd name="connsiteX7" fmla="*/ 563525 w 5381346"/>
                <a:gd name="connsiteY7" fmla="*/ 4408939 h 5982557"/>
                <a:gd name="connsiteX8" fmla="*/ 499730 w 5381346"/>
                <a:gd name="connsiteY8" fmla="*/ 5068157 h 5982557"/>
                <a:gd name="connsiteX9" fmla="*/ 1754372 w 5381346"/>
                <a:gd name="connsiteY9" fmla="*/ 5291441 h 5982557"/>
                <a:gd name="connsiteX10" fmla="*/ 1945758 w 5381346"/>
                <a:gd name="connsiteY10" fmla="*/ 5982557 h 5982557"/>
                <a:gd name="connsiteX11" fmla="*/ 4784651 w 5381346"/>
                <a:gd name="connsiteY11" fmla="*/ 5950660 h 5982557"/>
                <a:gd name="connsiteX12" fmla="*/ 4890977 w 5381346"/>
                <a:gd name="connsiteY12" fmla="*/ 3611497 h 5982557"/>
                <a:gd name="connsiteX13" fmla="*/ 3030279 w 5381346"/>
                <a:gd name="connsiteY13" fmla="*/ 92120 h 5982557"/>
                <a:gd name="connsiteX0" fmla="*/ 3030279 w 5381346"/>
                <a:gd name="connsiteY0" fmla="*/ 94250 h 5984687"/>
                <a:gd name="connsiteX1" fmla="*/ 914399 w 5381346"/>
                <a:gd name="connsiteY1" fmla="*/ 1189404 h 5984687"/>
                <a:gd name="connsiteX2" fmla="*/ 0 w 5381346"/>
                <a:gd name="connsiteY2" fmla="*/ 3145794 h 5984687"/>
                <a:gd name="connsiteX3" fmla="*/ 510363 w 5381346"/>
                <a:gd name="connsiteY3" fmla="*/ 3422241 h 5984687"/>
                <a:gd name="connsiteX4" fmla="*/ 297711 w 5381346"/>
                <a:gd name="connsiteY4" fmla="*/ 3751850 h 5984687"/>
                <a:gd name="connsiteX5" fmla="*/ 489097 w 5381346"/>
                <a:gd name="connsiteY5" fmla="*/ 3964501 h 5984687"/>
                <a:gd name="connsiteX6" fmla="*/ 372139 w 5381346"/>
                <a:gd name="connsiteY6" fmla="*/ 4155887 h 5984687"/>
                <a:gd name="connsiteX7" fmla="*/ 563525 w 5381346"/>
                <a:gd name="connsiteY7" fmla="*/ 4411069 h 5984687"/>
                <a:gd name="connsiteX8" fmla="*/ 499730 w 5381346"/>
                <a:gd name="connsiteY8" fmla="*/ 5070287 h 5984687"/>
                <a:gd name="connsiteX9" fmla="*/ 1754372 w 5381346"/>
                <a:gd name="connsiteY9" fmla="*/ 5293571 h 5984687"/>
                <a:gd name="connsiteX10" fmla="*/ 1945758 w 5381346"/>
                <a:gd name="connsiteY10" fmla="*/ 5984687 h 5984687"/>
                <a:gd name="connsiteX11" fmla="*/ 4784651 w 5381346"/>
                <a:gd name="connsiteY11" fmla="*/ 5952790 h 5984687"/>
                <a:gd name="connsiteX12" fmla="*/ 4890977 w 5381346"/>
                <a:gd name="connsiteY12" fmla="*/ 3613627 h 5984687"/>
                <a:gd name="connsiteX13" fmla="*/ 3030279 w 5381346"/>
                <a:gd name="connsiteY13" fmla="*/ 94250 h 5984687"/>
                <a:gd name="connsiteX0" fmla="*/ 3030279 w 5381346"/>
                <a:gd name="connsiteY0" fmla="*/ 0 h 5890437"/>
                <a:gd name="connsiteX1" fmla="*/ 914399 w 5381346"/>
                <a:gd name="connsiteY1" fmla="*/ 1095154 h 5890437"/>
                <a:gd name="connsiteX2" fmla="*/ 0 w 5381346"/>
                <a:gd name="connsiteY2" fmla="*/ 3051544 h 5890437"/>
                <a:gd name="connsiteX3" fmla="*/ 510363 w 5381346"/>
                <a:gd name="connsiteY3" fmla="*/ 3327991 h 5890437"/>
                <a:gd name="connsiteX4" fmla="*/ 297711 w 5381346"/>
                <a:gd name="connsiteY4" fmla="*/ 3657600 h 5890437"/>
                <a:gd name="connsiteX5" fmla="*/ 489097 w 5381346"/>
                <a:gd name="connsiteY5" fmla="*/ 3870251 h 5890437"/>
                <a:gd name="connsiteX6" fmla="*/ 372139 w 5381346"/>
                <a:gd name="connsiteY6" fmla="*/ 4061637 h 5890437"/>
                <a:gd name="connsiteX7" fmla="*/ 563525 w 5381346"/>
                <a:gd name="connsiteY7" fmla="*/ 4316819 h 5890437"/>
                <a:gd name="connsiteX8" fmla="*/ 499730 w 5381346"/>
                <a:gd name="connsiteY8" fmla="*/ 4976037 h 5890437"/>
                <a:gd name="connsiteX9" fmla="*/ 1754372 w 5381346"/>
                <a:gd name="connsiteY9" fmla="*/ 5199321 h 5890437"/>
                <a:gd name="connsiteX10" fmla="*/ 1945758 w 5381346"/>
                <a:gd name="connsiteY10" fmla="*/ 5890437 h 5890437"/>
                <a:gd name="connsiteX11" fmla="*/ 4784651 w 5381346"/>
                <a:gd name="connsiteY11" fmla="*/ 5858540 h 5890437"/>
                <a:gd name="connsiteX12" fmla="*/ 4890977 w 5381346"/>
                <a:gd name="connsiteY12" fmla="*/ 3519377 h 5890437"/>
                <a:gd name="connsiteX13" fmla="*/ 3030279 w 5381346"/>
                <a:gd name="connsiteY13" fmla="*/ 0 h 5890437"/>
                <a:gd name="connsiteX0" fmla="*/ 3030279 w 5381346"/>
                <a:gd name="connsiteY0" fmla="*/ 0 h 5890437"/>
                <a:gd name="connsiteX1" fmla="*/ 914399 w 5381346"/>
                <a:gd name="connsiteY1" fmla="*/ 1095154 h 5890437"/>
                <a:gd name="connsiteX2" fmla="*/ 0 w 5381346"/>
                <a:gd name="connsiteY2" fmla="*/ 3051544 h 5890437"/>
                <a:gd name="connsiteX3" fmla="*/ 510363 w 5381346"/>
                <a:gd name="connsiteY3" fmla="*/ 3327991 h 5890437"/>
                <a:gd name="connsiteX4" fmla="*/ 297711 w 5381346"/>
                <a:gd name="connsiteY4" fmla="*/ 3657600 h 5890437"/>
                <a:gd name="connsiteX5" fmla="*/ 489097 w 5381346"/>
                <a:gd name="connsiteY5" fmla="*/ 3870251 h 5890437"/>
                <a:gd name="connsiteX6" fmla="*/ 372139 w 5381346"/>
                <a:gd name="connsiteY6" fmla="*/ 4061637 h 5890437"/>
                <a:gd name="connsiteX7" fmla="*/ 563525 w 5381346"/>
                <a:gd name="connsiteY7" fmla="*/ 4316819 h 5890437"/>
                <a:gd name="connsiteX8" fmla="*/ 499730 w 5381346"/>
                <a:gd name="connsiteY8" fmla="*/ 4976037 h 5890437"/>
                <a:gd name="connsiteX9" fmla="*/ 1754372 w 5381346"/>
                <a:gd name="connsiteY9" fmla="*/ 5199321 h 5890437"/>
                <a:gd name="connsiteX10" fmla="*/ 1945758 w 5381346"/>
                <a:gd name="connsiteY10" fmla="*/ 5890437 h 5890437"/>
                <a:gd name="connsiteX11" fmla="*/ 4784651 w 5381346"/>
                <a:gd name="connsiteY11" fmla="*/ 5858540 h 5890437"/>
                <a:gd name="connsiteX12" fmla="*/ 4890977 w 5381346"/>
                <a:gd name="connsiteY12" fmla="*/ 3519377 h 5890437"/>
                <a:gd name="connsiteX13" fmla="*/ 3030279 w 5381346"/>
                <a:gd name="connsiteY13"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914846 w 5381793"/>
                <a:gd name="connsiteY1" fmla="*/ 1095154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72315 w 5381793"/>
                <a:gd name="connsiteY1" fmla="*/ 1063257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90128 w 5381793"/>
                <a:gd name="connsiteY1" fmla="*/ 1098883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26 w 5381793"/>
                <a:gd name="connsiteY0" fmla="*/ 0 h 5890437"/>
                <a:gd name="connsiteX1" fmla="*/ 890128 w 5381793"/>
                <a:gd name="connsiteY1" fmla="*/ 1098883 h 5890437"/>
                <a:gd name="connsiteX2" fmla="*/ 649032 w 5381793"/>
                <a:gd name="connsiteY2" fmla="*/ 2137144 h 5890437"/>
                <a:gd name="connsiteX3" fmla="*/ 447 w 5381793"/>
                <a:gd name="connsiteY3" fmla="*/ 3051544 h 5890437"/>
                <a:gd name="connsiteX4" fmla="*/ 510810 w 5381793"/>
                <a:gd name="connsiteY4" fmla="*/ 3327991 h 5890437"/>
                <a:gd name="connsiteX5" fmla="*/ 298158 w 5381793"/>
                <a:gd name="connsiteY5" fmla="*/ 3657600 h 5890437"/>
                <a:gd name="connsiteX6" fmla="*/ 489544 w 5381793"/>
                <a:gd name="connsiteY6" fmla="*/ 3870251 h 5890437"/>
                <a:gd name="connsiteX7" fmla="*/ 372586 w 5381793"/>
                <a:gd name="connsiteY7" fmla="*/ 4061637 h 5890437"/>
                <a:gd name="connsiteX8" fmla="*/ 563972 w 5381793"/>
                <a:gd name="connsiteY8" fmla="*/ 4316819 h 5890437"/>
                <a:gd name="connsiteX9" fmla="*/ 500177 w 5381793"/>
                <a:gd name="connsiteY9" fmla="*/ 4976037 h 5890437"/>
                <a:gd name="connsiteX10" fmla="*/ 1754819 w 5381793"/>
                <a:gd name="connsiteY10" fmla="*/ 5199321 h 5890437"/>
                <a:gd name="connsiteX11" fmla="*/ 1946205 w 5381793"/>
                <a:gd name="connsiteY11" fmla="*/ 5890437 h 5890437"/>
                <a:gd name="connsiteX12" fmla="*/ 4785098 w 5381793"/>
                <a:gd name="connsiteY12" fmla="*/ 5858540 h 5890437"/>
                <a:gd name="connsiteX13" fmla="*/ 4891424 w 5381793"/>
                <a:gd name="connsiteY13" fmla="*/ 3519377 h 5890437"/>
                <a:gd name="connsiteX14" fmla="*/ 3030726 w 5381793"/>
                <a:gd name="connsiteY14" fmla="*/ 0 h 5890437"/>
                <a:gd name="connsiteX0" fmla="*/ 3030764 w 5381831"/>
                <a:gd name="connsiteY0" fmla="*/ 0 h 5890437"/>
                <a:gd name="connsiteX1" fmla="*/ 890166 w 5381831"/>
                <a:gd name="connsiteY1" fmla="*/ 1098883 h 5890437"/>
                <a:gd name="connsiteX2" fmla="*/ 607506 w 5381831"/>
                <a:gd name="connsiteY2" fmla="*/ 2172770 h 5890437"/>
                <a:gd name="connsiteX3" fmla="*/ 485 w 5381831"/>
                <a:gd name="connsiteY3" fmla="*/ 3051544 h 5890437"/>
                <a:gd name="connsiteX4" fmla="*/ 510848 w 5381831"/>
                <a:gd name="connsiteY4" fmla="*/ 3327991 h 5890437"/>
                <a:gd name="connsiteX5" fmla="*/ 298196 w 5381831"/>
                <a:gd name="connsiteY5" fmla="*/ 3657600 h 5890437"/>
                <a:gd name="connsiteX6" fmla="*/ 489582 w 5381831"/>
                <a:gd name="connsiteY6" fmla="*/ 3870251 h 5890437"/>
                <a:gd name="connsiteX7" fmla="*/ 372624 w 5381831"/>
                <a:gd name="connsiteY7" fmla="*/ 4061637 h 5890437"/>
                <a:gd name="connsiteX8" fmla="*/ 564010 w 5381831"/>
                <a:gd name="connsiteY8" fmla="*/ 4316819 h 5890437"/>
                <a:gd name="connsiteX9" fmla="*/ 500215 w 5381831"/>
                <a:gd name="connsiteY9" fmla="*/ 4976037 h 5890437"/>
                <a:gd name="connsiteX10" fmla="*/ 1754857 w 5381831"/>
                <a:gd name="connsiteY10" fmla="*/ 5199321 h 5890437"/>
                <a:gd name="connsiteX11" fmla="*/ 1946243 w 5381831"/>
                <a:gd name="connsiteY11" fmla="*/ 5890437 h 5890437"/>
                <a:gd name="connsiteX12" fmla="*/ 4785136 w 5381831"/>
                <a:gd name="connsiteY12" fmla="*/ 5858540 h 5890437"/>
                <a:gd name="connsiteX13" fmla="*/ 4891462 w 5381831"/>
                <a:gd name="connsiteY13" fmla="*/ 3519377 h 5890437"/>
                <a:gd name="connsiteX14" fmla="*/ 3030764 w 5381831"/>
                <a:gd name="connsiteY14" fmla="*/ 0 h 5890437"/>
                <a:gd name="connsiteX0" fmla="*/ 3030764 w 5381831"/>
                <a:gd name="connsiteY0" fmla="*/ 0 h 5890437"/>
                <a:gd name="connsiteX1" fmla="*/ 890166 w 5381831"/>
                <a:gd name="connsiteY1" fmla="*/ 1098883 h 5890437"/>
                <a:gd name="connsiteX2" fmla="*/ 607506 w 5381831"/>
                <a:gd name="connsiteY2" fmla="*/ 2172770 h 5890437"/>
                <a:gd name="connsiteX3" fmla="*/ 485 w 5381831"/>
                <a:gd name="connsiteY3" fmla="*/ 3051544 h 5890437"/>
                <a:gd name="connsiteX4" fmla="*/ 510848 w 5381831"/>
                <a:gd name="connsiteY4" fmla="*/ 3327991 h 5890437"/>
                <a:gd name="connsiteX5" fmla="*/ 298196 w 5381831"/>
                <a:gd name="connsiteY5" fmla="*/ 3657600 h 5890437"/>
                <a:gd name="connsiteX6" fmla="*/ 489582 w 5381831"/>
                <a:gd name="connsiteY6" fmla="*/ 3870251 h 5890437"/>
                <a:gd name="connsiteX7" fmla="*/ 372624 w 5381831"/>
                <a:gd name="connsiteY7" fmla="*/ 4061637 h 5890437"/>
                <a:gd name="connsiteX8" fmla="*/ 564010 w 5381831"/>
                <a:gd name="connsiteY8" fmla="*/ 4316819 h 5890437"/>
                <a:gd name="connsiteX9" fmla="*/ 500215 w 5381831"/>
                <a:gd name="connsiteY9" fmla="*/ 4976037 h 5890437"/>
                <a:gd name="connsiteX10" fmla="*/ 1754857 w 5381831"/>
                <a:gd name="connsiteY10" fmla="*/ 5199321 h 5890437"/>
                <a:gd name="connsiteX11" fmla="*/ 1946243 w 5381831"/>
                <a:gd name="connsiteY11" fmla="*/ 5890437 h 5890437"/>
                <a:gd name="connsiteX12" fmla="*/ 4785136 w 5381831"/>
                <a:gd name="connsiteY12" fmla="*/ 5858540 h 5890437"/>
                <a:gd name="connsiteX13" fmla="*/ 4891462 w 5381831"/>
                <a:gd name="connsiteY13" fmla="*/ 3519377 h 5890437"/>
                <a:gd name="connsiteX14" fmla="*/ 3030764 w 5381831"/>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298271 w 5381906"/>
                <a:gd name="connsiteY5" fmla="*/ 365760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489657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199321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839 w 5381906"/>
                <a:gd name="connsiteY0" fmla="*/ 0 h 5890437"/>
                <a:gd name="connsiteX1" fmla="*/ 890241 w 5381906"/>
                <a:gd name="connsiteY1" fmla="*/ 1098883 h 5890437"/>
                <a:gd name="connsiteX2" fmla="*/ 607581 w 5381906"/>
                <a:gd name="connsiteY2" fmla="*/ 2172770 h 5890437"/>
                <a:gd name="connsiteX3" fmla="*/ 560 w 5381906"/>
                <a:gd name="connsiteY3" fmla="*/ 3051544 h 5890437"/>
                <a:gd name="connsiteX4" fmla="*/ 510923 w 5381906"/>
                <a:gd name="connsiteY4" fmla="*/ 3327991 h 5890437"/>
                <a:gd name="connsiteX5" fmla="*/ 339835 w 5381906"/>
                <a:gd name="connsiteY5" fmla="*/ 3734790 h 5890437"/>
                <a:gd name="connsiteX6" fmla="*/ 531221 w 5381906"/>
                <a:gd name="connsiteY6" fmla="*/ 3870251 h 5890437"/>
                <a:gd name="connsiteX7" fmla="*/ 372699 w 5381906"/>
                <a:gd name="connsiteY7" fmla="*/ 4061637 h 5890437"/>
                <a:gd name="connsiteX8" fmla="*/ 564085 w 5381906"/>
                <a:gd name="connsiteY8" fmla="*/ 4316819 h 5890437"/>
                <a:gd name="connsiteX9" fmla="*/ 500290 w 5381906"/>
                <a:gd name="connsiteY9" fmla="*/ 4976037 h 5890437"/>
                <a:gd name="connsiteX10" fmla="*/ 1754932 w 5381906"/>
                <a:gd name="connsiteY10" fmla="*/ 5039004 h 5890437"/>
                <a:gd name="connsiteX11" fmla="*/ 1946318 w 5381906"/>
                <a:gd name="connsiteY11" fmla="*/ 5890437 h 5890437"/>
                <a:gd name="connsiteX12" fmla="*/ 4785211 w 5381906"/>
                <a:gd name="connsiteY12" fmla="*/ 5858540 h 5890437"/>
                <a:gd name="connsiteX13" fmla="*/ 4891537 w 5381906"/>
                <a:gd name="connsiteY13" fmla="*/ 3519377 h 5890437"/>
                <a:gd name="connsiteX14" fmla="*/ 3030839 w 5381906"/>
                <a:gd name="connsiteY14" fmla="*/ 0 h 5890437"/>
                <a:gd name="connsiteX0" fmla="*/ 3030765 w 5381832"/>
                <a:gd name="connsiteY0" fmla="*/ 0 h 5890437"/>
                <a:gd name="connsiteX1" fmla="*/ 890167 w 5381832"/>
                <a:gd name="connsiteY1" fmla="*/ 1098883 h 5890437"/>
                <a:gd name="connsiteX2" fmla="*/ 672821 w 5381832"/>
                <a:gd name="connsiteY2" fmla="*/ 2220272 h 5890437"/>
                <a:gd name="connsiteX3" fmla="*/ 486 w 5381832"/>
                <a:gd name="connsiteY3" fmla="*/ 3051544 h 5890437"/>
                <a:gd name="connsiteX4" fmla="*/ 510849 w 5381832"/>
                <a:gd name="connsiteY4" fmla="*/ 3327991 h 5890437"/>
                <a:gd name="connsiteX5" fmla="*/ 339761 w 5381832"/>
                <a:gd name="connsiteY5" fmla="*/ 3734790 h 5890437"/>
                <a:gd name="connsiteX6" fmla="*/ 531147 w 5381832"/>
                <a:gd name="connsiteY6" fmla="*/ 3870251 h 5890437"/>
                <a:gd name="connsiteX7" fmla="*/ 372625 w 5381832"/>
                <a:gd name="connsiteY7" fmla="*/ 4061637 h 5890437"/>
                <a:gd name="connsiteX8" fmla="*/ 564011 w 5381832"/>
                <a:gd name="connsiteY8" fmla="*/ 4316819 h 5890437"/>
                <a:gd name="connsiteX9" fmla="*/ 500216 w 5381832"/>
                <a:gd name="connsiteY9" fmla="*/ 4976037 h 5890437"/>
                <a:gd name="connsiteX10" fmla="*/ 1754858 w 5381832"/>
                <a:gd name="connsiteY10" fmla="*/ 5039004 h 5890437"/>
                <a:gd name="connsiteX11" fmla="*/ 1946244 w 5381832"/>
                <a:gd name="connsiteY11" fmla="*/ 5890437 h 5890437"/>
                <a:gd name="connsiteX12" fmla="*/ 4785137 w 5381832"/>
                <a:gd name="connsiteY12" fmla="*/ 5858540 h 5890437"/>
                <a:gd name="connsiteX13" fmla="*/ 4891463 w 5381832"/>
                <a:gd name="connsiteY13" fmla="*/ 3519377 h 5890437"/>
                <a:gd name="connsiteX14" fmla="*/ 3030765 w 5381832"/>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90264 w 5381929"/>
                <a:gd name="connsiteY1" fmla="*/ 1098883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72451 w 5381929"/>
                <a:gd name="connsiteY1" fmla="*/ 1057320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872451 w 5381929"/>
                <a:gd name="connsiteY1" fmla="*/ 1057320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81633 w 5381929"/>
                <a:gd name="connsiteY1" fmla="*/ 920842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81633 w 5381929"/>
                <a:gd name="connsiteY1" fmla="*/ 920842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0 h 5890437"/>
                <a:gd name="connsiteX1" fmla="*/ 927042 w 5381929"/>
                <a:gd name="connsiteY1" fmla="*/ 866251 h 5890437"/>
                <a:gd name="connsiteX2" fmla="*/ 672918 w 5381929"/>
                <a:gd name="connsiteY2" fmla="*/ 2220272 h 5890437"/>
                <a:gd name="connsiteX3" fmla="*/ 583 w 5381929"/>
                <a:gd name="connsiteY3" fmla="*/ 3051544 h 5890437"/>
                <a:gd name="connsiteX4" fmla="*/ 510946 w 5381929"/>
                <a:gd name="connsiteY4" fmla="*/ 3327991 h 5890437"/>
                <a:gd name="connsiteX5" fmla="*/ 339858 w 5381929"/>
                <a:gd name="connsiteY5" fmla="*/ 3734790 h 5890437"/>
                <a:gd name="connsiteX6" fmla="*/ 531244 w 5381929"/>
                <a:gd name="connsiteY6" fmla="*/ 3870251 h 5890437"/>
                <a:gd name="connsiteX7" fmla="*/ 372722 w 5381929"/>
                <a:gd name="connsiteY7" fmla="*/ 4061637 h 5890437"/>
                <a:gd name="connsiteX8" fmla="*/ 564108 w 5381929"/>
                <a:gd name="connsiteY8" fmla="*/ 4316819 h 5890437"/>
                <a:gd name="connsiteX9" fmla="*/ 500313 w 5381929"/>
                <a:gd name="connsiteY9" fmla="*/ 4976037 h 5890437"/>
                <a:gd name="connsiteX10" fmla="*/ 1754955 w 5381929"/>
                <a:gd name="connsiteY10" fmla="*/ 5039004 h 5890437"/>
                <a:gd name="connsiteX11" fmla="*/ 1946341 w 5381929"/>
                <a:gd name="connsiteY11" fmla="*/ 5890437 h 5890437"/>
                <a:gd name="connsiteX12" fmla="*/ 4785234 w 5381929"/>
                <a:gd name="connsiteY12" fmla="*/ 5858540 h 5890437"/>
                <a:gd name="connsiteX13" fmla="*/ 4891560 w 5381929"/>
                <a:gd name="connsiteY13" fmla="*/ 3519377 h 5890437"/>
                <a:gd name="connsiteX14" fmla="*/ 3030862 w 5381929"/>
                <a:gd name="connsiteY14" fmla="*/ 0 h 5890437"/>
                <a:gd name="connsiteX0" fmla="*/ 3030862 w 5381929"/>
                <a:gd name="connsiteY0" fmla="*/ 1751 h 5892188"/>
                <a:gd name="connsiteX1" fmla="*/ 927042 w 5381929"/>
                <a:gd name="connsiteY1" fmla="*/ 868002 h 5892188"/>
                <a:gd name="connsiteX2" fmla="*/ 672918 w 5381929"/>
                <a:gd name="connsiteY2" fmla="*/ 2222023 h 5892188"/>
                <a:gd name="connsiteX3" fmla="*/ 583 w 5381929"/>
                <a:gd name="connsiteY3" fmla="*/ 3053295 h 5892188"/>
                <a:gd name="connsiteX4" fmla="*/ 510946 w 5381929"/>
                <a:gd name="connsiteY4" fmla="*/ 3329742 h 5892188"/>
                <a:gd name="connsiteX5" fmla="*/ 339858 w 5381929"/>
                <a:gd name="connsiteY5" fmla="*/ 3736541 h 5892188"/>
                <a:gd name="connsiteX6" fmla="*/ 531244 w 5381929"/>
                <a:gd name="connsiteY6" fmla="*/ 3872002 h 5892188"/>
                <a:gd name="connsiteX7" fmla="*/ 372722 w 5381929"/>
                <a:gd name="connsiteY7" fmla="*/ 4063388 h 5892188"/>
                <a:gd name="connsiteX8" fmla="*/ 564108 w 5381929"/>
                <a:gd name="connsiteY8" fmla="*/ 4318570 h 5892188"/>
                <a:gd name="connsiteX9" fmla="*/ 500313 w 5381929"/>
                <a:gd name="connsiteY9" fmla="*/ 4977788 h 5892188"/>
                <a:gd name="connsiteX10" fmla="*/ 1754955 w 5381929"/>
                <a:gd name="connsiteY10" fmla="*/ 5040755 h 5892188"/>
                <a:gd name="connsiteX11" fmla="*/ 1946341 w 5381929"/>
                <a:gd name="connsiteY11" fmla="*/ 5892188 h 5892188"/>
                <a:gd name="connsiteX12" fmla="*/ 4785234 w 5381929"/>
                <a:gd name="connsiteY12" fmla="*/ 5860291 h 5892188"/>
                <a:gd name="connsiteX13" fmla="*/ 4891560 w 5381929"/>
                <a:gd name="connsiteY13" fmla="*/ 3521128 h 5892188"/>
                <a:gd name="connsiteX14" fmla="*/ 3030862 w 5381929"/>
                <a:gd name="connsiteY14" fmla="*/ 1751 h 5892188"/>
                <a:gd name="connsiteX0" fmla="*/ 3031042 w 5382109"/>
                <a:gd name="connsiteY0" fmla="*/ 1751 h 5892188"/>
                <a:gd name="connsiteX1" fmla="*/ 927222 w 5382109"/>
                <a:gd name="connsiteY1" fmla="*/ 868002 h 5892188"/>
                <a:gd name="connsiteX2" fmla="*/ 577563 w 5382109"/>
                <a:gd name="connsiteY2" fmla="*/ 2303910 h 5892188"/>
                <a:gd name="connsiteX3" fmla="*/ 763 w 5382109"/>
                <a:gd name="connsiteY3" fmla="*/ 3053295 h 5892188"/>
                <a:gd name="connsiteX4" fmla="*/ 511126 w 5382109"/>
                <a:gd name="connsiteY4" fmla="*/ 3329742 h 5892188"/>
                <a:gd name="connsiteX5" fmla="*/ 340038 w 5382109"/>
                <a:gd name="connsiteY5" fmla="*/ 3736541 h 5892188"/>
                <a:gd name="connsiteX6" fmla="*/ 531424 w 5382109"/>
                <a:gd name="connsiteY6" fmla="*/ 3872002 h 5892188"/>
                <a:gd name="connsiteX7" fmla="*/ 372902 w 5382109"/>
                <a:gd name="connsiteY7" fmla="*/ 4063388 h 5892188"/>
                <a:gd name="connsiteX8" fmla="*/ 564288 w 5382109"/>
                <a:gd name="connsiteY8" fmla="*/ 4318570 h 5892188"/>
                <a:gd name="connsiteX9" fmla="*/ 500493 w 5382109"/>
                <a:gd name="connsiteY9" fmla="*/ 4977788 h 5892188"/>
                <a:gd name="connsiteX10" fmla="*/ 1755135 w 5382109"/>
                <a:gd name="connsiteY10" fmla="*/ 5040755 h 5892188"/>
                <a:gd name="connsiteX11" fmla="*/ 1946521 w 5382109"/>
                <a:gd name="connsiteY11" fmla="*/ 5892188 h 5892188"/>
                <a:gd name="connsiteX12" fmla="*/ 4785414 w 5382109"/>
                <a:gd name="connsiteY12" fmla="*/ 5860291 h 5892188"/>
                <a:gd name="connsiteX13" fmla="*/ 4891740 w 5382109"/>
                <a:gd name="connsiteY13" fmla="*/ 3521128 h 5892188"/>
                <a:gd name="connsiteX14" fmla="*/ 3031042 w 5382109"/>
                <a:gd name="connsiteY14" fmla="*/ 1751 h 5892188"/>
                <a:gd name="connsiteX0" fmla="*/ 3031042 w 5382109"/>
                <a:gd name="connsiteY0" fmla="*/ 2101 h 5892538"/>
                <a:gd name="connsiteX1" fmla="*/ 913575 w 5382109"/>
                <a:gd name="connsiteY1" fmla="*/ 827408 h 5892538"/>
                <a:gd name="connsiteX2" fmla="*/ 577563 w 5382109"/>
                <a:gd name="connsiteY2" fmla="*/ 2304260 h 5892538"/>
                <a:gd name="connsiteX3" fmla="*/ 763 w 5382109"/>
                <a:gd name="connsiteY3" fmla="*/ 3053645 h 5892538"/>
                <a:gd name="connsiteX4" fmla="*/ 511126 w 5382109"/>
                <a:gd name="connsiteY4" fmla="*/ 3330092 h 5892538"/>
                <a:gd name="connsiteX5" fmla="*/ 340038 w 5382109"/>
                <a:gd name="connsiteY5" fmla="*/ 3736891 h 5892538"/>
                <a:gd name="connsiteX6" fmla="*/ 531424 w 5382109"/>
                <a:gd name="connsiteY6" fmla="*/ 3872352 h 5892538"/>
                <a:gd name="connsiteX7" fmla="*/ 372902 w 5382109"/>
                <a:gd name="connsiteY7" fmla="*/ 4063738 h 5892538"/>
                <a:gd name="connsiteX8" fmla="*/ 564288 w 5382109"/>
                <a:gd name="connsiteY8" fmla="*/ 4318920 h 5892538"/>
                <a:gd name="connsiteX9" fmla="*/ 500493 w 5382109"/>
                <a:gd name="connsiteY9" fmla="*/ 4978138 h 5892538"/>
                <a:gd name="connsiteX10" fmla="*/ 1755135 w 5382109"/>
                <a:gd name="connsiteY10" fmla="*/ 5041105 h 5892538"/>
                <a:gd name="connsiteX11" fmla="*/ 1946521 w 5382109"/>
                <a:gd name="connsiteY11" fmla="*/ 5892538 h 5892538"/>
                <a:gd name="connsiteX12" fmla="*/ 4785414 w 5382109"/>
                <a:gd name="connsiteY12" fmla="*/ 5860641 h 5892538"/>
                <a:gd name="connsiteX13" fmla="*/ 4891740 w 5382109"/>
                <a:gd name="connsiteY13" fmla="*/ 3521478 h 5892538"/>
                <a:gd name="connsiteX14" fmla="*/ 3031042 w 5382109"/>
                <a:gd name="connsiteY14" fmla="*/ 2101 h 5892538"/>
                <a:gd name="connsiteX0" fmla="*/ 3031042 w 5382109"/>
                <a:gd name="connsiteY0" fmla="*/ 941 h 5891378"/>
                <a:gd name="connsiteX1" fmla="*/ 886280 w 5382109"/>
                <a:gd name="connsiteY1" fmla="*/ 1071908 h 5891378"/>
                <a:gd name="connsiteX2" fmla="*/ 577563 w 5382109"/>
                <a:gd name="connsiteY2" fmla="*/ 2303100 h 5891378"/>
                <a:gd name="connsiteX3" fmla="*/ 763 w 5382109"/>
                <a:gd name="connsiteY3" fmla="*/ 3052485 h 5891378"/>
                <a:gd name="connsiteX4" fmla="*/ 511126 w 5382109"/>
                <a:gd name="connsiteY4" fmla="*/ 3328932 h 5891378"/>
                <a:gd name="connsiteX5" fmla="*/ 340038 w 5382109"/>
                <a:gd name="connsiteY5" fmla="*/ 3735731 h 5891378"/>
                <a:gd name="connsiteX6" fmla="*/ 531424 w 5382109"/>
                <a:gd name="connsiteY6" fmla="*/ 3871192 h 5891378"/>
                <a:gd name="connsiteX7" fmla="*/ 372902 w 5382109"/>
                <a:gd name="connsiteY7" fmla="*/ 4062578 h 5891378"/>
                <a:gd name="connsiteX8" fmla="*/ 564288 w 5382109"/>
                <a:gd name="connsiteY8" fmla="*/ 4317760 h 5891378"/>
                <a:gd name="connsiteX9" fmla="*/ 500493 w 5382109"/>
                <a:gd name="connsiteY9" fmla="*/ 4976978 h 5891378"/>
                <a:gd name="connsiteX10" fmla="*/ 1755135 w 5382109"/>
                <a:gd name="connsiteY10" fmla="*/ 5039945 h 5891378"/>
                <a:gd name="connsiteX11" fmla="*/ 1946521 w 5382109"/>
                <a:gd name="connsiteY11" fmla="*/ 5891378 h 5891378"/>
                <a:gd name="connsiteX12" fmla="*/ 4785414 w 5382109"/>
                <a:gd name="connsiteY12" fmla="*/ 5859481 h 5891378"/>
                <a:gd name="connsiteX13" fmla="*/ 4891740 w 5382109"/>
                <a:gd name="connsiteY13" fmla="*/ 3520318 h 5891378"/>
                <a:gd name="connsiteX14" fmla="*/ 3031042 w 5382109"/>
                <a:gd name="connsiteY14" fmla="*/ 941 h 5891378"/>
                <a:gd name="connsiteX0" fmla="*/ 3031042 w 5382109"/>
                <a:gd name="connsiteY0" fmla="*/ 753 h 5891190"/>
                <a:gd name="connsiteX1" fmla="*/ 886280 w 5382109"/>
                <a:gd name="connsiteY1" fmla="*/ 1071720 h 5891190"/>
                <a:gd name="connsiteX2" fmla="*/ 577563 w 5382109"/>
                <a:gd name="connsiteY2" fmla="*/ 2302912 h 5891190"/>
                <a:gd name="connsiteX3" fmla="*/ 763 w 5382109"/>
                <a:gd name="connsiteY3" fmla="*/ 3052297 h 5891190"/>
                <a:gd name="connsiteX4" fmla="*/ 511126 w 5382109"/>
                <a:gd name="connsiteY4" fmla="*/ 3328744 h 5891190"/>
                <a:gd name="connsiteX5" fmla="*/ 340038 w 5382109"/>
                <a:gd name="connsiteY5" fmla="*/ 3735543 h 5891190"/>
                <a:gd name="connsiteX6" fmla="*/ 531424 w 5382109"/>
                <a:gd name="connsiteY6" fmla="*/ 3871004 h 5891190"/>
                <a:gd name="connsiteX7" fmla="*/ 372902 w 5382109"/>
                <a:gd name="connsiteY7" fmla="*/ 4062390 h 5891190"/>
                <a:gd name="connsiteX8" fmla="*/ 564288 w 5382109"/>
                <a:gd name="connsiteY8" fmla="*/ 4317572 h 5891190"/>
                <a:gd name="connsiteX9" fmla="*/ 500493 w 5382109"/>
                <a:gd name="connsiteY9" fmla="*/ 4976790 h 5891190"/>
                <a:gd name="connsiteX10" fmla="*/ 1755135 w 5382109"/>
                <a:gd name="connsiteY10" fmla="*/ 5039757 h 5891190"/>
                <a:gd name="connsiteX11" fmla="*/ 1946521 w 5382109"/>
                <a:gd name="connsiteY11" fmla="*/ 5891190 h 5891190"/>
                <a:gd name="connsiteX12" fmla="*/ 4785414 w 5382109"/>
                <a:gd name="connsiteY12" fmla="*/ 5859293 h 5891190"/>
                <a:gd name="connsiteX13" fmla="*/ 4891740 w 5382109"/>
                <a:gd name="connsiteY13" fmla="*/ 3520130 h 5891190"/>
                <a:gd name="connsiteX14" fmla="*/ 3031042 w 5382109"/>
                <a:gd name="connsiteY14" fmla="*/ 753 h 5891190"/>
                <a:gd name="connsiteX0" fmla="*/ 3031042 w 5382109"/>
                <a:gd name="connsiteY0" fmla="*/ 753 h 5891190"/>
                <a:gd name="connsiteX1" fmla="*/ 886280 w 5382109"/>
                <a:gd name="connsiteY1" fmla="*/ 1071720 h 5891190"/>
                <a:gd name="connsiteX2" fmla="*/ 577563 w 5382109"/>
                <a:gd name="connsiteY2" fmla="*/ 2302912 h 5891190"/>
                <a:gd name="connsiteX3" fmla="*/ 763 w 5382109"/>
                <a:gd name="connsiteY3" fmla="*/ 3052297 h 5891190"/>
                <a:gd name="connsiteX4" fmla="*/ 511126 w 5382109"/>
                <a:gd name="connsiteY4" fmla="*/ 3328744 h 5891190"/>
                <a:gd name="connsiteX5" fmla="*/ 340038 w 5382109"/>
                <a:gd name="connsiteY5" fmla="*/ 3735543 h 5891190"/>
                <a:gd name="connsiteX6" fmla="*/ 531424 w 5382109"/>
                <a:gd name="connsiteY6" fmla="*/ 3871004 h 5891190"/>
                <a:gd name="connsiteX7" fmla="*/ 372902 w 5382109"/>
                <a:gd name="connsiteY7" fmla="*/ 4062390 h 5891190"/>
                <a:gd name="connsiteX8" fmla="*/ 564288 w 5382109"/>
                <a:gd name="connsiteY8" fmla="*/ 4317572 h 5891190"/>
                <a:gd name="connsiteX9" fmla="*/ 500493 w 5382109"/>
                <a:gd name="connsiteY9" fmla="*/ 4976790 h 5891190"/>
                <a:gd name="connsiteX10" fmla="*/ 1755135 w 5382109"/>
                <a:gd name="connsiteY10" fmla="*/ 5039757 h 5891190"/>
                <a:gd name="connsiteX11" fmla="*/ 1946521 w 5382109"/>
                <a:gd name="connsiteY11" fmla="*/ 5891190 h 5891190"/>
                <a:gd name="connsiteX12" fmla="*/ 4785414 w 5382109"/>
                <a:gd name="connsiteY12" fmla="*/ 5859293 h 5891190"/>
                <a:gd name="connsiteX13" fmla="*/ 4891740 w 5382109"/>
                <a:gd name="connsiteY13" fmla="*/ 3520130 h 5891190"/>
                <a:gd name="connsiteX14" fmla="*/ 3031042 w 5382109"/>
                <a:gd name="connsiteY14" fmla="*/ 753 h 5891190"/>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792 h 5891229"/>
                <a:gd name="connsiteX1" fmla="*/ 777098 w 5382109"/>
                <a:gd name="connsiteY1" fmla="*/ 1044464 h 5891229"/>
                <a:gd name="connsiteX2" fmla="*/ 577563 w 5382109"/>
                <a:gd name="connsiteY2" fmla="*/ 2302951 h 5891229"/>
                <a:gd name="connsiteX3" fmla="*/ 763 w 5382109"/>
                <a:gd name="connsiteY3" fmla="*/ 3052336 h 5891229"/>
                <a:gd name="connsiteX4" fmla="*/ 511126 w 5382109"/>
                <a:gd name="connsiteY4" fmla="*/ 3328783 h 5891229"/>
                <a:gd name="connsiteX5" fmla="*/ 340038 w 5382109"/>
                <a:gd name="connsiteY5" fmla="*/ 3735582 h 5891229"/>
                <a:gd name="connsiteX6" fmla="*/ 531424 w 5382109"/>
                <a:gd name="connsiteY6" fmla="*/ 3871043 h 5891229"/>
                <a:gd name="connsiteX7" fmla="*/ 372902 w 5382109"/>
                <a:gd name="connsiteY7" fmla="*/ 4062429 h 5891229"/>
                <a:gd name="connsiteX8" fmla="*/ 564288 w 5382109"/>
                <a:gd name="connsiteY8" fmla="*/ 4317611 h 5891229"/>
                <a:gd name="connsiteX9" fmla="*/ 500493 w 5382109"/>
                <a:gd name="connsiteY9" fmla="*/ 4976829 h 5891229"/>
                <a:gd name="connsiteX10" fmla="*/ 1755135 w 5382109"/>
                <a:gd name="connsiteY10" fmla="*/ 5039796 h 5891229"/>
                <a:gd name="connsiteX11" fmla="*/ 1946521 w 5382109"/>
                <a:gd name="connsiteY11" fmla="*/ 5891229 h 5891229"/>
                <a:gd name="connsiteX12" fmla="*/ 4785414 w 5382109"/>
                <a:gd name="connsiteY12" fmla="*/ 5859332 h 5891229"/>
                <a:gd name="connsiteX13" fmla="*/ 4891740 w 5382109"/>
                <a:gd name="connsiteY13" fmla="*/ 3520169 h 5891229"/>
                <a:gd name="connsiteX14" fmla="*/ 3031042 w 5382109"/>
                <a:gd name="connsiteY14" fmla="*/ 792 h 5891229"/>
                <a:gd name="connsiteX0" fmla="*/ 3031042 w 5382109"/>
                <a:gd name="connsiteY0" fmla="*/ 627 h 5891064"/>
                <a:gd name="connsiteX1" fmla="*/ 777098 w 5382109"/>
                <a:gd name="connsiteY1" fmla="*/ 1180776 h 5891064"/>
                <a:gd name="connsiteX2" fmla="*/ 577563 w 5382109"/>
                <a:gd name="connsiteY2" fmla="*/ 2302786 h 5891064"/>
                <a:gd name="connsiteX3" fmla="*/ 763 w 5382109"/>
                <a:gd name="connsiteY3" fmla="*/ 3052171 h 5891064"/>
                <a:gd name="connsiteX4" fmla="*/ 511126 w 5382109"/>
                <a:gd name="connsiteY4" fmla="*/ 3328618 h 5891064"/>
                <a:gd name="connsiteX5" fmla="*/ 340038 w 5382109"/>
                <a:gd name="connsiteY5" fmla="*/ 3735417 h 5891064"/>
                <a:gd name="connsiteX6" fmla="*/ 531424 w 5382109"/>
                <a:gd name="connsiteY6" fmla="*/ 3870878 h 5891064"/>
                <a:gd name="connsiteX7" fmla="*/ 372902 w 5382109"/>
                <a:gd name="connsiteY7" fmla="*/ 4062264 h 5891064"/>
                <a:gd name="connsiteX8" fmla="*/ 564288 w 5382109"/>
                <a:gd name="connsiteY8" fmla="*/ 4317446 h 5891064"/>
                <a:gd name="connsiteX9" fmla="*/ 500493 w 5382109"/>
                <a:gd name="connsiteY9" fmla="*/ 4976664 h 5891064"/>
                <a:gd name="connsiteX10" fmla="*/ 1755135 w 5382109"/>
                <a:gd name="connsiteY10" fmla="*/ 5039631 h 5891064"/>
                <a:gd name="connsiteX11" fmla="*/ 1946521 w 5382109"/>
                <a:gd name="connsiteY11" fmla="*/ 5891064 h 5891064"/>
                <a:gd name="connsiteX12" fmla="*/ 4785414 w 5382109"/>
                <a:gd name="connsiteY12" fmla="*/ 5859167 h 5891064"/>
                <a:gd name="connsiteX13" fmla="*/ 4891740 w 5382109"/>
                <a:gd name="connsiteY13" fmla="*/ 3520004 h 5891064"/>
                <a:gd name="connsiteX14" fmla="*/ 3031042 w 5382109"/>
                <a:gd name="connsiteY14" fmla="*/ 627 h 5891064"/>
                <a:gd name="connsiteX0" fmla="*/ 3031042 w 5382109"/>
                <a:gd name="connsiteY0" fmla="*/ 968 h 5891405"/>
                <a:gd name="connsiteX1" fmla="*/ 777098 w 5382109"/>
                <a:gd name="connsiteY1" fmla="*/ 1181117 h 5891405"/>
                <a:gd name="connsiteX2" fmla="*/ 577563 w 5382109"/>
                <a:gd name="connsiteY2" fmla="*/ 2303127 h 5891405"/>
                <a:gd name="connsiteX3" fmla="*/ 763 w 5382109"/>
                <a:gd name="connsiteY3" fmla="*/ 3052512 h 5891405"/>
                <a:gd name="connsiteX4" fmla="*/ 511126 w 5382109"/>
                <a:gd name="connsiteY4" fmla="*/ 3328959 h 5891405"/>
                <a:gd name="connsiteX5" fmla="*/ 340038 w 5382109"/>
                <a:gd name="connsiteY5" fmla="*/ 3735758 h 5891405"/>
                <a:gd name="connsiteX6" fmla="*/ 531424 w 5382109"/>
                <a:gd name="connsiteY6" fmla="*/ 3871219 h 5891405"/>
                <a:gd name="connsiteX7" fmla="*/ 372902 w 5382109"/>
                <a:gd name="connsiteY7" fmla="*/ 4062605 h 5891405"/>
                <a:gd name="connsiteX8" fmla="*/ 564288 w 5382109"/>
                <a:gd name="connsiteY8" fmla="*/ 4317787 h 5891405"/>
                <a:gd name="connsiteX9" fmla="*/ 500493 w 5382109"/>
                <a:gd name="connsiteY9" fmla="*/ 4977005 h 5891405"/>
                <a:gd name="connsiteX10" fmla="*/ 1755135 w 5382109"/>
                <a:gd name="connsiteY10" fmla="*/ 5039972 h 5891405"/>
                <a:gd name="connsiteX11" fmla="*/ 1946521 w 5382109"/>
                <a:gd name="connsiteY11" fmla="*/ 5891405 h 5891405"/>
                <a:gd name="connsiteX12" fmla="*/ 4785414 w 5382109"/>
                <a:gd name="connsiteY12" fmla="*/ 5859508 h 5891405"/>
                <a:gd name="connsiteX13" fmla="*/ 4891740 w 5382109"/>
                <a:gd name="connsiteY13" fmla="*/ 3520345 h 5891405"/>
                <a:gd name="connsiteX14" fmla="*/ 3031042 w 5382109"/>
                <a:gd name="connsiteY14" fmla="*/ 968 h 5891405"/>
                <a:gd name="connsiteX0" fmla="*/ 3031042 w 5382109"/>
                <a:gd name="connsiteY0" fmla="*/ 968 h 5891405"/>
                <a:gd name="connsiteX1" fmla="*/ 777098 w 5382109"/>
                <a:gd name="connsiteY1" fmla="*/ 1181117 h 5891405"/>
                <a:gd name="connsiteX2" fmla="*/ 577563 w 5382109"/>
                <a:gd name="connsiteY2" fmla="*/ 2303127 h 5891405"/>
                <a:gd name="connsiteX3" fmla="*/ 763 w 5382109"/>
                <a:gd name="connsiteY3" fmla="*/ 3052512 h 5891405"/>
                <a:gd name="connsiteX4" fmla="*/ 511126 w 5382109"/>
                <a:gd name="connsiteY4" fmla="*/ 3328959 h 5891405"/>
                <a:gd name="connsiteX5" fmla="*/ 340038 w 5382109"/>
                <a:gd name="connsiteY5" fmla="*/ 3735758 h 5891405"/>
                <a:gd name="connsiteX6" fmla="*/ 531424 w 5382109"/>
                <a:gd name="connsiteY6" fmla="*/ 3871219 h 5891405"/>
                <a:gd name="connsiteX7" fmla="*/ 372902 w 5382109"/>
                <a:gd name="connsiteY7" fmla="*/ 4062605 h 5891405"/>
                <a:gd name="connsiteX8" fmla="*/ 564288 w 5382109"/>
                <a:gd name="connsiteY8" fmla="*/ 4317787 h 5891405"/>
                <a:gd name="connsiteX9" fmla="*/ 500493 w 5382109"/>
                <a:gd name="connsiteY9" fmla="*/ 4977005 h 5891405"/>
                <a:gd name="connsiteX10" fmla="*/ 1755135 w 5382109"/>
                <a:gd name="connsiteY10" fmla="*/ 5039972 h 5891405"/>
                <a:gd name="connsiteX11" fmla="*/ 1946521 w 5382109"/>
                <a:gd name="connsiteY11" fmla="*/ 5891405 h 5891405"/>
                <a:gd name="connsiteX12" fmla="*/ 4785414 w 5382109"/>
                <a:gd name="connsiteY12" fmla="*/ 5859508 h 5891405"/>
                <a:gd name="connsiteX13" fmla="*/ 4891740 w 5382109"/>
                <a:gd name="connsiteY13" fmla="*/ 3520345 h 5891405"/>
                <a:gd name="connsiteX14" fmla="*/ 3031042 w 5382109"/>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1204 w 5382271"/>
                <a:gd name="connsiteY0" fmla="*/ 968 h 5891405"/>
                <a:gd name="connsiteX1" fmla="*/ 777260 w 5382271"/>
                <a:gd name="connsiteY1" fmla="*/ 1181117 h 5891405"/>
                <a:gd name="connsiteX2" fmla="*/ 523134 w 5382271"/>
                <a:gd name="connsiteY2" fmla="*/ 2303127 h 5891405"/>
                <a:gd name="connsiteX3" fmla="*/ 925 w 5382271"/>
                <a:gd name="connsiteY3" fmla="*/ 3052512 h 5891405"/>
                <a:gd name="connsiteX4" fmla="*/ 511288 w 5382271"/>
                <a:gd name="connsiteY4" fmla="*/ 3328959 h 5891405"/>
                <a:gd name="connsiteX5" fmla="*/ 340200 w 5382271"/>
                <a:gd name="connsiteY5" fmla="*/ 3735758 h 5891405"/>
                <a:gd name="connsiteX6" fmla="*/ 531586 w 5382271"/>
                <a:gd name="connsiteY6" fmla="*/ 3871219 h 5891405"/>
                <a:gd name="connsiteX7" fmla="*/ 373064 w 5382271"/>
                <a:gd name="connsiteY7" fmla="*/ 4062605 h 5891405"/>
                <a:gd name="connsiteX8" fmla="*/ 564450 w 5382271"/>
                <a:gd name="connsiteY8" fmla="*/ 4317787 h 5891405"/>
                <a:gd name="connsiteX9" fmla="*/ 500655 w 5382271"/>
                <a:gd name="connsiteY9" fmla="*/ 4977005 h 5891405"/>
                <a:gd name="connsiteX10" fmla="*/ 1755297 w 5382271"/>
                <a:gd name="connsiteY10" fmla="*/ 5039972 h 5891405"/>
                <a:gd name="connsiteX11" fmla="*/ 1946683 w 5382271"/>
                <a:gd name="connsiteY11" fmla="*/ 5891405 h 5891405"/>
                <a:gd name="connsiteX12" fmla="*/ 4785576 w 5382271"/>
                <a:gd name="connsiteY12" fmla="*/ 5859508 h 5891405"/>
                <a:gd name="connsiteX13" fmla="*/ 4891902 w 5382271"/>
                <a:gd name="connsiteY13" fmla="*/ 3520345 h 5891405"/>
                <a:gd name="connsiteX14" fmla="*/ 3031204 w 5382271"/>
                <a:gd name="connsiteY14" fmla="*/ 968 h 5891405"/>
                <a:gd name="connsiteX0" fmla="*/ 3038119 w 5389186"/>
                <a:gd name="connsiteY0" fmla="*/ 968 h 5891405"/>
                <a:gd name="connsiteX1" fmla="*/ 784175 w 5389186"/>
                <a:gd name="connsiteY1" fmla="*/ 1181117 h 5891405"/>
                <a:gd name="connsiteX2" fmla="*/ 530049 w 5389186"/>
                <a:gd name="connsiteY2" fmla="*/ 2303127 h 5891405"/>
                <a:gd name="connsiteX3" fmla="*/ 7840 w 5389186"/>
                <a:gd name="connsiteY3" fmla="*/ 3052512 h 5891405"/>
                <a:gd name="connsiteX4" fmla="*/ 518203 w 5389186"/>
                <a:gd name="connsiteY4" fmla="*/ 3328959 h 5891405"/>
                <a:gd name="connsiteX5" fmla="*/ 347115 w 5389186"/>
                <a:gd name="connsiteY5" fmla="*/ 3735758 h 5891405"/>
                <a:gd name="connsiteX6" fmla="*/ 538501 w 5389186"/>
                <a:gd name="connsiteY6" fmla="*/ 3871219 h 5891405"/>
                <a:gd name="connsiteX7" fmla="*/ 379979 w 5389186"/>
                <a:gd name="connsiteY7" fmla="*/ 4062605 h 5891405"/>
                <a:gd name="connsiteX8" fmla="*/ 571365 w 5389186"/>
                <a:gd name="connsiteY8" fmla="*/ 4317787 h 5891405"/>
                <a:gd name="connsiteX9" fmla="*/ 507570 w 5389186"/>
                <a:gd name="connsiteY9" fmla="*/ 4977005 h 5891405"/>
                <a:gd name="connsiteX10" fmla="*/ 1762212 w 5389186"/>
                <a:gd name="connsiteY10" fmla="*/ 5039972 h 5891405"/>
                <a:gd name="connsiteX11" fmla="*/ 1953598 w 5389186"/>
                <a:gd name="connsiteY11" fmla="*/ 5891405 h 5891405"/>
                <a:gd name="connsiteX12" fmla="*/ 4792491 w 5389186"/>
                <a:gd name="connsiteY12" fmla="*/ 5859508 h 5891405"/>
                <a:gd name="connsiteX13" fmla="*/ 4898817 w 5389186"/>
                <a:gd name="connsiteY13" fmla="*/ 3520345 h 5891405"/>
                <a:gd name="connsiteX14" fmla="*/ 3038119 w 5389186"/>
                <a:gd name="connsiteY14" fmla="*/ 968 h 5891405"/>
                <a:gd name="connsiteX0" fmla="*/ 3037057 w 5388124"/>
                <a:gd name="connsiteY0" fmla="*/ 968 h 5891405"/>
                <a:gd name="connsiteX1" fmla="*/ 783113 w 5388124"/>
                <a:gd name="connsiteY1" fmla="*/ 1181117 h 5891405"/>
                <a:gd name="connsiteX2" fmla="*/ 528987 w 5388124"/>
                <a:gd name="connsiteY2" fmla="*/ 2303127 h 5891405"/>
                <a:gd name="connsiteX3" fmla="*/ 6778 w 5388124"/>
                <a:gd name="connsiteY3" fmla="*/ 3052512 h 5891405"/>
                <a:gd name="connsiteX4" fmla="*/ 517141 w 5388124"/>
                <a:gd name="connsiteY4" fmla="*/ 3328959 h 5891405"/>
                <a:gd name="connsiteX5" fmla="*/ 346053 w 5388124"/>
                <a:gd name="connsiteY5" fmla="*/ 3735758 h 5891405"/>
                <a:gd name="connsiteX6" fmla="*/ 537439 w 5388124"/>
                <a:gd name="connsiteY6" fmla="*/ 3871219 h 5891405"/>
                <a:gd name="connsiteX7" fmla="*/ 378917 w 5388124"/>
                <a:gd name="connsiteY7" fmla="*/ 4062605 h 5891405"/>
                <a:gd name="connsiteX8" fmla="*/ 570303 w 5388124"/>
                <a:gd name="connsiteY8" fmla="*/ 4317787 h 5891405"/>
                <a:gd name="connsiteX9" fmla="*/ 506508 w 5388124"/>
                <a:gd name="connsiteY9" fmla="*/ 4977005 h 5891405"/>
                <a:gd name="connsiteX10" fmla="*/ 1761150 w 5388124"/>
                <a:gd name="connsiteY10" fmla="*/ 5039972 h 5891405"/>
                <a:gd name="connsiteX11" fmla="*/ 1952536 w 5388124"/>
                <a:gd name="connsiteY11" fmla="*/ 5891405 h 5891405"/>
                <a:gd name="connsiteX12" fmla="*/ 4791429 w 5388124"/>
                <a:gd name="connsiteY12" fmla="*/ 5859508 h 5891405"/>
                <a:gd name="connsiteX13" fmla="*/ 4897755 w 5388124"/>
                <a:gd name="connsiteY13" fmla="*/ 3520345 h 5891405"/>
                <a:gd name="connsiteX14" fmla="*/ 3037057 w 5388124"/>
                <a:gd name="connsiteY14" fmla="*/ 968 h 5891405"/>
                <a:gd name="connsiteX0" fmla="*/ 3034541 w 5385608"/>
                <a:gd name="connsiteY0" fmla="*/ 968 h 5891405"/>
                <a:gd name="connsiteX1" fmla="*/ 780597 w 5385608"/>
                <a:gd name="connsiteY1" fmla="*/ 1181117 h 5891405"/>
                <a:gd name="connsiteX2" fmla="*/ 526471 w 5385608"/>
                <a:gd name="connsiteY2" fmla="*/ 2303127 h 5891405"/>
                <a:gd name="connsiteX3" fmla="*/ 4262 w 5385608"/>
                <a:gd name="connsiteY3" fmla="*/ 3052512 h 5891405"/>
                <a:gd name="connsiteX4" fmla="*/ 514625 w 5385608"/>
                <a:gd name="connsiteY4" fmla="*/ 3328959 h 5891405"/>
                <a:gd name="connsiteX5" fmla="*/ 343537 w 5385608"/>
                <a:gd name="connsiteY5" fmla="*/ 3735758 h 5891405"/>
                <a:gd name="connsiteX6" fmla="*/ 534923 w 5385608"/>
                <a:gd name="connsiteY6" fmla="*/ 3871219 h 5891405"/>
                <a:gd name="connsiteX7" fmla="*/ 376401 w 5385608"/>
                <a:gd name="connsiteY7" fmla="*/ 4062605 h 5891405"/>
                <a:gd name="connsiteX8" fmla="*/ 567787 w 5385608"/>
                <a:gd name="connsiteY8" fmla="*/ 4317787 h 5891405"/>
                <a:gd name="connsiteX9" fmla="*/ 503992 w 5385608"/>
                <a:gd name="connsiteY9" fmla="*/ 4977005 h 5891405"/>
                <a:gd name="connsiteX10" fmla="*/ 1758634 w 5385608"/>
                <a:gd name="connsiteY10" fmla="*/ 5039972 h 5891405"/>
                <a:gd name="connsiteX11" fmla="*/ 1950020 w 5385608"/>
                <a:gd name="connsiteY11" fmla="*/ 5891405 h 5891405"/>
                <a:gd name="connsiteX12" fmla="*/ 4788913 w 5385608"/>
                <a:gd name="connsiteY12" fmla="*/ 5859508 h 5891405"/>
                <a:gd name="connsiteX13" fmla="*/ 4895239 w 5385608"/>
                <a:gd name="connsiteY13" fmla="*/ 3520345 h 5891405"/>
                <a:gd name="connsiteX14" fmla="*/ 3034541 w 5385608"/>
                <a:gd name="connsiteY14" fmla="*/ 968 h 5891405"/>
                <a:gd name="connsiteX0" fmla="*/ 3034541 w 5385608"/>
                <a:gd name="connsiteY0" fmla="*/ 968 h 5891405"/>
                <a:gd name="connsiteX1" fmla="*/ 780597 w 5385608"/>
                <a:gd name="connsiteY1" fmla="*/ 1181117 h 5891405"/>
                <a:gd name="connsiteX2" fmla="*/ 526471 w 5385608"/>
                <a:gd name="connsiteY2" fmla="*/ 2303127 h 5891405"/>
                <a:gd name="connsiteX3" fmla="*/ 4262 w 5385608"/>
                <a:gd name="connsiteY3" fmla="*/ 3052512 h 5891405"/>
                <a:gd name="connsiteX4" fmla="*/ 514625 w 5385608"/>
                <a:gd name="connsiteY4" fmla="*/ 3328959 h 5891405"/>
                <a:gd name="connsiteX5" fmla="*/ 343537 w 5385608"/>
                <a:gd name="connsiteY5" fmla="*/ 3735758 h 5891405"/>
                <a:gd name="connsiteX6" fmla="*/ 534923 w 5385608"/>
                <a:gd name="connsiteY6" fmla="*/ 3871219 h 5891405"/>
                <a:gd name="connsiteX7" fmla="*/ 376401 w 5385608"/>
                <a:gd name="connsiteY7" fmla="*/ 4062605 h 5891405"/>
                <a:gd name="connsiteX8" fmla="*/ 567787 w 5385608"/>
                <a:gd name="connsiteY8" fmla="*/ 4317787 h 5891405"/>
                <a:gd name="connsiteX9" fmla="*/ 503992 w 5385608"/>
                <a:gd name="connsiteY9" fmla="*/ 4977005 h 5891405"/>
                <a:gd name="connsiteX10" fmla="*/ 1758634 w 5385608"/>
                <a:gd name="connsiteY10" fmla="*/ 5039972 h 5891405"/>
                <a:gd name="connsiteX11" fmla="*/ 1950020 w 5385608"/>
                <a:gd name="connsiteY11" fmla="*/ 5891405 h 5891405"/>
                <a:gd name="connsiteX12" fmla="*/ 4788913 w 5385608"/>
                <a:gd name="connsiteY12" fmla="*/ 5859508 h 5891405"/>
                <a:gd name="connsiteX13" fmla="*/ 4895239 w 5385608"/>
                <a:gd name="connsiteY13" fmla="*/ 3520345 h 5891405"/>
                <a:gd name="connsiteX14" fmla="*/ 3034541 w 5385608"/>
                <a:gd name="connsiteY14" fmla="*/ 968 h 5891405"/>
                <a:gd name="connsiteX0" fmla="*/ 2980702 w 5331769"/>
                <a:gd name="connsiteY0" fmla="*/ 968 h 5891405"/>
                <a:gd name="connsiteX1" fmla="*/ 726758 w 5331769"/>
                <a:gd name="connsiteY1" fmla="*/ 1181117 h 5891405"/>
                <a:gd name="connsiteX2" fmla="*/ 472632 w 5331769"/>
                <a:gd name="connsiteY2" fmla="*/ 2303127 h 5891405"/>
                <a:gd name="connsiteX3" fmla="*/ 5014 w 5331769"/>
                <a:gd name="connsiteY3" fmla="*/ 3079808 h 5891405"/>
                <a:gd name="connsiteX4" fmla="*/ 460786 w 5331769"/>
                <a:gd name="connsiteY4" fmla="*/ 3328959 h 5891405"/>
                <a:gd name="connsiteX5" fmla="*/ 289698 w 5331769"/>
                <a:gd name="connsiteY5" fmla="*/ 3735758 h 5891405"/>
                <a:gd name="connsiteX6" fmla="*/ 481084 w 5331769"/>
                <a:gd name="connsiteY6" fmla="*/ 3871219 h 5891405"/>
                <a:gd name="connsiteX7" fmla="*/ 322562 w 5331769"/>
                <a:gd name="connsiteY7" fmla="*/ 4062605 h 5891405"/>
                <a:gd name="connsiteX8" fmla="*/ 513948 w 5331769"/>
                <a:gd name="connsiteY8" fmla="*/ 4317787 h 5891405"/>
                <a:gd name="connsiteX9" fmla="*/ 450153 w 5331769"/>
                <a:gd name="connsiteY9" fmla="*/ 4977005 h 5891405"/>
                <a:gd name="connsiteX10" fmla="*/ 1704795 w 5331769"/>
                <a:gd name="connsiteY10" fmla="*/ 5039972 h 5891405"/>
                <a:gd name="connsiteX11" fmla="*/ 1896181 w 5331769"/>
                <a:gd name="connsiteY11" fmla="*/ 5891405 h 5891405"/>
                <a:gd name="connsiteX12" fmla="*/ 4735074 w 5331769"/>
                <a:gd name="connsiteY12" fmla="*/ 5859508 h 5891405"/>
                <a:gd name="connsiteX13" fmla="*/ 4841400 w 5331769"/>
                <a:gd name="connsiteY13" fmla="*/ 3520345 h 5891405"/>
                <a:gd name="connsiteX14" fmla="*/ 2980702 w 5331769"/>
                <a:gd name="connsiteY14" fmla="*/ 968 h 5891405"/>
                <a:gd name="connsiteX0" fmla="*/ 2980491 w 5331558"/>
                <a:gd name="connsiteY0" fmla="*/ 968 h 5891405"/>
                <a:gd name="connsiteX1" fmla="*/ 726547 w 5331558"/>
                <a:gd name="connsiteY1" fmla="*/ 1181117 h 5891405"/>
                <a:gd name="connsiteX2" fmla="*/ 486068 w 5331558"/>
                <a:gd name="connsiteY2" fmla="*/ 2371366 h 5891405"/>
                <a:gd name="connsiteX3" fmla="*/ 4803 w 5331558"/>
                <a:gd name="connsiteY3" fmla="*/ 3079808 h 5891405"/>
                <a:gd name="connsiteX4" fmla="*/ 460575 w 5331558"/>
                <a:gd name="connsiteY4" fmla="*/ 3328959 h 5891405"/>
                <a:gd name="connsiteX5" fmla="*/ 289487 w 5331558"/>
                <a:gd name="connsiteY5" fmla="*/ 3735758 h 5891405"/>
                <a:gd name="connsiteX6" fmla="*/ 480873 w 5331558"/>
                <a:gd name="connsiteY6" fmla="*/ 3871219 h 5891405"/>
                <a:gd name="connsiteX7" fmla="*/ 322351 w 5331558"/>
                <a:gd name="connsiteY7" fmla="*/ 4062605 h 5891405"/>
                <a:gd name="connsiteX8" fmla="*/ 513737 w 5331558"/>
                <a:gd name="connsiteY8" fmla="*/ 4317787 h 5891405"/>
                <a:gd name="connsiteX9" fmla="*/ 449942 w 5331558"/>
                <a:gd name="connsiteY9" fmla="*/ 4977005 h 5891405"/>
                <a:gd name="connsiteX10" fmla="*/ 1704584 w 5331558"/>
                <a:gd name="connsiteY10" fmla="*/ 5039972 h 5891405"/>
                <a:gd name="connsiteX11" fmla="*/ 1895970 w 5331558"/>
                <a:gd name="connsiteY11" fmla="*/ 5891405 h 5891405"/>
                <a:gd name="connsiteX12" fmla="*/ 4734863 w 5331558"/>
                <a:gd name="connsiteY12" fmla="*/ 5859508 h 5891405"/>
                <a:gd name="connsiteX13" fmla="*/ 4841189 w 5331558"/>
                <a:gd name="connsiteY13" fmla="*/ 3520345 h 5891405"/>
                <a:gd name="connsiteX14" fmla="*/ 2980491 w 5331558"/>
                <a:gd name="connsiteY14" fmla="*/ 968 h 5891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31558" h="5891405">
                  <a:moveTo>
                    <a:pt x="2980491" y="968"/>
                  </a:moveTo>
                  <a:cubicBezTo>
                    <a:pt x="1784302" y="-22254"/>
                    <a:pt x="1040642" y="372305"/>
                    <a:pt x="726547" y="1181117"/>
                  </a:cubicBezTo>
                  <a:cubicBezTo>
                    <a:pt x="528785" y="1834793"/>
                    <a:pt x="744238" y="2066938"/>
                    <a:pt x="486068" y="2371366"/>
                  </a:cubicBezTo>
                  <a:cubicBezTo>
                    <a:pt x="239818" y="2677225"/>
                    <a:pt x="-40213" y="2911644"/>
                    <a:pt x="4803" y="3079808"/>
                  </a:cubicBezTo>
                  <a:cubicBezTo>
                    <a:pt x="109541" y="3181162"/>
                    <a:pt x="260766" y="3266498"/>
                    <a:pt x="460575" y="3328959"/>
                  </a:cubicBezTo>
                  <a:cubicBezTo>
                    <a:pt x="403546" y="3464559"/>
                    <a:pt x="198074" y="3641722"/>
                    <a:pt x="289487" y="3735758"/>
                  </a:cubicBezTo>
                  <a:lnTo>
                    <a:pt x="480873" y="3871219"/>
                  </a:lnTo>
                  <a:cubicBezTo>
                    <a:pt x="428032" y="3935014"/>
                    <a:pt x="303940" y="3939433"/>
                    <a:pt x="322351" y="4062605"/>
                  </a:cubicBezTo>
                  <a:cubicBezTo>
                    <a:pt x="362395" y="4195168"/>
                    <a:pt x="550882" y="4226788"/>
                    <a:pt x="513737" y="4317787"/>
                  </a:cubicBezTo>
                  <a:cubicBezTo>
                    <a:pt x="397470" y="4561276"/>
                    <a:pt x="358392" y="4876020"/>
                    <a:pt x="449942" y="4977005"/>
                  </a:cubicBezTo>
                  <a:cubicBezTo>
                    <a:pt x="636587" y="5158310"/>
                    <a:pt x="1197305" y="5208988"/>
                    <a:pt x="1704584" y="5039972"/>
                  </a:cubicBezTo>
                  <a:lnTo>
                    <a:pt x="1895970" y="5891405"/>
                  </a:lnTo>
                  <a:lnTo>
                    <a:pt x="4734863" y="5859508"/>
                  </a:lnTo>
                  <a:cubicBezTo>
                    <a:pt x="4366268" y="4516262"/>
                    <a:pt x="4422975" y="3927926"/>
                    <a:pt x="4841189" y="3520345"/>
                  </a:cubicBezTo>
                  <a:cubicBezTo>
                    <a:pt x="6117095" y="1964448"/>
                    <a:pt x="4692333" y="36409"/>
                    <a:pt x="2980491" y="96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32" name="Oval 37">
              <a:extLst>
                <a:ext uri="{FF2B5EF4-FFF2-40B4-BE49-F238E27FC236}">
                  <a16:creationId xmlns:a16="http://schemas.microsoft.com/office/drawing/2014/main" id="{68AB6308-0C4B-D11F-CF6B-7FC27C9AA170}"/>
                </a:ext>
              </a:extLst>
            </p:cNvPr>
            <p:cNvSpPr/>
            <p:nvPr/>
          </p:nvSpPr>
          <p:spPr>
            <a:xfrm rot="18100542">
              <a:off x="5907878" y="-58593"/>
              <a:ext cx="1436045" cy="2141152"/>
            </a:xfrm>
            <a:custGeom>
              <a:avLst/>
              <a:gdLst/>
              <a:ahLst/>
              <a:cxnLst/>
              <a:rect l="l" t="t" r="r" b="b"/>
              <a:pathLst>
                <a:path w="1170491" h="1745209">
                  <a:moveTo>
                    <a:pt x="429221" y="671495"/>
                  </a:moveTo>
                  <a:cubicBezTo>
                    <a:pt x="415869" y="670322"/>
                    <a:pt x="402356" y="670624"/>
                    <a:pt x="388917" y="672439"/>
                  </a:cubicBezTo>
                  <a:cubicBezTo>
                    <a:pt x="370997" y="674859"/>
                    <a:pt x="353207" y="679968"/>
                    <a:pt x="336101" y="687858"/>
                  </a:cubicBezTo>
                  <a:lnTo>
                    <a:pt x="344770" y="708640"/>
                  </a:lnTo>
                  <a:cubicBezTo>
                    <a:pt x="405276" y="680369"/>
                    <a:pt x="475531" y="691805"/>
                    <a:pt x="523918" y="737799"/>
                  </a:cubicBezTo>
                  <a:cubicBezTo>
                    <a:pt x="569388" y="781022"/>
                    <a:pt x="587723" y="847396"/>
                    <a:pt x="571504" y="910067"/>
                  </a:cubicBezTo>
                  <a:lnTo>
                    <a:pt x="593243" y="915886"/>
                  </a:lnTo>
                  <a:cubicBezTo>
                    <a:pt x="611678" y="844923"/>
                    <a:pt x="590662" y="769719"/>
                    <a:pt x="538740" y="720849"/>
                  </a:cubicBezTo>
                  <a:cubicBezTo>
                    <a:pt x="507886" y="691808"/>
                    <a:pt x="469277" y="675014"/>
                    <a:pt x="429221" y="671495"/>
                  </a:cubicBezTo>
                  <a:close/>
                  <a:moveTo>
                    <a:pt x="588421" y="580980"/>
                  </a:moveTo>
                  <a:cubicBezTo>
                    <a:pt x="534186" y="581239"/>
                    <a:pt x="482134" y="605639"/>
                    <a:pt x="446738" y="649695"/>
                  </a:cubicBezTo>
                  <a:lnTo>
                    <a:pt x="463760" y="664437"/>
                  </a:lnTo>
                  <a:cubicBezTo>
                    <a:pt x="505329" y="612166"/>
                    <a:pt x="573320" y="591099"/>
                    <a:pt x="637132" y="610714"/>
                  </a:cubicBezTo>
                  <a:cubicBezTo>
                    <a:pt x="697098" y="629147"/>
                    <a:pt x="743088" y="680397"/>
                    <a:pt x="756495" y="743730"/>
                  </a:cubicBezTo>
                  <a:lnTo>
                    <a:pt x="778549" y="739251"/>
                  </a:lnTo>
                  <a:cubicBezTo>
                    <a:pt x="763432" y="667508"/>
                    <a:pt x="711108" y="609548"/>
                    <a:pt x="642848" y="588934"/>
                  </a:cubicBezTo>
                  <a:cubicBezTo>
                    <a:pt x="624821" y="583490"/>
                    <a:pt x="606500" y="580894"/>
                    <a:pt x="588421" y="580980"/>
                  </a:cubicBezTo>
                  <a:close/>
                  <a:moveTo>
                    <a:pt x="533817" y="0"/>
                  </a:moveTo>
                  <a:cubicBezTo>
                    <a:pt x="617807" y="1"/>
                    <a:pt x="687626" y="60667"/>
                    <a:pt x="697680" y="141081"/>
                  </a:cubicBezTo>
                  <a:cubicBezTo>
                    <a:pt x="603869" y="182843"/>
                    <a:pt x="547102" y="268997"/>
                    <a:pt x="562024" y="352718"/>
                  </a:cubicBezTo>
                  <a:lnTo>
                    <a:pt x="584367" y="347971"/>
                  </a:lnTo>
                  <a:cubicBezTo>
                    <a:pt x="570422" y="267354"/>
                    <a:pt x="633895" y="183716"/>
                    <a:pt x="732836" y="150639"/>
                  </a:cubicBezTo>
                  <a:cubicBezTo>
                    <a:pt x="738208" y="147500"/>
                    <a:pt x="743991" y="147205"/>
                    <a:pt x="749842" y="147205"/>
                  </a:cubicBezTo>
                  <a:cubicBezTo>
                    <a:pt x="844103" y="147205"/>
                    <a:pt x="920515" y="223618"/>
                    <a:pt x="920515" y="317877"/>
                  </a:cubicBezTo>
                  <a:lnTo>
                    <a:pt x="910716" y="366417"/>
                  </a:lnTo>
                  <a:lnTo>
                    <a:pt x="920515" y="366418"/>
                  </a:lnTo>
                  <a:lnTo>
                    <a:pt x="920515" y="371433"/>
                  </a:lnTo>
                  <a:cubicBezTo>
                    <a:pt x="997755" y="379016"/>
                    <a:pt x="1056877" y="445155"/>
                    <a:pt x="1056877" y="525101"/>
                  </a:cubicBezTo>
                  <a:lnTo>
                    <a:pt x="1047351" y="572282"/>
                  </a:lnTo>
                  <a:cubicBezTo>
                    <a:pt x="1119671" y="602218"/>
                    <a:pt x="1170491" y="673500"/>
                    <a:pt x="1170491" y="756650"/>
                  </a:cubicBezTo>
                  <a:cubicBezTo>
                    <a:pt x="1170490" y="802863"/>
                    <a:pt x="1154794" y="845409"/>
                    <a:pt x="1127569" y="878235"/>
                  </a:cubicBezTo>
                  <a:cubicBezTo>
                    <a:pt x="1080615" y="934488"/>
                    <a:pt x="1014142" y="959925"/>
                    <a:pt x="954678" y="939840"/>
                  </a:cubicBezTo>
                  <a:lnTo>
                    <a:pt x="947373" y="961469"/>
                  </a:lnTo>
                  <a:cubicBezTo>
                    <a:pt x="1000817" y="979520"/>
                    <a:pt x="1058949" y="966083"/>
                    <a:pt x="1106746" y="928282"/>
                  </a:cubicBezTo>
                  <a:cubicBezTo>
                    <a:pt x="1128548" y="955588"/>
                    <a:pt x="1138907" y="990708"/>
                    <a:pt x="1138907" y="1028247"/>
                  </a:cubicBezTo>
                  <a:cubicBezTo>
                    <a:pt x="1138907" y="1124134"/>
                    <a:pt x="1071328" y="1204237"/>
                    <a:pt x="981133" y="1223220"/>
                  </a:cubicBezTo>
                  <a:cubicBezTo>
                    <a:pt x="889088" y="1236998"/>
                    <a:pt x="805358" y="1200898"/>
                    <a:pt x="777272" y="1134408"/>
                  </a:cubicBezTo>
                  <a:cubicBezTo>
                    <a:pt x="791057" y="1124903"/>
                    <a:pt x="802061" y="1111678"/>
                    <a:pt x="810210" y="1096167"/>
                  </a:cubicBezTo>
                  <a:cubicBezTo>
                    <a:pt x="831546" y="1055553"/>
                    <a:pt x="830022" y="1005443"/>
                    <a:pt x="806195" y="964175"/>
                  </a:cubicBezTo>
                  <a:lnTo>
                    <a:pt x="787267" y="975103"/>
                  </a:lnTo>
                  <a:cubicBezTo>
                    <a:pt x="807161" y="1009560"/>
                    <a:pt x="808703" y="1051275"/>
                    <a:pt x="791333" y="1085110"/>
                  </a:cubicBezTo>
                  <a:cubicBezTo>
                    <a:pt x="784855" y="1097727"/>
                    <a:pt x="776117" y="1108536"/>
                    <a:pt x="763385" y="1114320"/>
                  </a:cubicBezTo>
                  <a:lnTo>
                    <a:pt x="744063" y="1119497"/>
                  </a:lnTo>
                  <a:lnTo>
                    <a:pt x="747716" y="1128718"/>
                  </a:lnTo>
                  <a:cubicBezTo>
                    <a:pt x="731558" y="1137628"/>
                    <a:pt x="712804" y="1141697"/>
                    <a:pt x="693327" y="1140344"/>
                  </a:cubicBezTo>
                  <a:cubicBezTo>
                    <a:pt x="655409" y="1137711"/>
                    <a:pt x="620494" y="1114908"/>
                    <a:pt x="601213" y="1080185"/>
                  </a:cubicBezTo>
                  <a:lnTo>
                    <a:pt x="582082" y="1090754"/>
                  </a:lnTo>
                  <a:cubicBezTo>
                    <a:pt x="605167" y="1132362"/>
                    <a:pt x="647281" y="1159482"/>
                    <a:pt x="693051" y="1162221"/>
                  </a:cubicBezTo>
                  <a:cubicBezTo>
                    <a:pt x="715413" y="1163558"/>
                    <a:pt x="736989" y="1158982"/>
                    <a:pt x="755684" y="1148835"/>
                  </a:cubicBezTo>
                  <a:cubicBezTo>
                    <a:pt x="792539" y="1222022"/>
                    <a:pt x="887119" y="1262260"/>
                    <a:pt x="989751" y="1247587"/>
                  </a:cubicBezTo>
                  <a:cubicBezTo>
                    <a:pt x="1000157" y="1267987"/>
                    <a:pt x="1004489" y="1291252"/>
                    <a:pt x="1004488" y="1315531"/>
                  </a:cubicBezTo>
                  <a:cubicBezTo>
                    <a:pt x="1004488" y="1381750"/>
                    <a:pt x="972258" y="1440443"/>
                    <a:pt x="920375" y="1473506"/>
                  </a:cubicBezTo>
                  <a:lnTo>
                    <a:pt x="913116" y="1474079"/>
                  </a:lnTo>
                  <a:cubicBezTo>
                    <a:pt x="850536" y="1469665"/>
                    <a:pt x="794159" y="1430126"/>
                    <a:pt x="766796" y="1371458"/>
                  </a:cubicBezTo>
                  <a:lnTo>
                    <a:pt x="746323" y="1380801"/>
                  </a:lnTo>
                  <a:cubicBezTo>
                    <a:pt x="776874" y="1446464"/>
                    <a:pt x="839753" y="1490827"/>
                    <a:pt x="909888" y="1496052"/>
                  </a:cubicBezTo>
                  <a:cubicBezTo>
                    <a:pt x="891948" y="1561049"/>
                    <a:pt x="840393" y="1611456"/>
                    <a:pt x="774838" y="1628054"/>
                  </a:cubicBezTo>
                  <a:cubicBezTo>
                    <a:pt x="686646" y="1642970"/>
                    <a:pt x="605133" y="1612285"/>
                    <a:pt x="571751" y="1552195"/>
                  </a:cubicBezTo>
                  <a:lnTo>
                    <a:pt x="550649" y="1566422"/>
                  </a:lnTo>
                  <a:cubicBezTo>
                    <a:pt x="577499" y="1609979"/>
                    <a:pt x="626419" y="1639383"/>
                    <a:pt x="685031" y="1648114"/>
                  </a:cubicBezTo>
                  <a:cubicBezTo>
                    <a:pt x="659684" y="1706013"/>
                    <a:pt x="601329" y="1745210"/>
                    <a:pt x="533818" y="1745209"/>
                  </a:cubicBezTo>
                  <a:cubicBezTo>
                    <a:pt x="455549" y="1745210"/>
                    <a:pt x="416747" y="1692524"/>
                    <a:pt x="372301" y="1619888"/>
                  </a:cubicBezTo>
                  <a:lnTo>
                    <a:pt x="366380" y="1592106"/>
                  </a:lnTo>
                  <a:cubicBezTo>
                    <a:pt x="305091" y="1567105"/>
                    <a:pt x="259811" y="1511085"/>
                    <a:pt x="250590" y="1443452"/>
                  </a:cubicBezTo>
                  <a:cubicBezTo>
                    <a:pt x="203712" y="1453117"/>
                    <a:pt x="158965" y="1444975"/>
                    <a:pt x="117260" y="1407178"/>
                  </a:cubicBezTo>
                  <a:cubicBezTo>
                    <a:pt x="55030" y="1350772"/>
                    <a:pt x="44039" y="1258933"/>
                    <a:pt x="90593" y="1192598"/>
                  </a:cubicBezTo>
                  <a:cubicBezTo>
                    <a:pt x="186799" y="1224213"/>
                    <a:pt x="285304" y="1199642"/>
                    <a:pt x="330760" y="1129474"/>
                  </a:cubicBezTo>
                  <a:lnTo>
                    <a:pt x="344999" y="1132822"/>
                  </a:lnTo>
                  <a:cubicBezTo>
                    <a:pt x="420009" y="1139731"/>
                    <a:pt x="490500" y="1101048"/>
                    <a:pt x="524987" y="1034051"/>
                  </a:cubicBezTo>
                  <a:lnTo>
                    <a:pt x="505360" y="1023014"/>
                  </a:lnTo>
                  <a:cubicBezTo>
                    <a:pt x="475089" y="1082544"/>
                    <a:pt x="412689" y="1116790"/>
                    <a:pt x="346243" y="1110339"/>
                  </a:cubicBezTo>
                  <a:cubicBezTo>
                    <a:pt x="283801" y="1104277"/>
                    <a:pt x="228486" y="1063265"/>
                    <a:pt x="202679" y="1003895"/>
                  </a:cubicBezTo>
                  <a:lnTo>
                    <a:pt x="181967" y="1012696"/>
                  </a:lnTo>
                  <a:cubicBezTo>
                    <a:pt x="205492" y="1066954"/>
                    <a:pt x="250941" y="1107583"/>
                    <a:pt x="305288" y="1123484"/>
                  </a:cubicBezTo>
                  <a:cubicBezTo>
                    <a:pt x="260051" y="1186174"/>
                    <a:pt x="162021" y="1201884"/>
                    <a:pt x="70961" y="1161909"/>
                  </a:cubicBezTo>
                  <a:cubicBezTo>
                    <a:pt x="64874" y="1160625"/>
                    <a:pt x="60391" y="1156961"/>
                    <a:pt x="56055" y="1153032"/>
                  </a:cubicBezTo>
                  <a:cubicBezTo>
                    <a:pt x="-13786" y="1089729"/>
                    <a:pt x="-19088" y="981796"/>
                    <a:pt x="44214" y="911953"/>
                  </a:cubicBezTo>
                  <a:lnTo>
                    <a:pt x="84073" y="882569"/>
                  </a:lnTo>
                  <a:lnTo>
                    <a:pt x="76811" y="875989"/>
                  </a:lnTo>
                  <a:lnTo>
                    <a:pt x="80179" y="872273"/>
                  </a:lnTo>
                  <a:cubicBezTo>
                    <a:pt x="28040" y="814783"/>
                    <a:pt x="28651" y="726072"/>
                    <a:pt x="82340" y="666836"/>
                  </a:cubicBezTo>
                  <a:lnTo>
                    <a:pt x="121082" y="638275"/>
                  </a:lnTo>
                  <a:cubicBezTo>
                    <a:pt x="89526" y="571593"/>
                    <a:pt x="96788" y="490523"/>
                    <a:pt x="145805" y="430894"/>
                  </a:cubicBezTo>
                  <a:cubicBezTo>
                    <a:pt x="198586" y="400645"/>
                    <a:pt x="259015" y="385179"/>
                    <a:pt x="321878" y="383347"/>
                  </a:cubicBezTo>
                  <a:lnTo>
                    <a:pt x="321111" y="357014"/>
                  </a:lnTo>
                  <a:cubicBezTo>
                    <a:pt x="257723" y="358862"/>
                    <a:pt x="196668" y="373772"/>
                    <a:pt x="141180" y="399723"/>
                  </a:cubicBezTo>
                  <a:cubicBezTo>
                    <a:pt x="117813" y="370058"/>
                    <a:pt x="106816" y="332072"/>
                    <a:pt x="106816" y="291518"/>
                  </a:cubicBezTo>
                  <a:cubicBezTo>
                    <a:pt x="106816" y="170286"/>
                    <a:pt x="205094" y="72008"/>
                    <a:pt x="326327" y="72008"/>
                  </a:cubicBezTo>
                  <a:cubicBezTo>
                    <a:pt x="350305" y="72008"/>
                    <a:pt x="373385" y="75853"/>
                    <a:pt x="394659" y="83948"/>
                  </a:cubicBezTo>
                  <a:cubicBezTo>
                    <a:pt x="425371" y="33609"/>
                    <a:pt x="467237" y="0"/>
                    <a:pt x="53381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grpSp>
      <p:sp>
        <p:nvSpPr>
          <p:cNvPr id="233" name="Rectangle 19">
            <a:extLst>
              <a:ext uri="{FF2B5EF4-FFF2-40B4-BE49-F238E27FC236}">
                <a16:creationId xmlns:a16="http://schemas.microsoft.com/office/drawing/2014/main" id="{537051EE-DE13-0807-8F65-640F2C882691}"/>
              </a:ext>
            </a:extLst>
          </p:cNvPr>
          <p:cNvSpPr/>
          <p:nvPr/>
        </p:nvSpPr>
        <p:spPr>
          <a:xfrm>
            <a:off x="1858481" y="2809679"/>
            <a:ext cx="449751" cy="494370"/>
          </a:xfrm>
          <a:custGeom>
            <a:avLst/>
            <a:gdLst/>
            <a:ahLst/>
            <a:cxnLst/>
            <a:rect l="l" t="t" r="r" b="b"/>
            <a:pathLst>
              <a:path w="2926108" h="3216409">
                <a:moveTo>
                  <a:pt x="1150286" y="2039882"/>
                </a:moveTo>
                <a:cubicBezTo>
                  <a:pt x="1216487" y="2110220"/>
                  <a:pt x="1249586" y="2238485"/>
                  <a:pt x="1348889" y="2250897"/>
                </a:cubicBezTo>
                <a:cubicBezTo>
                  <a:pt x="1452327" y="2213659"/>
                  <a:pt x="1530941" y="2147458"/>
                  <a:pt x="1597142" y="2052295"/>
                </a:cubicBezTo>
                <a:cubicBezTo>
                  <a:pt x="1634380" y="2030228"/>
                  <a:pt x="1712994" y="2049536"/>
                  <a:pt x="1721269" y="2072982"/>
                </a:cubicBezTo>
                <a:cubicBezTo>
                  <a:pt x="1533700" y="2362611"/>
                  <a:pt x="1615072" y="2763954"/>
                  <a:pt x="1568179" y="2830155"/>
                </a:cubicBezTo>
                <a:cubicBezTo>
                  <a:pt x="1391644" y="2965315"/>
                  <a:pt x="1231658" y="2893598"/>
                  <a:pt x="1063398" y="2925319"/>
                </a:cubicBezTo>
                <a:cubicBezTo>
                  <a:pt x="925479" y="2954282"/>
                  <a:pt x="820660" y="3107371"/>
                  <a:pt x="686879" y="3148747"/>
                </a:cubicBezTo>
                <a:cubicBezTo>
                  <a:pt x="536548" y="3184606"/>
                  <a:pt x="373804" y="3224602"/>
                  <a:pt x="215198" y="3214948"/>
                </a:cubicBezTo>
                <a:cubicBezTo>
                  <a:pt x="93829" y="3209431"/>
                  <a:pt x="71763" y="3046687"/>
                  <a:pt x="136584" y="2925318"/>
                </a:cubicBezTo>
                <a:cubicBezTo>
                  <a:pt x="168305" y="2828775"/>
                  <a:pt x="121415" y="2802571"/>
                  <a:pt x="107623" y="2710165"/>
                </a:cubicBezTo>
                <a:cubicBezTo>
                  <a:pt x="111150" y="2693172"/>
                  <a:pt x="127647" y="2691385"/>
                  <a:pt x="158288" y="2695563"/>
                </a:cubicBezTo>
                <a:lnTo>
                  <a:pt x="158288" y="2626239"/>
                </a:lnTo>
                <a:lnTo>
                  <a:pt x="266288" y="2626239"/>
                </a:lnTo>
                <a:lnTo>
                  <a:pt x="266288" y="2708276"/>
                </a:lnTo>
                <a:lnTo>
                  <a:pt x="307224" y="2711894"/>
                </a:lnTo>
                <a:lnTo>
                  <a:pt x="307224" y="2626239"/>
                </a:lnTo>
                <a:lnTo>
                  <a:pt x="415224" y="2626239"/>
                </a:lnTo>
                <a:lnTo>
                  <a:pt x="415224" y="2711420"/>
                </a:lnTo>
                <a:cubicBezTo>
                  <a:pt x="428487" y="2711947"/>
                  <a:pt x="442136" y="2710942"/>
                  <a:pt x="456160" y="2708700"/>
                </a:cubicBezTo>
                <a:lnTo>
                  <a:pt x="456160" y="2617963"/>
                </a:lnTo>
                <a:lnTo>
                  <a:pt x="564160" y="2617963"/>
                </a:lnTo>
                <a:lnTo>
                  <a:pt x="564160" y="2692500"/>
                </a:lnTo>
                <a:cubicBezTo>
                  <a:pt x="577696" y="2691220"/>
                  <a:pt x="591289" y="2688332"/>
                  <a:pt x="605096" y="2684680"/>
                </a:cubicBezTo>
                <a:lnTo>
                  <a:pt x="605096" y="2601411"/>
                </a:lnTo>
                <a:lnTo>
                  <a:pt x="713096" y="2601411"/>
                </a:lnTo>
                <a:lnTo>
                  <a:pt x="713096" y="2654658"/>
                </a:lnTo>
                <a:lnTo>
                  <a:pt x="754032" y="2641463"/>
                </a:lnTo>
                <a:lnTo>
                  <a:pt x="754032" y="2580721"/>
                </a:lnTo>
                <a:lnTo>
                  <a:pt x="862032" y="2580721"/>
                </a:lnTo>
                <a:lnTo>
                  <a:pt x="862032" y="2599792"/>
                </a:lnTo>
                <a:cubicBezTo>
                  <a:pt x="897454" y="2584791"/>
                  <a:pt x="934214" y="2567836"/>
                  <a:pt x="972371" y="2548802"/>
                </a:cubicBezTo>
                <a:cubicBezTo>
                  <a:pt x="1030297" y="2506047"/>
                  <a:pt x="939271" y="2219176"/>
                  <a:pt x="947546" y="2122633"/>
                </a:cubicBezTo>
                <a:cubicBezTo>
                  <a:pt x="957201" y="2082636"/>
                  <a:pt x="1082706" y="2067466"/>
                  <a:pt x="1150286" y="2039882"/>
                </a:cubicBezTo>
                <a:close/>
                <a:moveTo>
                  <a:pt x="394278" y="1320337"/>
                </a:moveTo>
                <a:cubicBezTo>
                  <a:pt x="356565" y="1315036"/>
                  <a:pt x="316914" y="1320983"/>
                  <a:pt x="277262" y="1344774"/>
                </a:cubicBezTo>
                <a:cubicBezTo>
                  <a:pt x="169686" y="1368221"/>
                  <a:pt x="281399" y="1532343"/>
                  <a:pt x="314500" y="1626128"/>
                </a:cubicBezTo>
                <a:cubicBezTo>
                  <a:pt x="335188" y="1715776"/>
                  <a:pt x="306225" y="1838523"/>
                  <a:pt x="376563" y="1820593"/>
                </a:cubicBezTo>
                <a:cubicBezTo>
                  <a:pt x="535169" y="1786113"/>
                  <a:pt x="681363" y="1673020"/>
                  <a:pt x="628954" y="1493726"/>
                </a:cubicBezTo>
                <a:cubicBezTo>
                  <a:pt x="603094" y="1453384"/>
                  <a:pt x="507414" y="1336241"/>
                  <a:pt x="394278" y="1320337"/>
                </a:cubicBezTo>
                <a:close/>
                <a:moveTo>
                  <a:pt x="1526804" y="66"/>
                </a:moveTo>
                <a:cubicBezTo>
                  <a:pt x="2066065" y="2824"/>
                  <a:pt x="2621877" y="129710"/>
                  <a:pt x="2896335" y="1038593"/>
                </a:cubicBezTo>
                <a:cubicBezTo>
                  <a:pt x="3057700" y="1564063"/>
                  <a:pt x="2532230" y="2366749"/>
                  <a:pt x="2064686" y="2292273"/>
                </a:cubicBezTo>
                <a:cubicBezTo>
                  <a:pt x="1885392" y="2267447"/>
                  <a:pt x="1950214" y="2015056"/>
                  <a:pt x="1555767" y="1940580"/>
                </a:cubicBezTo>
                <a:cubicBezTo>
                  <a:pt x="1179249" y="1868862"/>
                  <a:pt x="732393" y="2186075"/>
                  <a:pt x="554478" y="2159871"/>
                </a:cubicBezTo>
                <a:cubicBezTo>
                  <a:pt x="466211" y="2141942"/>
                  <a:pt x="394493" y="1904722"/>
                  <a:pt x="364151" y="1932305"/>
                </a:cubicBezTo>
                <a:cubicBezTo>
                  <a:pt x="322774" y="1970922"/>
                  <a:pt x="405526" y="2146079"/>
                  <a:pt x="467589" y="2205384"/>
                </a:cubicBezTo>
                <a:cubicBezTo>
                  <a:pt x="525515" y="2241243"/>
                  <a:pt x="732393" y="2202626"/>
                  <a:pt x="873070" y="2139183"/>
                </a:cubicBezTo>
                <a:cubicBezTo>
                  <a:pt x="913066" y="2128149"/>
                  <a:pt x="870312" y="2253655"/>
                  <a:pt x="877208" y="2333648"/>
                </a:cubicBezTo>
                <a:lnTo>
                  <a:pt x="862033" y="2337135"/>
                </a:lnTo>
                <a:lnTo>
                  <a:pt x="862033" y="2415799"/>
                </a:lnTo>
                <a:lnTo>
                  <a:pt x="754033" y="2415799"/>
                </a:lnTo>
                <a:lnTo>
                  <a:pt x="754033" y="2360695"/>
                </a:lnTo>
                <a:lnTo>
                  <a:pt x="713097" y="2366601"/>
                </a:lnTo>
                <a:lnTo>
                  <a:pt x="713097" y="2428213"/>
                </a:lnTo>
                <a:lnTo>
                  <a:pt x="605097" y="2428213"/>
                </a:lnTo>
                <a:lnTo>
                  <a:pt x="605097" y="2379641"/>
                </a:lnTo>
                <a:lnTo>
                  <a:pt x="564161" y="2382960"/>
                </a:lnTo>
                <a:lnTo>
                  <a:pt x="564161" y="2436489"/>
                </a:lnTo>
                <a:lnTo>
                  <a:pt x="456161" y="2436489"/>
                </a:lnTo>
                <a:lnTo>
                  <a:pt x="456161" y="2388351"/>
                </a:lnTo>
                <a:lnTo>
                  <a:pt x="415225" y="2389346"/>
                </a:lnTo>
                <a:lnTo>
                  <a:pt x="415225" y="2436489"/>
                </a:lnTo>
                <a:lnTo>
                  <a:pt x="307225" y="2436489"/>
                </a:lnTo>
                <a:lnTo>
                  <a:pt x="307225" y="2386989"/>
                </a:lnTo>
                <a:cubicBezTo>
                  <a:pt x="293173" y="2387203"/>
                  <a:pt x="279516" y="2386340"/>
                  <a:pt x="266289" y="2385150"/>
                </a:cubicBezTo>
                <a:lnTo>
                  <a:pt x="266289" y="2428213"/>
                </a:lnTo>
                <a:lnTo>
                  <a:pt x="158289" y="2428213"/>
                </a:lnTo>
                <a:lnTo>
                  <a:pt x="158289" y="2370613"/>
                </a:lnTo>
                <a:cubicBezTo>
                  <a:pt x="107017" y="2360332"/>
                  <a:pt x="72014" y="2345184"/>
                  <a:pt x="62108" y="2325373"/>
                </a:cubicBezTo>
                <a:cubicBezTo>
                  <a:pt x="37284" y="2261930"/>
                  <a:pt x="103484" y="2223314"/>
                  <a:pt x="124172" y="2172284"/>
                </a:cubicBezTo>
                <a:cubicBezTo>
                  <a:pt x="111759" y="2144700"/>
                  <a:pt x="74522" y="2141942"/>
                  <a:pt x="86934" y="2089533"/>
                </a:cubicBezTo>
                <a:cubicBezTo>
                  <a:pt x="96588" y="2053674"/>
                  <a:pt x="242782" y="2030228"/>
                  <a:pt x="264849" y="1994369"/>
                </a:cubicBezTo>
                <a:cubicBezTo>
                  <a:pt x="273125" y="1919892"/>
                  <a:pt x="-4093" y="1721291"/>
                  <a:pt x="45" y="1671639"/>
                </a:cubicBezTo>
                <a:cubicBezTo>
                  <a:pt x="12458" y="1619230"/>
                  <a:pt x="124172" y="1558546"/>
                  <a:pt x="190373" y="1477174"/>
                </a:cubicBezTo>
                <a:cubicBezTo>
                  <a:pt x="222094" y="1438557"/>
                  <a:pt x="80038" y="1267538"/>
                  <a:pt x="91072" y="1224783"/>
                </a:cubicBezTo>
                <a:cubicBezTo>
                  <a:pt x="111760" y="1092381"/>
                  <a:pt x="240023" y="943429"/>
                  <a:pt x="264849" y="703451"/>
                </a:cubicBezTo>
                <a:cubicBezTo>
                  <a:pt x="342084" y="332450"/>
                  <a:pt x="961338" y="-5451"/>
                  <a:pt x="1526804" y="6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34" name="Freeform 114">
            <a:extLst>
              <a:ext uri="{FF2B5EF4-FFF2-40B4-BE49-F238E27FC236}">
                <a16:creationId xmlns:a16="http://schemas.microsoft.com/office/drawing/2014/main" id="{A2012CF4-FE7E-8878-1995-722C94A0A836}"/>
              </a:ext>
            </a:extLst>
          </p:cNvPr>
          <p:cNvSpPr>
            <a:spLocks noChangeAspect="1"/>
          </p:cNvSpPr>
          <p:nvPr/>
        </p:nvSpPr>
        <p:spPr>
          <a:xfrm>
            <a:off x="7655075" y="2791958"/>
            <a:ext cx="549379" cy="529812"/>
          </a:xfrm>
          <a:custGeom>
            <a:avLst/>
            <a:gdLst>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8154 w 3745816"/>
              <a:gd name="connsiteY64" fmla="*/ 1151989 h 3316502"/>
              <a:gd name="connsiteX65" fmla="*/ 289767 w 3745816"/>
              <a:gd name="connsiteY65" fmla="*/ 955441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8154 w 3745816"/>
              <a:gd name="connsiteY64" fmla="*/ 1151989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0265 w 3745816"/>
              <a:gd name="connsiteY64" fmla="*/ 1173717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189917 w 3745816"/>
              <a:gd name="connsiteY51" fmla="*/ 1317105 h 3316502"/>
              <a:gd name="connsiteX52" fmla="*/ 3155798 w 3745816"/>
              <a:gd name="connsiteY52" fmla="*/ 1596884 h 3316502"/>
              <a:gd name="connsiteX53" fmla="*/ 2848723 w 3745816"/>
              <a:gd name="connsiteY53" fmla="*/ 1842544 h 3316502"/>
              <a:gd name="connsiteX54" fmla="*/ 2650831 w 3745816"/>
              <a:gd name="connsiteY54" fmla="*/ 2518108 h 3316502"/>
              <a:gd name="connsiteX55" fmla="*/ 2193630 w 3745816"/>
              <a:gd name="connsiteY55" fmla="*/ 2531756 h 3316502"/>
              <a:gd name="connsiteX56" fmla="*/ 1941147 w 3745816"/>
              <a:gd name="connsiteY56" fmla="*/ 2211033 h 3316502"/>
              <a:gd name="connsiteX57" fmla="*/ 1872908 w 3745816"/>
              <a:gd name="connsiteY57" fmla="*/ 2313392 h 3316502"/>
              <a:gd name="connsiteX58" fmla="*/ 1804669 w 3745816"/>
              <a:gd name="connsiteY58" fmla="*/ 2211033 h 3316502"/>
              <a:gd name="connsiteX59" fmla="*/ 1552186 w 3745816"/>
              <a:gd name="connsiteY59" fmla="*/ 2531756 h 3316502"/>
              <a:gd name="connsiteX60" fmla="*/ 1094985 w 3745816"/>
              <a:gd name="connsiteY60" fmla="*/ 2518108 h 3316502"/>
              <a:gd name="connsiteX61" fmla="*/ 897093 w 3745816"/>
              <a:gd name="connsiteY61" fmla="*/ 1842544 h 3316502"/>
              <a:gd name="connsiteX62" fmla="*/ 590018 w 3745816"/>
              <a:gd name="connsiteY62" fmla="*/ 1596884 h 3316502"/>
              <a:gd name="connsiteX63" fmla="*/ 555899 w 3745816"/>
              <a:gd name="connsiteY63" fmla="*/ 1317105 h 3316502"/>
              <a:gd name="connsiteX64" fmla="*/ 380265 w 3745816"/>
              <a:gd name="connsiteY64" fmla="*/ 1173717 h 3316502"/>
              <a:gd name="connsiteX65" fmla="*/ 289767 w 3745816"/>
              <a:gd name="connsiteY65" fmla="*/ 1006142 h 3316502"/>
              <a:gd name="connsiteX66" fmla="*/ 125994 w 3745816"/>
              <a:gd name="connsiteY66" fmla="*/ 921320 h 3316502"/>
              <a:gd name="connsiteX67" fmla="*/ 665081 w 3745816"/>
              <a:gd name="connsiteY67"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370271 w 3745816"/>
              <a:gd name="connsiteY51" fmla="*/ 1159232 h 3316502"/>
              <a:gd name="connsiteX52" fmla="*/ 3189917 w 3745816"/>
              <a:gd name="connsiteY52" fmla="*/ 1317105 h 3316502"/>
              <a:gd name="connsiteX53" fmla="*/ 3155798 w 3745816"/>
              <a:gd name="connsiteY53" fmla="*/ 1596884 h 3316502"/>
              <a:gd name="connsiteX54" fmla="*/ 2848723 w 3745816"/>
              <a:gd name="connsiteY54" fmla="*/ 1842544 h 3316502"/>
              <a:gd name="connsiteX55" fmla="*/ 2650831 w 3745816"/>
              <a:gd name="connsiteY55" fmla="*/ 2518108 h 3316502"/>
              <a:gd name="connsiteX56" fmla="*/ 2193630 w 3745816"/>
              <a:gd name="connsiteY56" fmla="*/ 2531756 h 3316502"/>
              <a:gd name="connsiteX57" fmla="*/ 1941147 w 3745816"/>
              <a:gd name="connsiteY57" fmla="*/ 2211033 h 3316502"/>
              <a:gd name="connsiteX58" fmla="*/ 1872908 w 3745816"/>
              <a:gd name="connsiteY58" fmla="*/ 2313392 h 3316502"/>
              <a:gd name="connsiteX59" fmla="*/ 1804669 w 3745816"/>
              <a:gd name="connsiteY59" fmla="*/ 2211033 h 3316502"/>
              <a:gd name="connsiteX60" fmla="*/ 1552186 w 3745816"/>
              <a:gd name="connsiteY60" fmla="*/ 2531756 h 3316502"/>
              <a:gd name="connsiteX61" fmla="*/ 1094985 w 3745816"/>
              <a:gd name="connsiteY61" fmla="*/ 2518108 h 3316502"/>
              <a:gd name="connsiteX62" fmla="*/ 897093 w 3745816"/>
              <a:gd name="connsiteY62" fmla="*/ 1842544 h 3316502"/>
              <a:gd name="connsiteX63" fmla="*/ 590018 w 3745816"/>
              <a:gd name="connsiteY63" fmla="*/ 1596884 h 3316502"/>
              <a:gd name="connsiteX64" fmla="*/ 555899 w 3745816"/>
              <a:gd name="connsiteY64" fmla="*/ 1317105 h 3316502"/>
              <a:gd name="connsiteX65" fmla="*/ 380265 w 3745816"/>
              <a:gd name="connsiteY65" fmla="*/ 1173717 h 3316502"/>
              <a:gd name="connsiteX66" fmla="*/ 289767 w 3745816"/>
              <a:gd name="connsiteY66" fmla="*/ 1006142 h 3316502"/>
              <a:gd name="connsiteX67" fmla="*/ 125994 w 3745816"/>
              <a:gd name="connsiteY67" fmla="*/ 921320 h 3316502"/>
              <a:gd name="connsiteX68" fmla="*/ 665081 w 3745816"/>
              <a:gd name="connsiteY68" fmla="*/ 96 h 3316502"/>
              <a:gd name="connsiteX0" fmla="*/ 2500704 w 3745816"/>
              <a:gd name="connsiteY0" fmla="*/ 2026790 h 3316502"/>
              <a:gd name="connsiteX1" fmla="*/ 2261868 w 3745816"/>
              <a:gd name="connsiteY1" fmla="*/ 2108676 h 3316502"/>
              <a:gd name="connsiteX2" fmla="*/ 2364227 w 3745816"/>
              <a:gd name="connsiteY2" fmla="*/ 2313393 h 3316502"/>
              <a:gd name="connsiteX3" fmla="*/ 2500704 w 3745816"/>
              <a:gd name="connsiteY3" fmla="*/ 2026790 h 3316502"/>
              <a:gd name="connsiteX4" fmla="*/ 1245112 w 3745816"/>
              <a:gd name="connsiteY4" fmla="*/ 2026790 h 3316502"/>
              <a:gd name="connsiteX5" fmla="*/ 1381589 w 3745816"/>
              <a:gd name="connsiteY5" fmla="*/ 2313393 h 3316502"/>
              <a:gd name="connsiteX6" fmla="*/ 1483948 w 3745816"/>
              <a:gd name="connsiteY6" fmla="*/ 2108676 h 3316502"/>
              <a:gd name="connsiteX7" fmla="*/ 1245112 w 3745816"/>
              <a:gd name="connsiteY7" fmla="*/ 2026790 h 3316502"/>
              <a:gd name="connsiteX8" fmla="*/ 3185000 w 3745816"/>
              <a:gd name="connsiteY8" fmla="*/ 1670667 h 3316502"/>
              <a:gd name="connsiteX9" fmla="*/ 3244509 w 3745816"/>
              <a:gd name="connsiteY9" fmla="*/ 1692418 h 3316502"/>
              <a:gd name="connsiteX10" fmla="*/ 3380986 w 3745816"/>
              <a:gd name="connsiteY10" fmla="*/ 1856191 h 3316502"/>
              <a:gd name="connsiteX11" fmla="*/ 3599350 w 3745816"/>
              <a:gd name="connsiteY11" fmla="*/ 1903959 h 3316502"/>
              <a:gd name="connsiteX12" fmla="*/ 3735827 w 3745816"/>
              <a:gd name="connsiteY12" fmla="*/ 2142795 h 3316502"/>
              <a:gd name="connsiteX13" fmla="*/ 3572054 w 3745816"/>
              <a:gd name="connsiteY13" fmla="*/ 2620466 h 3316502"/>
              <a:gd name="connsiteX14" fmla="*/ 3551583 w 3745816"/>
              <a:gd name="connsiteY14" fmla="*/ 3316502 h 3316502"/>
              <a:gd name="connsiteX15" fmla="*/ 3292276 w 3745816"/>
              <a:gd name="connsiteY15" fmla="*/ 3302855 h 3316502"/>
              <a:gd name="connsiteX16" fmla="*/ 3271804 w 3745816"/>
              <a:gd name="connsiteY16" fmla="*/ 2511284 h 3316502"/>
              <a:gd name="connsiteX17" fmla="*/ 3278628 w 3745816"/>
              <a:gd name="connsiteY17" fmla="*/ 2272449 h 3316502"/>
              <a:gd name="connsiteX18" fmla="*/ 3128502 w 3745816"/>
              <a:gd name="connsiteY18" fmla="*/ 2108675 h 3316502"/>
              <a:gd name="connsiteX19" fmla="*/ 2869195 w 3745816"/>
              <a:gd name="connsiteY19" fmla="*/ 2019965 h 3316502"/>
              <a:gd name="connsiteX20" fmla="*/ 3185000 w 3745816"/>
              <a:gd name="connsiteY20" fmla="*/ 1670667 h 3316502"/>
              <a:gd name="connsiteX21" fmla="*/ 560816 w 3745816"/>
              <a:gd name="connsiteY21" fmla="*/ 1670667 h 3316502"/>
              <a:gd name="connsiteX22" fmla="*/ 876621 w 3745816"/>
              <a:gd name="connsiteY22" fmla="*/ 2019965 h 3316502"/>
              <a:gd name="connsiteX23" fmla="*/ 617314 w 3745816"/>
              <a:gd name="connsiteY23" fmla="*/ 2108675 h 3316502"/>
              <a:gd name="connsiteX24" fmla="*/ 467188 w 3745816"/>
              <a:gd name="connsiteY24" fmla="*/ 2272449 h 3316502"/>
              <a:gd name="connsiteX25" fmla="*/ 474012 w 3745816"/>
              <a:gd name="connsiteY25" fmla="*/ 2511284 h 3316502"/>
              <a:gd name="connsiteX26" fmla="*/ 453540 w 3745816"/>
              <a:gd name="connsiteY26" fmla="*/ 3302855 h 3316502"/>
              <a:gd name="connsiteX27" fmla="*/ 194233 w 3745816"/>
              <a:gd name="connsiteY27" fmla="*/ 3316502 h 3316502"/>
              <a:gd name="connsiteX28" fmla="*/ 173762 w 3745816"/>
              <a:gd name="connsiteY28" fmla="*/ 2620466 h 3316502"/>
              <a:gd name="connsiteX29" fmla="*/ 9989 w 3745816"/>
              <a:gd name="connsiteY29" fmla="*/ 2142795 h 3316502"/>
              <a:gd name="connsiteX30" fmla="*/ 146466 w 3745816"/>
              <a:gd name="connsiteY30" fmla="*/ 1903959 h 3316502"/>
              <a:gd name="connsiteX31" fmla="*/ 364830 w 3745816"/>
              <a:gd name="connsiteY31" fmla="*/ 1856191 h 3316502"/>
              <a:gd name="connsiteX32" fmla="*/ 501307 w 3745816"/>
              <a:gd name="connsiteY32" fmla="*/ 1692418 h 3316502"/>
              <a:gd name="connsiteX33" fmla="*/ 560816 w 3745816"/>
              <a:gd name="connsiteY33" fmla="*/ 1670667 h 3316502"/>
              <a:gd name="connsiteX34" fmla="*/ 2609647 w 3745816"/>
              <a:gd name="connsiteY34" fmla="*/ 1003649 h 3316502"/>
              <a:gd name="connsiteX35" fmla="*/ 2234575 w 3745816"/>
              <a:gd name="connsiteY35" fmla="*/ 1385343 h 3316502"/>
              <a:gd name="connsiteX36" fmla="*/ 1968444 w 3745816"/>
              <a:gd name="connsiteY36" fmla="*/ 1951725 h 3316502"/>
              <a:gd name="connsiteX37" fmla="*/ 2248223 w 3745816"/>
              <a:gd name="connsiteY37" fmla="*/ 1897134 h 3316502"/>
              <a:gd name="connsiteX38" fmla="*/ 2644008 w 3745816"/>
              <a:gd name="connsiteY38" fmla="*/ 1010029 h 3316502"/>
              <a:gd name="connsiteX39" fmla="*/ 2609647 w 3745816"/>
              <a:gd name="connsiteY39" fmla="*/ 1003649 h 3316502"/>
              <a:gd name="connsiteX40" fmla="*/ 1136169 w 3745816"/>
              <a:gd name="connsiteY40" fmla="*/ 1003649 h 3316502"/>
              <a:gd name="connsiteX41" fmla="*/ 1101808 w 3745816"/>
              <a:gd name="connsiteY41" fmla="*/ 1010029 h 3316502"/>
              <a:gd name="connsiteX42" fmla="*/ 1497593 w 3745816"/>
              <a:gd name="connsiteY42" fmla="*/ 1897134 h 3316502"/>
              <a:gd name="connsiteX43" fmla="*/ 1777372 w 3745816"/>
              <a:gd name="connsiteY43" fmla="*/ 1951725 h 3316502"/>
              <a:gd name="connsiteX44" fmla="*/ 1511241 w 3745816"/>
              <a:gd name="connsiteY44" fmla="*/ 1385343 h 3316502"/>
              <a:gd name="connsiteX45" fmla="*/ 1136169 w 3745816"/>
              <a:gd name="connsiteY45" fmla="*/ 1003649 h 3316502"/>
              <a:gd name="connsiteX46" fmla="*/ 665081 w 3745816"/>
              <a:gd name="connsiteY46" fmla="*/ 96 h 3316502"/>
              <a:gd name="connsiteX47" fmla="*/ 1862679 w 3745816"/>
              <a:gd name="connsiteY47" fmla="*/ 634117 h 3316502"/>
              <a:gd name="connsiteX48" fmla="*/ 3080735 w 3745816"/>
              <a:gd name="connsiteY48" fmla="*/ 96 h 3316502"/>
              <a:gd name="connsiteX49" fmla="*/ 3619822 w 3745816"/>
              <a:gd name="connsiteY49" fmla="*/ 921320 h 3316502"/>
              <a:gd name="connsiteX50" fmla="*/ 3456049 w 3745816"/>
              <a:gd name="connsiteY50" fmla="*/ 955441 h 3316502"/>
              <a:gd name="connsiteX51" fmla="*/ 3370271 w 3745816"/>
              <a:gd name="connsiteY51" fmla="*/ 1159232 h 3316502"/>
              <a:gd name="connsiteX52" fmla="*/ 3189917 w 3745816"/>
              <a:gd name="connsiteY52" fmla="*/ 1317105 h 3316502"/>
              <a:gd name="connsiteX53" fmla="*/ 3155798 w 3745816"/>
              <a:gd name="connsiteY53" fmla="*/ 1596884 h 3316502"/>
              <a:gd name="connsiteX54" fmla="*/ 2848723 w 3745816"/>
              <a:gd name="connsiteY54" fmla="*/ 1842544 h 3316502"/>
              <a:gd name="connsiteX55" fmla="*/ 2650831 w 3745816"/>
              <a:gd name="connsiteY55" fmla="*/ 2518108 h 3316502"/>
              <a:gd name="connsiteX56" fmla="*/ 2193630 w 3745816"/>
              <a:gd name="connsiteY56" fmla="*/ 2531756 h 3316502"/>
              <a:gd name="connsiteX57" fmla="*/ 1941147 w 3745816"/>
              <a:gd name="connsiteY57" fmla="*/ 2211033 h 3316502"/>
              <a:gd name="connsiteX58" fmla="*/ 1872908 w 3745816"/>
              <a:gd name="connsiteY58" fmla="*/ 2313392 h 3316502"/>
              <a:gd name="connsiteX59" fmla="*/ 1804669 w 3745816"/>
              <a:gd name="connsiteY59" fmla="*/ 2211033 h 3316502"/>
              <a:gd name="connsiteX60" fmla="*/ 1552186 w 3745816"/>
              <a:gd name="connsiteY60" fmla="*/ 2531756 h 3316502"/>
              <a:gd name="connsiteX61" fmla="*/ 1094985 w 3745816"/>
              <a:gd name="connsiteY61" fmla="*/ 2518108 h 3316502"/>
              <a:gd name="connsiteX62" fmla="*/ 897093 w 3745816"/>
              <a:gd name="connsiteY62" fmla="*/ 1842544 h 3316502"/>
              <a:gd name="connsiteX63" fmla="*/ 590018 w 3745816"/>
              <a:gd name="connsiteY63" fmla="*/ 1596884 h 3316502"/>
              <a:gd name="connsiteX64" fmla="*/ 555899 w 3745816"/>
              <a:gd name="connsiteY64" fmla="*/ 1317105 h 3316502"/>
              <a:gd name="connsiteX65" fmla="*/ 380265 w 3745816"/>
              <a:gd name="connsiteY65" fmla="*/ 1173717 h 3316502"/>
              <a:gd name="connsiteX66" fmla="*/ 289767 w 3745816"/>
              <a:gd name="connsiteY66" fmla="*/ 1006142 h 3316502"/>
              <a:gd name="connsiteX67" fmla="*/ 125994 w 3745816"/>
              <a:gd name="connsiteY67" fmla="*/ 921320 h 3316502"/>
              <a:gd name="connsiteX68" fmla="*/ 665081 w 3745816"/>
              <a:gd name="connsiteY68" fmla="*/ 96 h 3316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745816" h="3316502">
                <a:moveTo>
                  <a:pt x="2500704" y="2026790"/>
                </a:moveTo>
                <a:cubicBezTo>
                  <a:pt x="2380149" y="2047261"/>
                  <a:pt x="2334656" y="2081381"/>
                  <a:pt x="2261868" y="2108676"/>
                </a:cubicBezTo>
                <a:cubicBezTo>
                  <a:pt x="2220926" y="2245154"/>
                  <a:pt x="2248220" y="2327040"/>
                  <a:pt x="2364227" y="2313393"/>
                </a:cubicBezTo>
                <a:cubicBezTo>
                  <a:pt x="2491606" y="2272450"/>
                  <a:pt x="2502979" y="2190563"/>
                  <a:pt x="2500704" y="2026790"/>
                </a:cubicBezTo>
                <a:close/>
                <a:moveTo>
                  <a:pt x="1245112" y="2026790"/>
                </a:moveTo>
                <a:cubicBezTo>
                  <a:pt x="1242837" y="2190563"/>
                  <a:pt x="1254210" y="2272450"/>
                  <a:pt x="1381589" y="2313393"/>
                </a:cubicBezTo>
                <a:cubicBezTo>
                  <a:pt x="1497596" y="2327040"/>
                  <a:pt x="1524890" y="2245154"/>
                  <a:pt x="1483948" y="2108676"/>
                </a:cubicBezTo>
                <a:cubicBezTo>
                  <a:pt x="1411160" y="2081381"/>
                  <a:pt x="1365667" y="2047261"/>
                  <a:pt x="1245112" y="2026790"/>
                </a:cubicBezTo>
                <a:close/>
                <a:moveTo>
                  <a:pt x="3185000" y="1670667"/>
                </a:moveTo>
                <a:cubicBezTo>
                  <a:pt x="3206444" y="1672444"/>
                  <a:pt x="3226596" y="1679339"/>
                  <a:pt x="3244509" y="1692418"/>
                </a:cubicBezTo>
                <a:cubicBezTo>
                  <a:pt x="3340044" y="1731086"/>
                  <a:pt x="3210389" y="1885761"/>
                  <a:pt x="3380986" y="1856191"/>
                </a:cubicBezTo>
                <a:cubicBezTo>
                  <a:pt x="3424203" y="1826621"/>
                  <a:pt x="3528837" y="1837994"/>
                  <a:pt x="3599350" y="1903959"/>
                </a:cubicBezTo>
                <a:cubicBezTo>
                  <a:pt x="3647117" y="1983571"/>
                  <a:pt x="3783594" y="2056359"/>
                  <a:pt x="3735827" y="2142795"/>
                </a:cubicBezTo>
                <a:cubicBezTo>
                  <a:pt x="3653941" y="2374806"/>
                  <a:pt x="3606173" y="2422574"/>
                  <a:pt x="3572054" y="2620466"/>
                </a:cubicBezTo>
                <a:cubicBezTo>
                  <a:pt x="3574328" y="2882048"/>
                  <a:pt x="3542485" y="3061744"/>
                  <a:pt x="3551583" y="3316502"/>
                </a:cubicBezTo>
                <a:lnTo>
                  <a:pt x="3292276" y="3302855"/>
                </a:lnTo>
                <a:cubicBezTo>
                  <a:pt x="3310472" y="3025350"/>
                  <a:pt x="3315022" y="2788789"/>
                  <a:pt x="3271804" y="2511284"/>
                </a:cubicBezTo>
                <a:cubicBezTo>
                  <a:pt x="3217213" y="2465791"/>
                  <a:pt x="3189917" y="2399828"/>
                  <a:pt x="3278628" y="2272449"/>
                </a:cubicBezTo>
                <a:cubicBezTo>
                  <a:pt x="3244509" y="2190562"/>
                  <a:pt x="3271804" y="2142795"/>
                  <a:pt x="3128502" y="2108675"/>
                </a:cubicBezTo>
                <a:cubicBezTo>
                  <a:pt x="3042066" y="2051809"/>
                  <a:pt x="2921512" y="2165541"/>
                  <a:pt x="2869195" y="2019965"/>
                </a:cubicBezTo>
                <a:cubicBezTo>
                  <a:pt x="2821427" y="1896567"/>
                  <a:pt x="3034887" y="1658228"/>
                  <a:pt x="3185000" y="1670667"/>
                </a:cubicBezTo>
                <a:close/>
                <a:moveTo>
                  <a:pt x="560816" y="1670667"/>
                </a:moveTo>
                <a:cubicBezTo>
                  <a:pt x="710929" y="1658228"/>
                  <a:pt x="924389" y="1896567"/>
                  <a:pt x="876621" y="2019965"/>
                </a:cubicBezTo>
                <a:cubicBezTo>
                  <a:pt x="824304" y="2165541"/>
                  <a:pt x="703750" y="2051809"/>
                  <a:pt x="617314" y="2108675"/>
                </a:cubicBezTo>
                <a:cubicBezTo>
                  <a:pt x="474012" y="2142795"/>
                  <a:pt x="501307" y="2190562"/>
                  <a:pt x="467188" y="2272449"/>
                </a:cubicBezTo>
                <a:cubicBezTo>
                  <a:pt x="555899" y="2399828"/>
                  <a:pt x="528603" y="2465791"/>
                  <a:pt x="474012" y="2511284"/>
                </a:cubicBezTo>
                <a:cubicBezTo>
                  <a:pt x="430794" y="2788789"/>
                  <a:pt x="435344" y="3025350"/>
                  <a:pt x="453540" y="3302855"/>
                </a:cubicBezTo>
                <a:lnTo>
                  <a:pt x="194233" y="3316502"/>
                </a:lnTo>
                <a:cubicBezTo>
                  <a:pt x="203331" y="3061744"/>
                  <a:pt x="171488" y="2882048"/>
                  <a:pt x="173762" y="2620466"/>
                </a:cubicBezTo>
                <a:cubicBezTo>
                  <a:pt x="139643" y="2422574"/>
                  <a:pt x="91875" y="2374806"/>
                  <a:pt x="9989" y="2142795"/>
                </a:cubicBezTo>
                <a:cubicBezTo>
                  <a:pt x="-37778" y="2056359"/>
                  <a:pt x="98699" y="1983571"/>
                  <a:pt x="146466" y="1903959"/>
                </a:cubicBezTo>
                <a:cubicBezTo>
                  <a:pt x="216979" y="1837994"/>
                  <a:pt x="321613" y="1826621"/>
                  <a:pt x="364830" y="1856191"/>
                </a:cubicBezTo>
                <a:cubicBezTo>
                  <a:pt x="535427" y="1885761"/>
                  <a:pt x="405772" y="1731086"/>
                  <a:pt x="501307" y="1692418"/>
                </a:cubicBezTo>
                <a:cubicBezTo>
                  <a:pt x="519220" y="1679339"/>
                  <a:pt x="539372" y="1672444"/>
                  <a:pt x="560816" y="1670667"/>
                </a:cubicBezTo>
                <a:close/>
                <a:moveTo>
                  <a:pt x="2609647" y="1003649"/>
                </a:moveTo>
                <a:cubicBezTo>
                  <a:pt x="2444889" y="994437"/>
                  <a:pt x="2381715" y="1312839"/>
                  <a:pt x="2234575" y="1385343"/>
                </a:cubicBezTo>
                <a:cubicBezTo>
                  <a:pt x="2013936" y="1460406"/>
                  <a:pt x="1963895" y="1651474"/>
                  <a:pt x="1968444" y="1951725"/>
                </a:cubicBezTo>
                <a:cubicBezTo>
                  <a:pt x="1979817" y="2035887"/>
                  <a:pt x="2134492" y="1956274"/>
                  <a:pt x="2248223" y="1897134"/>
                </a:cubicBezTo>
                <a:cubicBezTo>
                  <a:pt x="2393799" y="1812972"/>
                  <a:pt x="2839626" y="1121486"/>
                  <a:pt x="2644008" y="1010029"/>
                </a:cubicBezTo>
                <a:cubicBezTo>
                  <a:pt x="2632066" y="1006333"/>
                  <a:pt x="2620631" y="1004263"/>
                  <a:pt x="2609647" y="1003649"/>
                </a:cubicBezTo>
                <a:close/>
                <a:moveTo>
                  <a:pt x="1136169" y="1003649"/>
                </a:moveTo>
                <a:cubicBezTo>
                  <a:pt x="1125185" y="1004263"/>
                  <a:pt x="1113750" y="1006333"/>
                  <a:pt x="1101808" y="1010029"/>
                </a:cubicBezTo>
                <a:cubicBezTo>
                  <a:pt x="906190" y="1121486"/>
                  <a:pt x="1352017" y="1812972"/>
                  <a:pt x="1497593" y="1897134"/>
                </a:cubicBezTo>
                <a:cubicBezTo>
                  <a:pt x="1611324" y="1956274"/>
                  <a:pt x="1765999" y="2035887"/>
                  <a:pt x="1777372" y="1951725"/>
                </a:cubicBezTo>
                <a:cubicBezTo>
                  <a:pt x="1781921" y="1651474"/>
                  <a:pt x="1731880" y="1460406"/>
                  <a:pt x="1511241" y="1385343"/>
                </a:cubicBezTo>
                <a:cubicBezTo>
                  <a:pt x="1364101" y="1312839"/>
                  <a:pt x="1300927" y="994437"/>
                  <a:pt x="1136169" y="1003649"/>
                </a:cubicBezTo>
                <a:close/>
                <a:moveTo>
                  <a:pt x="665081" y="96"/>
                </a:moveTo>
                <a:cubicBezTo>
                  <a:pt x="1486802" y="-2174"/>
                  <a:pt x="1309537" y="573200"/>
                  <a:pt x="1862679" y="634117"/>
                </a:cubicBezTo>
                <a:cubicBezTo>
                  <a:pt x="2415888" y="573192"/>
                  <a:pt x="2259021" y="-2174"/>
                  <a:pt x="3080735" y="96"/>
                </a:cubicBezTo>
                <a:cubicBezTo>
                  <a:pt x="3608448" y="-9003"/>
                  <a:pt x="3767673" y="636991"/>
                  <a:pt x="3619822" y="921320"/>
                </a:cubicBezTo>
                <a:cubicBezTo>
                  <a:pt x="3590251" y="1010030"/>
                  <a:pt x="3519739" y="941793"/>
                  <a:pt x="3456049" y="955441"/>
                </a:cubicBezTo>
                <a:cubicBezTo>
                  <a:pt x="3416937" y="1011300"/>
                  <a:pt x="3385716" y="1096130"/>
                  <a:pt x="3370271" y="1159232"/>
                </a:cubicBezTo>
                <a:lnTo>
                  <a:pt x="3189917" y="1317105"/>
                </a:lnTo>
                <a:cubicBezTo>
                  <a:pt x="3271804" y="1426286"/>
                  <a:pt x="3258156" y="1555942"/>
                  <a:pt x="3155798" y="1596884"/>
                </a:cubicBezTo>
                <a:cubicBezTo>
                  <a:pt x="2973828" y="1651475"/>
                  <a:pt x="2866920" y="1726538"/>
                  <a:pt x="2848723" y="1842544"/>
                </a:cubicBezTo>
                <a:cubicBezTo>
                  <a:pt x="2830525" y="2001768"/>
                  <a:pt x="2832803" y="2481714"/>
                  <a:pt x="2650831" y="2518108"/>
                </a:cubicBezTo>
                <a:cubicBezTo>
                  <a:pt x="2498431" y="2522657"/>
                  <a:pt x="2373325" y="2513559"/>
                  <a:pt x="2193630" y="2531756"/>
                </a:cubicBezTo>
                <a:cubicBezTo>
                  <a:pt x="2088997" y="2522657"/>
                  <a:pt x="1998012" y="2349785"/>
                  <a:pt x="1941147" y="2211033"/>
                </a:cubicBezTo>
                <a:lnTo>
                  <a:pt x="1872908" y="2313392"/>
                </a:lnTo>
                <a:lnTo>
                  <a:pt x="1804669" y="2211033"/>
                </a:lnTo>
                <a:cubicBezTo>
                  <a:pt x="1747804" y="2349785"/>
                  <a:pt x="1656819" y="2522657"/>
                  <a:pt x="1552186" y="2531756"/>
                </a:cubicBezTo>
                <a:cubicBezTo>
                  <a:pt x="1372491" y="2513559"/>
                  <a:pt x="1247385" y="2522657"/>
                  <a:pt x="1094985" y="2518108"/>
                </a:cubicBezTo>
                <a:cubicBezTo>
                  <a:pt x="913013" y="2481714"/>
                  <a:pt x="915291" y="2001768"/>
                  <a:pt x="897093" y="1842544"/>
                </a:cubicBezTo>
                <a:cubicBezTo>
                  <a:pt x="878896" y="1726538"/>
                  <a:pt x="771988" y="1651475"/>
                  <a:pt x="590018" y="1596884"/>
                </a:cubicBezTo>
                <a:cubicBezTo>
                  <a:pt x="487660" y="1555942"/>
                  <a:pt x="474012" y="1426286"/>
                  <a:pt x="555899" y="1317105"/>
                </a:cubicBezTo>
                <a:cubicBezTo>
                  <a:pt x="497354" y="1247580"/>
                  <a:pt x="494034" y="1228756"/>
                  <a:pt x="380265" y="1173717"/>
                </a:cubicBezTo>
                <a:cubicBezTo>
                  <a:pt x="350099" y="1122687"/>
                  <a:pt x="319933" y="1057172"/>
                  <a:pt x="289767" y="1006142"/>
                </a:cubicBezTo>
                <a:cubicBezTo>
                  <a:pt x="226077" y="992494"/>
                  <a:pt x="155565" y="1010030"/>
                  <a:pt x="125994" y="921320"/>
                </a:cubicBezTo>
                <a:cubicBezTo>
                  <a:pt x="-21857" y="636991"/>
                  <a:pt x="137368" y="-9003"/>
                  <a:pt x="665081" y="9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35" name="Rounded Rectangle 31">
            <a:extLst>
              <a:ext uri="{FF2B5EF4-FFF2-40B4-BE49-F238E27FC236}">
                <a16:creationId xmlns:a16="http://schemas.microsoft.com/office/drawing/2014/main" id="{2E6F07BC-E663-1ED2-D937-B1432E94E1C6}"/>
              </a:ext>
            </a:extLst>
          </p:cNvPr>
          <p:cNvSpPr>
            <a:spLocks noChangeAspect="1"/>
          </p:cNvSpPr>
          <p:nvPr/>
        </p:nvSpPr>
        <p:spPr>
          <a:xfrm>
            <a:off x="1897039" y="3933863"/>
            <a:ext cx="372634" cy="529812"/>
          </a:xfrm>
          <a:custGeom>
            <a:avLst/>
            <a:gdLst/>
            <a:ahLst/>
            <a:cxnLst/>
            <a:rect l="l" t="t" r="r" b="b"/>
            <a:pathLst>
              <a:path w="2273269" h="3232141">
                <a:moveTo>
                  <a:pt x="1301358" y="1224998"/>
                </a:moveTo>
                <a:cubicBezTo>
                  <a:pt x="1288512" y="1224739"/>
                  <a:pt x="1275404" y="1226994"/>
                  <a:pt x="1262722" y="1232060"/>
                </a:cubicBezTo>
                <a:cubicBezTo>
                  <a:pt x="1224020" y="1247517"/>
                  <a:pt x="1200469" y="1284678"/>
                  <a:pt x="1200858" y="1323955"/>
                </a:cubicBezTo>
                <a:lnTo>
                  <a:pt x="1068969" y="1816173"/>
                </a:lnTo>
                <a:lnTo>
                  <a:pt x="975827" y="1468563"/>
                </a:lnTo>
                <a:cubicBezTo>
                  <a:pt x="965224" y="1428990"/>
                  <a:pt x="932065" y="1401484"/>
                  <a:pt x="893889" y="1396168"/>
                </a:cubicBezTo>
                <a:cubicBezTo>
                  <a:pt x="887581" y="1395290"/>
                  <a:pt x="881136" y="1395017"/>
                  <a:pt x="874749" y="1397368"/>
                </a:cubicBezTo>
                <a:lnTo>
                  <a:pt x="873048" y="1397069"/>
                </a:lnTo>
                <a:cubicBezTo>
                  <a:pt x="871822" y="1397102"/>
                  <a:pt x="870599" y="1397158"/>
                  <a:pt x="869409" y="1397702"/>
                </a:cubicBezTo>
                <a:lnTo>
                  <a:pt x="854690" y="1398625"/>
                </a:lnTo>
                <a:cubicBezTo>
                  <a:pt x="852870" y="1399112"/>
                  <a:pt x="851076" y="1399648"/>
                  <a:pt x="849610" y="1401148"/>
                </a:cubicBezTo>
                <a:cubicBezTo>
                  <a:pt x="820426" y="1408603"/>
                  <a:pt x="795399" y="1429720"/>
                  <a:pt x="783580" y="1459921"/>
                </a:cubicBezTo>
                <a:lnTo>
                  <a:pt x="576552" y="1988920"/>
                </a:lnTo>
                <a:lnTo>
                  <a:pt x="360960" y="1988920"/>
                </a:lnTo>
                <a:cubicBezTo>
                  <a:pt x="306335" y="1988920"/>
                  <a:pt x="262052" y="2033203"/>
                  <a:pt x="262052" y="2087828"/>
                </a:cubicBezTo>
                <a:cubicBezTo>
                  <a:pt x="262052" y="2142453"/>
                  <a:pt x="306335" y="2186736"/>
                  <a:pt x="360960" y="2186736"/>
                </a:cubicBezTo>
                <a:lnTo>
                  <a:pt x="624414" y="2186736"/>
                </a:lnTo>
                <a:cubicBezTo>
                  <a:pt x="655679" y="2194749"/>
                  <a:pt x="687884" y="2184847"/>
                  <a:pt x="710155" y="2162843"/>
                </a:cubicBezTo>
                <a:cubicBezTo>
                  <a:pt x="728043" y="2149675"/>
                  <a:pt x="740236" y="2129868"/>
                  <a:pt x="742804" y="2106901"/>
                </a:cubicBezTo>
                <a:lnTo>
                  <a:pt x="861090" y="1804659"/>
                </a:lnTo>
                <a:lnTo>
                  <a:pt x="967256" y="2200878"/>
                </a:lnTo>
                <a:cubicBezTo>
                  <a:pt x="956121" y="2251327"/>
                  <a:pt x="986997" y="2301788"/>
                  <a:pt x="1037612" y="2315350"/>
                </a:cubicBezTo>
                <a:cubicBezTo>
                  <a:pt x="1044252" y="2317129"/>
                  <a:pt x="1050915" y="2318189"/>
                  <a:pt x="1057633" y="2316605"/>
                </a:cubicBezTo>
                <a:cubicBezTo>
                  <a:pt x="1061264" y="2317900"/>
                  <a:pt x="1065062" y="2318350"/>
                  <a:pt x="1068971" y="2317315"/>
                </a:cubicBezTo>
                <a:cubicBezTo>
                  <a:pt x="1072878" y="2318349"/>
                  <a:pt x="1076674" y="2317900"/>
                  <a:pt x="1080303" y="2316605"/>
                </a:cubicBezTo>
                <a:lnTo>
                  <a:pt x="1100326" y="2315350"/>
                </a:lnTo>
                <a:cubicBezTo>
                  <a:pt x="1150941" y="2301788"/>
                  <a:pt x="1181817" y="2251327"/>
                  <a:pt x="1170682" y="2200878"/>
                </a:cubicBezTo>
                <a:lnTo>
                  <a:pt x="1320238" y="1642726"/>
                </a:lnTo>
                <a:lnTo>
                  <a:pt x="1513977" y="2127797"/>
                </a:lnTo>
                <a:cubicBezTo>
                  <a:pt x="1531567" y="2171838"/>
                  <a:pt x="1577262" y="2196260"/>
                  <a:pt x="1621871" y="2186737"/>
                </a:cubicBezTo>
                <a:lnTo>
                  <a:pt x="1878495" y="2186737"/>
                </a:lnTo>
                <a:cubicBezTo>
                  <a:pt x="1933120" y="2186737"/>
                  <a:pt x="1977403" y="2142454"/>
                  <a:pt x="1977403" y="2087829"/>
                </a:cubicBezTo>
                <a:cubicBezTo>
                  <a:pt x="1977403" y="2033204"/>
                  <a:pt x="1933120" y="1988921"/>
                  <a:pt x="1878495" y="1988921"/>
                </a:cubicBezTo>
                <a:lnTo>
                  <a:pt x="1671520" y="1988921"/>
                </a:lnTo>
                <a:lnTo>
                  <a:pt x="1391261" y="1287226"/>
                </a:lnTo>
                <a:cubicBezTo>
                  <a:pt x="1376065" y="1249180"/>
                  <a:pt x="1339894" y="1225775"/>
                  <a:pt x="1301358" y="1224998"/>
                </a:cubicBezTo>
                <a:close/>
                <a:moveTo>
                  <a:pt x="335892" y="524745"/>
                </a:moveTo>
                <a:lnTo>
                  <a:pt x="1937377" y="524745"/>
                </a:lnTo>
                <a:cubicBezTo>
                  <a:pt x="1996486" y="524745"/>
                  <a:pt x="2044403" y="572662"/>
                  <a:pt x="2044403" y="631771"/>
                </a:cubicBezTo>
                <a:lnTo>
                  <a:pt x="2044403" y="2898384"/>
                </a:lnTo>
                <a:cubicBezTo>
                  <a:pt x="2044403" y="2957493"/>
                  <a:pt x="1996486" y="3005410"/>
                  <a:pt x="1937377" y="3005410"/>
                </a:cubicBezTo>
                <a:lnTo>
                  <a:pt x="335892" y="3005410"/>
                </a:lnTo>
                <a:cubicBezTo>
                  <a:pt x="276783" y="3005410"/>
                  <a:pt x="228866" y="2957493"/>
                  <a:pt x="228866" y="2898384"/>
                </a:cubicBezTo>
                <a:lnTo>
                  <a:pt x="228866" y="631771"/>
                </a:lnTo>
                <a:cubicBezTo>
                  <a:pt x="228866" y="572662"/>
                  <a:pt x="276783" y="524745"/>
                  <a:pt x="335892" y="524745"/>
                </a:cubicBezTo>
                <a:close/>
                <a:moveTo>
                  <a:pt x="245659" y="437009"/>
                </a:moveTo>
                <a:cubicBezTo>
                  <a:pt x="179890" y="437009"/>
                  <a:pt x="126573" y="490326"/>
                  <a:pt x="126573" y="556095"/>
                </a:cubicBezTo>
                <a:lnTo>
                  <a:pt x="126573" y="2974061"/>
                </a:lnTo>
                <a:cubicBezTo>
                  <a:pt x="126573" y="3039830"/>
                  <a:pt x="179890" y="3093147"/>
                  <a:pt x="245659" y="3093147"/>
                </a:cubicBezTo>
                <a:lnTo>
                  <a:pt x="2027611" y="3093147"/>
                </a:lnTo>
                <a:cubicBezTo>
                  <a:pt x="2093380" y="3093147"/>
                  <a:pt x="2146697" y="3039830"/>
                  <a:pt x="2146697" y="2974061"/>
                </a:cubicBezTo>
                <a:lnTo>
                  <a:pt x="2146697" y="556095"/>
                </a:lnTo>
                <a:cubicBezTo>
                  <a:pt x="2146697" y="490326"/>
                  <a:pt x="2093380" y="437009"/>
                  <a:pt x="2027611" y="437009"/>
                </a:cubicBezTo>
                <a:close/>
                <a:moveTo>
                  <a:pt x="974181" y="0"/>
                </a:moveTo>
                <a:lnTo>
                  <a:pt x="1299087" y="0"/>
                </a:lnTo>
                <a:cubicBezTo>
                  <a:pt x="1327680" y="0"/>
                  <a:pt x="1350860" y="23180"/>
                  <a:pt x="1350860" y="51773"/>
                </a:cubicBezTo>
                <a:lnTo>
                  <a:pt x="1350860" y="155306"/>
                </a:lnTo>
                <a:lnTo>
                  <a:pt x="1381614" y="155306"/>
                </a:lnTo>
                <a:cubicBezTo>
                  <a:pt x="1410207" y="155306"/>
                  <a:pt x="1433387" y="178486"/>
                  <a:pt x="1433387" y="207079"/>
                </a:cubicBezTo>
                <a:lnTo>
                  <a:pt x="1433387" y="298015"/>
                </a:lnTo>
                <a:lnTo>
                  <a:pt x="2081269" y="298015"/>
                </a:lnTo>
                <a:cubicBezTo>
                  <a:pt x="2187308" y="298015"/>
                  <a:pt x="2273269" y="383976"/>
                  <a:pt x="2273269" y="490015"/>
                </a:cubicBezTo>
                <a:lnTo>
                  <a:pt x="2273269" y="3040141"/>
                </a:lnTo>
                <a:cubicBezTo>
                  <a:pt x="2273269" y="3146180"/>
                  <a:pt x="2187308" y="3232141"/>
                  <a:pt x="2081269" y="3232141"/>
                </a:cubicBezTo>
                <a:lnTo>
                  <a:pt x="192000" y="3232141"/>
                </a:lnTo>
                <a:cubicBezTo>
                  <a:pt x="85961" y="3232141"/>
                  <a:pt x="0" y="3146180"/>
                  <a:pt x="0" y="3040141"/>
                </a:cubicBezTo>
                <a:lnTo>
                  <a:pt x="0" y="490015"/>
                </a:lnTo>
                <a:cubicBezTo>
                  <a:pt x="0" y="383976"/>
                  <a:pt x="85961" y="298015"/>
                  <a:pt x="192000" y="298015"/>
                </a:cubicBezTo>
                <a:lnTo>
                  <a:pt x="839881" y="298015"/>
                </a:lnTo>
                <a:lnTo>
                  <a:pt x="839881" y="207079"/>
                </a:lnTo>
                <a:cubicBezTo>
                  <a:pt x="839881" y="178486"/>
                  <a:pt x="863061" y="155306"/>
                  <a:pt x="891654" y="155306"/>
                </a:cubicBezTo>
                <a:lnTo>
                  <a:pt x="922408" y="155306"/>
                </a:lnTo>
                <a:lnTo>
                  <a:pt x="922408" y="51773"/>
                </a:lnTo>
                <a:cubicBezTo>
                  <a:pt x="922408" y="23180"/>
                  <a:pt x="945588" y="0"/>
                  <a:pt x="97418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36" name="Oval 47">
            <a:extLst>
              <a:ext uri="{FF2B5EF4-FFF2-40B4-BE49-F238E27FC236}">
                <a16:creationId xmlns:a16="http://schemas.microsoft.com/office/drawing/2014/main" id="{DDEECC6F-FA13-FB79-480C-11DB8C7D7072}"/>
              </a:ext>
            </a:extLst>
          </p:cNvPr>
          <p:cNvSpPr>
            <a:spLocks noChangeAspect="1"/>
          </p:cNvSpPr>
          <p:nvPr/>
        </p:nvSpPr>
        <p:spPr>
          <a:xfrm>
            <a:off x="8445403" y="2791958"/>
            <a:ext cx="529812" cy="529812"/>
          </a:xfrm>
          <a:custGeom>
            <a:avLst/>
            <a:gdLst/>
            <a:ahLst/>
            <a:cxnLst/>
            <a:rect l="l" t="t" r="r" b="b"/>
            <a:pathLst>
              <a:path w="3240000" h="3240000">
                <a:moveTo>
                  <a:pt x="1303187" y="480874"/>
                </a:moveTo>
                <a:lnTo>
                  <a:pt x="1303187" y="1303187"/>
                </a:lnTo>
                <a:lnTo>
                  <a:pt x="480874" y="1303187"/>
                </a:lnTo>
                <a:lnTo>
                  <a:pt x="480874" y="1936813"/>
                </a:lnTo>
                <a:lnTo>
                  <a:pt x="1303187" y="1936813"/>
                </a:lnTo>
                <a:lnTo>
                  <a:pt x="1303187" y="2759126"/>
                </a:lnTo>
                <a:lnTo>
                  <a:pt x="1936813" y="2759126"/>
                </a:lnTo>
                <a:lnTo>
                  <a:pt x="1936813" y="1936813"/>
                </a:lnTo>
                <a:lnTo>
                  <a:pt x="2759126" y="1936813"/>
                </a:lnTo>
                <a:lnTo>
                  <a:pt x="2759126" y="1303187"/>
                </a:lnTo>
                <a:lnTo>
                  <a:pt x="1936813" y="1303187"/>
                </a:lnTo>
                <a:lnTo>
                  <a:pt x="1936813" y="480874"/>
                </a:ln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37" name="Oval 50">
            <a:extLst>
              <a:ext uri="{FF2B5EF4-FFF2-40B4-BE49-F238E27FC236}">
                <a16:creationId xmlns:a16="http://schemas.microsoft.com/office/drawing/2014/main" id="{4E3A9D18-BF01-0D2E-9EF0-EF24040840E2}"/>
              </a:ext>
            </a:extLst>
          </p:cNvPr>
          <p:cNvSpPr>
            <a:spLocks noChangeAspect="1"/>
          </p:cNvSpPr>
          <p:nvPr/>
        </p:nvSpPr>
        <p:spPr>
          <a:xfrm>
            <a:off x="2695791" y="3933863"/>
            <a:ext cx="469094" cy="529812"/>
          </a:xfrm>
          <a:custGeom>
            <a:avLst/>
            <a:gdLst/>
            <a:ahLst/>
            <a:cxnLst/>
            <a:rect l="l" t="t" r="r" b="b"/>
            <a:pathLst>
              <a:path w="2868687" h="3240000">
                <a:moveTo>
                  <a:pt x="1433799" y="2290728"/>
                </a:moveTo>
                <a:cubicBezTo>
                  <a:pt x="1317650" y="2346839"/>
                  <a:pt x="1203301" y="2394700"/>
                  <a:pt x="1093028" y="2434329"/>
                </a:cubicBezTo>
                <a:cubicBezTo>
                  <a:pt x="1167481" y="2812207"/>
                  <a:pt x="1292592" y="3060000"/>
                  <a:pt x="1434343" y="3060000"/>
                </a:cubicBezTo>
                <a:cubicBezTo>
                  <a:pt x="1576138" y="3060000"/>
                  <a:pt x="1701284" y="2812053"/>
                  <a:pt x="1774025" y="2433735"/>
                </a:cubicBezTo>
                <a:cubicBezTo>
                  <a:pt x="1663854" y="2394452"/>
                  <a:pt x="1549823" y="2346469"/>
                  <a:pt x="1433799" y="2290728"/>
                </a:cubicBezTo>
                <a:close/>
                <a:moveTo>
                  <a:pt x="1824954" y="2078037"/>
                </a:moveTo>
                <a:cubicBezTo>
                  <a:pt x="1794480" y="2097450"/>
                  <a:pt x="1763147" y="2116057"/>
                  <a:pt x="1731343" y="2134419"/>
                </a:cubicBezTo>
                <a:lnTo>
                  <a:pt x="1635415" y="2187161"/>
                </a:lnTo>
                <a:cubicBezTo>
                  <a:pt x="1691788" y="2215044"/>
                  <a:pt x="1747931" y="2239109"/>
                  <a:pt x="1803378" y="2259350"/>
                </a:cubicBezTo>
                <a:cubicBezTo>
                  <a:pt x="1812120" y="2201101"/>
                  <a:pt x="1819148" y="2140526"/>
                  <a:pt x="1824954" y="2078037"/>
                </a:cubicBezTo>
                <a:close/>
                <a:moveTo>
                  <a:pt x="1042306" y="2077178"/>
                </a:moveTo>
                <a:cubicBezTo>
                  <a:pt x="1047949" y="2140175"/>
                  <a:pt x="1055328" y="2201182"/>
                  <a:pt x="1063873" y="2259905"/>
                </a:cubicBezTo>
                <a:cubicBezTo>
                  <a:pt x="1119365" y="2238275"/>
                  <a:pt x="1176217" y="2214355"/>
                  <a:pt x="1233887" y="2187801"/>
                </a:cubicBezTo>
                <a:cubicBezTo>
                  <a:pt x="1201538" y="2170955"/>
                  <a:pt x="1169452" y="2152957"/>
                  <a:pt x="1137343" y="2134419"/>
                </a:cubicBezTo>
                <a:close/>
                <a:moveTo>
                  <a:pt x="559768" y="1732679"/>
                </a:moveTo>
                <a:cubicBezTo>
                  <a:pt x="268524" y="1984850"/>
                  <a:pt x="116369" y="2217202"/>
                  <a:pt x="187266" y="2340000"/>
                </a:cubicBezTo>
                <a:cubicBezTo>
                  <a:pt x="258144" y="2462764"/>
                  <a:pt x="535307" y="2447213"/>
                  <a:pt x="899736" y="2322555"/>
                </a:cubicBezTo>
                <a:cubicBezTo>
                  <a:pt x="878937" y="2207297"/>
                  <a:pt x="863223" y="2084405"/>
                  <a:pt x="853746" y="1955834"/>
                </a:cubicBezTo>
                <a:cubicBezTo>
                  <a:pt x="747454" y="1883220"/>
                  <a:pt x="648878" y="1808453"/>
                  <a:pt x="559768" y="1732679"/>
                </a:cubicBezTo>
                <a:close/>
                <a:moveTo>
                  <a:pt x="2309048" y="1730507"/>
                </a:moveTo>
                <a:cubicBezTo>
                  <a:pt x="2220666" y="1807660"/>
                  <a:pt x="2121792" y="1882664"/>
                  <a:pt x="2015235" y="1955625"/>
                </a:cubicBezTo>
                <a:cubicBezTo>
                  <a:pt x="2005364" y="2084180"/>
                  <a:pt x="1989894" y="2207119"/>
                  <a:pt x="1967330" y="2322070"/>
                </a:cubicBezTo>
                <a:lnTo>
                  <a:pt x="2081685" y="2358048"/>
                </a:lnTo>
                <a:cubicBezTo>
                  <a:pt x="2116015" y="2320492"/>
                  <a:pt x="2165526" y="2297468"/>
                  <a:pt x="2220415" y="2297468"/>
                </a:cubicBezTo>
                <a:cubicBezTo>
                  <a:pt x="2302230" y="2297468"/>
                  <a:pt x="2372097" y="2348622"/>
                  <a:pt x="2399287" y="2420880"/>
                </a:cubicBezTo>
                <a:cubicBezTo>
                  <a:pt x="2542053" y="2432945"/>
                  <a:pt x="2642630" y="2407186"/>
                  <a:pt x="2681420" y="2340000"/>
                </a:cubicBezTo>
                <a:cubicBezTo>
                  <a:pt x="2752393" y="2217071"/>
                  <a:pt x="2599836" y="1984353"/>
                  <a:pt x="2309048" y="1730507"/>
                </a:cubicBezTo>
                <a:close/>
                <a:moveTo>
                  <a:pt x="2026056" y="1510554"/>
                </a:moveTo>
                <a:cubicBezTo>
                  <a:pt x="2027893" y="1546708"/>
                  <a:pt x="2028343" y="1583211"/>
                  <a:pt x="2028343" y="1620000"/>
                </a:cubicBezTo>
                <a:lnTo>
                  <a:pt x="2024251" y="1730716"/>
                </a:lnTo>
                <a:lnTo>
                  <a:pt x="2173722" y="1619092"/>
                </a:lnTo>
                <a:cubicBezTo>
                  <a:pt x="2127526" y="1582190"/>
                  <a:pt x="2078507" y="1545517"/>
                  <a:pt x="2026056" y="1510554"/>
                </a:cubicBezTo>
                <a:close/>
                <a:moveTo>
                  <a:pt x="844436" y="1509285"/>
                </a:moveTo>
                <a:lnTo>
                  <a:pt x="694964" y="1620908"/>
                </a:lnTo>
                <a:cubicBezTo>
                  <a:pt x="741160" y="1657811"/>
                  <a:pt x="790179" y="1694484"/>
                  <a:pt x="842630" y="1729447"/>
                </a:cubicBezTo>
                <a:cubicBezTo>
                  <a:pt x="840793" y="1693293"/>
                  <a:pt x="840343" y="1656790"/>
                  <a:pt x="840343" y="1620000"/>
                </a:cubicBezTo>
                <a:close/>
                <a:moveTo>
                  <a:pt x="1434343" y="1361184"/>
                </a:moveTo>
                <a:cubicBezTo>
                  <a:pt x="1573534" y="1361184"/>
                  <a:pt x="1686371" y="1474021"/>
                  <a:pt x="1686371" y="1613212"/>
                </a:cubicBezTo>
                <a:cubicBezTo>
                  <a:pt x="1686371" y="1752403"/>
                  <a:pt x="1573534" y="1865240"/>
                  <a:pt x="1434343" y="1865240"/>
                </a:cubicBezTo>
                <a:cubicBezTo>
                  <a:pt x="1295152" y="1865240"/>
                  <a:pt x="1182315" y="1752403"/>
                  <a:pt x="1182315" y="1613212"/>
                </a:cubicBezTo>
                <a:cubicBezTo>
                  <a:pt x="1182315" y="1474021"/>
                  <a:pt x="1295152" y="1361184"/>
                  <a:pt x="1434343" y="1361184"/>
                </a:cubicBezTo>
                <a:close/>
                <a:moveTo>
                  <a:pt x="1433770" y="1149513"/>
                </a:moveTo>
                <a:cubicBezTo>
                  <a:pt x="1365445" y="1183896"/>
                  <a:pt x="1296585" y="1221489"/>
                  <a:pt x="1227343" y="1261466"/>
                </a:cubicBezTo>
                <a:lnTo>
                  <a:pt x="1027157" y="1384911"/>
                </a:lnTo>
                <a:cubicBezTo>
                  <a:pt x="1022222" y="1461370"/>
                  <a:pt x="1020343" y="1539922"/>
                  <a:pt x="1020343" y="1620000"/>
                </a:cubicBezTo>
                <a:lnTo>
                  <a:pt x="1028287" y="1855786"/>
                </a:lnTo>
                <a:cubicBezTo>
                  <a:pt x="1091680" y="1898065"/>
                  <a:pt x="1158394" y="1938727"/>
                  <a:pt x="1227343" y="1978535"/>
                </a:cubicBezTo>
                <a:lnTo>
                  <a:pt x="1434916" y="2090488"/>
                </a:lnTo>
                <a:cubicBezTo>
                  <a:pt x="1503241" y="2056105"/>
                  <a:pt x="1572101" y="2018511"/>
                  <a:pt x="1641343" y="1978535"/>
                </a:cubicBezTo>
                <a:lnTo>
                  <a:pt x="1841530" y="1855090"/>
                </a:lnTo>
                <a:cubicBezTo>
                  <a:pt x="1846464" y="1778631"/>
                  <a:pt x="1848343" y="1700079"/>
                  <a:pt x="1848343" y="1620000"/>
                </a:cubicBezTo>
                <a:lnTo>
                  <a:pt x="1840399" y="1384214"/>
                </a:lnTo>
                <a:cubicBezTo>
                  <a:pt x="1777006" y="1341936"/>
                  <a:pt x="1710293" y="1301274"/>
                  <a:pt x="1641343" y="1261466"/>
                </a:cubicBezTo>
                <a:close/>
                <a:moveTo>
                  <a:pt x="1065308" y="980650"/>
                </a:moveTo>
                <a:cubicBezTo>
                  <a:pt x="1056566" y="1038899"/>
                  <a:pt x="1049538" y="1099475"/>
                  <a:pt x="1043732" y="1161964"/>
                </a:cubicBezTo>
                <a:cubicBezTo>
                  <a:pt x="1074206" y="1142551"/>
                  <a:pt x="1105539" y="1123943"/>
                  <a:pt x="1137343" y="1105581"/>
                </a:cubicBezTo>
                <a:lnTo>
                  <a:pt x="1233271" y="1052839"/>
                </a:lnTo>
                <a:cubicBezTo>
                  <a:pt x="1176898" y="1024957"/>
                  <a:pt x="1120756" y="1000892"/>
                  <a:pt x="1065308" y="980650"/>
                </a:cubicBezTo>
                <a:close/>
                <a:moveTo>
                  <a:pt x="1804814" y="980095"/>
                </a:moveTo>
                <a:cubicBezTo>
                  <a:pt x="1749321" y="1001726"/>
                  <a:pt x="1692469" y="1025646"/>
                  <a:pt x="1634800" y="1052200"/>
                </a:cubicBezTo>
                <a:cubicBezTo>
                  <a:pt x="1667149" y="1069046"/>
                  <a:pt x="1699234" y="1087043"/>
                  <a:pt x="1731343" y="1105581"/>
                </a:cubicBezTo>
                <a:lnTo>
                  <a:pt x="1826380" y="1162822"/>
                </a:lnTo>
                <a:cubicBezTo>
                  <a:pt x="1820738" y="1099825"/>
                  <a:pt x="1813359" y="1038819"/>
                  <a:pt x="1804814" y="980095"/>
                </a:cubicBezTo>
                <a:close/>
                <a:moveTo>
                  <a:pt x="2432236" y="816002"/>
                </a:moveTo>
                <a:cubicBezTo>
                  <a:pt x="2308930" y="820546"/>
                  <a:pt x="2149627" y="855445"/>
                  <a:pt x="1968950" y="917446"/>
                </a:cubicBezTo>
                <a:cubicBezTo>
                  <a:pt x="1989749" y="1032703"/>
                  <a:pt x="2005463" y="1155596"/>
                  <a:pt x="2014941" y="1284167"/>
                </a:cubicBezTo>
                <a:cubicBezTo>
                  <a:pt x="2121232" y="1356780"/>
                  <a:pt x="2219808" y="1431548"/>
                  <a:pt x="2308918" y="1507322"/>
                </a:cubicBezTo>
                <a:cubicBezTo>
                  <a:pt x="2600162" y="1255150"/>
                  <a:pt x="2752317" y="1022798"/>
                  <a:pt x="2681420" y="900000"/>
                </a:cubicBezTo>
                <a:cubicBezTo>
                  <a:pt x="2645694" y="838121"/>
                  <a:pt x="2557557" y="811383"/>
                  <a:pt x="2432236" y="816002"/>
                </a:cubicBezTo>
                <a:close/>
                <a:moveTo>
                  <a:pt x="436450" y="816001"/>
                </a:moveTo>
                <a:cubicBezTo>
                  <a:pt x="311129" y="811383"/>
                  <a:pt x="222992" y="838121"/>
                  <a:pt x="187266" y="900000"/>
                </a:cubicBezTo>
                <a:cubicBezTo>
                  <a:pt x="158404" y="949991"/>
                  <a:pt x="166508" y="1018139"/>
                  <a:pt x="206887" y="1097970"/>
                </a:cubicBezTo>
                <a:cubicBezTo>
                  <a:pt x="213842" y="1096217"/>
                  <a:pt x="221021" y="1095812"/>
                  <a:pt x="228294" y="1095812"/>
                </a:cubicBezTo>
                <a:cubicBezTo>
                  <a:pt x="334372" y="1095812"/>
                  <a:pt x="420366" y="1181806"/>
                  <a:pt x="420366" y="1287884"/>
                </a:cubicBezTo>
                <a:cubicBezTo>
                  <a:pt x="420366" y="1314219"/>
                  <a:pt x="415066" y="1339317"/>
                  <a:pt x="405427" y="1362148"/>
                </a:cubicBezTo>
                <a:cubicBezTo>
                  <a:pt x="450585" y="1410442"/>
                  <a:pt x="502437" y="1459559"/>
                  <a:pt x="559639" y="1509493"/>
                </a:cubicBezTo>
                <a:cubicBezTo>
                  <a:pt x="648020" y="1432341"/>
                  <a:pt x="746894" y="1357336"/>
                  <a:pt x="853451" y="1284376"/>
                </a:cubicBezTo>
                <a:cubicBezTo>
                  <a:pt x="863322" y="1155820"/>
                  <a:pt x="878792" y="1032881"/>
                  <a:pt x="901357" y="917930"/>
                </a:cubicBezTo>
                <a:cubicBezTo>
                  <a:pt x="719999" y="855651"/>
                  <a:pt x="560119" y="820559"/>
                  <a:pt x="436450" y="816001"/>
                </a:cubicBezTo>
                <a:close/>
                <a:moveTo>
                  <a:pt x="1434343" y="180000"/>
                </a:moveTo>
                <a:cubicBezTo>
                  <a:pt x="1292548" y="180000"/>
                  <a:pt x="1167402" y="427948"/>
                  <a:pt x="1094661" y="806265"/>
                </a:cubicBezTo>
                <a:cubicBezTo>
                  <a:pt x="1204832" y="845548"/>
                  <a:pt x="1318864" y="893532"/>
                  <a:pt x="1434887" y="949272"/>
                </a:cubicBezTo>
                <a:cubicBezTo>
                  <a:pt x="1551037" y="893162"/>
                  <a:pt x="1665385" y="845301"/>
                  <a:pt x="1775658" y="805671"/>
                </a:cubicBezTo>
                <a:cubicBezTo>
                  <a:pt x="1751860" y="684885"/>
                  <a:pt x="1722886" y="577390"/>
                  <a:pt x="1688823" y="487405"/>
                </a:cubicBezTo>
                <a:cubicBezTo>
                  <a:pt x="1688009" y="487647"/>
                  <a:pt x="1687191" y="487652"/>
                  <a:pt x="1686371" y="487652"/>
                </a:cubicBezTo>
                <a:cubicBezTo>
                  <a:pt x="1580293" y="487652"/>
                  <a:pt x="1494299" y="401658"/>
                  <a:pt x="1494299" y="295580"/>
                </a:cubicBezTo>
                <a:cubicBezTo>
                  <a:pt x="1494299" y="264819"/>
                  <a:pt x="1501530" y="235747"/>
                  <a:pt x="1516122" y="210837"/>
                </a:cubicBezTo>
                <a:cubicBezTo>
                  <a:pt x="1490583" y="189985"/>
                  <a:pt x="1462798" y="180000"/>
                  <a:pt x="1434343" y="180000"/>
                </a:cubicBezTo>
                <a:close/>
                <a:moveTo>
                  <a:pt x="1434343" y="0"/>
                </a:moveTo>
                <a:cubicBezTo>
                  <a:pt x="1509303" y="0"/>
                  <a:pt x="1581019" y="37868"/>
                  <a:pt x="1646062" y="107907"/>
                </a:cubicBezTo>
                <a:cubicBezTo>
                  <a:pt x="1659037" y="104972"/>
                  <a:pt x="1672533" y="103508"/>
                  <a:pt x="1686371" y="103508"/>
                </a:cubicBezTo>
                <a:cubicBezTo>
                  <a:pt x="1792449" y="103508"/>
                  <a:pt x="1878443" y="189502"/>
                  <a:pt x="1878443" y="295580"/>
                </a:cubicBezTo>
                <a:cubicBezTo>
                  <a:pt x="1878443" y="342831"/>
                  <a:pt x="1861381" y="386097"/>
                  <a:pt x="1831228" y="417985"/>
                </a:cubicBezTo>
                <a:cubicBezTo>
                  <a:pt x="1871860" y="515668"/>
                  <a:pt x="1906636" y="628220"/>
                  <a:pt x="1935357" y="752219"/>
                </a:cubicBezTo>
                <a:cubicBezTo>
                  <a:pt x="2379384" y="616814"/>
                  <a:pt x="2731816" y="627289"/>
                  <a:pt x="2837304" y="810000"/>
                </a:cubicBezTo>
                <a:cubicBezTo>
                  <a:pt x="2942793" y="992711"/>
                  <a:pt x="2775650" y="1303161"/>
                  <a:pt x="2436521" y="1620139"/>
                </a:cubicBezTo>
                <a:cubicBezTo>
                  <a:pt x="2775698" y="1936928"/>
                  <a:pt x="2942777" y="2247316"/>
                  <a:pt x="2837304" y="2430000"/>
                </a:cubicBezTo>
                <a:cubicBezTo>
                  <a:pt x="2771439" y="2544083"/>
                  <a:pt x="2609300" y="2591017"/>
                  <a:pt x="2388706" y="2577188"/>
                </a:cubicBezTo>
                <a:cubicBezTo>
                  <a:pt x="2358753" y="2639691"/>
                  <a:pt x="2294480" y="2681612"/>
                  <a:pt x="2220415" y="2681612"/>
                </a:cubicBezTo>
                <a:cubicBezTo>
                  <a:pt x="2122541" y="2681612"/>
                  <a:pt x="2041764" y="2608405"/>
                  <a:pt x="2030773" y="2513644"/>
                </a:cubicBezTo>
                <a:cubicBezTo>
                  <a:pt x="1999304" y="2506661"/>
                  <a:pt x="1967635" y="2497623"/>
                  <a:pt x="1935485" y="2487821"/>
                </a:cubicBezTo>
                <a:cubicBezTo>
                  <a:pt x="1830610" y="2940018"/>
                  <a:pt x="1645322" y="3240000"/>
                  <a:pt x="1434343" y="3240000"/>
                </a:cubicBezTo>
                <a:cubicBezTo>
                  <a:pt x="1223366" y="3240000"/>
                  <a:pt x="1038079" y="2940023"/>
                  <a:pt x="933330" y="2487781"/>
                </a:cubicBezTo>
                <a:cubicBezTo>
                  <a:pt x="489302" y="2623186"/>
                  <a:pt x="136870" y="2612712"/>
                  <a:pt x="31382" y="2430000"/>
                </a:cubicBezTo>
                <a:cubicBezTo>
                  <a:pt x="-74106" y="2247290"/>
                  <a:pt x="93037" y="1936840"/>
                  <a:pt x="432165" y="1619862"/>
                </a:cubicBezTo>
                <a:cubicBezTo>
                  <a:pt x="378689" y="1569916"/>
                  <a:pt x="329491" y="1520128"/>
                  <a:pt x="285801" y="1470219"/>
                </a:cubicBezTo>
                <a:cubicBezTo>
                  <a:pt x="267844" y="1476857"/>
                  <a:pt x="248431" y="1479956"/>
                  <a:pt x="228294" y="1479956"/>
                </a:cubicBezTo>
                <a:cubicBezTo>
                  <a:pt x="122216" y="1479956"/>
                  <a:pt x="36222" y="1393962"/>
                  <a:pt x="36222" y="1287884"/>
                </a:cubicBezTo>
                <a:cubicBezTo>
                  <a:pt x="36222" y="1246866"/>
                  <a:pt x="49080" y="1208850"/>
                  <a:pt x="73868" y="1179672"/>
                </a:cubicBezTo>
                <a:cubicBezTo>
                  <a:pt x="-4733" y="1033688"/>
                  <a:pt x="-23287" y="904690"/>
                  <a:pt x="31382" y="810000"/>
                </a:cubicBezTo>
                <a:cubicBezTo>
                  <a:pt x="136860" y="627306"/>
                  <a:pt x="489234" y="616816"/>
                  <a:pt x="933201" y="752179"/>
                </a:cubicBezTo>
                <a:cubicBezTo>
                  <a:pt x="1038076" y="299982"/>
                  <a:pt x="1223365" y="0"/>
                  <a:pt x="143434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38" name="Heart 17">
            <a:extLst>
              <a:ext uri="{FF2B5EF4-FFF2-40B4-BE49-F238E27FC236}">
                <a16:creationId xmlns:a16="http://schemas.microsoft.com/office/drawing/2014/main" id="{CA213568-7718-CD92-86DD-865A6F7259A6}"/>
              </a:ext>
            </a:extLst>
          </p:cNvPr>
          <p:cNvSpPr/>
          <p:nvPr/>
        </p:nvSpPr>
        <p:spPr>
          <a:xfrm>
            <a:off x="5233973" y="3951353"/>
            <a:ext cx="501299" cy="491506"/>
          </a:xfrm>
          <a:custGeom>
            <a:avLst/>
            <a:gdLst/>
            <a:ahLst/>
            <a:cxnLst/>
            <a:rect l="l" t="t" r="r" b="b"/>
            <a:pathLst>
              <a:path w="3263621" h="3199863">
                <a:moveTo>
                  <a:pt x="1896188" y="786599"/>
                </a:moveTo>
                <a:cubicBezTo>
                  <a:pt x="1878938" y="786251"/>
                  <a:pt x="1861335" y="789280"/>
                  <a:pt x="1844305" y="796082"/>
                </a:cubicBezTo>
                <a:cubicBezTo>
                  <a:pt x="1792333" y="816839"/>
                  <a:pt x="1760707" y="866742"/>
                  <a:pt x="1761231" y="919486"/>
                </a:cubicBezTo>
                <a:lnTo>
                  <a:pt x="1573886" y="1618665"/>
                </a:lnTo>
                <a:lnTo>
                  <a:pt x="1438574" y="1113672"/>
                </a:lnTo>
                <a:cubicBezTo>
                  <a:pt x="1424335" y="1060531"/>
                  <a:pt x="1379808" y="1023594"/>
                  <a:pt x="1328543" y="1016456"/>
                </a:cubicBezTo>
                <a:cubicBezTo>
                  <a:pt x="1320071" y="1015276"/>
                  <a:pt x="1311415" y="1014911"/>
                  <a:pt x="1302836" y="1018067"/>
                </a:cubicBezTo>
                <a:lnTo>
                  <a:pt x="1300556" y="1017667"/>
                </a:lnTo>
                <a:cubicBezTo>
                  <a:pt x="1298914" y="1017711"/>
                  <a:pt x="1297275" y="1017786"/>
                  <a:pt x="1295680" y="1018515"/>
                </a:cubicBezTo>
                <a:lnTo>
                  <a:pt x="1275904" y="1019755"/>
                </a:lnTo>
                <a:cubicBezTo>
                  <a:pt x="1273459" y="1020410"/>
                  <a:pt x="1271049" y="1021129"/>
                  <a:pt x="1269080" y="1023145"/>
                </a:cubicBezTo>
                <a:cubicBezTo>
                  <a:pt x="1229892" y="1033156"/>
                  <a:pt x="1196286" y="1061513"/>
                  <a:pt x="1180414" y="1102068"/>
                </a:cubicBezTo>
                <a:lnTo>
                  <a:pt x="902406" y="1812437"/>
                </a:lnTo>
                <a:lnTo>
                  <a:pt x="612897" y="1812437"/>
                </a:lnTo>
                <a:cubicBezTo>
                  <a:pt x="539543" y="1812437"/>
                  <a:pt x="480078" y="1871902"/>
                  <a:pt x="480078" y="1945256"/>
                </a:cubicBezTo>
                <a:cubicBezTo>
                  <a:pt x="480078" y="2018610"/>
                  <a:pt x="539543" y="2078075"/>
                  <a:pt x="612897" y="2078075"/>
                </a:cubicBezTo>
                <a:lnTo>
                  <a:pt x="966673" y="2078075"/>
                </a:lnTo>
                <a:cubicBezTo>
                  <a:pt x="1008666" y="2088839"/>
                  <a:pt x="1051924" y="2075535"/>
                  <a:pt x="1081835" y="2045978"/>
                </a:cubicBezTo>
                <a:cubicBezTo>
                  <a:pt x="1105846" y="2028294"/>
                  <a:pt x="1122213" y="2001701"/>
                  <a:pt x="1125659" y="1970866"/>
                </a:cubicBezTo>
                <a:lnTo>
                  <a:pt x="1284498" y="1565001"/>
                </a:lnTo>
                <a:lnTo>
                  <a:pt x="1443089" y="2156868"/>
                </a:lnTo>
                <a:cubicBezTo>
                  <a:pt x="1455914" y="2204733"/>
                  <a:pt x="1493311" y="2239452"/>
                  <a:pt x="1538593" y="2249086"/>
                </a:cubicBezTo>
                <a:lnTo>
                  <a:pt x="1542015" y="2250785"/>
                </a:lnTo>
                <a:cubicBezTo>
                  <a:pt x="1542604" y="2250943"/>
                  <a:pt x="1543193" y="2251097"/>
                  <a:pt x="1543870" y="2250902"/>
                </a:cubicBezTo>
                <a:cubicBezTo>
                  <a:pt x="1553422" y="2254514"/>
                  <a:pt x="1563610" y="2255524"/>
                  <a:pt x="1573886" y="2252783"/>
                </a:cubicBezTo>
                <a:cubicBezTo>
                  <a:pt x="1584162" y="2255524"/>
                  <a:pt x="1594351" y="2254515"/>
                  <a:pt x="1603903" y="2250901"/>
                </a:cubicBezTo>
                <a:lnTo>
                  <a:pt x="1605758" y="2250785"/>
                </a:lnTo>
                <a:cubicBezTo>
                  <a:pt x="1606974" y="2250459"/>
                  <a:pt x="1608181" y="2250118"/>
                  <a:pt x="1609178" y="2249086"/>
                </a:cubicBezTo>
                <a:cubicBezTo>
                  <a:pt x="1654461" y="2239453"/>
                  <a:pt x="1691859" y="2204734"/>
                  <a:pt x="1704684" y="2156868"/>
                </a:cubicBezTo>
                <a:lnTo>
                  <a:pt x="1921541" y="1347547"/>
                </a:lnTo>
                <a:lnTo>
                  <a:pt x="2181705" y="1998928"/>
                </a:lnTo>
                <a:cubicBezTo>
                  <a:pt x="2205326" y="2058070"/>
                  <a:pt x="2266689" y="2090865"/>
                  <a:pt x="2326593" y="2078075"/>
                </a:cubicBezTo>
                <a:lnTo>
                  <a:pt x="2671200" y="2078075"/>
                </a:lnTo>
                <a:cubicBezTo>
                  <a:pt x="2744554" y="2078075"/>
                  <a:pt x="2804019" y="2018610"/>
                  <a:pt x="2804019" y="1945256"/>
                </a:cubicBezTo>
                <a:cubicBezTo>
                  <a:pt x="2804019" y="1871902"/>
                  <a:pt x="2744554" y="1812437"/>
                  <a:pt x="2671200" y="1812437"/>
                </a:cubicBezTo>
                <a:lnTo>
                  <a:pt x="2393261" y="1812437"/>
                </a:lnTo>
                <a:lnTo>
                  <a:pt x="2016914" y="870162"/>
                </a:lnTo>
                <a:cubicBezTo>
                  <a:pt x="1996508" y="819071"/>
                  <a:pt x="1947937" y="787642"/>
                  <a:pt x="1896188" y="786599"/>
                </a:cubicBezTo>
                <a:close/>
                <a:moveTo>
                  <a:pt x="773454" y="106"/>
                </a:moveTo>
                <a:cubicBezTo>
                  <a:pt x="1097282" y="5742"/>
                  <a:pt x="1441967" y="238301"/>
                  <a:pt x="1631811" y="769863"/>
                </a:cubicBezTo>
                <a:cubicBezTo>
                  <a:pt x="2306811" y="-1120137"/>
                  <a:pt x="4939311" y="769863"/>
                  <a:pt x="1631811" y="3199863"/>
                </a:cubicBezTo>
                <a:cubicBezTo>
                  <a:pt x="-745455" y="1453301"/>
                  <a:pt x="-54107" y="-14297"/>
                  <a:pt x="773454" y="106"/>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39" name="Rounded Rectangle 25">
            <a:extLst>
              <a:ext uri="{FF2B5EF4-FFF2-40B4-BE49-F238E27FC236}">
                <a16:creationId xmlns:a16="http://schemas.microsoft.com/office/drawing/2014/main" id="{B8F41660-2BFF-A8A8-D7FD-1F8DEE648C09}"/>
              </a:ext>
            </a:extLst>
          </p:cNvPr>
          <p:cNvSpPr/>
          <p:nvPr/>
        </p:nvSpPr>
        <p:spPr>
          <a:xfrm>
            <a:off x="4369477" y="3989054"/>
            <a:ext cx="497670" cy="419433"/>
          </a:xfrm>
          <a:custGeom>
            <a:avLst/>
            <a:gdLst/>
            <a:ahLst/>
            <a:cxnLst/>
            <a:rect l="l" t="t" r="r" b="b"/>
            <a:pathLst>
              <a:path w="3240000" h="2730652">
                <a:moveTo>
                  <a:pt x="1452811" y="1541940"/>
                </a:moveTo>
                <a:lnTo>
                  <a:pt x="1452811" y="1831951"/>
                </a:lnTo>
                <a:lnTo>
                  <a:pt x="1162800" y="1831951"/>
                </a:lnTo>
                <a:lnTo>
                  <a:pt x="1162800" y="2166329"/>
                </a:lnTo>
                <a:lnTo>
                  <a:pt x="1452811" y="2166329"/>
                </a:lnTo>
                <a:lnTo>
                  <a:pt x="1452811" y="2456340"/>
                </a:lnTo>
                <a:lnTo>
                  <a:pt x="1787189" y="2456340"/>
                </a:lnTo>
                <a:lnTo>
                  <a:pt x="1787189" y="2166329"/>
                </a:lnTo>
                <a:lnTo>
                  <a:pt x="2077200" y="2166329"/>
                </a:lnTo>
                <a:lnTo>
                  <a:pt x="2077200" y="1831951"/>
                </a:lnTo>
                <a:lnTo>
                  <a:pt x="1787189" y="1831951"/>
                </a:lnTo>
                <a:lnTo>
                  <a:pt x="1787189" y="1541940"/>
                </a:lnTo>
                <a:close/>
                <a:moveTo>
                  <a:pt x="0" y="1278453"/>
                </a:moveTo>
                <a:lnTo>
                  <a:pt x="3240000" y="1278453"/>
                </a:lnTo>
                <a:lnTo>
                  <a:pt x="3240000" y="2376509"/>
                </a:lnTo>
                <a:cubicBezTo>
                  <a:pt x="3240000" y="2572097"/>
                  <a:pt x="3081445" y="2730652"/>
                  <a:pt x="2885857" y="2730652"/>
                </a:cubicBezTo>
                <a:lnTo>
                  <a:pt x="354143" y="2730652"/>
                </a:lnTo>
                <a:cubicBezTo>
                  <a:pt x="158555" y="2730652"/>
                  <a:pt x="0" y="2572097"/>
                  <a:pt x="0" y="2376509"/>
                </a:cubicBezTo>
                <a:close/>
                <a:moveTo>
                  <a:pt x="1001150" y="200505"/>
                </a:moveTo>
                <a:cubicBezTo>
                  <a:pt x="933045" y="200505"/>
                  <a:pt x="877834" y="255715"/>
                  <a:pt x="877834" y="323821"/>
                </a:cubicBezTo>
                <a:lnTo>
                  <a:pt x="877834" y="605836"/>
                </a:lnTo>
                <a:lnTo>
                  <a:pt x="2362163" y="605836"/>
                </a:lnTo>
                <a:lnTo>
                  <a:pt x="2362163" y="323821"/>
                </a:lnTo>
                <a:cubicBezTo>
                  <a:pt x="2362163" y="255715"/>
                  <a:pt x="2306952" y="200505"/>
                  <a:pt x="2238846" y="200505"/>
                </a:cubicBezTo>
                <a:close/>
                <a:moveTo>
                  <a:pt x="843301" y="0"/>
                </a:moveTo>
                <a:lnTo>
                  <a:pt x="2396696" y="0"/>
                </a:lnTo>
                <a:cubicBezTo>
                  <a:pt x="2488075" y="0"/>
                  <a:pt x="2562152" y="74077"/>
                  <a:pt x="2562152" y="165456"/>
                </a:cubicBezTo>
                <a:lnTo>
                  <a:pt x="2562152" y="605836"/>
                </a:lnTo>
                <a:lnTo>
                  <a:pt x="2885857" y="605836"/>
                </a:lnTo>
                <a:cubicBezTo>
                  <a:pt x="3081445" y="605836"/>
                  <a:pt x="3240000" y="764391"/>
                  <a:pt x="3240000" y="959979"/>
                </a:cubicBezTo>
                <a:lnTo>
                  <a:pt x="3240000" y="1134437"/>
                </a:lnTo>
                <a:lnTo>
                  <a:pt x="0" y="1134437"/>
                </a:lnTo>
                <a:lnTo>
                  <a:pt x="0" y="959979"/>
                </a:lnTo>
                <a:cubicBezTo>
                  <a:pt x="0" y="764391"/>
                  <a:pt x="158555" y="605836"/>
                  <a:pt x="354143" y="605836"/>
                </a:cubicBezTo>
                <a:lnTo>
                  <a:pt x="677845" y="605836"/>
                </a:lnTo>
                <a:lnTo>
                  <a:pt x="677845" y="165456"/>
                </a:lnTo>
                <a:cubicBezTo>
                  <a:pt x="677845" y="74077"/>
                  <a:pt x="751923" y="0"/>
                  <a:pt x="84330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40" name="Chord 32">
            <a:extLst>
              <a:ext uri="{FF2B5EF4-FFF2-40B4-BE49-F238E27FC236}">
                <a16:creationId xmlns:a16="http://schemas.microsoft.com/office/drawing/2014/main" id="{2230B41D-4D7C-F45E-EC96-081045988B0A}"/>
              </a:ext>
            </a:extLst>
          </p:cNvPr>
          <p:cNvSpPr/>
          <p:nvPr/>
        </p:nvSpPr>
        <p:spPr>
          <a:xfrm>
            <a:off x="3519487" y="3952117"/>
            <a:ext cx="497670" cy="493305"/>
          </a:xfrm>
          <a:custGeom>
            <a:avLst/>
            <a:gdLst/>
            <a:ahLst/>
            <a:cxnLst/>
            <a:rect l="l" t="t" r="r" b="b"/>
            <a:pathLst>
              <a:path w="3240000" h="3211580">
                <a:moveTo>
                  <a:pt x="991906" y="2959580"/>
                </a:moveTo>
                <a:lnTo>
                  <a:pt x="2193254" y="2959580"/>
                </a:lnTo>
                <a:cubicBezTo>
                  <a:pt x="2215674" y="2959580"/>
                  <a:pt x="2233849" y="2977755"/>
                  <a:pt x="2233849" y="3000175"/>
                </a:cubicBezTo>
                <a:lnTo>
                  <a:pt x="2233849" y="3170985"/>
                </a:lnTo>
                <a:cubicBezTo>
                  <a:pt x="2233849" y="3193405"/>
                  <a:pt x="2215674" y="3211580"/>
                  <a:pt x="2193254" y="3211580"/>
                </a:cubicBezTo>
                <a:lnTo>
                  <a:pt x="991906" y="3211580"/>
                </a:lnTo>
                <a:cubicBezTo>
                  <a:pt x="969486" y="3211580"/>
                  <a:pt x="951311" y="3193405"/>
                  <a:pt x="951311" y="3170985"/>
                </a:cubicBezTo>
                <a:lnTo>
                  <a:pt x="951311" y="3000175"/>
                </a:lnTo>
                <a:cubicBezTo>
                  <a:pt x="951311" y="2977755"/>
                  <a:pt x="969486" y="2959580"/>
                  <a:pt x="991906" y="2959580"/>
                </a:cubicBezTo>
                <a:close/>
                <a:moveTo>
                  <a:pt x="1439043" y="1763796"/>
                </a:moveTo>
                <a:lnTo>
                  <a:pt x="1439043" y="2067459"/>
                </a:lnTo>
                <a:lnTo>
                  <a:pt x="1135380" y="2067459"/>
                </a:lnTo>
                <a:lnTo>
                  <a:pt x="1135380" y="2374533"/>
                </a:lnTo>
                <a:lnTo>
                  <a:pt x="1439043" y="2374533"/>
                </a:lnTo>
                <a:lnTo>
                  <a:pt x="1439043" y="2678196"/>
                </a:lnTo>
                <a:lnTo>
                  <a:pt x="1746117" y="2678196"/>
                </a:lnTo>
                <a:lnTo>
                  <a:pt x="1746117" y="2374533"/>
                </a:lnTo>
                <a:lnTo>
                  <a:pt x="2049780" y="2374533"/>
                </a:lnTo>
                <a:lnTo>
                  <a:pt x="2049780" y="2067459"/>
                </a:lnTo>
                <a:lnTo>
                  <a:pt x="1746117" y="2067459"/>
                </a:lnTo>
                <a:lnTo>
                  <a:pt x="1746117" y="1763796"/>
                </a:lnTo>
                <a:close/>
                <a:moveTo>
                  <a:pt x="128358" y="1541040"/>
                </a:moveTo>
                <a:lnTo>
                  <a:pt x="3056915" y="1550917"/>
                </a:lnTo>
                <a:cubicBezTo>
                  <a:pt x="3061111" y="2078028"/>
                  <a:pt x="2781683" y="2566719"/>
                  <a:pt x="2325284" y="2830467"/>
                </a:cubicBezTo>
                <a:lnTo>
                  <a:pt x="2182018" y="2900953"/>
                </a:lnTo>
                <a:lnTo>
                  <a:pt x="1002135" y="2900953"/>
                </a:lnTo>
                <a:cubicBezTo>
                  <a:pt x="950374" y="2879821"/>
                  <a:pt x="900231" y="2854191"/>
                  <a:pt x="851341" y="2825496"/>
                </a:cubicBezTo>
                <a:cubicBezTo>
                  <a:pt x="396732" y="2558675"/>
                  <a:pt x="120607" y="2068110"/>
                  <a:pt x="128358" y="1541040"/>
                </a:cubicBezTo>
                <a:close/>
                <a:moveTo>
                  <a:pt x="61067" y="1230414"/>
                </a:moveTo>
                <a:lnTo>
                  <a:pt x="3178933" y="1230414"/>
                </a:lnTo>
                <a:cubicBezTo>
                  <a:pt x="3212659" y="1230414"/>
                  <a:pt x="3240000" y="1257755"/>
                  <a:pt x="3240000" y="1291481"/>
                </a:cubicBezTo>
                <a:lnTo>
                  <a:pt x="3240000" y="1421347"/>
                </a:lnTo>
                <a:cubicBezTo>
                  <a:pt x="3240000" y="1455073"/>
                  <a:pt x="3212659" y="1482414"/>
                  <a:pt x="3178933" y="1482414"/>
                </a:cubicBezTo>
                <a:lnTo>
                  <a:pt x="61067" y="1482414"/>
                </a:lnTo>
                <a:cubicBezTo>
                  <a:pt x="27341" y="1482414"/>
                  <a:pt x="0" y="1455073"/>
                  <a:pt x="0" y="1421347"/>
                </a:cubicBezTo>
                <a:lnTo>
                  <a:pt x="0" y="1291481"/>
                </a:lnTo>
                <a:cubicBezTo>
                  <a:pt x="0" y="1257755"/>
                  <a:pt x="27341" y="1230414"/>
                  <a:pt x="61067" y="1230414"/>
                </a:cubicBezTo>
                <a:close/>
                <a:moveTo>
                  <a:pt x="2481726" y="315922"/>
                </a:moveTo>
                <a:lnTo>
                  <a:pt x="2862412" y="696608"/>
                </a:lnTo>
                <a:lnTo>
                  <a:pt x="2420437" y="1138584"/>
                </a:lnTo>
                <a:lnTo>
                  <a:pt x="1659064" y="1138584"/>
                </a:lnTo>
                <a:close/>
                <a:moveTo>
                  <a:pt x="2730827" y="0"/>
                </a:moveTo>
                <a:cubicBezTo>
                  <a:pt x="2765703" y="0"/>
                  <a:pt x="2800581" y="13305"/>
                  <a:pt x="2827191" y="39915"/>
                </a:cubicBezTo>
                <a:lnTo>
                  <a:pt x="3143636" y="356360"/>
                </a:lnTo>
                <a:cubicBezTo>
                  <a:pt x="3196857" y="409581"/>
                  <a:pt x="3196857" y="495868"/>
                  <a:pt x="3143636" y="549088"/>
                </a:cubicBezTo>
                <a:lnTo>
                  <a:pt x="3082882" y="609843"/>
                </a:lnTo>
                <a:cubicBezTo>
                  <a:pt x="3029661" y="663063"/>
                  <a:pt x="2943375" y="663064"/>
                  <a:pt x="2890155" y="609843"/>
                </a:cubicBezTo>
                <a:lnTo>
                  <a:pt x="2573708" y="293397"/>
                </a:lnTo>
                <a:cubicBezTo>
                  <a:pt x="2520488" y="240176"/>
                  <a:pt x="2520488" y="153889"/>
                  <a:pt x="2573708" y="100669"/>
                </a:cubicBezTo>
                <a:lnTo>
                  <a:pt x="2634463" y="39914"/>
                </a:lnTo>
                <a:cubicBezTo>
                  <a:pt x="2661073" y="13305"/>
                  <a:pt x="2695950" y="0"/>
                  <a:pt x="273082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41" name="Rounded Rectangle 40">
            <a:extLst>
              <a:ext uri="{FF2B5EF4-FFF2-40B4-BE49-F238E27FC236}">
                <a16:creationId xmlns:a16="http://schemas.microsoft.com/office/drawing/2014/main" id="{0CF97263-3299-90E2-D857-C15B5BF9819C}"/>
              </a:ext>
            </a:extLst>
          </p:cNvPr>
          <p:cNvSpPr/>
          <p:nvPr/>
        </p:nvSpPr>
        <p:spPr>
          <a:xfrm rot="2942052">
            <a:off x="6026488" y="3952699"/>
            <a:ext cx="462604" cy="492140"/>
          </a:xfrm>
          <a:custGeom>
            <a:avLst/>
            <a:gdLst/>
            <a:ahLst/>
            <a:cxnLst/>
            <a:rect l="l" t="t" r="r" b="b"/>
            <a:pathLst>
              <a:path w="3011706" h="3204001">
                <a:moveTo>
                  <a:pt x="2432249" y="1011942"/>
                </a:moveTo>
                <a:cubicBezTo>
                  <a:pt x="2423608" y="1019482"/>
                  <a:pt x="2416303" y="1028841"/>
                  <a:pt x="2410966" y="1039800"/>
                </a:cubicBezTo>
                <a:lnTo>
                  <a:pt x="1969837" y="1945620"/>
                </a:lnTo>
                <a:cubicBezTo>
                  <a:pt x="1948488" y="1989457"/>
                  <a:pt x="1966719" y="2042300"/>
                  <a:pt x="2010556" y="2063648"/>
                </a:cubicBezTo>
                <a:cubicBezTo>
                  <a:pt x="2054392" y="2084996"/>
                  <a:pt x="2107235" y="2066766"/>
                  <a:pt x="2128583" y="2022929"/>
                </a:cubicBezTo>
                <a:lnTo>
                  <a:pt x="2569712" y="1117109"/>
                </a:lnTo>
                <a:cubicBezTo>
                  <a:pt x="2591061" y="1073271"/>
                  <a:pt x="2572830" y="1020430"/>
                  <a:pt x="2528993" y="999081"/>
                </a:cubicBezTo>
                <a:cubicBezTo>
                  <a:pt x="2496115" y="983070"/>
                  <a:pt x="2458172" y="989322"/>
                  <a:pt x="2432249" y="1011942"/>
                </a:cubicBezTo>
                <a:close/>
                <a:moveTo>
                  <a:pt x="1709549" y="1044955"/>
                </a:moveTo>
                <a:cubicBezTo>
                  <a:pt x="1978186" y="735551"/>
                  <a:pt x="2446780" y="702502"/>
                  <a:pt x="2756184" y="971139"/>
                </a:cubicBezTo>
                <a:cubicBezTo>
                  <a:pt x="3065588" y="1239776"/>
                  <a:pt x="3098636" y="1708370"/>
                  <a:pt x="2830000" y="2017774"/>
                </a:cubicBezTo>
                <a:cubicBezTo>
                  <a:pt x="2561363" y="2327178"/>
                  <a:pt x="2092769" y="2360227"/>
                  <a:pt x="1783365" y="2091590"/>
                </a:cubicBezTo>
                <a:cubicBezTo>
                  <a:pt x="1473960" y="1822953"/>
                  <a:pt x="1440912" y="1354359"/>
                  <a:pt x="1709549" y="1044955"/>
                </a:cubicBezTo>
                <a:close/>
                <a:moveTo>
                  <a:pt x="208197" y="1872243"/>
                </a:moveTo>
                <a:cubicBezTo>
                  <a:pt x="195168" y="1885273"/>
                  <a:pt x="187109" y="1903273"/>
                  <a:pt x="187109" y="1923155"/>
                </a:cubicBezTo>
                <a:lnTo>
                  <a:pt x="187109" y="2715155"/>
                </a:lnTo>
                <a:cubicBezTo>
                  <a:pt x="187109" y="2754920"/>
                  <a:pt x="219344" y="2787155"/>
                  <a:pt x="259109" y="2787155"/>
                </a:cubicBezTo>
                <a:cubicBezTo>
                  <a:pt x="298874" y="2787155"/>
                  <a:pt x="331109" y="2754920"/>
                  <a:pt x="331109" y="2715155"/>
                </a:cubicBezTo>
                <a:lnTo>
                  <a:pt x="331109" y="1923155"/>
                </a:lnTo>
                <a:cubicBezTo>
                  <a:pt x="331109" y="1883390"/>
                  <a:pt x="298874" y="1851155"/>
                  <a:pt x="259109" y="1851155"/>
                </a:cubicBezTo>
                <a:cubicBezTo>
                  <a:pt x="239226" y="1851156"/>
                  <a:pt x="221226" y="1859214"/>
                  <a:pt x="208197" y="1872243"/>
                </a:cubicBezTo>
                <a:close/>
                <a:moveTo>
                  <a:pt x="0" y="1625202"/>
                </a:moveTo>
                <a:cubicBezTo>
                  <a:pt x="418057" y="1737228"/>
                  <a:pt x="858998" y="1737384"/>
                  <a:pt x="1277606" y="1625336"/>
                </a:cubicBezTo>
                <a:cubicBezTo>
                  <a:pt x="1277605" y="1938624"/>
                  <a:pt x="1277605" y="2251911"/>
                  <a:pt x="1277605" y="2565198"/>
                </a:cubicBezTo>
                <a:cubicBezTo>
                  <a:pt x="1277605" y="2917999"/>
                  <a:pt x="991603" y="3204001"/>
                  <a:pt x="638802" y="3204001"/>
                </a:cubicBezTo>
                <a:lnTo>
                  <a:pt x="638803" y="3204000"/>
                </a:lnTo>
                <a:cubicBezTo>
                  <a:pt x="286002" y="3204000"/>
                  <a:pt x="0" y="2917999"/>
                  <a:pt x="0" y="2565197"/>
                </a:cubicBezTo>
                <a:close/>
                <a:moveTo>
                  <a:pt x="208197" y="459897"/>
                </a:moveTo>
                <a:cubicBezTo>
                  <a:pt x="195167" y="472926"/>
                  <a:pt x="187109" y="490926"/>
                  <a:pt x="187109" y="510808"/>
                </a:cubicBezTo>
                <a:lnTo>
                  <a:pt x="187109" y="1302808"/>
                </a:lnTo>
                <a:cubicBezTo>
                  <a:pt x="187109" y="1342573"/>
                  <a:pt x="219344" y="1374808"/>
                  <a:pt x="259109" y="1374808"/>
                </a:cubicBezTo>
                <a:cubicBezTo>
                  <a:pt x="298874" y="1374808"/>
                  <a:pt x="331109" y="1342573"/>
                  <a:pt x="331109" y="1302808"/>
                </a:cubicBezTo>
                <a:lnTo>
                  <a:pt x="331109" y="510808"/>
                </a:lnTo>
                <a:cubicBezTo>
                  <a:pt x="331109" y="471043"/>
                  <a:pt x="298874" y="438808"/>
                  <a:pt x="259109" y="438808"/>
                </a:cubicBezTo>
                <a:cubicBezTo>
                  <a:pt x="239226" y="438808"/>
                  <a:pt x="221226" y="446867"/>
                  <a:pt x="208197" y="459897"/>
                </a:cubicBezTo>
                <a:close/>
                <a:moveTo>
                  <a:pt x="187101" y="187101"/>
                </a:moveTo>
                <a:cubicBezTo>
                  <a:pt x="302701" y="71501"/>
                  <a:pt x="462402" y="0"/>
                  <a:pt x="638803" y="0"/>
                </a:cubicBezTo>
                <a:cubicBezTo>
                  <a:pt x="991604" y="0"/>
                  <a:pt x="1277606" y="286002"/>
                  <a:pt x="1277606" y="638803"/>
                </a:cubicBezTo>
                <a:lnTo>
                  <a:pt x="1277606" y="1497764"/>
                </a:lnTo>
                <a:cubicBezTo>
                  <a:pt x="859958" y="1616355"/>
                  <a:pt x="417375" y="1616210"/>
                  <a:pt x="0" y="1498771"/>
                </a:cubicBezTo>
                <a:lnTo>
                  <a:pt x="0" y="638803"/>
                </a:lnTo>
                <a:cubicBezTo>
                  <a:pt x="0" y="462403"/>
                  <a:pt x="71500" y="302702"/>
                  <a:pt x="187101" y="187101"/>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42" name="Rounded Rectangle 7">
            <a:extLst>
              <a:ext uri="{FF2B5EF4-FFF2-40B4-BE49-F238E27FC236}">
                <a16:creationId xmlns:a16="http://schemas.microsoft.com/office/drawing/2014/main" id="{2D37420F-B81A-DC88-05ED-7C1A30083605}"/>
              </a:ext>
            </a:extLst>
          </p:cNvPr>
          <p:cNvSpPr>
            <a:spLocks noChangeAspect="1"/>
          </p:cNvSpPr>
          <p:nvPr/>
        </p:nvSpPr>
        <p:spPr>
          <a:xfrm rot="18924894" flipH="1">
            <a:off x="3687045" y="4984845"/>
            <a:ext cx="162556" cy="635774"/>
          </a:xfrm>
          <a:custGeom>
            <a:avLst/>
            <a:gdLst/>
            <a:ahLst/>
            <a:cxnLst/>
            <a:rect l="l" t="t" r="r" b="b"/>
            <a:pathLst>
              <a:path w="1081111" h="4228323">
                <a:moveTo>
                  <a:pt x="335224" y="1867922"/>
                </a:moveTo>
                <a:cubicBezTo>
                  <a:pt x="355105" y="1839562"/>
                  <a:pt x="441066" y="1818228"/>
                  <a:pt x="544096" y="1818228"/>
                </a:cubicBezTo>
                <a:cubicBezTo>
                  <a:pt x="661845" y="1818228"/>
                  <a:pt x="757300" y="1846093"/>
                  <a:pt x="757300" y="1880465"/>
                </a:cubicBezTo>
                <a:lnTo>
                  <a:pt x="754850" y="1887560"/>
                </a:lnTo>
                <a:lnTo>
                  <a:pt x="757869" y="1887560"/>
                </a:lnTo>
                <a:lnTo>
                  <a:pt x="757869" y="2839818"/>
                </a:lnTo>
                <a:cubicBezTo>
                  <a:pt x="757869" y="2972331"/>
                  <a:pt x="662287" y="3079754"/>
                  <a:pt x="544381" y="3079754"/>
                </a:cubicBezTo>
                <a:cubicBezTo>
                  <a:pt x="426475" y="3079754"/>
                  <a:pt x="330892" y="2972330"/>
                  <a:pt x="330892" y="2839818"/>
                </a:cubicBezTo>
                <a:cubicBezTo>
                  <a:pt x="330892" y="2522399"/>
                  <a:pt x="330893" y="2204979"/>
                  <a:pt x="330893" y="1887560"/>
                </a:cubicBezTo>
                <a:lnTo>
                  <a:pt x="333343" y="1887560"/>
                </a:lnTo>
                <a:cubicBezTo>
                  <a:pt x="331423" y="1885549"/>
                  <a:pt x="330893" y="1883025"/>
                  <a:pt x="330893" y="1880465"/>
                </a:cubicBezTo>
                <a:cubicBezTo>
                  <a:pt x="330893" y="1876168"/>
                  <a:pt x="332384" y="1871973"/>
                  <a:pt x="335224" y="1867922"/>
                </a:cubicBezTo>
                <a:close/>
                <a:moveTo>
                  <a:pt x="40017" y="122059"/>
                </a:moveTo>
                <a:cubicBezTo>
                  <a:pt x="33211" y="132011"/>
                  <a:pt x="29637" y="142314"/>
                  <a:pt x="29637" y="152868"/>
                </a:cubicBezTo>
                <a:cubicBezTo>
                  <a:pt x="29637" y="201406"/>
                  <a:pt x="105246" y="244661"/>
                  <a:pt x="223474" y="271871"/>
                </a:cubicBezTo>
                <a:lnTo>
                  <a:pt x="259635" y="468058"/>
                </a:lnTo>
                <a:cubicBezTo>
                  <a:pt x="103865" y="495856"/>
                  <a:pt x="0" y="547115"/>
                  <a:pt x="0" y="605632"/>
                </a:cubicBezTo>
                <a:cubicBezTo>
                  <a:pt x="0" y="658669"/>
                  <a:pt x="85325" y="705745"/>
                  <a:pt x="217400" y="734580"/>
                </a:cubicBezTo>
                <a:lnTo>
                  <a:pt x="217063" y="737117"/>
                </a:lnTo>
                <a:lnTo>
                  <a:pt x="217063" y="2943282"/>
                </a:lnTo>
                <a:cubicBezTo>
                  <a:pt x="217063" y="3039089"/>
                  <a:pt x="294931" y="3121078"/>
                  <a:pt x="405721" y="3153265"/>
                </a:cubicBezTo>
                <a:cubicBezTo>
                  <a:pt x="400324" y="3160310"/>
                  <a:pt x="397646" y="3168520"/>
                  <a:pt x="397646" y="3177204"/>
                </a:cubicBezTo>
                <a:lnTo>
                  <a:pt x="397646" y="3194256"/>
                </a:lnTo>
                <a:cubicBezTo>
                  <a:pt x="397646" y="3224314"/>
                  <a:pt x="429716" y="3248680"/>
                  <a:pt x="469276" y="3248680"/>
                </a:cubicBezTo>
                <a:lnTo>
                  <a:pt x="496274" y="3248680"/>
                </a:lnTo>
                <a:cubicBezTo>
                  <a:pt x="503831" y="3569617"/>
                  <a:pt x="518631" y="3867052"/>
                  <a:pt x="514761" y="4228323"/>
                </a:cubicBezTo>
                <a:lnTo>
                  <a:pt x="577573" y="4091802"/>
                </a:lnTo>
                <a:cubicBezTo>
                  <a:pt x="580481" y="3794896"/>
                  <a:pt x="583388" y="3537508"/>
                  <a:pt x="586278" y="3248680"/>
                </a:cubicBezTo>
                <a:lnTo>
                  <a:pt x="611834" y="3248680"/>
                </a:lnTo>
                <a:cubicBezTo>
                  <a:pt x="651395" y="3248680"/>
                  <a:pt x="683465" y="3224314"/>
                  <a:pt x="683465" y="3194256"/>
                </a:cubicBezTo>
                <a:lnTo>
                  <a:pt x="683465" y="3177205"/>
                </a:lnTo>
                <a:cubicBezTo>
                  <a:pt x="683465" y="3168518"/>
                  <a:pt x="680787" y="3160307"/>
                  <a:pt x="675388" y="3153262"/>
                </a:cubicBezTo>
                <a:cubicBezTo>
                  <a:pt x="786180" y="3121079"/>
                  <a:pt x="864048" y="3039089"/>
                  <a:pt x="864048" y="2943282"/>
                </a:cubicBezTo>
                <a:lnTo>
                  <a:pt x="864048" y="737117"/>
                </a:lnTo>
                <a:cubicBezTo>
                  <a:pt x="864048" y="736269"/>
                  <a:pt x="864042" y="735422"/>
                  <a:pt x="863712" y="734579"/>
                </a:cubicBezTo>
                <a:cubicBezTo>
                  <a:pt x="995786" y="705744"/>
                  <a:pt x="1081111" y="658669"/>
                  <a:pt x="1081111" y="605632"/>
                </a:cubicBezTo>
                <a:cubicBezTo>
                  <a:pt x="1081111" y="547115"/>
                  <a:pt x="977246" y="495856"/>
                  <a:pt x="821477" y="468058"/>
                </a:cubicBezTo>
                <a:lnTo>
                  <a:pt x="857637" y="271871"/>
                </a:lnTo>
                <a:cubicBezTo>
                  <a:pt x="975865" y="244661"/>
                  <a:pt x="1051474" y="201406"/>
                  <a:pt x="1051474" y="152868"/>
                </a:cubicBezTo>
                <a:cubicBezTo>
                  <a:pt x="1051474" y="68441"/>
                  <a:pt x="822728" y="0"/>
                  <a:pt x="540555" y="0"/>
                </a:cubicBezTo>
                <a:cubicBezTo>
                  <a:pt x="293654" y="0"/>
                  <a:pt x="87658" y="52400"/>
                  <a:pt x="40017" y="12205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243" name="Rounded Rectangle 17">
            <a:extLst>
              <a:ext uri="{FF2B5EF4-FFF2-40B4-BE49-F238E27FC236}">
                <a16:creationId xmlns:a16="http://schemas.microsoft.com/office/drawing/2014/main" id="{F29F15CA-5D39-623A-07EC-4160957AA2A0}"/>
              </a:ext>
            </a:extLst>
          </p:cNvPr>
          <p:cNvSpPr>
            <a:spLocks noChangeAspect="1"/>
          </p:cNvSpPr>
          <p:nvPr/>
        </p:nvSpPr>
        <p:spPr>
          <a:xfrm>
            <a:off x="8543815" y="3933863"/>
            <a:ext cx="332990" cy="529812"/>
          </a:xfrm>
          <a:custGeom>
            <a:avLst/>
            <a:gdLst/>
            <a:ahLst/>
            <a:cxnLst/>
            <a:rect l="l" t="t" r="r" b="b"/>
            <a:pathLst>
              <a:path w="2016224" h="3207971">
                <a:moveTo>
                  <a:pt x="854575" y="1382799"/>
                </a:moveTo>
                <a:lnTo>
                  <a:pt x="854575" y="1686462"/>
                </a:lnTo>
                <a:lnTo>
                  <a:pt x="550912" y="1686462"/>
                </a:lnTo>
                <a:lnTo>
                  <a:pt x="550912" y="1993536"/>
                </a:lnTo>
                <a:lnTo>
                  <a:pt x="854575" y="1993536"/>
                </a:lnTo>
                <a:lnTo>
                  <a:pt x="854575" y="2297199"/>
                </a:lnTo>
                <a:lnTo>
                  <a:pt x="1161649" y="2297199"/>
                </a:lnTo>
                <a:lnTo>
                  <a:pt x="1161649" y="1993536"/>
                </a:lnTo>
                <a:lnTo>
                  <a:pt x="1465312" y="1993536"/>
                </a:lnTo>
                <a:lnTo>
                  <a:pt x="1465312" y="1686462"/>
                </a:lnTo>
                <a:lnTo>
                  <a:pt x="1161649" y="1686462"/>
                </a:lnTo>
                <a:lnTo>
                  <a:pt x="1161649" y="1382799"/>
                </a:lnTo>
                <a:close/>
                <a:moveTo>
                  <a:pt x="397285" y="941591"/>
                </a:moveTo>
                <a:lnTo>
                  <a:pt x="1618940" y="941591"/>
                </a:lnTo>
                <a:lnTo>
                  <a:pt x="1618940" y="2738407"/>
                </a:lnTo>
                <a:lnTo>
                  <a:pt x="397285" y="2738407"/>
                </a:lnTo>
                <a:close/>
                <a:moveTo>
                  <a:pt x="305673" y="849979"/>
                </a:moveTo>
                <a:lnTo>
                  <a:pt x="305673" y="2830019"/>
                </a:lnTo>
                <a:lnTo>
                  <a:pt x="1710552" y="2830019"/>
                </a:lnTo>
                <a:lnTo>
                  <a:pt x="1710552" y="849979"/>
                </a:lnTo>
                <a:close/>
                <a:moveTo>
                  <a:pt x="240515" y="472027"/>
                </a:moveTo>
                <a:lnTo>
                  <a:pt x="1775709" y="472027"/>
                </a:lnTo>
                <a:cubicBezTo>
                  <a:pt x="1908542" y="472027"/>
                  <a:pt x="2016224" y="579709"/>
                  <a:pt x="2016224" y="712542"/>
                </a:cubicBezTo>
                <a:lnTo>
                  <a:pt x="2016224" y="2967456"/>
                </a:lnTo>
                <a:cubicBezTo>
                  <a:pt x="2016224" y="3100289"/>
                  <a:pt x="1908542" y="3207971"/>
                  <a:pt x="1775709" y="3207971"/>
                </a:cubicBezTo>
                <a:lnTo>
                  <a:pt x="240515" y="3207971"/>
                </a:lnTo>
                <a:cubicBezTo>
                  <a:pt x="107682" y="3207971"/>
                  <a:pt x="0" y="3100289"/>
                  <a:pt x="0" y="2967456"/>
                </a:cubicBezTo>
                <a:lnTo>
                  <a:pt x="0" y="712542"/>
                </a:lnTo>
                <a:cubicBezTo>
                  <a:pt x="0" y="579709"/>
                  <a:pt x="107682" y="472027"/>
                  <a:pt x="240515" y="472027"/>
                </a:cubicBezTo>
                <a:close/>
                <a:moveTo>
                  <a:pt x="515787" y="0"/>
                </a:moveTo>
                <a:lnTo>
                  <a:pt x="1500437" y="0"/>
                </a:lnTo>
                <a:cubicBezTo>
                  <a:pt x="1541893" y="0"/>
                  <a:pt x="1575500" y="33607"/>
                  <a:pt x="1575500" y="75063"/>
                </a:cubicBezTo>
                <a:lnTo>
                  <a:pt x="1575500" y="367990"/>
                </a:lnTo>
                <a:lnTo>
                  <a:pt x="440724" y="367990"/>
                </a:lnTo>
                <a:lnTo>
                  <a:pt x="440724" y="75063"/>
                </a:lnTo>
                <a:cubicBezTo>
                  <a:pt x="440724" y="33607"/>
                  <a:pt x="474331" y="0"/>
                  <a:pt x="51578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44" name="Oval 21">
            <a:extLst>
              <a:ext uri="{FF2B5EF4-FFF2-40B4-BE49-F238E27FC236}">
                <a16:creationId xmlns:a16="http://schemas.microsoft.com/office/drawing/2014/main" id="{634B6558-8E38-07B7-F8AB-77312B32C3AA}"/>
              </a:ext>
            </a:extLst>
          </p:cNvPr>
          <p:cNvSpPr>
            <a:spLocks noChangeAspect="1"/>
          </p:cNvSpPr>
          <p:nvPr/>
        </p:nvSpPr>
        <p:spPr>
          <a:xfrm>
            <a:off x="6826150" y="3933863"/>
            <a:ext cx="529812" cy="529812"/>
          </a:xfrm>
          <a:custGeom>
            <a:avLst/>
            <a:gdLst/>
            <a:ahLst/>
            <a:cxnLst/>
            <a:rect l="l" t="t" r="r" b="b"/>
            <a:pathLst>
              <a:path w="3240000" h="3240000">
                <a:moveTo>
                  <a:pt x="1799999" y="306000"/>
                </a:moveTo>
                <a:lnTo>
                  <a:pt x="1440000" y="306000"/>
                </a:lnTo>
                <a:lnTo>
                  <a:pt x="1440000" y="1308231"/>
                </a:lnTo>
                <a:lnTo>
                  <a:pt x="572043" y="807116"/>
                </a:lnTo>
                <a:lnTo>
                  <a:pt x="392043" y="1118885"/>
                </a:lnTo>
                <a:lnTo>
                  <a:pt x="1260000" y="1620000"/>
                </a:lnTo>
                <a:lnTo>
                  <a:pt x="392043" y="2121116"/>
                </a:lnTo>
                <a:lnTo>
                  <a:pt x="572043" y="2432885"/>
                </a:lnTo>
                <a:lnTo>
                  <a:pt x="1440000" y="1931769"/>
                </a:lnTo>
                <a:lnTo>
                  <a:pt x="1440000" y="2934000"/>
                </a:lnTo>
                <a:lnTo>
                  <a:pt x="1800000" y="2934000"/>
                </a:lnTo>
                <a:lnTo>
                  <a:pt x="1800000" y="1931769"/>
                </a:lnTo>
                <a:lnTo>
                  <a:pt x="2667957" y="2432884"/>
                </a:lnTo>
                <a:lnTo>
                  <a:pt x="2847957" y="2121116"/>
                </a:lnTo>
                <a:lnTo>
                  <a:pt x="1980000" y="1620000"/>
                </a:lnTo>
                <a:lnTo>
                  <a:pt x="2847958" y="1118885"/>
                </a:lnTo>
                <a:lnTo>
                  <a:pt x="2667957" y="807116"/>
                </a:lnTo>
                <a:lnTo>
                  <a:pt x="1800000" y="1308231"/>
                </a:ln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45" name="Oval 25">
            <a:extLst>
              <a:ext uri="{FF2B5EF4-FFF2-40B4-BE49-F238E27FC236}">
                <a16:creationId xmlns:a16="http://schemas.microsoft.com/office/drawing/2014/main" id="{EC44FB6B-60CC-B844-16AE-89D2B542076F}"/>
              </a:ext>
            </a:extLst>
          </p:cNvPr>
          <p:cNvSpPr>
            <a:spLocks noChangeAspect="1"/>
          </p:cNvSpPr>
          <p:nvPr/>
        </p:nvSpPr>
        <p:spPr>
          <a:xfrm>
            <a:off x="7665219" y="3933863"/>
            <a:ext cx="529090" cy="529812"/>
          </a:xfrm>
          <a:custGeom>
            <a:avLst/>
            <a:gdLst/>
            <a:ahLst/>
            <a:cxnLst/>
            <a:rect l="l" t="t" r="r" b="b"/>
            <a:pathLst>
              <a:path w="3225370" h="3229762">
                <a:moveTo>
                  <a:pt x="1355872" y="0"/>
                </a:moveTo>
                <a:cubicBezTo>
                  <a:pt x="1564636" y="0"/>
                  <a:pt x="1733872" y="169236"/>
                  <a:pt x="1733872" y="378000"/>
                </a:cubicBezTo>
                <a:cubicBezTo>
                  <a:pt x="1733872" y="530834"/>
                  <a:pt x="1643169" y="662483"/>
                  <a:pt x="1512292" y="721255"/>
                </a:cubicBezTo>
                <a:lnTo>
                  <a:pt x="1607042" y="1169019"/>
                </a:lnTo>
                <a:cubicBezTo>
                  <a:pt x="1611319" y="1167786"/>
                  <a:pt x="1615651" y="1167712"/>
                  <a:pt x="1620000" y="1167712"/>
                </a:cubicBezTo>
                <a:cubicBezTo>
                  <a:pt x="1828764" y="1167712"/>
                  <a:pt x="1998000" y="1336948"/>
                  <a:pt x="1998000" y="1545712"/>
                </a:cubicBezTo>
                <a:lnTo>
                  <a:pt x="1996362" y="1567711"/>
                </a:lnTo>
                <a:lnTo>
                  <a:pt x="2525816" y="1711728"/>
                </a:lnTo>
                <a:cubicBezTo>
                  <a:pt x="2591164" y="1602543"/>
                  <a:pt x="2710810" y="1530128"/>
                  <a:pt x="2847370" y="1530128"/>
                </a:cubicBezTo>
                <a:cubicBezTo>
                  <a:pt x="3056134" y="1530128"/>
                  <a:pt x="3225370" y="1699364"/>
                  <a:pt x="3225370" y="1908128"/>
                </a:cubicBezTo>
                <a:cubicBezTo>
                  <a:pt x="3225370" y="2116892"/>
                  <a:pt x="3056134" y="2286128"/>
                  <a:pt x="2847370" y="2286128"/>
                </a:cubicBezTo>
                <a:cubicBezTo>
                  <a:pt x="2638606" y="2286128"/>
                  <a:pt x="2469370" y="2116892"/>
                  <a:pt x="2469370" y="1908128"/>
                </a:cubicBezTo>
                <a:lnTo>
                  <a:pt x="2475505" y="1847275"/>
                </a:lnTo>
                <a:lnTo>
                  <a:pt x="1957861" y="1706471"/>
                </a:lnTo>
                <a:cubicBezTo>
                  <a:pt x="1922674" y="1789256"/>
                  <a:pt x="1855841" y="1854310"/>
                  <a:pt x="1773397" y="1890608"/>
                </a:cubicBezTo>
                <a:lnTo>
                  <a:pt x="1908290" y="2478637"/>
                </a:lnTo>
                <a:cubicBezTo>
                  <a:pt x="2094333" y="2500701"/>
                  <a:pt x="2237929" y="2659462"/>
                  <a:pt x="2237929" y="2851762"/>
                </a:cubicBezTo>
                <a:cubicBezTo>
                  <a:pt x="2237929" y="3060526"/>
                  <a:pt x="2068693" y="3229762"/>
                  <a:pt x="1859929" y="3229762"/>
                </a:cubicBezTo>
                <a:cubicBezTo>
                  <a:pt x="1651165" y="3229762"/>
                  <a:pt x="1481929" y="3060526"/>
                  <a:pt x="1481929" y="2851762"/>
                </a:cubicBezTo>
                <a:cubicBezTo>
                  <a:pt x="1481929" y="2676759"/>
                  <a:pt x="1600854" y="2529533"/>
                  <a:pt x="1762693" y="2487978"/>
                </a:cubicBezTo>
                <a:lnTo>
                  <a:pt x="1632951" y="1922407"/>
                </a:lnTo>
                <a:cubicBezTo>
                  <a:pt x="1628677" y="1923639"/>
                  <a:pt x="1624347" y="1923712"/>
                  <a:pt x="1620000" y="1923712"/>
                </a:cubicBezTo>
                <a:cubicBezTo>
                  <a:pt x="1474614" y="1923712"/>
                  <a:pt x="1348399" y="1841634"/>
                  <a:pt x="1286703" y="1720478"/>
                </a:cubicBezTo>
                <a:lnTo>
                  <a:pt x="726463" y="1950491"/>
                </a:lnTo>
                <a:cubicBezTo>
                  <a:pt x="745503" y="1995553"/>
                  <a:pt x="756000" y="2045092"/>
                  <a:pt x="756000" y="2097083"/>
                </a:cubicBezTo>
                <a:cubicBezTo>
                  <a:pt x="756000" y="2305847"/>
                  <a:pt x="586764" y="2475083"/>
                  <a:pt x="378000" y="2475083"/>
                </a:cubicBezTo>
                <a:cubicBezTo>
                  <a:pt x="169236" y="2475083"/>
                  <a:pt x="0" y="2305847"/>
                  <a:pt x="0" y="2097083"/>
                </a:cubicBezTo>
                <a:cubicBezTo>
                  <a:pt x="0" y="1888319"/>
                  <a:pt x="169236" y="1719083"/>
                  <a:pt x="378000" y="1719083"/>
                </a:cubicBezTo>
                <a:cubicBezTo>
                  <a:pt x="481765" y="1719083"/>
                  <a:pt x="575764" y="1760894"/>
                  <a:pt x="643957" y="1828700"/>
                </a:cubicBezTo>
                <a:lnTo>
                  <a:pt x="1245626" y="1581679"/>
                </a:lnTo>
                <a:cubicBezTo>
                  <a:pt x="1242578" y="1569964"/>
                  <a:pt x="1242000" y="1557905"/>
                  <a:pt x="1242000" y="1545712"/>
                </a:cubicBezTo>
                <a:cubicBezTo>
                  <a:pt x="1242000" y="1391666"/>
                  <a:pt x="1334148" y="1259142"/>
                  <a:pt x="1466584" y="1200827"/>
                </a:cubicBezTo>
                <a:lnTo>
                  <a:pt x="1372109" y="754363"/>
                </a:lnTo>
                <a:cubicBezTo>
                  <a:pt x="1366762" y="755885"/>
                  <a:pt x="1361331" y="756000"/>
                  <a:pt x="1355872" y="756000"/>
                </a:cubicBezTo>
                <a:cubicBezTo>
                  <a:pt x="1147108" y="756000"/>
                  <a:pt x="977872" y="586764"/>
                  <a:pt x="977872" y="378000"/>
                </a:cubicBezTo>
                <a:cubicBezTo>
                  <a:pt x="977872" y="169236"/>
                  <a:pt x="1147108" y="0"/>
                  <a:pt x="135587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46" name="Block Arc 20">
            <a:extLst>
              <a:ext uri="{FF2B5EF4-FFF2-40B4-BE49-F238E27FC236}">
                <a16:creationId xmlns:a16="http://schemas.microsoft.com/office/drawing/2014/main" id="{2D828605-9A71-F4BA-3974-DB94CD5E2B54}"/>
              </a:ext>
            </a:extLst>
          </p:cNvPr>
          <p:cNvSpPr>
            <a:spLocks noChangeAspect="1"/>
          </p:cNvSpPr>
          <p:nvPr/>
        </p:nvSpPr>
        <p:spPr>
          <a:xfrm rot="10800000">
            <a:off x="2686030" y="5037825"/>
            <a:ext cx="488619" cy="529812"/>
          </a:xfrm>
          <a:custGeom>
            <a:avLst/>
            <a:gdLst/>
            <a:ahLst/>
            <a:cxnLst/>
            <a:rect l="l" t="t" r="r" b="b"/>
            <a:pathLst>
              <a:path w="2958558" h="3207983">
                <a:moveTo>
                  <a:pt x="376920" y="2960896"/>
                </a:moveTo>
                <a:cubicBezTo>
                  <a:pt x="266613" y="2960896"/>
                  <a:pt x="177192" y="2871475"/>
                  <a:pt x="177192" y="2761168"/>
                </a:cubicBezTo>
                <a:cubicBezTo>
                  <a:pt x="177192" y="2650861"/>
                  <a:pt x="266613" y="2561440"/>
                  <a:pt x="376920" y="2561440"/>
                </a:cubicBezTo>
                <a:cubicBezTo>
                  <a:pt x="487227" y="2561440"/>
                  <a:pt x="576648" y="2650861"/>
                  <a:pt x="576648" y="2761168"/>
                </a:cubicBezTo>
                <a:cubicBezTo>
                  <a:pt x="576648" y="2871475"/>
                  <a:pt x="487227" y="2960896"/>
                  <a:pt x="376920" y="2960896"/>
                </a:cubicBezTo>
                <a:close/>
                <a:moveTo>
                  <a:pt x="376921" y="3072323"/>
                </a:moveTo>
                <a:cubicBezTo>
                  <a:pt x="539434" y="3072323"/>
                  <a:pt x="671176" y="2940581"/>
                  <a:pt x="671176" y="2778068"/>
                </a:cubicBezTo>
                <a:cubicBezTo>
                  <a:pt x="671176" y="2615555"/>
                  <a:pt x="539434" y="2483813"/>
                  <a:pt x="376921" y="2483813"/>
                </a:cubicBezTo>
                <a:cubicBezTo>
                  <a:pt x="214408" y="2483813"/>
                  <a:pt x="82666" y="2615555"/>
                  <a:pt x="82666" y="2778068"/>
                </a:cubicBezTo>
                <a:cubicBezTo>
                  <a:pt x="82666" y="2940581"/>
                  <a:pt x="214408" y="3072323"/>
                  <a:pt x="376921" y="3072323"/>
                </a:cubicBezTo>
                <a:close/>
                <a:moveTo>
                  <a:pt x="2379939" y="3207575"/>
                </a:moveTo>
                <a:cubicBezTo>
                  <a:pt x="2342159" y="3210380"/>
                  <a:pt x="2303308" y="3198772"/>
                  <a:pt x="2272342" y="3172087"/>
                </a:cubicBezTo>
                <a:cubicBezTo>
                  <a:pt x="2210411" y="3118717"/>
                  <a:pt x="2203469" y="3025247"/>
                  <a:pt x="2256839" y="2963315"/>
                </a:cubicBezTo>
                <a:cubicBezTo>
                  <a:pt x="2292137" y="2922355"/>
                  <a:pt x="2344975" y="2905450"/>
                  <a:pt x="2394194" y="2916618"/>
                </a:cubicBezTo>
                <a:lnTo>
                  <a:pt x="2482323" y="2842744"/>
                </a:lnTo>
                <a:lnTo>
                  <a:pt x="2486558" y="2847797"/>
                </a:lnTo>
                <a:cubicBezTo>
                  <a:pt x="2638916" y="2767056"/>
                  <a:pt x="2628462" y="2744879"/>
                  <a:pt x="2689889" y="2690172"/>
                </a:cubicBezTo>
                <a:cubicBezTo>
                  <a:pt x="2722819" y="2655246"/>
                  <a:pt x="2732363" y="2657367"/>
                  <a:pt x="2726376" y="2568558"/>
                </a:cubicBezTo>
                <a:lnTo>
                  <a:pt x="2730335" y="2568172"/>
                </a:lnTo>
                <a:lnTo>
                  <a:pt x="2726098" y="2568172"/>
                </a:lnTo>
                <a:lnTo>
                  <a:pt x="2726098" y="2140027"/>
                </a:lnTo>
                <a:lnTo>
                  <a:pt x="2686068" y="2140105"/>
                </a:lnTo>
                <a:cubicBezTo>
                  <a:pt x="2685662" y="1932305"/>
                  <a:pt x="2574529" y="1740506"/>
                  <a:pt x="2394530" y="1636956"/>
                </a:cubicBezTo>
                <a:cubicBezTo>
                  <a:pt x="2214320" y="1533284"/>
                  <a:pt x="1992511" y="1533845"/>
                  <a:pt x="1812826" y="1638426"/>
                </a:cubicBezTo>
                <a:cubicBezTo>
                  <a:pt x="1633353" y="1742884"/>
                  <a:pt x="1523189" y="1935240"/>
                  <a:pt x="1523830" y="2143038"/>
                </a:cubicBezTo>
                <a:lnTo>
                  <a:pt x="1483625" y="2143162"/>
                </a:lnTo>
                <a:lnTo>
                  <a:pt x="1483625" y="2568172"/>
                </a:lnTo>
                <a:lnTo>
                  <a:pt x="1479388" y="2568172"/>
                </a:lnTo>
                <a:lnTo>
                  <a:pt x="1483347" y="2568558"/>
                </a:lnTo>
                <a:cubicBezTo>
                  <a:pt x="1477359" y="2657367"/>
                  <a:pt x="1486903" y="2655246"/>
                  <a:pt x="1519833" y="2690172"/>
                </a:cubicBezTo>
                <a:cubicBezTo>
                  <a:pt x="1581261" y="2744879"/>
                  <a:pt x="1570806" y="2767057"/>
                  <a:pt x="1723166" y="2847797"/>
                </a:cubicBezTo>
                <a:lnTo>
                  <a:pt x="1727402" y="2842744"/>
                </a:lnTo>
                <a:lnTo>
                  <a:pt x="1815530" y="2916618"/>
                </a:lnTo>
                <a:cubicBezTo>
                  <a:pt x="1864749" y="2905450"/>
                  <a:pt x="1917587" y="2922356"/>
                  <a:pt x="1952884" y="2963315"/>
                </a:cubicBezTo>
                <a:cubicBezTo>
                  <a:pt x="2006254" y="3025247"/>
                  <a:pt x="1999313" y="3118717"/>
                  <a:pt x="1937381" y="3172087"/>
                </a:cubicBezTo>
                <a:cubicBezTo>
                  <a:pt x="1906416" y="3198772"/>
                  <a:pt x="1867565" y="3210380"/>
                  <a:pt x="1829785" y="3207575"/>
                </a:cubicBezTo>
                <a:cubicBezTo>
                  <a:pt x="1792004" y="3204769"/>
                  <a:pt x="1755294" y="3187551"/>
                  <a:pt x="1728609" y="3156586"/>
                </a:cubicBezTo>
                <a:cubicBezTo>
                  <a:pt x="1704170" y="3128225"/>
                  <a:pt x="1692377" y="3093251"/>
                  <a:pt x="1694258" y="3058558"/>
                </a:cubicBezTo>
                <a:lnTo>
                  <a:pt x="1607474" y="2985811"/>
                </a:lnTo>
                <a:lnTo>
                  <a:pt x="1609754" y="2983092"/>
                </a:lnTo>
                <a:cubicBezTo>
                  <a:pt x="1505378" y="2914609"/>
                  <a:pt x="1454899" y="2874388"/>
                  <a:pt x="1372959" y="2808609"/>
                </a:cubicBezTo>
                <a:cubicBezTo>
                  <a:pt x="1301402" y="2768123"/>
                  <a:pt x="1295976" y="2652344"/>
                  <a:pt x="1300245" y="2568172"/>
                </a:cubicBezTo>
                <a:lnTo>
                  <a:pt x="1296941" y="2568172"/>
                </a:lnTo>
                <a:lnTo>
                  <a:pt x="1296941" y="2143739"/>
                </a:lnTo>
                <a:lnTo>
                  <a:pt x="1251342" y="2143880"/>
                </a:lnTo>
                <a:cubicBezTo>
                  <a:pt x="1250400" y="1838694"/>
                  <a:pt x="1412261" y="1556194"/>
                  <a:pt x="1675942" y="1402813"/>
                </a:cubicBezTo>
                <a:cubicBezTo>
                  <a:pt x="1778114" y="1343381"/>
                  <a:pt x="1889554" y="1306836"/>
                  <a:pt x="2003205" y="1293823"/>
                </a:cubicBezTo>
                <a:lnTo>
                  <a:pt x="2003205" y="878785"/>
                </a:lnTo>
                <a:lnTo>
                  <a:pt x="1998176" y="878621"/>
                </a:lnTo>
                <a:cubicBezTo>
                  <a:pt x="2009560" y="630102"/>
                  <a:pt x="1847671" y="398939"/>
                  <a:pt x="1584243" y="287563"/>
                </a:cubicBezTo>
                <a:cubicBezTo>
                  <a:pt x="1373323" y="198386"/>
                  <a:pt x="1125012" y="198092"/>
                  <a:pt x="913796" y="286769"/>
                </a:cubicBezTo>
                <a:cubicBezTo>
                  <a:pt x="650203" y="397436"/>
                  <a:pt x="487575" y="627955"/>
                  <a:pt x="497878" y="876315"/>
                </a:cubicBezTo>
                <a:lnTo>
                  <a:pt x="492947" y="876461"/>
                </a:lnTo>
                <a:lnTo>
                  <a:pt x="492947" y="2424958"/>
                </a:lnTo>
                <a:cubicBezTo>
                  <a:pt x="646520" y="2471832"/>
                  <a:pt x="757382" y="2615059"/>
                  <a:pt x="757382" y="2784179"/>
                </a:cubicBezTo>
                <a:cubicBezTo>
                  <a:pt x="757382" y="2993324"/>
                  <a:pt x="587836" y="3162870"/>
                  <a:pt x="378691" y="3162870"/>
                </a:cubicBezTo>
                <a:cubicBezTo>
                  <a:pt x="169546" y="3162870"/>
                  <a:pt x="0" y="2993324"/>
                  <a:pt x="0" y="2784179"/>
                </a:cubicBezTo>
                <a:cubicBezTo>
                  <a:pt x="0" y="2610447"/>
                  <a:pt x="116991" y="2464039"/>
                  <a:pt x="276947" y="2421074"/>
                </a:cubicBezTo>
                <a:lnTo>
                  <a:pt x="276947" y="783746"/>
                </a:lnTo>
                <a:lnTo>
                  <a:pt x="281758" y="783746"/>
                </a:lnTo>
                <a:cubicBezTo>
                  <a:pt x="307533" y="493124"/>
                  <a:pt x="502412" y="231983"/>
                  <a:pt x="801266" y="95774"/>
                </a:cubicBezTo>
                <a:cubicBezTo>
                  <a:pt x="1082323" y="-32324"/>
                  <a:pt x="1416727" y="-31901"/>
                  <a:pt x="1697364" y="96907"/>
                </a:cubicBezTo>
                <a:cubicBezTo>
                  <a:pt x="1994951" y="233494"/>
                  <a:pt x="2188714" y="494056"/>
                  <a:pt x="2214549" y="783746"/>
                </a:cubicBezTo>
                <a:lnTo>
                  <a:pt x="2219205" y="783746"/>
                </a:lnTo>
                <a:lnTo>
                  <a:pt x="2219205" y="1295162"/>
                </a:lnTo>
                <a:cubicBezTo>
                  <a:pt x="2327099" y="1309357"/>
                  <a:pt x="2432799" y="1344641"/>
                  <a:pt x="2530224" y="1400656"/>
                </a:cubicBezTo>
                <a:cubicBezTo>
                  <a:pt x="2794677" y="1552703"/>
                  <a:pt x="2957961" y="1834385"/>
                  <a:pt x="2958558" y="2139573"/>
                </a:cubicBezTo>
                <a:lnTo>
                  <a:pt x="2912782" y="2139663"/>
                </a:lnTo>
                <a:lnTo>
                  <a:pt x="2912782" y="2568172"/>
                </a:lnTo>
                <a:lnTo>
                  <a:pt x="2909478" y="2568172"/>
                </a:lnTo>
                <a:cubicBezTo>
                  <a:pt x="2913747" y="2652344"/>
                  <a:pt x="2908320" y="2768123"/>
                  <a:pt x="2836763" y="2808609"/>
                </a:cubicBezTo>
                <a:cubicBezTo>
                  <a:pt x="2754824" y="2874388"/>
                  <a:pt x="2704345" y="2914609"/>
                  <a:pt x="2599970" y="2983091"/>
                </a:cubicBezTo>
                <a:lnTo>
                  <a:pt x="2602250" y="2985811"/>
                </a:lnTo>
                <a:lnTo>
                  <a:pt x="2515466" y="3058559"/>
                </a:lnTo>
                <a:cubicBezTo>
                  <a:pt x="2517346" y="3093252"/>
                  <a:pt x="2505554" y="3128225"/>
                  <a:pt x="2481114" y="3156586"/>
                </a:cubicBezTo>
                <a:cubicBezTo>
                  <a:pt x="2454429" y="3187551"/>
                  <a:pt x="2417719" y="3204769"/>
                  <a:pt x="2379939" y="320757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47" name="Block Arc 11">
            <a:extLst>
              <a:ext uri="{FF2B5EF4-FFF2-40B4-BE49-F238E27FC236}">
                <a16:creationId xmlns:a16="http://schemas.microsoft.com/office/drawing/2014/main" id="{9E5CB819-3E0F-898E-1EA3-31C26C46C196}"/>
              </a:ext>
            </a:extLst>
          </p:cNvPr>
          <p:cNvSpPr/>
          <p:nvPr/>
        </p:nvSpPr>
        <p:spPr>
          <a:xfrm rot="10800000">
            <a:off x="6097738" y="5022169"/>
            <a:ext cx="320105" cy="520850"/>
          </a:xfrm>
          <a:custGeom>
            <a:avLst/>
            <a:gdLst/>
            <a:ahLst/>
            <a:cxnLst/>
            <a:rect l="l" t="t" r="r" b="b"/>
            <a:pathLst>
              <a:path w="3636337" h="7138182">
                <a:moveTo>
                  <a:pt x="1563551" y="3029061"/>
                </a:moveTo>
                <a:lnTo>
                  <a:pt x="1563551" y="1171769"/>
                </a:lnTo>
                <a:cubicBezTo>
                  <a:pt x="1444523" y="1201084"/>
                  <a:pt x="1330799" y="1254073"/>
                  <a:pt x="1228219" y="1328453"/>
                </a:cubicBezTo>
                <a:cubicBezTo>
                  <a:pt x="927220" y="1546705"/>
                  <a:pt x="771440" y="1913395"/>
                  <a:pt x="823311" y="2281559"/>
                </a:cubicBezTo>
                <a:cubicBezTo>
                  <a:pt x="886035" y="2761950"/>
                  <a:pt x="1181988" y="2923981"/>
                  <a:pt x="1563551" y="3029061"/>
                </a:cubicBezTo>
                <a:close/>
                <a:moveTo>
                  <a:pt x="2056123" y="5971053"/>
                </a:moveTo>
                <a:cubicBezTo>
                  <a:pt x="2180706" y="5941789"/>
                  <a:pt x="2300029" y="5887431"/>
                  <a:pt x="2407191" y="5809729"/>
                </a:cubicBezTo>
                <a:cubicBezTo>
                  <a:pt x="2708190" y="5591477"/>
                  <a:pt x="2863970" y="5224787"/>
                  <a:pt x="2812099" y="4856623"/>
                </a:cubicBezTo>
                <a:cubicBezTo>
                  <a:pt x="2712300" y="4365494"/>
                  <a:pt x="2419393" y="4148018"/>
                  <a:pt x="2056123" y="4007016"/>
                </a:cubicBezTo>
                <a:close/>
                <a:moveTo>
                  <a:pt x="2056123" y="7138182"/>
                </a:moveTo>
                <a:lnTo>
                  <a:pt x="1563551" y="7138182"/>
                </a:lnTo>
                <a:lnTo>
                  <a:pt x="1563551" y="6796553"/>
                </a:lnTo>
                <a:cubicBezTo>
                  <a:pt x="1376287" y="6771102"/>
                  <a:pt x="1191751" y="6715291"/>
                  <a:pt x="1016794" y="6629471"/>
                </a:cubicBezTo>
                <a:cubicBezTo>
                  <a:pt x="412303" y="6332946"/>
                  <a:pt x="21102" y="5726704"/>
                  <a:pt x="0" y="5053734"/>
                </a:cubicBezTo>
                <a:lnTo>
                  <a:pt x="813973" y="5028205"/>
                </a:lnTo>
                <a:cubicBezTo>
                  <a:pt x="825624" y="5399818"/>
                  <a:pt x="1041643" y="5734588"/>
                  <a:pt x="1375441" y="5898325"/>
                </a:cubicBezTo>
                <a:cubicBezTo>
                  <a:pt x="1436179" y="5928119"/>
                  <a:pt x="1499008" y="5951362"/>
                  <a:pt x="1563551" y="5965918"/>
                </a:cubicBezTo>
                <a:lnTo>
                  <a:pt x="1563551" y="3847635"/>
                </a:lnTo>
                <a:cubicBezTo>
                  <a:pt x="920238" y="3662345"/>
                  <a:pt x="233045" y="3450393"/>
                  <a:pt x="16852" y="2382091"/>
                </a:cubicBezTo>
                <a:cubicBezTo>
                  <a:pt x="-73403" y="1719933"/>
                  <a:pt x="208577" y="1061859"/>
                  <a:pt x="750173" y="669157"/>
                </a:cubicBezTo>
                <a:cubicBezTo>
                  <a:pt x="994931" y="491686"/>
                  <a:pt x="1274723" y="381458"/>
                  <a:pt x="1563551" y="341319"/>
                </a:cubicBezTo>
                <a:lnTo>
                  <a:pt x="1563551" y="0"/>
                </a:lnTo>
                <a:lnTo>
                  <a:pt x="2056123" y="0"/>
                </a:lnTo>
                <a:lnTo>
                  <a:pt x="2056123" y="339268"/>
                </a:lnTo>
                <a:cubicBezTo>
                  <a:pt x="2248752" y="363969"/>
                  <a:pt x="2438747" y="420481"/>
                  <a:pt x="2618616" y="508711"/>
                </a:cubicBezTo>
                <a:cubicBezTo>
                  <a:pt x="3223107" y="805237"/>
                  <a:pt x="3614308" y="1411478"/>
                  <a:pt x="3635410" y="2084448"/>
                </a:cubicBezTo>
                <a:lnTo>
                  <a:pt x="2821437" y="2109978"/>
                </a:lnTo>
                <a:cubicBezTo>
                  <a:pt x="2809786" y="1738364"/>
                  <a:pt x="2593767" y="1403594"/>
                  <a:pt x="2259969" y="1239857"/>
                </a:cubicBezTo>
                <a:cubicBezTo>
                  <a:pt x="2194243" y="1207617"/>
                  <a:pt x="2126069" y="1183046"/>
                  <a:pt x="2056123" y="1168235"/>
                </a:cubicBezTo>
                <a:lnTo>
                  <a:pt x="2056123" y="3150890"/>
                </a:lnTo>
                <a:cubicBezTo>
                  <a:pt x="2675271" y="3303511"/>
                  <a:pt x="3347939" y="3564428"/>
                  <a:pt x="3618512" y="4743007"/>
                </a:cubicBezTo>
                <a:cubicBezTo>
                  <a:pt x="3712448" y="5409725"/>
                  <a:pt x="3430336" y="6073786"/>
                  <a:pt x="2885237" y="6469025"/>
                </a:cubicBezTo>
                <a:cubicBezTo>
                  <a:pt x="2636047" y="6649712"/>
                  <a:pt x="2350538" y="6760700"/>
                  <a:pt x="2056123" y="679874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48" name="Rectangle 21">
            <a:extLst>
              <a:ext uri="{FF2B5EF4-FFF2-40B4-BE49-F238E27FC236}">
                <a16:creationId xmlns:a16="http://schemas.microsoft.com/office/drawing/2014/main" id="{62311F4C-6A9C-061D-DD59-208973F36C48}"/>
              </a:ext>
            </a:extLst>
          </p:cNvPr>
          <p:cNvSpPr/>
          <p:nvPr/>
        </p:nvSpPr>
        <p:spPr>
          <a:xfrm>
            <a:off x="4365365" y="5161033"/>
            <a:ext cx="505898" cy="283399"/>
          </a:xfrm>
          <a:custGeom>
            <a:avLst/>
            <a:gdLst/>
            <a:ahLst/>
            <a:cxnLst/>
            <a:rect l="l" t="t" r="r" b="b"/>
            <a:pathLst>
              <a:path w="4560938" h="2554996">
                <a:moveTo>
                  <a:pt x="2315585" y="1351978"/>
                </a:moveTo>
                <a:lnTo>
                  <a:pt x="2315585" y="1608128"/>
                </a:lnTo>
                <a:cubicBezTo>
                  <a:pt x="2332000" y="1604085"/>
                  <a:pt x="2347685" y="1596777"/>
                  <a:pt x="2361832" y="1586519"/>
                </a:cubicBezTo>
                <a:cubicBezTo>
                  <a:pt x="2403345" y="1556419"/>
                  <a:pt x="2424829" y="1505846"/>
                  <a:pt x="2417675" y="1455070"/>
                </a:cubicBezTo>
                <a:cubicBezTo>
                  <a:pt x="2409025" y="1388817"/>
                  <a:pt x="2368208" y="1366470"/>
                  <a:pt x="2315585" y="1351978"/>
                </a:cubicBezTo>
                <a:close/>
                <a:moveTo>
                  <a:pt x="3612086" y="989467"/>
                </a:moveTo>
                <a:cubicBezTo>
                  <a:pt x="3453010" y="989467"/>
                  <a:pt x="3324054" y="1118423"/>
                  <a:pt x="3324054" y="1277499"/>
                </a:cubicBezTo>
                <a:cubicBezTo>
                  <a:pt x="3324054" y="1436575"/>
                  <a:pt x="3453010" y="1565531"/>
                  <a:pt x="3612086" y="1565531"/>
                </a:cubicBezTo>
                <a:cubicBezTo>
                  <a:pt x="3771162" y="1565531"/>
                  <a:pt x="3900118" y="1436575"/>
                  <a:pt x="3900118" y="1277499"/>
                </a:cubicBezTo>
                <a:cubicBezTo>
                  <a:pt x="3900118" y="1118423"/>
                  <a:pt x="3771162" y="989467"/>
                  <a:pt x="3612086" y="989467"/>
                </a:cubicBezTo>
                <a:close/>
                <a:moveTo>
                  <a:pt x="948854" y="989467"/>
                </a:moveTo>
                <a:cubicBezTo>
                  <a:pt x="789778" y="989467"/>
                  <a:pt x="660822" y="1118423"/>
                  <a:pt x="660822" y="1277499"/>
                </a:cubicBezTo>
                <a:cubicBezTo>
                  <a:pt x="660822" y="1436575"/>
                  <a:pt x="789778" y="1565531"/>
                  <a:pt x="948854" y="1565531"/>
                </a:cubicBezTo>
                <a:cubicBezTo>
                  <a:pt x="1107930" y="1565531"/>
                  <a:pt x="1236886" y="1436575"/>
                  <a:pt x="1236886" y="1277499"/>
                </a:cubicBezTo>
                <a:cubicBezTo>
                  <a:pt x="1236886" y="1118423"/>
                  <a:pt x="1107930" y="989467"/>
                  <a:pt x="948854" y="989467"/>
                </a:cubicBezTo>
                <a:close/>
                <a:moveTo>
                  <a:pt x="2247651" y="946230"/>
                </a:moveTo>
                <a:cubicBezTo>
                  <a:pt x="2230469" y="950266"/>
                  <a:pt x="2214012" y="957763"/>
                  <a:pt x="2199233" y="968479"/>
                </a:cubicBezTo>
                <a:cubicBezTo>
                  <a:pt x="2157721" y="998579"/>
                  <a:pt x="2136236" y="1049152"/>
                  <a:pt x="2143390" y="1099928"/>
                </a:cubicBezTo>
                <a:cubicBezTo>
                  <a:pt x="2157154" y="1167662"/>
                  <a:pt x="2197550" y="1197656"/>
                  <a:pt x="2247651" y="1217102"/>
                </a:cubicBezTo>
                <a:close/>
                <a:moveTo>
                  <a:pt x="2247651" y="785264"/>
                </a:moveTo>
                <a:lnTo>
                  <a:pt x="2315585" y="785264"/>
                </a:lnTo>
                <a:lnTo>
                  <a:pt x="2315585" y="832380"/>
                </a:lnTo>
                <a:cubicBezTo>
                  <a:pt x="2341411" y="835890"/>
                  <a:pt x="2366862" y="843587"/>
                  <a:pt x="2390991" y="855423"/>
                </a:cubicBezTo>
                <a:cubicBezTo>
                  <a:pt x="2474360" y="896319"/>
                  <a:pt x="2528313" y="979930"/>
                  <a:pt x="2531223" y="1072743"/>
                </a:cubicBezTo>
                <a:lnTo>
                  <a:pt x="2418963" y="1076264"/>
                </a:lnTo>
                <a:cubicBezTo>
                  <a:pt x="2417356" y="1025012"/>
                  <a:pt x="2387564" y="978842"/>
                  <a:pt x="2341528" y="956260"/>
                </a:cubicBezTo>
                <a:cubicBezTo>
                  <a:pt x="2333151" y="952151"/>
                  <a:pt x="2324486" y="948946"/>
                  <a:pt x="2315585" y="946938"/>
                </a:cubicBezTo>
                <a:lnTo>
                  <a:pt x="2315585" y="1239083"/>
                </a:lnTo>
                <a:cubicBezTo>
                  <a:pt x="2404308" y="1264638"/>
                  <a:pt x="2499083" y="1293869"/>
                  <a:pt x="2528899" y="1441205"/>
                </a:cubicBezTo>
                <a:cubicBezTo>
                  <a:pt x="2541347" y="1532528"/>
                  <a:pt x="2502457" y="1623287"/>
                  <a:pt x="2427762" y="1677447"/>
                </a:cubicBezTo>
                <a:cubicBezTo>
                  <a:pt x="2394006" y="1701923"/>
                  <a:pt x="2355419" y="1717125"/>
                  <a:pt x="2315585" y="1722661"/>
                </a:cubicBezTo>
                <a:lnTo>
                  <a:pt x="2315585" y="1769734"/>
                </a:lnTo>
                <a:lnTo>
                  <a:pt x="2247651" y="1769734"/>
                </a:lnTo>
                <a:lnTo>
                  <a:pt x="2247651" y="1722944"/>
                </a:lnTo>
                <a:cubicBezTo>
                  <a:pt x="2221084" y="1719537"/>
                  <a:pt x="2194881" y="1711743"/>
                  <a:pt x="2170074" y="1699575"/>
                </a:cubicBezTo>
                <a:cubicBezTo>
                  <a:pt x="2086705" y="1658679"/>
                  <a:pt x="2032752" y="1575069"/>
                  <a:pt x="2029842" y="1482255"/>
                </a:cubicBezTo>
                <a:lnTo>
                  <a:pt x="2142102" y="1478734"/>
                </a:lnTo>
                <a:cubicBezTo>
                  <a:pt x="2143709" y="1529986"/>
                  <a:pt x="2173501" y="1576156"/>
                  <a:pt x="2219537" y="1598738"/>
                </a:cubicBezTo>
                <a:cubicBezTo>
                  <a:pt x="2228602" y="1603184"/>
                  <a:pt x="2238004" y="1606573"/>
                  <a:pt x="2247651" y="1608616"/>
                </a:cubicBezTo>
                <a:lnTo>
                  <a:pt x="2247651" y="1335176"/>
                </a:lnTo>
                <a:cubicBezTo>
                  <a:pt x="2162261" y="1314127"/>
                  <a:pt x="2069489" y="1278142"/>
                  <a:pt x="2032173" y="1115597"/>
                </a:cubicBezTo>
                <a:cubicBezTo>
                  <a:pt x="2019217" y="1023646"/>
                  <a:pt x="2058125" y="932061"/>
                  <a:pt x="2133303" y="877552"/>
                </a:cubicBezTo>
                <a:cubicBezTo>
                  <a:pt x="2167670" y="852632"/>
                  <a:pt x="2207046" y="837325"/>
                  <a:pt x="2247651" y="832077"/>
                </a:cubicBezTo>
                <a:close/>
                <a:moveTo>
                  <a:pt x="2280470" y="617534"/>
                </a:moveTo>
                <a:cubicBezTo>
                  <a:pt x="1915981" y="617534"/>
                  <a:pt x="1620504" y="913011"/>
                  <a:pt x="1620504" y="1277500"/>
                </a:cubicBezTo>
                <a:cubicBezTo>
                  <a:pt x="1620504" y="1641989"/>
                  <a:pt x="1915981" y="1937466"/>
                  <a:pt x="2280470" y="1937466"/>
                </a:cubicBezTo>
                <a:cubicBezTo>
                  <a:pt x="2644959" y="1937466"/>
                  <a:pt x="2940436" y="1641989"/>
                  <a:pt x="2940436" y="1277500"/>
                </a:cubicBezTo>
                <a:cubicBezTo>
                  <a:pt x="2940436" y="913011"/>
                  <a:pt x="2644959" y="617534"/>
                  <a:pt x="2280470" y="617534"/>
                </a:cubicBezTo>
                <a:close/>
                <a:moveTo>
                  <a:pt x="284505" y="265281"/>
                </a:moveTo>
                <a:lnTo>
                  <a:pt x="4276434" y="265281"/>
                </a:lnTo>
                <a:lnTo>
                  <a:pt x="4276434" y="2289716"/>
                </a:lnTo>
                <a:lnTo>
                  <a:pt x="284505" y="2289716"/>
                </a:lnTo>
                <a:close/>
                <a:moveTo>
                  <a:pt x="180344" y="148161"/>
                </a:moveTo>
                <a:lnTo>
                  <a:pt x="180344" y="2406836"/>
                </a:lnTo>
                <a:lnTo>
                  <a:pt x="4380595" y="2406836"/>
                </a:lnTo>
                <a:lnTo>
                  <a:pt x="4380595" y="148161"/>
                </a:lnTo>
                <a:close/>
                <a:moveTo>
                  <a:pt x="0" y="0"/>
                </a:moveTo>
                <a:lnTo>
                  <a:pt x="4560938" y="0"/>
                </a:lnTo>
                <a:lnTo>
                  <a:pt x="4560938" y="2554996"/>
                </a:lnTo>
                <a:lnTo>
                  <a:pt x="0" y="255499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49" name="Round Same Side Corner Rectangle 8">
            <a:extLst>
              <a:ext uri="{FF2B5EF4-FFF2-40B4-BE49-F238E27FC236}">
                <a16:creationId xmlns:a16="http://schemas.microsoft.com/office/drawing/2014/main" id="{B3DE65B6-78EB-5056-4D08-28AF12223932}"/>
              </a:ext>
            </a:extLst>
          </p:cNvPr>
          <p:cNvSpPr/>
          <p:nvPr/>
        </p:nvSpPr>
        <p:spPr>
          <a:xfrm>
            <a:off x="8449089" y="5062947"/>
            <a:ext cx="522441" cy="523242"/>
          </a:xfrm>
          <a:custGeom>
            <a:avLst/>
            <a:gdLst/>
            <a:ahLst/>
            <a:cxnLst/>
            <a:rect l="l" t="t" r="r" b="b"/>
            <a:pathLst>
              <a:path w="3197597" h="3202496">
                <a:moveTo>
                  <a:pt x="601421" y="1611393"/>
                </a:moveTo>
                <a:lnTo>
                  <a:pt x="2596176" y="1611393"/>
                </a:lnTo>
                <a:cubicBezTo>
                  <a:pt x="2928331" y="1611393"/>
                  <a:pt x="3197594" y="1880656"/>
                  <a:pt x="3197594" y="2212811"/>
                </a:cubicBezTo>
                <a:lnTo>
                  <a:pt x="3197594" y="2776360"/>
                </a:lnTo>
                <a:lnTo>
                  <a:pt x="3197597" y="2776360"/>
                </a:lnTo>
                <a:lnTo>
                  <a:pt x="3197597" y="2914824"/>
                </a:lnTo>
                <a:lnTo>
                  <a:pt x="3197198" y="2914824"/>
                </a:lnTo>
                <a:lnTo>
                  <a:pt x="3197198" y="3202496"/>
                </a:lnTo>
                <a:lnTo>
                  <a:pt x="398" y="3202496"/>
                </a:lnTo>
                <a:lnTo>
                  <a:pt x="398" y="2914824"/>
                </a:lnTo>
                <a:lnTo>
                  <a:pt x="0" y="2914824"/>
                </a:lnTo>
                <a:lnTo>
                  <a:pt x="0" y="2212811"/>
                </a:lnTo>
                <a:cubicBezTo>
                  <a:pt x="0" y="1880656"/>
                  <a:pt x="269266" y="1611393"/>
                  <a:pt x="601421" y="1611393"/>
                </a:cubicBezTo>
                <a:close/>
                <a:moveTo>
                  <a:pt x="1598801" y="0"/>
                </a:moveTo>
                <a:cubicBezTo>
                  <a:pt x="1998649" y="0"/>
                  <a:pt x="2322791" y="324142"/>
                  <a:pt x="2322791" y="723993"/>
                </a:cubicBezTo>
                <a:cubicBezTo>
                  <a:pt x="2322791" y="1123843"/>
                  <a:pt x="1998649" y="1447985"/>
                  <a:pt x="1598801" y="1447985"/>
                </a:cubicBezTo>
                <a:cubicBezTo>
                  <a:pt x="1198951" y="1447985"/>
                  <a:pt x="874809" y="1123843"/>
                  <a:pt x="874809" y="723993"/>
                </a:cubicBezTo>
                <a:cubicBezTo>
                  <a:pt x="874809" y="324142"/>
                  <a:pt x="1198951" y="0"/>
                  <a:pt x="159880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50" name="Rounded Rectangle 51">
            <a:extLst>
              <a:ext uri="{FF2B5EF4-FFF2-40B4-BE49-F238E27FC236}">
                <a16:creationId xmlns:a16="http://schemas.microsoft.com/office/drawing/2014/main" id="{81EF9863-2B84-4842-86C2-4E6BA180105C}"/>
              </a:ext>
            </a:extLst>
          </p:cNvPr>
          <p:cNvSpPr/>
          <p:nvPr/>
        </p:nvSpPr>
        <p:spPr>
          <a:xfrm rot="16200000" flipH="1">
            <a:off x="6830165" y="5991083"/>
            <a:ext cx="541566" cy="510026"/>
          </a:xfrm>
          <a:custGeom>
            <a:avLst/>
            <a:gdLst/>
            <a:ahLst/>
            <a:cxnLst/>
            <a:rect l="l" t="t" r="r" b="b"/>
            <a:pathLst>
              <a:path w="2928608" h="2758049">
                <a:moveTo>
                  <a:pt x="2797052" y="1199936"/>
                </a:moveTo>
                <a:lnTo>
                  <a:pt x="2797052" y="1541978"/>
                </a:lnTo>
                <a:cubicBezTo>
                  <a:pt x="2797052" y="1578306"/>
                  <a:pt x="2826502" y="1607756"/>
                  <a:pt x="2862830" y="1607756"/>
                </a:cubicBezTo>
                <a:lnTo>
                  <a:pt x="2862830" y="1607755"/>
                </a:lnTo>
                <a:cubicBezTo>
                  <a:pt x="2899158" y="1607755"/>
                  <a:pt x="2928608" y="1578305"/>
                  <a:pt x="2928608" y="1541977"/>
                </a:cubicBezTo>
                <a:lnTo>
                  <a:pt x="2928607" y="1199936"/>
                </a:lnTo>
                <a:cubicBezTo>
                  <a:pt x="2928607" y="1163608"/>
                  <a:pt x="2899158" y="1134159"/>
                  <a:pt x="2862830" y="1134158"/>
                </a:cubicBezTo>
                <a:cubicBezTo>
                  <a:pt x="2826502" y="1134159"/>
                  <a:pt x="2797052" y="1163608"/>
                  <a:pt x="2797052" y="1199936"/>
                </a:cubicBezTo>
                <a:close/>
                <a:moveTo>
                  <a:pt x="2593193" y="1147315"/>
                </a:moveTo>
                <a:lnTo>
                  <a:pt x="2593193" y="1594601"/>
                </a:lnTo>
                <a:cubicBezTo>
                  <a:pt x="2593193" y="1630929"/>
                  <a:pt x="2622643" y="1660379"/>
                  <a:pt x="2658971" y="1660379"/>
                </a:cubicBezTo>
                <a:lnTo>
                  <a:pt x="2658971" y="1660378"/>
                </a:lnTo>
                <a:cubicBezTo>
                  <a:pt x="2695299" y="1660378"/>
                  <a:pt x="2724749" y="1630928"/>
                  <a:pt x="2724749" y="1594600"/>
                </a:cubicBezTo>
                <a:lnTo>
                  <a:pt x="2724748" y="1147315"/>
                </a:lnTo>
                <a:cubicBezTo>
                  <a:pt x="2724748" y="1110987"/>
                  <a:pt x="2695299" y="1081538"/>
                  <a:pt x="2658971" y="1081537"/>
                </a:cubicBezTo>
                <a:cubicBezTo>
                  <a:pt x="2622643" y="1081538"/>
                  <a:pt x="2593193" y="1110987"/>
                  <a:pt x="2593193" y="1147315"/>
                </a:cubicBezTo>
                <a:close/>
                <a:moveTo>
                  <a:pt x="2389334" y="1121004"/>
                </a:moveTo>
                <a:lnTo>
                  <a:pt x="2389334" y="1620912"/>
                </a:lnTo>
                <a:cubicBezTo>
                  <a:pt x="2389334" y="1657240"/>
                  <a:pt x="2418784" y="1686690"/>
                  <a:pt x="2455112" y="1686690"/>
                </a:cubicBezTo>
                <a:lnTo>
                  <a:pt x="2455112" y="1686689"/>
                </a:lnTo>
                <a:cubicBezTo>
                  <a:pt x="2491440" y="1686689"/>
                  <a:pt x="2520890" y="1657239"/>
                  <a:pt x="2520890" y="1620911"/>
                </a:cubicBezTo>
                <a:lnTo>
                  <a:pt x="2520889" y="1121004"/>
                </a:lnTo>
                <a:cubicBezTo>
                  <a:pt x="2520889" y="1084676"/>
                  <a:pt x="2491440" y="1055227"/>
                  <a:pt x="2455112" y="1055226"/>
                </a:cubicBezTo>
                <a:cubicBezTo>
                  <a:pt x="2418784" y="1055227"/>
                  <a:pt x="2389334" y="1084676"/>
                  <a:pt x="2389334" y="1121004"/>
                </a:cubicBezTo>
                <a:close/>
                <a:moveTo>
                  <a:pt x="1314382" y="1247024"/>
                </a:moveTo>
                <a:cubicBezTo>
                  <a:pt x="1314381" y="1225915"/>
                  <a:pt x="1331494" y="1208803"/>
                  <a:pt x="1352603" y="1208803"/>
                </a:cubicBezTo>
                <a:lnTo>
                  <a:pt x="1410313" y="1208803"/>
                </a:lnTo>
                <a:lnTo>
                  <a:pt x="1410313" y="1146778"/>
                </a:lnTo>
                <a:cubicBezTo>
                  <a:pt x="1410313" y="1145599"/>
                  <a:pt x="1410393" y="1144438"/>
                  <a:pt x="1411688" y="1143457"/>
                </a:cubicBezTo>
                <a:lnTo>
                  <a:pt x="1408531" y="1133444"/>
                </a:lnTo>
                <a:cubicBezTo>
                  <a:pt x="1410371" y="1112415"/>
                  <a:pt x="1428909" y="1096860"/>
                  <a:pt x="1449938" y="1098699"/>
                </a:cubicBezTo>
                <a:lnTo>
                  <a:pt x="2236821" y="1167543"/>
                </a:lnTo>
                <a:cubicBezTo>
                  <a:pt x="2257849" y="1169383"/>
                  <a:pt x="2273405" y="1187920"/>
                  <a:pt x="2271565" y="1208950"/>
                </a:cubicBezTo>
                <a:cubicBezTo>
                  <a:pt x="2269725" y="1229978"/>
                  <a:pt x="2251187" y="1245533"/>
                  <a:pt x="2230159" y="1243693"/>
                </a:cubicBezTo>
                <a:cubicBezTo>
                  <a:pt x="1973864" y="1221271"/>
                  <a:pt x="1717570" y="1198849"/>
                  <a:pt x="1461275" y="1176426"/>
                </a:cubicBezTo>
                <a:lnTo>
                  <a:pt x="1461274" y="1208803"/>
                </a:lnTo>
                <a:lnTo>
                  <a:pt x="1518985" y="1208803"/>
                </a:lnTo>
                <a:cubicBezTo>
                  <a:pt x="1540095" y="1208802"/>
                  <a:pt x="1557205" y="1225915"/>
                  <a:pt x="1557206" y="1247025"/>
                </a:cubicBezTo>
                <a:lnTo>
                  <a:pt x="1557207" y="1247023"/>
                </a:lnTo>
                <a:cubicBezTo>
                  <a:pt x="1557207" y="1268132"/>
                  <a:pt x="1540095" y="1285244"/>
                  <a:pt x="1518986" y="1285244"/>
                </a:cubicBezTo>
                <a:cubicBezTo>
                  <a:pt x="1499749" y="1285244"/>
                  <a:pt x="1480511" y="1285243"/>
                  <a:pt x="1461275" y="1285244"/>
                </a:cubicBezTo>
                <a:lnTo>
                  <a:pt x="1461275" y="1337600"/>
                </a:lnTo>
                <a:lnTo>
                  <a:pt x="1518985" y="1337600"/>
                </a:lnTo>
                <a:cubicBezTo>
                  <a:pt x="1540095" y="1337600"/>
                  <a:pt x="1557206" y="1354713"/>
                  <a:pt x="1557206" y="1375821"/>
                </a:cubicBezTo>
                <a:lnTo>
                  <a:pt x="1557207" y="1375820"/>
                </a:lnTo>
                <a:cubicBezTo>
                  <a:pt x="1557206" y="1396928"/>
                  <a:pt x="1540095" y="1414041"/>
                  <a:pt x="1518986" y="1414041"/>
                </a:cubicBezTo>
                <a:cubicBezTo>
                  <a:pt x="1499750" y="1414041"/>
                  <a:pt x="1480511" y="1414041"/>
                  <a:pt x="1461275" y="1414042"/>
                </a:cubicBezTo>
                <a:lnTo>
                  <a:pt x="1461275" y="1466398"/>
                </a:lnTo>
                <a:lnTo>
                  <a:pt x="1518985" y="1466398"/>
                </a:lnTo>
                <a:cubicBezTo>
                  <a:pt x="1540095" y="1466398"/>
                  <a:pt x="1557206" y="1483509"/>
                  <a:pt x="1557206" y="1504618"/>
                </a:cubicBezTo>
                <a:lnTo>
                  <a:pt x="1557207" y="1504619"/>
                </a:lnTo>
                <a:cubicBezTo>
                  <a:pt x="1557207" y="1525727"/>
                  <a:pt x="1540094" y="1542838"/>
                  <a:pt x="1518986" y="1542839"/>
                </a:cubicBezTo>
                <a:cubicBezTo>
                  <a:pt x="1499749" y="1542839"/>
                  <a:pt x="1480511" y="1542838"/>
                  <a:pt x="1461275" y="1542839"/>
                </a:cubicBezTo>
                <a:lnTo>
                  <a:pt x="1461274" y="1575412"/>
                </a:lnTo>
                <a:lnTo>
                  <a:pt x="2226550" y="1494978"/>
                </a:lnTo>
                <a:cubicBezTo>
                  <a:pt x="2247542" y="1492772"/>
                  <a:pt x="2266350" y="1508001"/>
                  <a:pt x="2268556" y="1528995"/>
                </a:cubicBezTo>
                <a:cubicBezTo>
                  <a:pt x="2270763" y="1549988"/>
                  <a:pt x="2255534" y="1568794"/>
                  <a:pt x="2234542" y="1571000"/>
                </a:cubicBezTo>
                <a:cubicBezTo>
                  <a:pt x="1972686" y="1598522"/>
                  <a:pt x="1710833" y="1626046"/>
                  <a:pt x="1448978" y="1653567"/>
                </a:cubicBezTo>
                <a:cubicBezTo>
                  <a:pt x="1427984" y="1655774"/>
                  <a:pt x="1409178" y="1640544"/>
                  <a:pt x="1406971" y="1619551"/>
                </a:cubicBezTo>
                <a:cubicBezTo>
                  <a:pt x="1406474" y="1614827"/>
                  <a:pt x="1406862" y="1610214"/>
                  <a:pt x="1410805" y="1606610"/>
                </a:cubicBezTo>
                <a:lnTo>
                  <a:pt x="1410312" y="1605422"/>
                </a:lnTo>
                <a:lnTo>
                  <a:pt x="1410312" y="1542839"/>
                </a:lnTo>
                <a:lnTo>
                  <a:pt x="1352603" y="1542841"/>
                </a:lnTo>
                <a:cubicBezTo>
                  <a:pt x="1331494" y="1542841"/>
                  <a:pt x="1314382" y="1525729"/>
                  <a:pt x="1314382" y="1504619"/>
                </a:cubicBezTo>
                <a:cubicBezTo>
                  <a:pt x="1314382" y="1483510"/>
                  <a:pt x="1331493" y="1466397"/>
                  <a:pt x="1352603" y="1466398"/>
                </a:cubicBezTo>
                <a:lnTo>
                  <a:pt x="1410312" y="1466398"/>
                </a:lnTo>
                <a:lnTo>
                  <a:pt x="1410313" y="1414042"/>
                </a:lnTo>
                <a:lnTo>
                  <a:pt x="1352603" y="1414042"/>
                </a:lnTo>
                <a:cubicBezTo>
                  <a:pt x="1331494" y="1414041"/>
                  <a:pt x="1314383" y="1396930"/>
                  <a:pt x="1314382" y="1375820"/>
                </a:cubicBezTo>
                <a:cubicBezTo>
                  <a:pt x="1314383" y="1354713"/>
                  <a:pt x="1331494" y="1337600"/>
                  <a:pt x="1352603" y="1337601"/>
                </a:cubicBezTo>
                <a:lnTo>
                  <a:pt x="1410312" y="1337600"/>
                </a:lnTo>
                <a:lnTo>
                  <a:pt x="1410312" y="1285244"/>
                </a:lnTo>
                <a:lnTo>
                  <a:pt x="1352603" y="1285244"/>
                </a:lnTo>
                <a:cubicBezTo>
                  <a:pt x="1331494" y="1285244"/>
                  <a:pt x="1314381" y="1268133"/>
                  <a:pt x="1314382" y="1247024"/>
                </a:cubicBezTo>
                <a:close/>
                <a:moveTo>
                  <a:pt x="1171967" y="72000"/>
                </a:moveTo>
                <a:lnTo>
                  <a:pt x="1171967" y="288000"/>
                </a:lnTo>
                <a:cubicBezTo>
                  <a:pt x="1171967" y="327765"/>
                  <a:pt x="1204202" y="360000"/>
                  <a:pt x="1243967" y="360000"/>
                </a:cubicBezTo>
                <a:cubicBezTo>
                  <a:pt x="1283732" y="360000"/>
                  <a:pt x="1315967" y="327765"/>
                  <a:pt x="1315967" y="288000"/>
                </a:cubicBezTo>
                <a:lnTo>
                  <a:pt x="1315967" y="72000"/>
                </a:lnTo>
                <a:cubicBezTo>
                  <a:pt x="1315967" y="32235"/>
                  <a:pt x="1283732" y="0"/>
                  <a:pt x="1243967" y="0"/>
                </a:cubicBezTo>
                <a:cubicBezTo>
                  <a:pt x="1204202" y="0"/>
                  <a:pt x="1171967" y="32235"/>
                  <a:pt x="1171967" y="72000"/>
                </a:cubicBezTo>
                <a:close/>
                <a:moveTo>
                  <a:pt x="1171966" y="2470049"/>
                </a:moveTo>
                <a:lnTo>
                  <a:pt x="1171966" y="2686049"/>
                </a:lnTo>
                <a:cubicBezTo>
                  <a:pt x="1171966" y="2725814"/>
                  <a:pt x="1204201" y="2758049"/>
                  <a:pt x="1243966" y="2758049"/>
                </a:cubicBezTo>
                <a:cubicBezTo>
                  <a:pt x="1283731" y="2758049"/>
                  <a:pt x="1315966" y="2725814"/>
                  <a:pt x="1315966" y="2686049"/>
                </a:cubicBezTo>
                <a:lnTo>
                  <a:pt x="1315966" y="2470049"/>
                </a:lnTo>
                <a:cubicBezTo>
                  <a:pt x="1315966" y="2430284"/>
                  <a:pt x="1283731" y="2398049"/>
                  <a:pt x="1243966" y="2398049"/>
                </a:cubicBezTo>
                <a:cubicBezTo>
                  <a:pt x="1204201" y="2398049"/>
                  <a:pt x="1171966" y="2430284"/>
                  <a:pt x="1171966" y="2470049"/>
                </a:cubicBezTo>
                <a:close/>
                <a:moveTo>
                  <a:pt x="515345" y="1370958"/>
                </a:moveTo>
                <a:cubicBezTo>
                  <a:pt x="515344" y="1558300"/>
                  <a:pt x="586814" y="1745642"/>
                  <a:pt x="729750" y="1888579"/>
                </a:cubicBezTo>
                <a:cubicBezTo>
                  <a:pt x="1015625" y="2174454"/>
                  <a:pt x="1479119" y="2174454"/>
                  <a:pt x="1764994" y="1888580"/>
                </a:cubicBezTo>
                <a:lnTo>
                  <a:pt x="1940572" y="1713001"/>
                </a:lnTo>
                <a:lnTo>
                  <a:pt x="2136413" y="1713002"/>
                </a:lnTo>
                <a:cubicBezTo>
                  <a:pt x="2215124" y="1713001"/>
                  <a:pt x="2278929" y="1649195"/>
                  <a:pt x="2278929" y="1570486"/>
                </a:cubicBezTo>
                <a:lnTo>
                  <a:pt x="2278929" y="1374645"/>
                </a:lnTo>
                <a:lnTo>
                  <a:pt x="2282614" y="1370959"/>
                </a:lnTo>
                <a:lnTo>
                  <a:pt x="2278929" y="1367272"/>
                </a:lnTo>
                <a:lnTo>
                  <a:pt x="2278929" y="1171432"/>
                </a:lnTo>
                <a:cubicBezTo>
                  <a:pt x="2278929" y="1092722"/>
                  <a:pt x="2215123" y="1028916"/>
                  <a:pt x="2136413" y="1028916"/>
                </a:cubicBezTo>
                <a:lnTo>
                  <a:pt x="1940571" y="1028916"/>
                </a:lnTo>
                <a:cubicBezTo>
                  <a:pt x="1882045" y="970390"/>
                  <a:pt x="1823519" y="911862"/>
                  <a:pt x="1764993" y="853336"/>
                </a:cubicBezTo>
                <a:cubicBezTo>
                  <a:pt x="1479118" y="567461"/>
                  <a:pt x="1015625" y="567462"/>
                  <a:pt x="729750" y="853336"/>
                </a:cubicBezTo>
                <a:cubicBezTo>
                  <a:pt x="586813" y="996273"/>
                  <a:pt x="515344" y="1183616"/>
                  <a:pt x="515345" y="1370958"/>
                </a:cubicBezTo>
                <a:close/>
                <a:moveTo>
                  <a:pt x="388776" y="2386770"/>
                </a:moveTo>
                <a:cubicBezTo>
                  <a:pt x="388776" y="2405196"/>
                  <a:pt x="395805" y="2423622"/>
                  <a:pt x="409865" y="2437681"/>
                </a:cubicBezTo>
                <a:cubicBezTo>
                  <a:pt x="437983" y="2465800"/>
                  <a:pt x="483570" y="2465800"/>
                  <a:pt x="511688" y="2437681"/>
                </a:cubicBezTo>
                <a:lnTo>
                  <a:pt x="664423" y="2284946"/>
                </a:lnTo>
                <a:cubicBezTo>
                  <a:pt x="692541" y="2256828"/>
                  <a:pt x="692541" y="2211241"/>
                  <a:pt x="664423" y="2183123"/>
                </a:cubicBezTo>
                <a:cubicBezTo>
                  <a:pt x="636305" y="2155005"/>
                  <a:pt x="590718" y="2155005"/>
                  <a:pt x="562599" y="2183123"/>
                </a:cubicBezTo>
                <a:lnTo>
                  <a:pt x="409865" y="2335858"/>
                </a:lnTo>
                <a:cubicBezTo>
                  <a:pt x="395805" y="2349917"/>
                  <a:pt x="388776" y="2368343"/>
                  <a:pt x="388776" y="2386770"/>
                </a:cubicBezTo>
                <a:close/>
                <a:moveTo>
                  <a:pt x="388776" y="365689"/>
                </a:moveTo>
                <a:cubicBezTo>
                  <a:pt x="388776" y="384115"/>
                  <a:pt x="395805" y="402541"/>
                  <a:pt x="409865" y="416600"/>
                </a:cubicBezTo>
                <a:lnTo>
                  <a:pt x="562599" y="569335"/>
                </a:lnTo>
                <a:cubicBezTo>
                  <a:pt x="590718" y="597454"/>
                  <a:pt x="636305" y="597454"/>
                  <a:pt x="664423" y="569335"/>
                </a:cubicBezTo>
                <a:cubicBezTo>
                  <a:pt x="692541" y="541217"/>
                  <a:pt x="692541" y="495630"/>
                  <a:pt x="664423" y="467512"/>
                </a:cubicBezTo>
                <a:lnTo>
                  <a:pt x="511688" y="314777"/>
                </a:lnTo>
                <a:cubicBezTo>
                  <a:pt x="483570" y="286659"/>
                  <a:pt x="437983" y="286659"/>
                  <a:pt x="409865" y="314777"/>
                </a:cubicBezTo>
                <a:cubicBezTo>
                  <a:pt x="395805" y="328836"/>
                  <a:pt x="388776" y="347262"/>
                  <a:pt x="388776" y="365689"/>
                </a:cubicBezTo>
                <a:close/>
                <a:moveTo>
                  <a:pt x="0" y="1379024"/>
                </a:moveTo>
                <a:cubicBezTo>
                  <a:pt x="0" y="1418789"/>
                  <a:pt x="32235" y="1451024"/>
                  <a:pt x="72000" y="1451024"/>
                </a:cubicBezTo>
                <a:lnTo>
                  <a:pt x="288000" y="1451024"/>
                </a:lnTo>
                <a:cubicBezTo>
                  <a:pt x="327765" y="1451024"/>
                  <a:pt x="360000" y="1418789"/>
                  <a:pt x="360000" y="1379024"/>
                </a:cubicBezTo>
                <a:cubicBezTo>
                  <a:pt x="360000" y="1339259"/>
                  <a:pt x="327765" y="1307024"/>
                  <a:pt x="288000" y="1307024"/>
                </a:cubicBezTo>
                <a:lnTo>
                  <a:pt x="72000" y="1307024"/>
                </a:lnTo>
                <a:cubicBezTo>
                  <a:pt x="32235" y="1307024"/>
                  <a:pt x="0" y="1339259"/>
                  <a:pt x="0" y="137902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251" name="Isosceles Triangle 5">
            <a:extLst>
              <a:ext uri="{FF2B5EF4-FFF2-40B4-BE49-F238E27FC236}">
                <a16:creationId xmlns:a16="http://schemas.microsoft.com/office/drawing/2014/main" id="{807A00DE-A8A9-5B4D-ECA4-71F55FF7C318}"/>
              </a:ext>
            </a:extLst>
          </p:cNvPr>
          <p:cNvSpPr>
            <a:spLocks noChangeAspect="1"/>
          </p:cNvSpPr>
          <p:nvPr/>
        </p:nvSpPr>
        <p:spPr>
          <a:xfrm>
            <a:off x="5282512" y="5100842"/>
            <a:ext cx="404220" cy="403783"/>
          </a:xfrm>
          <a:custGeom>
            <a:avLst/>
            <a:gdLst/>
            <a:ahLst/>
            <a:cxnLst/>
            <a:rect l="l" t="t" r="r" b="b"/>
            <a:pathLst>
              <a:path w="3229104" h="3225610">
                <a:moveTo>
                  <a:pt x="2311104" y="907633"/>
                </a:moveTo>
                <a:lnTo>
                  <a:pt x="3229104" y="907633"/>
                </a:lnTo>
                <a:lnTo>
                  <a:pt x="1769979" y="3097491"/>
                </a:lnTo>
                <a:close/>
                <a:moveTo>
                  <a:pt x="823" y="907633"/>
                </a:moveTo>
                <a:lnTo>
                  <a:pt x="918823" y="907633"/>
                </a:lnTo>
                <a:lnTo>
                  <a:pt x="1498048" y="3135591"/>
                </a:lnTo>
                <a:close/>
                <a:moveTo>
                  <a:pt x="1036980" y="907632"/>
                </a:moveTo>
                <a:lnTo>
                  <a:pt x="2192122" y="907632"/>
                </a:lnTo>
                <a:lnTo>
                  <a:pt x="1614551" y="3225610"/>
                </a:lnTo>
                <a:close/>
                <a:moveTo>
                  <a:pt x="2769693" y="0"/>
                </a:moveTo>
                <a:lnTo>
                  <a:pt x="3229104" y="792088"/>
                </a:lnTo>
                <a:lnTo>
                  <a:pt x="2310282" y="792088"/>
                </a:lnTo>
                <a:close/>
                <a:moveTo>
                  <a:pt x="1732713" y="0"/>
                </a:moveTo>
                <a:lnTo>
                  <a:pt x="2651535" y="0"/>
                </a:lnTo>
                <a:lnTo>
                  <a:pt x="2192124" y="792088"/>
                </a:lnTo>
                <a:close/>
                <a:moveTo>
                  <a:pt x="1614553" y="0"/>
                </a:moveTo>
                <a:lnTo>
                  <a:pt x="2073964" y="792088"/>
                </a:lnTo>
                <a:lnTo>
                  <a:pt x="1155142" y="792088"/>
                </a:lnTo>
                <a:close/>
                <a:moveTo>
                  <a:pt x="577571" y="0"/>
                </a:moveTo>
                <a:lnTo>
                  <a:pt x="1496393" y="0"/>
                </a:lnTo>
                <a:lnTo>
                  <a:pt x="1036982" y="792088"/>
                </a:lnTo>
                <a:close/>
                <a:moveTo>
                  <a:pt x="459411" y="0"/>
                </a:moveTo>
                <a:lnTo>
                  <a:pt x="918822" y="792088"/>
                </a:lnTo>
                <a:lnTo>
                  <a:pt x="0" y="79208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52" name="Trapezoid 22">
            <a:extLst>
              <a:ext uri="{FF2B5EF4-FFF2-40B4-BE49-F238E27FC236}">
                <a16:creationId xmlns:a16="http://schemas.microsoft.com/office/drawing/2014/main" id="{562FE958-175A-D920-FF85-68A701DC6AFD}"/>
              </a:ext>
            </a:extLst>
          </p:cNvPr>
          <p:cNvSpPr>
            <a:spLocks noChangeAspect="1"/>
          </p:cNvSpPr>
          <p:nvPr/>
        </p:nvSpPr>
        <p:spPr>
          <a:xfrm>
            <a:off x="6826150" y="5167970"/>
            <a:ext cx="529812" cy="269525"/>
          </a:xfrm>
          <a:custGeom>
            <a:avLst/>
            <a:gdLst/>
            <a:ahLst/>
            <a:cxnLst/>
            <a:rect l="l" t="t" r="r" b="b"/>
            <a:pathLst>
              <a:path w="3261500" h="1659188">
                <a:moveTo>
                  <a:pt x="121102" y="1436888"/>
                </a:moveTo>
                <a:lnTo>
                  <a:pt x="3045452" y="1436888"/>
                </a:lnTo>
                <a:cubicBezTo>
                  <a:pt x="3001437" y="1508238"/>
                  <a:pt x="2956882" y="1580993"/>
                  <a:pt x="2918729" y="1659188"/>
                </a:cubicBezTo>
                <a:lnTo>
                  <a:pt x="202648" y="1659188"/>
                </a:lnTo>
                <a:cubicBezTo>
                  <a:pt x="188127" y="1585004"/>
                  <a:pt x="156049" y="1510828"/>
                  <a:pt x="121102" y="1436888"/>
                </a:cubicBezTo>
                <a:close/>
                <a:moveTo>
                  <a:pt x="2814967" y="1119413"/>
                </a:moveTo>
                <a:lnTo>
                  <a:pt x="2814967" y="1227413"/>
                </a:lnTo>
                <a:lnTo>
                  <a:pt x="2922967" y="1227413"/>
                </a:lnTo>
                <a:lnTo>
                  <a:pt x="2922967" y="1119413"/>
                </a:lnTo>
                <a:close/>
                <a:moveTo>
                  <a:pt x="2600074" y="1119413"/>
                </a:moveTo>
                <a:lnTo>
                  <a:pt x="2600074" y="1227413"/>
                </a:lnTo>
                <a:lnTo>
                  <a:pt x="2708074" y="1227413"/>
                </a:lnTo>
                <a:lnTo>
                  <a:pt x="2708074" y="1119413"/>
                </a:lnTo>
                <a:close/>
                <a:moveTo>
                  <a:pt x="2385182" y="1119413"/>
                </a:moveTo>
                <a:lnTo>
                  <a:pt x="2385182" y="1227413"/>
                </a:lnTo>
                <a:lnTo>
                  <a:pt x="2493182" y="1227413"/>
                </a:lnTo>
                <a:lnTo>
                  <a:pt x="2493182" y="1119413"/>
                </a:lnTo>
                <a:close/>
                <a:moveTo>
                  <a:pt x="1716569" y="1119413"/>
                </a:moveTo>
                <a:lnTo>
                  <a:pt x="1716569" y="1227413"/>
                </a:lnTo>
                <a:lnTo>
                  <a:pt x="1824569" y="1227413"/>
                </a:lnTo>
                <a:lnTo>
                  <a:pt x="1824569" y="1119413"/>
                </a:lnTo>
                <a:close/>
                <a:moveTo>
                  <a:pt x="1501676" y="1119413"/>
                </a:moveTo>
                <a:lnTo>
                  <a:pt x="1501676" y="1227413"/>
                </a:lnTo>
                <a:lnTo>
                  <a:pt x="1609676" y="1227413"/>
                </a:lnTo>
                <a:lnTo>
                  <a:pt x="1609676" y="1119413"/>
                </a:lnTo>
                <a:close/>
                <a:moveTo>
                  <a:pt x="1286784" y="1119413"/>
                </a:moveTo>
                <a:lnTo>
                  <a:pt x="1286784" y="1227413"/>
                </a:lnTo>
                <a:lnTo>
                  <a:pt x="1394784" y="1227413"/>
                </a:lnTo>
                <a:lnTo>
                  <a:pt x="1394784" y="1119413"/>
                </a:lnTo>
                <a:close/>
                <a:moveTo>
                  <a:pt x="1071892" y="1119413"/>
                </a:moveTo>
                <a:lnTo>
                  <a:pt x="1071892" y="1227413"/>
                </a:lnTo>
                <a:lnTo>
                  <a:pt x="1179892" y="1227413"/>
                </a:lnTo>
                <a:lnTo>
                  <a:pt x="1179892" y="1119413"/>
                </a:lnTo>
                <a:close/>
                <a:moveTo>
                  <a:pt x="857000" y="1119413"/>
                </a:moveTo>
                <a:lnTo>
                  <a:pt x="857000" y="1227413"/>
                </a:lnTo>
                <a:lnTo>
                  <a:pt x="965000" y="1227413"/>
                </a:lnTo>
                <a:lnTo>
                  <a:pt x="965000" y="1119413"/>
                </a:lnTo>
                <a:close/>
                <a:moveTo>
                  <a:pt x="642108" y="1119413"/>
                </a:moveTo>
                <a:lnTo>
                  <a:pt x="642108" y="1227413"/>
                </a:lnTo>
                <a:lnTo>
                  <a:pt x="750108" y="1227413"/>
                </a:lnTo>
                <a:lnTo>
                  <a:pt x="750108" y="1119413"/>
                </a:lnTo>
                <a:close/>
                <a:moveTo>
                  <a:pt x="427216" y="1119413"/>
                </a:moveTo>
                <a:lnTo>
                  <a:pt x="427216" y="1227413"/>
                </a:lnTo>
                <a:lnTo>
                  <a:pt x="535216" y="1227413"/>
                </a:lnTo>
                <a:lnTo>
                  <a:pt x="535216" y="1119413"/>
                </a:lnTo>
                <a:close/>
                <a:moveTo>
                  <a:pt x="356387" y="794045"/>
                </a:moveTo>
                <a:lnTo>
                  <a:pt x="310667" y="896924"/>
                </a:lnTo>
                <a:lnTo>
                  <a:pt x="2620886" y="908354"/>
                </a:lnTo>
                <a:lnTo>
                  <a:pt x="2540130" y="801665"/>
                </a:lnTo>
                <a:close/>
                <a:moveTo>
                  <a:pt x="382676" y="631248"/>
                </a:moveTo>
                <a:lnTo>
                  <a:pt x="363625" y="730317"/>
                </a:lnTo>
                <a:lnTo>
                  <a:pt x="2492522" y="737937"/>
                </a:lnTo>
                <a:lnTo>
                  <a:pt x="2418771" y="631248"/>
                </a:lnTo>
                <a:close/>
                <a:moveTo>
                  <a:pt x="1756650" y="318899"/>
                </a:moveTo>
                <a:lnTo>
                  <a:pt x="1756650" y="477608"/>
                </a:lnTo>
                <a:lnTo>
                  <a:pt x="1900650" y="477608"/>
                </a:lnTo>
                <a:lnTo>
                  <a:pt x="1900650" y="318899"/>
                </a:lnTo>
                <a:close/>
                <a:moveTo>
                  <a:pt x="1470038" y="318899"/>
                </a:moveTo>
                <a:lnTo>
                  <a:pt x="1470038" y="477608"/>
                </a:lnTo>
                <a:lnTo>
                  <a:pt x="1614038" y="477608"/>
                </a:lnTo>
                <a:lnTo>
                  <a:pt x="1614038" y="318899"/>
                </a:lnTo>
                <a:close/>
                <a:moveTo>
                  <a:pt x="1183427" y="318899"/>
                </a:moveTo>
                <a:lnTo>
                  <a:pt x="1183427" y="477608"/>
                </a:lnTo>
                <a:lnTo>
                  <a:pt x="1327427" y="477608"/>
                </a:lnTo>
                <a:lnTo>
                  <a:pt x="1327427" y="318899"/>
                </a:lnTo>
                <a:close/>
                <a:moveTo>
                  <a:pt x="896816" y="318899"/>
                </a:moveTo>
                <a:lnTo>
                  <a:pt x="896816" y="477608"/>
                </a:lnTo>
                <a:lnTo>
                  <a:pt x="1040816" y="477608"/>
                </a:lnTo>
                <a:lnTo>
                  <a:pt x="1040816" y="318899"/>
                </a:lnTo>
                <a:close/>
                <a:moveTo>
                  <a:pt x="1190618" y="0"/>
                </a:moveTo>
                <a:lnTo>
                  <a:pt x="1271830" y="0"/>
                </a:lnTo>
                <a:lnTo>
                  <a:pt x="1308266" y="193836"/>
                </a:lnTo>
                <a:lnTo>
                  <a:pt x="1977660" y="193836"/>
                </a:lnTo>
                <a:lnTo>
                  <a:pt x="2138144" y="525639"/>
                </a:lnTo>
                <a:lnTo>
                  <a:pt x="2421400" y="525639"/>
                </a:lnTo>
                <a:lnTo>
                  <a:pt x="2750195" y="950920"/>
                </a:lnTo>
                <a:lnTo>
                  <a:pt x="3261500" y="937238"/>
                </a:lnTo>
                <a:cubicBezTo>
                  <a:pt x="3244841" y="1097170"/>
                  <a:pt x="3172191" y="1230845"/>
                  <a:pt x="3089450" y="1364888"/>
                </a:cubicBezTo>
                <a:lnTo>
                  <a:pt x="88044" y="1364888"/>
                </a:lnTo>
                <a:cubicBezTo>
                  <a:pt x="35437" y="1251413"/>
                  <a:pt x="-11245" y="1137942"/>
                  <a:pt x="2399" y="1024450"/>
                </a:cubicBezTo>
                <a:lnTo>
                  <a:pt x="197767" y="1019222"/>
                </a:lnTo>
                <a:lnTo>
                  <a:pt x="321162" y="525639"/>
                </a:lnTo>
                <a:lnTo>
                  <a:pt x="681951" y="525639"/>
                </a:lnTo>
                <a:lnTo>
                  <a:pt x="764901" y="193836"/>
                </a:lnTo>
                <a:lnTo>
                  <a:pt x="930048" y="193836"/>
                </a:lnTo>
                <a:lnTo>
                  <a:pt x="966373" y="588"/>
                </a:lnTo>
                <a:lnTo>
                  <a:pt x="1047585" y="588"/>
                </a:lnTo>
                <a:lnTo>
                  <a:pt x="1083910" y="193836"/>
                </a:lnTo>
                <a:lnTo>
                  <a:pt x="1154183" y="1938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53" name="Rounded Rectangle 20">
            <a:extLst>
              <a:ext uri="{FF2B5EF4-FFF2-40B4-BE49-F238E27FC236}">
                <a16:creationId xmlns:a16="http://schemas.microsoft.com/office/drawing/2014/main" id="{E87BB38A-7662-AC52-A087-DDE9638C3E98}"/>
              </a:ext>
            </a:extLst>
          </p:cNvPr>
          <p:cNvSpPr>
            <a:spLocks noChangeAspect="1"/>
          </p:cNvSpPr>
          <p:nvPr/>
        </p:nvSpPr>
        <p:spPr>
          <a:xfrm rot="2160000">
            <a:off x="7684251" y="5037825"/>
            <a:ext cx="491028" cy="529812"/>
          </a:xfrm>
          <a:custGeom>
            <a:avLst/>
            <a:gdLst/>
            <a:ahLst/>
            <a:cxnLst/>
            <a:rect l="l" t="t" r="r" b="b"/>
            <a:pathLst>
              <a:path w="2735240" h="2951283">
                <a:moveTo>
                  <a:pt x="945240" y="943134"/>
                </a:moveTo>
                <a:cubicBezTo>
                  <a:pt x="504657" y="1263236"/>
                  <a:pt x="406988" y="1879894"/>
                  <a:pt x="727090" y="2320477"/>
                </a:cubicBezTo>
                <a:cubicBezTo>
                  <a:pt x="1047193" y="2761060"/>
                  <a:pt x="1663850" y="2858729"/>
                  <a:pt x="2104434" y="2538627"/>
                </a:cubicBezTo>
                <a:cubicBezTo>
                  <a:pt x="2545017" y="2218524"/>
                  <a:pt x="2642686" y="1601867"/>
                  <a:pt x="2322584" y="1161283"/>
                </a:cubicBezTo>
                <a:cubicBezTo>
                  <a:pt x="2003839" y="722570"/>
                  <a:pt x="1391052" y="623866"/>
                  <a:pt x="951049" y="939346"/>
                </a:cubicBezTo>
                <a:lnTo>
                  <a:pt x="1557721" y="1618250"/>
                </a:lnTo>
                <a:cubicBezTo>
                  <a:pt x="1596798" y="1621348"/>
                  <a:pt x="1633874" y="1641400"/>
                  <a:pt x="1658719" y="1675596"/>
                </a:cubicBezTo>
                <a:cubicBezTo>
                  <a:pt x="1705470" y="1739944"/>
                  <a:pt x="1691206" y="1830007"/>
                  <a:pt x="1626858" y="1876758"/>
                </a:cubicBezTo>
                <a:cubicBezTo>
                  <a:pt x="1562511" y="1923509"/>
                  <a:pt x="1472448" y="1909245"/>
                  <a:pt x="1425696" y="1844897"/>
                </a:cubicBezTo>
                <a:cubicBezTo>
                  <a:pt x="1398776" y="1807844"/>
                  <a:pt x="1392087" y="1762265"/>
                  <a:pt x="1405709" y="1721944"/>
                </a:cubicBezTo>
                <a:lnTo>
                  <a:pt x="950242" y="939871"/>
                </a:lnTo>
                <a:cubicBezTo>
                  <a:pt x="948462" y="940800"/>
                  <a:pt x="946850" y="941964"/>
                  <a:pt x="945240" y="943134"/>
                </a:cubicBezTo>
                <a:close/>
                <a:moveTo>
                  <a:pt x="390013" y="178929"/>
                </a:moveTo>
                <a:cubicBezTo>
                  <a:pt x="223423" y="299964"/>
                  <a:pt x="186493" y="533130"/>
                  <a:pt x="307528" y="699721"/>
                </a:cubicBezTo>
                <a:cubicBezTo>
                  <a:pt x="392822" y="817118"/>
                  <a:pt x="533802" y="870124"/>
                  <a:pt x="667672" y="847235"/>
                </a:cubicBezTo>
                <a:lnTo>
                  <a:pt x="556452" y="694153"/>
                </a:lnTo>
                <a:lnTo>
                  <a:pt x="528500" y="714461"/>
                </a:lnTo>
                <a:cubicBezTo>
                  <a:pt x="498835" y="736014"/>
                  <a:pt x="457314" y="729437"/>
                  <a:pt x="435761" y="699772"/>
                </a:cubicBezTo>
                <a:lnTo>
                  <a:pt x="341779" y="570418"/>
                </a:lnTo>
                <a:cubicBezTo>
                  <a:pt x="320226" y="540753"/>
                  <a:pt x="326803" y="499231"/>
                  <a:pt x="356468" y="477679"/>
                </a:cubicBezTo>
                <a:lnTo>
                  <a:pt x="684509" y="239343"/>
                </a:lnTo>
                <a:cubicBezTo>
                  <a:pt x="714174" y="217790"/>
                  <a:pt x="755695" y="224366"/>
                  <a:pt x="777248" y="254031"/>
                </a:cubicBezTo>
                <a:lnTo>
                  <a:pt x="871230" y="383386"/>
                </a:lnTo>
                <a:cubicBezTo>
                  <a:pt x="892782" y="413051"/>
                  <a:pt x="886206" y="454572"/>
                  <a:pt x="856541" y="476125"/>
                </a:cubicBezTo>
                <a:lnTo>
                  <a:pt x="828590" y="496433"/>
                </a:lnTo>
                <a:lnTo>
                  <a:pt x="939810" y="649514"/>
                </a:lnTo>
                <a:cubicBezTo>
                  <a:pt x="1002947" y="529270"/>
                  <a:pt x="996100" y="378811"/>
                  <a:pt x="910806" y="261414"/>
                </a:cubicBezTo>
                <a:cubicBezTo>
                  <a:pt x="789771" y="94824"/>
                  <a:pt x="556604" y="57894"/>
                  <a:pt x="390013" y="178929"/>
                </a:cubicBezTo>
                <a:close/>
                <a:moveTo>
                  <a:pt x="326716" y="91807"/>
                </a:moveTo>
                <a:cubicBezTo>
                  <a:pt x="541423" y="-64186"/>
                  <a:pt x="841934" y="-16590"/>
                  <a:pt x="997927" y="198117"/>
                </a:cubicBezTo>
                <a:cubicBezTo>
                  <a:pt x="1090326" y="325293"/>
                  <a:pt x="1111296" y="482575"/>
                  <a:pt x="1067359" y="621566"/>
                </a:cubicBezTo>
                <a:cubicBezTo>
                  <a:pt x="1125087" y="596400"/>
                  <a:pt x="1184605" y="577365"/>
                  <a:pt x="1244892" y="563339"/>
                </a:cubicBezTo>
                <a:lnTo>
                  <a:pt x="1244892" y="425809"/>
                </a:lnTo>
                <a:lnTo>
                  <a:pt x="1238396" y="425809"/>
                </a:lnTo>
                <a:cubicBezTo>
                  <a:pt x="1203300" y="425809"/>
                  <a:pt x="1174849" y="397358"/>
                  <a:pt x="1174849" y="362262"/>
                </a:cubicBezTo>
                <a:lnTo>
                  <a:pt x="1174849" y="209229"/>
                </a:lnTo>
                <a:cubicBezTo>
                  <a:pt x="1174849" y="191681"/>
                  <a:pt x="1181962" y="175794"/>
                  <a:pt x="1193462" y="164294"/>
                </a:cubicBezTo>
                <a:cubicBezTo>
                  <a:pt x="1204961" y="152795"/>
                  <a:pt x="1220848" y="145682"/>
                  <a:pt x="1238396" y="145682"/>
                </a:cubicBezTo>
                <a:lnTo>
                  <a:pt x="1484804" y="145682"/>
                </a:lnTo>
                <a:cubicBezTo>
                  <a:pt x="1519900" y="145682"/>
                  <a:pt x="1548351" y="174133"/>
                  <a:pt x="1548351" y="209229"/>
                </a:cubicBezTo>
                <a:lnTo>
                  <a:pt x="1548351" y="362262"/>
                </a:lnTo>
                <a:cubicBezTo>
                  <a:pt x="1548351" y="397358"/>
                  <a:pt x="1519900" y="425809"/>
                  <a:pt x="1484804" y="425809"/>
                </a:cubicBezTo>
                <a:lnTo>
                  <a:pt x="1478305" y="425809"/>
                </a:lnTo>
                <a:lnTo>
                  <a:pt x="1478305" y="531522"/>
                </a:lnTo>
                <a:cubicBezTo>
                  <a:pt x="1867969" y="516696"/>
                  <a:pt x="2257580" y="690299"/>
                  <a:pt x="2504004" y="1029474"/>
                </a:cubicBezTo>
                <a:cubicBezTo>
                  <a:pt x="2896903" y="1570253"/>
                  <a:pt x="2777023" y="2327148"/>
                  <a:pt x="2236244" y="2720047"/>
                </a:cubicBezTo>
                <a:cubicBezTo>
                  <a:pt x="1695464" y="3112946"/>
                  <a:pt x="938569" y="2993066"/>
                  <a:pt x="545670" y="2452287"/>
                </a:cubicBezTo>
                <a:cubicBezTo>
                  <a:pt x="302842" y="2118063"/>
                  <a:pt x="255883" y="1701289"/>
                  <a:pt x="383624" y="1339097"/>
                </a:cubicBezTo>
                <a:lnTo>
                  <a:pt x="271337" y="1301981"/>
                </a:lnTo>
                <a:lnTo>
                  <a:pt x="269200" y="1308446"/>
                </a:lnTo>
                <a:cubicBezTo>
                  <a:pt x="258184" y="1341768"/>
                  <a:pt x="222242" y="1359852"/>
                  <a:pt x="188919" y="1348836"/>
                </a:cubicBezTo>
                <a:lnTo>
                  <a:pt x="43619" y="1300805"/>
                </a:lnTo>
                <a:cubicBezTo>
                  <a:pt x="10297" y="1289790"/>
                  <a:pt x="-7787" y="1253847"/>
                  <a:pt x="3228" y="1220525"/>
                </a:cubicBezTo>
                <a:lnTo>
                  <a:pt x="80565" y="986568"/>
                </a:lnTo>
                <a:cubicBezTo>
                  <a:pt x="86073" y="969906"/>
                  <a:pt x="97812" y="957056"/>
                  <a:pt x="112340" y="949746"/>
                </a:cubicBezTo>
                <a:cubicBezTo>
                  <a:pt x="126869" y="942436"/>
                  <a:pt x="144185" y="940669"/>
                  <a:pt x="160847" y="946177"/>
                </a:cubicBezTo>
                <a:lnTo>
                  <a:pt x="306147" y="994208"/>
                </a:lnTo>
                <a:cubicBezTo>
                  <a:pt x="339468" y="1005223"/>
                  <a:pt x="357552" y="1041166"/>
                  <a:pt x="346537" y="1074488"/>
                </a:cubicBezTo>
                <a:lnTo>
                  <a:pt x="344596" y="1080361"/>
                </a:lnTo>
                <a:lnTo>
                  <a:pt x="482601" y="1125980"/>
                </a:lnTo>
                <a:cubicBezTo>
                  <a:pt x="516519" y="1067404"/>
                  <a:pt x="556040" y="1011588"/>
                  <a:pt x="601675" y="959905"/>
                </a:cubicBezTo>
                <a:cubicBezTo>
                  <a:pt x="455910" y="958740"/>
                  <a:pt x="312806" y="890195"/>
                  <a:pt x="220407" y="763018"/>
                </a:cubicBezTo>
                <a:cubicBezTo>
                  <a:pt x="64413" y="548311"/>
                  <a:pt x="112009" y="247801"/>
                  <a:pt x="326716" y="9180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54" name="Trapezoid 28">
            <a:extLst>
              <a:ext uri="{FF2B5EF4-FFF2-40B4-BE49-F238E27FC236}">
                <a16:creationId xmlns:a16="http://schemas.microsoft.com/office/drawing/2014/main" id="{1B450445-72DE-4D42-B8D8-448A166503CC}"/>
              </a:ext>
            </a:extLst>
          </p:cNvPr>
          <p:cNvSpPr>
            <a:spLocks noChangeAspect="1"/>
          </p:cNvSpPr>
          <p:nvPr/>
        </p:nvSpPr>
        <p:spPr>
          <a:xfrm>
            <a:off x="1864769" y="5037825"/>
            <a:ext cx="437175" cy="529812"/>
          </a:xfrm>
          <a:custGeom>
            <a:avLst/>
            <a:gdLst/>
            <a:ahLst/>
            <a:cxnLst/>
            <a:rect l="l" t="t" r="r" b="b"/>
            <a:pathLst>
              <a:path w="2664297" h="3228846">
                <a:moveTo>
                  <a:pt x="2006233" y="1910002"/>
                </a:moveTo>
                <a:cubicBezTo>
                  <a:pt x="2195393" y="2270441"/>
                  <a:pt x="2396463" y="2592453"/>
                  <a:pt x="2218318" y="2693318"/>
                </a:cubicBezTo>
                <a:cubicBezTo>
                  <a:pt x="1760490" y="2959655"/>
                  <a:pt x="875097" y="3011972"/>
                  <a:pt x="413381" y="2693318"/>
                </a:cubicBezTo>
                <a:cubicBezTo>
                  <a:pt x="278026" y="2578660"/>
                  <a:pt x="448417" y="2270210"/>
                  <a:pt x="622358" y="1918652"/>
                </a:cubicBezTo>
                <a:close/>
                <a:moveTo>
                  <a:pt x="998355" y="318176"/>
                </a:moveTo>
                <a:lnTo>
                  <a:pt x="1054483" y="938365"/>
                </a:lnTo>
                <a:cubicBezTo>
                  <a:pt x="1073419" y="1202005"/>
                  <a:pt x="-94533" y="2544942"/>
                  <a:pt x="263185" y="2803859"/>
                </a:cubicBezTo>
                <a:cubicBezTo>
                  <a:pt x="799752" y="3120272"/>
                  <a:pt x="1828684" y="3068324"/>
                  <a:pt x="2360732" y="2803859"/>
                </a:cubicBezTo>
                <a:cubicBezTo>
                  <a:pt x="2817826" y="2582721"/>
                  <a:pt x="1567592" y="1249230"/>
                  <a:pt x="1559424" y="938364"/>
                </a:cubicBezTo>
                <a:lnTo>
                  <a:pt x="1635785" y="320808"/>
                </a:lnTo>
                <a:lnTo>
                  <a:pt x="1616510" y="323841"/>
                </a:lnTo>
                <a:cubicBezTo>
                  <a:pt x="1541035" y="362546"/>
                  <a:pt x="1432716" y="386340"/>
                  <a:pt x="1312455" y="386340"/>
                </a:cubicBezTo>
                <a:cubicBezTo>
                  <a:pt x="1186664" y="386340"/>
                  <a:pt x="1073940" y="360308"/>
                  <a:pt x="998355" y="318176"/>
                </a:cubicBezTo>
                <a:close/>
                <a:moveTo>
                  <a:pt x="1312455" y="60748"/>
                </a:moveTo>
                <a:cubicBezTo>
                  <a:pt x="1155275" y="60748"/>
                  <a:pt x="1027857" y="120035"/>
                  <a:pt x="1027857" y="193171"/>
                </a:cubicBezTo>
                <a:cubicBezTo>
                  <a:pt x="1027857" y="266307"/>
                  <a:pt x="1155275" y="325594"/>
                  <a:pt x="1312455" y="325594"/>
                </a:cubicBezTo>
                <a:cubicBezTo>
                  <a:pt x="1469634" y="325594"/>
                  <a:pt x="1597052" y="266307"/>
                  <a:pt x="1597052" y="193171"/>
                </a:cubicBezTo>
                <a:cubicBezTo>
                  <a:pt x="1597052" y="120035"/>
                  <a:pt x="1469634" y="60748"/>
                  <a:pt x="1312455" y="60748"/>
                </a:cubicBezTo>
                <a:close/>
                <a:moveTo>
                  <a:pt x="1312455" y="0"/>
                </a:moveTo>
                <a:cubicBezTo>
                  <a:pt x="1537130" y="0"/>
                  <a:pt x="1720121" y="83046"/>
                  <a:pt x="1726235" y="186847"/>
                </a:cubicBezTo>
                <a:cubicBezTo>
                  <a:pt x="1726742" y="186524"/>
                  <a:pt x="1727174" y="186120"/>
                  <a:pt x="1727606" y="185717"/>
                </a:cubicBezTo>
                <a:lnTo>
                  <a:pt x="1727102" y="190850"/>
                </a:lnTo>
                <a:cubicBezTo>
                  <a:pt x="1727595" y="191614"/>
                  <a:pt x="1727605" y="192391"/>
                  <a:pt x="1727605" y="193170"/>
                </a:cubicBezTo>
                <a:lnTo>
                  <a:pt x="1726271" y="199326"/>
                </a:lnTo>
                <a:lnTo>
                  <a:pt x="1655630" y="919826"/>
                </a:lnTo>
                <a:cubicBezTo>
                  <a:pt x="1665213" y="1268678"/>
                  <a:pt x="3079202" y="2735754"/>
                  <a:pt x="2542920" y="2983914"/>
                </a:cubicBezTo>
                <a:cubicBezTo>
                  <a:pt x="1918698" y="3280693"/>
                  <a:pt x="711513" y="3338989"/>
                  <a:pt x="81991" y="2983914"/>
                </a:cubicBezTo>
                <a:cubicBezTo>
                  <a:pt x="-337699" y="2693358"/>
                  <a:pt x="991496" y="1215684"/>
                  <a:pt x="969280" y="919828"/>
                </a:cubicBezTo>
                <a:lnTo>
                  <a:pt x="898640" y="199335"/>
                </a:lnTo>
                <a:cubicBezTo>
                  <a:pt x="897375" y="197339"/>
                  <a:pt x="897304" y="195258"/>
                  <a:pt x="897304" y="193170"/>
                </a:cubicBezTo>
                <a:lnTo>
                  <a:pt x="897808" y="190847"/>
                </a:lnTo>
                <a:lnTo>
                  <a:pt x="897305" y="185717"/>
                </a:lnTo>
                <a:lnTo>
                  <a:pt x="898687" y="186789"/>
                </a:lnTo>
                <a:cubicBezTo>
                  <a:pt x="904857" y="83015"/>
                  <a:pt x="1087821" y="0"/>
                  <a:pt x="1312455"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255" name="Rounded Rectangle 2">
            <a:extLst>
              <a:ext uri="{FF2B5EF4-FFF2-40B4-BE49-F238E27FC236}">
                <a16:creationId xmlns:a16="http://schemas.microsoft.com/office/drawing/2014/main" id="{D35E8E95-D21F-689B-5D89-D742D0F2E284}"/>
              </a:ext>
            </a:extLst>
          </p:cNvPr>
          <p:cNvSpPr/>
          <p:nvPr/>
        </p:nvSpPr>
        <p:spPr>
          <a:xfrm>
            <a:off x="2670705" y="5997613"/>
            <a:ext cx="519265" cy="519265"/>
          </a:xfrm>
          <a:custGeom>
            <a:avLst/>
            <a:gdLst>
              <a:gd name="connsiteX0" fmla="*/ 1979373 w 3960440"/>
              <a:gd name="connsiteY0" fmla="*/ 472350 h 3960000"/>
              <a:gd name="connsiteX1" fmla="*/ 813783 w 3960440"/>
              <a:gd name="connsiteY1" fmla="*/ 1434034 h 3960000"/>
              <a:gd name="connsiteX2" fmla="*/ 1171732 w 3960440"/>
              <a:gd name="connsiteY2" fmla="*/ 2285845 h 3960000"/>
              <a:gd name="connsiteX3" fmla="*/ 1338560 w 3960440"/>
              <a:gd name="connsiteY3" fmla="*/ 1981614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71732 w 3960440"/>
              <a:gd name="connsiteY2" fmla="*/ 2285845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796414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182276 w 3960440"/>
              <a:gd name="connsiteY4" fmla="*/ 1442314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873721 w 3960440"/>
              <a:gd name="connsiteY10" fmla="*/ 1156628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25929 w 3960440"/>
              <a:gd name="connsiteY11" fmla="*/ 1392629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21788 w 3960440"/>
              <a:gd name="connsiteY12" fmla="*/ 1897758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03335 w 3960440"/>
              <a:gd name="connsiteY14" fmla="*/ 2485692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10984 w 3960440"/>
              <a:gd name="connsiteY8" fmla="*/ 2071653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95341 w 3960440"/>
              <a:gd name="connsiteY8" fmla="*/ 2082197 h 3960000"/>
              <a:gd name="connsiteX9" fmla="*/ 2072459 w 3960440"/>
              <a:gd name="connsiteY9" fmla="*/ 1512703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38586 h 3960000"/>
              <a:gd name="connsiteX6" fmla="*/ 2730780 w 3960440"/>
              <a:gd name="connsiteY6" fmla="*/ 1554106 h 3960000"/>
              <a:gd name="connsiteX7" fmla="*/ 2424394 w 3960440"/>
              <a:gd name="connsiteY7" fmla="*/ 2278672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30780 w 3960440"/>
              <a:gd name="connsiteY6" fmla="*/ 1554106 h 3960000"/>
              <a:gd name="connsiteX7" fmla="*/ 2424394 w 3960440"/>
              <a:gd name="connsiteY7" fmla="*/ 2278672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24394 w 3960440"/>
              <a:gd name="connsiteY7" fmla="*/ 2278672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1995341 w 3960440"/>
              <a:gd name="connsiteY8" fmla="*/ 2082197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66603 w 3960440"/>
              <a:gd name="connsiteY14" fmla="*/ 2506778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283619 w 3960440"/>
              <a:gd name="connsiteY15" fmla="*/ 2688571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44820 w 3960440"/>
              <a:gd name="connsiteY16" fmla="*/ 1595509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2134565 w 3960440"/>
              <a:gd name="connsiteY17" fmla="*/ 477605 h 3960000"/>
              <a:gd name="connsiteX18" fmla="*/ 1979373 w 3960440"/>
              <a:gd name="connsiteY18" fmla="*/ 472350 h 3960000"/>
              <a:gd name="connsiteX19" fmla="*/ 436907 w 3960440"/>
              <a:gd name="connsiteY19" fmla="*/ 0 h 3960000"/>
              <a:gd name="connsiteX20" fmla="*/ 3523533 w 3960440"/>
              <a:gd name="connsiteY20" fmla="*/ 0 h 3960000"/>
              <a:gd name="connsiteX21" fmla="*/ 3960440 w 3960440"/>
              <a:gd name="connsiteY21" fmla="*/ 436907 h 3960000"/>
              <a:gd name="connsiteX22" fmla="*/ 3960440 w 3960440"/>
              <a:gd name="connsiteY22" fmla="*/ 3523093 h 3960000"/>
              <a:gd name="connsiteX23" fmla="*/ 3523533 w 3960440"/>
              <a:gd name="connsiteY23" fmla="*/ 3960000 h 3960000"/>
              <a:gd name="connsiteX24" fmla="*/ 436907 w 3960440"/>
              <a:gd name="connsiteY24" fmla="*/ 3960000 h 3960000"/>
              <a:gd name="connsiteX25" fmla="*/ 0 w 3960440"/>
              <a:gd name="connsiteY25" fmla="*/ 3523093 h 3960000"/>
              <a:gd name="connsiteX26" fmla="*/ 0 w 3960440"/>
              <a:gd name="connsiteY26" fmla="*/ 436907 h 3960000"/>
              <a:gd name="connsiteX27" fmla="*/ 436907 w 3960440"/>
              <a:gd name="connsiteY27"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296382 w 3960440"/>
              <a:gd name="connsiteY3" fmla="*/ 1907811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328015 w 3960440"/>
              <a:gd name="connsiteY3" fmla="*/ 1812920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 name="connsiteX0" fmla="*/ 1979373 w 3960440"/>
              <a:gd name="connsiteY0" fmla="*/ 472350 h 3960000"/>
              <a:gd name="connsiteX1" fmla="*/ 813783 w 3960440"/>
              <a:gd name="connsiteY1" fmla="*/ 1434034 h 3960000"/>
              <a:gd name="connsiteX2" fmla="*/ 1119009 w 3960440"/>
              <a:gd name="connsiteY2" fmla="*/ 2222584 h 3960000"/>
              <a:gd name="connsiteX3" fmla="*/ 1328015 w 3960440"/>
              <a:gd name="connsiteY3" fmla="*/ 1812920 h 3960000"/>
              <a:gd name="connsiteX4" fmla="*/ 1234998 w 3960440"/>
              <a:gd name="connsiteY4" fmla="*/ 1431771 h 3960000"/>
              <a:gd name="connsiteX5" fmla="*/ 2217373 w 3960440"/>
              <a:gd name="connsiteY5" fmla="*/ 891303 h 3960000"/>
              <a:gd name="connsiteX6" fmla="*/ 2783502 w 3960440"/>
              <a:gd name="connsiteY6" fmla="*/ 1606823 h 3960000"/>
              <a:gd name="connsiteX7" fmla="*/ 2456028 w 3960440"/>
              <a:gd name="connsiteY7" fmla="*/ 2225955 h 3960000"/>
              <a:gd name="connsiteX8" fmla="*/ 2026974 w 3960440"/>
              <a:gd name="connsiteY8" fmla="*/ 2018938 h 3960000"/>
              <a:gd name="connsiteX9" fmla="*/ 2135727 w 3960440"/>
              <a:gd name="connsiteY9" fmla="*/ 1554876 h 3960000"/>
              <a:gd name="connsiteX10" fmla="*/ 1915898 w 3960440"/>
              <a:gd name="connsiteY10" fmla="*/ 1219889 h 3960000"/>
              <a:gd name="connsiteX11" fmla="*/ 1589196 w 3960440"/>
              <a:gd name="connsiteY11" fmla="*/ 1434803 h 3960000"/>
              <a:gd name="connsiteX12" fmla="*/ 1574511 w 3960440"/>
              <a:gd name="connsiteY12" fmla="*/ 1939931 h 3960000"/>
              <a:gd name="connsiteX13" fmla="*/ 1339611 w 3960440"/>
              <a:gd name="connsiteY13" fmla="*/ 3487664 h 3960000"/>
              <a:gd name="connsiteX14" fmla="*/ 1887692 w 3960440"/>
              <a:gd name="connsiteY14" fmla="*/ 2422431 h 3960000"/>
              <a:gd name="connsiteX15" fmla="*/ 2336342 w 3960440"/>
              <a:gd name="connsiteY15" fmla="*/ 2720202 h 3960000"/>
              <a:gd name="connsiteX16" fmla="*/ 3176454 w 3960440"/>
              <a:gd name="connsiteY16" fmla="*/ 1627140 h 3960000"/>
              <a:gd name="connsiteX17" fmla="*/ 1979373 w 3960440"/>
              <a:gd name="connsiteY17" fmla="*/ 472350 h 3960000"/>
              <a:gd name="connsiteX18" fmla="*/ 436907 w 3960440"/>
              <a:gd name="connsiteY18" fmla="*/ 0 h 3960000"/>
              <a:gd name="connsiteX19" fmla="*/ 3523533 w 3960440"/>
              <a:gd name="connsiteY19" fmla="*/ 0 h 3960000"/>
              <a:gd name="connsiteX20" fmla="*/ 3960440 w 3960440"/>
              <a:gd name="connsiteY20" fmla="*/ 436907 h 3960000"/>
              <a:gd name="connsiteX21" fmla="*/ 3960440 w 3960440"/>
              <a:gd name="connsiteY21" fmla="*/ 3523093 h 3960000"/>
              <a:gd name="connsiteX22" fmla="*/ 3523533 w 3960440"/>
              <a:gd name="connsiteY22" fmla="*/ 3960000 h 3960000"/>
              <a:gd name="connsiteX23" fmla="*/ 436907 w 3960440"/>
              <a:gd name="connsiteY23" fmla="*/ 3960000 h 3960000"/>
              <a:gd name="connsiteX24" fmla="*/ 0 w 3960440"/>
              <a:gd name="connsiteY24" fmla="*/ 3523093 h 3960000"/>
              <a:gd name="connsiteX25" fmla="*/ 0 w 3960440"/>
              <a:gd name="connsiteY25" fmla="*/ 436907 h 3960000"/>
              <a:gd name="connsiteX26" fmla="*/ 436907 w 3960440"/>
              <a:gd name="connsiteY26"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960440" h="3960000">
                <a:moveTo>
                  <a:pt x="1979373" y="472350"/>
                </a:moveTo>
                <a:cubicBezTo>
                  <a:pt x="1228307" y="485871"/>
                  <a:pt x="850011" y="1078219"/>
                  <a:pt x="813783" y="1434034"/>
                </a:cubicBezTo>
                <a:cubicBezTo>
                  <a:pt x="787561" y="1781828"/>
                  <a:pt x="889690" y="2005359"/>
                  <a:pt x="1119009" y="2222584"/>
                </a:cubicBezTo>
                <a:cubicBezTo>
                  <a:pt x="1178964" y="2123026"/>
                  <a:pt x="1260199" y="1908547"/>
                  <a:pt x="1328015" y="1812920"/>
                </a:cubicBezTo>
                <a:cubicBezTo>
                  <a:pt x="1222115" y="1647651"/>
                  <a:pt x="1255483" y="1756375"/>
                  <a:pt x="1234998" y="1431771"/>
                </a:cubicBezTo>
                <a:cubicBezTo>
                  <a:pt x="1331609" y="922504"/>
                  <a:pt x="1719145" y="812633"/>
                  <a:pt x="2217373" y="891303"/>
                </a:cubicBezTo>
                <a:cubicBezTo>
                  <a:pt x="2693518" y="1016895"/>
                  <a:pt x="2787642" y="1344599"/>
                  <a:pt x="2783502" y="1606823"/>
                </a:cubicBezTo>
                <a:cubicBezTo>
                  <a:pt x="2771081" y="1743454"/>
                  <a:pt x="2679609" y="2064482"/>
                  <a:pt x="2456028" y="2225955"/>
                </a:cubicBezTo>
                <a:cubicBezTo>
                  <a:pt x="2192422" y="2399851"/>
                  <a:pt x="2004893" y="2209395"/>
                  <a:pt x="2026974" y="2018938"/>
                </a:cubicBezTo>
                <a:cubicBezTo>
                  <a:pt x="2072519" y="1810540"/>
                  <a:pt x="2086043" y="1754994"/>
                  <a:pt x="2135727" y="1554876"/>
                </a:cubicBezTo>
                <a:cubicBezTo>
                  <a:pt x="2195073" y="1382360"/>
                  <a:pt x="2084273" y="1259912"/>
                  <a:pt x="1915898" y="1219889"/>
                </a:cubicBezTo>
                <a:cubicBezTo>
                  <a:pt x="1750283" y="1186766"/>
                  <a:pt x="1626460" y="1331294"/>
                  <a:pt x="1589196" y="1434803"/>
                </a:cubicBezTo>
                <a:cubicBezTo>
                  <a:pt x="1499489" y="1732912"/>
                  <a:pt x="1614533" y="1824000"/>
                  <a:pt x="1574511" y="1939931"/>
                </a:cubicBezTo>
                <a:cubicBezTo>
                  <a:pt x="1332991" y="2671400"/>
                  <a:pt x="1220920" y="3468343"/>
                  <a:pt x="1339611" y="3487664"/>
                </a:cubicBezTo>
                <a:cubicBezTo>
                  <a:pt x="1434840" y="3497327"/>
                  <a:pt x="1730357" y="3129057"/>
                  <a:pt x="1887692" y="2422431"/>
                </a:cubicBezTo>
                <a:cubicBezTo>
                  <a:pt x="1985681" y="2531460"/>
                  <a:pt x="2093439" y="2747804"/>
                  <a:pt x="2336342" y="2720202"/>
                </a:cubicBezTo>
                <a:cubicBezTo>
                  <a:pt x="2693796" y="2666377"/>
                  <a:pt x="3092265" y="2401394"/>
                  <a:pt x="3176454" y="1627140"/>
                </a:cubicBezTo>
                <a:cubicBezTo>
                  <a:pt x="3254038" y="999456"/>
                  <a:pt x="2816023" y="430731"/>
                  <a:pt x="1979373" y="472350"/>
                </a:cubicBezTo>
                <a:close/>
                <a:moveTo>
                  <a:pt x="436907" y="0"/>
                </a:moveTo>
                <a:lnTo>
                  <a:pt x="3523533" y="0"/>
                </a:lnTo>
                <a:cubicBezTo>
                  <a:pt x="3764830" y="0"/>
                  <a:pt x="3960440" y="195610"/>
                  <a:pt x="3960440" y="436907"/>
                </a:cubicBezTo>
                <a:lnTo>
                  <a:pt x="3960440" y="3523093"/>
                </a:lnTo>
                <a:cubicBezTo>
                  <a:pt x="3960440" y="3764390"/>
                  <a:pt x="3764830" y="3960000"/>
                  <a:pt x="3523533" y="3960000"/>
                </a:cubicBezTo>
                <a:lnTo>
                  <a:pt x="436907" y="3960000"/>
                </a:lnTo>
                <a:cubicBezTo>
                  <a:pt x="195610" y="3960000"/>
                  <a:pt x="0" y="3764390"/>
                  <a:pt x="0" y="3523093"/>
                </a:cubicBezTo>
                <a:lnTo>
                  <a:pt x="0" y="436907"/>
                </a:lnTo>
                <a:cubicBezTo>
                  <a:pt x="0" y="195610"/>
                  <a:pt x="195610" y="0"/>
                  <a:pt x="436907"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256" name="Rounded Rectangle 8">
            <a:extLst>
              <a:ext uri="{FF2B5EF4-FFF2-40B4-BE49-F238E27FC236}">
                <a16:creationId xmlns:a16="http://schemas.microsoft.com/office/drawing/2014/main" id="{1565F17C-9445-FB85-9ADA-552F7736BFB9}"/>
              </a:ext>
            </a:extLst>
          </p:cNvPr>
          <p:cNvSpPr/>
          <p:nvPr/>
        </p:nvSpPr>
        <p:spPr>
          <a:xfrm>
            <a:off x="1823696" y="5997613"/>
            <a:ext cx="519323" cy="519265"/>
          </a:xfrm>
          <a:custGeom>
            <a:avLst/>
            <a:gdLst>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688485 w 3888432"/>
              <a:gd name="connsiteY5" fmla="*/ 147563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2688485 w 3888432"/>
              <a:gd name="connsiteY17" fmla="*/ 1475633 h 3960440"/>
              <a:gd name="connsiteX18" fmla="*/ 878058 w 3888432"/>
              <a:gd name="connsiteY18" fmla="*/ 648072 h 3960440"/>
              <a:gd name="connsiteX19" fmla="*/ 554477 w 3888432"/>
              <a:gd name="connsiteY19" fmla="*/ 971653 h 3960440"/>
              <a:gd name="connsiteX20" fmla="*/ 878058 w 3888432"/>
              <a:gd name="connsiteY20" fmla="*/ 1295234 h 3960440"/>
              <a:gd name="connsiteX21" fmla="*/ 1201639 w 3888432"/>
              <a:gd name="connsiteY21" fmla="*/ 971653 h 3960440"/>
              <a:gd name="connsiteX22" fmla="*/ 878058 w 3888432"/>
              <a:gd name="connsiteY22" fmla="*/ 648072 h 3960440"/>
              <a:gd name="connsiteX23" fmla="*/ 333511 w 3888432"/>
              <a:gd name="connsiteY23" fmla="*/ 0 h 3960440"/>
              <a:gd name="connsiteX24" fmla="*/ 3554921 w 3888432"/>
              <a:gd name="connsiteY24" fmla="*/ 0 h 3960440"/>
              <a:gd name="connsiteX25" fmla="*/ 3888432 w 3888432"/>
              <a:gd name="connsiteY25" fmla="*/ 333511 h 3960440"/>
              <a:gd name="connsiteX26" fmla="*/ 3888432 w 3888432"/>
              <a:gd name="connsiteY26" fmla="*/ 3626929 h 3960440"/>
              <a:gd name="connsiteX27" fmla="*/ 3554921 w 3888432"/>
              <a:gd name="connsiteY27" fmla="*/ 3960440 h 3960440"/>
              <a:gd name="connsiteX28" fmla="*/ 333511 w 3888432"/>
              <a:gd name="connsiteY28" fmla="*/ 3960440 h 3960440"/>
              <a:gd name="connsiteX29" fmla="*/ 0 w 3888432"/>
              <a:gd name="connsiteY29" fmla="*/ 3626929 h 3960440"/>
              <a:gd name="connsiteX30" fmla="*/ 0 w 3888432"/>
              <a:gd name="connsiteY30" fmla="*/ 333511 h 3960440"/>
              <a:gd name="connsiteX31" fmla="*/ 333511 w 3888432"/>
              <a:gd name="connsiteY31"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36833 w 3888432"/>
              <a:gd name="connsiteY11" fmla="*/ 2084121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 name="connsiteX0" fmla="*/ 554477 w 3888432"/>
              <a:gd name="connsiteY0" fmla="*/ 1512168 h 3960440"/>
              <a:gd name="connsiteX1" fmla="*/ 554477 w 3888432"/>
              <a:gd name="connsiteY1" fmla="*/ 3312368 h 3960440"/>
              <a:gd name="connsiteX2" fmla="*/ 1201638 w 3888432"/>
              <a:gd name="connsiteY2" fmla="*/ 3312368 h 3960440"/>
              <a:gd name="connsiteX3" fmla="*/ 1201638 w 3888432"/>
              <a:gd name="connsiteY3" fmla="*/ 1512168 h 3960440"/>
              <a:gd name="connsiteX4" fmla="*/ 554477 w 3888432"/>
              <a:gd name="connsiteY4" fmla="*/ 1512168 h 3960440"/>
              <a:gd name="connsiteX5" fmla="*/ 2840340 w 3888432"/>
              <a:gd name="connsiteY5" fmla="*/ 1479943 h 3960440"/>
              <a:gd name="connsiteX6" fmla="*/ 2136833 w 3888432"/>
              <a:gd name="connsiteY6" fmla="*/ 1785510 h 3960440"/>
              <a:gd name="connsiteX7" fmla="*/ 2136833 w 3888432"/>
              <a:gd name="connsiteY7" fmla="*/ 1510185 h 3960440"/>
              <a:gd name="connsiteX8" fmla="*/ 1489672 w 3888432"/>
              <a:gd name="connsiteY8" fmla="*/ 1510185 h 3960440"/>
              <a:gd name="connsiteX9" fmla="*/ 1489672 w 3888432"/>
              <a:gd name="connsiteY9" fmla="*/ 3310385 h 3960440"/>
              <a:gd name="connsiteX10" fmla="*/ 2136833 w 3888432"/>
              <a:gd name="connsiteY10" fmla="*/ 3310385 h 3960440"/>
              <a:gd name="connsiteX11" fmla="*/ 2147184 w 3888432"/>
              <a:gd name="connsiteY11" fmla="*/ 2155564 h 3960440"/>
              <a:gd name="connsiteX12" fmla="*/ 2673919 w 3888432"/>
              <a:gd name="connsiteY12" fmla="*/ 2138897 h 3960440"/>
              <a:gd name="connsiteX13" fmla="*/ 2679688 w 3888432"/>
              <a:gd name="connsiteY13" fmla="*/ 3312366 h 3960440"/>
              <a:gd name="connsiteX14" fmla="*/ 3326849 w 3888432"/>
              <a:gd name="connsiteY14" fmla="*/ 3312366 h 3960440"/>
              <a:gd name="connsiteX15" fmla="*/ 3333768 w 3888432"/>
              <a:gd name="connsiteY15" fmla="*/ 2128613 h 3960440"/>
              <a:gd name="connsiteX16" fmla="*/ 2840340 w 3888432"/>
              <a:gd name="connsiteY16" fmla="*/ 1479943 h 3960440"/>
              <a:gd name="connsiteX17" fmla="*/ 878058 w 3888432"/>
              <a:gd name="connsiteY17" fmla="*/ 648072 h 3960440"/>
              <a:gd name="connsiteX18" fmla="*/ 554477 w 3888432"/>
              <a:gd name="connsiteY18" fmla="*/ 971653 h 3960440"/>
              <a:gd name="connsiteX19" fmla="*/ 878058 w 3888432"/>
              <a:gd name="connsiteY19" fmla="*/ 1295234 h 3960440"/>
              <a:gd name="connsiteX20" fmla="*/ 1201639 w 3888432"/>
              <a:gd name="connsiteY20" fmla="*/ 971653 h 3960440"/>
              <a:gd name="connsiteX21" fmla="*/ 878058 w 3888432"/>
              <a:gd name="connsiteY21" fmla="*/ 648072 h 3960440"/>
              <a:gd name="connsiteX22" fmla="*/ 333511 w 3888432"/>
              <a:gd name="connsiteY22" fmla="*/ 0 h 3960440"/>
              <a:gd name="connsiteX23" fmla="*/ 3554921 w 3888432"/>
              <a:gd name="connsiteY23" fmla="*/ 0 h 3960440"/>
              <a:gd name="connsiteX24" fmla="*/ 3888432 w 3888432"/>
              <a:gd name="connsiteY24" fmla="*/ 333511 h 3960440"/>
              <a:gd name="connsiteX25" fmla="*/ 3888432 w 3888432"/>
              <a:gd name="connsiteY25" fmla="*/ 3626929 h 3960440"/>
              <a:gd name="connsiteX26" fmla="*/ 3554921 w 3888432"/>
              <a:gd name="connsiteY26" fmla="*/ 3960440 h 3960440"/>
              <a:gd name="connsiteX27" fmla="*/ 333511 w 3888432"/>
              <a:gd name="connsiteY27" fmla="*/ 3960440 h 3960440"/>
              <a:gd name="connsiteX28" fmla="*/ 0 w 3888432"/>
              <a:gd name="connsiteY28" fmla="*/ 3626929 h 3960440"/>
              <a:gd name="connsiteX29" fmla="*/ 0 w 3888432"/>
              <a:gd name="connsiteY29" fmla="*/ 333511 h 3960440"/>
              <a:gd name="connsiteX30" fmla="*/ 333511 w 3888432"/>
              <a:gd name="connsiteY30" fmla="*/ 0 h 3960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888432" h="3960440">
                <a:moveTo>
                  <a:pt x="554477" y="1512168"/>
                </a:moveTo>
                <a:lnTo>
                  <a:pt x="554477" y="3312368"/>
                </a:lnTo>
                <a:lnTo>
                  <a:pt x="1201638" y="3312368"/>
                </a:lnTo>
                <a:lnTo>
                  <a:pt x="1201638" y="1512168"/>
                </a:lnTo>
                <a:lnTo>
                  <a:pt x="554477" y="1512168"/>
                </a:lnTo>
                <a:close/>
                <a:moveTo>
                  <a:pt x="2840340" y="1479943"/>
                </a:moveTo>
                <a:cubicBezTo>
                  <a:pt x="2293254" y="1484797"/>
                  <a:pt x="2254084" y="1780470"/>
                  <a:pt x="2136833" y="1785510"/>
                </a:cubicBezTo>
                <a:lnTo>
                  <a:pt x="2136833" y="1510185"/>
                </a:lnTo>
                <a:lnTo>
                  <a:pt x="1489672" y="1510185"/>
                </a:lnTo>
                <a:lnTo>
                  <a:pt x="1489672" y="3310385"/>
                </a:lnTo>
                <a:lnTo>
                  <a:pt x="2136833" y="3310385"/>
                </a:lnTo>
                <a:cubicBezTo>
                  <a:pt x="2140283" y="2925445"/>
                  <a:pt x="2133383" y="2560917"/>
                  <a:pt x="2147184" y="2155564"/>
                </a:cubicBezTo>
                <a:cubicBezTo>
                  <a:pt x="2187272" y="1842063"/>
                  <a:pt x="2668986" y="1938990"/>
                  <a:pt x="2673919" y="2138897"/>
                </a:cubicBezTo>
                <a:lnTo>
                  <a:pt x="2679688" y="3312366"/>
                </a:lnTo>
                <a:lnTo>
                  <a:pt x="3326849" y="3312366"/>
                </a:lnTo>
                <a:cubicBezTo>
                  <a:pt x="3329155" y="2917782"/>
                  <a:pt x="3331462" y="2523197"/>
                  <a:pt x="3333768" y="2128613"/>
                </a:cubicBezTo>
                <a:cubicBezTo>
                  <a:pt x="3339026" y="1942962"/>
                  <a:pt x="3184753" y="1475890"/>
                  <a:pt x="2840340" y="1479943"/>
                </a:cubicBezTo>
                <a:close/>
                <a:moveTo>
                  <a:pt x="878058" y="648072"/>
                </a:moveTo>
                <a:cubicBezTo>
                  <a:pt x="699349" y="648072"/>
                  <a:pt x="554477" y="792944"/>
                  <a:pt x="554477" y="971653"/>
                </a:cubicBezTo>
                <a:cubicBezTo>
                  <a:pt x="554477" y="1150362"/>
                  <a:pt x="699349" y="1295234"/>
                  <a:pt x="878058" y="1295234"/>
                </a:cubicBezTo>
                <a:cubicBezTo>
                  <a:pt x="1056767" y="1295234"/>
                  <a:pt x="1201639" y="1150362"/>
                  <a:pt x="1201639" y="971653"/>
                </a:cubicBezTo>
                <a:cubicBezTo>
                  <a:pt x="1201639" y="792944"/>
                  <a:pt x="1056767" y="648072"/>
                  <a:pt x="878058" y="648072"/>
                </a:cubicBezTo>
                <a:close/>
                <a:moveTo>
                  <a:pt x="333511" y="0"/>
                </a:moveTo>
                <a:lnTo>
                  <a:pt x="3554921" y="0"/>
                </a:lnTo>
                <a:cubicBezTo>
                  <a:pt x="3739114" y="0"/>
                  <a:pt x="3888432" y="149318"/>
                  <a:pt x="3888432" y="333511"/>
                </a:cubicBezTo>
                <a:lnTo>
                  <a:pt x="3888432" y="3626929"/>
                </a:lnTo>
                <a:cubicBezTo>
                  <a:pt x="3888432" y="3811122"/>
                  <a:pt x="3739114" y="3960440"/>
                  <a:pt x="3554921" y="3960440"/>
                </a:cubicBezTo>
                <a:lnTo>
                  <a:pt x="333511" y="3960440"/>
                </a:lnTo>
                <a:cubicBezTo>
                  <a:pt x="149318" y="3960440"/>
                  <a:pt x="0" y="3811122"/>
                  <a:pt x="0" y="3626929"/>
                </a:cubicBezTo>
                <a:lnTo>
                  <a:pt x="0" y="333511"/>
                </a:lnTo>
                <a:cubicBezTo>
                  <a:pt x="0" y="149318"/>
                  <a:pt x="149318" y="0"/>
                  <a:pt x="333511"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257" name="Rounded Rectangle 2">
            <a:extLst>
              <a:ext uri="{FF2B5EF4-FFF2-40B4-BE49-F238E27FC236}">
                <a16:creationId xmlns:a16="http://schemas.microsoft.com/office/drawing/2014/main" id="{A71E563B-5050-EE03-A97F-F94584447CDB}"/>
              </a:ext>
            </a:extLst>
          </p:cNvPr>
          <p:cNvSpPr/>
          <p:nvPr/>
        </p:nvSpPr>
        <p:spPr>
          <a:xfrm>
            <a:off x="4358681" y="5997613"/>
            <a:ext cx="519265" cy="519265"/>
          </a:xfrm>
          <a:custGeom>
            <a:avLst/>
            <a:gdLst>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155131 w 3960000"/>
              <a:gd name="connsiteY16" fmla="*/ 1419365 h 3960000"/>
              <a:gd name="connsiteX17" fmla="*/ 3207849 w 3960000"/>
              <a:gd name="connsiteY17" fmla="*/ 1493166 h 3960000"/>
              <a:gd name="connsiteX18" fmla="*/ 3407333 w 3960000"/>
              <a:gd name="connsiteY18" fmla="*/ 1117847 h 3960000"/>
              <a:gd name="connsiteX19" fmla="*/ 3108461 w 3960000"/>
              <a:gd name="connsiteY19" fmla="*/ 1185086 h 3960000"/>
              <a:gd name="connsiteX20" fmla="*/ 3334650 w 3960000"/>
              <a:gd name="connsiteY20" fmla="*/ 883134 h 3960000"/>
              <a:gd name="connsiteX21" fmla="*/ 2995677 w 3960000"/>
              <a:gd name="connsiteY21" fmla="*/ 1008938 h 3960000"/>
              <a:gd name="connsiteX22" fmla="*/ 2538382 w 3960000"/>
              <a:gd name="connsiteY22" fmla="*/ 802616 h 3960000"/>
              <a:gd name="connsiteX23" fmla="*/ 308009 w 3960000"/>
              <a:gd name="connsiteY23" fmla="*/ 0 h 3960000"/>
              <a:gd name="connsiteX24" fmla="*/ 3651991 w 3960000"/>
              <a:gd name="connsiteY24" fmla="*/ 0 h 3960000"/>
              <a:gd name="connsiteX25" fmla="*/ 3960000 w 3960000"/>
              <a:gd name="connsiteY25" fmla="*/ 308009 h 3960000"/>
              <a:gd name="connsiteX26" fmla="*/ 3960000 w 3960000"/>
              <a:gd name="connsiteY26" fmla="*/ 3651991 h 3960000"/>
              <a:gd name="connsiteX27" fmla="*/ 3651991 w 3960000"/>
              <a:gd name="connsiteY27" fmla="*/ 3960000 h 3960000"/>
              <a:gd name="connsiteX28" fmla="*/ 308009 w 3960000"/>
              <a:gd name="connsiteY28" fmla="*/ 3960000 h 3960000"/>
              <a:gd name="connsiteX29" fmla="*/ 0 w 3960000"/>
              <a:gd name="connsiteY29" fmla="*/ 3651991 h 3960000"/>
              <a:gd name="connsiteX30" fmla="*/ 0 w 3960000"/>
              <a:gd name="connsiteY30" fmla="*/ 308009 h 3960000"/>
              <a:gd name="connsiteX31" fmla="*/ 308009 w 3960000"/>
              <a:gd name="connsiteY31" fmla="*/ 0 h 3960000"/>
              <a:gd name="connsiteX0" fmla="*/ 3160999 w 3960000"/>
              <a:gd name="connsiteY0" fmla="*/ 1374274 h 3960000"/>
              <a:gd name="connsiteX1" fmla="*/ 3155132 w 3960000"/>
              <a:gd name="connsiteY1" fmla="*/ 1419362 h 3960000"/>
              <a:gd name="connsiteX2" fmla="*/ 3155131 w 3960000"/>
              <a:gd name="connsiteY2" fmla="*/ 1419362 h 3960000"/>
              <a:gd name="connsiteX3" fmla="*/ 3160999 w 3960000"/>
              <a:gd name="connsiteY3" fmla="*/ 1374274 h 3960000"/>
              <a:gd name="connsiteX4" fmla="*/ 2538382 w 3960000"/>
              <a:gd name="connsiteY4" fmla="*/ 802616 h 3960000"/>
              <a:gd name="connsiteX5" fmla="*/ 1921633 w 3960000"/>
              <a:gd name="connsiteY5" fmla="*/ 1419365 h 3960000"/>
              <a:gd name="connsiteX6" fmla="*/ 1942445 w 3960000"/>
              <a:gd name="connsiteY6" fmla="*/ 1570340 h 3960000"/>
              <a:gd name="connsiteX7" fmla="*/ 752016 w 3960000"/>
              <a:gd name="connsiteY7" fmla="*/ 931012 h 3960000"/>
              <a:gd name="connsiteX8" fmla="*/ 934030 w 3960000"/>
              <a:gd name="connsiteY8" fmla="*/ 1745738 h 3960000"/>
              <a:gd name="connsiteX9" fmla="*/ 665343 w 3960000"/>
              <a:gd name="connsiteY9" fmla="*/ 1650397 h 3960000"/>
              <a:gd name="connsiteX10" fmla="*/ 1111709 w 3960000"/>
              <a:gd name="connsiteY10" fmla="*/ 2257108 h 3960000"/>
              <a:gd name="connsiteX11" fmla="*/ 856023 w 3960000"/>
              <a:gd name="connsiteY11" fmla="*/ 2244108 h 3960000"/>
              <a:gd name="connsiteX12" fmla="*/ 1402064 w 3960000"/>
              <a:gd name="connsiteY12" fmla="*/ 2660137 h 3960000"/>
              <a:gd name="connsiteX13" fmla="*/ 552668 w 3960000"/>
              <a:gd name="connsiteY13" fmla="*/ 2902822 h 3960000"/>
              <a:gd name="connsiteX14" fmla="*/ 1978439 w 3960000"/>
              <a:gd name="connsiteY14" fmla="*/ 3093502 h 3960000"/>
              <a:gd name="connsiteX15" fmla="*/ 3053184 w 3960000"/>
              <a:gd name="connsiteY15" fmla="*/ 2031759 h 3960000"/>
              <a:gd name="connsiteX16" fmla="*/ 3207849 w 3960000"/>
              <a:gd name="connsiteY16" fmla="*/ 1493166 h 3960000"/>
              <a:gd name="connsiteX17" fmla="*/ 3407333 w 3960000"/>
              <a:gd name="connsiteY17" fmla="*/ 1117847 h 3960000"/>
              <a:gd name="connsiteX18" fmla="*/ 3108461 w 3960000"/>
              <a:gd name="connsiteY18" fmla="*/ 1185086 h 3960000"/>
              <a:gd name="connsiteX19" fmla="*/ 3334650 w 3960000"/>
              <a:gd name="connsiteY19" fmla="*/ 883134 h 3960000"/>
              <a:gd name="connsiteX20" fmla="*/ 2995677 w 3960000"/>
              <a:gd name="connsiteY20" fmla="*/ 1008938 h 3960000"/>
              <a:gd name="connsiteX21" fmla="*/ 2538382 w 3960000"/>
              <a:gd name="connsiteY21" fmla="*/ 802616 h 3960000"/>
              <a:gd name="connsiteX22" fmla="*/ 308009 w 3960000"/>
              <a:gd name="connsiteY22" fmla="*/ 0 h 3960000"/>
              <a:gd name="connsiteX23" fmla="*/ 3651991 w 3960000"/>
              <a:gd name="connsiteY23" fmla="*/ 0 h 3960000"/>
              <a:gd name="connsiteX24" fmla="*/ 3960000 w 3960000"/>
              <a:gd name="connsiteY24" fmla="*/ 308009 h 3960000"/>
              <a:gd name="connsiteX25" fmla="*/ 3960000 w 3960000"/>
              <a:gd name="connsiteY25" fmla="*/ 3651991 h 3960000"/>
              <a:gd name="connsiteX26" fmla="*/ 3651991 w 3960000"/>
              <a:gd name="connsiteY26" fmla="*/ 3960000 h 3960000"/>
              <a:gd name="connsiteX27" fmla="*/ 308009 w 3960000"/>
              <a:gd name="connsiteY27" fmla="*/ 3960000 h 3960000"/>
              <a:gd name="connsiteX28" fmla="*/ 0 w 3960000"/>
              <a:gd name="connsiteY28" fmla="*/ 3651991 h 3960000"/>
              <a:gd name="connsiteX29" fmla="*/ 0 w 3960000"/>
              <a:gd name="connsiteY29" fmla="*/ 308009 h 3960000"/>
              <a:gd name="connsiteX30" fmla="*/ 308009 w 3960000"/>
              <a:gd name="connsiteY30"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08461 w 3960000"/>
              <a:gd name="connsiteY17" fmla="*/ 1185086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07333 w 3960000"/>
              <a:gd name="connsiteY16" fmla="*/ 1117847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34650 w 3960000"/>
              <a:gd name="connsiteY18" fmla="*/ 88313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41936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538382 w 3960000"/>
              <a:gd name="connsiteY3" fmla="*/ 80261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538382 w 3960000"/>
              <a:gd name="connsiteY20" fmla="*/ 80261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752016 w 3960000"/>
              <a:gd name="connsiteY6" fmla="*/ 931012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65343 w 3960000"/>
              <a:gd name="connsiteY8" fmla="*/ 1650397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34030 w 3960000"/>
              <a:gd name="connsiteY7" fmla="*/ 1745738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11709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02064 w 3960000"/>
              <a:gd name="connsiteY11" fmla="*/ 2660137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56023 w 3960000"/>
              <a:gd name="connsiteY10" fmla="*/ 2244108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644257 w 3960000"/>
              <a:gd name="connsiteY8" fmla="*/ 1555506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552668 w 3960000"/>
              <a:gd name="connsiteY12" fmla="*/ 2902822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1978439 w 3960000"/>
              <a:gd name="connsiteY13" fmla="*/ 3093502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53184 w 3960000"/>
              <a:gd name="connsiteY14" fmla="*/ 2031759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 name="connsiteX0" fmla="*/ 3160999 w 3960000"/>
              <a:gd name="connsiteY0" fmla="*/ 1374274 h 3960000"/>
              <a:gd name="connsiteX1" fmla="*/ 3155132 w 3960000"/>
              <a:gd name="connsiteY1" fmla="*/ 1419362 h 3960000"/>
              <a:gd name="connsiteX2" fmla="*/ 3160999 w 3960000"/>
              <a:gd name="connsiteY2" fmla="*/ 1374274 h 3960000"/>
              <a:gd name="connsiteX3" fmla="*/ 2496208 w 3960000"/>
              <a:gd name="connsiteY3" fmla="*/ 770986 h 3960000"/>
              <a:gd name="connsiteX4" fmla="*/ 1921633 w 3960000"/>
              <a:gd name="connsiteY4" fmla="*/ 1292845 h 3960000"/>
              <a:gd name="connsiteX5" fmla="*/ 1942445 w 3960000"/>
              <a:gd name="connsiteY5" fmla="*/ 1570340 h 3960000"/>
              <a:gd name="connsiteX6" fmla="*/ 815277 w 3960000"/>
              <a:gd name="connsiteY6" fmla="*/ 836121 h 3960000"/>
              <a:gd name="connsiteX7" fmla="*/ 965659 w 3960000"/>
              <a:gd name="connsiteY7" fmla="*/ 1735195 h 3960000"/>
              <a:gd name="connsiteX8" fmla="*/ 570453 w 3960000"/>
              <a:gd name="connsiteY8" fmla="*/ 1629310 h 3960000"/>
              <a:gd name="connsiteX9" fmla="*/ 1196057 w 3960000"/>
              <a:gd name="connsiteY9" fmla="*/ 2257108 h 3960000"/>
              <a:gd name="connsiteX10" fmla="*/ 813848 w 3960000"/>
              <a:gd name="connsiteY10" fmla="*/ 2296824 h 3960000"/>
              <a:gd name="connsiteX11" fmla="*/ 1486410 w 3960000"/>
              <a:gd name="connsiteY11" fmla="*/ 2607420 h 3960000"/>
              <a:gd name="connsiteX12" fmla="*/ 489408 w 3960000"/>
              <a:gd name="connsiteY12" fmla="*/ 2829018 h 3960000"/>
              <a:gd name="connsiteX13" fmla="*/ 2062787 w 3960000"/>
              <a:gd name="connsiteY13" fmla="*/ 3146219 h 3960000"/>
              <a:gd name="connsiteX14" fmla="*/ 3074271 w 3960000"/>
              <a:gd name="connsiteY14" fmla="*/ 2105563 h 3960000"/>
              <a:gd name="connsiteX15" fmla="*/ 3207849 w 3960000"/>
              <a:gd name="connsiteY15" fmla="*/ 1493166 h 3960000"/>
              <a:gd name="connsiteX16" fmla="*/ 3449507 w 3960000"/>
              <a:gd name="connsiteY16" fmla="*/ 1170564 h 3960000"/>
              <a:gd name="connsiteX17" fmla="*/ 3140091 w 3960000"/>
              <a:gd name="connsiteY17" fmla="*/ 1227260 h 3960000"/>
              <a:gd name="connsiteX18" fmla="*/ 3324107 w 3960000"/>
              <a:gd name="connsiteY18" fmla="*/ 851504 h 3960000"/>
              <a:gd name="connsiteX19" fmla="*/ 2995677 w 3960000"/>
              <a:gd name="connsiteY19" fmla="*/ 1008938 h 3960000"/>
              <a:gd name="connsiteX20" fmla="*/ 2496208 w 3960000"/>
              <a:gd name="connsiteY20" fmla="*/ 770986 h 3960000"/>
              <a:gd name="connsiteX21" fmla="*/ 308009 w 3960000"/>
              <a:gd name="connsiteY21" fmla="*/ 0 h 3960000"/>
              <a:gd name="connsiteX22" fmla="*/ 3651991 w 3960000"/>
              <a:gd name="connsiteY22" fmla="*/ 0 h 3960000"/>
              <a:gd name="connsiteX23" fmla="*/ 3960000 w 3960000"/>
              <a:gd name="connsiteY23" fmla="*/ 308009 h 3960000"/>
              <a:gd name="connsiteX24" fmla="*/ 3960000 w 3960000"/>
              <a:gd name="connsiteY24" fmla="*/ 3651991 h 3960000"/>
              <a:gd name="connsiteX25" fmla="*/ 3651991 w 3960000"/>
              <a:gd name="connsiteY25" fmla="*/ 3960000 h 3960000"/>
              <a:gd name="connsiteX26" fmla="*/ 308009 w 3960000"/>
              <a:gd name="connsiteY26" fmla="*/ 3960000 h 3960000"/>
              <a:gd name="connsiteX27" fmla="*/ 0 w 3960000"/>
              <a:gd name="connsiteY27" fmla="*/ 3651991 h 3960000"/>
              <a:gd name="connsiteX28" fmla="*/ 0 w 3960000"/>
              <a:gd name="connsiteY28" fmla="*/ 308009 h 3960000"/>
              <a:gd name="connsiteX29" fmla="*/ 308009 w 3960000"/>
              <a:gd name="connsiteY29"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960000" h="3960000">
                <a:moveTo>
                  <a:pt x="3160999" y="1374274"/>
                </a:moveTo>
                <a:lnTo>
                  <a:pt x="3155132" y="1419362"/>
                </a:lnTo>
                <a:lnTo>
                  <a:pt x="3160999" y="1374274"/>
                </a:lnTo>
                <a:close/>
                <a:moveTo>
                  <a:pt x="2496208" y="770986"/>
                </a:moveTo>
                <a:cubicBezTo>
                  <a:pt x="2113414" y="770986"/>
                  <a:pt x="1929581" y="1106902"/>
                  <a:pt x="1921633" y="1292845"/>
                </a:cubicBezTo>
                <a:cubicBezTo>
                  <a:pt x="1914712" y="1454769"/>
                  <a:pt x="1928136" y="1522392"/>
                  <a:pt x="1942445" y="1570340"/>
                </a:cubicBezTo>
                <a:cubicBezTo>
                  <a:pt x="1547199" y="1510736"/>
                  <a:pt x="1237189" y="1330681"/>
                  <a:pt x="815277" y="836121"/>
                </a:cubicBezTo>
                <a:cubicBezTo>
                  <a:pt x="618819" y="1229038"/>
                  <a:pt x="733086" y="1558961"/>
                  <a:pt x="965659" y="1735195"/>
                </a:cubicBezTo>
                <a:cubicBezTo>
                  <a:pt x="864541" y="1716416"/>
                  <a:pt x="662904" y="1695759"/>
                  <a:pt x="570453" y="1629310"/>
                </a:cubicBezTo>
                <a:cubicBezTo>
                  <a:pt x="597898" y="2016450"/>
                  <a:pt x="990931" y="2177657"/>
                  <a:pt x="1196057" y="2257108"/>
                </a:cubicBezTo>
                <a:cubicBezTo>
                  <a:pt x="1113718" y="2275887"/>
                  <a:pt x="943857" y="2321380"/>
                  <a:pt x="813848" y="2296824"/>
                </a:cubicBezTo>
                <a:cubicBezTo>
                  <a:pt x="926523" y="2634848"/>
                  <a:pt x="1326064" y="2611755"/>
                  <a:pt x="1486410" y="2607420"/>
                </a:cubicBezTo>
                <a:cubicBezTo>
                  <a:pt x="1297174" y="2749708"/>
                  <a:pt x="1000058" y="2795794"/>
                  <a:pt x="489408" y="2829018"/>
                </a:cubicBezTo>
                <a:cubicBezTo>
                  <a:pt x="914827" y="3139596"/>
                  <a:pt x="1734874" y="3242281"/>
                  <a:pt x="2062787" y="3146219"/>
                </a:cubicBezTo>
                <a:cubicBezTo>
                  <a:pt x="2763394" y="2903535"/>
                  <a:pt x="2915370" y="2621267"/>
                  <a:pt x="3074271" y="2105563"/>
                </a:cubicBezTo>
                <a:cubicBezTo>
                  <a:pt x="3173740" y="1733406"/>
                  <a:pt x="3145310" y="1648999"/>
                  <a:pt x="3207849" y="1493166"/>
                </a:cubicBezTo>
                <a:cubicBezTo>
                  <a:pt x="3270388" y="1337333"/>
                  <a:pt x="3414210" y="1276468"/>
                  <a:pt x="3449507" y="1170564"/>
                </a:cubicBezTo>
                <a:cubicBezTo>
                  <a:pt x="3349883" y="1192977"/>
                  <a:pt x="3252716" y="1239516"/>
                  <a:pt x="3140091" y="1227260"/>
                </a:cubicBezTo>
                <a:cubicBezTo>
                  <a:pt x="3219995" y="1183499"/>
                  <a:pt x="3274317" y="996523"/>
                  <a:pt x="3324107" y="851504"/>
                </a:cubicBezTo>
                <a:cubicBezTo>
                  <a:pt x="3215037" y="921165"/>
                  <a:pt x="3152155" y="998691"/>
                  <a:pt x="2995677" y="1008938"/>
                </a:cubicBezTo>
                <a:cubicBezTo>
                  <a:pt x="2884471" y="881691"/>
                  <a:pt x="2678487" y="770986"/>
                  <a:pt x="2496208" y="77098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258" name="Rounded Rectangle 3">
            <a:extLst>
              <a:ext uri="{FF2B5EF4-FFF2-40B4-BE49-F238E27FC236}">
                <a16:creationId xmlns:a16="http://schemas.microsoft.com/office/drawing/2014/main" id="{E66EDF31-E532-5915-DD91-9FE5CE4C29E2}"/>
              </a:ext>
            </a:extLst>
          </p:cNvPr>
          <p:cNvSpPr>
            <a:spLocks noChangeAspect="1"/>
          </p:cNvSpPr>
          <p:nvPr/>
        </p:nvSpPr>
        <p:spPr>
          <a:xfrm>
            <a:off x="3508691" y="5997613"/>
            <a:ext cx="519265" cy="519265"/>
          </a:xfrm>
          <a:custGeom>
            <a:avLst/>
            <a:gdLst>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59137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32095 w 3960000"/>
              <a:gd name="connsiteY15" fmla="*/ 238945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 name="connsiteX0" fmla="*/ 2841893 w 3960000"/>
              <a:gd name="connsiteY0" fmla="*/ 181064 h 3960000"/>
              <a:gd name="connsiteX1" fmla="*/ 2105790 w 3960000"/>
              <a:gd name="connsiteY1" fmla="*/ 859562 h 3960000"/>
              <a:gd name="connsiteX2" fmla="*/ 2106860 w 3960000"/>
              <a:gd name="connsiteY2" fmla="*/ 863292 h 3960000"/>
              <a:gd name="connsiteX3" fmla="*/ 2106860 w 3960000"/>
              <a:gd name="connsiteY3" fmla="*/ 1248172 h 3960000"/>
              <a:gd name="connsiteX4" fmla="*/ 1691968 w 3960000"/>
              <a:gd name="connsiteY4" fmla="*/ 1248172 h 3960000"/>
              <a:gd name="connsiteX5" fmla="*/ 1691968 w 3960000"/>
              <a:gd name="connsiteY5" fmla="*/ 1824236 h 3960000"/>
              <a:gd name="connsiteX6" fmla="*/ 2106860 w 3960000"/>
              <a:gd name="connsiteY6" fmla="*/ 1824236 h 3960000"/>
              <a:gd name="connsiteX7" fmla="*/ 2106860 w 3960000"/>
              <a:gd name="connsiteY7" fmla="*/ 3779396 h 3960000"/>
              <a:gd name="connsiteX8" fmla="*/ 2754932 w 3960000"/>
              <a:gd name="connsiteY8" fmla="*/ 3779396 h 3960000"/>
              <a:gd name="connsiteX9" fmla="*/ 2754932 w 3960000"/>
              <a:gd name="connsiteY9" fmla="*/ 1824236 h 3960000"/>
              <a:gd name="connsiteX10" fmla="*/ 3305869 w 3960000"/>
              <a:gd name="connsiteY10" fmla="*/ 1813665 h 3960000"/>
              <a:gd name="connsiteX11" fmla="*/ 3348152 w 3960000"/>
              <a:gd name="connsiteY11" fmla="*/ 1248172 h 3960000"/>
              <a:gd name="connsiteX12" fmla="*/ 2754932 w 3960000"/>
              <a:gd name="connsiteY12" fmla="*/ 1248172 h 3960000"/>
              <a:gd name="connsiteX13" fmla="*/ 2754932 w 3960000"/>
              <a:gd name="connsiteY13" fmla="*/ 907124 h 3960000"/>
              <a:gd name="connsiteX14" fmla="*/ 3369037 w 3960000"/>
              <a:gd name="connsiteY14" fmla="*/ 704441 h 3960000"/>
              <a:gd name="connsiteX15" fmla="*/ 3410216 w 3960000"/>
              <a:gd name="connsiteY15" fmla="*/ 195189 h 3960000"/>
              <a:gd name="connsiteX16" fmla="*/ 2841893 w 3960000"/>
              <a:gd name="connsiteY16" fmla="*/ 181064 h 3960000"/>
              <a:gd name="connsiteX17" fmla="*/ 308009 w 3960000"/>
              <a:gd name="connsiteY17" fmla="*/ 0 h 3960000"/>
              <a:gd name="connsiteX18" fmla="*/ 3651991 w 3960000"/>
              <a:gd name="connsiteY18" fmla="*/ 0 h 3960000"/>
              <a:gd name="connsiteX19" fmla="*/ 3960000 w 3960000"/>
              <a:gd name="connsiteY19" fmla="*/ 308009 h 3960000"/>
              <a:gd name="connsiteX20" fmla="*/ 3960000 w 3960000"/>
              <a:gd name="connsiteY20" fmla="*/ 3651991 h 3960000"/>
              <a:gd name="connsiteX21" fmla="*/ 3651991 w 3960000"/>
              <a:gd name="connsiteY21" fmla="*/ 3960000 h 3960000"/>
              <a:gd name="connsiteX22" fmla="*/ 308009 w 3960000"/>
              <a:gd name="connsiteY22" fmla="*/ 3960000 h 3960000"/>
              <a:gd name="connsiteX23" fmla="*/ 0 w 3960000"/>
              <a:gd name="connsiteY23" fmla="*/ 3651991 h 3960000"/>
              <a:gd name="connsiteX24" fmla="*/ 0 w 3960000"/>
              <a:gd name="connsiteY24" fmla="*/ 308009 h 3960000"/>
              <a:gd name="connsiteX25" fmla="*/ 308009 w 3960000"/>
              <a:gd name="connsiteY2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26764" y="685506"/>
                  <a:pt x="3369037" y="704441"/>
                </a:cubicBezTo>
                <a:cubicBezTo>
                  <a:pt x="3391941" y="556446"/>
                  <a:pt x="3409927" y="381656"/>
                  <a:pt x="3410216" y="195189"/>
                </a:cubicBezTo>
                <a:cubicBezTo>
                  <a:pt x="3239930" y="163882"/>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259" name="Rounded Rectangle 10">
            <a:extLst>
              <a:ext uri="{FF2B5EF4-FFF2-40B4-BE49-F238E27FC236}">
                <a16:creationId xmlns:a16="http://schemas.microsoft.com/office/drawing/2014/main" id="{AD50A2F5-0DAC-52AF-567B-EA9D4B301CE1}"/>
              </a:ext>
            </a:extLst>
          </p:cNvPr>
          <p:cNvSpPr>
            <a:spLocks noChangeAspect="1"/>
          </p:cNvSpPr>
          <p:nvPr/>
        </p:nvSpPr>
        <p:spPr>
          <a:xfrm>
            <a:off x="5224066" y="5987065"/>
            <a:ext cx="521115" cy="529812"/>
          </a:xfrm>
          <a:custGeom>
            <a:avLst/>
            <a:gdLst/>
            <a:ahLst/>
            <a:cxnLst/>
            <a:rect l="l" t="t" r="r" b="b"/>
            <a:pathLst>
              <a:path w="3186824" h="3240000">
                <a:moveTo>
                  <a:pt x="2141174" y="1384899"/>
                </a:moveTo>
                <a:lnTo>
                  <a:pt x="2141174" y="1528887"/>
                </a:lnTo>
                <a:lnTo>
                  <a:pt x="1997174" y="1528887"/>
                </a:lnTo>
                <a:lnTo>
                  <a:pt x="1997174" y="1744911"/>
                </a:lnTo>
                <a:lnTo>
                  <a:pt x="2141174" y="1744911"/>
                </a:lnTo>
                <a:lnTo>
                  <a:pt x="2141174" y="1888899"/>
                </a:lnTo>
                <a:lnTo>
                  <a:pt x="2357174" y="1888899"/>
                </a:lnTo>
                <a:lnTo>
                  <a:pt x="2357174" y="1744911"/>
                </a:lnTo>
                <a:lnTo>
                  <a:pt x="2501174" y="1744911"/>
                </a:lnTo>
                <a:lnTo>
                  <a:pt x="2501174" y="1528887"/>
                </a:lnTo>
                <a:lnTo>
                  <a:pt x="2357174" y="1528887"/>
                </a:lnTo>
                <a:lnTo>
                  <a:pt x="2357174" y="1384899"/>
                </a:lnTo>
                <a:close/>
                <a:moveTo>
                  <a:pt x="1286582" y="1008157"/>
                </a:moveTo>
                <a:cubicBezTo>
                  <a:pt x="1148208" y="1006486"/>
                  <a:pt x="1009270" y="1051569"/>
                  <a:pt x="894997" y="1143711"/>
                </a:cubicBezTo>
                <a:cubicBezTo>
                  <a:pt x="666451" y="1327995"/>
                  <a:pt x="600947" y="1648602"/>
                  <a:pt x="738892" y="1907765"/>
                </a:cubicBezTo>
                <a:cubicBezTo>
                  <a:pt x="876837" y="2166928"/>
                  <a:pt x="1179371" y="2291639"/>
                  <a:pt x="1459875" y="2204971"/>
                </a:cubicBezTo>
                <a:cubicBezTo>
                  <a:pt x="1676459" y="2138053"/>
                  <a:pt x="1832801" y="1959669"/>
                  <a:pt x="1876637" y="1747242"/>
                </a:cubicBezTo>
                <a:lnTo>
                  <a:pt x="1879565" y="1747242"/>
                </a:lnTo>
                <a:lnTo>
                  <a:pt x="1879565" y="1728291"/>
                </a:lnTo>
                <a:cubicBezTo>
                  <a:pt x="1891883" y="1671800"/>
                  <a:pt x="1894168" y="1612713"/>
                  <a:pt x="1887545" y="1552862"/>
                </a:cubicBezTo>
                <a:lnTo>
                  <a:pt x="1879565" y="1553745"/>
                </a:lnTo>
                <a:lnTo>
                  <a:pt x="1879565" y="1531218"/>
                </a:lnTo>
                <a:lnTo>
                  <a:pt x="1231565" y="1531218"/>
                </a:lnTo>
                <a:lnTo>
                  <a:pt x="1231565" y="1747242"/>
                </a:lnTo>
                <a:lnTo>
                  <a:pt x="1565835" y="1747242"/>
                </a:lnTo>
                <a:cubicBezTo>
                  <a:pt x="1530201" y="1827940"/>
                  <a:pt x="1460959" y="1892348"/>
                  <a:pt x="1371795" y="1919897"/>
                </a:cubicBezTo>
                <a:cubicBezTo>
                  <a:pt x="1228031" y="1964316"/>
                  <a:pt x="1072976" y="1900399"/>
                  <a:pt x="1002277" y="1767573"/>
                </a:cubicBezTo>
                <a:cubicBezTo>
                  <a:pt x="931578" y="1634747"/>
                  <a:pt x="965150" y="1470429"/>
                  <a:pt x="1082284" y="1375980"/>
                </a:cubicBezTo>
                <a:cubicBezTo>
                  <a:pt x="1199418" y="1281531"/>
                  <a:pt x="1367118" y="1283556"/>
                  <a:pt x="1481937" y="1380807"/>
                </a:cubicBezTo>
                <a:lnTo>
                  <a:pt x="1674778" y="1153129"/>
                </a:lnTo>
                <a:cubicBezTo>
                  <a:pt x="1562764" y="1058254"/>
                  <a:pt x="1424955" y="1009828"/>
                  <a:pt x="1286582" y="1008157"/>
                </a:cubicBezTo>
                <a:close/>
                <a:moveTo>
                  <a:pt x="293028" y="0"/>
                </a:moveTo>
                <a:lnTo>
                  <a:pt x="2893796" y="0"/>
                </a:lnTo>
                <a:cubicBezTo>
                  <a:pt x="3055631" y="0"/>
                  <a:pt x="3186824" y="131193"/>
                  <a:pt x="3186824" y="293028"/>
                </a:cubicBezTo>
                <a:lnTo>
                  <a:pt x="3186824" y="2946972"/>
                </a:lnTo>
                <a:cubicBezTo>
                  <a:pt x="3186824" y="3108807"/>
                  <a:pt x="3055631" y="3240000"/>
                  <a:pt x="2893796" y="3240000"/>
                </a:cubicBezTo>
                <a:lnTo>
                  <a:pt x="293028" y="3240000"/>
                </a:lnTo>
                <a:cubicBezTo>
                  <a:pt x="131193" y="3240000"/>
                  <a:pt x="0" y="3108807"/>
                  <a:pt x="0" y="2946972"/>
                </a:cubicBezTo>
                <a:lnTo>
                  <a:pt x="0" y="293028"/>
                </a:lnTo>
                <a:cubicBezTo>
                  <a:pt x="0" y="131193"/>
                  <a:pt x="131193" y="0"/>
                  <a:pt x="293028"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60" name="Block Arc 6">
            <a:extLst>
              <a:ext uri="{FF2B5EF4-FFF2-40B4-BE49-F238E27FC236}">
                <a16:creationId xmlns:a16="http://schemas.microsoft.com/office/drawing/2014/main" id="{A8F55466-7877-EF8B-C387-F01CB02C7E0B}"/>
              </a:ext>
            </a:extLst>
          </p:cNvPr>
          <p:cNvSpPr/>
          <p:nvPr/>
        </p:nvSpPr>
        <p:spPr>
          <a:xfrm>
            <a:off x="6013531" y="6023555"/>
            <a:ext cx="488516" cy="493322"/>
          </a:xfrm>
          <a:custGeom>
            <a:avLst/>
            <a:gdLst>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734726 w 3221102"/>
              <a:gd name="connsiteY22" fmla="*/ 869255 h 3221116"/>
              <a:gd name="connsiteX23" fmla="*/ 1956122 w 3221102"/>
              <a:gd name="connsiteY23" fmla="*/ 1110076 h 3221116"/>
              <a:gd name="connsiteX24" fmla="*/ 1973374 w 3221102"/>
              <a:gd name="connsiteY24" fmla="*/ 875315 h 3221116"/>
              <a:gd name="connsiteX25" fmla="*/ 2333414 w 3221102"/>
              <a:gd name="connsiteY25" fmla="*/ 875315 h 3221116"/>
              <a:gd name="connsiteX26" fmla="*/ 2324788 w 3221102"/>
              <a:gd name="connsiteY26" fmla="*/ 2054049 h 3221116"/>
              <a:gd name="connsiteX27" fmla="*/ 2661746 w 3221102"/>
              <a:gd name="connsiteY27" fmla="*/ 2179658 h 3221116"/>
              <a:gd name="connsiteX28" fmla="*/ 2691046 w 3221102"/>
              <a:gd name="connsiteY28" fmla="*/ 2188689 h 3221116"/>
              <a:gd name="connsiteX29" fmla="*/ 2667011 w 3221102"/>
              <a:gd name="connsiteY29" fmla="*/ 2175828 h 3221116"/>
              <a:gd name="connsiteX30" fmla="*/ 2332141 w 3221102"/>
              <a:gd name="connsiteY30" fmla="*/ 653899 h 3221116"/>
              <a:gd name="connsiteX31" fmla="*/ 776764 w 3221102"/>
              <a:gd name="connsiteY31" fmla="*/ 749845 h 3221116"/>
              <a:gd name="connsiteX32" fmla="*/ 631487 w 3221102"/>
              <a:gd name="connsiteY32" fmla="*/ 2301392 h 3221116"/>
              <a:gd name="connsiteX33" fmla="*/ 2142017 w 3221102"/>
              <a:gd name="connsiteY33" fmla="*/ 2684410 h 3221116"/>
              <a:gd name="connsiteX34" fmla="*/ 2324866 w 3221102"/>
              <a:gd name="connsiteY34" fmla="*/ 3053856 h 3221116"/>
              <a:gd name="connsiteX35" fmla="*/ 294693 w 3221102"/>
              <a:gd name="connsiteY35" fmla="*/ 2539075 h 3221116"/>
              <a:gd name="connsiteX36" fmla="*/ 489947 w 3221102"/>
              <a:gd name="connsiteY36" fmla="*/ 453774 h 3221116"/>
              <a:gd name="connsiteX37" fmla="*/ 1651152 w 3221102"/>
              <a:gd name="connsiteY37"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734726 w 3221102"/>
              <a:gd name="connsiteY22" fmla="*/ 869255 h 3221116"/>
              <a:gd name="connsiteX23" fmla="*/ 1956122 w 3221102"/>
              <a:gd name="connsiteY23" fmla="*/ 1110076 h 3221116"/>
              <a:gd name="connsiteX24" fmla="*/ 1973374 w 3221102"/>
              <a:gd name="connsiteY24" fmla="*/ 875315 h 3221116"/>
              <a:gd name="connsiteX25" fmla="*/ 2333414 w 3221102"/>
              <a:gd name="connsiteY25" fmla="*/ 875315 h 3221116"/>
              <a:gd name="connsiteX26" fmla="*/ 2324788 w 3221102"/>
              <a:gd name="connsiteY26" fmla="*/ 2054049 h 3221116"/>
              <a:gd name="connsiteX27" fmla="*/ 2661746 w 3221102"/>
              <a:gd name="connsiteY27" fmla="*/ 2179658 h 3221116"/>
              <a:gd name="connsiteX28" fmla="*/ 2691046 w 3221102"/>
              <a:gd name="connsiteY28" fmla="*/ 2188689 h 3221116"/>
              <a:gd name="connsiteX29" fmla="*/ 2667011 w 3221102"/>
              <a:gd name="connsiteY29" fmla="*/ 2175828 h 3221116"/>
              <a:gd name="connsiteX30" fmla="*/ 2332141 w 3221102"/>
              <a:gd name="connsiteY30" fmla="*/ 653899 h 3221116"/>
              <a:gd name="connsiteX31" fmla="*/ 776764 w 3221102"/>
              <a:gd name="connsiteY31" fmla="*/ 749845 h 3221116"/>
              <a:gd name="connsiteX32" fmla="*/ 631487 w 3221102"/>
              <a:gd name="connsiteY32" fmla="*/ 2301392 h 3221116"/>
              <a:gd name="connsiteX33" fmla="*/ 2142017 w 3221102"/>
              <a:gd name="connsiteY33" fmla="*/ 2684410 h 3221116"/>
              <a:gd name="connsiteX34" fmla="*/ 2324866 w 3221102"/>
              <a:gd name="connsiteY34" fmla="*/ 3053856 h 3221116"/>
              <a:gd name="connsiteX35" fmla="*/ 294693 w 3221102"/>
              <a:gd name="connsiteY35" fmla="*/ 2539075 h 3221116"/>
              <a:gd name="connsiteX36" fmla="*/ 489947 w 3221102"/>
              <a:gd name="connsiteY36" fmla="*/ 453774 h 3221116"/>
              <a:gd name="connsiteX37" fmla="*/ 1651152 w 3221102"/>
              <a:gd name="connsiteY37"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151233"/>
              <a:gd name="connsiteY0" fmla="*/ 2175617 h 3221116"/>
              <a:gd name="connsiteX1" fmla="*/ 2658205 w 3151233"/>
              <a:gd name="connsiteY1" fmla="*/ 2178566 h 3221116"/>
              <a:gd name="connsiteX2" fmla="*/ 2664630 w 3151233"/>
              <a:gd name="connsiteY2" fmla="*/ 2175617 h 3221116"/>
              <a:gd name="connsiteX3" fmla="*/ 1477043 w 3151233"/>
              <a:gd name="connsiteY3" fmla="*/ 1144372 h 3221116"/>
              <a:gd name="connsiteX4" fmla="*/ 1409070 w 3151233"/>
              <a:gd name="connsiteY4" fmla="*/ 1159393 h 3221116"/>
              <a:gd name="connsiteX5" fmla="*/ 1152384 w 3151233"/>
              <a:gd name="connsiteY5" fmla="*/ 1703728 h 3221116"/>
              <a:gd name="connsiteX6" fmla="*/ 1514013 w 3151233"/>
              <a:gd name="connsiteY6" fmla="*/ 2152290 h 3221116"/>
              <a:gd name="connsiteX7" fmla="*/ 1850815 w 3151233"/>
              <a:gd name="connsiteY7" fmla="*/ 1654259 h 3221116"/>
              <a:gd name="connsiteX8" fmla="*/ 1830467 w 3151233"/>
              <a:gd name="connsiteY8" fmla="*/ 1515986 h 3221116"/>
              <a:gd name="connsiteX9" fmla="*/ 1477043 w 3151233"/>
              <a:gd name="connsiteY9" fmla="*/ 1144372 h 3221116"/>
              <a:gd name="connsiteX10" fmla="*/ 1651152 w 3151233"/>
              <a:gd name="connsiteY10" fmla="*/ 501 h 3221116"/>
              <a:gd name="connsiteX11" fmla="*/ 2580395 w 3151233"/>
              <a:gd name="connsiteY11" fmla="*/ 324821 h 3221116"/>
              <a:gd name="connsiteX12" fmla="*/ 3030464 w 3151233"/>
              <a:gd name="connsiteY12" fmla="*/ 2249544 h 3221116"/>
              <a:gd name="connsiteX13" fmla="*/ 2585849 w 3151233"/>
              <a:gd name="connsiteY13" fmla="*/ 2588887 h 3221116"/>
              <a:gd name="connsiteX14" fmla="*/ 1973374 w 3151233"/>
              <a:gd name="connsiteY14" fmla="*/ 2195096 h 3221116"/>
              <a:gd name="connsiteX15" fmla="*/ 1390827 w 3151233"/>
              <a:gd name="connsiteY15" fmla="*/ 2527630 h 3221116"/>
              <a:gd name="connsiteX16" fmla="*/ 783896 w 3151233"/>
              <a:gd name="connsiteY16" fmla="*/ 1665044 h 3221116"/>
              <a:gd name="connsiteX17" fmla="*/ 1268509 w 3151233"/>
              <a:gd name="connsiteY17" fmla="*/ 819983 h 3221116"/>
              <a:gd name="connsiteX18" fmla="*/ 1328805 w 3151233"/>
              <a:gd name="connsiteY18" fmla="*/ 807930 h 3221116"/>
              <a:gd name="connsiteX19" fmla="*/ 1390827 w 3151233"/>
              <a:gd name="connsiteY19" fmla="*/ 802457 h 3221116"/>
              <a:gd name="connsiteX20" fmla="*/ 1462242 w 3151233"/>
              <a:gd name="connsiteY20" fmla="*/ 801708 h 3221116"/>
              <a:gd name="connsiteX21" fmla="*/ 1956122 w 3151233"/>
              <a:gd name="connsiteY21" fmla="*/ 1110076 h 3221116"/>
              <a:gd name="connsiteX22" fmla="*/ 1973374 w 3151233"/>
              <a:gd name="connsiteY22" fmla="*/ 875315 h 3221116"/>
              <a:gd name="connsiteX23" fmla="*/ 2333414 w 3151233"/>
              <a:gd name="connsiteY23" fmla="*/ 875315 h 3221116"/>
              <a:gd name="connsiteX24" fmla="*/ 2324788 w 3151233"/>
              <a:gd name="connsiteY24" fmla="*/ 2054049 h 3221116"/>
              <a:gd name="connsiteX25" fmla="*/ 2661746 w 3151233"/>
              <a:gd name="connsiteY25" fmla="*/ 2179658 h 3221116"/>
              <a:gd name="connsiteX26" fmla="*/ 2691046 w 3151233"/>
              <a:gd name="connsiteY26" fmla="*/ 2188689 h 3221116"/>
              <a:gd name="connsiteX27" fmla="*/ 2667011 w 3151233"/>
              <a:gd name="connsiteY27" fmla="*/ 2175828 h 3221116"/>
              <a:gd name="connsiteX28" fmla="*/ 2332141 w 3151233"/>
              <a:gd name="connsiteY28" fmla="*/ 653899 h 3221116"/>
              <a:gd name="connsiteX29" fmla="*/ 776764 w 3151233"/>
              <a:gd name="connsiteY29" fmla="*/ 749845 h 3221116"/>
              <a:gd name="connsiteX30" fmla="*/ 631487 w 3151233"/>
              <a:gd name="connsiteY30" fmla="*/ 2301392 h 3221116"/>
              <a:gd name="connsiteX31" fmla="*/ 2142017 w 3151233"/>
              <a:gd name="connsiteY31" fmla="*/ 2684410 h 3221116"/>
              <a:gd name="connsiteX32" fmla="*/ 2324866 w 3151233"/>
              <a:gd name="connsiteY32" fmla="*/ 3053856 h 3221116"/>
              <a:gd name="connsiteX33" fmla="*/ 294693 w 3151233"/>
              <a:gd name="connsiteY33" fmla="*/ 2539075 h 3221116"/>
              <a:gd name="connsiteX34" fmla="*/ 489947 w 3151233"/>
              <a:gd name="connsiteY34" fmla="*/ 453774 h 3221116"/>
              <a:gd name="connsiteX35" fmla="*/ 1651152 w 3151233"/>
              <a:gd name="connsiteY35" fmla="*/ 501 h 3221116"/>
              <a:gd name="connsiteX0" fmla="*/ 2664630 w 3161851"/>
              <a:gd name="connsiteY0" fmla="*/ 2175617 h 3221116"/>
              <a:gd name="connsiteX1" fmla="*/ 2658205 w 3161851"/>
              <a:gd name="connsiteY1" fmla="*/ 2178566 h 3221116"/>
              <a:gd name="connsiteX2" fmla="*/ 2664630 w 3161851"/>
              <a:gd name="connsiteY2" fmla="*/ 2175617 h 3221116"/>
              <a:gd name="connsiteX3" fmla="*/ 1477043 w 3161851"/>
              <a:gd name="connsiteY3" fmla="*/ 1144372 h 3221116"/>
              <a:gd name="connsiteX4" fmla="*/ 1409070 w 3161851"/>
              <a:gd name="connsiteY4" fmla="*/ 1159393 h 3221116"/>
              <a:gd name="connsiteX5" fmla="*/ 1152384 w 3161851"/>
              <a:gd name="connsiteY5" fmla="*/ 1703728 h 3221116"/>
              <a:gd name="connsiteX6" fmla="*/ 1514013 w 3161851"/>
              <a:gd name="connsiteY6" fmla="*/ 2152290 h 3221116"/>
              <a:gd name="connsiteX7" fmla="*/ 1850815 w 3161851"/>
              <a:gd name="connsiteY7" fmla="*/ 1654259 h 3221116"/>
              <a:gd name="connsiteX8" fmla="*/ 1830467 w 3161851"/>
              <a:gd name="connsiteY8" fmla="*/ 1515986 h 3221116"/>
              <a:gd name="connsiteX9" fmla="*/ 1477043 w 3161851"/>
              <a:gd name="connsiteY9" fmla="*/ 1144372 h 3221116"/>
              <a:gd name="connsiteX10" fmla="*/ 1651152 w 3161851"/>
              <a:gd name="connsiteY10" fmla="*/ 501 h 3221116"/>
              <a:gd name="connsiteX11" fmla="*/ 2580395 w 3161851"/>
              <a:gd name="connsiteY11" fmla="*/ 324821 h 3221116"/>
              <a:gd name="connsiteX12" fmla="*/ 3030464 w 3161851"/>
              <a:gd name="connsiteY12" fmla="*/ 2249544 h 3221116"/>
              <a:gd name="connsiteX13" fmla="*/ 2585849 w 3161851"/>
              <a:gd name="connsiteY13" fmla="*/ 2588887 h 3221116"/>
              <a:gd name="connsiteX14" fmla="*/ 1973374 w 3161851"/>
              <a:gd name="connsiteY14" fmla="*/ 2195096 h 3221116"/>
              <a:gd name="connsiteX15" fmla="*/ 1390827 w 3161851"/>
              <a:gd name="connsiteY15" fmla="*/ 2527630 h 3221116"/>
              <a:gd name="connsiteX16" fmla="*/ 783896 w 3161851"/>
              <a:gd name="connsiteY16" fmla="*/ 1665044 h 3221116"/>
              <a:gd name="connsiteX17" fmla="*/ 1268509 w 3161851"/>
              <a:gd name="connsiteY17" fmla="*/ 819983 h 3221116"/>
              <a:gd name="connsiteX18" fmla="*/ 1328805 w 3161851"/>
              <a:gd name="connsiteY18" fmla="*/ 807930 h 3221116"/>
              <a:gd name="connsiteX19" fmla="*/ 1390827 w 3161851"/>
              <a:gd name="connsiteY19" fmla="*/ 802457 h 3221116"/>
              <a:gd name="connsiteX20" fmla="*/ 1462242 w 3161851"/>
              <a:gd name="connsiteY20" fmla="*/ 801708 h 3221116"/>
              <a:gd name="connsiteX21" fmla="*/ 1956122 w 3161851"/>
              <a:gd name="connsiteY21" fmla="*/ 1110076 h 3221116"/>
              <a:gd name="connsiteX22" fmla="*/ 1973374 w 3161851"/>
              <a:gd name="connsiteY22" fmla="*/ 875315 h 3221116"/>
              <a:gd name="connsiteX23" fmla="*/ 2333414 w 3161851"/>
              <a:gd name="connsiteY23" fmla="*/ 875315 h 3221116"/>
              <a:gd name="connsiteX24" fmla="*/ 2324788 w 3161851"/>
              <a:gd name="connsiteY24" fmla="*/ 2054049 h 3221116"/>
              <a:gd name="connsiteX25" fmla="*/ 2661746 w 3161851"/>
              <a:gd name="connsiteY25" fmla="*/ 2179658 h 3221116"/>
              <a:gd name="connsiteX26" fmla="*/ 2691046 w 3161851"/>
              <a:gd name="connsiteY26" fmla="*/ 2188689 h 3221116"/>
              <a:gd name="connsiteX27" fmla="*/ 2667011 w 3161851"/>
              <a:gd name="connsiteY27" fmla="*/ 2175828 h 3221116"/>
              <a:gd name="connsiteX28" fmla="*/ 2332141 w 3161851"/>
              <a:gd name="connsiteY28" fmla="*/ 653899 h 3221116"/>
              <a:gd name="connsiteX29" fmla="*/ 776764 w 3161851"/>
              <a:gd name="connsiteY29" fmla="*/ 749845 h 3221116"/>
              <a:gd name="connsiteX30" fmla="*/ 631487 w 3161851"/>
              <a:gd name="connsiteY30" fmla="*/ 2301392 h 3221116"/>
              <a:gd name="connsiteX31" fmla="*/ 2142017 w 3161851"/>
              <a:gd name="connsiteY31" fmla="*/ 2684410 h 3221116"/>
              <a:gd name="connsiteX32" fmla="*/ 2324866 w 3161851"/>
              <a:gd name="connsiteY32" fmla="*/ 3053856 h 3221116"/>
              <a:gd name="connsiteX33" fmla="*/ 294693 w 3161851"/>
              <a:gd name="connsiteY33" fmla="*/ 2539075 h 3221116"/>
              <a:gd name="connsiteX34" fmla="*/ 489947 w 3161851"/>
              <a:gd name="connsiteY34" fmla="*/ 453774 h 3221116"/>
              <a:gd name="connsiteX35" fmla="*/ 1651152 w 3161851"/>
              <a:gd name="connsiteY35" fmla="*/ 501 h 3221116"/>
              <a:gd name="connsiteX0" fmla="*/ 2664630 w 3182629"/>
              <a:gd name="connsiteY0" fmla="*/ 2175617 h 3221116"/>
              <a:gd name="connsiteX1" fmla="*/ 2658205 w 3182629"/>
              <a:gd name="connsiteY1" fmla="*/ 2178566 h 3221116"/>
              <a:gd name="connsiteX2" fmla="*/ 2664630 w 3182629"/>
              <a:gd name="connsiteY2" fmla="*/ 2175617 h 3221116"/>
              <a:gd name="connsiteX3" fmla="*/ 1477043 w 3182629"/>
              <a:gd name="connsiteY3" fmla="*/ 1144372 h 3221116"/>
              <a:gd name="connsiteX4" fmla="*/ 1409070 w 3182629"/>
              <a:gd name="connsiteY4" fmla="*/ 1159393 h 3221116"/>
              <a:gd name="connsiteX5" fmla="*/ 1152384 w 3182629"/>
              <a:gd name="connsiteY5" fmla="*/ 1703728 h 3221116"/>
              <a:gd name="connsiteX6" fmla="*/ 1514013 w 3182629"/>
              <a:gd name="connsiteY6" fmla="*/ 2152290 h 3221116"/>
              <a:gd name="connsiteX7" fmla="*/ 1850815 w 3182629"/>
              <a:gd name="connsiteY7" fmla="*/ 1654259 h 3221116"/>
              <a:gd name="connsiteX8" fmla="*/ 1830467 w 3182629"/>
              <a:gd name="connsiteY8" fmla="*/ 1515986 h 3221116"/>
              <a:gd name="connsiteX9" fmla="*/ 1477043 w 3182629"/>
              <a:gd name="connsiteY9" fmla="*/ 1144372 h 3221116"/>
              <a:gd name="connsiteX10" fmla="*/ 1651152 w 3182629"/>
              <a:gd name="connsiteY10" fmla="*/ 501 h 3221116"/>
              <a:gd name="connsiteX11" fmla="*/ 2580395 w 3182629"/>
              <a:gd name="connsiteY11" fmla="*/ 324821 h 3221116"/>
              <a:gd name="connsiteX12" fmla="*/ 3030464 w 3182629"/>
              <a:gd name="connsiteY12" fmla="*/ 2249544 h 3221116"/>
              <a:gd name="connsiteX13" fmla="*/ 2585849 w 3182629"/>
              <a:gd name="connsiteY13" fmla="*/ 2588887 h 3221116"/>
              <a:gd name="connsiteX14" fmla="*/ 1973374 w 3182629"/>
              <a:gd name="connsiteY14" fmla="*/ 2195096 h 3221116"/>
              <a:gd name="connsiteX15" fmla="*/ 1390827 w 3182629"/>
              <a:gd name="connsiteY15" fmla="*/ 2527630 h 3221116"/>
              <a:gd name="connsiteX16" fmla="*/ 783896 w 3182629"/>
              <a:gd name="connsiteY16" fmla="*/ 1665044 h 3221116"/>
              <a:gd name="connsiteX17" fmla="*/ 1268509 w 3182629"/>
              <a:gd name="connsiteY17" fmla="*/ 819983 h 3221116"/>
              <a:gd name="connsiteX18" fmla="*/ 1328805 w 3182629"/>
              <a:gd name="connsiteY18" fmla="*/ 807930 h 3221116"/>
              <a:gd name="connsiteX19" fmla="*/ 1390827 w 3182629"/>
              <a:gd name="connsiteY19" fmla="*/ 802457 h 3221116"/>
              <a:gd name="connsiteX20" fmla="*/ 1462242 w 3182629"/>
              <a:gd name="connsiteY20" fmla="*/ 801708 h 3221116"/>
              <a:gd name="connsiteX21" fmla="*/ 1956122 w 3182629"/>
              <a:gd name="connsiteY21" fmla="*/ 1110076 h 3221116"/>
              <a:gd name="connsiteX22" fmla="*/ 1973374 w 3182629"/>
              <a:gd name="connsiteY22" fmla="*/ 875315 h 3221116"/>
              <a:gd name="connsiteX23" fmla="*/ 2333414 w 3182629"/>
              <a:gd name="connsiteY23" fmla="*/ 875315 h 3221116"/>
              <a:gd name="connsiteX24" fmla="*/ 2324788 w 3182629"/>
              <a:gd name="connsiteY24" fmla="*/ 2054049 h 3221116"/>
              <a:gd name="connsiteX25" fmla="*/ 2661746 w 3182629"/>
              <a:gd name="connsiteY25" fmla="*/ 2179658 h 3221116"/>
              <a:gd name="connsiteX26" fmla="*/ 2691046 w 3182629"/>
              <a:gd name="connsiteY26" fmla="*/ 2188689 h 3221116"/>
              <a:gd name="connsiteX27" fmla="*/ 2667011 w 3182629"/>
              <a:gd name="connsiteY27" fmla="*/ 2175828 h 3221116"/>
              <a:gd name="connsiteX28" fmla="*/ 2332141 w 3182629"/>
              <a:gd name="connsiteY28" fmla="*/ 653899 h 3221116"/>
              <a:gd name="connsiteX29" fmla="*/ 776764 w 3182629"/>
              <a:gd name="connsiteY29" fmla="*/ 749845 h 3221116"/>
              <a:gd name="connsiteX30" fmla="*/ 631487 w 3182629"/>
              <a:gd name="connsiteY30" fmla="*/ 2301392 h 3221116"/>
              <a:gd name="connsiteX31" fmla="*/ 2142017 w 3182629"/>
              <a:gd name="connsiteY31" fmla="*/ 2684410 h 3221116"/>
              <a:gd name="connsiteX32" fmla="*/ 2324866 w 3182629"/>
              <a:gd name="connsiteY32" fmla="*/ 3053856 h 3221116"/>
              <a:gd name="connsiteX33" fmla="*/ 294693 w 3182629"/>
              <a:gd name="connsiteY33" fmla="*/ 2539075 h 3221116"/>
              <a:gd name="connsiteX34" fmla="*/ 489947 w 3182629"/>
              <a:gd name="connsiteY34" fmla="*/ 453774 h 3221116"/>
              <a:gd name="connsiteX35" fmla="*/ 1651152 w 3182629"/>
              <a:gd name="connsiteY35" fmla="*/ 501 h 3221116"/>
              <a:gd name="connsiteX0" fmla="*/ 2664630 w 3189723"/>
              <a:gd name="connsiteY0" fmla="*/ 2175617 h 3221116"/>
              <a:gd name="connsiteX1" fmla="*/ 2658205 w 3189723"/>
              <a:gd name="connsiteY1" fmla="*/ 2178566 h 3221116"/>
              <a:gd name="connsiteX2" fmla="*/ 2664630 w 3189723"/>
              <a:gd name="connsiteY2" fmla="*/ 2175617 h 3221116"/>
              <a:gd name="connsiteX3" fmla="*/ 1477043 w 3189723"/>
              <a:gd name="connsiteY3" fmla="*/ 1144372 h 3221116"/>
              <a:gd name="connsiteX4" fmla="*/ 1409070 w 3189723"/>
              <a:gd name="connsiteY4" fmla="*/ 1159393 h 3221116"/>
              <a:gd name="connsiteX5" fmla="*/ 1152384 w 3189723"/>
              <a:gd name="connsiteY5" fmla="*/ 1703728 h 3221116"/>
              <a:gd name="connsiteX6" fmla="*/ 1514013 w 3189723"/>
              <a:gd name="connsiteY6" fmla="*/ 2152290 h 3221116"/>
              <a:gd name="connsiteX7" fmla="*/ 1850815 w 3189723"/>
              <a:gd name="connsiteY7" fmla="*/ 1654259 h 3221116"/>
              <a:gd name="connsiteX8" fmla="*/ 1830467 w 3189723"/>
              <a:gd name="connsiteY8" fmla="*/ 1515986 h 3221116"/>
              <a:gd name="connsiteX9" fmla="*/ 1477043 w 3189723"/>
              <a:gd name="connsiteY9" fmla="*/ 1144372 h 3221116"/>
              <a:gd name="connsiteX10" fmla="*/ 1651152 w 3189723"/>
              <a:gd name="connsiteY10" fmla="*/ 501 h 3221116"/>
              <a:gd name="connsiteX11" fmla="*/ 2580395 w 3189723"/>
              <a:gd name="connsiteY11" fmla="*/ 324821 h 3221116"/>
              <a:gd name="connsiteX12" fmla="*/ 3030464 w 3189723"/>
              <a:gd name="connsiteY12" fmla="*/ 2249544 h 3221116"/>
              <a:gd name="connsiteX13" fmla="*/ 2585849 w 3189723"/>
              <a:gd name="connsiteY13" fmla="*/ 2588887 h 3221116"/>
              <a:gd name="connsiteX14" fmla="*/ 1973374 w 3189723"/>
              <a:gd name="connsiteY14" fmla="*/ 2195096 h 3221116"/>
              <a:gd name="connsiteX15" fmla="*/ 1390827 w 3189723"/>
              <a:gd name="connsiteY15" fmla="*/ 2527630 h 3221116"/>
              <a:gd name="connsiteX16" fmla="*/ 783896 w 3189723"/>
              <a:gd name="connsiteY16" fmla="*/ 1665044 h 3221116"/>
              <a:gd name="connsiteX17" fmla="*/ 1268509 w 3189723"/>
              <a:gd name="connsiteY17" fmla="*/ 819983 h 3221116"/>
              <a:gd name="connsiteX18" fmla="*/ 1328805 w 3189723"/>
              <a:gd name="connsiteY18" fmla="*/ 807930 h 3221116"/>
              <a:gd name="connsiteX19" fmla="*/ 1390827 w 3189723"/>
              <a:gd name="connsiteY19" fmla="*/ 802457 h 3221116"/>
              <a:gd name="connsiteX20" fmla="*/ 1462242 w 3189723"/>
              <a:gd name="connsiteY20" fmla="*/ 801708 h 3221116"/>
              <a:gd name="connsiteX21" fmla="*/ 1956122 w 3189723"/>
              <a:gd name="connsiteY21" fmla="*/ 1110076 h 3221116"/>
              <a:gd name="connsiteX22" fmla="*/ 1973374 w 3189723"/>
              <a:gd name="connsiteY22" fmla="*/ 875315 h 3221116"/>
              <a:gd name="connsiteX23" fmla="*/ 2333414 w 3189723"/>
              <a:gd name="connsiteY23" fmla="*/ 875315 h 3221116"/>
              <a:gd name="connsiteX24" fmla="*/ 2324788 w 3189723"/>
              <a:gd name="connsiteY24" fmla="*/ 2054049 h 3221116"/>
              <a:gd name="connsiteX25" fmla="*/ 2661746 w 3189723"/>
              <a:gd name="connsiteY25" fmla="*/ 2179658 h 3221116"/>
              <a:gd name="connsiteX26" fmla="*/ 2691046 w 3189723"/>
              <a:gd name="connsiteY26" fmla="*/ 2188689 h 3221116"/>
              <a:gd name="connsiteX27" fmla="*/ 2667011 w 3189723"/>
              <a:gd name="connsiteY27" fmla="*/ 2175828 h 3221116"/>
              <a:gd name="connsiteX28" fmla="*/ 2332141 w 3189723"/>
              <a:gd name="connsiteY28" fmla="*/ 653899 h 3221116"/>
              <a:gd name="connsiteX29" fmla="*/ 776764 w 3189723"/>
              <a:gd name="connsiteY29" fmla="*/ 749845 h 3221116"/>
              <a:gd name="connsiteX30" fmla="*/ 631487 w 3189723"/>
              <a:gd name="connsiteY30" fmla="*/ 2301392 h 3221116"/>
              <a:gd name="connsiteX31" fmla="*/ 2142017 w 3189723"/>
              <a:gd name="connsiteY31" fmla="*/ 2684410 h 3221116"/>
              <a:gd name="connsiteX32" fmla="*/ 2324866 w 3189723"/>
              <a:gd name="connsiteY32" fmla="*/ 3053856 h 3221116"/>
              <a:gd name="connsiteX33" fmla="*/ 294693 w 3189723"/>
              <a:gd name="connsiteY33" fmla="*/ 2539075 h 3221116"/>
              <a:gd name="connsiteX34" fmla="*/ 489947 w 3189723"/>
              <a:gd name="connsiteY34" fmla="*/ 453774 h 3221116"/>
              <a:gd name="connsiteX35" fmla="*/ 1651152 w 3189723"/>
              <a:gd name="connsiteY35" fmla="*/ 501 h 3221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189723" h="3221116">
                <a:moveTo>
                  <a:pt x="2664630" y="2175617"/>
                </a:moveTo>
                <a:lnTo>
                  <a:pt x="2658205" y="2178566"/>
                </a:lnTo>
                <a:cubicBezTo>
                  <a:pt x="2662222" y="2175972"/>
                  <a:pt x="2664284" y="2175096"/>
                  <a:pt x="2664630" y="2175617"/>
                </a:cubicBezTo>
                <a:close/>
                <a:moveTo>
                  <a:pt x="1477043" y="1144372"/>
                </a:moveTo>
                <a:lnTo>
                  <a:pt x="1409070" y="1159393"/>
                </a:lnTo>
                <a:cubicBezTo>
                  <a:pt x="1167974" y="1216277"/>
                  <a:pt x="1134894" y="1538245"/>
                  <a:pt x="1152384" y="1703728"/>
                </a:cubicBezTo>
                <a:cubicBezTo>
                  <a:pt x="1169874" y="1869211"/>
                  <a:pt x="1272747" y="2156947"/>
                  <a:pt x="1514013" y="2152290"/>
                </a:cubicBezTo>
                <a:cubicBezTo>
                  <a:pt x="1680659" y="2149073"/>
                  <a:pt x="1865876" y="1940767"/>
                  <a:pt x="1850815" y="1654259"/>
                </a:cubicBezTo>
                <a:cubicBezTo>
                  <a:pt x="1844015" y="1608142"/>
                  <a:pt x="1837162" y="1561942"/>
                  <a:pt x="1830467" y="1515986"/>
                </a:cubicBezTo>
                <a:cubicBezTo>
                  <a:pt x="1779361" y="1292438"/>
                  <a:pt x="1635542" y="1134285"/>
                  <a:pt x="1477043" y="1144372"/>
                </a:cubicBezTo>
                <a:close/>
                <a:moveTo>
                  <a:pt x="1651152" y="501"/>
                </a:moveTo>
                <a:cubicBezTo>
                  <a:pt x="1977584" y="8635"/>
                  <a:pt x="2235425" y="52153"/>
                  <a:pt x="2580395" y="324821"/>
                </a:cubicBezTo>
                <a:cubicBezTo>
                  <a:pt x="3000061" y="656529"/>
                  <a:pt x="3430704" y="1549940"/>
                  <a:pt x="3030464" y="2249544"/>
                </a:cubicBezTo>
                <a:cubicBezTo>
                  <a:pt x="2882259" y="2451798"/>
                  <a:pt x="2785813" y="2507403"/>
                  <a:pt x="2585849" y="2588887"/>
                </a:cubicBezTo>
                <a:cubicBezTo>
                  <a:pt x="2194785" y="2615774"/>
                  <a:pt x="1984876" y="2478759"/>
                  <a:pt x="1973374" y="2195096"/>
                </a:cubicBezTo>
                <a:cubicBezTo>
                  <a:pt x="1841986" y="2496540"/>
                  <a:pt x="1610941" y="2555551"/>
                  <a:pt x="1390827" y="2527630"/>
                </a:cubicBezTo>
                <a:cubicBezTo>
                  <a:pt x="1131071" y="2494680"/>
                  <a:pt x="853863" y="2136270"/>
                  <a:pt x="783896" y="1665044"/>
                </a:cubicBezTo>
                <a:cubicBezTo>
                  <a:pt x="715204" y="1202409"/>
                  <a:pt x="991941" y="900416"/>
                  <a:pt x="1268509" y="819983"/>
                </a:cubicBezTo>
                <a:cubicBezTo>
                  <a:pt x="1288264" y="814237"/>
                  <a:pt x="1308391" y="810536"/>
                  <a:pt x="1328805" y="807930"/>
                </a:cubicBezTo>
                <a:cubicBezTo>
                  <a:pt x="1349219" y="805325"/>
                  <a:pt x="1369921" y="803817"/>
                  <a:pt x="1390827" y="802457"/>
                </a:cubicBezTo>
                <a:cubicBezTo>
                  <a:pt x="1416795" y="800769"/>
                  <a:pt x="1355770" y="788713"/>
                  <a:pt x="1462242" y="801708"/>
                </a:cubicBezTo>
                <a:cubicBezTo>
                  <a:pt x="1599590" y="818472"/>
                  <a:pt x="1776043" y="890774"/>
                  <a:pt x="1956122" y="1110076"/>
                </a:cubicBezTo>
                <a:lnTo>
                  <a:pt x="1973374" y="875315"/>
                </a:lnTo>
                <a:lnTo>
                  <a:pt x="2333414" y="875315"/>
                </a:lnTo>
                <a:cubicBezTo>
                  <a:pt x="2330539" y="1325736"/>
                  <a:pt x="2327663" y="1603628"/>
                  <a:pt x="2324788" y="2054049"/>
                </a:cubicBezTo>
                <a:cubicBezTo>
                  <a:pt x="2290850" y="2479718"/>
                  <a:pt x="2627788" y="2217580"/>
                  <a:pt x="2661746" y="2179658"/>
                </a:cubicBezTo>
                <a:lnTo>
                  <a:pt x="2691046" y="2188689"/>
                </a:lnTo>
                <a:lnTo>
                  <a:pt x="2667011" y="2175828"/>
                </a:lnTo>
                <a:cubicBezTo>
                  <a:pt x="2945550" y="1655295"/>
                  <a:pt x="2803444" y="1009445"/>
                  <a:pt x="2332141" y="653899"/>
                </a:cubicBezTo>
                <a:cubicBezTo>
                  <a:pt x="1860838" y="298353"/>
                  <a:pt x="1200794" y="339069"/>
                  <a:pt x="776764" y="749845"/>
                </a:cubicBezTo>
                <a:cubicBezTo>
                  <a:pt x="352733" y="1160621"/>
                  <a:pt x="291083" y="1819040"/>
                  <a:pt x="631487" y="2301392"/>
                </a:cubicBezTo>
                <a:cubicBezTo>
                  <a:pt x="971891" y="2783745"/>
                  <a:pt x="1612904" y="2946283"/>
                  <a:pt x="2142017" y="2684410"/>
                </a:cubicBezTo>
                <a:lnTo>
                  <a:pt x="2324866" y="3053856"/>
                </a:lnTo>
                <a:cubicBezTo>
                  <a:pt x="1613730" y="3405817"/>
                  <a:pt x="752200" y="3187363"/>
                  <a:pt x="294693" y="2539075"/>
                </a:cubicBezTo>
                <a:cubicBezTo>
                  <a:pt x="-162814" y="1890787"/>
                  <a:pt x="-79956" y="1005863"/>
                  <a:pt x="489947" y="453774"/>
                </a:cubicBezTo>
                <a:cubicBezTo>
                  <a:pt x="810518" y="143225"/>
                  <a:pt x="1231454" y="-9956"/>
                  <a:pt x="1651152" y="501"/>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61" name="Left Arrow 1">
            <a:extLst>
              <a:ext uri="{FF2B5EF4-FFF2-40B4-BE49-F238E27FC236}">
                <a16:creationId xmlns:a16="http://schemas.microsoft.com/office/drawing/2014/main" id="{1EAF46F6-4AD6-F148-B99F-488F85F3FCD4}"/>
              </a:ext>
            </a:extLst>
          </p:cNvPr>
          <p:cNvSpPr>
            <a:spLocks noChangeAspect="1"/>
          </p:cNvSpPr>
          <p:nvPr/>
        </p:nvSpPr>
        <p:spPr>
          <a:xfrm>
            <a:off x="8476409" y="5987065"/>
            <a:ext cx="544340" cy="529812"/>
          </a:xfrm>
          <a:custGeom>
            <a:avLst/>
            <a:gdLst/>
            <a:ahLst/>
            <a:cxnLst/>
            <a:rect l="l" t="t" r="r" b="b"/>
            <a:pathLst>
              <a:path w="3306630" h="3218379">
                <a:moveTo>
                  <a:pt x="0" y="2085651"/>
                </a:moveTo>
                <a:cubicBezTo>
                  <a:pt x="253919" y="2342528"/>
                  <a:pt x="881542" y="2297196"/>
                  <a:pt x="1388167" y="2271654"/>
                </a:cubicBezTo>
                <a:lnTo>
                  <a:pt x="1417952" y="2988872"/>
                </a:lnTo>
                <a:lnTo>
                  <a:pt x="717647" y="2950294"/>
                </a:lnTo>
                <a:cubicBezTo>
                  <a:pt x="467617" y="2928101"/>
                  <a:pt x="217417" y="2555860"/>
                  <a:pt x="0" y="2085651"/>
                </a:cubicBezTo>
                <a:close/>
                <a:moveTo>
                  <a:pt x="1969797" y="2019847"/>
                </a:moveTo>
                <a:lnTo>
                  <a:pt x="1969797" y="2274913"/>
                </a:lnTo>
                <a:lnTo>
                  <a:pt x="2657809" y="2274913"/>
                </a:lnTo>
                <a:cubicBezTo>
                  <a:pt x="2787205" y="2599270"/>
                  <a:pt x="2968360" y="2923626"/>
                  <a:pt x="2675062" y="2954686"/>
                </a:cubicBezTo>
                <a:lnTo>
                  <a:pt x="1969797" y="2963313"/>
                </a:lnTo>
                <a:lnTo>
                  <a:pt x="1969797" y="3218379"/>
                </a:lnTo>
                <a:lnTo>
                  <a:pt x="1429598" y="2619113"/>
                </a:lnTo>
                <a:close/>
                <a:moveTo>
                  <a:pt x="2961009" y="1275432"/>
                </a:moveTo>
                <a:lnTo>
                  <a:pt x="3277752" y="1901203"/>
                </a:lnTo>
                <a:cubicBezTo>
                  <a:pt x="3383548" y="2128832"/>
                  <a:pt x="3186278" y="2531632"/>
                  <a:pt x="2887773" y="2955026"/>
                </a:cubicBezTo>
                <a:cubicBezTo>
                  <a:pt x="2983276" y="2606687"/>
                  <a:pt x="2630206" y="2085815"/>
                  <a:pt x="2354773" y="1659836"/>
                </a:cubicBezTo>
                <a:close/>
                <a:moveTo>
                  <a:pt x="1019997" y="990789"/>
                </a:moveTo>
                <a:lnTo>
                  <a:pt x="1268877" y="1758248"/>
                </a:lnTo>
                <a:lnTo>
                  <a:pt x="1047983" y="1630715"/>
                </a:lnTo>
                <a:lnTo>
                  <a:pt x="703977" y="2226552"/>
                </a:lnTo>
                <a:cubicBezTo>
                  <a:pt x="358378" y="2176433"/>
                  <a:pt x="-13100" y="2171140"/>
                  <a:pt x="106650" y="1901606"/>
                </a:cubicBezTo>
                <a:lnTo>
                  <a:pt x="451811" y="1286515"/>
                </a:lnTo>
                <a:lnTo>
                  <a:pt x="230918" y="1158982"/>
                </a:lnTo>
                <a:close/>
                <a:moveTo>
                  <a:pt x="2174825" y="119764"/>
                </a:moveTo>
                <a:cubicBezTo>
                  <a:pt x="2220451" y="119103"/>
                  <a:pt x="2264887" y="143875"/>
                  <a:pt x="2308274" y="203493"/>
                </a:cubicBezTo>
                <a:lnTo>
                  <a:pt x="2668377" y="809957"/>
                </a:lnTo>
                <a:lnTo>
                  <a:pt x="2889271" y="682424"/>
                </a:lnTo>
                <a:lnTo>
                  <a:pt x="2640391" y="1449883"/>
                </a:lnTo>
                <a:lnTo>
                  <a:pt x="1851312" y="1281690"/>
                </a:lnTo>
                <a:lnTo>
                  <a:pt x="2072206" y="1154157"/>
                </a:lnTo>
                <a:lnTo>
                  <a:pt x="1728200" y="558321"/>
                </a:lnTo>
                <a:cubicBezTo>
                  <a:pt x="1890352" y="352642"/>
                  <a:pt x="2037947" y="121750"/>
                  <a:pt x="2174825" y="119764"/>
                </a:cubicBezTo>
                <a:close/>
                <a:moveTo>
                  <a:pt x="1831774" y="30"/>
                </a:moveTo>
                <a:cubicBezTo>
                  <a:pt x="1948530" y="539"/>
                  <a:pt x="2073232" y="7407"/>
                  <a:pt x="2202212" y="19111"/>
                </a:cubicBezTo>
                <a:cubicBezTo>
                  <a:pt x="1852790" y="110572"/>
                  <a:pt x="1578238" y="676776"/>
                  <a:pt x="1347045" y="1128297"/>
                </a:cubicBezTo>
                <a:lnTo>
                  <a:pt x="711024" y="795483"/>
                </a:lnTo>
                <a:lnTo>
                  <a:pt x="1094586" y="208291"/>
                </a:lnTo>
                <a:cubicBezTo>
                  <a:pt x="1202761" y="54213"/>
                  <a:pt x="1481508" y="-1496"/>
                  <a:pt x="1831774" y="3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62" name="Oval 35">
            <a:extLst>
              <a:ext uri="{FF2B5EF4-FFF2-40B4-BE49-F238E27FC236}">
                <a16:creationId xmlns:a16="http://schemas.microsoft.com/office/drawing/2014/main" id="{471B263A-B6B2-8E69-81C0-8B5585C2B392}"/>
              </a:ext>
            </a:extLst>
          </p:cNvPr>
          <p:cNvSpPr/>
          <p:nvPr/>
        </p:nvSpPr>
        <p:spPr>
          <a:xfrm>
            <a:off x="7746624" y="5988132"/>
            <a:ext cx="426213" cy="537400"/>
          </a:xfrm>
          <a:custGeom>
            <a:avLst/>
            <a:gdLst/>
            <a:ahLst/>
            <a:cxnLst/>
            <a:rect l="l" t="t" r="r" b="b"/>
            <a:pathLst>
              <a:path w="2548531" h="3213371">
                <a:moveTo>
                  <a:pt x="792000" y="2498954"/>
                </a:moveTo>
                <a:lnTo>
                  <a:pt x="792000" y="2641726"/>
                </a:lnTo>
                <a:cubicBezTo>
                  <a:pt x="463357" y="2661706"/>
                  <a:pt x="216000" y="2748872"/>
                  <a:pt x="216000" y="2853371"/>
                </a:cubicBezTo>
                <a:cubicBezTo>
                  <a:pt x="216000" y="2972665"/>
                  <a:pt x="538355" y="3069371"/>
                  <a:pt x="936000" y="3069371"/>
                </a:cubicBezTo>
                <a:cubicBezTo>
                  <a:pt x="1333645" y="3069371"/>
                  <a:pt x="1656000" y="2972665"/>
                  <a:pt x="1656000" y="2853371"/>
                </a:cubicBezTo>
                <a:cubicBezTo>
                  <a:pt x="1656000" y="2748872"/>
                  <a:pt x="1408644" y="2661706"/>
                  <a:pt x="1080000" y="2641726"/>
                </a:cubicBezTo>
                <a:lnTo>
                  <a:pt x="1080000" y="2498954"/>
                </a:lnTo>
                <a:cubicBezTo>
                  <a:pt x="1528614" y="2524263"/>
                  <a:pt x="1872000" y="2673393"/>
                  <a:pt x="1872000" y="2853371"/>
                </a:cubicBezTo>
                <a:cubicBezTo>
                  <a:pt x="1872000" y="3052194"/>
                  <a:pt x="1452939" y="3213371"/>
                  <a:pt x="936000" y="3213371"/>
                </a:cubicBezTo>
                <a:cubicBezTo>
                  <a:pt x="419061" y="3213371"/>
                  <a:pt x="0" y="3052194"/>
                  <a:pt x="0" y="2853371"/>
                </a:cubicBezTo>
                <a:cubicBezTo>
                  <a:pt x="0" y="2673393"/>
                  <a:pt x="343386" y="2524263"/>
                  <a:pt x="792000" y="2498954"/>
                </a:cubicBezTo>
                <a:close/>
                <a:moveTo>
                  <a:pt x="2190403" y="180020"/>
                </a:moveTo>
                <a:cubicBezTo>
                  <a:pt x="2388233" y="180020"/>
                  <a:pt x="2548531" y="236495"/>
                  <a:pt x="2548531" y="306081"/>
                </a:cubicBezTo>
                <a:lnTo>
                  <a:pt x="2548531" y="1314569"/>
                </a:lnTo>
                <a:cubicBezTo>
                  <a:pt x="2548531" y="1244983"/>
                  <a:pt x="2388233" y="1188508"/>
                  <a:pt x="2190403" y="1188508"/>
                </a:cubicBezTo>
                <a:cubicBezTo>
                  <a:pt x="1992574" y="1188508"/>
                  <a:pt x="1832276" y="1244983"/>
                  <a:pt x="1832276" y="1314569"/>
                </a:cubicBezTo>
                <a:cubicBezTo>
                  <a:pt x="1832276" y="1384155"/>
                  <a:pt x="1671978" y="1440630"/>
                  <a:pt x="1474148" y="1440630"/>
                </a:cubicBezTo>
                <a:cubicBezTo>
                  <a:pt x="1276318" y="1440630"/>
                  <a:pt x="1116020" y="1384155"/>
                  <a:pt x="1116020" y="1314569"/>
                </a:cubicBezTo>
                <a:lnTo>
                  <a:pt x="1116020" y="306081"/>
                </a:lnTo>
                <a:cubicBezTo>
                  <a:pt x="1116020" y="375667"/>
                  <a:pt x="1276318" y="432142"/>
                  <a:pt x="1474148" y="432142"/>
                </a:cubicBezTo>
                <a:cubicBezTo>
                  <a:pt x="1671978" y="432142"/>
                  <a:pt x="1832276" y="375667"/>
                  <a:pt x="1832276" y="306081"/>
                </a:cubicBezTo>
                <a:cubicBezTo>
                  <a:pt x="1832276" y="236495"/>
                  <a:pt x="1992574" y="180020"/>
                  <a:pt x="2190403" y="180020"/>
                </a:cubicBezTo>
                <a:close/>
                <a:moveTo>
                  <a:pt x="936000" y="0"/>
                </a:moveTo>
                <a:cubicBezTo>
                  <a:pt x="1035422" y="0"/>
                  <a:pt x="1116020" y="80598"/>
                  <a:pt x="1116020" y="180020"/>
                </a:cubicBezTo>
                <a:cubicBezTo>
                  <a:pt x="1116020" y="246019"/>
                  <a:pt x="1080504" y="303723"/>
                  <a:pt x="1026000" y="332457"/>
                </a:cubicBezTo>
                <a:lnTo>
                  <a:pt x="1026000" y="2887874"/>
                </a:lnTo>
                <a:lnTo>
                  <a:pt x="846000" y="2887874"/>
                </a:lnTo>
                <a:lnTo>
                  <a:pt x="846000" y="332457"/>
                </a:lnTo>
                <a:cubicBezTo>
                  <a:pt x="791497" y="303723"/>
                  <a:pt x="755980" y="246019"/>
                  <a:pt x="755980" y="180020"/>
                </a:cubicBezTo>
                <a:cubicBezTo>
                  <a:pt x="755980" y="80598"/>
                  <a:pt x="836578" y="0"/>
                  <a:pt x="936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Tree>
    <p:extLst>
      <p:ext uri="{BB962C8B-B14F-4D97-AF65-F5344CB8AC3E}">
        <p14:creationId xmlns:p14="http://schemas.microsoft.com/office/powerpoint/2010/main" val="2135172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Text Placeholder 1">
            <a:extLst>
              <a:ext uri="{FF2B5EF4-FFF2-40B4-BE49-F238E27FC236}">
                <a16:creationId xmlns:a16="http://schemas.microsoft.com/office/drawing/2014/main" id="{F42780E1-616A-EF01-1220-0FF6385C3EE0}"/>
              </a:ext>
            </a:extLst>
          </p:cNvPr>
          <p:cNvSpPr txBox="1">
            <a:spLocks/>
          </p:cNvSpPr>
          <p:nvPr/>
        </p:nvSpPr>
        <p:spPr>
          <a:xfrm>
            <a:off x="889883" y="403018"/>
            <a:ext cx="9279657"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latin typeface="Arial"/>
                <a:cs typeface="B Nazanin" panose="00000700000000000000" pitchFamily="2" charset="-78"/>
              </a:rPr>
              <a:t>مجموعه آیکون های کاملاً قابل ویرایش: </a:t>
            </a:r>
            <a:r>
              <a:rPr lang="en-US" sz="4800" dirty="0">
                <a:latin typeface="Arial"/>
                <a:cs typeface="B Nazanin" panose="00000700000000000000" pitchFamily="2" charset="-78"/>
              </a:rPr>
              <a:t>C</a:t>
            </a:r>
          </a:p>
        </p:txBody>
      </p:sp>
      <p:sp>
        <p:nvSpPr>
          <p:cNvPr id="164" name="Isosceles Triangle 68">
            <a:extLst>
              <a:ext uri="{FF2B5EF4-FFF2-40B4-BE49-F238E27FC236}">
                <a16:creationId xmlns:a16="http://schemas.microsoft.com/office/drawing/2014/main" id="{5F38C109-229F-063A-3EAA-06D74DA38BE2}"/>
              </a:ext>
            </a:extLst>
          </p:cNvPr>
          <p:cNvSpPr/>
          <p:nvPr/>
        </p:nvSpPr>
        <p:spPr>
          <a:xfrm rot="10800000">
            <a:off x="5085191" y="4726355"/>
            <a:ext cx="220703" cy="687310"/>
          </a:xfrm>
          <a:custGeom>
            <a:avLst/>
            <a:gdLst/>
            <a:ahLst/>
            <a:cxnLst/>
            <a:rect l="l" t="t" r="r" b="b"/>
            <a:pathLst>
              <a:path w="1040400" h="3240000">
                <a:moveTo>
                  <a:pt x="41345" y="940666"/>
                </a:moveTo>
                <a:lnTo>
                  <a:pt x="1242" y="653403"/>
                </a:lnTo>
                <a:lnTo>
                  <a:pt x="0" y="653403"/>
                </a:lnTo>
                <a:lnTo>
                  <a:pt x="1057" y="652077"/>
                </a:lnTo>
                <a:lnTo>
                  <a:pt x="447" y="647712"/>
                </a:lnTo>
                <a:lnTo>
                  <a:pt x="4531" y="647712"/>
                </a:lnTo>
                <a:lnTo>
                  <a:pt x="520200" y="0"/>
                </a:lnTo>
                <a:lnTo>
                  <a:pt x="659109" y="174478"/>
                </a:lnTo>
                <a:close/>
                <a:moveTo>
                  <a:pt x="101622" y="1372451"/>
                </a:moveTo>
                <a:lnTo>
                  <a:pt x="61820" y="1087335"/>
                </a:lnTo>
                <a:lnTo>
                  <a:pt x="728036" y="261055"/>
                </a:lnTo>
                <a:lnTo>
                  <a:pt x="870500" y="439998"/>
                </a:lnTo>
                <a:lnTo>
                  <a:pt x="860164" y="431664"/>
                </a:lnTo>
                <a:close/>
                <a:moveTo>
                  <a:pt x="161365" y="1800403"/>
                </a:moveTo>
                <a:lnTo>
                  <a:pt x="122098" y="1519120"/>
                </a:lnTo>
                <a:lnTo>
                  <a:pt x="930953" y="515931"/>
                </a:lnTo>
                <a:lnTo>
                  <a:pt x="1035869" y="647712"/>
                </a:lnTo>
                <a:lnTo>
                  <a:pt x="1039954" y="647712"/>
                </a:lnTo>
                <a:lnTo>
                  <a:pt x="1039345" y="652078"/>
                </a:lnTo>
                <a:lnTo>
                  <a:pt x="1040400" y="653403"/>
                </a:lnTo>
                <a:lnTo>
                  <a:pt x="1039160" y="653403"/>
                </a:lnTo>
                <a:lnTo>
                  <a:pt x="1029316" y="723920"/>
                </a:lnTo>
                <a:close/>
                <a:moveTo>
                  <a:pt x="217894" y="2205330"/>
                </a:moveTo>
                <a:lnTo>
                  <a:pt x="181840" y="1947070"/>
                </a:lnTo>
                <a:lnTo>
                  <a:pt x="1000266" y="932012"/>
                </a:lnTo>
                <a:lnTo>
                  <a:pt x="949113" y="1298429"/>
                </a:lnTo>
                <a:close/>
                <a:moveTo>
                  <a:pt x="330192" y="2564220"/>
                </a:moveTo>
                <a:lnTo>
                  <a:pt x="267995" y="2564220"/>
                </a:lnTo>
                <a:lnTo>
                  <a:pt x="237100" y="2342912"/>
                </a:lnTo>
                <a:lnTo>
                  <a:pt x="242309" y="2347112"/>
                </a:lnTo>
                <a:lnTo>
                  <a:pt x="920063" y="1506522"/>
                </a:lnTo>
                <a:lnTo>
                  <a:pt x="865005" y="1900914"/>
                </a:lnTo>
                <a:close/>
                <a:moveTo>
                  <a:pt x="772406" y="2564220"/>
                </a:moveTo>
                <a:lnTo>
                  <a:pt x="468924" y="2564220"/>
                </a:lnTo>
                <a:lnTo>
                  <a:pt x="835955" y="2109008"/>
                </a:lnTo>
                <a:close/>
                <a:moveTo>
                  <a:pt x="892044" y="3240000"/>
                </a:moveTo>
                <a:lnTo>
                  <a:pt x="148356" y="3240000"/>
                </a:lnTo>
                <a:lnTo>
                  <a:pt x="276144" y="2663936"/>
                </a:lnTo>
                <a:lnTo>
                  <a:pt x="764256" y="26639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65" name="Rectangle 9">
            <a:extLst>
              <a:ext uri="{FF2B5EF4-FFF2-40B4-BE49-F238E27FC236}">
                <a16:creationId xmlns:a16="http://schemas.microsoft.com/office/drawing/2014/main" id="{ECA9CF9D-2319-286F-595A-62AB544591E8}"/>
              </a:ext>
            </a:extLst>
          </p:cNvPr>
          <p:cNvSpPr/>
          <p:nvPr/>
        </p:nvSpPr>
        <p:spPr>
          <a:xfrm>
            <a:off x="5648797" y="4805709"/>
            <a:ext cx="529466" cy="528605"/>
          </a:xfrm>
          <a:custGeom>
            <a:avLst/>
            <a:gdLst/>
            <a:ahLst/>
            <a:cxnLst/>
            <a:rect l="l" t="t" r="r" b="b"/>
            <a:pathLst>
              <a:path w="3228210" h="3222968">
                <a:moveTo>
                  <a:pt x="1619999" y="642446"/>
                </a:moveTo>
                <a:lnTo>
                  <a:pt x="2664115" y="1686562"/>
                </a:lnTo>
                <a:lnTo>
                  <a:pt x="2664116" y="1686562"/>
                </a:lnTo>
                <a:lnTo>
                  <a:pt x="2664116" y="3222968"/>
                </a:lnTo>
                <a:lnTo>
                  <a:pt x="2015013" y="3222968"/>
                </a:lnTo>
                <a:lnTo>
                  <a:pt x="2015013" y="2511495"/>
                </a:lnTo>
                <a:cubicBezTo>
                  <a:pt x="2015013" y="2399422"/>
                  <a:pt x="1924159" y="2308568"/>
                  <a:pt x="1812086" y="2308568"/>
                </a:cubicBezTo>
                <a:lnTo>
                  <a:pt x="1427912" y="2308568"/>
                </a:lnTo>
                <a:cubicBezTo>
                  <a:pt x="1315839" y="2308568"/>
                  <a:pt x="1224985" y="2399422"/>
                  <a:pt x="1224985" y="2511495"/>
                </a:cubicBezTo>
                <a:lnTo>
                  <a:pt x="1224985" y="3222968"/>
                </a:lnTo>
                <a:lnTo>
                  <a:pt x="575882" y="3222968"/>
                </a:lnTo>
                <a:lnTo>
                  <a:pt x="575882" y="1686562"/>
                </a:lnTo>
                <a:lnTo>
                  <a:pt x="575884" y="1686562"/>
                </a:lnTo>
                <a:close/>
                <a:moveTo>
                  <a:pt x="509997" y="122689"/>
                </a:moveTo>
                <a:lnTo>
                  <a:pt x="942045" y="122689"/>
                </a:lnTo>
                <a:lnTo>
                  <a:pt x="942045" y="542556"/>
                </a:lnTo>
                <a:lnTo>
                  <a:pt x="509997" y="974604"/>
                </a:lnTo>
                <a:close/>
                <a:moveTo>
                  <a:pt x="1620001" y="7099"/>
                </a:moveTo>
                <a:lnTo>
                  <a:pt x="3228210" y="1686560"/>
                </a:lnTo>
                <a:lnTo>
                  <a:pt x="2900441" y="1686560"/>
                </a:lnTo>
                <a:lnTo>
                  <a:pt x="1620001" y="349390"/>
                </a:lnTo>
                <a:close/>
                <a:moveTo>
                  <a:pt x="1619999" y="0"/>
                </a:moveTo>
                <a:lnTo>
                  <a:pt x="1619999" y="342291"/>
                </a:lnTo>
                <a:lnTo>
                  <a:pt x="330172" y="1679462"/>
                </a:lnTo>
                <a:lnTo>
                  <a:pt x="0" y="167946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66" name="Isosceles Triangle 8">
            <a:extLst>
              <a:ext uri="{FF2B5EF4-FFF2-40B4-BE49-F238E27FC236}">
                <a16:creationId xmlns:a16="http://schemas.microsoft.com/office/drawing/2014/main" id="{D02AD0FA-6051-097F-69B2-0AC37A9D2CE6}"/>
              </a:ext>
            </a:extLst>
          </p:cNvPr>
          <p:cNvSpPr/>
          <p:nvPr/>
        </p:nvSpPr>
        <p:spPr>
          <a:xfrm rot="16200000">
            <a:off x="1572565" y="3750486"/>
            <a:ext cx="444149" cy="529543"/>
          </a:xfrm>
          <a:custGeom>
            <a:avLst/>
            <a:gdLst/>
            <a:ahLst/>
            <a:cxnLst/>
            <a:rect l="l" t="t" r="r" b="b"/>
            <a:pathLst>
              <a:path w="2708011" h="3228660">
                <a:moveTo>
                  <a:pt x="1895121" y="2005092"/>
                </a:moveTo>
                <a:cubicBezTo>
                  <a:pt x="1769067" y="2196199"/>
                  <a:pt x="1559641" y="2315968"/>
                  <a:pt x="1331007" y="2327705"/>
                </a:cubicBezTo>
                <a:cubicBezTo>
                  <a:pt x="1102373" y="2339443"/>
                  <a:pt x="881783" y="2241749"/>
                  <a:pt x="736821" y="2064556"/>
                </a:cubicBezTo>
                <a:lnTo>
                  <a:pt x="885891" y="1942602"/>
                </a:lnTo>
                <a:cubicBezTo>
                  <a:pt x="992076" y="2072396"/>
                  <a:pt x="1153658" y="2143956"/>
                  <a:pt x="1321132" y="2135359"/>
                </a:cubicBezTo>
                <a:cubicBezTo>
                  <a:pt x="1488607" y="2126761"/>
                  <a:pt x="1642011" y="2039030"/>
                  <a:pt x="1734346" y="1899045"/>
                </a:cubicBezTo>
                <a:close/>
                <a:moveTo>
                  <a:pt x="2315256" y="2179725"/>
                </a:moveTo>
                <a:cubicBezTo>
                  <a:pt x="2124977" y="2519973"/>
                  <a:pt x="1777729" y="2743099"/>
                  <a:pt x="1389179" y="2774782"/>
                </a:cubicBezTo>
                <a:cubicBezTo>
                  <a:pt x="1000629" y="2806465"/>
                  <a:pt x="621821" y="2642541"/>
                  <a:pt x="378934" y="2337614"/>
                </a:cubicBezTo>
                <a:lnTo>
                  <a:pt x="519502" y="2225645"/>
                </a:lnTo>
                <a:cubicBezTo>
                  <a:pt x="725082" y="2483736"/>
                  <a:pt x="1045705" y="2622480"/>
                  <a:pt x="1374574" y="2595664"/>
                </a:cubicBezTo>
                <a:cubicBezTo>
                  <a:pt x="1703443" y="2568848"/>
                  <a:pt x="1997353" y="2379994"/>
                  <a:pt x="2158406" y="2092008"/>
                </a:cubicBezTo>
                <a:close/>
                <a:moveTo>
                  <a:pt x="2315941" y="1615003"/>
                </a:moveTo>
                <a:lnTo>
                  <a:pt x="272242" y="1615003"/>
                </a:lnTo>
                <a:lnTo>
                  <a:pt x="872561" y="666216"/>
                </a:lnTo>
                <a:lnTo>
                  <a:pt x="872561" y="219906"/>
                </a:lnTo>
                <a:cubicBezTo>
                  <a:pt x="872561" y="98674"/>
                  <a:pt x="970839" y="396"/>
                  <a:pt x="1092071" y="396"/>
                </a:cubicBezTo>
                <a:lnTo>
                  <a:pt x="1293841" y="396"/>
                </a:lnTo>
                <a:lnTo>
                  <a:pt x="1294092" y="0"/>
                </a:lnTo>
                <a:lnTo>
                  <a:pt x="1294343" y="396"/>
                </a:lnTo>
                <a:lnTo>
                  <a:pt x="1470231" y="396"/>
                </a:lnTo>
                <a:cubicBezTo>
                  <a:pt x="1591463" y="396"/>
                  <a:pt x="1689741" y="98674"/>
                  <a:pt x="1689741" y="219906"/>
                </a:cubicBezTo>
                <a:lnTo>
                  <a:pt x="1689741" y="625313"/>
                </a:lnTo>
                <a:close/>
                <a:moveTo>
                  <a:pt x="2708011" y="2399368"/>
                </a:moveTo>
                <a:cubicBezTo>
                  <a:pt x="2440740" y="2877288"/>
                  <a:pt x="1950128" y="3187847"/>
                  <a:pt x="1403807" y="3224932"/>
                </a:cubicBezTo>
                <a:cubicBezTo>
                  <a:pt x="857486" y="3262017"/>
                  <a:pt x="329406" y="3020609"/>
                  <a:pt x="0" y="2583191"/>
                </a:cubicBezTo>
                <a:lnTo>
                  <a:pt x="143153" y="2475389"/>
                </a:lnTo>
                <a:cubicBezTo>
                  <a:pt x="436120" y="2864419"/>
                  <a:pt x="905784" y="3079123"/>
                  <a:pt x="1391671" y="3046140"/>
                </a:cubicBezTo>
                <a:cubicBezTo>
                  <a:pt x="1877558" y="3013157"/>
                  <a:pt x="2313899" y="2736952"/>
                  <a:pt x="2551604" y="231189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67" name="Donut 8">
            <a:extLst>
              <a:ext uri="{FF2B5EF4-FFF2-40B4-BE49-F238E27FC236}">
                <a16:creationId xmlns:a16="http://schemas.microsoft.com/office/drawing/2014/main" id="{266B12DD-40E7-3C59-A86A-94477819C28D}"/>
              </a:ext>
            </a:extLst>
          </p:cNvPr>
          <p:cNvSpPr/>
          <p:nvPr/>
        </p:nvSpPr>
        <p:spPr>
          <a:xfrm>
            <a:off x="6688391" y="3724663"/>
            <a:ext cx="486216" cy="581184"/>
          </a:xfrm>
          <a:custGeom>
            <a:avLst/>
            <a:gdLst/>
            <a:ahLst/>
            <a:cxnLst/>
            <a:rect l="l" t="t" r="r" b="b"/>
            <a:pathLst>
              <a:path w="2688046" h="3213079">
                <a:moveTo>
                  <a:pt x="1056023" y="556744"/>
                </a:moveTo>
                <a:lnTo>
                  <a:pt x="1056023" y="906412"/>
                </a:lnTo>
                <a:cubicBezTo>
                  <a:pt x="641240" y="1029807"/>
                  <a:pt x="338989" y="1414134"/>
                  <a:pt x="338989" y="1869056"/>
                </a:cubicBezTo>
                <a:cubicBezTo>
                  <a:pt x="338989" y="2424121"/>
                  <a:pt x="788958" y="2874090"/>
                  <a:pt x="1344023" y="2874090"/>
                </a:cubicBezTo>
                <a:cubicBezTo>
                  <a:pt x="1899088" y="2874090"/>
                  <a:pt x="2349057" y="2424121"/>
                  <a:pt x="2349057" y="1869056"/>
                </a:cubicBezTo>
                <a:cubicBezTo>
                  <a:pt x="2349057" y="1414134"/>
                  <a:pt x="2046806" y="1029807"/>
                  <a:pt x="1632023" y="906412"/>
                </a:cubicBezTo>
                <a:lnTo>
                  <a:pt x="1632023" y="556744"/>
                </a:lnTo>
                <a:cubicBezTo>
                  <a:pt x="2235992" y="687900"/>
                  <a:pt x="2688046" y="1225687"/>
                  <a:pt x="2688046" y="1869056"/>
                </a:cubicBezTo>
                <a:cubicBezTo>
                  <a:pt x="2688046" y="2611339"/>
                  <a:pt x="2086306" y="3213079"/>
                  <a:pt x="1344023" y="3213079"/>
                </a:cubicBezTo>
                <a:cubicBezTo>
                  <a:pt x="601740" y="3213079"/>
                  <a:pt x="0" y="2611339"/>
                  <a:pt x="0" y="1869056"/>
                </a:cubicBezTo>
                <a:cubicBezTo>
                  <a:pt x="0" y="1225687"/>
                  <a:pt x="452054" y="687900"/>
                  <a:pt x="1056023" y="556744"/>
                </a:cubicBezTo>
                <a:close/>
                <a:moveTo>
                  <a:pt x="1344023" y="0"/>
                </a:moveTo>
                <a:cubicBezTo>
                  <a:pt x="1443445" y="0"/>
                  <a:pt x="1524043" y="80598"/>
                  <a:pt x="1524043" y="180020"/>
                </a:cubicBezTo>
                <a:lnTo>
                  <a:pt x="1524043" y="1413058"/>
                </a:lnTo>
                <a:cubicBezTo>
                  <a:pt x="1524043" y="1512480"/>
                  <a:pt x="1443445" y="1593078"/>
                  <a:pt x="1344023" y="1593078"/>
                </a:cubicBezTo>
                <a:cubicBezTo>
                  <a:pt x="1244601" y="1593078"/>
                  <a:pt x="1164003" y="1512480"/>
                  <a:pt x="1164003" y="1413058"/>
                </a:cubicBezTo>
                <a:lnTo>
                  <a:pt x="1164003" y="180020"/>
                </a:lnTo>
                <a:cubicBezTo>
                  <a:pt x="1164003" y="80598"/>
                  <a:pt x="1244601" y="0"/>
                  <a:pt x="134402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68" name="Freeform 18">
            <a:extLst>
              <a:ext uri="{FF2B5EF4-FFF2-40B4-BE49-F238E27FC236}">
                <a16:creationId xmlns:a16="http://schemas.microsoft.com/office/drawing/2014/main" id="{0EEBD956-3AC8-FE34-056F-46257B33AACE}"/>
              </a:ext>
            </a:extLst>
          </p:cNvPr>
          <p:cNvSpPr/>
          <p:nvPr/>
        </p:nvSpPr>
        <p:spPr>
          <a:xfrm>
            <a:off x="7318197" y="4863674"/>
            <a:ext cx="511325" cy="412677"/>
          </a:xfrm>
          <a:custGeom>
            <a:avLst/>
            <a:gdLst/>
            <a:ahLst/>
            <a:cxnLst/>
            <a:rect l="l" t="t" r="r" b="b"/>
            <a:pathLst>
              <a:path w="3307788" h="2669631">
                <a:moveTo>
                  <a:pt x="2793832" y="1478391"/>
                </a:moveTo>
                <a:cubicBezTo>
                  <a:pt x="2772990" y="1635402"/>
                  <a:pt x="2717678" y="1784517"/>
                  <a:pt x="2633007" y="1915952"/>
                </a:cubicBezTo>
                <a:cubicBezTo>
                  <a:pt x="2695386" y="1951862"/>
                  <a:pt x="2772768" y="1955673"/>
                  <a:pt x="2841607" y="1924185"/>
                </a:cubicBezTo>
                <a:cubicBezTo>
                  <a:pt x="2943442" y="1877605"/>
                  <a:pt x="2999062" y="1766364"/>
                  <a:pt x="2975226" y="1656948"/>
                </a:cubicBezTo>
                <a:cubicBezTo>
                  <a:pt x="2955176" y="1564911"/>
                  <a:pt x="2883463" y="1495086"/>
                  <a:pt x="2793832" y="1478391"/>
                </a:cubicBezTo>
                <a:close/>
                <a:moveTo>
                  <a:pt x="2807611" y="1247700"/>
                </a:moveTo>
                <a:lnTo>
                  <a:pt x="2807472" y="1256060"/>
                </a:lnTo>
                <a:cubicBezTo>
                  <a:pt x="2994195" y="1281771"/>
                  <a:pt x="3148201" y="1421768"/>
                  <a:pt x="3189276" y="1610317"/>
                </a:cubicBezTo>
                <a:cubicBezTo>
                  <a:pt x="3235041" y="1820393"/>
                  <a:pt x="3128252" y="2033972"/>
                  <a:pt x="2932732" y="2123406"/>
                </a:cubicBezTo>
                <a:cubicBezTo>
                  <a:pt x="2789297" y="2189015"/>
                  <a:pt x="2626543" y="2174805"/>
                  <a:pt x="2499470" y="2094044"/>
                </a:cubicBezTo>
                <a:cubicBezTo>
                  <a:pt x="2427194" y="2172627"/>
                  <a:pt x="2343030" y="2241391"/>
                  <a:pt x="2248861" y="2297980"/>
                </a:cubicBezTo>
                <a:cubicBezTo>
                  <a:pt x="2178351" y="2340352"/>
                  <a:pt x="2104446" y="2374567"/>
                  <a:pt x="2027600" y="2398134"/>
                </a:cubicBezTo>
                <a:lnTo>
                  <a:pt x="3307788" y="2397615"/>
                </a:lnTo>
                <a:cubicBezTo>
                  <a:pt x="3265361" y="2549905"/>
                  <a:pt x="2537441" y="2669620"/>
                  <a:pt x="1653814" y="2669631"/>
                </a:cubicBezTo>
                <a:cubicBezTo>
                  <a:pt x="773102" y="2669642"/>
                  <a:pt x="46417" y="2550707"/>
                  <a:pt x="0" y="2398955"/>
                </a:cubicBezTo>
                <a:lnTo>
                  <a:pt x="1280678" y="2398436"/>
                </a:lnTo>
                <a:cubicBezTo>
                  <a:pt x="1203764" y="2374915"/>
                  <a:pt x="1129786" y="2340732"/>
                  <a:pt x="1059201" y="2298380"/>
                </a:cubicBezTo>
                <a:cubicBezTo>
                  <a:pt x="693039" y="2078675"/>
                  <a:pt x="477900" y="1674935"/>
                  <a:pt x="499745" y="1248476"/>
                </a:cubicBezTo>
                <a:close/>
                <a:moveTo>
                  <a:pt x="1331611" y="201752"/>
                </a:moveTo>
                <a:cubicBezTo>
                  <a:pt x="1206335" y="290902"/>
                  <a:pt x="1124761" y="308382"/>
                  <a:pt x="1132336" y="435988"/>
                </a:cubicBezTo>
                <a:cubicBezTo>
                  <a:pt x="1160888" y="640507"/>
                  <a:pt x="1527973" y="617783"/>
                  <a:pt x="1498839" y="840365"/>
                </a:cubicBezTo>
                <a:cubicBezTo>
                  <a:pt x="1455138" y="960979"/>
                  <a:pt x="1395705" y="987199"/>
                  <a:pt x="1213910" y="1052459"/>
                </a:cubicBezTo>
                <a:cubicBezTo>
                  <a:pt x="1331028" y="972050"/>
                  <a:pt x="1364241" y="921357"/>
                  <a:pt x="1360745" y="809484"/>
                </a:cubicBezTo>
                <a:cubicBezTo>
                  <a:pt x="1360746" y="646916"/>
                  <a:pt x="1111360" y="626523"/>
                  <a:pt x="1020462" y="495421"/>
                </a:cubicBezTo>
                <a:cubicBezTo>
                  <a:pt x="941218" y="374224"/>
                  <a:pt x="1061250" y="280996"/>
                  <a:pt x="1331611" y="201752"/>
                </a:cubicBezTo>
                <a:close/>
                <a:moveTo>
                  <a:pt x="2164365" y="80223"/>
                </a:moveTo>
                <a:cubicBezTo>
                  <a:pt x="2021192" y="182108"/>
                  <a:pt x="1927964" y="202086"/>
                  <a:pt x="1936621" y="347922"/>
                </a:cubicBezTo>
                <a:cubicBezTo>
                  <a:pt x="1969252" y="581657"/>
                  <a:pt x="2388778" y="555687"/>
                  <a:pt x="2355482" y="810066"/>
                </a:cubicBezTo>
                <a:cubicBezTo>
                  <a:pt x="2305538" y="947910"/>
                  <a:pt x="2237615" y="977876"/>
                  <a:pt x="2029849" y="1052459"/>
                </a:cubicBezTo>
                <a:cubicBezTo>
                  <a:pt x="2163698" y="960563"/>
                  <a:pt x="2201656" y="902628"/>
                  <a:pt x="2197660" y="774773"/>
                </a:cubicBezTo>
                <a:cubicBezTo>
                  <a:pt x="2197661" y="588982"/>
                  <a:pt x="1912649" y="565676"/>
                  <a:pt x="1808765" y="415844"/>
                </a:cubicBezTo>
                <a:cubicBezTo>
                  <a:pt x="1718201" y="277334"/>
                  <a:pt x="1855380" y="170787"/>
                  <a:pt x="2164365" y="80223"/>
                </a:cubicBezTo>
                <a:close/>
                <a:moveTo>
                  <a:pt x="1754169" y="0"/>
                </a:moveTo>
                <a:cubicBezTo>
                  <a:pt x="1583512" y="121444"/>
                  <a:pt x="1472387" y="145257"/>
                  <a:pt x="1482706" y="319088"/>
                </a:cubicBezTo>
                <a:cubicBezTo>
                  <a:pt x="1521601" y="597693"/>
                  <a:pt x="2021663" y="566738"/>
                  <a:pt x="1981975" y="869950"/>
                </a:cubicBezTo>
                <a:cubicBezTo>
                  <a:pt x="1922443" y="1034256"/>
                  <a:pt x="1841481" y="1069974"/>
                  <a:pt x="1593831" y="1158875"/>
                </a:cubicBezTo>
                <a:cubicBezTo>
                  <a:pt x="1753374" y="1049338"/>
                  <a:pt x="1798619" y="980281"/>
                  <a:pt x="1793856" y="827882"/>
                </a:cubicBezTo>
                <a:cubicBezTo>
                  <a:pt x="1793857" y="606424"/>
                  <a:pt x="1454132" y="578644"/>
                  <a:pt x="1330306" y="400050"/>
                </a:cubicBezTo>
                <a:cubicBezTo>
                  <a:pt x="1222356" y="234950"/>
                  <a:pt x="1385869" y="107950"/>
                  <a:pt x="175416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69" name="Oval 7">
            <a:extLst>
              <a:ext uri="{FF2B5EF4-FFF2-40B4-BE49-F238E27FC236}">
                <a16:creationId xmlns:a16="http://schemas.microsoft.com/office/drawing/2014/main" id="{865A1802-46B8-2CC5-1517-3BED72B8589A}"/>
              </a:ext>
            </a:extLst>
          </p:cNvPr>
          <p:cNvSpPr/>
          <p:nvPr/>
        </p:nvSpPr>
        <p:spPr>
          <a:xfrm>
            <a:off x="7465528" y="3758004"/>
            <a:ext cx="514505" cy="514505"/>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70" name="Freeform 20">
            <a:extLst>
              <a:ext uri="{FF2B5EF4-FFF2-40B4-BE49-F238E27FC236}">
                <a16:creationId xmlns:a16="http://schemas.microsoft.com/office/drawing/2014/main" id="{846A8DC5-DDCE-A795-EF7F-EE3D968BEFF5}"/>
              </a:ext>
            </a:extLst>
          </p:cNvPr>
          <p:cNvSpPr/>
          <p:nvPr/>
        </p:nvSpPr>
        <p:spPr>
          <a:xfrm>
            <a:off x="8211474" y="5768887"/>
            <a:ext cx="536427" cy="573297"/>
          </a:xfrm>
          <a:custGeom>
            <a:avLst/>
            <a:gdLst>
              <a:gd name="connsiteX0" fmla="*/ 795647 w 2149434"/>
              <a:gd name="connsiteY0" fmla="*/ 2933205 h 2933205"/>
              <a:gd name="connsiteX1" fmla="*/ 0 w 2149434"/>
              <a:gd name="connsiteY1" fmla="*/ 1531917 h 2933205"/>
              <a:gd name="connsiteX2" fmla="*/ 463138 w 2149434"/>
              <a:gd name="connsiteY2" fmla="*/ 1733797 h 2933205"/>
              <a:gd name="connsiteX3" fmla="*/ 700645 w 2149434"/>
              <a:gd name="connsiteY3" fmla="*/ 166255 h 2933205"/>
              <a:gd name="connsiteX4" fmla="*/ 676894 w 2149434"/>
              <a:gd name="connsiteY4" fmla="*/ 0 h 2933205"/>
              <a:gd name="connsiteX5" fmla="*/ 2066307 w 2149434"/>
              <a:gd name="connsiteY5" fmla="*/ 819397 h 2933205"/>
              <a:gd name="connsiteX6" fmla="*/ 2149434 w 2149434"/>
              <a:gd name="connsiteY6" fmla="*/ 593766 h 2933205"/>
              <a:gd name="connsiteX7" fmla="*/ 1816925 w 2149434"/>
              <a:gd name="connsiteY7" fmla="*/ 2933205 h 2933205"/>
              <a:gd name="connsiteX8" fmla="*/ 1187533 w 2149434"/>
              <a:gd name="connsiteY8" fmla="*/ 926275 h 2933205"/>
              <a:gd name="connsiteX9" fmla="*/ 1080655 w 2149434"/>
              <a:gd name="connsiteY9" fmla="*/ 1828800 h 2933205"/>
              <a:gd name="connsiteX10" fmla="*/ 914400 w 2149434"/>
              <a:gd name="connsiteY10" fmla="*/ 1448790 h 2933205"/>
              <a:gd name="connsiteX11" fmla="*/ 795647 w 2149434"/>
              <a:gd name="connsiteY11" fmla="*/ 2933205 h 2933205"/>
              <a:gd name="connsiteX0" fmla="*/ 795647 w 2149434"/>
              <a:gd name="connsiteY0" fmla="*/ 2933205 h 2933205"/>
              <a:gd name="connsiteX1" fmla="*/ 0 w 2149434"/>
              <a:gd name="connsiteY1" fmla="*/ 1531917 h 2933205"/>
              <a:gd name="connsiteX2" fmla="*/ 463138 w 2149434"/>
              <a:gd name="connsiteY2" fmla="*/ 1733797 h 2933205"/>
              <a:gd name="connsiteX3" fmla="*/ 676894 w 2149434"/>
              <a:gd name="connsiteY3" fmla="*/ 0 h 2933205"/>
              <a:gd name="connsiteX4" fmla="*/ 2066307 w 2149434"/>
              <a:gd name="connsiteY4" fmla="*/ 819397 h 2933205"/>
              <a:gd name="connsiteX5" fmla="*/ 2149434 w 2149434"/>
              <a:gd name="connsiteY5" fmla="*/ 593766 h 2933205"/>
              <a:gd name="connsiteX6" fmla="*/ 1816925 w 2149434"/>
              <a:gd name="connsiteY6" fmla="*/ 2933205 h 2933205"/>
              <a:gd name="connsiteX7" fmla="*/ 1187533 w 2149434"/>
              <a:gd name="connsiteY7" fmla="*/ 926275 h 2933205"/>
              <a:gd name="connsiteX8" fmla="*/ 1080655 w 2149434"/>
              <a:gd name="connsiteY8" fmla="*/ 1828800 h 2933205"/>
              <a:gd name="connsiteX9" fmla="*/ 914400 w 2149434"/>
              <a:gd name="connsiteY9" fmla="*/ 1448790 h 2933205"/>
              <a:gd name="connsiteX10" fmla="*/ 795647 w 2149434"/>
              <a:gd name="connsiteY10" fmla="*/ 2933205 h 2933205"/>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2066307 w 2149434"/>
              <a:gd name="connsiteY4" fmla="*/ 1036680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2066307 w 2149434"/>
              <a:gd name="connsiteY4" fmla="*/ 1036680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095113"/>
              <a:gd name="connsiteY0" fmla="*/ 3150488 h 3150488"/>
              <a:gd name="connsiteX1" fmla="*/ 0 w 2095113"/>
              <a:gd name="connsiteY1" fmla="*/ 1749200 h 3150488"/>
              <a:gd name="connsiteX2" fmla="*/ 463138 w 2095113"/>
              <a:gd name="connsiteY2" fmla="*/ 1951080 h 3150488"/>
              <a:gd name="connsiteX3" fmla="*/ 776482 w 2095113"/>
              <a:gd name="connsiteY3" fmla="*/ 0 h 3150488"/>
              <a:gd name="connsiteX4" fmla="*/ 1975772 w 2095113"/>
              <a:gd name="connsiteY4" fmla="*/ 991413 h 3150488"/>
              <a:gd name="connsiteX5" fmla="*/ 2095113 w 2095113"/>
              <a:gd name="connsiteY5" fmla="*/ 702407 h 3150488"/>
              <a:gd name="connsiteX6" fmla="*/ 1816925 w 2095113"/>
              <a:gd name="connsiteY6" fmla="*/ 3150488 h 3150488"/>
              <a:gd name="connsiteX7" fmla="*/ 1187533 w 2095113"/>
              <a:gd name="connsiteY7" fmla="*/ 1143558 h 3150488"/>
              <a:gd name="connsiteX8" fmla="*/ 1080655 w 2095113"/>
              <a:gd name="connsiteY8" fmla="*/ 2046083 h 3150488"/>
              <a:gd name="connsiteX9" fmla="*/ 914400 w 2095113"/>
              <a:gd name="connsiteY9" fmla="*/ 1666073 h 3150488"/>
              <a:gd name="connsiteX10" fmla="*/ 795647 w 2095113"/>
              <a:gd name="connsiteY10" fmla="*/ 3150488 h 3150488"/>
              <a:gd name="connsiteX0" fmla="*/ 795647 w 2760540"/>
              <a:gd name="connsiteY0" fmla="*/ 3150488 h 3150488"/>
              <a:gd name="connsiteX1" fmla="*/ 0 w 2760540"/>
              <a:gd name="connsiteY1" fmla="*/ 1749200 h 3150488"/>
              <a:gd name="connsiteX2" fmla="*/ 463138 w 2760540"/>
              <a:gd name="connsiteY2" fmla="*/ 1951080 h 3150488"/>
              <a:gd name="connsiteX3" fmla="*/ 776482 w 2760540"/>
              <a:gd name="connsiteY3" fmla="*/ 0 h 3150488"/>
              <a:gd name="connsiteX4" fmla="*/ 1975772 w 2760540"/>
              <a:gd name="connsiteY4" fmla="*/ 991413 h 3150488"/>
              <a:gd name="connsiteX5" fmla="*/ 2095113 w 2760540"/>
              <a:gd name="connsiteY5" fmla="*/ 702407 h 3150488"/>
              <a:gd name="connsiteX6" fmla="*/ 1816925 w 2760540"/>
              <a:gd name="connsiteY6" fmla="*/ 3150488 h 3150488"/>
              <a:gd name="connsiteX7" fmla="*/ 1187533 w 2760540"/>
              <a:gd name="connsiteY7" fmla="*/ 1143558 h 3150488"/>
              <a:gd name="connsiteX8" fmla="*/ 1080655 w 2760540"/>
              <a:gd name="connsiteY8" fmla="*/ 2046083 h 3150488"/>
              <a:gd name="connsiteX9" fmla="*/ 914400 w 2760540"/>
              <a:gd name="connsiteY9" fmla="*/ 1666073 h 3150488"/>
              <a:gd name="connsiteX10" fmla="*/ 795647 w 2760540"/>
              <a:gd name="connsiteY10" fmla="*/ 3150488 h 3150488"/>
              <a:gd name="connsiteX0" fmla="*/ 795647 w 2904019"/>
              <a:gd name="connsiteY0" fmla="*/ 3150488 h 3150488"/>
              <a:gd name="connsiteX1" fmla="*/ 0 w 2904019"/>
              <a:gd name="connsiteY1" fmla="*/ 1749200 h 3150488"/>
              <a:gd name="connsiteX2" fmla="*/ 463138 w 2904019"/>
              <a:gd name="connsiteY2" fmla="*/ 1951080 h 3150488"/>
              <a:gd name="connsiteX3" fmla="*/ 776482 w 2904019"/>
              <a:gd name="connsiteY3" fmla="*/ 0 h 3150488"/>
              <a:gd name="connsiteX4" fmla="*/ 1975772 w 2904019"/>
              <a:gd name="connsiteY4" fmla="*/ 991413 h 3150488"/>
              <a:gd name="connsiteX5" fmla="*/ 2095113 w 2904019"/>
              <a:gd name="connsiteY5" fmla="*/ 702407 h 3150488"/>
              <a:gd name="connsiteX6" fmla="*/ 1816925 w 2904019"/>
              <a:gd name="connsiteY6" fmla="*/ 3150488 h 3150488"/>
              <a:gd name="connsiteX7" fmla="*/ 1187533 w 2904019"/>
              <a:gd name="connsiteY7" fmla="*/ 1143558 h 3150488"/>
              <a:gd name="connsiteX8" fmla="*/ 1080655 w 2904019"/>
              <a:gd name="connsiteY8" fmla="*/ 2046083 h 3150488"/>
              <a:gd name="connsiteX9" fmla="*/ 914400 w 2904019"/>
              <a:gd name="connsiteY9" fmla="*/ 1666073 h 3150488"/>
              <a:gd name="connsiteX10" fmla="*/ 795647 w 2904019"/>
              <a:gd name="connsiteY10" fmla="*/ 3150488 h 3150488"/>
              <a:gd name="connsiteX0" fmla="*/ 795647 w 2905418"/>
              <a:gd name="connsiteY0" fmla="*/ 3150488 h 3186701"/>
              <a:gd name="connsiteX1" fmla="*/ 0 w 2905418"/>
              <a:gd name="connsiteY1" fmla="*/ 1749200 h 3186701"/>
              <a:gd name="connsiteX2" fmla="*/ 463138 w 2905418"/>
              <a:gd name="connsiteY2" fmla="*/ 1951080 h 3186701"/>
              <a:gd name="connsiteX3" fmla="*/ 776482 w 2905418"/>
              <a:gd name="connsiteY3" fmla="*/ 0 h 3186701"/>
              <a:gd name="connsiteX4" fmla="*/ 1975772 w 2905418"/>
              <a:gd name="connsiteY4" fmla="*/ 991413 h 3186701"/>
              <a:gd name="connsiteX5" fmla="*/ 2095113 w 2905418"/>
              <a:gd name="connsiteY5" fmla="*/ 702407 h 3186701"/>
              <a:gd name="connsiteX6" fmla="*/ 1821452 w 2905418"/>
              <a:gd name="connsiteY6" fmla="*/ 3186701 h 3186701"/>
              <a:gd name="connsiteX7" fmla="*/ 1187533 w 2905418"/>
              <a:gd name="connsiteY7" fmla="*/ 1143558 h 3186701"/>
              <a:gd name="connsiteX8" fmla="*/ 1080655 w 2905418"/>
              <a:gd name="connsiteY8" fmla="*/ 2046083 h 3186701"/>
              <a:gd name="connsiteX9" fmla="*/ 914400 w 2905418"/>
              <a:gd name="connsiteY9" fmla="*/ 1666073 h 3186701"/>
              <a:gd name="connsiteX10" fmla="*/ 795647 w 2905418"/>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1975772 w 2937337"/>
              <a:gd name="connsiteY4" fmla="*/ 991413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893849"/>
              <a:gd name="connsiteY0" fmla="*/ 3150488 h 3186701"/>
              <a:gd name="connsiteX1" fmla="*/ 0 w 2893849"/>
              <a:gd name="connsiteY1" fmla="*/ 1749200 h 3186701"/>
              <a:gd name="connsiteX2" fmla="*/ 463138 w 2893849"/>
              <a:gd name="connsiteY2" fmla="*/ 1951080 h 3186701"/>
              <a:gd name="connsiteX3" fmla="*/ 776482 w 2893849"/>
              <a:gd name="connsiteY3" fmla="*/ 0 h 3186701"/>
              <a:gd name="connsiteX4" fmla="*/ 2034620 w 2893849"/>
              <a:gd name="connsiteY4" fmla="*/ 1294704 h 3186701"/>
              <a:gd name="connsiteX5" fmla="*/ 2031739 w 2893849"/>
              <a:gd name="connsiteY5" fmla="*/ 711461 h 3186701"/>
              <a:gd name="connsiteX6" fmla="*/ 1821452 w 2893849"/>
              <a:gd name="connsiteY6" fmla="*/ 3186701 h 3186701"/>
              <a:gd name="connsiteX7" fmla="*/ 1187533 w 2893849"/>
              <a:gd name="connsiteY7" fmla="*/ 1143558 h 3186701"/>
              <a:gd name="connsiteX8" fmla="*/ 1080655 w 2893849"/>
              <a:gd name="connsiteY8" fmla="*/ 2046083 h 3186701"/>
              <a:gd name="connsiteX9" fmla="*/ 914400 w 2893849"/>
              <a:gd name="connsiteY9" fmla="*/ 1666073 h 3186701"/>
              <a:gd name="connsiteX10" fmla="*/ 795647 w 2893849"/>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03465 w 2936139"/>
              <a:gd name="connsiteY0" fmla="*/ 3168594 h 3186701"/>
              <a:gd name="connsiteX1" fmla="*/ 0 w 2936139"/>
              <a:gd name="connsiteY1" fmla="*/ 1726566 h 3186701"/>
              <a:gd name="connsiteX2" fmla="*/ 404291 w 2936139"/>
              <a:gd name="connsiteY2" fmla="*/ 2009927 h 3186701"/>
              <a:gd name="connsiteX3" fmla="*/ 781009 w 2936139"/>
              <a:gd name="connsiteY3" fmla="*/ 0 h 3186701"/>
              <a:gd name="connsiteX4" fmla="*/ 2039147 w 2936139"/>
              <a:gd name="connsiteY4" fmla="*/ 1294704 h 3186701"/>
              <a:gd name="connsiteX5" fmla="*/ 2036266 w 2936139"/>
              <a:gd name="connsiteY5" fmla="*/ 711461 h 3186701"/>
              <a:gd name="connsiteX6" fmla="*/ 1825979 w 2936139"/>
              <a:gd name="connsiteY6" fmla="*/ 3186701 h 3186701"/>
              <a:gd name="connsiteX7" fmla="*/ 1192060 w 2936139"/>
              <a:gd name="connsiteY7" fmla="*/ 1143558 h 3186701"/>
              <a:gd name="connsiteX8" fmla="*/ 1085182 w 2936139"/>
              <a:gd name="connsiteY8" fmla="*/ 2046083 h 3186701"/>
              <a:gd name="connsiteX9" fmla="*/ 918927 w 2936139"/>
              <a:gd name="connsiteY9" fmla="*/ 1666073 h 3186701"/>
              <a:gd name="connsiteX10" fmla="*/ 1103465 w 2936139"/>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897156"/>
              <a:gd name="connsiteY0" fmla="*/ 3168594 h 3173121"/>
              <a:gd name="connsiteX1" fmla="*/ 0 w 2897156"/>
              <a:gd name="connsiteY1" fmla="*/ 1749200 h 3173121"/>
              <a:gd name="connsiteX2" fmla="*/ 449559 w 2897156"/>
              <a:gd name="connsiteY2" fmla="*/ 2009927 h 3173121"/>
              <a:gd name="connsiteX3" fmla="*/ 826277 w 2897156"/>
              <a:gd name="connsiteY3" fmla="*/ 0 h 3173121"/>
              <a:gd name="connsiteX4" fmla="*/ 2084415 w 2897156"/>
              <a:gd name="connsiteY4" fmla="*/ 1294704 h 3173121"/>
              <a:gd name="connsiteX5" fmla="*/ 2081534 w 2897156"/>
              <a:gd name="connsiteY5" fmla="*/ 711461 h 3173121"/>
              <a:gd name="connsiteX6" fmla="*/ 1581537 w 2897156"/>
              <a:gd name="connsiteY6" fmla="*/ 3173121 h 3173121"/>
              <a:gd name="connsiteX7" fmla="*/ 1237328 w 2897156"/>
              <a:gd name="connsiteY7" fmla="*/ 1143558 h 3173121"/>
              <a:gd name="connsiteX8" fmla="*/ 1130450 w 2897156"/>
              <a:gd name="connsiteY8" fmla="*/ 2046083 h 3173121"/>
              <a:gd name="connsiteX9" fmla="*/ 918927 w 2897156"/>
              <a:gd name="connsiteY9" fmla="*/ 1697760 h 3173121"/>
              <a:gd name="connsiteX10" fmla="*/ 1148733 w 2897156"/>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30450 w 2969045"/>
              <a:gd name="connsiteY8" fmla="*/ 2046083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30450 w 2969045"/>
              <a:gd name="connsiteY8" fmla="*/ 2046083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288886 w 2969045"/>
              <a:gd name="connsiteY8" fmla="*/ 2367481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69045" h="3173121">
                <a:moveTo>
                  <a:pt x="1148733" y="3168594"/>
                </a:moveTo>
                <a:cubicBezTo>
                  <a:pt x="-68605" y="2992718"/>
                  <a:pt x="289357" y="2373225"/>
                  <a:pt x="0" y="1749200"/>
                </a:cubicBezTo>
                <a:cubicBezTo>
                  <a:pt x="211718" y="1712379"/>
                  <a:pt x="518500" y="2277611"/>
                  <a:pt x="449559" y="2009927"/>
                </a:cubicBezTo>
                <a:cubicBezTo>
                  <a:pt x="87752" y="952162"/>
                  <a:pt x="1169975" y="921963"/>
                  <a:pt x="826277" y="0"/>
                </a:cubicBezTo>
                <a:cubicBezTo>
                  <a:pt x="1894489" y="60376"/>
                  <a:pt x="1582046" y="1053258"/>
                  <a:pt x="2084415" y="1294704"/>
                </a:cubicBezTo>
                <a:cubicBezTo>
                  <a:pt x="2220765" y="1319082"/>
                  <a:pt x="2384277" y="1207659"/>
                  <a:pt x="2081534" y="711461"/>
                </a:cubicBezTo>
                <a:cubicBezTo>
                  <a:pt x="3844765" y="2025429"/>
                  <a:pt x="2606774" y="3099478"/>
                  <a:pt x="1581537" y="3173121"/>
                </a:cubicBezTo>
                <a:cubicBezTo>
                  <a:pt x="2049242" y="2917586"/>
                  <a:pt x="2204598" y="1824606"/>
                  <a:pt x="1237328" y="1143558"/>
                </a:cubicBezTo>
                <a:cubicBezTo>
                  <a:pt x="1479342" y="1777869"/>
                  <a:pt x="1318476" y="2090782"/>
                  <a:pt x="1162138" y="2408222"/>
                </a:cubicBezTo>
                <a:cubicBezTo>
                  <a:pt x="1159532" y="2246847"/>
                  <a:pt x="1324413" y="1899876"/>
                  <a:pt x="918927" y="1697760"/>
                </a:cubicBezTo>
                <a:cubicBezTo>
                  <a:pt x="1108697" y="2305733"/>
                  <a:pt x="307113" y="2497246"/>
                  <a:pt x="1148733" y="316859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71" name="Rounded Rectangle 25">
            <a:extLst>
              <a:ext uri="{FF2B5EF4-FFF2-40B4-BE49-F238E27FC236}">
                <a16:creationId xmlns:a16="http://schemas.microsoft.com/office/drawing/2014/main" id="{E9408799-BE44-3353-DA53-77DABD306A5C}"/>
              </a:ext>
            </a:extLst>
          </p:cNvPr>
          <p:cNvSpPr/>
          <p:nvPr/>
        </p:nvSpPr>
        <p:spPr>
          <a:xfrm>
            <a:off x="8186196" y="2756934"/>
            <a:ext cx="586980" cy="430164"/>
          </a:xfrm>
          <a:custGeom>
            <a:avLst/>
            <a:gdLst/>
            <a:ahLst/>
            <a:cxnLst/>
            <a:rect l="l" t="t" r="r" b="b"/>
            <a:pathLst>
              <a:path w="3248842" h="2380886">
                <a:moveTo>
                  <a:pt x="1194785" y="1472263"/>
                </a:moveTo>
                <a:cubicBezTo>
                  <a:pt x="1150014" y="1472263"/>
                  <a:pt x="1113720" y="1508557"/>
                  <a:pt x="1113720" y="1553328"/>
                </a:cubicBezTo>
                <a:lnTo>
                  <a:pt x="1113720" y="1600880"/>
                </a:lnTo>
                <a:cubicBezTo>
                  <a:pt x="1113720" y="1645651"/>
                  <a:pt x="1150014" y="1681945"/>
                  <a:pt x="1194785" y="1681945"/>
                </a:cubicBezTo>
                <a:lnTo>
                  <a:pt x="2067186" y="1681945"/>
                </a:lnTo>
                <a:cubicBezTo>
                  <a:pt x="2111957" y="1681945"/>
                  <a:pt x="2148251" y="1645651"/>
                  <a:pt x="2148251" y="1600880"/>
                </a:cubicBezTo>
                <a:lnTo>
                  <a:pt x="2148251" y="1553328"/>
                </a:lnTo>
                <a:cubicBezTo>
                  <a:pt x="2148251" y="1508557"/>
                  <a:pt x="2111957" y="1472263"/>
                  <a:pt x="2067186" y="1472263"/>
                </a:cubicBezTo>
                <a:close/>
                <a:moveTo>
                  <a:pt x="2582402" y="986449"/>
                </a:moveTo>
                <a:cubicBezTo>
                  <a:pt x="2477247" y="986449"/>
                  <a:pt x="2392002" y="1071694"/>
                  <a:pt x="2392002" y="1176848"/>
                </a:cubicBezTo>
                <a:cubicBezTo>
                  <a:pt x="2392002" y="1282003"/>
                  <a:pt x="2477247" y="1367248"/>
                  <a:pt x="2582402" y="1367248"/>
                </a:cubicBezTo>
                <a:cubicBezTo>
                  <a:pt x="2687557" y="1367248"/>
                  <a:pt x="2772801" y="1282003"/>
                  <a:pt x="2772801" y="1176848"/>
                </a:cubicBezTo>
                <a:cubicBezTo>
                  <a:pt x="2772801" y="1071694"/>
                  <a:pt x="2687557" y="986449"/>
                  <a:pt x="2582402" y="986449"/>
                </a:cubicBezTo>
                <a:close/>
                <a:moveTo>
                  <a:pt x="679570" y="986449"/>
                </a:moveTo>
                <a:cubicBezTo>
                  <a:pt x="574415" y="986449"/>
                  <a:pt x="489171" y="1071694"/>
                  <a:pt x="489171" y="1176848"/>
                </a:cubicBezTo>
                <a:cubicBezTo>
                  <a:pt x="489171" y="1282003"/>
                  <a:pt x="574415" y="1367248"/>
                  <a:pt x="679570" y="1367248"/>
                </a:cubicBezTo>
                <a:cubicBezTo>
                  <a:pt x="784725" y="1367248"/>
                  <a:pt x="869970" y="1282003"/>
                  <a:pt x="869970" y="1176848"/>
                </a:cubicBezTo>
                <a:cubicBezTo>
                  <a:pt x="869970" y="1071694"/>
                  <a:pt x="784725" y="986449"/>
                  <a:pt x="679570" y="986449"/>
                </a:cubicBezTo>
                <a:close/>
                <a:moveTo>
                  <a:pt x="867954" y="155801"/>
                </a:moveTo>
                <a:lnTo>
                  <a:pt x="726849" y="858549"/>
                </a:lnTo>
                <a:lnTo>
                  <a:pt x="2535122" y="858549"/>
                </a:lnTo>
                <a:lnTo>
                  <a:pt x="2394017" y="155801"/>
                </a:lnTo>
                <a:close/>
                <a:moveTo>
                  <a:pt x="677268" y="0"/>
                </a:moveTo>
                <a:lnTo>
                  <a:pt x="2584703" y="0"/>
                </a:lnTo>
                <a:lnTo>
                  <a:pt x="2736658" y="607820"/>
                </a:lnTo>
                <a:cubicBezTo>
                  <a:pt x="2766265" y="579906"/>
                  <a:pt x="2806392" y="564164"/>
                  <a:pt x="2850195" y="564164"/>
                </a:cubicBezTo>
                <a:lnTo>
                  <a:pt x="3069929" y="564164"/>
                </a:lnTo>
                <a:cubicBezTo>
                  <a:pt x="3168740" y="564164"/>
                  <a:pt x="3248842" y="644266"/>
                  <a:pt x="3248842" y="743077"/>
                </a:cubicBezTo>
                <a:lnTo>
                  <a:pt x="3248842" y="792706"/>
                </a:lnTo>
                <a:cubicBezTo>
                  <a:pt x="3248842" y="891517"/>
                  <a:pt x="3168740" y="971619"/>
                  <a:pt x="3069929" y="971619"/>
                </a:cubicBezTo>
                <a:lnTo>
                  <a:pt x="3054536" y="971619"/>
                </a:lnTo>
                <a:cubicBezTo>
                  <a:pt x="3060628" y="989042"/>
                  <a:pt x="3063411" y="1007758"/>
                  <a:pt x="3063411" y="1027125"/>
                </a:cubicBezTo>
                <a:lnTo>
                  <a:pt x="3063411" y="2015961"/>
                </a:lnTo>
                <a:lnTo>
                  <a:pt x="2889080" y="2015961"/>
                </a:lnTo>
                <a:lnTo>
                  <a:pt x="2889080" y="2260325"/>
                </a:lnTo>
                <a:cubicBezTo>
                  <a:pt x="2889080" y="2326909"/>
                  <a:pt x="2835102" y="2380886"/>
                  <a:pt x="2768518" y="2380886"/>
                </a:cubicBezTo>
                <a:lnTo>
                  <a:pt x="2286284" y="2380886"/>
                </a:lnTo>
                <a:cubicBezTo>
                  <a:pt x="2219700" y="2380886"/>
                  <a:pt x="2165723" y="2326909"/>
                  <a:pt x="2165723" y="2260325"/>
                </a:cubicBezTo>
                <a:lnTo>
                  <a:pt x="2165723" y="2015961"/>
                </a:lnTo>
                <a:lnTo>
                  <a:pt x="1096248" y="2015961"/>
                </a:lnTo>
                <a:lnTo>
                  <a:pt x="1096248" y="2260325"/>
                </a:lnTo>
                <a:cubicBezTo>
                  <a:pt x="1096248" y="2326909"/>
                  <a:pt x="1042270" y="2380886"/>
                  <a:pt x="975686" y="2380886"/>
                </a:cubicBezTo>
                <a:lnTo>
                  <a:pt x="493453" y="2380886"/>
                </a:lnTo>
                <a:cubicBezTo>
                  <a:pt x="426869" y="2380886"/>
                  <a:pt x="372891" y="2326909"/>
                  <a:pt x="372891" y="2260325"/>
                </a:cubicBezTo>
                <a:lnTo>
                  <a:pt x="372891" y="2015961"/>
                </a:lnTo>
                <a:lnTo>
                  <a:pt x="198560" y="2015961"/>
                </a:lnTo>
                <a:lnTo>
                  <a:pt x="198560" y="1027125"/>
                </a:lnTo>
                <a:cubicBezTo>
                  <a:pt x="198560" y="1007758"/>
                  <a:pt x="201343" y="989042"/>
                  <a:pt x="207435" y="971619"/>
                </a:cubicBezTo>
                <a:lnTo>
                  <a:pt x="178913" y="971619"/>
                </a:lnTo>
                <a:cubicBezTo>
                  <a:pt x="80102" y="971619"/>
                  <a:pt x="0" y="891517"/>
                  <a:pt x="0" y="792706"/>
                </a:cubicBezTo>
                <a:lnTo>
                  <a:pt x="0" y="743077"/>
                </a:lnTo>
                <a:cubicBezTo>
                  <a:pt x="0" y="644266"/>
                  <a:pt x="80102" y="564164"/>
                  <a:pt x="178913" y="564164"/>
                </a:cubicBezTo>
                <a:lnTo>
                  <a:pt x="398647" y="564164"/>
                </a:lnTo>
                <a:cubicBezTo>
                  <a:pt x="447310" y="564164"/>
                  <a:pt x="491436" y="583593"/>
                  <a:pt x="523419" y="61539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72" name="Block Arc 41">
            <a:extLst>
              <a:ext uri="{FF2B5EF4-FFF2-40B4-BE49-F238E27FC236}">
                <a16:creationId xmlns:a16="http://schemas.microsoft.com/office/drawing/2014/main" id="{C1E1907D-E531-C7F5-ED64-E0A5BDBAA29A}"/>
              </a:ext>
            </a:extLst>
          </p:cNvPr>
          <p:cNvSpPr/>
          <p:nvPr/>
        </p:nvSpPr>
        <p:spPr>
          <a:xfrm>
            <a:off x="6667342" y="5770306"/>
            <a:ext cx="563324" cy="570461"/>
          </a:xfrm>
          <a:custGeom>
            <a:avLst/>
            <a:gdLst/>
            <a:ahLst/>
            <a:cxnLst/>
            <a:rect l="l" t="t" r="r" b="b"/>
            <a:pathLst>
              <a:path w="2844151" h="2880180">
                <a:moveTo>
                  <a:pt x="2390187" y="1502145"/>
                </a:moveTo>
                <a:lnTo>
                  <a:pt x="2844151" y="1530794"/>
                </a:lnTo>
                <a:cubicBezTo>
                  <a:pt x="2804784" y="2154619"/>
                  <a:pt x="2367464" y="2681809"/>
                  <a:pt x="1761650" y="2835749"/>
                </a:cubicBezTo>
                <a:cubicBezTo>
                  <a:pt x="1191486" y="2980631"/>
                  <a:pt x="594633" y="2763755"/>
                  <a:pt x="252983" y="2293680"/>
                </a:cubicBezTo>
                <a:lnTo>
                  <a:pt x="102982" y="2380283"/>
                </a:lnTo>
                <a:lnTo>
                  <a:pt x="104524" y="1603708"/>
                </a:lnTo>
                <a:lnTo>
                  <a:pt x="777828" y="1990661"/>
                </a:lnTo>
                <a:lnTo>
                  <a:pt x="648358" y="2065410"/>
                </a:lnTo>
                <a:cubicBezTo>
                  <a:pt x="886760" y="2358087"/>
                  <a:pt x="1276546" y="2489694"/>
                  <a:pt x="1649627" y="2394891"/>
                </a:cubicBezTo>
                <a:cubicBezTo>
                  <a:pt x="2064076" y="2289577"/>
                  <a:pt x="2363256" y="1928916"/>
                  <a:pt x="2390187" y="1502145"/>
                </a:cubicBezTo>
                <a:close/>
                <a:moveTo>
                  <a:pt x="1424249" y="58"/>
                </a:moveTo>
                <a:cubicBezTo>
                  <a:pt x="1880498" y="-4073"/>
                  <a:pt x="2318325" y="209551"/>
                  <a:pt x="2591169" y="586524"/>
                </a:cubicBezTo>
                <a:lnTo>
                  <a:pt x="2741170" y="499921"/>
                </a:lnTo>
                <a:lnTo>
                  <a:pt x="2739628" y="1276497"/>
                </a:lnTo>
                <a:lnTo>
                  <a:pt x="2066324" y="889544"/>
                </a:lnTo>
                <a:lnTo>
                  <a:pt x="2195793" y="814795"/>
                </a:lnTo>
                <a:cubicBezTo>
                  <a:pt x="1957391" y="522118"/>
                  <a:pt x="1567606" y="390511"/>
                  <a:pt x="1194524" y="485313"/>
                </a:cubicBezTo>
                <a:cubicBezTo>
                  <a:pt x="780075" y="590627"/>
                  <a:pt x="480895" y="951288"/>
                  <a:pt x="453964" y="1378059"/>
                </a:cubicBezTo>
                <a:lnTo>
                  <a:pt x="0" y="1349410"/>
                </a:lnTo>
                <a:cubicBezTo>
                  <a:pt x="39367" y="725585"/>
                  <a:pt x="476687" y="198395"/>
                  <a:pt x="1082501" y="44455"/>
                </a:cubicBezTo>
                <a:cubicBezTo>
                  <a:pt x="1196091" y="15591"/>
                  <a:pt x="1310740" y="1086"/>
                  <a:pt x="1424249" y="5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73" name="Round Same Side Corner Rectangle 11">
            <a:extLst>
              <a:ext uri="{FF2B5EF4-FFF2-40B4-BE49-F238E27FC236}">
                <a16:creationId xmlns:a16="http://schemas.microsoft.com/office/drawing/2014/main" id="{ABC454F1-A383-3281-0774-E15E5E20D026}"/>
              </a:ext>
            </a:extLst>
          </p:cNvPr>
          <p:cNvSpPr/>
          <p:nvPr/>
        </p:nvSpPr>
        <p:spPr>
          <a:xfrm rot="9900000">
            <a:off x="7422167" y="1651102"/>
            <a:ext cx="579867" cy="492485"/>
          </a:xfrm>
          <a:custGeom>
            <a:avLst/>
            <a:gdLst/>
            <a:ahLst/>
            <a:cxnLst/>
            <a:rect l="l" t="t" r="r" b="b"/>
            <a:pathLst>
              <a:path w="2911009" h="2472345">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74" name="Donut 39">
            <a:extLst>
              <a:ext uri="{FF2B5EF4-FFF2-40B4-BE49-F238E27FC236}">
                <a16:creationId xmlns:a16="http://schemas.microsoft.com/office/drawing/2014/main" id="{A5D539A7-08EA-16EF-A849-BA5E5B8331DC}"/>
              </a:ext>
            </a:extLst>
          </p:cNvPr>
          <p:cNvSpPr/>
          <p:nvPr/>
        </p:nvSpPr>
        <p:spPr>
          <a:xfrm>
            <a:off x="1459558" y="4782243"/>
            <a:ext cx="575536" cy="575536"/>
          </a:xfrm>
          <a:custGeom>
            <a:avLst/>
            <a:gdLst/>
            <a:ahLst/>
            <a:cxnLst/>
            <a:rect l="l" t="t" r="r" b="b"/>
            <a:pathLst>
              <a:path w="3240000" h="3240000">
                <a:moveTo>
                  <a:pt x="1152300" y="922782"/>
                </a:moveTo>
                <a:lnTo>
                  <a:pt x="2354400" y="1620000"/>
                </a:lnTo>
                <a:lnTo>
                  <a:pt x="1152300" y="2317218"/>
                </a:lnTo>
                <a:close/>
                <a:moveTo>
                  <a:pt x="1620000" y="342403"/>
                </a:moveTo>
                <a:cubicBezTo>
                  <a:pt x="914403" y="342403"/>
                  <a:pt x="342403" y="914403"/>
                  <a:pt x="342403" y="1620000"/>
                </a:cubicBezTo>
                <a:cubicBezTo>
                  <a:pt x="342403" y="2325597"/>
                  <a:pt x="914403" y="2897597"/>
                  <a:pt x="1620000" y="2897597"/>
                </a:cubicBezTo>
                <a:cubicBezTo>
                  <a:pt x="2325597" y="2897597"/>
                  <a:pt x="2897597" y="2325597"/>
                  <a:pt x="2897597" y="1620000"/>
                </a:cubicBezTo>
                <a:cubicBezTo>
                  <a:pt x="2897597" y="914403"/>
                  <a:pt x="2325597" y="342403"/>
                  <a:pt x="1620000" y="342403"/>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75" name="Freeform 25">
            <a:extLst>
              <a:ext uri="{FF2B5EF4-FFF2-40B4-BE49-F238E27FC236}">
                <a16:creationId xmlns:a16="http://schemas.microsoft.com/office/drawing/2014/main" id="{EA56C616-0FC8-47A0-ED0A-F830D4371514}"/>
              </a:ext>
            </a:extLst>
          </p:cNvPr>
          <p:cNvSpPr/>
          <p:nvPr/>
        </p:nvSpPr>
        <p:spPr>
          <a:xfrm>
            <a:off x="5979615" y="3756721"/>
            <a:ext cx="417857" cy="517071"/>
          </a:xfrm>
          <a:custGeom>
            <a:avLst/>
            <a:gdLst>
              <a:gd name="connsiteX0" fmla="*/ 371475 w 1600200"/>
              <a:gd name="connsiteY0" fmla="*/ 0 h 1857375"/>
              <a:gd name="connsiteX1" fmla="*/ 628650 w 1600200"/>
              <a:gd name="connsiteY1" fmla="*/ 523875 h 1857375"/>
              <a:gd name="connsiteX2" fmla="*/ 400050 w 1600200"/>
              <a:gd name="connsiteY2" fmla="*/ 561975 h 1857375"/>
              <a:gd name="connsiteX3" fmla="*/ 1019175 w 1600200"/>
              <a:gd name="connsiteY3" fmla="*/ 1438275 h 1857375"/>
              <a:gd name="connsiteX4" fmla="*/ 1219200 w 1600200"/>
              <a:gd name="connsiteY4" fmla="*/ 1238250 h 1857375"/>
              <a:gd name="connsiteX5" fmla="*/ 1600200 w 1600200"/>
              <a:gd name="connsiteY5" fmla="*/ 1666875 h 1857375"/>
              <a:gd name="connsiteX6" fmla="*/ 1038225 w 1600200"/>
              <a:gd name="connsiteY6" fmla="*/ 1857375 h 1857375"/>
              <a:gd name="connsiteX7" fmla="*/ 0 w 1600200"/>
              <a:gd name="connsiteY7" fmla="*/ 314325 h 1857375"/>
              <a:gd name="connsiteX8" fmla="*/ 371475 w 1600200"/>
              <a:gd name="connsiteY8" fmla="*/ 0 h 1857375"/>
              <a:gd name="connsiteX0" fmla="*/ 371475 w 1600200"/>
              <a:gd name="connsiteY0" fmla="*/ 0 h 1917951"/>
              <a:gd name="connsiteX1" fmla="*/ 628650 w 1600200"/>
              <a:gd name="connsiteY1" fmla="*/ 584451 h 1917951"/>
              <a:gd name="connsiteX2" fmla="*/ 400050 w 1600200"/>
              <a:gd name="connsiteY2" fmla="*/ 622551 h 1917951"/>
              <a:gd name="connsiteX3" fmla="*/ 1019175 w 1600200"/>
              <a:gd name="connsiteY3" fmla="*/ 1498851 h 1917951"/>
              <a:gd name="connsiteX4" fmla="*/ 1219200 w 1600200"/>
              <a:gd name="connsiteY4" fmla="*/ 1298826 h 1917951"/>
              <a:gd name="connsiteX5" fmla="*/ 1600200 w 1600200"/>
              <a:gd name="connsiteY5" fmla="*/ 1727451 h 1917951"/>
              <a:gd name="connsiteX6" fmla="*/ 1038225 w 1600200"/>
              <a:gd name="connsiteY6" fmla="*/ 1917951 h 1917951"/>
              <a:gd name="connsiteX7" fmla="*/ 0 w 1600200"/>
              <a:gd name="connsiteY7" fmla="*/ 374901 h 1917951"/>
              <a:gd name="connsiteX8" fmla="*/ 371475 w 1600200"/>
              <a:gd name="connsiteY8" fmla="*/ 0 h 1917951"/>
              <a:gd name="connsiteX0" fmla="*/ 371475 w 1600200"/>
              <a:gd name="connsiteY0" fmla="*/ 1277 h 1919228"/>
              <a:gd name="connsiteX1" fmla="*/ 628650 w 1600200"/>
              <a:gd name="connsiteY1" fmla="*/ 585728 h 1919228"/>
              <a:gd name="connsiteX2" fmla="*/ 400050 w 1600200"/>
              <a:gd name="connsiteY2" fmla="*/ 623828 h 1919228"/>
              <a:gd name="connsiteX3" fmla="*/ 1019175 w 1600200"/>
              <a:gd name="connsiteY3" fmla="*/ 1500128 h 1919228"/>
              <a:gd name="connsiteX4" fmla="*/ 1219200 w 1600200"/>
              <a:gd name="connsiteY4" fmla="*/ 1300103 h 1919228"/>
              <a:gd name="connsiteX5" fmla="*/ 1600200 w 1600200"/>
              <a:gd name="connsiteY5" fmla="*/ 1728728 h 1919228"/>
              <a:gd name="connsiteX6" fmla="*/ 1038225 w 1600200"/>
              <a:gd name="connsiteY6" fmla="*/ 1919228 h 1919228"/>
              <a:gd name="connsiteX7" fmla="*/ 0 w 1600200"/>
              <a:gd name="connsiteY7" fmla="*/ 376178 h 1919228"/>
              <a:gd name="connsiteX8" fmla="*/ 371475 w 1600200"/>
              <a:gd name="connsiteY8" fmla="*/ 1277 h 1919228"/>
              <a:gd name="connsiteX0" fmla="*/ 371475 w 1600200"/>
              <a:gd name="connsiteY0" fmla="*/ 1277 h 1919228"/>
              <a:gd name="connsiteX1" fmla="*/ 628650 w 1600200"/>
              <a:gd name="connsiteY1" fmla="*/ 585728 h 1919228"/>
              <a:gd name="connsiteX2" fmla="*/ 400050 w 1600200"/>
              <a:gd name="connsiteY2" fmla="*/ 623828 h 1919228"/>
              <a:gd name="connsiteX3" fmla="*/ 1019175 w 1600200"/>
              <a:gd name="connsiteY3" fmla="*/ 1500128 h 1919228"/>
              <a:gd name="connsiteX4" fmla="*/ 1219200 w 1600200"/>
              <a:gd name="connsiteY4" fmla="*/ 1300103 h 1919228"/>
              <a:gd name="connsiteX5" fmla="*/ 1600200 w 1600200"/>
              <a:gd name="connsiteY5" fmla="*/ 1728728 h 1919228"/>
              <a:gd name="connsiteX6" fmla="*/ 1038225 w 1600200"/>
              <a:gd name="connsiteY6" fmla="*/ 1919228 h 1919228"/>
              <a:gd name="connsiteX7" fmla="*/ 0 w 1600200"/>
              <a:gd name="connsiteY7" fmla="*/ 376178 h 1919228"/>
              <a:gd name="connsiteX8" fmla="*/ 371475 w 1600200"/>
              <a:gd name="connsiteY8" fmla="*/ 1277 h 1919228"/>
              <a:gd name="connsiteX0" fmla="*/ 371475 w 1600200"/>
              <a:gd name="connsiteY0" fmla="*/ 1544 h 1919495"/>
              <a:gd name="connsiteX1" fmla="*/ 628650 w 1600200"/>
              <a:gd name="connsiteY1" fmla="*/ 585995 h 1919495"/>
              <a:gd name="connsiteX2" fmla="*/ 400050 w 1600200"/>
              <a:gd name="connsiteY2" fmla="*/ 624095 h 1919495"/>
              <a:gd name="connsiteX3" fmla="*/ 1019175 w 1600200"/>
              <a:gd name="connsiteY3" fmla="*/ 1500395 h 1919495"/>
              <a:gd name="connsiteX4" fmla="*/ 1219200 w 1600200"/>
              <a:gd name="connsiteY4" fmla="*/ 1300370 h 1919495"/>
              <a:gd name="connsiteX5" fmla="*/ 1600200 w 1600200"/>
              <a:gd name="connsiteY5" fmla="*/ 1728995 h 1919495"/>
              <a:gd name="connsiteX6" fmla="*/ 1038225 w 1600200"/>
              <a:gd name="connsiteY6" fmla="*/ 1919495 h 1919495"/>
              <a:gd name="connsiteX7" fmla="*/ 0 w 1600200"/>
              <a:gd name="connsiteY7" fmla="*/ 376445 h 1919495"/>
              <a:gd name="connsiteX8" fmla="*/ 371475 w 1600200"/>
              <a:gd name="connsiteY8" fmla="*/ 1544 h 1919495"/>
              <a:gd name="connsiteX0" fmla="*/ 371475 w 1600200"/>
              <a:gd name="connsiteY0" fmla="*/ 1487 h 1919438"/>
              <a:gd name="connsiteX1" fmla="*/ 568075 w 1600200"/>
              <a:gd name="connsiteY1" fmla="*/ 603245 h 1919438"/>
              <a:gd name="connsiteX2" fmla="*/ 400050 w 1600200"/>
              <a:gd name="connsiteY2" fmla="*/ 624038 h 1919438"/>
              <a:gd name="connsiteX3" fmla="*/ 1019175 w 1600200"/>
              <a:gd name="connsiteY3" fmla="*/ 1500338 h 1919438"/>
              <a:gd name="connsiteX4" fmla="*/ 1219200 w 1600200"/>
              <a:gd name="connsiteY4" fmla="*/ 1300313 h 1919438"/>
              <a:gd name="connsiteX5" fmla="*/ 1600200 w 1600200"/>
              <a:gd name="connsiteY5" fmla="*/ 1728938 h 1919438"/>
              <a:gd name="connsiteX6" fmla="*/ 1038225 w 1600200"/>
              <a:gd name="connsiteY6" fmla="*/ 1919438 h 1919438"/>
              <a:gd name="connsiteX7" fmla="*/ 0 w 1600200"/>
              <a:gd name="connsiteY7" fmla="*/ 376388 h 1919438"/>
              <a:gd name="connsiteX8" fmla="*/ 371475 w 1600200"/>
              <a:gd name="connsiteY8" fmla="*/ 1487 h 1919438"/>
              <a:gd name="connsiteX0" fmla="*/ 371475 w 1600200"/>
              <a:gd name="connsiteY0" fmla="*/ 1032 h 1918983"/>
              <a:gd name="connsiteX1" fmla="*/ 568075 w 1600200"/>
              <a:gd name="connsiteY1" fmla="*/ 602790 h 1918983"/>
              <a:gd name="connsiteX2" fmla="*/ 400050 w 1600200"/>
              <a:gd name="connsiteY2" fmla="*/ 623583 h 1918983"/>
              <a:gd name="connsiteX3" fmla="*/ 1019175 w 1600200"/>
              <a:gd name="connsiteY3" fmla="*/ 1499883 h 1918983"/>
              <a:gd name="connsiteX4" fmla="*/ 1219200 w 1600200"/>
              <a:gd name="connsiteY4" fmla="*/ 1299858 h 1918983"/>
              <a:gd name="connsiteX5" fmla="*/ 1600200 w 1600200"/>
              <a:gd name="connsiteY5" fmla="*/ 1728483 h 1918983"/>
              <a:gd name="connsiteX6" fmla="*/ 1038225 w 1600200"/>
              <a:gd name="connsiteY6" fmla="*/ 1918983 h 1918983"/>
              <a:gd name="connsiteX7" fmla="*/ 0 w 1600200"/>
              <a:gd name="connsiteY7" fmla="*/ 375933 h 1918983"/>
              <a:gd name="connsiteX8" fmla="*/ 371475 w 1600200"/>
              <a:gd name="connsiteY8" fmla="*/ 1032 h 1918983"/>
              <a:gd name="connsiteX0" fmla="*/ 371475 w 1600200"/>
              <a:gd name="connsiteY0" fmla="*/ 1088 h 1919039"/>
              <a:gd name="connsiteX1" fmla="*/ 568075 w 1600200"/>
              <a:gd name="connsiteY1" fmla="*/ 602846 h 1919039"/>
              <a:gd name="connsiteX2" fmla="*/ 400050 w 1600200"/>
              <a:gd name="connsiteY2" fmla="*/ 623639 h 1919039"/>
              <a:gd name="connsiteX3" fmla="*/ 1019175 w 1600200"/>
              <a:gd name="connsiteY3" fmla="*/ 1499939 h 1919039"/>
              <a:gd name="connsiteX4" fmla="*/ 1219200 w 1600200"/>
              <a:gd name="connsiteY4" fmla="*/ 1299914 h 1919039"/>
              <a:gd name="connsiteX5" fmla="*/ 1600200 w 1600200"/>
              <a:gd name="connsiteY5" fmla="*/ 1728539 h 1919039"/>
              <a:gd name="connsiteX6" fmla="*/ 1038225 w 1600200"/>
              <a:gd name="connsiteY6" fmla="*/ 1919039 h 1919039"/>
              <a:gd name="connsiteX7" fmla="*/ 0 w 1600200"/>
              <a:gd name="connsiteY7" fmla="*/ 375989 h 1919039"/>
              <a:gd name="connsiteX8" fmla="*/ 371475 w 1600200"/>
              <a:gd name="connsiteY8" fmla="*/ 1088 h 1919039"/>
              <a:gd name="connsiteX0" fmla="*/ 371475 w 1600200"/>
              <a:gd name="connsiteY0" fmla="*/ 1088 h 1919039"/>
              <a:gd name="connsiteX1" fmla="*/ 568075 w 1600200"/>
              <a:gd name="connsiteY1" fmla="*/ 602846 h 1919039"/>
              <a:gd name="connsiteX2" fmla="*/ 400050 w 1600200"/>
              <a:gd name="connsiteY2" fmla="*/ 623639 h 1919039"/>
              <a:gd name="connsiteX3" fmla="*/ 1019175 w 1600200"/>
              <a:gd name="connsiteY3" fmla="*/ 1499939 h 1919039"/>
              <a:gd name="connsiteX4" fmla="*/ 1219200 w 1600200"/>
              <a:gd name="connsiteY4" fmla="*/ 1299914 h 1919039"/>
              <a:gd name="connsiteX5" fmla="*/ 1600200 w 1600200"/>
              <a:gd name="connsiteY5" fmla="*/ 1728539 h 1919039"/>
              <a:gd name="connsiteX6" fmla="*/ 1038225 w 1600200"/>
              <a:gd name="connsiteY6" fmla="*/ 1919039 h 1919039"/>
              <a:gd name="connsiteX7" fmla="*/ 0 w 1600200"/>
              <a:gd name="connsiteY7" fmla="*/ 375989 h 1919039"/>
              <a:gd name="connsiteX8" fmla="*/ 371475 w 1600200"/>
              <a:gd name="connsiteY8" fmla="*/ 1088 h 1919039"/>
              <a:gd name="connsiteX0" fmla="*/ 371475 w 1600200"/>
              <a:gd name="connsiteY0" fmla="*/ 1118 h 1919069"/>
              <a:gd name="connsiteX1" fmla="*/ 568075 w 1600200"/>
              <a:gd name="connsiteY1" fmla="*/ 602876 h 1919069"/>
              <a:gd name="connsiteX2" fmla="*/ 400050 w 1600200"/>
              <a:gd name="connsiteY2" fmla="*/ 623669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408703 w 1600200"/>
              <a:gd name="connsiteY2" fmla="*/ 643860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59666 w 1600200"/>
              <a:gd name="connsiteY2" fmla="*/ 643860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70138 w 1600200"/>
              <a:gd name="connsiteY3" fmla="*/ 1517276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0522 w 1600200"/>
              <a:gd name="connsiteY3" fmla="*/ 1534584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96099 w 1600200"/>
              <a:gd name="connsiteY3" fmla="*/ 1546122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588662"/>
              <a:gd name="connsiteY0" fmla="*/ 1118 h 1919069"/>
              <a:gd name="connsiteX1" fmla="*/ 568075 w 1588662"/>
              <a:gd name="connsiteY1" fmla="*/ 602876 h 1919069"/>
              <a:gd name="connsiteX2" fmla="*/ 374089 w 1588662"/>
              <a:gd name="connsiteY2" fmla="*/ 646744 h 1919069"/>
              <a:gd name="connsiteX3" fmla="*/ 987445 w 1588662"/>
              <a:gd name="connsiteY3" fmla="*/ 1528815 h 1919069"/>
              <a:gd name="connsiteX4" fmla="*/ 1173048 w 1588662"/>
              <a:gd name="connsiteY4" fmla="*/ 1311482 h 1919069"/>
              <a:gd name="connsiteX5" fmla="*/ 1588662 w 1588662"/>
              <a:gd name="connsiteY5" fmla="*/ 1699723 h 1919069"/>
              <a:gd name="connsiteX6" fmla="*/ 1038225 w 1588662"/>
              <a:gd name="connsiteY6" fmla="*/ 1919069 h 1919069"/>
              <a:gd name="connsiteX7" fmla="*/ 0 w 1588662"/>
              <a:gd name="connsiteY7" fmla="*/ 376019 h 1919069"/>
              <a:gd name="connsiteX8" fmla="*/ 371475 w 1588662"/>
              <a:gd name="connsiteY8" fmla="*/ 1118 h 1919069"/>
              <a:gd name="connsiteX0" fmla="*/ 371475 w 1600166"/>
              <a:gd name="connsiteY0" fmla="*/ 1118 h 1919069"/>
              <a:gd name="connsiteX1" fmla="*/ 568075 w 1600166"/>
              <a:gd name="connsiteY1" fmla="*/ 602876 h 1919069"/>
              <a:gd name="connsiteX2" fmla="*/ 374089 w 1600166"/>
              <a:gd name="connsiteY2" fmla="*/ 646744 h 1919069"/>
              <a:gd name="connsiteX3" fmla="*/ 987445 w 1600166"/>
              <a:gd name="connsiteY3" fmla="*/ 1528815 h 1919069"/>
              <a:gd name="connsiteX4" fmla="*/ 1173048 w 1600166"/>
              <a:gd name="connsiteY4" fmla="*/ 1311482 h 1919069"/>
              <a:gd name="connsiteX5" fmla="*/ 1588662 w 1600166"/>
              <a:gd name="connsiteY5" fmla="*/ 1699723 h 1919069"/>
              <a:gd name="connsiteX6" fmla="*/ 1038225 w 1600166"/>
              <a:gd name="connsiteY6" fmla="*/ 1919069 h 1919069"/>
              <a:gd name="connsiteX7" fmla="*/ 0 w 1600166"/>
              <a:gd name="connsiteY7" fmla="*/ 376019 h 1919069"/>
              <a:gd name="connsiteX8" fmla="*/ 371475 w 1600166"/>
              <a:gd name="connsiteY8" fmla="*/ 1118 h 1919069"/>
              <a:gd name="connsiteX0" fmla="*/ 371475 w 1600166"/>
              <a:gd name="connsiteY0" fmla="*/ 1118 h 1919069"/>
              <a:gd name="connsiteX1" fmla="*/ 568075 w 1600166"/>
              <a:gd name="connsiteY1" fmla="*/ 602876 h 1919069"/>
              <a:gd name="connsiteX2" fmla="*/ 374089 w 1600166"/>
              <a:gd name="connsiteY2" fmla="*/ 646744 h 1919069"/>
              <a:gd name="connsiteX3" fmla="*/ 987445 w 1600166"/>
              <a:gd name="connsiteY3" fmla="*/ 1528815 h 1919069"/>
              <a:gd name="connsiteX4" fmla="*/ 1173048 w 1600166"/>
              <a:gd name="connsiteY4" fmla="*/ 1311482 h 1919069"/>
              <a:gd name="connsiteX5" fmla="*/ 1588662 w 1600166"/>
              <a:gd name="connsiteY5" fmla="*/ 1699723 h 1919069"/>
              <a:gd name="connsiteX6" fmla="*/ 1038225 w 1600166"/>
              <a:gd name="connsiteY6" fmla="*/ 1919069 h 1919069"/>
              <a:gd name="connsiteX7" fmla="*/ 0 w 1600166"/>
              <a:gd name="connsiteY7" fmla="*/ 376019 h 1919069"/>
              <a:gd name="connsiteX8" fmla="*/ 371475 w 1600166"/>
              <a:gd name="connsiteY8" fmla="*/ 1118 h 1919069"/>
              <a:gd name="connsiteX0" fmla="*/ 371475 w 1596260"/>
              <a:gd name="connsiteY0" fmla="*/ 1118 h 1919069"/>
              <a:gd name="connsiteX1" fmla="*/ 568075 w 1596260"/>
              <a:gd name="connsiteY1" fmla="*/ 602876 h 1919069"/>
              <a:gd name="connsiteX2" fmla="*/ 374089 w 1596260"/>
              <a:gd name="connsiteY2" fmla="*/ 646744 h 1919069"/>
              <a:gd name="connsiteX3" fmla="*/ 987445 w 1596260"/>
              <a:gd name="connsiteY3" fmla="*/ 1528815 h 1919069"/>
              <a:gd name="connsiteX4" fmla="*/ 1173048 w 1596260"/>
              <a:gd name="connsiteY4" fmla="*/ 1311482 h 1919069"/>
              <a:gd name="connsiteX5" fmla="*/ 1588662 w 1596260"/>
              <a:gd name="connsiteY5" fmla="*/ 1699723 h 1919069"/>
              <a:gd name="connsiteX6" fmla="*/ 1038225 w 1596260"/>
              <a:gd name="connsiteY6" fmla="*/ 1919069 h 1919069"/>
              <a:gd name="connsiteX7" fmla="*/ 0 w 1596260"/>
              <a:gd name="connsiteY7" fmla="*/ 376019 h 1919069"/>
              <a:gd name="connsiteX8" fmla="*/ 371475 w 1596260"/>
              <a:gd name="connsiteY8" fmla="*/ 1118 h 1919069"/>
              <a:gd name="connsiteX0" fmla="*/ 371475 w 1596260"/>
              <a:gd name="connsiteY0" fmla="*/ 1118 h 1919069"/>
              <a:gd name="connsiteX1" fmla="*/ 568075 w 1596260"/>
              <a:gd name="connsiteY1" fmla="*/ 602876 h 1919069"/>
              <a:gd name="connsiteX2" fmla="*/ 374089 w 1596260"/>
              <a:gd name="connsiteY2" fmla="*/ 646744 h 1919069"/>
              <a:gd name="connsiteX3" fmla="*/ 987445 w 1596260"/>
              <a:gd name="connsiteY3" fmla="*/ 1528815 h 1919069"/>
              <a:gd name="connsiteX4" fmla="*/ 1173048 w 1596260"/>
              <a:gd name="connsiteY4" fmla="*/ 1311482 h 1919069"/>
              <a:gd name="connsiteX5" fmla="*/ 1588662 w 1596260"/>
              <a:gd name="connsiteY5" fmla="*/ 1699723 h 1919069"/>
              <a:gd name="connsiteX6" fmla="*/ 1038225 w 1596260"/>
              <a:gd name="connsiteY6" fmla="*/ 1919069 h 1919069"/>
              <a:gd name="connsiteX7" fmla="*/ 0 w 1596260"/>
              <a:gd name="connsiteY7" fmla="*/ 376019 h 1919069"/>
              <a:gd name="connsiteX8" fmla="*/ 371475 w 1596260"/>
              <a:gd name="connsiteY8" fmla="*/ 1118 h 1919069"/>
              <a:gd name="connsiteX0" fmla="*/ 371475 w 1596260"/>
              <a:gd name="connsiteY0" fmla="*/ 1118 h 1946976"/>
              <a:gd name="connsiteX1" fmla="*/ 568075 w 1596260"/>
              <a:gd name="connsiteY1" fmla="*/ 602876 h 1946976"/>
              <a:gd name="connsiteX2" fmla="*/ 374089 w 1596260"/>
              <a:gd name="connsiteY2" fmla="*/ 646744 h 1946976"/>
              <a:gd name="connsiteX3" fmla="*/ 987445 w 1596260"/>
              <a:gd name="connsiteY3" fmla="*/ 1528815 h 1946976"/>
              <a:gd name="connsiteX4" fmla="*/ 1173048 w 1596260"/>
              <a:gd name="connsiteY4" fmla="*/ 1311482 h 1946976"/>
              <a:gd name="connsiteX5" fmla="*/ 1588662 w 1596260"/>
              <a:gd name="connsiteY5" fmla="*/ 1699723 h 1946976"/>
              <a:gd name="connsiteX6" fmla="*/ 1038225 w 1596260"/>
              <a:gd name="connsiteY6" fmla="*/ 1919069 h 1946976"/>
              <a:gd name="connsiteX7" fmla="*/ 0 w 1596260"/>
              <a:gd name="connsiteY7" fmla="*/ 376019 h 1946976"/>
              <a:gd name="connsiteX8" fmla="*/ 371475 w 1596260"/>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33976 w 1558761"/>
              <a:gd name="connsiteY0" fmla="*/ 1118 h 1946976"/>
              <a:gd name="connsiteX1" fmla="*/ 530576 w 1558761"/>
              <a:gd name="connsiteY1" fmla="*/ 602876 h 1946976"/>
              <a:gd name="connsiteX2" fmla="*/ 336590 w 1558761"/>
              <a:gd name="connsiteY2" fmla="*/ 646744 h 1946976"/>
              <a:gd name="connsiteX3" fmla="*/ 949946 w 1558761"/>
              <a:gd name="connsiteY3" fmla="*/ 1528815 h 1946976"/>
              <a:gd name="connsiteX4" fmla="*/ 1135549 w 1558761"/>
              <a:gd name="connsiteY4" fmla="*/ 1311482 h 1946976"/>
              <a:gd name="connsiteX5" fmla="*/ 1551163 w 1558761"/>
              <a:gd name="connsiteY5" fmla="*/ 1699723 h 1946976"/>
              <a:gd name="connsiteX6" fmla="*/ 1000726 w 1558761"/>
              <a:gd name="connsiteY6" fmla="*/ 1919069 h 1946976"/>
              <a:gd name="connsiteX7" fmla="*/ 0 w 1558761"/>
              <a:gd name="connsiteY7" fmla="*/ 390441 h 1946976"/>
              <a:gd name="connsiteX8" fmla="*/ 333976 w 1558761"/>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44260 w 1560662"/>
              <a:gd name="connsiteY2" fmla="*/ 655398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96 h 1946054"/>
              <a:gd name="connsiteX1" fmla="*/ 532477 w 1560662"/>
              <a:gd name="connsiteY1" fmla="*/ 601954 h 1946054"/>
              <a:gd name="connsiteX2" fmla="*/ 344260 w 1560662"/>
              <a:gd name="connsiteY2" fmla="*/ 654476 h 1946054"/>
              <a:gd name="connsiteX3" fmla="*/ 951847 w 1560662"/>
              <a:gd name="connsiteY3" fmla="*/ 1527893 h 1946054"/>
              <a:gd name="connsiteX4" fmla="*/ 1137450 w 1560662"/>
              <a:gd name="connsiteY4" fmla="*/ 1310560 h 1946054"/>
              <a:gd name="connsiteX5" fmla="*/ 1553064 w 1560662"/>
              <a:gd name="connsiteY5" fmla="*/ 1698801 h 1946054"/>
              <a:gd name="connsiteX6" fmla="*/ 1002627 w 1560662"/>
              <a:gd name="connsiteY6" fmla="*/ 1918147 h 1946054"/>
              <a:gd name="connsiteX7" fmla="*/ 1901 w 1560662"/>
              <a:gd name="connsiteY7" fmla="*/ 389519 h 1946054"/>
              <a:gd name="connsiteX8" fmla="*/ 335877 w 1560662"/>
              <a:gd name="connsiteY8" fmla="*/ 196 h 1946054"/>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5431"/>
              <a:gd name="connsiteY0" fmla="*/ 199 h 1937121"/>
              <a:gd name="connsiteX1" fmla="*/ 532477 w 1565431"/>
              <a:gd name="connsiteY1" fmla="*/ 593021 h 1937121"/>
              <a:gd name="connsiteX2" fmla="*/ 344260 w 1565431"/>
              <a:gd name="connsiteY2" fmla="*/ 645543 h 1937121"/>
              <a:gd name="connsiteX3" fmla="*/ 951847 w 1565431"/>
              <a:gd name="connsiteY3" fmla="*/ 1518960 h 1937121"/>
              <a:gd name="connsiteX4" fmla="*/ 1137450 w 1565431"/>
              <a:gd name="connsiteY4" fmla="*/ 1301627 h 1937121"/>
              <a:gd name="connsiteX5" fmla="*/ 1553064 w 1565431"/>
              <a:gd name="connsiteY5" fmla="*/ 1689868 h 1937121"/>
              <a:gd name="connsiteX6" fmla="*/ 1002627 w 1565431"/>
              <a:gd name="connsiteY6" fmla="*/ 1909214 h 1937121"/>
              <a:gd name="connsiteX7" fmla="*/ 1901 w 1565431"/>
              <a:gd name="connsiteY7" fmla="*/ 380586 h 1937121"/>
              <a:gd name="connsiteX8" fmla="*/ 332898 w 1565431"/>
              <a:gd name="connsiteY8" fmla="*/ 199 h 1937121"/>
              <a:gd name="connsiteX0" fmla="*/ 332898 w 1565431"/>
              <a:gd name="connsiteY0" fmla="*/ 199 h 1937121"/>
              <a:gd name="connsiteX1" fmla="*/ 532477 w 1565431"/>
              <a:gd name="connsiteY1" fmla="*/ 593021 h 1937121"/>
              <a:gd name="connsiteX2" fmla="*/ 344260 w 1565431"/>
              <a:gd name="connsiteY2" fmla="*/ 645543 h 1937121"/>
              <a:gd name="connsiteX3" fmla="*/ 951847 w 1565431"/>
              <a:gd name="connsiteY3" fmla="*/ 1518960 h 1937121"/>
              <a:gd name="connsiteX4" fmla="*/ 1137450 w 1565431"/>
              <a:gd name="connsiteY4" fmla="*/ 1301627 h 1937121"/>
              <a:gd name="connsiteX5" fmla="*/ 1553064 w 1565431"/>
              <a:gd name="connsiteY5" fmla="*/ 1689868 h 1937121"/>
              <a:gd name="connsiteX6" fmla="*/ 1002627 w 1565431"/>
              <a:gd name="connsiteY6" fmla="*/ 1909214 h 1937121"/>
              <a:gd name="connsiteX7" fmla="*/ 1901 w 1565431"/>
              <a:gd name="connsiteY7" fmla="*/ 380586 h 1937121"/>
              <a:gd name="connsiteX8" fmla="*/ 332898 w 1565431"/>
              <a:gd name="connsiteY8" fmla="*/ 199 h 1937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5431" h="1937121">
                <a:moveTo>
                  <a:pt x="332898" y="199"/>
                </a:moveTo>
                <a:cubicBezTo>
                  <a:pt x="480797" y="-12106"/>
                  <a:pt x="712130" y="551085"/>
                  <a:pt x="532477" y="593021"/>
                </a:cubicBezTo>
                <a:lnTo>
                  <a:pt x="344260" y="645543"/>
                </a:lnTo>
                <a:cubicBezTo>
                  <a:pt x="475639" y="1163599"/>
                  <a:pt x="690666" y="1300897"/>
                  <a:pt x="951847" y="1518960"/>
                </a:cubicBezTo>
                <a:cubicBezTo>
                  <a:pt x="1003138" y="1396518"/>
                  <a:pt x="1042046" y="1291100"/>
                  <a:pt x="1137450" y="1301627"/>
                </a:cubicBezTo>
                <a:cubicBezTo>
                  <a:pt x="1276950" y="1299313"/>
                  <a:pt x="1636332" y="1564228"/>
                  <a:pt x="1553064" y="1689868"/>
                </a:cubicBezTo>
                <a:cubicBezTo>
                  <a:pt x="1389777" y="1941825"/>
                  <a:pt x="1145722" y="1971673"/>
                  <a:pt x="1002627" y="1909214"/>
                </a:cubicBezTo>
                <a:cubicBezTo>
                  <a:pt x="545977" y="1690048"/>
                  <a:pt x="-37590" y="1110316"/>
                  <a:pt x="1901" y="380586"/>
                </a:cubicBezTo>
                <a:cubicBezTo>
                  <a:pt x="36305" y="148891"/>
                  <a:pt x="133416" y="23363"/>
                  <a:pt x="332898" y="19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76" name="Rectangle 36">
            <a:extLst>
              <a:ext uri="{FF2B5EF4-FFF2-40B4-BE49-F238E27FC236}">
                <a16:creationId xmlns:a16="http://schemas.microsoft.com/office/drawing/2014/main" id="{B0447E57-863C-88E0-1E6E-62CC5502337E}"/>
              </a:ext>
            </a:extLst>
          </p:cNvPr>
          <p:cNvSpPr/>
          <p:nvPr/>
        </p:nvSpPr>
        <p:spPr>
          <a:xfrm>
            <a:off x="2377997" y="4825030"/>
            <a:ext cx="586136" cy="489963"/>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77" name="Rounded Rectangle 27">
            <a:extLst>
              <a:ext uri="{FF2B5EF4-FFF2-40B4-BE49-F238E27FC236}">
                <a16:creationId xmlns:a16="http://schemas.microsoft.com/office/drawing/2014/main" id="{E0C89C05-CE5A-2559-9E72-E55D8C213D68}"/>
              </a:ext>
            </a:extLst>
          </p:cNvPr>
          <p:cNvSpPr/>
          <p:nvPr/>
        </p:nvSpPr>
        <p:spPr>
          <a:xfrm>
            <a:off x="5529712" y="1664861"/>
            <a:ext cx="605315" cy="464964"/>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78" name="Rounded Rectangle 7">
            <a:extLst>
              <a:ext uri="{FF2B5EF4-FFF2-40B4-BE49-F238E27FC236}">
                <a16:creationId xmlns:a16="http://schemas.microsoft.com/office/drawing/2014/main" id="{7D7A3314-6F8C-EAA6-C04B-2B94644CA2CE}"/>
              </a:ext>
            </a:extLst>
          </p:cNvPr>
          <p:cNvSpPr/>
          <p:nvPr/>
        </p:nvSpPr>
        <p:spPr>
          <a:xfrm>
            <a:off x="6470888" y="1631795"/>
            <a:ext cx="615416" cy="531098"/>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79" name="Chord 15">
            <a:extLst>
              <a:ext uri="{FF2B5EF4-FFF2-40B4-BE49-F238E27FC236}">
                <a16:creationId xmlns:a16="http://schemas.microsoft.com/office/drawing/2014/main" id="{7A55457D-FD4F-4E44-5B4D-0927652A3FE9}"/>
              </a:ext>
            </a:extLst>
          </p:cNvPr>
          <p:cNvSpPr/>
          <p:nvPr/>
        </p:nvSpPr>
        <p:spPr>
          <a:xfrm>
            <a:off x="8337897" y="1588203"/>
            <a:ext cx="283580" cy="618280"/>
          </a:xfrm>
          <a:custGeom>
            <a:avLst/>
            <a:gdLst/>
            <a:ahLst/>
            <a:cxnLst/>
            <a:rect l="l" t="t" r="r" b="b"/>
            <a:pathLst>
              <a:path w="1492970" h="3255081">
                <a:moveTo>
                  <a:pt x="1492970" y="1569688"/>
                </a:moveTo>
                <a:cubicBezTo>
                  <a:pt x="1492970" y="1957118"/>
                  <a:pt x="1197680" y="2277765"/>
                  <a:pt x="816277" y="2310957"/>
                </a:cubicBezTo>
                <a:lnTo>
                  <a:pt x="816277" y="2787043"/>
                </a:lnTo>
                <a:cubicBezTo>
                  <a:pt x="873982" y="2789209"/>
                  <a:pt x="931009" y="2798017"/>
                  <a:pt x="986081" y="2811674"/>
                </a:cubicBezTo>
                <a:cubicBezTo>
                  <a:pt x="1252919" y="2877847"/>
                  <a:pt x="1430830" y="3046369"/>
                  <a:pt x="1433593" y="3235566"/>
                </a:cubicBezTo>
                <a:lnTo>
                  <a:pt x="57488" y="3255081"/>
                </a:lnTo>
                <a:cubicBezTo>
                  <a:pt x="47920" y="3062506"/>
                  <a:pt x="221127" y="2886615"/>
                  <a:pt x="490574" y="2815284"/>
                </a:cubicBezTo>
                <a:cubicBezTo>
                  <a:pt x="549928" y="2799571"/>
                  <a:pt x="611777" y="2789553"/>
                  <a:pt x="674460" y="2787163"/>
                </a:cubicBezTo>
                <a:lnTo>
                  <a:pt x="674460" y="2310809"/>
                </a:lnTo>
                <a:cubicBezTo>
                  <a:pt x="317470" y="2280245"/>
                  <a:pt x="28405" y="1994114"/>
                  <a:pt x="0" y="1627428"/>
                </a:cubicBezTo>
                <a:lnTo>
                  <a:pt x="142201" y="1616413"/>
                </a:lnTo>
                <a:cubicBezTo>
                  <a:pt x="167304" y="1940464"/>
                  <a:pt x="443969" y="2186771"/>
                  <a:pt x="768748" y="2174211"/>
                </a:cubicBezTo>
                <a:cubicBezTo>
                  <a:pt x="1093527" y="2161650"/>
                  <a:pt x="1350342" y="1894710"/>
                  <a:pt x="1350342" y="1569689"/>
                </a:cubicBezTo>
                <a:close/>
                <a:moveTo>
                  <a:pt x="745368" y="0"/>
                </a:moveTo>
                <a:cubicBezTo>
                  <a:pt x="989132" y="0"/>
                  <a:pt x="1186742" y="197610"/>
                  <a:pt x="1186742" y="441374"/>
                </a:cubicBezTo>
                <a:lnTo>
                  <a:pt x="1186742" y="1575353"/>
                </a:lnTo>
                <a:cubicBezTo>
                  <a:pt x="1186742" y="1819117"/>
                  <a:pt x="989132" y="2016727"/>
                  <a:pt x="745368" y="2016727"/>
                </a:cubicBezTo>
                <a:cubicBezTo>
                  <a:pt x="501604" y="2016727"/>
                  <a:pt x="303994" y="1819117"/>
                  <a:pt x="303994" y="1575353"/>
                </a:cubicBezTo>
                <a:lnTo>
                  <a:pt x="303994" y="441374"/>
                </a:lnTo>
                <a:cubicBezTo>
                  <a:pt x="303994" y="197610"/>
                  <a:pt x="501604" y="0"/>
                  <a:pt x="74536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80" name="Rectangle 16">
            <a:extLst>
              <a:ext uri="{FF2B5EF4-FFF2-40B4-BE49-F238E27FC236}">
                <a16:creationId xmlns:a16="http://schemas.microsoft.com/office/drawing/2014/main" id="{5A565629-55D0-92DB-5FF4-5B927F9BD196}"/>
              </a:ext>
            </a:extLst>
          </p:cNvPr>
          <p:cNvSpPr/>
          <p:nvPr/>
        </p:nvSpPr>
        <p:spPr>
          <a:xfrm>
            <a:off x="3307037" y="4867781"/>
            <a:ext cx="615416" cy="404460"/>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81" name="Rounded Rectangle 6">
            <a:extLst>
              <a:ext uri="{FF2B5EF4-FFF2-40B4-BE49-F238E27FC236}">
                <a16:creationId xmlns:a16="http://schemas.microsoft.com/office/drawing/2014/main" id="{A423C97A-D94B-8FD1-28AA-48520FA88DFF}"/>
              </a:ext>
            </a:extLst>
          </p:cNvPr>
          <p:cNvSpPr/>
          <p:nvPr/>
        </p:nvSpPr>
        <p:spPr>
          <a:xfrm>
            <a:off x="2350329" y="3866805"/>
            <a:ext cx="616402" cy="296900"/>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82" name="Rounded Rectangle 6">
            <a:extLst>
              <a:ext uri="{FF2B5EF4-FFF2-40B4-BE49-F238E27FC236}">
                <a16:creationId xmlns:a16="http://schemas.microsoft.com/office/drawing/2014/main" id="{B95F807D-CCE4-2955-E092-A6BACE87C328}"/>
              </a:ext>
            </a:extLst>
          </p:cNvPr>
          <p:cNvSpPr/>
          <p:nvPr/>
        </p:nvSpPr>
        <p:spPr>
          <a:xfrm>
            <a:off x="3257651" y="3866805"/>
            <a:ext cx="616402" cy="296900"/>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928911" y="234376"/>
                </a:moveTo>
                <a:lnTo>
                  <a:pt x="1432967" y="234376"/>
                </a:lnTo>
                <a:lnTo>
                  <a:pt x="1432967" y="1314376"/>
                </a:lnTo>
                <a:lnTo>
                  <a:pt x="928911" y="1314376"/>
                </a:ln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83" name="Rounded Rectangle 6">
            <a:extLst>
              <a:ext uri="{FF2B5EF4-FFF2-40B4-BE49-F238E27FC236}">
                <a16:creationId xmlns:a16="http://schemas.microsoft.com/office/drawing/2014/main" id="{EE779DDA-BE20-8126-31C6-FBB828C2742E}"/>
              </a:ext>
            </a:extLst>
          </p:cNvPr>
          <p:cNvSpPr/>
          <p:nvPr/>
        </p:nvSpPr>
        <p:spPr>
          <a:xfrm>
            <a:off x="4164973" y="3866805"/>
            <a:ext cx="616402" cy="296900"/>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1584648" y="234376"/>
                </a:moveTo>
                <a:lnTo>
                  <a:pt x="2088704" y="234376"/>
                </a:lnTo>
                <a:lnTo>
                  <a:pt x="2088704" y="1314376"/>
                </a:lnTo>
                <a:lnTo>
                  <a:pt x="1584648" y="1314376"/>
                </a:lnTo>
                <a:close/>
                <a:moveTo>
                  <a:pt x="928911" y="234376"/>
                </a:moveTo>
                <a:lnTo>
                  <a:pt x="1432967" y="234376"/>
                </a:lnTo>
                <a:lnTo>
                  <a:pt x="1432967" y="1314376"/>
                </a:lnTo>
                <a:lnTo>
                  <a:pt x="928911" y="1314376"/>
                </a:ln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84" name="Rounded Rectangle 6">
            <a:extLst>
              <a:ext uri="{FF2B5EF4-FFF2-40B4-BE49-F238E27FC236}">
                <a16:creationId xmlns:a16="http://schemas.microsoft.com/office/drawing/2014/main" id="{303DFF55-F15A-9A8B-5571-5F5724C056B2}"/>
              </a:ext>
            </a:extLst>
          </p:cNvPr>
          <p:cNvSpPr/>
          <p:nvPr/>
        </p:nvSpPr>
        <p:spPr>
          <a:xfrm>
            <a:off x="5072293" y="3866805"/>
            <a:ext cx="616402" cy="296900"/>
          </a:xfrm>
          <a:custGeom>
            <a:avLst/>
            <a:gdLst/>
            <a:ahLst/>
            <a:cxnLst/>
            <a:rect l="l" t="t" r="r" b="b"/>
            <a:pathLst>
              <a:path w="3215400" h="1548752">
                <a:moveTo>
                  <a:pt x="3026619" y="414336"/>
                </a:moveTo>
                <a:lnTo>
                  <a:pt x="3121009" y="414336"/>
                </a:lnTo>
                <a:cubicBezTo>
                  <a:pt x="3173140" y="414336"/>
                  <a:pt x="3215400" y="456596"/>
                  <a:pt x="3215400" y="508727"/>
                </a:cubicBezTo>
                <a:lnTo>
                  <a:pt x="3215400" y="1040026"/>
                </a:lnTo>
                <a:cubicBezTo>
                  <a:pt x="3215400" y="1092157"/>
                  <a:pt x="3173140" y="1134417"/>
                  <a:pt x="3121009" y="1134417"/>
                </a:cubicBezTo>
                <a:cubicBezTo>
                  <a:pt x="3089546" y="1134417"/>
                  <a:pt x="3058082" y="1134416"/>
                  <a:pt x="3026619" y="1134416"/>
                </a:cubicBezTo>
                <a:close/>
                <a:moveTo>
                  <a:pt x="2240385" y="234376"/>
                </a:moveTo>
                <a:lnTo>
                  <a:pt x="2744441" y="234376"/>
                </a:lnTo>
                <a:lnTo>
                  <a:pt x="2744441" y="1314376"/>
                </a:lnTo>
                <a:lnTo>
                  <a:pt x="2240385" y="1314376"/>
                </a:lnTo>
                <a:close/>
                <a:moveTo>
                  <a:pt x="1584648" y="234376"/>
                </a:moveTo>
                <a:lnTo>
                  <a:pt x="2088704" y="234376"/>
                </a:lnTo>
                <a:lnTo>
                  <a:pt x="2088704" y="1314376"/>
                </a:lnTo>
                <a:lnTo>
                  <a:pt x="1584648" y="1314376"/>
                </a:lnTo>
                <a:close/>
                <a:moveTo>
                  <a:pt x="928911" y="234376"/>
                </a:moveTo>
                <a:lnTo>
                  <a:pt x="1432967" y="234376"/>
                </a:lnTo>
                <a:lnTo>
                  <a:pt x="1432967" y="1314376"/>
                </a:lnTo>
                <a:lnTo>
                  <a:pt x="928911" y="1314376"/>
                </a:lnTo>
                <a:close/>
                <a:moveTo>
                  <a:pt x="273174" y="234376"/>
                </a:moveTo>
                <a:lnTo>
                  <a:pt x="777230" y="234376"/>
                </a:lnTo>
                <a:lnTo>
                  <a:pt x="777230" y="1314376"/>
                </a:lnTo>
                <a:lnTo>
                  <a:pt x="273174" y="1314376"/>
                </a:lnTo>
                <a:close/>
                <a:moveTo>
                  <a:pt x="258244" y="126376"/>
                </a:moveTo>
                <a:cubicBezTo>
                  <a:pt x="182968" y="126376"/>
                  <a:pt x="121944" y="187400"/>
                  <a:pt x="121944" y="262676"/>
                </a:cubicBezTo>
                <a:lnTo>
                  <a:pt x="121944" y="1286076"/>
                </a:lnTo>
                <a:cubicBezTo>
                  <a:pt x="121944" y="1361352"/>
                  <a:pt x="182968" y="1422376"/>
                  <a:pt x="258244" y="1422376"/>
                </a:cubicBezTo>
                <a:lnTo>
                  <a:pt x="2768375" y="1422376"/>
                </a:lnTo>
                <a:cubicBezTo>
                  <a:pt x="2843651" y="1422376"/>
                  <a:pt x="2904675" y="1361352"/>
                  <a:pt x="2904675" y="1286076"/>
                </a:cubicBezTo>
                <a:lnTo>
                  <a:pt x="2904675" y="262676"/>
                </a:lnTo>
                <a:cubicBezTo>
                  <a:pt x="2904675" y="187400"/>
                  <a:pt x="2843651" y="126376"/>
                  <a:pt x="2768375" y="126376"/>
                </a:cubicBezTo>
                <a:close/>
                <a:moveTo>
                  <a:pt x="162882" y="0"/>
                </a:moveTo>
                <a:lnTo>
                  <a:pt x="2863736" y="0"/>
                </a:lnTo>
                <a:cubicBezTo>
                  <a:pt x="2953693" y="0"/>
                  <a:pt x="3026618" y="72925"/>
                  <a:pt x="3026618" y="162882"/>
                </a:cubicBezTo>
                <a:lnTo>
                  <a:pt x="3026618" y="1385870"/>
                </a:lnTo>
                <a:cubicBezTo>
                  <a:pt x="3026618" y="1475827"/>
                  <a:pt x="2953693" y="1548752"/>
                  <a:pt x="2863736" y="1548752"/>
                </a:cubicBezTo>
                <a:lnTo>
                  <a:pt x="162882" y="1548752"/>
                </a:lnTo>
                <a:cubicBezTo>
                  <a:pt x="72925" y="1548752"/>
                  <a:pt x="0" y="1475827"/>
                  <a:pt x="0" y="1385870"/>
                </a:cubicBezTo>
                <a:lnTo>
                  <a:pt x="0" y="162882"/>
                </a:lnTo>
                <a:cubicBezTo>
                  <a:pt x="0" y="72925"/>
                  <a:pt x="72925" y="0"/>
                  <a:pt x="16288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85" name="Teardrop 6">
            <a:extLst>
              <a:ext uri="{FF2B5EF4-FFF2-40B4-BE49-F238E27FC236}">
                <a16:creationId xmlns:a16="http://schemas.microsoft.com/office/drawing/2014/main" id="{2F07D989-6B8E-7EB5-F6A0-DB25AB156745}"/>
              </a:ext>
            </a:extLst>
          </p:cNvPr>
          <p:cNvSpPr/>
          <p:nvPr/>
        </p:nvSpPr>
        <p:spPr>
          <a:xfrm rot="8100000">
            <a:off x="8270950" y="3806517"/>
            <a:ext cx="417475" cy="417476"/>
          </a:xfrm>
          <a:custGeom>
            <a:avLst/>
            <a:gdLst/>
            <a:ahLst/>
            <a:cxnLst/>
            <a:rect l="l" t="t" r="r" b="b"/>
            <a:pathLst>
              <a:path w="2483832" h="2483835">
                <a:moveTo>
                  <a:pt x="657616" y="1826218"/>
                </a:moveTo>
                <a:cubicBezTo>
                  <a:pt x="806520" y="1975122"/>
                  <a:pt x="1047940" y="1975122"/>
                  <a:pt x="1196844" y="1826218"/>
                </a:cubicBezTo>
                <a:cubicBezTo>
                  <a:pt x="1345748" y="1677314"/>
                  <a:pt x="1345748" y="1435894"/>
                  <a:pt x="1196844" y="1286990"/>
                </a:cubicBezTo>
                <a:cubicBezTo>
                  <a:pt x="1047940" y="1138086"/>
                  <a:pt x="806520" y="1138086"/>
                  <a:pt x="657616" y="1286990"/>
                </a:cubicBezTo>
                <a:cubicBezTo>
                  <a:pt x="508712" y="1435894"/>
                  <a:pt x="508712" y="1677314"/>
                  <a:pt x="657616" y="1826218"/>
                </a:cubicBezTo>
                <a:close/>
                <a:moveTo>
                  <a:pt x="293335" y="2190500"/>
                </a:moveTo>
                <a:cubicBezTo>
                  <a:pt x="112098" y="2009262"/>
                  <a:pt x="0" y="1758885"/>
                  <a:pt x="0" y="1482325"/>
                </a:cubicBezTo>
                <a:cubicBezTo>
                  <a:pt x="0" y="929206"/>
                  <a:pt x="459290" y="590078"/>
                  <a:pt x="1001509" y="480815"/>
                </a:cubicBezTo>
                <a:cubicBezTo>
                  <a:pt x="1569704" y="366317"/>
                  <a:pt x="1861757" y="259925"/>
                  <a:pt x="2483832" y="0"/>
                </a:cubicBezTo>
                <a:cubicBezTo>
                  <a:pt x="2230640" y="682694"/>
                  <a:pt x="2130986" y="873716"/>
                  <a:pt x="2003018" y="1482325"/>
                </a:cubicBezTo>
                <a:cubicBezTo>
                  <a:pt x="1901990" y="2042180"/>
                  <a:pt x="1554627" y="2483835"/>
                  <a:pt x="1001509" y="2483835"/>
                </a:cubicBezTo>
                <a:cubicBezTo>
                  <a:pt x="724950" y="2483835"/>
                  <a:pt x="474573" y="2371737"/>
                  <a:pt x="293335" y="219050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86" name="Donut 24">
            <a:extLst>
              <a:ext uri="{FF2B5EF4-FFF2-40B4-BE49-F238E27FC236}">
                <a16:creationId xmlns:a16="http://schemas.microsoft.com/office/drawing/2014/main" id="{0580B42F-F90A-97CD-D9C8-C26ED549C61F}"/>
              </a:ext>
            </a:extLst>
          </p:cNvPr>
          <p:cNvSpPr/>
          <p:nvPr/>
        </p:nvSpPr>
        <p:spPr>
          <a:xfrm>
            <a:off x="2986861" y="2660750"/>
            <a:ext cx="617508" cy="622535"/>
          </a:xfrm>
          <a:custGeom>
            <a:avLst/>
            <a:gdLst/>
            <a:ahLst/>
            <a:cxnLst/>
            <a:rect l="l" t="t" r="r" b="b"/>
            <a:pathLst>
              <a:path w="3208412" h="3234532">
                <a:moveTo>
                  <a:pt x="1561445" y="1065858"/>
                </a:moveTo>
                <a:cubicBezTo>
                  <a:pt x="1654998" y="1065858"/>
                  <a:pt x="1743610" y="1087015"/>
                  <a:pt x="1821879" y="1126644"/>
                </a:cubicBezTo>
                <a:lnTo>
                  <a:pt x="1611352" y="1337172"/>
                </a:lnTo>
                <a:cubicBezTo>
                  <a:pt x="1595200" y="1333388"/>
                  <a:pt x="1578468" y="1332141"/>
                  <a:pt x="1561445" y="1332141"/>
                </a:cubicBezTo>
                <a:cubicBezTo>
                  <a:pt x="1373145" y="1332141"/>
                  <a:pt x="1220499" y="1484787"/>
                  <a:pt x="1220499" y="1673087"/>
                </a:cubicBezTo>
                <a:cubicBezTo>
                  <a:pt x="1220499" y="1861387"/>
                  <a:pt x="1373145" y="2014033"/>
                  <a:pt x="1561445" y="2014033"/>
                </a:cubicBezTo>
                <a:cubicBezTo>
                  <a:pt x="1749745" y="2014033"/>
                  <a:pt x="1902391" y="1861387"/>
                  <a:pt x="1902391" y="1673087"/>
                </a:cubicBezTo>
                <a:cubicBezTo>
                  <a:pt x="1902391" y="1643675"/>
                  <a:pt x="1898667" y="1615133"/>
                  <a:pt x="1890450" y="1588219"/>
                </a:cubicBezTo>
                <a:lnTo>
                  <a:pt x="2093156" y="1385512"/>
                </a:lnTo>
                <a:cubicBezTo>
                  <a:pt x="2142229" y="1470075"/>
                  <a:pt x="2168674" y="1568493"/>
                  <a:pt x="2168674" y="1673087"/>
                </a:cubicBezTo>
                <a:cubicBezTo>
                  <a:pt x="2168674" y="2008450"/>
                  <a:pt x="1896808" y="2280316"/>
                  <a:pt x="1561445" y="2280316"/>
                </a:cubicBezTo>
                <a:cubicBezTo>
                  <a:pt x="1226082" y="2280316"/>
                  <a:pt x="954217" y="2008450"/>
                  <a:pt x="954217" y="1673087"/>
                </a:cubicBezTo>
                <a:cubicBezTo>
                  <a:pt x="954217" y="1337724"/>
                  <a:pt x="1226082" y="1065858"/>
                  <a:pt x="1561445" y="1065858"/>
                </a:cubicBezTo>
                <a:close/>
                <a:moveTo>
                  <a:pt x="1561445" y="580076"/>
                </a:moveTo>
                <a:cubicBezTo>
                  <a:pt x="1790175" y="580076"/>
                  <a:pt x="2002494" y="650333"/>
                  <a:pt x="2177834" y="770690"/>
                </a:cubicBezTo>
                <a:lnTo>
                  <a:pt x="1968030" y="980494"/>
                </a:lnTo>
                <a:cubicBezTo>
                  <a:pt x="1849962" y="907198"/>
                  <a:pt x="1710422" y="866794"/>
                  <a:pt x="1561445" y="866794"/>
                </a:cubicBezTo>
                <a:cubicBezTo>
                  <a:pt x="1116142" y="866794"/>
                  <a:pt x="755153" y="1227784"/>
                  <a:pt x="755153" y="1673087"/>
                </a:cubicBezTo>
                <a:cubicBezTo>
                  <a:pt x="755153" y="2118390"/>
                  <a:pt x="1116142" y="2479380"/>
                  <a:pt x="1561445" y="2479380"/>
                </a:cubicBezTo>
                <a:cubicBezTo>
                  <a:pt x="2006748" y="2479380"/>
                  <a:pt x="2367738" y="2118390"/>
                  <a:pt x="2367738" y="1673087"/>
                </a:cubicBezTo>
                <a:cubicBezTo>
                  <a:pt x="2367738" y="1513043"/>
                  <a:pt x="2321108" y="1363890"/>
                  <a:pt x="2239307" y="1239362"/>
                </a:cubicBezTo>
                <a:lnTo>
                  <a:pt x="2445928" y="1032741"/>
                </a:lnTo>
                <a:cubicBezTo>
                  <a:pt x="2577451" y="1212149"/>
                  <a:pt x="2654457" y="1433625"/>
                  <a:pt x="2654457" y="1673087"/>
                </a:cubicBezTo>
                <a:cubicBezTo>
                  <a:pt x="2654457" y="2276741"/>
                  <a:pt x="2165099" y="2766099"/>
                  <a:pt x="1561445" y="2766099"/>
                </a:cubicBezTo>
                <a:cubicBezTo>
                  <a:pt x="957792" y="2766099"/>
                  <a:pt x="468434" y="2276741"/>
                  <a:pt x="468434" y="1673087"/>
                </a:cubicBezTo>
                <a:cubicBezTo>
                  <a:pt x="468434" y="1069433"/>
                  <a:pt x="957792" y="580076"/>
                  <a:pt x="1561445" y="580076"/>
                </a:cubicBezTo>
                <a:close/>
                <a:moveTo>
                  <a:pt x="1561445" y="111642"/>
                </a:moveTo>
                <a:cubicBezTo>
                  <a:pt x="1890473" y="111642"/>
                  <a:pt x="2195731" y="213411"/>
                  <a:pt x="2447076" y="387744"/>
                </a:cubicBezTo>
                <a:lnTo>
                  <a:pt x="2453780" y="494744"/>
                </a:lnTo>
                <a:lnTo>
                  <a:pt x="2309436" y="639088"/>
                </a:lnTo>
                <a:cubicBezTo>
                  <a:pt x="2099826" y="485554"/>
                  <a:pt x="1841132" y="395669"/>
                  <a:pt x="1561445" y="395669"/>
                </a:cubicBezTo>
                <a:cubicBezTo>
                  <a:pt x="855947" y="395669"/>
                  <a:pt x="284027" y="967589"/>
                  <a:pt x="284027" y="1673087"/>
                </a:cubicBezTo>
                <a:cubicBezTo>
                  <a:pt x="284027" y="2378585"/>
                  <a:pt x="855947" y="2950505"/>
                  <a:pt x="1561445" y="2950505"/>
                </a:cubicBezTo>
                <a:cubicBezTo>
                  <a:pt x="2266943" y="2950505"/>
                  <a:pt x="2838863" y="2378585"/>
                  <a:pt x="2838863" y="1673087"/>
                </a:cubicBezTo>
                <a:cubicBezTo>
                  <a:pt x="2838863" y="1382650"/>
                  <a:pt x="2741936" y="1114852"/>
                  <a:pt x="2577529" y="901139"/>
                </a:cubicBezTo>
                <a:lnTo>
                  <a:pt x="2706681" y="771988"/>
                </a:lnTo>
                <a:lnTo>
                  <a:pt x="2841540" y="780437"/>
                </a:lnTo>
                <a:cubicBezTo>
                  <a:pt x="3019168" y="1032973"/>
                  <a:pt x="3122890" y="1340917"/>
                  <a:pt x="3122890" y="1673087"/>
                </a:cubicBezTo>
                <a:cubicBezTo>
                  <a:pt x="3122890" y="2535449"/>
                  <a:pt x="2423807" y="3234532"/>
                  <a:pt x="1561445" y="3234532"/>
                </a:cubicBezTo>
                <a:cubicBezTo>
                  <a:pt x="699083" y="3234532"/>
                  <a:pt x="0" y="2535449"/>
                  <a:pt x="0" y="1673087"/>
                </a:cubicBezTo>
                <a:cubicBezTo>
                  <a:pt x="0" y="810725"/>
                  <a:pt x="699083" y="111642"/>
                  <a:pt x="1561445" y="111642"/>
                </a:cubicBezTo>
                <a:close/>
                <a:moveTo>
                  <a:pt x="2909110" y="0"/>
                </a:moveTo>
                <a:lnTo>
                  <a:pt x="2926757" y="281655"/>
                </a:lnTo>
                <a:lnTo>
                  <a:pt x="3208412" y="299301"/>
                </a:lnTo>
                <a:lnTo>
                  <a:pt x="2863230" y="644483"/>
                </a:lnTo>
                <a:lnTo>
                  <a:pt x="2685547" y="633351"/>
                </a:lnTo>
                <a:lnTo>
                  <a:pt x="1718098" y="1600799"/>
                </a:lnTo>
                <a:cubicBezTo>
                  <a:pt x="1729236" y="1622491"/>
                  <a:pt x="1734939" y="1647123"/>
                  <a:pt x="1734939" y="1673087"/>
                </a:cubicBezTo>
                <a:cubicBezTo>
                  <a:pt x="1734939" y="1768905"/>
                  <a:pt x="1657263" y="1846581"/>
                  <a:pt x="1561445" y="1846581"/>
                </a:cubicBezTo>
                <a:cubicBezTo>
                  <a:pt x="1465627" y="1846581"/>
                  <a:pt x="1387951" y="1768905"/>
                  <a:pt x="1387951" y="1673087"/>
                </a:cubicBezTo>
                <a:cubicBezTo>
                  <a:pt x="1387951" y="1577269"/>
                  <a:pt x="1465627" y="1499593"/>
                  <a:pt x="1561445" y="1499593"/>
                </a:cubicBezTo>
                <a:lnTo>
                  <a:pt x="1591006" y="1505561"/>
                </a:lnTo>
                <a:lnTo>
                  <a:pt x="2574981" y="521587"/>
                </a:lnTo>
                <a:lnTo>
                  <a:pt x="2563928" y="34518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87" name="Chord 38">
            <a:extLst>
              <a:ext uri="{FF2B5EF4-FFF2-40B4-BE49-F238E27FC236}">
                <a16:creationId xmlns:a16="http://schemas.microsoft.com/office/drawing/2014/main" id="{D35A6734-640C-6828-2E2B-CE2D6E130142}"/>
              </a:ext>
            </a:extLst>
          </p:cNvPr>
          <p:cNvSpPr/>
          <p:nvPr/>
        </p:nvSpPr>
        <p:spPr>
          <a:xfrm>
            <a:off x="3946705" y="2660223"/>
            <a:ext cx="484927" cy="623588"/>
          </a:xfrm>
          <a:custGeom>
            <a:avLst/>
            <a:gdLst/>
            <a:ahLst/>
            <a:cxnLst/>
            <a:rect l="l" t="t" r="r" b="b"/>
            <a:pathLst>
              <a:path w="2519554" h="3240000">
                <a:moveTo>
                  <a:pt x="1259778" y="0"/>
                </a:moveTo>
                <a:cubicBezTo>
                  <a:pt x="1299543" y="0"/>
                  <a:pt x="1331778" y="32235"/>
                  <a:pt x="1331778" y="72000"/>
                </a:cubicBezTo>
                <a:lnTo>
                  <a:pt x="1331778" y="292696"/>
                </a:lnTo>
                <a:cubicBezTo>
                  <a:pt x="1526887" y="301316"/>
                  <a:pt x="1719796" y="357828"/>
                  <a:pt x="1894309" y="459601"/>
                </a:cubicBezTo>
                <a:cubicBezTo>
                  <a:pt x="2284331" y="687055"/>
                  <a:pt x="2522839" y="1105809"/>
                  <a:pt x="2519520" y="1557297"/>
                </a:cubicBezTo>
                <a:lnTo>
                  <a:pt x="2509882" y="1557270"/>
                </a:lnTo>
                <a:cubicBezTo>
                  <a:pt x="2413806" y="1435449"/>
                  <a:pt x="2264527" y="1358626"/>
                  <a:pt x="2097304" y="1358626"/>
                </a:cubicBezTo>
                <a:cubicBezTo>
                  <a:pt x="1931567" y="1358626"/>
                  <a:pt x="1783455" y="1434091"/>
                  <a:pt x="1688484" y="1554913"/>
                </a:cubicBezTo>
                <a:lnTo>
                  <a:pt x="1657888" y="1554825"/>
                </a:lnTo>
                <a:cubicBezTo>
                  <a:pt x="1579123" y="1454657"/>
                  <a:pt x="1463823" y="1385682"/>
                  <a:pt x="1331778" y="1368008"/>
                </a:cubicBezTo>
                <a:lnTo>
                  <a:pt x="1331778" y="2507895"/>
                </a:lnTo>
                <a:lnTo>
                  <a:pt x="1356113" y="2507895"/>
                </a:lnTo>
                <a:lnTo>
                  <a:pt x="1356113" y="2868215"/>
                </a:lnTo>
                <a:lnTo>
                  <a:pt x="1353558" y="2868215"/>
                </a:lnTo>
                <a:cubicBezTo>
                  <a:pt x="1347515" y="3074779"/>
                  <a:pt x="1177830" y="3240000"/>
                  <a:pt x="969556" y="3240000"/>
                </a:cubicBezTo>
                <a:cubicBezTo>
                  <a:pt x="759529" y="3240000"/>
                  <a:pt x="588743" y="3071985"/>
                  <a:pt x="585029" y="2863014"/>
                </a:cubicBezTo>
                <a:cubicBezTo>
                  <a:pt x="584214" y="2861474"/>
                  <a:pt x="584183" y="2859896"/>
                  <a:pt x="584183" y="2858310"/>
                </a:cubicBezTo>
                <a:lnTo>
                  <a:pt x="584422" y="2856985"/>
                </a:lnTo>
                <a:cubicBezTo>
                  <a:pt x="584186" y="2856201"/>
                  <a:pt x="584184" y="2855415"/>
                  <a:pt x="584184" y="2854628"/>
                </a:cubicBezTo>
                <a:lnTo>
                  <a:pt x="584846" y="2854628"/>
                </a:lnTo>
                <a:cubicBezTo>
                  <a:pt x="585977" y="2797047"/>
                  <a:pt x="628115" y="2750982"/>
                  <a:pt x="679843" y="2750982"/>
                </a:cubicBezTo>
                <a:cubicBezTo>
                  <a:pt x="731571" y="2750982"/>
                  <a:pt x="773709" y="2797047"/>
                  <a:pt x="774841" y="2854628"/>
                </a:cubicBezTo>
                <a:lnTo>
                  <a:pt x="776870" y="2854628"/>
                </a:lnTo>
                <a:cubicBezTo>
                  <a:pt x="776870" y="2961046"/>
                  <a:pt x="863138" y="3047314"/>
                  <a:pt x="969556" y="3047314"/>
                </a:cubicBezTo>
                <a:cubicBezTo>
                  <a:pt x="1075974" y="3047314"/>
                  <a:pt x="1162242" y="2961046"/>
                  <a:pt x="1162242" y="2854628"/>
                </a:cubicBezTo>
                <a:lnTo>
                  <a:pt x="1163439" y="2854628"/>
                </a:lnTo>
                <a:lnTo>
                  <a:pt x="1163439" y="2507895"/>
                </a:lnTo>
                <a:lnTo>
                  <a:pt x="1187778" y="2507895"/>
                </a:lnTo>
                <a:lnTo>
                  <a:pt x="1187778" y="1365548"/>
                </a:lnTo>
                <a:cubicBezTo>
                  <a:pt x="1048083" y="1378241"/>
                  <a:pt x="925400" y="1448176"/>
                  <a:pt x="842602" y="1552487"/>
                </a:cubicBezTo>
                <a:lnTo>
                  <a:pt x="807450" y="1552386"/>
                </a:lnTo>
                <a:cubicBezTo>
                  <a:pt x="712615" y="1432960"/>
                  <a:pt x="565486" y="1358626"/>
                  <a:pt x="400996" y="1358626"/>
                </a:cubicBezTo>
                <a:cubicBezTo>
                  <a:pt x="240343" y="1358626"/>
                  <a:pt x="96251" y="1429532"/>
                  <a:pt x="0" y="1543232"/>
                </a:cubicBezTo>
                <a:cubicBezTo>
                  <a:pt x="1264" y="1094357"/>
                  <a:pt x="241710" y="680052"/>
                  <a:pt x="631054" y="455977"/>
                </a:cubicBezTo>
                <a:cubicBezTo>
                  <a:pt x="804121" y="356374"/>
                  <a:pt x="994908" y="301092"/>
                  <a:pt x="1187778" y="292721"/>
                </a:cubicBezTo>
                <a:lnTo>
                  <a:pt x="1187778" y="72000"/>
                </a:lnTo>
                <a:cubicBezTo>
                  <a:pt x="1187778" y="32235"/>
                  <a:pt x="1220013" y="0"/>
                  <a:pt x="1259778"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88" name="Heart 38">
            <a:extLst>
              <a:ext uri="{FF2B5EF4-FFF2-40B4-BE49-F238E27FC236}">
                <a16:creationId xmlns:a16="http://schemas.microsoft.com/office/drawing/2014/main" id="{C552C2DD-2C18-B7A5-EDC5-4C8998F13DB8}"/>
              </a:ext>
            </a:extLst>
          </p:cNvPr>
          <p:cNvSpPr/>
          <p:nvPr/>
        </p:nvSpPr>
        <p:spPr>
          <a:xfrm>
            <a:off x="4649574" y="1625207"/>
            <a:ext cx="544275" cy="544275"/>
          </a:xfrm>
          <a:prstGeom prst="hear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89" name="Round Same Side Corner Rectangle 19">
            <a:extLst>
              <a:ext uri="{FF2B5EF4-FFF2-40B4-BE49-F238E27FC236}">
                <a16:creationId xmlns:a16="http://schemas.microsoft.com/office/drawing/2014/main" id="{197254F9-EC24-4F64-0CD9-DF65B6184585}"/>
              </a:ext>
            </a:extLst>
          </p:cNvPr>
          <p:cNvSpPr/>
          <p:nvPr/>
        </p:nvSpPr>
        <p:spPr>
          <a:xfrm>
            <a:off x="7515217" y="5801199"/>
            <a:ext cx="411706" cy="508675"/>
          </a:xfrm>
          <a:custGeom>
            <a:avLst/>
            <a:gdLst/>
            <a:ahLst/>
            <a:cxnLst/>
            <a:rect l="l" t="t" r="r" b="b"/>
            <a:pathLst>
              <a:path w="2600931" h="3213524">
                <a:moveTo>
                  <a:pt x="1304260" y="0"/>
                </a:moveTo>
                <a:cubicBezTo>
                  <a:pt x="1403671" y="0"/>
                  <a:pt x="1484260" y="80589"/>
                  <a:pt x="1484260" y="180000"/>
                </a:cubicBezTo>
                <a:lnTo>
                  <a:pt x="1484260" y="412061"/>
                </a:lnTo>
                <a:lnTo>
                  <a:pt x="2330931" y="412061"/>
                </a:lnTo>
                <a:lnTo>
                  <a:pt x="2600931" y="682061"/>
                </a:lnTo>
                <a:lnTo>
                  <a:pt x="2330931" y="952061"/>
                </a:lnTo>
                <a:lnTo>
                  <a:pt x="1484260" y="952061"/>
                </a:lnTo>
                <a:lnTo>
                  <a:pt x="1484260" y="1110244"/>
                </a:lnTo>
                <a:lnTo>
                  <a:pt x="2375646" y="1110244"/>
                </a:lnTo>
                <a:lnTo>
                  <a:pt x="2375646" y="1650244"/>
                </a:lnTo>
                <a:lnTo>
                  <a:pt x="1484260" y="1650244"/>
                </a:lnTo>
                <a:lnTo>
                  <a:pt x="1484260" y="3213524"/>
                </a:lnTo>
                <a:lnTo>
                  <a:pt x="1124260" y="3213524"/>
                </a:lnTo>
                <a:lnTo>
                  <a:pt x="1124260" y="1650244"/>
                </a:lnTo>
                <a:lnTo>
                  <a:pt x="270000" y="1650244"/>
                </a:lnTo>
                <a:lnTo>
                  <a:pt x="0" y="1380244"/>
                </a:lnTo>
                <a:lnTo>
                  <a:pt x="270000" y="1110244"/>
                </a:lnTo>
                <a:lnTo>
                  <a:pt x="1124260" y="1110244"/>
                </a:lnTo>
                <a:lnTo>
                  <a:pt x="1124260" y="952061"/>
                </a:lnTo>
                <a:lnTo>
                  <a:pt x="224931" y="952061"/>
                </a:lnTo>
                <a:lnTo>
                  <a:pt x="224931" y="412061"/>
                </a:lnTo>
                <a:lnTo>
                  <a:pt x="1124260" y="412061"/>
                </a:lnTo>
                <a:lnTo>
                  <a:pt x="1124260" y="180000"/>
                </a:lnTo>
                <a:cubicBezTo>
                  <a:pt x="1124260" y="80589"/>
                  <a:pt x="1204849" y="0"/>
                  <a:pt x="130426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90" name="Rectangle 23">
            <a:extLst>
              <a:ext uri="{FF2B5EF4-FFF2-40B4-BE49-F238E27FC236}">
                <a16:creationId xmlns:a16="http://schemas.microsoft.com/office/drawing/2014/main" id="{D78A5A31-4E09-2174-FC86-A217A5B65DF9}"/>
              </a:ext>
            </a:extLst>
          </p:cNvPr>
          <p:cNvSpPr/>
          <p:nvPr/>
        </p:nvSpPr>
        <p:spPr>
          <a:xfrm>
            <a:off x="1455587" y="5856097"/>
            <a:ext cx="678102" cy="398876"/>
          </a:xfrm>
          <a:custGeom>
            <a:avLst/>
            <a:gdLst/>
            <a:ahLst/>
            <a:cxnLst/>
            <a:rect l="l" t="t" r="r" b="b"/>
            <a:pathLst>
              <a:path w="4529836" h="2664566">
                <a:moveTo>
                  <a:pt x="1861969" y="0"/>
                </a:moveTo>
                <a:cubicBezTo>
                  <a:pt x="2177122" y="0"/>
                  <a:pt x="2455874" y="155855"/>
                  <a:pt x="2611443" y="404565"/>
                </a:cubicBezTo>
                <a:cubicBezTo>
                  <a:pt x="2709453" y="315054"/>
                  <a:pt x="2840684" y="266178"/>
                  <a:pt x="2983336" y="266178"/>
                </a:cubicBezTo>
                <a:cubicBezTo>
                  <a:pt x="3293144" y="266178"/>
                  <a:pt x="3549108" y="496718"/>
                  <a:pt x="3578241" y="797044"/>
                </a:cubicBezTo>
                <a:cubicBezTo>
                  <a:pt x="3583592" y="793823"/>
                  <a:pt x="3589010" y="793774"/>
                  <a:pt x="3594440" y="793774"/>
                </a:cubicBezTo>
                <a:cubicBezTo>
                  <a:pt x="4111042" y="793774"/>
                  <a:pt x="4529836" y="1212568"/>
                  <a:pt x="4529836" y="1729170"/>
                </a:cubicBezTo>
                <a:cubicBezTo>
                  <a:pt x="4529836" y="2216938"/>
                  <a:pt x="4156487" y="2617512"/>
                  <a:pt x="3679930" y="2660249"/>
                </a:cubicBezTo>
                <a:lnTo>
                  <a:pt x="3679930" y="2664566"/>
                </a:lnTo>
                <a:lnTo>
                  <a:pt x="3594440" y="2664566"/>
                </a:lnTo>
                <a:lnTo>
                  <a:pt x="1043912" y="2664566"/>
                </a:lnTo>
                <a:lnTo>
                  <a:pt x="1043912" y="2657589"/>
                </a:lnTo>
                <a:cubicBezTo>
                  <a:pt x="1008374" y="2662448"/>
                  <a:pt x="972132" y="2664566"/>
                  <a:pt x="935396" y="2664566"/>
                </a:cubicBezTo>
                <a:cubicBezTo>
                  <a:pt x="418794" y="2664566"/>
                  <a:pt x="0" y="2245772"/>
                  <a:pt x="0" y="1729170"/>
                </a:cubicBezTo>
                <a:cubicBezTo>
                  <a:pt x="0" y="1212568"/>
                  <a:pt x="418794" y="793774"/>
                  <a:pt x="935396" y="793774"/>
                </a:cubicBezTo>
                <a:lnTo>
                  <a:pt x="954395" y="797612"/>
                </a:lnTo>
                <a:cubicBezTo>
                  <a:pt x="1004779" y="344999"/>
                  <a:pt x="1393085" y="0"/>
                  <a:pt x="1861969"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91" name="Oval 31">
            <a:extLst>
              <a:ext uri="{FF2B5EF4-FFF2-40B4-BE49-F238E27FC236}">
                <a16:creationId xmlns:a16="http://schemas.microsoft.com/office/drawing/2014/main" id="{90E7A61F-F8D3-FE30-FC6C-BAEFDABFEBE4}"/>
              </a:ext>
            </a:extLst>
          </p:cNvPr>
          <p:cNvSpPr/>
          <p:nvPr/>
        </p:nvSpPr>
        <p:spPr>
          <a:xfrm>
            <a:off x="5878287" y="5800909"/>
            <a:ext cx="504505" cy="509254"/>
          </a:xfrm>
          <a:custGeom>
            <a:avLst/>
            <a:gdLst/>
            <a:ahLst/>
            <a:cxnLst/>
            <a:rect l="l" t="t" r="r" b="b"/>
            <a:pathLst>
              <a:path w="3187187" h="3217189">
                <a:moveTo>
                  <a:pt x="2136560" y="2669280"/>
                </a:moveTo>
                <a:cubicBezTo>
                  <a:pt x="2154235" y="2662847"/>
                  <a:pt x="2173778" y="2671961"/>
                  <a:pt x="2180211" y="2689635"/>
                </a:cubicBezTo>
                <a:lnTo>
                  <a:pt x="2338628" y="3124881"/>
                </a:lnTo>
                <a:cubicBezTo>
                  <a:pt x="2345061" y="3142556"/>
                  <a:pt x="2335948" y="3162099"/>
                  <a:pt x="2318273" y="3168533"/>
                </a:cubicBezTo>
                <a:lnTo>
                  <a:pt x="2190259" y="3215126"/>
                </a:lnTo>
                <a:cubicBezTo>
                  <a:pt x="2172585" y="3221559"/>
                  <a:pt x="2153041" y="3212445"/>
                  <a:pt x="2146608" y="3194771"/>
                </a:cubicBezTo>
                <a:lnTo>
                  <a:pt x="1988192" y="2759525"/>
                </a:lnTo>
                <a:cubicBezTo>
                  <a:pt x="1981759" y="2741850"/>
                  <a:pt x="1990872" y="2722307"/>
                  <a:pt x="2008547" y="2715873"/>
                </a:cubicBezTo>
                <a:close/>
                <a:moveTo>
                  <a:pt x="1050626" y="2669280"/>
                </a:moveTo>
                <a:lnTo>
                  <a:pt x="1178640" y="2715873"/>
                </a:lnTo>
                <a:cubicBezTo>
                  <a:pt x="1196314" y="2722307"/>
                  <a:pt x="1205428" y="2741850"/>
                  <a:pt x="1198995" y="2759525"/>
                </a:cubicBezTo>
                <a:lnTo>
                  <a:pt x="1040578" y="3194771"/>
                </a:lnTo>
                <a:cubicBezTo>
                  <a:pt x="1034145" y="3212445"/>
                  <a:pt x="1014601" y="3221559"/>
                  <a:pt x="996927" y="3215126"/>
                </a:cubicBezTo>
                <a:lnTo>
                  <a:pt x="868913" y="3168533"/>
                </a:lnTo>
                <a:cubicBezTo>
                  <a:pt x="851239" y="3162099"/>
                  <a:pt x="842125" y="3142556"/>
                  <a:pt x="848558" y="3124881"/>
                </a:cubicBezTo>
                <a:lnTo>
                  <a:pt x="1006975" y="2689635"/>
                </a:lnTo>
                <a:cubicBezTo>
                  <a:pt x="1013408" y="2671961"/>
                  <a:pt x="1032952" y="2662847"/>
                  <a:pt x="1050626" y="2669280"/>
                </a:cubicBezTo>
                <a:close/>
                <a:moveTo>
                  <a:pt x="2647909" y="2029882"/>
                </a:moveTo>
                <a:cubicBezTo>
                  <a:pt x="2656328" y="2027626"/>
                  <a:pt x="2665608" y="2028582"/>
                  <a:pt x="2673752" y="2033284"/>
                </a:cubicBezTo>
                <a:lnTo>
                  <a:pt x="3074877" y="2264874"/>
                </a:lnTo>
                <a:cubicBezTo>
                  <a:pt x="3091166" y="2274278"/>
                  <a:pt x="3096747" y="2295107"/>
                  <a:pt x="3087343" y="2311396"/>
                </a:cubicBezTo>
                <a:lnTo>
                  <a:pt x="3019228" y="2429374"/>
                </a:lnTo>
                <a:cubicBezTo>
                  <a:pt x="3009824" y="2445663"/>
                  <a:pt x="2988995" y="2451244"/>
                  <a:pt x="2972706" y="2441840"/>
                </a:cubicBezTo>
                <a:lnTo>
                  <a:pt x="2571581" y="2210250"/>
                </a:lnTo>
                <a:cubicBezTo>
                  <a:pt x="2555292" y="2200846"/>
                  <a:pt x="2549710" y="2180017"/>
                  <a:pt x="2559115" y="2163728"/>
                </a:cubicBezTo>
                <a:lnTo>
                  <a:pt x="2627229" y="2045750"/>
                </a:lnTo>
                <a:cubicBezTo>
                  <a:pt x="2631932" y="2037605"/>
                  <a:pt x="2639490" y="2032138"/>
                  <a:pt x="2647909" y="2029882"/>
                </a:cubicBezTo>
                <a:close/>
                <a:moveTo>
                  <a:pt x="539277" y="2029882"/>
                </a:moveTo>
                <a:cubicBezTo>
                  <a:pt x="547696" y="2032138"/>
                  <a:pt x="555255" y="2037605"/>
                  <a:pt x="559957" y="2045750"/>
                </a:cubicBezTo>
                <a:lnTo>
                  <a:pt x="628071" y="2163728"/>
                </a:lnTo>
                <a:cubicBezTo>
                  <a:pt x="637476" y="2180017"/>
                  <a:pt x="631895" y="2200846"/>
                  <a:pt x="615606" y="2210250"/>
                </a:cubicBezTo>
                <a:lnTo>
                  <a:pt x="214481" y="2441840"/>
                </a:lnTo>
                <a:cubicBezTo>
                  <a:pt x="198192" y="2451244"/>
                  <a:pt x="177363" y="2445663"/>
                  <a:pt x="167958" y="2429374"/>
                </a:cubicBezTo>
                <a:lnTo>
                  <a:pt x="99844" y="2311396"/>
                </a:lnTo>
                <a:cubicBezTo>
                  <a:pt x="90439" y="2295107"/>
                  <a:pt x="96020" y="2274278"/>
                  <a:pt x="112309" y="2264874"/>
                </a:cubicBezTo>
                <a:lnTo>
                  <a:pt x="513434" y="2033284"/>
                </a:lnTo>
                <a:cubicBezTo>
                  <a:pt x="521579" y="2028582"/>
                  <a:pt x="530858" y="2027626"/>
                  <a:pt x="539277" y="2029882"/>
                </a:cubicBezTo>
                <a:close/>
                <a:moveTo>
                  <a:pt x="3094879" y="918289"/>
                </a:moveTo>
                <a:cubicBezTo>
                  <a:pt x="3112554" y="911856"/>
                  <a:pt x="3132097" y="920969"/>
                  <a:pt x="3138531" y="938644"/>
                </a:cubicBezTo>
                <a:lnTo>
                  <a:pt x="3185124" y="1066657"/>
                </a:lnTo>
                <a:cubicBezTo>
                  <a:pt x="3191557" y="1084332"/>
                  <a:pt x="3182443" y="1103875"/>
                  <a:pt x="3164769" y="1110308"/>
                </a:cubicBezTo>
                <a:lnTo>
                  <a:pt x="2729523" y="1268725"/>
                </a:lnTo>
                <a:cubicBezTo>
                  <a:pt x="2711848" y="1275158"/>
                  <a:pt x="2692304" y="1266045"/>
                  <a:pt x="2685871" y="1248370"/>
                </a:cubicBezTo>
                <a:lnTo>
                  <a:pt x="2639278" y="1120357"/>
                </a:lnTo>
                <a:cubicBezTo>
                  <a:pt x="2632845" y="1102682"/>
                  <a:pt x="2641959" y="1083138"/>
                  <a:pt x="2659633" y="1076705"/>
                </a:cubicBezTo>
                <a:close/>
                <a:moveTo>
                  <a:pt x="92307" y="918289"/>
                </a:moveTo>
                <a:lnTo>
                  <a:pt x="527553" y="1076705"/>
                </a:lnTo>
                <a:cubicBezTo>
                  <a:pt x="545228" y="1083138"/>
                  <a:pt x="554341" y="1102682"/>
                  <a:pt x="547908" y="1120357"/>
                </a:cubicBezTo>
                <a:lnTo>
                  <a:pt x="501315" y="1248370"/>
                </a:lnTo>
                <a:cubicBezTo>
                  <a:pt x="494882" y="1266045"/>
                  <a:pt x="475338" y="1275158"/>
                  <a:pt x="457664" y="1268725"/>
                </a:cubicBezTo>
                <a:lnTo>
                  <a:pt x="22418" y="1110308"/>
                </a:lnTo>
                <a:cubicBezTo>
                  <a:pt x="4743" y="1103875"/>
                  <a:pt x="-4370" y="1084332"/>
                  <a:pt x="2063" y="1066657"/>
                </a:cubicBezTo>
                <a:lnTo>
                  <a:pt x="48656" y="938644"/>
                </a:lnTo>
                <a:cubicBezTo>
                  <a:pt x="55089" y="920969"/>
                  <a:pt x="74633" y="911856"/>
                  <a:pt x="92307" y="918289"/>
                </a:cubicBezTo>
                <a:close/>
                <a:moveTo>
                  <a:pt x="1593593" y="658644"/>
                </a:moveTo>
                <a:cubicBezTo>
                  <a:pt x="2116495" y="658644"/>
                  <a:pt x="2540391" y="1082540"/>
                  <a:pt x="2540391" y="1605442"/>
                </a:cubicBezTo>
                <a:cubicBezTo>
                  <a:pt x="2540391" y="2128344"/>
                  <a:pt x="2116495" y="2552240"/>
                  <a:pt x="1593593" y="2552240"/>
                </a:cubicBezTo>
                <a:cubicBezTo>
                  <a:pt x="1070691" y="2552240"/>
                  <a:pt x="646795" y="2128344"/>
                  <a:pt x="646795" y="1605442"/>
                </a:cubicBezTo>
                <a:cubicBezTo>
                  <a:pt x="646795" y="1082540"/>
                  <a:pt x="1070691" y="658644"/>
                  <a:pt x="1593593" y="658644"/>
                </a:cubicBezTo>
                <a:close/>
                <a:moveTo>
                  <a:pt x="2246117" y="1165"/>
                </a:moveTo>
                <a:cubicBezTo>
                  <a:pt x="2254536" y="-1090"/>
                  <a:pt x="2263815" y="-135"/>
                  <a:pt x="2271960" y="4568"/>
                </a:cubicBezTo>
                <a:lnTo>
                  <a:pt x="2389938" y="72682"/>
                </a:lnTo>
                <a:cubicBezTo>
                  <a:pt x="2406227" y="82087"/>
                  <a:pt x="2411808" y="102916"/>
                  <a:pt x="2402403" y="119205"/>
                </a:cubicBezTo>
                <a:lnTo>
                  <a:pt x="2170814" y="520330"/>
                </a:lnTo>
                <a:cubicBezTo>
                  <a:pt x="2161409" y="536619"/>
                  <a:pt x="2140580" y="542200"/>
                  <a:pt x="2124291" y="532795"/>
                </a:cubicBezTo>
                <a:lnTo>
                  <a:pt x="2006313" y="464681"/>
                </a:lnTo>
                <a:cubicBezTo>
                  <a:pt x="1990024" y="455276"/>
                  <a:pt x="1984443" y="434447"/>
                  <a:pt x="1993848" y="418158"/>
                </a:cubicBezTo>
                <a:lnTo>
                  <a:pt x="2225437" y="17033"/>
                </a:lnTo>
                <a:cubicBezTo>
                  <a:pt x="2230139" y="8889"/>
                  <a:pt x="2237698" y="3421"/>
                  <a:pt x="2246117" y="1165"/>
                </a:cubicBezTo>
                <a:close/>
                <a:moveTo>
                  <a:pt x="941069" y="1165"/>
                </a:moveTo>
                <a:cubicBezTo>
                  <a:pt x="949488" y="3421"/>
                  <a:pt x="957047" y="8889"/>
                  <a:pt x="961749" y="17033"/>
                </a:cubicBezTo>
                <a:lnTo>
                  <a:pt x="1193338" y="418158"/>
                </a:lnTo>
                <a:cubicBezTo>
                  <a:pt x="1202743" y="434447"/>
                  <a:pt x="1197162" y="455276"/>
                  <a:pt x="1180873" y="464681"/>
                </a:cubicBezTo>
                <a:lnTo>
                  <a:pt x="1062895" y="532795"/>
                </a:lnTo>
                <a:cubicBezTo>
                  <a:pt x="1046606" y="542200"/>
                  <a:pt x="1025777" y="536619"/>
                  <a:pt x="1016372" y="520330"/>
                </a:cubicBezTo>
                <a:lnTo>
                  <a:pt x="784783" y="119205"/>
                </a:lnTo>
                <a:cubicBezTo>
                  <a:pt x="775378" y="102916"/>
                  <a:pt x="780959" y="82087"/>
                  <a:pt x="797248" y="72682"/>
                </a:cubicBezTo>
                <a:lnTo>
                  <a:pt x="915226" y="4568"/>
                </a:lnTo>
                <a:cubicBezTo>
                  <a:pt x="923371" y="-135"/>
                  <a:pt x="932650" y="-1090"/>
                  <a:pt x="941069" y="1165"/>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92" name="Rectangle 23">
            <a:extLst>
              <a:ext uri="{FF2B5EF4-FFF2-40B4-BE49-F238E27FC236}">
                <a16:creationId xmlns:a16="http://schemas.microsoft.com/office/drawing/2014/main" id="{B153E992-43C4-4BFA-CEDD-C42713F62E4F}"/>
              </a:ext>
            </a:extLst>
          </p:cNvPr>
          <p:cNvSpPr/>
          <p:nvPr/>
        </p:nvSpPr>
        <p:spPr>
          <a:xfrm>
            <a:off x="3176431" y="5832589"/>
            <a:ext cx="691882" cy="445892"/>
          </a:xfrm>
          <a:custGeom>
            <a:avLst/>
            <a:gdLst/>
            <a:ahLst/>
            <a:cxnLst/>
            <a:rect l="l" t="t" r="r" b="b"/>
            <a:pathLst>
              <a:path w="3224845" h="2078296">
                <a:moveTo>
                  <a:pt x="1153236" y="427959"/>
                </a:moveTo>
                <a:cubicBezTo>
                  <a:pt x="1348431" y="427959"/>
                  <a:pt x="1521080" y="524490"/>
                  <a:pt x="1617434" y="678532"/>
                </a:cubicBezTo>
                <a:cubicBezTo>
                  <a:pt x="1678138" y="623092"/>
                  <a:pt x="1759417" y="592820"/>
                  <a:pt x="1847771" y="592820"/>
                </a:cubicBezTo>
                <a:cubicBezTo>
                  <a:pt x="2039655" y="592820"/>
                  <a:pt x="2198190" y="735609"/>
                  <a:pt x="2216233" y="921620"/>
                </a:cubicBezTo>
                <a:cubicBezTo>
                  <a:pt x="2219548" y="919625"/>
                  <a:pt x="2222903" y="919594"/>
                  <a:pt x="2226267" y="919594"/>
                </a:cubicBezTo>
                <a:cubicBezTo>
                  <a:pt x="2546231" y="919594"/>
                  <a:pt x="2805617" y="1178981"/>
                  <a:pt x="2805617" y="1498945"/>
                </a:cubicBezTo>
                <a:cubicBezTo>
                  <a:pt x="2805617" y="1801051"/>
                  <a:pt x="2574378" y="2049153"/>
                  <a:pt x="2279216" y="2075622"/>
                </a:cubicBezTo>
                <a:lnTo>
                  <a:pt x="2279216" y="2078296"/>
                </a:lnTo>
                <a:lnTo>
                  <a:pt x="2226267" y="2078296"/>
                </a:lnTo>
                <a:lnTo>
                  <a:pt x="646561" y="2078296"/>
                </a:lnTo>
                <a:lnTo>
                  <a:pt x="646561" y="2073975"/>
                </a:lnTo>
                <a:cubicBezTo>
                  <a:pt x="624550" y="2076984"/>
                  <a:pt x="602103" y="2078296"/>
                  <a:pt x="579350" y="2078296"/>
                </a:cubicBezTo>
                <a:cubicBezTo>
                  <a:pt x="259386" y="2078296"/>
                  <a:pt x="0" y="1818910"/>
                  <a:pt x="0" y="1498945"/>
                </a:cubicBezTo>
                <a:cubicBezTo>
                  <a:pt x="0" y="1178981"/>
                  <a:pt x="259386" y="919594"/>
                  <a:pt x="579350" y="919594"/>
                </a:cubicBezTo>
                <a:lnTo>
                  <a:pt x="591118" y="921972"/>
                </a:lnTo>
                <a:cubicBezTo>
                  <a:pt x="622324" y="641639"/>
                  <a:pt x="862826" y="427959"/>
                  <a:pt x="1153236" y="427959"/>
                </a:cubicBezTo>
                <a:close/>
                <a:moveTo>
                  <a:pt x="1844671" y="0"/>
                </a:moveTo>
                <a:cubicBezTo>
                  <a:pt x="2007709" y="0"/>
                  <a:pt x="2151917" y="80629"/>
                  <a:pt x="2232398" y="209295"/>
                </a:cubicBezTo>
                <a:cubicBezTo>
                  <a:pt x="2283102" y="162988"/>
                  <a:pt x="2350992" y="137703"/>
                  <a:pt x="2424790" y="137703"/>
                </a:cubicBezTo>
                <a:cubicBezTo>
                  <a:pt x="2585064" y="137703"/>
                  <a:pt x="2717483" y="256969"/>
                  <a:pt x="2732554" y="412337"/>
                </a:cubicBezTo>
                <a:cubicBezTo>
                  <a:pt x="2735322" y="410671"/>
                  <a:pt x="2738125" y="410646"/>
                  <a:pt x="2740934" y="410646"/>
                </a:cubicBezTo>
                <a:cubicBezTo>
                  <a:pt x="3008189" y="410646"/>
                  <a:pt x="3224845" y="627302"/>
                  <a:pt x="3224845" y="894557"/>
                </a:cubicBezTo>
                <a:cubicBezTo>
                  <a:pt x="3224845" y="1096996"/>
                  <a:pt x="3100535" y="1270403"/>
                  <a:pt x="2923312" y="1340619"/>
                </a:cubicBezTo>
                <a:cubicBezTo>
                  <a:pt x="2866347" y="1049229"/>
                  <a:pt x="2609521" y="829523"/>
                  <a:pt x="2301383" y="829523"/>
                </a:cubicBezTo>
                <a:cubicBezTo>
                  <a:pt x="2297701" y="829523"/>
                  <a:pt x="2294026" y="829557"/>
                  <a:pt x="2290397" y="831741"/>
                </a:cubicBezTo>
                <a:cubicBezTo>
                  <a:pt x="2270640" y="628070"/>
                  <a:pt x="2097054" y="471725"/>
                  <a:pt x="1886953" y="471725"/>
                </a:cubicBezTo>
                <a:cubicBezTo>
                  <a:pt x="1790211" y="471725"/>
                  <a:pt x="1701214" y="504871"/>
                  <a:pt x="1634747" y="565575"/>
                </a:cubicBezTo>
                <a:cubicBezTo>
                  <a:pt x="1575570" y="470966"/>
                  <a:pt x="1490108" y="396171"/>
                  <a:pt x="1388252" y="349790"/>
                </a:cubicBezTo>
                <a:cubicBezTo>
                  <a:pt x="1438607" y="147092"/>
                  <a:pt x="1624461" y="0"/>
                  <a:pt x="1844671"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93" name="Oval 31">
            <a:extLst>
              <a:ext uri="{FF2B5EF4-FFF2-40B4-BE49-F238E27FC236}">
                <a16:creationId xmlns:a16="http://schemas.microsoft.com/office/drawing/2014/main" id="{07EC39BC-B571-7214-BCED-C99026D121BC}"/>
              </a:ext>
            </a:extLst>
          </p:cNvPr>
          <p:cNvSpPr/>
          <p:nvPr/>
        </p:nvSpPr>
        <p:spPr>
          <a:xfrm>
            <a:off x="4152863" y="5769495"/>
            <a:ext cx="579873" cy="572083"/>
          </a:xfrm>
          <a:custGeom>
            <a:avLst/>
            <a:gdLst/>
            <a:ahLst/>
            <a:cxnLst/>
            <a:rect l="l" t="t" r="r" b="b"/>
            <a:pathLst>
              <a:path w="3240076" h="3196551">
                <a:moveTo>
                  <a:pt x="2810300" y="1617710"/>
                </a:moveTo>
                <a:cubicBezTo>
                  <a:pt x="2817009" y="1615912"/>
                  <a:pt x="2824405" y="1616674"/>
                  <a:pt x="2830895" y="1620421"/>
                </a:cubicBezTo>
                <a:lnTo>
                  <a:pt x="3150571" y="1804986"/>
                </a:lnTo>
                <a:cubicBezTo>
                  <a:pt x="3163552" y="1812480"/>
                  <a:pt x="3168000" y="1829080"/>
                  <a:pt x="3160506" y="1842062"/>
                </a:cubicBezTo>
                <a:lnTo>
                  <a:pt x="3106222" y="1936084"/>
                </a:lnTo>
                <a:cubicBezTo>
                  <a:pt x="3098727" y="1949065"/>
                  <a:pt x="3082128" y="1953513"/>
                  <a:pt x="3069146" y="1946019"/>
                </a:cubicBezTo>
                <a:lnTo>
                  <a:pt x="2749470" y="1761453"/>
                </a:lnTo>
                <a:cubicBezTo>
                  <a:pt x="2736489" y="1753959"/>
                  <a:pt x="2732040" y="1737359"/>
                  <a:pt x="2739536" y="1724378"/>
                </a:cubicBezTo>
                <a:lnTo>
                  <a:pt x="2793819" y="1630356"/>
                </a:lnTo>
                <a:cubicBezTo>
                  <a:pt x="2797567" y="1623864"/>
                  <a:pt x="2803590" y="1619508"/>
                  <a:pt x="2810300" y="1617710"/>
                </a:cubicBezTo>
                <a:close/>
                <a:moveTo>
                  <a:pt x="1308278" y="1324343"/>
                </a:moveTo>
                <a:cubicBezTo>
                  <a:pt x="1529714" y="1324343"/>
                  <a:pt x="1725574" y="1433852"/>
                  <a:pt x="1834882" y="1608603"/>
                </a:cubicBezTo>
                <a:cubicBezTo>
                  <a:pt x="1903747" y="1545710"/>
                  <a:pt x="1995954" y="1511368"/>
                  <a:pt x="2096186" y="1511368"/>
                </a:cubicBezTo>
                <a:cubicBezTo>
                  <a:pt x="2313867" y="1511368"/>
                  <a:pt x="2493715" y="1673353"/>
                  <a:pt x="2514185" y="1884371"/>
                </a:cubicBezTo>
                <a:cubicBezTo>
                  <a:pt x="2517944" y="1882108"/>
                  <a:pt x="2521751" y="1882074"/>
                  <a:pt x="2525567" y="1882074"/>
                </a:cubicBezTo>
                <a:cubicBezTo>
                  <a:pt x="2888547" y="1882074"/>
                  <a:pt x="3182805" y="2176332"/>
                  <a:pt x="3182805" y="2539312"/>
                </a:cubicBezTo>
                <a:cubicBezTo>
                  <a:pt x="3182805" y="2882034"/>
                  <a:pt x="2920478" y="3163490"/>
                  <a:pt x="2585635" y="3193518"/>
                </a:cubicBezTo>
                <a:lnTo>
                  <a:pt x="2585635" y="3196551"/>
                </a:lnTo>
                <a:lnTo>
                  <a:pt x="2525567" y="3196551"/>
                </a:lnTo>
                <a:lnTo>
                  <a:pt x="733485" y="3196551"/>
                </a:lnTo>
                <a:lnTo>
                  <a:pt x="733485" y="3191649"/>
                </a:lnTo>
                <a:cubicBezTo>
                  <a:pt x="708515" y="3195063"/>
                  <a:pt x="683050" y="3196551"/>
                  <a:pt x="657239" y="3196551"/>
                </a:cubicBezTo>
                <a:cubicBezTo>
                  <a:pt x="294258" y="3196551"/>
                  <a:pt x="0" y="2902293"/>
                  <a:pt x="0" y="2539312"/>
                </a:cubicBezTo>
                <a:cubicBezTo>
                  <a:pt x="0" y="2176332"/>
                  <a:pt x="294258" y="1882074"/>
                  <a:pt x="657239" y="1882074"/>
                </a:cubicBezTo>
                <a:lnTo>
                  <a:pt x="670588" y="1884770"/>
                </a:lnTo>
                <a:cubicBezTo>
                  <a:pt x="705989" y="1566750"/>
                  <a:pt x="978825" y="1324343"/>
                  <a:pt x="1308278" y="1324343"/>
                </a:cubicBezTo>
                <a:close/>
                <a:moveTo>
                  <a:pt x="3166512" y="731828"/>
                </a:moveTo>
                <a:cubicBezTo>
                  <a:pt x="3180598" y="726701"/>
                  <a:pt x="3196172" y="733964"/>
                  <a:pt x="3201300" y="748050"/>
                </a:cubicBezTo>
                <a:lnTo>
                  <a:pt x="3238432" y="850070"/>
                </a:lnTo>
                <a:cubicBezTo>
                  <a:pt x="3243559" y="864156"/>
                  <a:pt x="3236295" y="879731"/>
                  <a:pt x="3222210" y="884857"/>
                </a:cubicBezTo>
                <a:lnTo>
                  <a:pt x="2875342" y="1011107"/>
                </a:lnTo>
                <a:cubicBezTo>
                  <a:pt x="2861256" y="1016234"/>
                  <a:pt x="2845680" y="1008972"/>
                  <a:pt x="2840554" y="994886"/>
                </a:cubicBezTo>
                <a:lnTo>
                  <a:pt x="2803421" y="892866"/>
                </a:lnTo>
                <a:cubicBezTo>
                  <a:pt x="2798295" y="878780"/>
                  <a:pt x="2805558" y="863204"/>
                  <a:pt x="2819643" y="858077"/>
                </a:cubicBezTo>
                <a:close/>
                <a:moveTo>
                  <a:pt x="773619" y="731828"/>
                </a:moveTo>
                <a:lnTo>
                  <a:pt x="1120487" y="858077"/>
                </a:lnTo>
                <a:cubicBezTo>
                  <a:pt x="1134573" y="863204"/>
                  <a:pt x="1141836" y="878780"/>
                  <a:pt x="1136709" y="892866"/>
                </a:cubicBezTo>
                <a:lnTo>
                  <a:pt x="1099577" y="994886"/>
                </a:lnTo>
                <a:cubicBezTo>
                  <a:pt x="1094450" y="1008972"/>
                  <a:pt x="1078875" y="1016234"/>
                  <a:pt x="1064789" y="1011107"/>
                </a:cubicBezTo>
                <a:lnTo>
                  <a:pt x="717921" y="884857"/>
                </a:lnTo>
                <a:cubicBezTo>
                  <a:pt x="703835" y="879731"/>
                  <a:pt x="696572" y="864156"/>
                  <a:pt x="701699" y="850070"/>
                </a:cubicBezTo>
                <a:lnTo>
                  <a:pt x="738831" y="748050"/>
                </a:lnTo>
                <a:cubicBezTo>
                  <a:pt x="743958" y="733964"/>
                  <a:pt x="759534" y="726701"/>
                  <a:pt x="773619" y="731828"/>
                </a:cubicBezTo>
                <a:close/>
                <a:moveTo>
                  <a:pt x="1970065" y="524905"/>
                </a:moveTo>
                <a:cubicBezTo>
                  <a:pt x="2386791" y="524905"/>
                  <a:pt x="2724614" y="862728"/>
                  <a:pt x="2724614" y="1279453"/>
                </a:cubicBezTo>
                <a:cubicBezTo>
                  <a:pt x="2724614" y="1453368"/>
                  <a:pt x="2665775" y="1613540"/>
                  <a:pt x="2564463" y="1739247"/>
                </a:cubicBezTo>
                <a:cubicBezTo>
                  <a:pt x="2529951" y="1545877"/>
                  <a:pt x="2358485" y="1402176"/>
                  <a:pt x="2153457" y="1402176"/>
                </a:cubicBezTo>
                <a:cubicBezTo>
                  <a:pt x="2053225" y="1402176"/>
                  <a:pt x="1961018" y="1436518"/>
                  <a:pt x="1892153" y="1499411"/>
                </a:cubicBezTo>
                <a:cubicBezTo>
                  <a:pt x="1782845" y="1324660"/>
                  <a:pt x="1586985" y="1215151"/>
                  <a:pt x="1365549" y="1215151"/>
                </a:cubicBezTo>
                <a:cubicBezTo>
                  <a:pt x="1314582" y="1215151"/>
                  <a:pt x="1264970" y="1220953"/>
                  <a:pt x="1217820" y="1233835"/>
                </a:cubicBezTo>
                <a:cubicBezTo>
                  <a:pt x="1240489" y="838320"/>
                  <a:pt x="1568676" y="524905"/>
                  <a:pt x="1970065" y="524905"/>
                </a:cubicBezTo>
                <a:close/>
                <a:moveTo>
                  <a:pt x="2490093" y="928"/>
                </a:moveTo>
                <a:cubicBezTo>
                  <a:pt x="2496802" y="-869"/>
                  <a:pt x="2504197" y="-108"/>
                  <a:pt x="2510688" y="3640"/>
                </a:cubicBezTo>
                <a:lnTo>
                  <a:pt x="2604711" y="57924"/>
                </a:lnTo>
                <a:cubicBezTo>
                  <a:pt x="2617692" y="65419"/>
                  <a:pt x="2622140" y="82019"/>
                  <a:pt x="2614644" y="95000"/>
                </a:cubicBezTo>
                <a:lnTo>
                  <a:pt x="2430080" y="414676"/>
                </a:lnTo>
                <a:cubicBezTo>
                  <a:pt x="2422585" y="427657"/>
                  <a:pt x="2405985" y="432105"/>
                  <a:pt x="2393004" y="424610"/>
                </a:cubicBezTo>
                <a:lnTo>
                  <a:pt x="2298982" y="370326"/>
                </a:lnTo>
                <a:cubicBezTo>
                  <a:pt x="2286000" y="362831"/>
                  <a:pt x="2281552" y="346232"/>
                  <a:pt x="2289048" y="333250"/>
                </a:cubicBezTo>
                <a:lnTo>
                  <a:pt x="2473612" y="13574"/>
                </a:lnTo>
                <a:cubicBezTo>
                  <a:pt x="2477359" y="7084"/>
                  <a:pt x="2483383" y="2726"/>
                  <a:pt x="2490093" y="928"/>
                </a:cubicBezTo>
                <a:close/>
                <a:moveTo>
                  <a:pt x="1450038" y="928"/>
                </a:moveTo>
                <a:cubicBezTo>
                  <a:pt x="1456747" y="2726"/>
                  <a:pt x="1462771" y="7084"/>
                  <a:pt x="1466519" y="13574"/>
                </a:cubicBezTo>
                <a:lnTo>
                  <a:pt x="1651083" y="333250"/>
                </a:lnTo>
                <a:cubicBezTo>
                  <a:pt x="1658578" y="346232"/>
                  <a:pt x="1654131" y="362831"/>
                  <a:pt x="1641149" y="370326"/>
                </a:cubicBezTo>
                <a:lnTo>
                  <a:pt x="1547127" y="424610"/>
                </a:lnTo>
                <a:cubicBezTo>
                  <a:pt x="1534145" y="432105"/>
                  <a:pt x="1517546" y="427657"/>
                  <a:pt x="1510050" y="414676"/>
                </a:cubicBezTo>
                <a:lnTo>
                  <a:pt x="1325486" y="95000"/>
                </a:lnTo>
                <a:cubicBezTo>
                  <a:pt x="1317991" y="82019"/>
                  <a:pt x="1322439" y="65419"/>
                  <a:pt x="1335420" y="57924"/>
                </a:cubicBezTo>
                <a:lnTo>
                  <a:pt x="1429442" y="3640"/>
                </a:lnTo>
                <a:cubicBezTo>
                  <a:pt x="1435933" y="-108"/>
                  <a:pt x="1443328" y="-869"/>
                  <a:pt x="1450038" y="92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94" name="Teardrop 17">
            <a:extLst>
              <a:ext uri="{FF2B5EF4-FFF2-40B4-BE49-F238E27FC236}">
                <a16:creationId xmlns:a16="http://schemas.microsoft.com/office/drawing/2014/main" id="{26DAD1E5-9729-A5AA-BA47-CDDF5FA3BB66}"/>
              </a:ext>
            </a:extLst>
          </p:cNvPr>
          <p:cNvSpPr/>
          <p:nvPr/>
        </p:nvSpPr>
        <p:spPr>
          <a:xfrm rot="18900000">
            <a:off x="2418239" y="5814995"/>
            <a:ext cx="473640" cy="481082"/>
          </a:xfrm>
          <a:custGeom>
            <a:avLst/>
            <a:gdLst/>
            <a:ahLst/>
            <a:cxnLst/>
            <a:rect l="l" t="t" r="r" b="b"/>
            <a:pathLst>
              <a:path w="2646489" h="2688071">
                <a:moveTo>
                  <a:pt x="306023" y="2382048"/>
                </a:moveTo>
                <a:cubicBezTo>
                  <a:pt x="271732" y="2441625"/>
                  <a:pt x="254586" y="2501201"/>
                  <a:pt x="254586" y="2560778"/>
                </a:cubicBezTo>
                <a:cubicBezTo>
                  <a:pt x="254586" y="2631080"/>
                  <a:pt x="197595" y="2688071"/>
                  <a:pt x="127293" y="2688071"/>
                </a:cubicBezTo>
                <a:cubicBezTo>
                  <a:pt x="56991" y="2688071"/>
                  <a:pt x="0" y="2631081"/>
                  <a:pt x="0" y="2560778"/>
                </a:cubicBezTo>
                <a:cubicBezTo>
                  <a:pt x="0" y="2490477"/>
                  <a:pt x="56991" y="2433485"/>
                  <a:pt x="127293" y="2433485"/>
                </a:cubicBezTo>
                <a:cubicBezTo>
                  <a:pt x="186870" y="2433486"/>
                  <a:pt x="246446" y="2416340"/>
                  <a:pt x="306023" y="2382048"/>
                </a:cubicBezTo>
                <a:close/>
                <a:moveTo>
                  <a:pt x="812224" y="2334103"/>
                </a:moveTo>
                <a:cubicBezTo>
                  <a:pt x="777933" y="2393681"/>
                  <a:pt x="760787" y="2453256"/>
                  <a:pt x="760787" y="2512834"/>
                </a:cubicBezTo>
                <a:cubicBezTo>
                  <a:pt x="760787" y="2583136"/>
                  <a:pt x="703796" y="2640127"/>
                  <a:pt x="633494" y="2640127"/>
                </a:cubicBezTo>
                <a:cubicBezTo>
                  <a:pt x="563192" y="2640127"/>
                  <a:pt x="506201" y="2583136"/>
                  <a:pt x="506201" y="2512834"/>
                </a:cubicBezTo>
                <a:cubicBezTo>
                  <a:pt x="506201" y="2442532"/>
                  <a:pt x="563192" y="2385541"/>
                  <a:pt x="633494" y="2385541"/>
                </a:cubicBezTo>
                <a:cubicBezTo>
                  <a:pt x="693071" y="2385540"/>
                  <a:pt x="752647" y="2368395"/>
                  <a:pt x="812224" y="2334103"/>
                </a:cubicBezTo>
                <a:close/>
                <a:moveTo>
                  <a:pt x="353968" y="1875848"/>
                </a:moveTo>
                <a:cubicBezTo>
                  <a:pt x="319677" y="1935424"/>
                  <a:pt x="302531" y="1995001"/>
                  <a:pt x="302530" y="2054578"/>
                </a:cubicBezTo>
                <a:cubicBezTo>
                  <a:pt x="302530" y="2124880"/>
                  <a:pt x="245539" y="2181871"/>
                  <a:pt x="175237" y="2181871"/>
                </a:cubicBezTo>
                <a:cubicBezTo>
                  <a:pt x="104935" y="2181871"/>
                  <a:pt x="47945" y="2124880"/>
                  <a:pt x="47944" y="2054578"/>
                </a:cubicBezTo>
                <a:cubicBezTo>
                  <a:pt x="47944" y="1984276"/>
                  <a:pt x="104935" y="1927285"/>
                  <a:pt x="175237" y="1927285"/>
                </a:cubicBezTo>
                <a:cubicBezTo>
                  <a:pt x="234815" y="1927285"/>
                  <a:pt x="294391" y="1910139"/>
                  <a:pt x="353968" y="1875848"/>
                </a:cubicBezTo>
                <a:close/>
                <a:moveTo>
                  <a:pt x="401912" y="1369646"/>
                </a:moveTo>
                <a:cubicBezTo>
                  <a:pt x="367621" y="1429223"/>
                  <a:pt x="350475" y="1488799"/>
                  <a:pt x="350475" y="1548377"/>
                </a:cubicBezTo>
                <a:cubicBezTo>
                  <a:pt x="350475" y="1618679"/>
                  <a:pt x="293484" y="1675670"/>
                  <a:pt x="223182" y="1675670"/>
                </a:cubicBezTo>
                <a:cubicBezTo>
                  <a:pt x="152880" y="1675670"/>
                  <a:pt x="95889" y="1618679"/>
                  <a:pt x="95889" y="1548377"/>
                </a:cubicBezTo>
                <a:cubicBezTo>
                  <a:pt x="95889" y="1478075"/>
                  <a:pt x="152880" y="1421084"/>
                  <a:pt x="223182" y="1421084"/>
                </a:cubicBezTo>
                <a:cubicBezTo>
                  <a:pt x="282759" y="1421084"/>
                  <a:pt x="342335" y="1403938"/>
                  <a:pt x="401912" y="1369646"/>
                </a:cubicBezTo>
                <a:close/>
                <a:moveTo>
                  <a:pt x="1318425" y="2286158"/>
                </a:moveTo>
                <a:cubicBezTo>
                  <a:pt x="1284134" y="2345735"/>
                  <a:pt x="1266988" y="2405312"/>
                  <a:pt x="1266987" y="2464888"/>
                </a:cubicBezTo>
                <a:cubicBezTo>
                  <a:pt x="1266987" y="2535190"/>
                  <a:pt x="1209996" y="2592182"/>
                  <a:pt x="1139694" y="2592182"/>
                </a:cubicBezTo>
                <a:cubicBezTo>
                  <a:pt x="1069392" y="2592182"/>
                  <a:pt x="1012402" y="2535191"/>
                  <a:pt x="1012401" y="2464888"/>
                </a:cubicBezTo>
                <a:cubicBezTo>
                  <a:pt x="1012401" y="2394586"/>
                  <a:pt x="1069392" y="2337595"/>
                  <a:pt x="1139694" y="2337595"/>
                </a:cubicBezTo>
                <a:cubicBezTo>
                  <a:pt x="1199271" y="2337596"/>
                  <a:pt x="1258848" y="2320449"/>
                  <a:pt x="1318425" y="2286158"/>
                </a:cubicBezTo>
                <a:close/>
                <a:moveTo>
                  <a:pt x="860169" y="1827902"/>
                </a:moveTo>
                <a:cubicBezTo>
                  <a:pt x="825878" y="1887479"/>
                  <a:pt x="808731" y="1947056"/>
                  <a:pt x="808731" y="2006633"/>
                </a:cubicBezTo>
                <a:cubicBezTo>
                  <a:pt x="808731" y="2076935"/>
                  <a:pt x="751740" y="2133926"/>
                  <a:pt x="681438" y="2133926"/>
                </a:cubicBezTo>
                <a:cubicBezTo>
                  <a:pt x="611136" y="2133926"/>
                  <a:pt x="554146" y="2076935"/>
                  <a:pt x="554145" y="2006633"/>
                </a:cubicBezTo>
                <a:cubicBezTo>
                  <a:pt x="554145" y="1936331"/>
                  <a:pt x="611136" y="1879340"/>
                  <a:pt x="681438" y="1879340"/>
                </a:cubicBezTo>
                <a:cubicBezTo>
                  <a:pt x="741015" y="1879340"/>
                  <a:pt x="800591" y="1862193"/>
                  <a:pt x="860169" y="1827902"/>
                </a:cubicBezTo>
                <a:close/>
                <a:moveTo>
                  <a:pt x="2096803" y="190871"/>
                </a:moveTo>
                <a:cubicBezTo>
                  <a:pt x="2253382" y="347450"/>
                  <a:pt x="2314442" y="563378"/>
                  <a:pt x="2268166" y="764238"/>
                </a:cubicBezTo>
                <a:cubicBezTo>
                  <a:pt x="2361334" y="768461"/>
                  <a:pt x="2450817" y="809378"/>
                  <a:pt x="2521691" y="880252"/>
                </a:cubicBezTo>
                <a:cubicBezTo>
                  <a:pt x="2675615" y="1034176"/>
                  <a:pt x="2688247" y="1275888"/>
                  <a:pt x="2553508" y="1439575"/>
                </a:cubicBezTo>
                <a:cubicBezTo>
                  <a:pt x="2557767" y="1440633"/>
                  <a:pt x="2560483" y="1443301"/>
                  <a:pt x="2563181" y="1445999"/>
                </a:cubicBezTo>
                <a:cubicBezTo>
                  <a:pt x="2819847" y="1702665"/>
                  <a:pt x="2819847" y="2118808"/>
                  <a:pt x="2563181" y="2375474"/>
                </a:cubicBezTo>
                <a:cubicBezTo>
                  <a:pt x="2320841" y="2617815"/>
                  <a:pt x="1936328" y="2631341"/>
                  <a:pt x="1678325" y="2415804"/>
                </a:cubicBezTo>
                <a:lnTo>
                  <a:pt x="1676180" y="2417949"/>
                </a:lnTo>
                <a:lnTo>
                  <a:pt x="1633705" y="2375475"/>
                </a:lnTo>
                <a:lnTo>
                  <a:pt x="366513" y="1108282"/>
                </a:lnTo>
                <a:lnTo>
                  <a:pt x="369979" y="1104815"/>
                </a:lnTo>
                <a:cubicBezTo>
                  <a:pt x="349908" y="1089573"/>
                  <a:pt x="330850" y="1072619"/>
                  <a:pt x="312598" y="1054367"/>
                </a:cubicBezTo>
                <a:cubicBezTo>
                  <a:pt x="55932" y="797701"/>
                  <a:pt x="55932" y="381558"/>
                  <a:pt x="312598" y="124891"/>
                </a:cubicBezTo>
                <a:cubicBezTo>
                  <a:pt x="569264" y="-131775"/>
                  <a:pt x="985408" y="-131775"/>
                  <a:pt x="1242074" y="124891"/>
                </a:cubicBezTo>
                <a:lnTo>
                  <a:pt x="1249606" y="136238"/>
                </a:lnTo>
                <a:cubicBezTo>
                  <a:pt x="1499513" y="-63604"/>
                  <a:pt x="1863845" y="-42087"/>
                  <a:pt x="2096803" y="190871"/>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95" name="Rectangle 23">
            <a:extLst>
              <a:ext uri="{FF2B5EF4-FFF2-40B4-BE49-F238E27FC236}">
                <a16:creationId xmlns:a16="http://schemas.microsoft.com/office/drawing/2014/main" id="{16500358-3C9B-E76B-1323-21A948AF6C8A}"/>
              </a:ext>
            </a:extLst>
          </p:cNvPr>
          <p:cNvSpPr/>
          <p:nvPr/>
        </p:nvSpPr>
        <p:spPr>
          <a:xfrm>
            <a:off x="5017287" y="5765607"/>
            <a:ext cx="576449" cy="579858"/>
          </a:xfrm>
          <a:custGeom>
            <a:avLst/>
            <a:gdLst/>
            <a:ahLst/>
            <a:cxnLst/>
            <a:rect l="l" t="t" r="r" b="b"/>
            <a:pathLst>
              <a:path w="3220951" h="3240001">
                <a:moveTo>
                  <a:pt x="1308278" y="1367793"/>
                </a:moveTo>
                <a:cubicBezTo>
                  <a:pt x="1529714" y="1367793"/>
                  <a:pt x="1725574" y="1477302"/>
                  <a:pt x="1834882" y="1652053"/>
                </a:cubicBezTo>
                <a:cubicBezTo>
                  <a:pt x="1903747" y="1589160"/>
                  <a:pt x="1995954" y="1554818"/>
                  <a:pt x="2096186" y="1554818"/>
                </a:cubicBezTo>
                <a:cubicBezTo>
                  <a:pt x="2313867" y="1554818"/>
                  <a:pt x="2493715" y="1716803"/>
                  <a:pt x="2514185" y="1927821"/>
                </a:cubicBezTo>
                <a:cubicBezTo>
                  <a:pt x="2517944" y="1925558"/>
                  <a:pt x="2521751" y="1925524"/>
                  <a:pt x="2525567" y="1925524"/>
                </a:cubicBezTo>
                <a:cubicBezTo>
                  <a:pt x="2888547" y="1925524"/>
                  <a:pt x="3182805" y="2219782"/>
                  <a:pt x="3182805" y="2582762"/>
                </a:cubicBezTo>
                <a:cubicBezTo>
                  <a:pt x="3182805" y="2925484"/>
                  <a:pt x="2920478" y="3206940"/>
                  <a:pt x="2585635" y="3236968"/>
                </a:cubicBezTo>
                <a:lnTo>
                  <a:pt x="2585635" y="3240001"/>
                </a:lnTo>
                <a:lnTo>
                  <a:pt x="2525567" y="3240001"/>
                </a:lnTo>
                <a:lnTo>
                  <a:pt x="733485" y="3240001"/>
                </a:lnTo>
                <a:lnTo>
                  <a:pt x="733485" y="3235099"/>
                </a:lnTo>
                <a:cubicBezTo>
                  <a:pt x="708515" y="3238513"/>
                  <a:pt x="683051" y="3240001"/>
                  <a:pt x="657239" y="3240001"/>
                </a:cubicBezTo>
                <a:cubicBezTo>
                  <a:pt x="294258" y="3240001"/>
                  <a:pt x="0" y="2945743"/>
                  <a:pt x="0" y="2582762"/>
                </a:cubicBezTo>
                <a:cubicBezTo>
                  <a:pt x="0" y="2219782"/>
                  <a:pt x="294258" y="1925524"/>
                  <a:pt x="657239" y="1925524"/>
                </a:cubicBezTo>
                <a:lnTo>
                  <a:pt x="670588" y="1928221"/>
                </a:lnTo>
                <a:cubicBezTo>
                  <a:pt x="705989" y="1610200"/>
                  <a:pt x="978825" y="1367793"/>
                  <a:pt x="1308278" y="1367793"/>
                </a:cubicBezTo>
                <a:close/>
                <a:moveTo>
                  <a:pt x="1589786" y="0"/>
                </a:moveTo>
                <a:cubicBezTo>
                  <a:pt x="1520182" y="453314"/>
                  <a:pt x="1668069" y="912942"/>
                  <a:pt x="1988957" y="1240613"/>
                </a:cubicBezTo>
                <a:cubicBezTo>
                  <a:pt x="2309845" y="1568285"/>
                  <a:pt x="2766281" y="1725754"/>
                  <a:pt x="3220951" y="1665645"/>
                </a:cubicBezTo>
                <a:cubicBezTo>
                  <a:pt x="3108976" y="1775302"/>
                  <a:pt x="2980523" y="1857805"/>
                  <a:pt x="2843553" y="1912752"/>
                </a:cubicBezTo>
                <a:cubicBezTo>
                  <a:pt x="2756367" y="1866073"/>
                  <a:pt x="2656598" y="1841175"/>
                  <a:pt x="2551012" y="1841175"/>
                </a:cubicBezTo>
                <a:cubicBezTo>
                  <a:pt x="2547197" y="1841176"/>
                  <a:pt x="2543390" y="1841210"/>
                  <a:pt x="2539631" y="1843473"/>
                </a:cubicBezTo>
                <a:cubicBezTo>
                  <a:pt x="2519161" y="1632454"/>
                  <a:pt x="2339312" y="1470470"/>
                  <a:pt x="2121631" y="1470470"/>
                </a:cubicBezTo>
                <a:cubicBezTo>
                  <a:pt x="2021400" y="1470470"/>
                  <a:pt x="1929192" y="1504812"/>
                  <a:pt x="1860327" y="1567705"/>
                </a:cubicBezTo>
                <a:cubicBezTo>
                  <a:pt x="1751020" y="1392954"/>
                  <a:pt x="1555160" y="1283445"/>
                  <a:pt x="1333723" y="1283445"/>
                </a:cubicBezTo>
                <a:lnTo>
                  <a:pt x="1331160" y="1283679"/>
                </a:lnTo>
                <a:cubicBezTo>
                  <a:pt x="1150898" y="856385"/>
                  <a:pt x="1238290" y="344219"/>
                  <a:pt x="1589786"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96" name="Round Same Side Corner Rectangle 8">
            <a:extLst>
              <a:ext uri="{FF2B5EF4-FFF2-40B4-BE49-F238E27FC236}">
                <a16:creationId xmlns:a16="http://schemas.microsoft.com/office/drawing/2014/main" id="{E7E090C9-461E-7691-FD1D-705BF843E069}"/>
              </a:ext>
            </a:extLst>
          </p:cNvPr>
          <p:cNvSpPr/>
          <p:nvPr/>
        </p:nvSpPr>
        <p:spPr>
          <a:xfrm>
            <a:off x="1668987" y="1566410"/>
            <a:ext cx="251302" cy="661867"/>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97" name="Round Same Side Corner Rectangle 20">
            <a:extLst>
              <a:ext uri="{FF2B5EF4-FFF2-40B4-BE49-F238E27FC236}">
                <a16:creationId xmlns:a16="http://schemas.microsoft.com/office/drawing/2014/main" id="{CD405551-9241-F6B2-1A7C-CFEB7A19FEB9}"/>
              </a:ext>
            </a:extLst>
          </p:cNvPr>
          <p:cNvSpPr/>
          <p:nvPr/>
        </p:nvSpPr>
        <p:spPr>
          <a:xfrm rot="10800000">
            <a:off x="2256150" y="1563354"/>
            <a:ext cx="313136" cy="66798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98" name="Donut 87">
            <a:extLst>
              <a:ext uri="{FF2B5EF4-FFF2-40B4-BE49-F238E27FC236}">
                <a16:creationId xmlns:a16="http://schemas.microsoft.com/office/drawing/2014/main" id="{BE26F93D-5709-1CBF-BF42-A0FFDD2BBEB9}"/>
              </a:ext>
            </a:extLst>
          </p:cNvPr>
          <p:cNvSpPr/>
          <p:nvPr/>
        </p:nvSpPr>
        <p:spPr>
          <a:xfrm>
            <a:off x="2905150" y="1656057"/>
            <a:ext cx="507661" cy="521714"/>
          </a:xfrm>
          <a:custGeom>
            <a:avLst/>
            <a:gdLst/>
            <a:ahLst/>
            <a:cxnLst/>
            <a:rect l="l" t="t" r="r" b="b"/>
            <a:pathLst>
              <a:path w="356471" h="366339">
                <a:moveTo>
                  <a:pt x="144025" y="123680"/>
                </a:moveTo>
                <a:cubicBezTo>
                  <a:pt x="89551" y="123680"/>
                  <a:pt x="45391" y="167840"/>
                  <a:pt x="45391" y="222314"/>
                </a:cubicBezTo>
                <a:cubicBezTo>
                  <a:pt x="45391" y="276788"/>
                  <a:pt x="89551" y="320948"/>
                  <a:pt x="144025" y="320948"/>
                </a:cubicBezTo>
                <a:cubicBezTo>
                  <a:pt x="198499" y="320948"/>
                  <a:pt x="242659" y="276788"/>
                  <a:pt x="242659" y="222314"/>
                </a:cubicBezTo>
                <a:cubicBezTo>
                  <a:pt x="242659" y="167840"/>
                  <a:pt x="198499" y="123680"/>
                  <a:pt x="144025" y="123680"/>
                </a:cubicBezTo>
                <a:close/>
                <a:moveTo>
                  <a:pt x="354808" y="0"/>
                </a:moveTo>
                <a:lnTo>
                  <a:pt x="356471" y="85288"/>
                </a:lnTo>
                <a:lnTo>
                  <a:pt x="334733" y="64382"/>
                </a:lnTo>
                <a:lnTo>
                  <a:pt x="260258" y="141819"/>
                </a:lnTo>
                <a:cubicBezTo>
                  <a:pt x="278587" y="163579"/>
                  <a:pt x="288050" y="191841"/>
                  <a:pt x="288050" y="222314"/>
                </a:cubicBezTo>
                <a:cubicBezTo>
                  <a:pt x="288050" y="301857"/>
                  <a:pt x="223568" y="366339"/>
                  <a:pt x="144025" y="366339"/>
                </a:cubicBezTo>
                <a:cubicBezTo>
                  <a:pt x="64482" y="366339"/>
                  <a:pt x="0" y="301857"/>
                  <a:pt x="0" y="222314"/>
                </a:cubicBezTo>
                <a:cubicBezTo>
                  <a:pt x="0" y="142771"/>
                  <a:pt x="64482" y="78289"/>
                  <a:pt x="144025" y="78289"/>
                </a:cubicBezTo>
                <a:cubicBezTo>
                  <a:pt x="170876" y="78289"/>
                  <a:pt x="196011" y="85637"/>
                  <a:pt x="216282" y="100527"/>
                </a:cubicBezTo>
                <a:lnTo>
                  <a:pt x="291257" y="22569"/>
                </a:lnTo>
                <a:lnTo>
                  <a:pt x="269519" y="166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99" name="Donut 90">
            <a:extLst>
              <a:ext uri="{FF2B5EF4-FFF2-40B4-BE49-F238E27FC236}">
                <a16:creationId xmlns:a16="http://schemas.microsoft.com/office/drawing/2014/main" id="{9F6B6622-73CE-B5C5-64B0-0502474EF116}"/>
              </a:ext>
            </a:extLst>
          </p:cNvPr>
          <p:cNvSpPr/>
          <p:nvPr/>
        </p:nvSpPr>
        <p:spPr>
          <a:xfrm>
            <a:off x="3781659" y="1617992"/>
            <a:ext cx="532052" cy="543757"/>
          </a:xfrm>
          <a:custGeom>
            <a:avLst/>
            <a:gdLst/>
            <a:ahLst/>
            <a:cxnLst/>
            <a:rect l="l" t="t" r="r" b="b"/>
            <a:pathLst>
              <a:path w="373598" h="381817">
                <a:moveTo>
                  <a:pt x="229573" y="45391"/>
                </a:moveTo>
                <a:cubicBezTo>
                  <a:pt x="175099" y="45391"/>
                  <a:pt x="130939" y="89551"/>
                  <a:pt x="130939" y="144025"/>
                </a:cubicBezTo>
                <a:cubicBezTo>
                  <a:pt x="130939" y="198499"/>
                  <a:pt x="175099" y="242659"/>
                  <a:pt x="229573" y="242659"/>
                </a:cubicBezTo>
                <a:cubicBezTo>
                  <a:pt x="284047" y="242659"/>
                  <a:pt x="328207" y="198499"/>
                  <a:pt x="328207" y="144025"/>
                </a:cubicBezTo>
                <a:cubicBezTo>
                  <a:pt x="328207" y="89551"/>
                  <a:pt x="284047" y="45391"/>
                  <a:pt x="229573" y="45391"/>
                </a:cubicBezTo>
                <a:close/>
                <a:moveTo>
                  <a:pt x="229573" y="0"/>
                </a:moveTo>
                <a:cubicBezTo>
                  <a:pt x="309116" y="0"/>
                  <a:pt x="373598" y="64482"/>
                  <a:pt x="373598" y="144025"/>
                </a:cubicBezTo>
                <a:cubicBezTo>
                  <a:pt x="373598" y="223568"/>
                  <a:pt x="309116" y="288050"/>
                  <a:pt x="229573" y="288050"/>
                </a:cubicBezTo>
                <a:cubicBezTo>
                  <a:pt x="202172" y="288050"/>
                  <a:pt x="176558" y="280398"/>
                  <a:pt x="156060" y="264966"/>
                </a:cubicBezTo>
                <a:lnTo>
                  <a:pt x="128993" y="292033"/>
                </a:lnTo>
                <a:lnTo>
                  <a:pt x="160228" y="323268"/>
                </a:lnTo>
                <a:cubicBezTo>
                  <a:pt x="171055" y="334095"/>
                  <a:pt x="171055" y="351650"/>
                  <a:pt x="160228" y="362477"/>
                </a:cubicBezTo>
                <a:cubicBezTo>
                  <a:pt x="149401" y="373304"/>
                  <a:pt x="131846" y="373304"/>
                  <a:pt x="121019" y="362477"/>
                </a:cubicBezTo>
                <a:lnTo>
                  <a:pt x="89784" y="331242"/>
                </a:lnTo>
                <a:lnTo>
                  <a:pt x="39209" y="381817"/>
                </a:lnTo>
                <a:cubicBezTo>
                  <a:pt x="28381" y="392644"/>
                  <a:pt x="10827" y="392644"/>
                  <a:pt x="0" y="381817"/>
                </a:cubicBezTo>
                <a:cubicBezTo>
                  <a:pt x="-10828" y="370989"/>
                  <a:pt x="-10828" y="353435"/>
                  <a:pt x="0" y="342608"/>
                </a:cubicBezTo>
                <a:lnTo>
                  <a:pt x="50575" y="292033"/>
                </a:lnTo>
                <a:lnTo>
                  <a:pt x="16166" y="257624"/>
                </a:lnTo>
                <a:cubicBezTo>
                  <a:pt x="5339" y="246797"/>
                  <a:pt x="5339" y="229242"/>
                  <a:pt x="16166" y="218415"/>
                </a:cubicBezTo>
                <a:cubicBezTo>
                  <a:pt x="26993" y="207588"/>
                  <a:pt x="44548" y="207588"/>
                  <a:pt x="55375" y="218415"/>
                </a:cubicBezTo>
                <a:lnTo>
                  <a:pt x="89784" y="252824"/>
                </a:lnTo>
                <a:lnTo>
                  <a:pt x="115252" y="227356"/>
                </a:lnTo>
                <a:cubicBezTo>
                  <a:pt x="95803" y="205073"/>
                  <a:pt x="85548" y="175747"/>
                  <a:pt x="85548" y="144025"/>
                </a:cubicBezTo>
                <a:cubicBezTo>
                  <a:pt x="85548" y="64482"/>
                  <a:pt x="150030" y="0"/>
                  <a:pt x="22957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00" name="Oval 6">
            <a:extLst>
              <a:ext uri="{FF2B5EF4-FFF2-40B4-BE49-F238E27FC236}">
                <a16:creationId xmlns:a16="http://schemas.microsoft.com/office/drawing/2014/main" id="{7E3ED4B2-2008-309D-F87B-BDB619EAF185}"/>
              </a:ext>
            </a:extLst>
          </p:cNvPr>
          <p:cNvSpPr/>
          <p:nvPr/>
        </p:nvSpPr>
        <p:spPr>
          <a:xfrm>
            <a:off x="4773967" y="2720698"/>
            <a:ext cx="507960" cy="502639"/>
          </a:xfrm>
          <a:custGeom>
            <a:avLst/>
            <a:gdLst/>
            <a:ahLst/>
            <a:cxnLst/>
            <a:rect l="l" t="t" r="r" b="b"/>
            <a:pathLst>
              <a:path w="3220460" h="3186731">
                <a:moveTo>
                  <a:pt x="1762834" y="1282034"/>
                </a:moveTo>
                <a:lnTo>
                  <a:pt x="273698" y="2771171"/>
                </a:lnTo>
                <a:cubicBezTo>
                  <a:pt x="253145" y="2791724"/>
                  <a:pt x="253145" y="2825048"/>
                  <a:pt x="273698" y="2845601"/>
                </a:cubicBezTo>
                <a:cubicBezTo>
                  <a:pt x="294251" y="2866154"/>
                  <a:pt x="327575" y="2866154"/>
                  <a:pt x="348128" y="2845601"/>
                </a:cubicBezTo>
                <a:lnTo>
                  <a:pt x="1830131" y="1363598"/>
                </a:lnTo>
                <a:close/>
                <a:moveTo>
                  <a:pt x="2703218" y="237332"/>
                </a:moveTo>
                <a:cubicBezTo>
                  <a:pt x="2623680" y="237332"/>
                  <a:pt x="2559202" y="301810"/>
                  <a:pt x="2559202" y="381348"/>
                </a:cubicBezTo>
                <a:cubicBezTo>
                  <a:pt x="2559202" y="460886"/>
                  <a:pt x="2623680" y="525364"/>
                  <a:pt x="2703218" y="525364"/>
                </a:cubicBezTo>
                <a:cubicBezTo>
                  <a:pt x="2782756" y="525364"/>
                  <a:pt x="2847234" y="460886"/>
                  <a:pt x="2847234" y="381348"/>
                </a:cubicBezTo>
                <a:cubicBezTo>
                  <a:pt x="2847234" y="301810"/>
                  <a:pt x="2782756" y="237332"/>
                  <a:pt x="2703218" y="237332"/>
                </a:cubicBezTo>
                <a:close/>
                <a:moveTo>
                  <a:pt x="2413103" y="0"/>
                </a:moveTo>
                <a:cubicBezTo>
                  <a:pt x="2858994" y="0"/>
                  <a:pt x="3220460" y="361466"/>
                  <a:pt x="3220460" y="807357"/>
                </a:cubicBezTo>
                <a:cubicBezTo>
                  <a:pt x="3220460" y="1253248"/>
                  <a:pt x="2858994" y="1614714"/>
                  <a:pt x="2413103" y="1614714"/>
                </a:cubicBezTo>
                <a:cubicBezTo>
                  <a:pt x="2305542" y="1614714"/>
                  <a:pt x="2202893" y="1593680"/>
                  <a:pt x="2109223" y="1555067"/>
                </a:cubicBezTo>
                <a:lnTo>
                  <a:pt x="2191945" y="1637789"/>
                </a:lnTo>
                <a:cubicBezTo>
                  <a:pt x="2226856" y="1672699"/>
                  <a:pt x="2226855" y="1729300"/>
                  <a:pt x="2191945" y="1764210"/>
                </a:cubicBezTo>
                <a:lnTo>
                  <a:pt x="2045068" y="1911087"/>
                </a:lnTo>
                <a:cubicBezTo>
                  <a:pt x="2010158" y="1945998"/>
                  <a:pt x="1953557" y="1945998"/>
                  <a:pt x="1918647" y="1911087"/>
                </a:cubicBezTo>
                <a:lnTo>
                  <a:pt x="1799123" y="1791564"/>
                </a:lnTo>
                <a:lnTo>
                  <a:pt x="1749496" y="1841190"/>
                </a:lnTo>
                <a:lnTo>
                  <a:pt x="1832980" y="1924673"/>
                </a:lnTo>
                <a:lnTo>
                  <a:pt x="1761893" y="1995760"/>
                </a:lnTo>
                <a:lnTo>
                  <a:pt x="1678410" y="1912277"/>
                </a:lnTo>
                <a:lnTo>
                  <a:pt x="1650246" y="1940441"/>
                </a:lnTo>
                <a:lnTo>
                  <a:pt x="1735612" y="2025807"/>
                </a:lnTo>
                <a:lnTo>
                  <a:pt x="1573330" y="2188089"/>
                </a:lnTo>
                <a:lnTo>
                  <a:pt x="1487964" y="2102723"/>
                </a:lnTo>
                <a:lnTo>
                  <a:pt x="1451742" y="2138944"/>
                </a:lnTo>
                <a:lnTo>
                  <a:pt x="1537109" y="2224311"/>
                </a:lnTo>
                <a:lnTo>
                  <a:pt x="1374830" y="2386590"/>
                </a:lnTo>
                <a:lnTo>
                  <a:pt x="1289463" y="2301223"/>
                </a:lnTo>
                <a:lnTo>
                  <a:pt x="1225079" y="2365608"/>
                </a:lnTo>
                <a:lnTo>
                  <a:pt x="1310445" y="2450974"/>
                </a:lnTo>
                <a:lnTo>
                  <a:pt x="1239358" y="2522061"/>
                </a:lnTo>
                <a:lnTo>
                  <a:pt x="1153992" y="2436695"/>
                </a:lnTo>
                <a:lnTo>
                  <a:pt x="1104364" y="2486322"/>
                </a:lnTo>
                <a:lnTo>
                  <a:pt x="1189730" y="2571689"/>
                </a:lnTo>
                <a:lnTo>
                  <a:pt x="1034153" y="2727266"/>
                </a:lnTo>
                <a:lnTo>
                  <a:pt x="948787" y="2641900"/>
                </a:lnTo>
                <a:lnTo>
                  <a:pt x="905863" y="2684824"/>
                </a:lnTo>
                <a:lnTo>
                  <a:pt x="991230" y="2770191"/>
                </a:lnTo>
                <a:lnTo>
                  <a:pt x="842353" y="2919067"/>
                </a:lnTo>
                <a:lnTo>
                  <a:pt x="756986" y="2833700"/>
                </a:lnTo>
                <a:lnTo>
                  <a:pt x="692119" y="2898567"/>
                </a:lnTo>
                <a:lnTo>
                  <a:pt x="777486" y="2983934"/>
                </a:lnTo>
                <a:lnTo>
                  <a:pt x="628610" y="3132811"/>
                </a:lnTo>
                <a:lnTo>
                  <a:pt x="618557" y="3122757"/>
                </a:lnTo>
                <a:lnTo>
                  <a:pt x="622830" y="3134825"/>
                </a:lnTo>
                <a:lnTo>
                  <a:pt x="346551" y="3150831"/>
                </a:lnTo>
                <a:lnTo>
                  <a:pt x="0" y="3186731"/>
                </a:lnTo>
                <a:lnTo>
                  <a:pt x="51749" y="2750557"/>
                </a:lnTo>
                <a:lnTo>
                  <a:pt x="48979" y="2747788"/>
                </a:lnTo>
                <a:lnTo>
                  <a:pt x="52495" y="2744272"/>
                </a:lnTo>
                <a:lnTo>
                  <a:pt x="52938" y="2740533"/>
                </a:lnTo>
                <a:lnTo>
                  <a:pt x="54575" y="2742192"/>
                </a:lnTo>
                <a:lnTo>
                  <a:pt x="1671288" y="1125479"/>
                </a:lnTo>
                <a:cubicBezTo>
                  <a:pt x="1628971" y="1027979"/>
                  <a:pt x="1605746" y="920380"/>
                  <a:pt x="1605746" y="807357"/>
                </a:cubicBezTo>
                <a:cubicBezTo>
                  <a:pt x="1605746" y="361466"/>
                  <a:pt x="1967212" y="0"/>
                  <a:pt x="2413103"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01" name="Block Arc 25">
            <a:extLst>
              <a:ext uri="{FF2B5EF4-FFF2-40B4-BE49-F238E27FC236}">
                <a16:creationId xmlns:a16="http://schemas.microsoft.com/office/drawing/2014/main" id="{9F6694FF-E6D8-70CD-06B5-2B92417568B1}"/>
              </a:ext>
            </a:extLst>
          </p:cNvPr>
          <p:cNvSpPr/>
          <p:nvPr/>
        </p:nvSpPr>
        <p:spPr>
          <a:xfrm>
            <a:off x="2295054" y="2719575"/>
            <a:ext cx="349473" cy="504884"/>
          </a:xfrm>
          <a:custGeom>
            <a:avLst/>
            <a:gdLst/>
            <a:ahLst/>
            <a:cxnLst/>
            <a:rect l="l" t="t" r="r" b="b"/>
            <a:pathLst>
              <a:path w="2215656" h="3200962">
                <a:moveTo>
                  <a:pt x="1107829" y="2097026"/>
                </a:moveTo>
                <a:cubicBezTo>
                  <a:pt x="1025315" y="2097026"/>
                  <a:pt x="958423" y="2163918"/>
                  <a:pt x="958423" y="2246432"/>
                </a:cubicBezTo>
                <a:cubicBezTo>
                  <a:pt x="958423" y="2302715"/>
                  <a:pt x="989546" y="2351730"/>
                  <a:pt x="1036590" y="2375275"/>
                </a:cubicBezTo>
                <a:lnTo>
                  <a:pt x="985422" y="2684898"/>
                </a:lnTo>
                <a:lnTo>
                  <a:pt x="1230236" y="2684898"/>
                </a:lnTo>
                <a:lnTo>
                  <a:pt x="1179068" y="2375275"/>
                </a:lnTo>
                <a:cubicBezTo>
                  <a:pt x="1226112" y="2351730"/>
                  <a:pt x="1257234" y="2302715"/>
                  <a:pt x="1257234" y="2246432"/>
                </a:cubicBezTo>
                <a:cubicBezTo>
                  <a:pt x="1257234" y="2163918"/>
                  <a:pt x="1190343" y="2097026"/>
                  <a:pt x="1107829" y="2097026"/>
                </a:cubicBezTo>
                <a:close/>
                <a:moveTo>
                  <a:pt x="1102513" y="266871"/>
                </a:moveTo>
                <a:cubicBezTo>
                  <a:pt x="874876" y="269781"/>
                  <a:pt x="691868" y="455143"/>
                  <a:pt x="691868" y="682798"/>
                </a:cubicBezTo>
                <a:lnTo>
                  <a:pt x="690469" y="682798"/>
                </a:lnTo>
                <a:lnTo>
                  <a:pt x="690469" y="1580962"/>
                </a:lnTo>
                <a:lnTo>
                  <a:pt x="1525188" y="1580962"/>
                </a:lnTo>
                <a:lnTo>
                  <a:pt x="1525188" y="672127"/>
                </a:lnTo>
                <a:lnTo>
                  <a:pt x="1523654" y="672166"/>
                </a:lnTo>
                <a:cubicBezTo>
                  <a:pt x="1517835" y="444585"/>
                  <a:pt x="1330149" y="263961"/>
                  <a:pt x="1102513" y="266871"/>
                </a:cubicBezTo>
                <a:close/>
                <a:moveTo>
                  <a:pt x="1099102" y="56"/>
                </a:moveTo>
                <a:cubicBezTo>
                  <a:pt x="1472767" y="-4720"/>
                  <a:pt x="1780852" y="291773"/>
                  <a:pt x="1790404" y="665346"/>
                </a:cubicBezTo>
                <a:lnTo>
                  <a:pt x="1742843" y="666562"/>
                </a:lnTo>
                <a:lnTo>
                  <a:pt x="1790627" y="666562"/>
                </a:lnTo>
                <a:lnTo>
                  <a:pt x="1790627"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425030" y="1580962"/>
                </a:lnTo>
                <a:lnTo>
                  <a:pt x="425030" y="676764"/>
                </a:lnTo>
                <a:lnTo>
                  <a:pt x="425634" y="676764"/>
                </a:lnTo>
                <a:cubicBezTo>
                  <a:pt x="428273" y="305830"/>
                  <a:pt x="727452" y="4806"/>
                  <a:pt x="1099102" y="5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02" name="Block Arc 31">
            <a:extLst>
              <a:ext uri="{FF2B5EF4-FFF2-40B4-BE49-F238E27FC236}">
                <a16:creationId xmlns:a16="http://schemas.microsoft.com/office/drawing/2014/main" id="{5DB5BDAC-C73F-5134-27C0-CE7C8EE13626}"/>
              </a:ext>
            </a:extLst>
          </p:cNvPr>
          <p:cNvSpPr/>
          <p:nvPr/>
        </p:nvSpPr>
        <p:spPr>
          <a:xfrm>
            <a:off x="5624262" y="2719575"/>
            <a:ext cx="455959" cy="504884"/>
          </a:xfrm>
          <a:custGeom>
            <a:avLst/>
            <a:gdLst/>
            <a:ahLst/>
            <a:cxnLst/>
            <a:rect l="l" t="t" r="r" b="b"/>
            <a:pathLst>
              <a:path w="2890784" h="3200962">
                <a:moveTo>
                  <a:pt x="1107828" y="2097026"/>
                </a:moveTo>
                <a:cubicBezTo>
                  <a:pt x="1025313" y="2097026"/>
                  <a:pt x="958422" y="2163918"/>
                  <a:pt x="958422" y="2246432"/>
                </a:cubicBezTo>
                <a:cubicBezTo>
                  <a:pt x="958422" y="2302715"/>
                  <a:pt x="989545" y="2351730"/>
                  <a:pt x="1036589" y="2375275"/>
                </a:cubicBezTo>
                <a:lnTo>
                  <a:pt x="985421" y="2684898"/>
                </a:lnTo>
                <a:lnTo>
                  <a:pt x="1230235" y="2684898"/>
                </a:lnTo>
                <a:lnTo>
                  <a:pt x="1179067" y="2375275"/>
                </a:lnTo>
                <a:cubicBezTo>
                  <a:pt x="1226111" y="2351730"/>
                  <a:pt x="1257233" y="2302715"/>
                  <a:pt x="1257233" y="2246432"/>
                </a:cubicBezTo>
                <a:cubicBezTo>
                  <a:pt x="1257233" y="2163918"/>
                  <a:pt x="1190342" y="2097026"/>
                  <a:pt x="1107828" y="2097026"/>
                </a:cubicBezTo>
                <a:close/>
                <a:moveTo>
                  <a:pt x="2199259" y="56"/>
                </a:moveTo>
                <a:cubicBezTo>
                  <a:pt x="2572924" y="-4720"/>
                  <a:pt x="2881009" y="291773"/>
                  <a:pt x="2890561" y="665346"/>
                </a:cubicBezTo>
                <a:lnTo>
                  <a:pt x="2843000" y="666562"/>
                </a:lnTo>
                <a:lnTo>
                  <a:pt x="2890784" y="666562"/>
                </a:lnTo>
                <a:lnTo>
                  <a:pt x="2890784" y="1580962"/>
                </a:lnTo>
                <a:lnTo>
                  <a:pt x="2625345" y="1580962"/>
                </a:lnTo>
                <a:lnTo>
                  <a:pt x="2625345" y="672127"/>
                </a:lnTo>
                <a:lnTo>
                  <a:pt x="2623811" y="672166"/>
                </a:lnTo>
                <a:cubicBezTo>
                  <a:pt x="2617992" y="444585"/>
                  <a:pt x="2430306" y="263961"/>
                  <a:pt x="2202670" y="266871"/>
                </a:cubicBezTo>
                <a:cubicBezTo>
                  <a:pt x="1975033" y="269781"/>
                  <a:pt x="1792025" y="455143"/>
                  <a:pt x="1792025" y="682798"/>
                </a:cubicBezTo>
                <a:lnTo>
                  <a:pt x="1790626" y="682798"/>
                </a:lnTo>
                <a:lnTo>
                  <a:pt x="1790626"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1525187" y="1580962"/>
                </a:lnTo>
                <a:lnTo>
                  <a:pt x="1525187" y="676764"/>
                </a:lnTo>
                <a:lnTo>
                  <a:pt x="1525791" y="676764"/>
                </a:lnTo>
                <a:cubicBezTo>
                  <a:pt x="1528430" y="305830"/>
                  <a:pt x="1827609" y="4806"/>
                  <a:pt x="2199259" y="5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03" name="Freeform 53">
            <a:extLst>
              <a:ext uri="{FF2B5EF4-FFF2-40B4-BE49-F238E27FC236}">
                <a16:creationId xmlns:a16="http://schemas.microsoft.com/office/drawing/2014/main" id="{E7C8BC49-9EE7-604F-20BC-6309D6E9A24A}"/>
              </a:ext>
            </a:extLst>
          </p:cNvPr>
          <p:cNvSpPr/>
          <p:nvPr/>
        </p:nvSpPr>
        <p:spPr>
          <a:xfrm>
            <a:off x="7344196" y="2715863"/>
            <a:ext cx="499664" cy="512309"/>
          </a:xfrm>
          <a:custGeom>
            <a:avLst/>
            <a:gdLst>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38125 w 2305050"/>
              <a:gd name="connsiteY16" fmla="*/ 217170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60071 w 2305050"/>
              <a:gd name="connsiteY16" fmla="*/ 2087575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6647 w 2305050"/>
              <a:gd name="connsiteY16" fmla="*/ 209489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81480 w 2305050"/>
              <a:gd name="connsiteY2" fmla="*/ 476174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04671 w 2305050"/>
              <a:gd name="connsiteY2" fmla="*/ 468859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70609 w 2305050"/>
              <a:gd name="connsiteY3" fmla="*/ 649910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82725 w 2305050"/>
              <a:gd name="connsiteY2" fmla="*/ 494463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294077"/>
              <a:gd name="connsiteY0" fmla="*/ 0 h 2363647"/>
              <a:gd name="connsiteX1" fmla="*/ 760552 w 2294077"/>
              <a:gd name="connsiteY1" fmla="*/ 572947 h 2363647"/>
              <a:gd name="connsiteX2" fmla="*/ 2030273 w 2294077"/>
              <a:gd name="connsiteY2" fmla="*/ 509092 h 2363647"/>
              <a:gd name="connsiteX3" fmla="*/ 2285239 w 2294077"/>
              <a:gd name="connsiteY3" fmla="*/ 657224 h 2363647"/>
              <a:gd name="connsiteX4" fmla="*/ 1132027 w 2294077"/>
              <a:gd name="connsiteY4" fmla="*/ 1020622 h 2363647"/>
              <a:gd name="connsiteX5" fmla="*/ 1617802 w 2294077"/>
              <a:gd name="connsiteY5" fmla="*/ 1544497 h 2363647"/>
              <a:gd name="connsiteX6" fmla="*/ 2065477 w 2294077"/>
              <a:gd name="connsiteY6" fmla="*/ 1544497 h 2363647"/>
              <a:gd name="connsiteX7" fmla="*/ 2294077 w 2294077"/>
              <a:gd name="connsiteY7" fmla="*/ 1734997 h 2363647"/>
              <a:gd name="connsiteX8" fmla="*/ 1827352 w 2294077"/>
              <a:gd name="connsiteY8" fmla="*/ 1868347 h 2363647"/>
              <a:gd name="connsiteX9" fmla="*/ 1998802 w 2294077"/>
              <a:gd name="connsiteY9" fmla="*/ 2115997 h 2363647"/>
              <a:gd name="connsiteX10" fmla="*/ 1722577 w 2294077"/>
              <a:gd name="connsiteY10" fmla="*/ 1982647 h 2363647"/>
              <a:gd name="connsiteX11" fmla="*/ 1532077 w 2294077"/>
              <a:gd name="connsiteY11" fmla="*/ 2363647 h 2363647"/>
              <a:gd name="connsiteX12" fmla="*/ 1303477 w 2294077"/>
              <a:gd name="connsiteY12" fmla="*/ 2144572 h 2363647"/>
              <a:gd name="connsiteX13" fmla="*/ 1436827 w 2294077"/>
              <a:gd name="connsiteY13" fmla="*/ 1782622 h 2363647"/>
              <a:gd name="connsiteX14" fmla="*/ 912952 w 2294077"/>
              <a:gd name="connsiteY14" fmla="*/ 1201597 h 2363647"/>
              <a:gd name="connsiteX15" fmla="*/ 403784 w 2294077"/>
              <a:gd name="connsiteY15" fmla="*/ 2316707 h 2363647"/>
              <a:gd name="connsiteX16" fmla="*/ 282017 w 2294077"/>
              <a:gd name="connsiteY16" fmla="*/ 2047340 h 2363647"/>
              <a:gd name="connsiteX17" fmla="*/ 509244 w 2294077"/>
              <a:gd name="connsiteY17" fmla="*/ 761923 h 2363647"/>
              <a:gd name="connsiteX18" fmla="*/ 0 w 2294077"/>
              <a:gd name="connsiteY18" fmla="*/ 0 h 2363647"/>
              <a:gd name="connsiteX0" fmla="*/ 6569 w 2300646"/>
              <a:gd name="connsiteY0" fmla="*/ 0 h 2363647"/>
              <a:gd name="connsiteX1" fmla="*/ 767121 w 2300646"/>
              <a:gd name="connsiteY1" fmla="*/ 572947 h 2363647"/>
              <a:gd name="connsiteX2" fmla="*/ 2036842 w 2300646"/>
              <a:gd name="connsiteY2" fmla="*/ 509092 h 2363647"/>
              <a:gd name="connsiteX3" fmla="*/ 2291808 w 2300646"/>
              <a:gd name="connsiteY3" fmla="*/ 657224 h 2363647"/>
              <a:gd name="connsiteX4" fmla="*/ 1138596 w 2300646"/>
              <a:gd name="connsiteY4" fmla="*/ 1020622 h 2363647"/>
              <a:gd name="connsiteX5" fmla="*/ 1624371 w 2300646"/>
              <a:gd name="connsiteY5" fmla="*/ 1544497 h 2363647"/>
              <a:gd name="connsiteX6" fmla="*/ 2072046 w 2300646"/>
              <a:gd name="connsiteY6" fmla="*/ 1544497 h 2363647"/>
              <a:gd name="connsiteX7" fmla="*/ 2300646 w 2300646"/>
              <a:gd name="connsiteY7" fmla="*/ 1734997 h 2363647"/>
              <a:gd name="connsiteX8" fmla="*/ 1833921 w 2300646"/>
              <a:gd name="connsiteY8" fmla="*/ 1868347 h 2363647"/>
              <a:gd name="connsiteX9" fmla="*/ 2005371 w 2300646"/>
              <a:gd name="connsiteY9" fmla="*/ 2115997 h 2363647"/>
              <a:gd name="connsiteX10" fmla="*/ 1729146 w 2300646"/>
              <a:gd name="connsiteY10" fmla="*/ 1982647 h 2363647"/>
              <a:gd name="connsiteX11" fmla="*/ 1538646 w 2300646"/>
              <a:gd name="connsiteY11" fmla="*/ 2363647 h 2363647"/>
              <a:gd name="connsiteX12" fmla="*/ 1310046 w 2300646"/>
              <a:gd name="connsiteY12" fmla="*/ 2144572 h 2363647"/>
              <a:gd name="connsiteX13" fmla="*/ 1443396 w 2300646"/>
              <a:gd name="connsiteY13" fmla="*/ 1782622 h 2363647"/>
              <a:gd name="connsiteX14" fmla="*/ 919521 w 2300646"/>
              <a:gd name="connsiteY14" fmla="*/ 1201597 h 2363647"/>
              <a:gd name="connsiteX15" fmla="*/ 410353 w 2300646"/>
              <a:gd name="connsiteY15" fmla="*/ 2316707 h 2363647"/>
              <a:gd name="connsiteX16" fmla="*/ 288586 w 2300646"/>
              <a:gd name="connsiteY16" fmla="*/ 2047340 h 2363647"/>
              <a:gd name="connsiteX17" fmla="*/ 515813 w 2300646"/>
              <a:gd name="connsiteY17" fmla="*/ 761923 h 2363647"/>
              <a:gd name="connsiteX18" fmla="*/ 6569 w 2300646"/>
              <a:gd name="connsiteY18" fmla="*/ 0 h 2363647"/>
              <a:gd name="connsiteX0" fmla="*/ 6569 w 2300646"/>
              <a:gd name="connsiteY0" fmla="*/ 5505 h 2369152"/>
              <a:gd name="connsiteX1" fmla="*/ 767121 w 2300646"/>
              <a:gd name="connsiteY1" fmla="*/ 578452 h 2369152"/>
              <a:gd name="connsiteX2" fmla="*/ 2036842 w 2300646"/>
              <a:gd name="connsiteY2" fmla="*/ 514597 h 2369152"/>
              <a:gd name="connsiteX3" fmla="*/ 2291808 w 2300646"/>
              <a:gd name="connsiteY3" fmla="*/ 662729 h 2369152"/>
              <a:gd name="connsiteX4" fmla="*/ 1138596 w 2300646"/>
              <a:gd name="connsiteY4" fmla="*/ 1026127 h 2369152"/>
              <a:gd name="connsiteX5" fmla="*/ 1624371 w 2300646"/>
              <a:gd name="connsiteY5" fmla="*/ 1550002 h 2369152"/>
              <a:gd name="connsiteX6" fmla="*/ 2072046 w 2300646"/>
              <a:gd name="connsiteY6" fmla="*/ 1550002 h 2369152"/>
              <a:gd name="connsiteX7" fmla="*/ 2300646 w 2300646"/>
              <a:gd name="connsiteY7" fmla="*/ 1740502 h 2369152"/>
              <a:gd name="connsiteX8" fmla="*/ 1833921 w 2300646"/>
              <a:gd name="connsiteY8" fmla="*/ 1873852 h 2369152"/>
              <a:gd name="connsiteX9" fmla="*/ 2005371 w 2300646"/>
              <a:gd name="connsiteY9" fmla="*/ 2121502 h 2369152"/>
              <a:gd name="connsiteX10" fmla="*/ 1729146 w 2300646"/>
              <a:gd name="connsiteY10" fmla="*/ 1988152 h 2369152"/>
              <a:gd name="connsiteX11" fmla="*/ 1538646 w 2300646"/>
              <a:gd name="connsiteY11" fmla="*/ 2369152 h 2369152"/>
              <a:gd name="connsiteX12" fmla="*/ 1310046 w 2300646"/>
              <a:gd name="connsiteY12" fmla="*/ 2150077 h 2369152"/>
              <a:gd name="connsiteX13" fmla="*/ 1443396 w 2300646"/>
              <a:gd name="connsiteY13" fmla="*/ 1788127 h 2369152"/>
              <a:gd name="connsiteX14" fmla="*/ 919521 w 2300646"/>
              <a:gd name="connsiteY14" fmla="*/ 1207102 h 2369152"/>
              <a:gd name="connsiteX15" fmla="*/ 410353 w 2300646"/>
              <a:gd name="connsiteY15" fmla="*/ 2322212 h 2369152"/>
              <a:gd name="connsiteX16" fmla="*/ 288586 w 2300646"/>
              <a:gd name="connsiteY16" fmla="*/ 2052845 h 2369152"/>
              <a:gd name="connsiteX17" fmla="*/ 515813 w 2300646"/>
              <a:gd name="connsiteY17" fmla="*/ 767428 h 2369152"/>
              <a:gd name="connsiteX18" fmla="*/ 6569 w 2300646"/>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24119 w 2305244"/>
              <a:gd name="connsiteY14" fmla="*/ 1207102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73597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513830 w 2305244"/>
              <a:gd name="connsiteY13" fmla="*/ 1784469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50914 w 2305244"/>
              <a:gd name="connsiteY5" fmla="*/ 1597551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32752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24192 w 2305244"/>
              <a:gd name="connsiteY17" fmla="*/ 1641442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02246 w 2305244"/>
              <a:gd name="connsiteY17" fmla="*/ 1579262 h 2369152"/>
              <a:gd name="connsiteX0" fmla="*/ 2275983 w 2296406"/>
              <a:gd name="connsiteY0" fmla="*/ 1747817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7707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57695 w 2296406"/>
              <a:gd name="connsiteY0" fmla="*/ 1755133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9145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80482 w 2296406"/>
              <a:gd name="connsiteY5" fmla="*/ 2120816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54521"/>
              <a:gd name="connsiteX1" fmla="*/ 1838519 w 2296406"/>
              <a:gd name="connsiteY1" fmla="*/ 1873852 h 2354521"/>
              <a:gd name="connsiteX2" fmla="*/ 2009969 w 2296406"/>
              <a:gd name="connsiteY2" fmla="*/ 2121502 h 2354521"/>
              <a:gd name="connsiteX3" fmla="*/ 1733744 w 2296406"/>
              <a:gd name="connsiteY3" fmla="*/ 1988152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38519 w 2296406"/>
              <a:gd name="connsiteY1" fmla="*/ 1873852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91681 w 2296406"/>
              <a:gd name="connsiteY2" fmla="*/ 2136133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42887 w 2296406"/>
              <a:gd name="connsiteY2" fmla="*/ 2194655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3889 w 2296406"/>
              <a:gd name="connsiteY1" fmla="*/ 183727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7546 w 2296406"/>
              <a:gd name="connsiteY1" fmla="*/ 1826304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96406" h="2354521">
                <a:moveTo>
                  <a:pt x="2279640" y="1747818"/>
                </a:moveTo>
                <a:lnTo>
                  <a:pt x="1827546" y="1826304"/>
                </a:lnTo>
                <a:cubicBezTo>
                  <a:pt x="1873723" y="1907635"/>
                  <a:pt x="1985737" y="2047488"/>
                  <a:pt x="1955104" y="2095900"/>
                </a:cubicBezTo>
                <a:cubicBezTo>
                  <a:pt x="1897166" y="2139232"/>
                  <a:pt x="1773393" y="2006999"/>
                  <a:pt x="1682537" y="1962549"/>
                </a:cubicBezTo>
                <a:lnTo>
                  <a:pt x="1528613" y="2354521"/>
                </a:lnTo>
                <a:lnTo>
                  <a:pt x="1380482" y="2120816"/>
                </a:lnTo>
                <a:lnTo>
                  <a:pt x="1495542" y="1788127"/>
                </a:lnTo>
                <a:lnTo>
                  <a:pt x="909489" y="1225390"/>
                </a:lnTo>
                <a:lnTo>
                  <a:pt x="414951" y="2322212"/>
                </a:lnTo>
                <a:lnTo>
                  <a:pt x="293184" y="2052845"/>
                </a:lnTo>
                <a:lnTo>
                  <a:pt x="520411" y="767428"/>
                </a:lnTo>
                <a:cubicBezTo>
                  <a:pt x="325060" y="542715"/>
                  <a:pt x="-71458" y="102202"/>
                  <a:pt x="11167" y="5505"/>
                </a:cubicBezTo>
                <a:cubicBezTo>
                  <a:pt x="111065" y="-52229"/>
                  <a:pt x="554777" y="358209"/>
                  <a:pt x="771719" y="578452"/>
                </a:cubicBezTo>
                <a:lnTo>
                  <a:pt x="2041440" y="514597"/>
                </a:lnTo>
                <a:lnTo>
                  <a:pt x="2296406" y="662729"/>
                </a:lnTo>
                <a:lnTo>
                  <a:pt x="1124906" y="1004182"/>
                </a:lnTo>
                <a:lnTo>
                  <a:pt x="1676517" y="1608523"/>
                </a:lnTo>
                <a:cubicBezTo>
                  <a:pt x="1795262" y="1589016"/>
                  <a:pt x="2094931" y="1557316"/>
                  <a:pt x="2094931" y="1557316"/>
                </a:cubicBezTo>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04" name="Block Arc 10">
            <a:extLst>
              <a:ext uri="{FF2B5EF4-FFF2-40B4-BE49-F238E27FC236}">
                <a16:creationId xmlns:a16="http://schemas.microsoft.com/office/drawing/2014/main" id="{2BBE0075-D93C-BD4C-5131-C44938974CAC}"/>
              </a:ext>
            </a:extLst>
          </p:cNvPr>
          <p:cNvSpPr/>
          <p:nvPr/>
        </p:nvSpPr>
        <p:spPr>
          <a:xfrm>
            <a:off x="8172425" y="4861889"/>
            <a:ext cx="614525" cy="416246"/>
          </a:xfrm>
          <a:custGeom>
            <a:avLst/>
            <a:gdLst/>
            <a:ahLst/>
            <a:cxnLst/>
            <a:rect l="l" t="t" r="r" b="b"/>
            <a:pathLst>
              <a:path w="3219104" h="2180445">
                <a:moveTo>
                  <a:pt x="631935" y="660566"/>
                </a:moveTo>
                <a:cubicBezTo>
                  <a:pt x="582229" y="660566"/>
                  <a:pt x="541935" y="700860"/>
                  <a:pt x="541935" y="750566"/>
                </a:cubicBezTo>
                <a:cubicBezTo>
                  <a:pt x="541935" y="800272"/>
                  <a:pt x="582229" y="840566"/>
                  <a:pt x="631935" y="840566"/>
                </a:cubicBezTo>
                <a:cubicBezTo>
                  <a:pt x="681641" y="840566"/>
                  <a:pt x="721935" y="800272"/>
                  <a:pt x="721935" y="750566"/>
                </a:cubicBezTo>
                <a:cubicBezTo>
                  <a:pt x="721935" y="700860"/>
                  <a:pt x="681641" y="660566"/>
                  <a:pt x="631935" y="660566"/>
                </a:cubicBezTo>
                <a:close/>
                <a:moveTo>
                  <a:pt x="2920524" y="132986"/>
                </a:moveTo>
                <a:cubicBezTo>
                  <a:pt x="2884582" y="132986"/>
                  <a:pt x="2855445" y="171564"/>
                  <a:pt x="2855445" y="219152"/>
                </a:cubicBezTo>
                <a:cubicBezTo>
                  <a:pt x="2855445" y="266740"/>
                  <a:pt x="2884582" y="305318"/>
                  <a:pt x="2920524" y="305318"/>
                </a:cubicBezTo>
                <a:cubicBezTo>
                  <a:pt x="2956466" y="305318"/>
                  <a:pt x="2985603" y="266740"/>
                  <a:pt x="2985603" y="219152"/>
                </a:cubicBezTo>
                <a:cubicBezTo>
                  <a:pt x="2985603" y="171564"/>
                  <a:pt x="2956466" y="132986"/>
                  <a:pt x="2920524" y="132986"/>
                </a:cubicBezTo>
                <a:close/>
                <a:moveTo>
                  <a:pt x="1840097" y="123357"/>
                </a:moveTo>
                <a:cubicBezTo>
                  <a:pt x="1690593" y="125267"/>
                  <a:pt x="1541569" y="163386"/>
                  <a:pt x="1407089" y="237534"/>
                </a:cubicBezTo>
                <a:lnTo>
                  <a:pt x="1442443" y="299445"/>
                </a:lnTo>
                <a:cubicBezTo>
                  <a:pt x="1690026" y="162934"/>
                  <a:pt x="1991162" y="159087"/>
                  <a:pt x="2242273" y="289227"/>
                </a:cubicBezTo>
                <a:lnTo>
                  <a:pt x="2275978" y="226435"/>
                </a:lnTo>
                <a:cubicBezTo>
                  <a:pt x="2139582" y="155746"/>
                  <a:pt x="1989600" y="121447"/>
                  <a:pt x="1840097" y="123357"/>
                </a:cubicBezTo>
                <a:close/>
                <a:moveTo>
                  <a:pt x="1808744" y="1233"/>
                </a:moveTo>
                <a:cubicBezTo>
                  <a:pt x="2156106" y="-14520"/>
                  <a:pt x="2554236" y="122009"/>
                  <a:pt x="2727916" y="332053"/>
                </a:cubicBezTo>
                <a:lnTo>
                  <a:pt x="2797407" y="426906"/>
                </a:lnTo>
                <a:cubicBezTo>
                  <a:pt x="2816730" y="407744"/>
                  <a:pt x="2822914" y="396798"/>
                  <a:pt x="2848347" y="374270"/>
                </a:cubicBezTo>
                <a:cubicBezTo>
                  <a:pt x="2789714" y="335227"/>
                  <a:pt x="2770554" y="301522"/>
                  <a:pt x="2770554" y="211287"/>
                </a:cubicBezTo>
                <a:cubicBezTo>
                  <a:pt x="2770554" y="109060"/>
                  <a:pt x="2826850" y="34523"/>
                  <a:pt x="2918697" y="33333"/>
                </a:cubicBezTo>
                <a:cubicBezTo>
                  <a:pt x="3010544" y="32143"/>
                  <a:pt x="3068737" y="122977"/>
                  <a:pt x="3064459" y="218431"/>
                </a:cubicBezTo>
                <a:cubicBezTo>
                  <a:pt x="3062319" y="266188"/>
                  <a:pt x="3063213" y="242475"/>
                  <a:pt x="3054577" y="285936"/>
                </a:cubicBezTo>
                <a:cubicBezTo>
                  <a:pt x="3088600" y="260795"/>
                  <a:pt x="3146396" y="297212"/>
                  <a:pt x="3198377" y="27802"/>
                </a:cubicBezTo>
                <a:cubicBezTo>
                  <a:pt x="3270974" y="270322"/>
                  <a:pt x="3142267" y="378871"/>
                  <a:pt x="2977023" y="405424"/>
                </a:cubicBezTo>
                <a:cubicBezTo>
                  <a:pt x="2937650" y="455263"/>
                  <a:pt x="2906651" y="507366"/>
                  <a:pt x="2854455" y="531728"/>
                </a:cubicBezTo>
                <a:cubicBezTo>
                  <a:pt x="2854593" y="531917"/>
                  <a:pt x="2854687" y="532126"/>
                  <a:pt x="2854781" y="532336"/>
                </a:cubicBezTo>
                <a:lnTo>
                  <a:pt x="2914835" y="719911"/>
                </a:lnTo>
                <a:cubicBezTo>
                  <a:pt x="2982387" y="1030651"/>
                  <a:pt x="2875068" y="1334999"/>
                  <a:pt x="2751965" y="1458417"/>
                </a:cubicBezTo>
                <a:cubicBezTo>
                  <a:pt x="2718119" y="1752479"/>
                  <a:pt x="2636178" y="1904762"/>
                  <a:pt x="2564924" y="2133185"/>
                </a:cubicBezTo>
                <a:cubicBezTo>
                  <a:pt x="2548001" y="2174319"/>
                  <a:pt x="2290597" y="2162941"/>
                  <a:pt x="2284362" y="2130560"/>
                </a:cubicBezTo>
                <a:cubicBezTo>
                  <a:pt x="2253189" y="1989654"/>
                  <a:pt x="2205984" y="1832997"/>
                  <a:pt x="2190842" y="1681589"/>
                </a:cubicBezTo>
                <a:cubicBezTo>
                  <a:pt x="1937891" y="1727975"/>
                  <a:pt x="1628829" y="1727099"/>
                  <a:pt x="1429318" y="1710471"/>
                </a:cubicBezTo>
                <a:cubicBezTo>
                  <a:pt x="1387456" y="1891634"/>
                  <a:pt x="1268107" y="2057044"/>
                  <a:pt x="1143413" y="2180445"/>
                </a:cubicBezTo>
                <a:lnTo>
                  <a:pt x="943012" y="2180445"/>
                </a:lnTo>
                <a:cubicBezTo>
                  <a:pt x="894916" y="2170818"/>
                  <a:pt x="902932" y="1825120"/>
                  <a:pt x="910948" y="1650083"/>
                </a:cubicBezTo>
                <a:cubicBezTo>
                  <a:pt x="600994" y="1508303"/>
                  <a:pt x="-80369" y="1319263"/>
                  <a:pt x="7807" y="838786"/>
                </a:cubicBezTo>
                <a:cubicBezTo>
                  <a:pt x="13151" y="796777"/>
                  <a:pt x="184160" y="802028"/>
                  <a:pt x="275009" y="799402"/>
                </a:cubicBezTo>
                <a:cubicBezTo>
                  <a:pt x="369419" y="659373"/>
                  <a:pt x="418407" y="582356"/>
                  <a:pt x="555570" y="465957"/>
                </a:cubicBezTo>
                <a:cubicBezTo>
                  <a:pt x="547554" y="374062"/>
                  <a:pt x="496786" y="206026"/>
                  <a:pt x="531522" y="190273"/>
                </a:cubicBezTo>
                <a:cubicBezTo>
                  <a:pt x="764877" y="64246"/>
                  <a:pt x="803177" y="250661"/>
                  <a:pt x="924308" y="355683"/>
                </a:cubicBezTo>
                <a:cubicBezTo>
                  <a:pt x="1130053" y="143013"/>
                  <a:pt x="1554903" y="11735"/>
                  <a:pt x="1808744" y="123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05" name="Freeform 55">
            <a:extLst>
              <a:ext uri="{FF2B5EF4-FFF2-40B4-BE49-F238E27FC236}">
                <a16:creationId xmlns:a16="http://schemas.microsoft.com/office/drawing/2014/main" id="{9B7840F1-3EAA-37CC-D5B7-3AEF66AB9C2B}"/>
              </a:ext>
            </a:extLst>
          </p:cNvPr>
          <p:cNvSpPr/>
          <p:nvPr/>
        </p:nvSpPr>
        <p:spPr>
          <a:xfrm>
            <a:off x="1636557" y="2584665"/>
            <a:ext cx="316162" cy="774705"/>
          </a:xfrm>
          <a:custGeom>
            <a:avLst/>
            <a:gdLst/>
            <a:ahLst/>
            <a:cxnLst/>
            <a:rect l="l" t="t" r="r" b="b"/>
            <a:pathLst>
              <a:path w="1060423" h="2598393">
                <a:moveTo>
                  <a:pt x="511607" y="1989888"/>
                </a:moveTo>
                <a:cubicBezTo>
                  <a:pt x="421916" y="2038892"/>
                  <a:pt x="392123" y="2248491"/>
                  <a:pt x="577615" y="2379095"/>
                </a:cubicBezTo>
                <a:cubicBezTo>
                  <a:pt x="531205" y="2257454"/>
                  <a:pt x="562054" y="2197447"/>
                  <a:pt x="592034" y="2136572"/>
                </a:cubicBezTo>
                <a:cubicBezTo>
                  <a:pt x="592534" y="2167519"/>
                  <a:pt x="560915" y="2234057"/>
                  <a:pt x="638675" y="2272816"/>
                </a:cubicBezTo>
                <a:cubicBezTo>
                  <a:pt x="602283" y="2156226"/>
                  <a:pt x="756001" y="2119500"/>
                  <a:pt x="594605" y="1990756"/>
                </a:cubicBezTo>
                <a:cubicBezTo>
                  <a:pt x="828052" y="2024484"/>
                  <a:pt x="759407" y="2143283"/>
                  <a:pt x="814896" y="2262952"/>
                </a:cubicBezTo>
                <a:cubicBezTo>
                  <a:pt x="774295" y="2270013"/>
                  <a:pt x="715464" y="2161619"/>
                  <a:pt x="728685" y="2212952"/>
                </a:cubicBezTo>
                <a:cubicBezTo>
                  <a:pt x="798068" y="2415798"/>
                  <a:pt x="590532" y="2421590"/>
                  <a:pt x="656442" y="2598393"/>
                </a:cubicBezTo>
                <a:cubicBezTo>
                  <a:pt x="451592" y="2586815"/>
                  <a:pt x="511509" y="2396411"/>
                  <a:pt x="415171" y="2350110"/>
                </a:cubicBezTo>
                <a:cubicBezTo>
                  <a:pt x="389023" y="2345435"/>
                  <a:pt x="357666" y="2366802"/>
                  <a:pt x="415723" y="2461957"/>
                </a:cubicBezTo>
                <a:cubicBezTo>
                  <a:pt x="77590" y="2209980"/>
                  <a:pt x="314998" y="2004011"/>
                  <a:pt x="511607" y="1989888"/>
                </a:cubicBezTo>
                <a:close/>
                <a:moveTo>
                  <a:pt x="344786" y="1884983"/>
                </a:moveTo>
                <a:lnTo>
                  <a:pt x="722598" y="1884983"/>
                </a:lnTo>
                <a:cubicBezTo>
                  <a:pt x="716460" y="1906965"/>
                  <a:pt x="711917" y="1928321"/>
                  <a:pt x="707988" y="1948728"/>
                </a:cubicBezTo>
                <a:lnTo>
                  <a:pt x="357819" y="1948059"/>
                </a:lnTo>
                <a:close/>
                <a:moveTo>
                  <a:pt x="530212" y="651224"/>
                </a:moveTo>
                <a:cubicBezTo>
                  <a:pt x="585486" y="651224"/>
                  <a:pt x="630294" y="696033"/>
                  <a:pt x="630294" y="751307"/>
                </a:cubicBezTo>
                <a:cubicBezTo>
                  <a:pt x="630294" y="806581"/>
                  <a:pt x="585486" y="851389"/>
                  <a:pt x="530212" y="851389"/>
                </a:cubicBezTo>
                <a:cubicBezTo>
                  <a:pt x="474938" y="851389"/>
                  <a:pt x="430129" y="806581"/>
                  <a:pt x="430129" y="751307"/>
                </a:cubicBezTo>
                <a:cubicBezTo>
                  <a:pt x="430129" y="696033"/>
                  <a:pt x="474938" y="651224"/>
                  <a:pt x="530212" y="651224"/>
                </a:cubicBezTo>
                <a:close/>
                <a:moveTo>
                  <a:pt x="530212" y="551141"/>
                </a:moveTo>
                <a:cubicBezTo>
                  <a:pt x="419664" y="551141"/>
                  <a:pt x="330046" y="640759"/>
                  <a:pt x="330046" y="751307"/>
                </a:cubicBezTo>
                <a:cubicBezTo>
                  <a:pt x="330046" y="861855"/>
                  <a:pt x="419664" y="951472"/>
                  <a:pt x="530212" y="951472"/>
                </a:cubicBezTo>
                <a:cubicBezTo>
                  <a:pt x="640760" y="951472"/>
                  <a:pt x="730377" y="861855"/>
                  <a:pt x="730377" y="751307"/>
                </a:cubicBezTo>
                <a:cubicBezTo>
                  <a:pt x="730377" y="640759"/>
                  <a:pt x="640760" y="551141"/>
                  <a:pt x="530212" y="551141"/>
                </a:cubicBezTo>
                <a:close/>
                <a:moveTo>
                  <a:pt x="286245" y="353827"/>
                </a:moveTo>
                <a:cubicBezTo>
                  <a:pt x="438132" y="439406"/>
                  <a:pt x="623290" y="440561"/>
                  <a:pt x="776100" y="356932"/>
                </a:cubicBezTo>
                <a:cubicBezTo>
                  <a:pt x="941305" y="720175"/>
                  <a:pt x="898096" y="1115325"/>
                  <a:pt x="825241" y="1447764"/>
                </a:cubicBezTo>
                <a:lnTo>
                  <a:pt x="1060423" y="1673413"/>
                </a:lnTo>
                <a:lnTo>
                  <a:pt x="1021935" y="1978110"/>
                </a:lnTo>
                <a:lnTo>
                  <a:pt x="745125" y="1786699"/>
                </a:lnTo>
                <a:lnTo>
                  <a:pt x="734250" y="1834148"/>
                </a:lnTo>
                <a:lnTo>
                  <a:pt x="332991" y="1834148"/>
                </a:lnTo>
                <a:cubicBezTo>
                  <a:pt x="330005" y="1820736"/>
                  <a:pt x="326662" y="1807037"/>
                  <a:pt x="323192" y="1793020"/>
                </a:cubicBezTo>
                <a:lnTo>
                  <a:pt x="38489" y="1989888"/>
                </a:lnTo>
                <a:lnTo>
                  <a:pt x="0" y="1685191"/>
                </a:lnTo>
                <a:lnTo>
                  <a:pt x="237343" y="1457469"/>
                </a:lnTo>
                <a:lnTo>
                  <a:pt x="238009" y="1459571"/>
                </a:lnTo>
                <a:lnTo>
                  <a:pt x="242012" y="1446515"/>
                </a:lnTo>
                <a:cubicBezTo>
                  <a:pt x="171205" y="1115067"/>
                  <a:pt x="127758" y="714059"/>
                  <a:pt x="286245" y="353827"/>
                </a:cubicBezTo>
                <a:close/>
                <a:moveTo>
                  <a:pt x="527942" y="0"/>
                </a:moveTo>
                <a:cubicBezTo>
                  <a:pt x="622760" y="95693"/>
                  <a:pt x="695048" y="196745"/>
                  <a:pt x="748164" y="301374"/>
                </a:cubicBezTo>
                <a:cubicBezTo>
                  <a:pt x="612692" y="376844"/>
                  <a:pt x="447588" y="375495"/>
                  <a:pt x="312997" y="298024"/>
                </a:cubicBezTo>
                <a:cubicBezTo>
                  <a:pt x="364591" y="193505"/>
                  <a:pt x="435080" y="93397"/>
                  <a:pt x="52794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06" name="Round Same Side Corner Rectangle 36">
            <a:extLst>
              <a:ext uri="{FF2B5EF4-FFF2-40B4-BE49-F238E27FC236}">
                <a16:creationId xmlns:a16="http://schemas.microsoft.com/office/drawing/2014/main" id="{33B0E780-77D5-E058-D70E-17215439D655}"/>
              </a:ext>
            </a:extLst>
          </p:cNvPr>
          <p:cNvSpPr/>
          <p:nvPr/>
        </p:nvSpPr>
        <p:spPr>
          <a:xfrm>
            <a:off x="6422557" y="2743013"/>
            <a:ext cx="579306" cy="458009"/>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207" name="Oval 21">
            <a:extLst>
              <a:ext uri="{FF2B5EF4-FFF2-40B4-BE49-F238E27FC236}">
                <a16:creationId xmlns:a16="http://schemas.microsoft.com/office/drawing/2014/main" id="{7944E87B-33DB-660A-C759-CD1CA29F5B77}"/>
              </a:ext>
            </a:extLst>
          </p:cNvPr>
          <p:cNvSpPr>
            <a:spLocks noChangeAspect="1"/>
          </p:cNvSpPr>
          <p:nvPr/>
        </p:nvSpPr>
        <p:spPr>
          <a:xfrm>
            <a:off x="4265357" y="4829553"/>
            <a:ext cx="476931" cy="480914"/>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208" name="Oval 32">
            <a:extLst>
              <a:ext uri="{FF2B5EF4-FFF2-40B4-BE49-F238E27FC236}">
                <a16:creationId xmlns:a16="http://schemas.microsoft.com/office/drawing/2014/main" id="{0C75B719-4DAE-E9D1-3825-D21F5259925A}"/>
              </a:ext>
            </a:extLst>
          </p:cNvPr>
          <p:cNvSpPr/>
          <p:nvPr/>
        </p:nvSpPr>
        <p:spPr>
          <a:xfrm>
            <a:off x="6521165" y="4796848"/>
            <a:ext cx="454128" cy="546324"/>
          </a:xfrm>
          <a:custGeom>
            <a:avLst/>
            <a:gdLst/>
            <a:ahLst/>
            <a:cxnLst/>
            <a:rect l="l" t="t" r="r" b="b"/>
            <a:pathLst>
              <a:path w="2671236" h="3213546">
                <a:moveTo>
                  <a:pt x="1336943" y="151152"/>
                </a:moveTo>
                <a:cubicBezTo>
                  <a:pt x="1223677" y="151152"/>
                  <a:pt x="1131857" y="242973"/>
                  <a:pt x="1131857" y="356239"/>
                </a:cubicBezTo>
                <a:cubicBezTo>
                  <a:pt x="1131857" y="469506"/>
                  <a:pt x="1223677" y="561326"/>
                  <a:pt x="1336943" y="561326"/>
                </a:cubicBezTo>
                <a:cubicBezTo>
                  <a:pt x="1450210" y="561326"/>
                  <a:pt x="1542030" y="469506"/>
                  <a:pt x="1542030" y="356239"/>
                </a:cubicBezTo>
                <a:cubicBezTo>
                  <a:pt x="1542030" y="242973"/>
                  <a:pt x="1450210" y="151152"/>
                  <a:pt x="1336943" y="151152"/>
                </a:cubicBezTo>
                <a:close/>
                <a:moveTo>
                  <a:pt x="1336943" y="0"/>
                </a:moveTo>
                <a:cubicBezTo>
                  <a:pt x="1533689" y="0"/>
                  <a:pt x="1693182" y="159493"/>
                  <a:pt x="1693182" y="356239"/>
                </a:cubicBezTo>
                <a:cubicBezTo>
                  <a:pt x="1693182" y="499348"/>
                  <a:pt x="1608797" y="622748"/>
                  <a:pt x="1486649" y="678491"/>
                </a:cubicBezTo>
                <a:lnTo>
                  <a:pt x="1504985" y="861628"/>
                </a:lnTo>
                <a:lnTo>
                  <a:pt x="2050955" y="861628"/>
                </a:lnTo>
                <a:cubicBezTo>
                  <a:pt x="2073924" y="808095"/>
                  <a:pt x="2127168" y="770742"/>
                  <a:pt x="2189136" y="770742"/>
                </a:cubicBezTo>
                <a:cubicBezTo>
                  <a:pt x="2272476" y="770742"/>
                  <a:pt x="2340037" y="838303"/>
                  <a:pt x="2340037" y="921643"/>
                </a:cubicBezTo>
                <a:cubicBezTo>
                  <a:pt x="2340037" y="1004983"/>
                  <a:pt x="2272476" y="1072544"/>
                  <a:pt x="2189136" y="1072544"/>
                </a:cubicBezTo>
                <a:cubicBezTo>
                  <a:pt x="2127168" y="1072544"/>
                  <a:pt x="2073924" y="1035191"/>
                  <a:pt x="2050955" y="981658"/>
                </a:cubicBezTo>
                <a:lnTo>
                  <a:pt x="1517002" y="981658"/>
                </a:lnTo>
                <a:lnTo>
                  <a:pt x="1678124" y="2590970"/>
                </a:lnTo>
                <a:cubicBezTo>
                  <a:pt x="2063444" y="2451708"/>
                  <a:pt x="2360829" y="2287813"/>
                  <a:pt x="2381761" y="1860600"/>
                </a:cubicBezTo>
                <a:cubicBezTo>
                  <a:pt x="2329006" y="1862811"/>
                  <a:pt x="2276981" y="1871755"/>
                  <a:pt x="2228094" y="1886075"/>
                </a:cubicBezTo>
                <a:cubicBezTo>
                  <a:pt x="2324645" y="1771974"/>
                  <a:pt x="2415523" y="1665436"/>
                  <a:pt x="2449665" y="1504055"/>
                </a:cubicBezTo>
                <a:cubicBezTo>
                  <a:pt x="2485699" y="1663545"/>
                  <a:pt x="2574685" y="1764408"/>
                  <a:pt x="2671236" y="1886075"/>
                </a:cubicBezTo>
                <a:cubicBezTo>
                  <a:pt x="2622475" y="1872164"/>
                  <a:pt x="2568855" y="1862858"/>
                  <a:pt x="2513341" y="1860541"/>
                </a:cubicBezTo>
                <a:cubicBezTo>
                  <a:pt x="2486075" y="2436981"/>
                  <a:pt x="2151724" y="2992040"/>
                  <a:pt x="1522375" y="3040581"/>
                </a:cubicBezTo>
                <a:cubicBezTo>
                  <a:pt x="1427529" y="3119259"/>
                  <a:pt x="1392747" y="3155891"/>
                  <a:pt x="1336943" y="3213546"/>
                </a:cubicBezTo>
                <a:cubicBezTo>
                  <a:pt x="1284048" y="3153728"/>
                  <a:pt x="1252174" y="3120936"/>
                  <a:pt x="1157234" y="3046101"/>
                </a:cubicBezTo>
                <a:cubicBezTo>
                  <a:pt x="592479" y="2980043"/>
                  <a:pt x="187829" y="2438320"/>
                  <a:pt x="160409" y="1860193"/>
                </a:cubicBezTo>
                <a:cubicBezTo>
                  <a:pt x="105366" y="1862056"/>
                  <a:pt x="50978" y="1871143"/>
                  <a:pt x="0" y="1886075"/>
                </a:cubicBezTo>
                <a:cubicBezTo>
                  <a:pt x="96552" y="1771974"/>
                  <a:pt x="187429" y="1665436"/>
                  <a:pt x="221571" y="1504055"/>
                </a:cubicBezTo>
                <a:cubicBezTo>
                  <a:pt x="257605" y="1663545"/>
                  <a:pt x="346591" y="1764408"/>
                  <a:pt x="443143" y="1886075"/>
                </a:cubicBezTo>
                <a:cubicBezTo>
                  <a:pt x="396276" y="1872705"/>
                  <a:pt x="344922" y="1863589"/>
                  <a:pt x="291687" y="1860996"/>
                </a:cubicBezTo>
                <a:cubicBezTo>
                  <a:pt x="313360" y="2289054"/>
                  <a:pt x="617325" y="2454996"/>
                  <a:pt x="1001768" y="2593980"/>
                </a:cubicBezTo>
                <a:lnTo>
                  <a:pt x="1157883" y="981658"/>
                </a:lnTo>
                <a:lnTo>
                  <a:pt x="666108" y="981658"/>
                </a:lnTo>
                <a:cubicBezTo>
                  <a:pt x="643139" y="1035191"/>
                  <a:pt x="589896" y="1072543"/>
                  <a:pt x="527928" y="1072543"/>
                </a:cubicBezTo>
                <a:cubicBezTo>
                  <a:pt x="444588" y="1072543"/>
                  <a:pt x="377027" y="1004982"/>
                  <a:pt x="377027" y="921642"/>
                </a:cubicBezTo>
                <a:cubicBezTo>
                  <a:pt x="377027" y="838302"/>
                  <a:pt x="444588" y="770741"/>
                  <a:pt x="527928" y="770741"/>
                </a:cubicBezTo>
                <a:cubicBezTo>
                  <a:pt x="589896" y="770741"/>
                  <a:pt x="643141" y="808095"/>
                  <a:pt x="666110" y="861628"/>
                </a:cubicBezTo>
                <a:lnTo>
                  <a:pt x="1169505" y="861628"/>
                </a:lnTo>
                <a:lnTo>
                  <a:pt x="1187237" y="678491"/>
                </a:lnTo>
                <a:cubicBezTo>
                  <a:pt x="1065090" y="622748"/>
                  <a:pt x="980704" y="499348"/>
                  <a:pt x="980704" y="356239"/>
                </a:cubicBezTo>
                <a:cubicBezTo>
                  <a:pt x="980704" y="159493"/>
                  <a:pt x="1140198" y="0"/>
                  <a:pt x="133694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Tree>
    <p:extLst>
      <p:ext uri="{BB962C8B-B14F-4D97-AF65-F5344CB8AC3E}">
        <p14:creationId xmlns:p14="http://schemas.microsoft.com/office/powerpoint/2010/main" val="3852579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70"/>
          <p:cNvSpPr txBox="1"/>
          <p:nvPr/>
        </p:nvSpPr>
        <p:spPr>
          <a:xfrm>
            <a:off x="955700" y="1584000"/>
            <a:ext cx="10280800" cy="1030000"/>
          </a:xfrm>
          <a:prstGeom prst="rect">
            <a:avLst/>
          </a:prstGeom>
          <a:noFill/>
          <a:ln>
            <a:noFill/>
          </a:ln>
        </p:spPr>
        <p:txBody>
          <a:bodyPr spcFirstLastPara="1" wrap="square" lIns="121900" tIns="121900" rIns="121900" bIns="121900" anchor="t" anchorCtr="0">
            <a:noAutofit/>
          </a:bodyPr>
          <a:lstStyle/>
          <a:p>
            <a:pPr algn="r" rtl="1"/>
            <a:r>
              <a:rPr lang="fa-IR" sz="1867" dirty="0">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1198" name="Google Shape;1198;p70"/>
          <p:cNvGrpSpPr/>
          <p:nvPr/>
        </p:nvGrpSpPr>
        <p:grpSpPr>
          <a:xfrm>
            <a:off x="6823520" y="4114315"/>
            <a:ext cx="632392" cy="735055"/>
            <a:chOff x="4727025" y="1332775"/>
            <a:chExt cx="59900" cy="69625"/>
          </a:xfrm>
        </p:grpSpPr>
        <p:sp>
          <p:nvSpPr>
            <p:cNvPr id="1199" name="Google Shape;1199;p70"/>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0" name="Google Shape;1200;p70"/>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01" name="Google Shape;1201;p70"/>
          <p:cNvGrpSpPr/>
          <p:nvPr/>
        </p:nvGrpSpPr>
        <p:grpSpPr>
          <a:xfrm>
            <a:off x="7641729" y="3085787"/>
            <a:ext cx="740871" cy="742708"/>
            <a:chOff x="4820425" y="1329900"/>
            <a:chExt cx="70175" cy="70350"/>
          </a:xfrm>
        </p:grpSpPr>
        <p:sp>
          <p:nvSpPr>
            <p:cNvPr id="1202" name="Google Shape;1202;p70"/>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3" name="Google Shape;1203;p70"/>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4" name="Google Shape;1204;p70"/>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5" name="Google Shape;1205;p70"/>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06" name="Google Shape;1206;p70"/>
          <p:cNvGrpSpPr/>
          <p:nvPr/>
        </p:nvGrpSpPr>
        <p:grpSpPr>
          <a:xfrm>
            <a:off x="8476886" y="3091794"/>
            <a:ext cx="776765" cy="711828"/>
            <a:chOff x="4903200" y="1331525"/>
            <a:chExt cx="73575" cy="67425"/>
          </a:xfrm>
        </p:grpSpPr>
        <p:sp>
          <p:nvSpPr>
            <p:cNvPr id="1207" name="Google Shape;1207;p70"/>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08" name="Google Shape;1208;p70"/>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09" name="Google Shape;1209;p70"/>
          <p:cNvGrpSpPr/>
          <p:nvPr/>
        </p:nvGrpSpPr>
        <p:grpSpPr>
          <a:xfrm>
            <a:off x="7622856" y="4104946"/>
            <a:ext cx="778613" cy="753793"/>
            <a:chOff x="4815575" y="1416800"/>
            <a:chExt cx="73750" cy="71400"/>
          </a:xfrm>
        </p:grpSpPr>
        <p:sp>
          <p:nvSpPr>
            <p:cNvPr id="1210" name="Google Shape;1210;p70"/>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1" name="Google Shape;1211;p70"/>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2" name="Google Shape;1212;p70"/>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13" name="Google Shape;1213;p70"/>
          <p:cNvGrpSpPr/>
          <p:nvPr/>
        </p:nvGrpSpPr>
        <p:grpSpPr>
          <a:xfrm>
            <a:off x="8469232" y="4145195"/>
            <a:ext cx="786531" cy="673293"/>
            <a:chOff x="4902475" y="1418875"/>
            <a:chExt cx="74500" cy="63775"/>
          </a:xfrm>
        </p:grpSpPr>
        <p:sp>
          <p:nvSpPr>
            <p:cNvPr id="1214" name="Google Shape;1214;p70"/>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5" name="Google Shape;1215;p70"/>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16" name="Google Shape;1216;p70"/>
          <p:cNvGrpSpPr/>
          <p:nvPr/>
        </p:nvGrpSpPr>
        <p:grpSpPr>
          <a:xfrm>
            <a:off x="7636186" y="5101334"/>
            <a:ext cx="751956" cy="756169"/>
            <a:chOff x="4818100" y="1507675"/>
            <a:chExt cx="71225" cy="71625"/>
          </a:xfrm>
        </p:grpSpPr>
        <p:sp>
          <p:nvSpPr>
            <p:cNvPr id="1217" name="Google Shape;1217;p70"/>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8" name="Google Shape;1218;p70"/>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19" name="Google Shape;1219;p70"/>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0" name="Google Shape;1220;p70"/>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21" name="Google Shape;1221;p70"/>
          <p:cNvGrpSpPr/>
          <p:nvPr/>
        </p:nvGrpSpPr>
        <p:grpSpPr>
          <a:xfrm>
            <a:off x="6720849" y="5105949"/>
            <a:ext cx="837735" cy="784673"/>
            <a:chOff x="4721450" y="1509475"/>
            <a:chExt cx="79350" cy="74325"/>
          </a:xfrm>
        </p:grpSpPr>
        <p:sp>
          <p:nvSpPr>
            <p:cNvPr id="1222" name="Google Shape;1222;p70"/>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3" name="Google Shape;1223;p70"/>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4" name="Google Shape;1224;p70"/>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5" name="Google Shape;1225;p70"/>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26" name="Google Shape;1226;p70"/>
          <p:cNvGrpSpPr/>
          <p:nvPr/>
        </p:nvGrpSpPr>
        <p:grpSpPr>
          <a:xfrm>
            <a:off x="8514894" y="5085369"/>
            <a:ext cx="742717" cy="750363"/>
            <a:chOff x="4906800" y="1507500"/>
            <a:chExt cx="70350" cy="71075"/>
          </a:xfrm>
        </p:grpSpPr>
        <p:sp>
          <p:nvSpPr>
            <p:cNvPr id="1227" name="Google Shape;1227;p70"/>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8" name="Google Shape;1228;p70"/>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29" name="Google Shape;1229;p70"/>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0" name="Google Shape;1230;p70"/>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1" name="Google Shape;1231;p70"/>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32" name="Google Shape;1232;p70"/>
          <p:cNvGrpSpPr/>
          <p:nvPr/>
        </p:nvGrpSpPr>
        <p:grpSpPr>
          <a:xfrm>
            <a:off x="5898371" y="3121284"/>
            <a:ext cx="690579" cy="690579"/>
            <a:chOff x="3736598" y="2170606"/>
            <a:chExt cx="404889" cy="404889"/>
          </a:xfrm>
        </p:grpSpPr>
        <p:sp>
          <p:nvSpPr>
            <p:cNvPr id="1233" name="Google Shape;1233;p70"/>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4" name="Google Shape;1234;p70"/>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5" name="Google Shape;1235;p70"/>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6" name="Google Shape;1236;p70"/>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37" name="Google Shape;1237;p70"/>
          <p:cNvGrpSpPr/>
          <p:nvPr/>
        </p:nvGrpSpPr>
        <p:grpSpPr>
          <a:xfrm>
            <a:off x="4921119" y="3121415"/>
            <a:ext cx="782648" cy="690320"/>
            <a:chOff x="3161917" y="2170682"/>
            <a:chExt cx="458870" cy="404737"/>
          </a:xfrm>
        </p:grpSpPr>
        <p:sp>
          <p:nvSpPr>
            <p:cNvPr id="1238" name="Google Shape;1238;p70"/>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39" name="Google Shape;1239;p70"/>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0" name="Google Shape;1240;p70"/>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41" name="Google Shape;1241;p70"/>
          <p:cNvGrpSpPr/>
          <p:nvPr/>
        </p:nvGrpSpPr>
        <p:grpSpPr>
          <a:xfrm>
            <a:off x="4951814" y="4136534"/>
            <a:ext cx="721257" cy="690617"/>
            <a:chOff x="3179914" y="2889488"/>
            <a:chExt cx="422876" cy="404911"/>
          </a:xfrm>
        </p:grpSpPr>
        <p:sp>
          <p:nvSpPr>
            <p:cNvPr id="1242" name="Google Shape;1242;p70"/>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3" name="Google Shape;1243;p70"/>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4" name="Google Shape;1244;p70"/>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5" name="Google Shape;1245;p70"/>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6" name="Google Shape;1246;p70"/>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47" name="Google Shape;1247;p70"/>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48" name="Google Shape;1248;p70"/>
          <p:cNvGrpSpPr/>
          <p:nvPr/>
        </p:nvGrpSpPr>
        <p:grpSpPr>
          <a:xfrm>
            <a:off x="5886205" y="4136478"/>
            <a:ext cx="714907" cy="690729"/>
            <a:chOff x="3729467" y="2889422"/>
            <a:chExt cx="419153" cy="404977"/>
          </a:xfrm>
        </p:grpSpPr>
        <p:sp>
          <p:nvSpPr>
            <p:cNvPr id="1249" name="Google Shape;1249;p70"/>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0" name="Google Shape;1250;p70"/>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1" name="Google Shape;1251;p70"/>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2" name="Google Shape;1252;p70"/>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3" name="Google Shape;1253;p70"/>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4" name="Google Shape;1254;p70"/>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5" name="Google Shape;1255;p70"/>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56" name="Google Shape;1256;p70"/>
          <p:cNvGrpSpPr/>
          <p:nvPr/>
        </p:nvGrpSpPr>
        <p:grpSpPr>
          <a:xfrm>
            <a:off x="2602251" y="4594384"/>
            <a:ext cx="1287135" cy="179481"/>
            <a:chOff x="4411970" y="2962952"/>
            <a:chExt cx="706544" cy="104212"/>
          </a:xfrm>
        </p:grpSpPr>
        <p:sp>
          <p:nvSpPr>
            <p:cNvPr id="1257" name="Google Shape;1257;p70"/>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8" name="Google Shape;1258;p70"/>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59" name="Google Shape;1259;p70"/>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0" name="Google Shape;1260;p70"/>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61" name="Google Shape;1261;p70"/>
          <p:cNvGrpSpPr/>
          <p:nvPr/>
        </p:nvGrpSpPr>
        <p:grpSpPr>
          <a:xfrm>
            <a:off x="2602251" y="4054769"/>
            <a:ext cx="1280211" cy="385563"/>
            <a:chOff x="4411970" y="2726085"/>
            <a:chExt cx="643107" cy="193659"/>
          </a:xfrm>
        </p:grpSpPr>
        <p:sp>
          <p:nvSpPr>
            <p:cNvPr id="1262" name="Google Shape;1262;p70"/>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3" name="Google Shape;1263;p70"/>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4" name="Google Shape;1264;p70"/>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65" name="Google Shape;1265;p70"/>
          <p:cNvGrpSpPr/>
          <p:nvPr/>
        </p:nvGrpSpPr>
        <p:grpSpPr>
          <a:xfrm>
            <a:off x="1280247" y="4393867"/>
            <a:ext cx="1082004" cy="336779"/>
            <a:chOff x="4411970" y="4340222"/>
            <a:chExt cx="779467" cy="242683"/>
          </a:xfrm>
        </p:grpSpPr>
        <p:sp>
          <p:nvSpPr>
            <p:cNvPr id="1266" name="Google Shape;1266;p70"/>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7" name="Google Shape;1267;p70"/>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68" name="Google Shape;1268;p70"/>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69" name="Google Shape;1269;p70"/>
          <p:cNvGrpSpPr/>
          <p:nvPr/>
        </p:nvGrpSpPr>
        <p:grpSpPr>
          <a:xfrm>
            <a:off x="2602251" y="3612411"/>
            <a:ext cx="1286880" cy="288307"/>
            <a:chOff x="4411970" y="2468674"/>
            <a:chExt cx="747317" cy="167425"/>
          </a:xfrm>
        </p:grpSpPr>
        <p:sp>
          <p:nvSpPr>
            <p:cNvPr id="1270" name="Google Shape;1270;p70"/>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1" name="Google Shape;1271;p70"/>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272" name="Google Shape;1272;p70"/>
          <p:cNvSpPr/>
          <p:nvPr/>
        </p:nvSpPr>
        <p:spPr>
          <a:xfrm>
            <a:off x="1277913" y="4018786"/>
            <a:ext cx="1080824" cy="257311"/>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273" name="Google Shape;1273;p70"/>
          <p:cNvGrpSpPr/>
          <p:nvPr/>
        </p:nvGrpSpPr>
        <p:grpSpPr>
          <a:xfrm>
            <a:off x="1279006" y="3112916"/>
            <a:ext cx="2612055" cy="278379"/>
            <a:chOff x="6336019" y="3733725"/>
            <a:chExt cx="2566206" cy="351310"/>
          </a:xfrm>
        </p:grpSpPr>
        <p:sp>
          <p:nvSpPr>
            <p:cNvPr id="1274" name="Google Shape;1274;p70"/>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5" name="Google Shape;1275;p70"/>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6" name="Google Shape;1276;p70"/>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77" name="Google Shape;1277;p70"/>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78" name="Google Shape;1278;p70"/>
          <p:cNvGrpSpPr/>
          <p:nvPr/>
        </p:nvGrpSpPr>
        <p:grpSpPr>
          <a:xfrm>
            <a:off x="2602251" y="5267469"/>
            <a:ext cx="1262068" cy="204267"/>
            <a:chOff x="4404545" y="3301592"/>
            <a:chExt cx="782403" cy="129272"/>
          </a:xfrm>
        </p:grpSpPr>
        <p:sp>
          <p:nvSpPr>
            <p:cNvPr id="1279" name="Google Shape;1279;p70"/>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80" name="Google Shape;1280;p70"/>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81" name="Google Shape;1281;p70"/>
          <p:cNvGrpSpPr/>
          <p:nvPr/>
        </p:nvGrpSpPr>
        <p:grpSpPr>
          <a:xfrm>
            <a:off x="2602252" y="4927917"/>
            <a:ext cx="1283009" cy="185503"/>
            <a:chOff x="4411970" y="3131459"/>
            <a:chExt cx="710520" cy="117397"/>
          </a:xfrm>
        </p:grpSpPr>
        <p:sp>
          <p:nvSpPr>
            <p:cNvPr id="1282" name="Google Shape;1282;p70"/>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83" name="Google Shape;1283;p70"/>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284" name="Google Shape;1284;p70" descr="Timeline background shape"/>
          <p:cNvSpPr/>
          <p:nvPr/>
        </p:nvSpPr>
        <p:spPr>
          <a:xfrm>
            <a:off x="2602251" y="5625788"/>
            <a:ext cx="1280400" cy="204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285" name="Google Shape;1285;p70"/>
          <p:cNvGrpSpPr/>
          <p:nvPr/>
        </p:nvGrpSpPr>
        <p:grpSpPr>
          <a:xfrm>
            <a:off x="1269111" y="4828804"/>
            <a:ext cx="1098451" cy="611984"/>
            <a:chOff x="4411970" y="1801825"/>
            <a:chExt cx="734586" cy="409262"/>
          </a:xfrm>
        </p:grpSpPr>
        <p:sp>
          <p:nvSpPr>
            <p:cNvPr id="1286" name="Google Shape;1286;p70"/>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87" name="Google Shape;1287;p70"/>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88" name="Google Shape;1288;p70"/>
          <p:cNvGrpSpPr/>
          <p:nvPr/>
        </p:nvGrpSpPr>
        <p:grpSpPr>
          <a:xfrm>
            <a:off x="4075739" y="3118897"/>
            <a:ext cx="695352" cy="695352"/>
            <a:chOff x="5681300" y="2527788"/>
            <a:chExt cx="805800" cy="805800"/>
          </a:xfrm>
        </p:grpSpPr>
        <p:sp>
          <p:nvSpPr>
            <p:cNvPr id="1289" name="Google Shape;1289;p70"/>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0" name="Google Shape;1290;p70"/>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91" name="Google Shape;1291;p70"/>
          <p:cNvGrpSpPr/>
          <p:nvPr/>
        </p:nvGrpSpPr>
        <p:grpSpPr>
          <a:xfrm>
            <a:off x="4068059" y="4126487"/>
            <a:ext cx="710711" cy="710711"/>
            <a:chOff x="4049800" y="640400"/>
            <a:chExt cx="858900" cy="858900"/>
          </a:xfrm>
        </p:grpSpPr>
        <p:sp>
          <p:nvSpPr>
            <p:cNvPr id="1292" name="Google Shape;1292;p70"/>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3" name="Google Shape;1293;p70"/>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294" name="Google Shape;1294;p70"/>
          <p:cNvGrpSpPr/>
          <p:nvPr/>
        </p:nvGrpSpPr>
        <p:grpSpPr>
          <a:xfrm>
            <a:off x="3968703" y="5030057"/>
            <a:ext cx="909424" cy="909424"/>
            <a:chOff x="5080188" y="927900"/>
            <a:chExt cx="961200" cy="961200"/>
          </a:xfrm>
        </p:grpSpPr>
        <p:sp>
          <p:nvSpPr>
            <p:cNvPr id="1295" name="Google Shape;1295;p70"/>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6" name="Google Shape;1296;p70"/>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7" name="Google Shape;1297;p70"/>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8" name="Google Shape;1298;p70"/>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299" name="Google Shape;1299;p70"/>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0" name="Google Shape;1300;p70"/>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1" name="Google Shape;1301;p70"/>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2" name="Google Shape;1302;p70"/>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03" name="Google Shape;1303;p70"/>
          <p:cNvGrpSpPr/>
          <p:nvPr/>
        </p:nvGrpSpPr>
        <p:grpSpPr>
          <a:xfrm>
            <a:off x="5920035" y="5158979"/>
            <a:ext cx="674200" cy="672008"/>
            <a:chOff x="6039282" y="1042577"/>
            <a:chExt cx="734315" cy="731929"/>
          </a:xfrm>
        </p:grpSpPr>
        <p:sp>
          <p:nvSpPr>
            <p:cNvPr id="1304" name="Google Shape;1304;p70"/>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5" name="Google Shape;1305;p70"/>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6" name="Google Shape;1306;p70"/>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7" name="Google Shape;1307;p70"/>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8" name="Google Shape;1308;p70"/>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09" name="Google Shape;1309;p70"/>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0" name="Google Shape;1310;p70"/>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1" name="Google Shape;1311;p70"/>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2" name="Google Shape;1312;p70"/>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3" name="Google Shape;1313;p70"/>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4" name="Google Shape;1314;p70"/>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5" name="Google Shape;1315;p70"/>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6" name="Google Shape;1316;p70"/>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7" name="Google Shape;1317;p70"/>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8" name="Google Shape;1318;p70"/>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19" name="Google Shape;1319;p70"/>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0" name="Google Shape;1320;p70"/>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1" name="Google Shape;1321;p70"/>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2" name="Google Shape;1322;p70"/>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3" name="Google Shape;1323;p70"/>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4" name="Google Shape;1324;p70"/>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25" name="Google Shape;1325;p70"/>
          <p:cNvGrpSpPr/>
          <p:nvPr/>
        </p:nvGrpSpPr>
        <p:grpSpPr>
          <a:xfrm>
            <a:off x="6736837" y="3065149"/>
            <a:ext cx="756992" cy="802848"/>
            <a:chOff x="1825800" y="1651625"/>
            <a:chExt cx="539989" cy="571775"/>
          </a:xfrm>
        </p:grpSpPr>
        <p:sp>
          <p:nvSpPr>
            <p:cNvPr id="1326" name="Google Shape;1326;p70"/>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7" name="Google Shape;1327;p70"/>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8" name="Google Shape;1328;p70"/>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29" name="Google Shape;1329;p70"/>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30" name="Google Shape;1330;p70"/>
          <p:cNvGrpSpPr/>
          <p:nvPr/>
        </p:nvGrpSpPr>
        <p:grpSpPr>
          <a:xfrm>
            <a:off x="4970077" y="5140773"/>
            <a:ext cx="677497" cy="677273"/>
            <a:chOff x="1897577" y="2802432"/>
            <a:chExt cx="492176" cy="492014"/>
          </a:xfrm>
        </p:grpSpPr>
        <p:sp>
          <p:nvSpPr>
            <p:cNvPr id="1331" name="Google Shape;1331;p70"/>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2" name="Google Shape;1332;p70"/>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3" name="Google Shape;1333;p70"/>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4" name="Google Shape;1334;p70"/>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5" name="Google Shape;1335;p70"/>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6" name="Google Shape;1336;p70"/>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7" name="Google Shape;1337;p70"/>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8" name="Google Shape;1338;p70"/>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39" name="Google Shape;1339;p70"/>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0" name="Google Shape;1340;p70"/>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1" name="Google Shape;1341;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2" name="Google Shape;1342;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43" name="Google Shape;1343;p70"/>
          <p:cNvGrpSpPr/>
          <p:nvPr/>
        </p:nvGrpSpPr>
        <p:grpSpPr>
          <a:xfrm>
            <a:off x="1278784" y="5558831"/>
            <a:ext cx="1078969" cy="267789"/>
            <a:chOff x="2013045" y="4813233"/>
            <a:chExt cx="921986" cy="228854"/>
          </a:xfrm>
        </p:grpSpPr>
        <p:sp>
          <p:nvSpPr>
            <p:cNvPr id="1344" name="Google Shape;1344;p70"/>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5" name="Google Shape;1345;p70"/>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46" name="Google Shape;1346;p70"/>
          <p:cNvGrpSpPr/>
          <p:nvPr/>
        </p:nvGrpSpPr>
        <p:grpSpPr>
          <a:xfrm>
            <a:off x="1290064" y="3541340"/>
            <a:ext cx="1056561" cy="359921"/>
            <a:chOff x="1046767" y="4756633"/>
            <a:chExt cx="859646" cy="292841"/>
          </a:xfrm>
        </p:grpSpPr>
        <p:sp>
          <p:nvSpPr>
            <p:cNvPr id="1347" name="Google Shape;1347;p70"/>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8" name="Google Shape;1348;p70"/>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49" name="Google Shape;1349;p70"/>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350" name="Google Shape;1350;p70"/>
          <p:cNvSpPr/>
          <p:nvPr/>
        </p:nvSpPr>
        <p:spPr>
          <a:xfrm>
            <a:off x="9868400" y="3134230"/>
            <a:ext cx="247213" cy="125341"/>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1" name="Google Shape;1351;p70"/>
          <p:cNvSpPr/>
          <p:nvPr/>
        </p:nvSpPr>
        <p:spPr>
          <a:xfrm>
            <a:off x="9467673" y="3110767"/>
            <a:ext cx="229028" cy="172264"/>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2" name="Google Shape;1352;p70"/>
          <p:cNvSpPr/>
          <p:nvPr/>
        </p:nvSpPr>
        <p:spPr>
          <a:xfrm>
            <a:off x="10297391" y="3119373"/>
            <a:ext cx="223751" cy="155703"/>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3" name="Google Shape;1353;p70"/>
          <p:cNvSpPr/>
          <p:nvPr/>
        </p:nvSpPr>
        <p:spPr>
          <a:xfrm>
            <a:off x="10690332" y="3110767"/>
            <a:ext cx="218473" cy="172264"/>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354" name="Google Shape;1354;p70"/>
          <p:cNvGrpSpPr/>
          <p:nvPr/>
        </p:nvGrpSpPr>
        <p:grpSpPr>
          <a:xfrm>
            <a:off x="9471205" y="3400750"/>
            <a:ext cx="221964" cy="188663"/>
            <a:chOff x="4660325" y="1866850"/>
            <a:chExt cx="68350" cy="58100"/>
          </a:xfrm>
        </p:grpSpPr>
        <p:sp>
          <p:nvSpPr>
            <p:cNvPr id="1355" name="Google Shape;1355;p70"/>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6" name="Google Shape;1356;p70"/>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57" name="Google Shape;1357;p70"/>
          <p:cNvGrpSpPr/>
          <p:nvPr/>
        </p:nvGrpSpPr>
        <p:grpSpPr>
          <a:xfrm>
            <a:off x="9883663" y="3435049"/>
            <a:ext cx="216687" cy="120065"/>
            <a:chOff x="4791775" y="1877500"/>
            <a:chExt cx="66725" cy="36975"/>
          </a:xfrm>
        </p:grpSpPr>
        <p:sp>
          <p:nvSpPr>
            <p:cNvPr id="1358" name="Google Shape;1358;p70"/>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59" name="Google Shape;1359;p70"/>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0" name="Google Shape;1360;p70"/>
          <p:cNvGrpSpPr/>
          <p:nvPr/>
        </p:nvGrpSpPr>
        <p:grpSpPr>
          <a:xfrm>
            <a:off x="10312614" y="3435049"/>
            <a:ext cx="193305" cy="120065"/>
            <a:chOff x="4923925" y="1877500"/>
            <a:chExt cx="59525" cy="36975"/>
          </a:xfrm>
        </p:grpSpPr>
        <p:sp>
          <p:nvSpPr>
            <p:cNvPr id="1361" name="Google Shape;1361;p70"/>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62" name="Google Shape;1362;p70"/>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3" name="Google Shape;1363;p70"/>
          <p:cNvGrpSpPr/>
          <p:nvPr/>
        </p:nvGrpSpPr>
        <p:grpSpPr>
          <a:xfrm>
            <a:off x="10705270" y="3411303"/>
            <a:ext cx="188596" cy="167556"/>
            <a:chOff x="5058450" y="1870100"/>
            <a:chExt cx="58075" cy="51600"/>
          </a:xfrm>
        </p:grpSpPr>
        <p:sp>
          <p:nvSpPr>
            <p:cNvPr id="1364" name="Google Shape;1364;p70"/>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65" name="Google Shape;1365;p70"/>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6" name="Google Shape;1366;p70"/>
          <p:cNvGrpSpPr/>
          <p:nvPr/>
        </p:nvGrpSpPr>
        <p:grpSpPr>
          <a:xfrm>
            <a:off x="9924622" y="3974514"/>
            <a:ext cx="134769" cy="143527"/>
            <a:chOff x="4811425" y="2065025"/>
            <a:chExt cx="41500" cy="44200"/>
          </a:xfrm>
        </p:grpSpPr>
        <p:sp>
          <p:nvSpPr>
            <p:cNvPr id="1367" name="Google Shape;1367;p70"/>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68" name="Google Shape;1368;p70"/>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69" name="Google Shape;1369;p70"/>
          <p:cNvGrpSpPr/>
          <p:nvPr/>
        </p:nvGrpSpPr>
        <p:grpSpPr>
          <a:xfrm>
            <a:off x="10314539" y="3974798"/>
            <a:ext cx="161156" cy="142957"/>
            <a:chOff x="4929875" y="2065025"/>
            <a:chExt cx="49625" cy="44025"/>
          </a:xfrm>
        </p:grpSpPr>
        <p:sp>
          <p:nvSpPr>
            <p:cNvPr id="1370" name="Google Shape;1370;p70"/>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1" name="Google Shape;1371;p70"/>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72" name="Google Shape;1372;p70"/>
          <p:cNvGrpSpPr/>
          <p:nvPr/>
        </p:nvGrpSpPr>
        <p:grpSpPr>
          <a:xfrm>
            <a:off x="10752763" y="3978817"/>
            <a:ext cx="93608" cy="134921"/>
            <a:chOff x="5083925" y="2066350"/>
            <a:chExt cx="28825" cy="41550"/>
          </a:xfrm>
        </p:grpSpPr>
        <p:sp>
          <p:nvSpPr>
            <p:cNvPr id="1373" name="Google Shape;1373;p70"/>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4" name="Google Shape;1374;p70"/>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75" name="Google Shape;1375;p70"/>
          <p:cNvGrpSpPr/>
          <p:nvPr/>
        </p:nvGrpSpPr>
        <p:grpSpPr>
          <a:xfrm>
            <a:off x="9461501" y="3999679"/>
            <a:ext cx="241368" cy="93195"/>
            <a:chOff x="4659775" y="2072775"/>
            <a:chExt cx="74325" cy="28700"/>
          </a:xfrm>
        </p:grpSpPr>
        <p:sp>
          <p:nvSpPr>
            <p:cNvPr id="1376" name="Google Shape;1376;p70"/>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7" name="Google Shape;1377;p70"/>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78" name="Google Shape;1378;p70"/>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79" name="Google Shape;1379;p70"/>
          <p:cNvGrpSpPr/>
          <p:nvPr/>
        </p:nvGrpSpPr>
        <p:grpSpPr>
          <a:xfrm>
            <a:off x="10687977" y="3720433"/>
            <a:ext cx="223183" cy="118929"/>
            <a:chOff x="4662475" y="1976500"/>
            <a:chExt cx="68725" cy="36625"/>
          </a:xfrm>
        </p:grpSpPr>
        <p:sp>
          <p:nvSpPr>
            <p:cNvPr id="1380" name="Google Shape;1380;p70"/>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1" name="Google Shape;1381;p70"/>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2" name="Google Shape;1382;p70"/>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83" name="Google Shape;1383;p70"/>
          <p:cNvGrpSpPr/>
          <p:nvPr/>
        </p:nvGrpSpPr>
        <p:grpSpPr>
          <a:xfrm>
            <a:off x="10283850" y="3725019"/>
            <a:ext cx="222532" cy="109756"/>
            <a:chOff x="4920150" y="1977875"/>
            <a:chExt cx="68525" cy="33800"/>
          </a:xfrm>
        </p:grpSpPr>
        <p:sp>
          <p:nvSpPr>
            <p:cNvPr id="1384" name="Google Shape;1384;p70"/>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5" name="Google Shape;1385;p70"/>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6" name="Google Shape;1386;p70"/>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87" name="Google Shape;1387;p70"/>
          <p:cNvGrpSpPr/>
          <p:nvPr/>
        </p:nvGrpSpPr>
        <p:grpSpPr>
          <a:xfrm>
            <a:off x="9498725" y="4263577"/>
            <a:ext cx="166920" cy="170479"/>
            <a:chOff x="4676550" y="2160575"/>
            <a:chExt cx="51400" cy="52500"/>
          </a:xfrm>
        </p:grpSpPr>
        <p:sp>
          <p:nvSpPr>
            <p:cNvPr id="1388" name="Google Shape;1388;p70"/>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89" name="Google Shape;1389;p70"/>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0" name="Google Shape;1390;p70"/>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391" name="Google Shape;1391;p70"/>
          <p:cNvGrpSpPr/>
          <p:nvPr/>
        </p:nvGrpSpPr>
        <p:grpSpPr>
          <a:xfrm>
            <a:off x="9895070" y="4272952"/>
            <a:ext cx="193873" cy="151725"/>
            <a:chOff x="4768325" y="2163475"/>
            <a:chExt cx="59700" cy="46725"/>
          </a:xfrm>
        </p:grpSpPr>
        <p:sp>
          <p:nvSpPr>
            <p:cNvPr id="1392" name="Google Shape;1392;p70"/>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3" name="Google Shape;1393;p70"/>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394" name="Google Shape;1394;p70"/>
          <p:cNvSpPr/>
          <p:nvPr/>
        </p:nvSpPr>
        <p:spPr>
          <a:xfrm>
            <a:off x="10337677" y="4261629"/>
            <a:ext cx="114879" cy="174375"/>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5" name="Google Shape;1395;p70"/>
          <p:cNvSpPr/>
          <p:nvPr/>
        </p:nvSpPr>
        <p:spPr>
          <a:xfrm>
            <a:off x="10700844" y="5604409"/>
            <a:ext cx="197445" cy="217319"/>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6" name="Google Shape;1396;p70"/>
          <p:cNvSpPr/>
          <p:nvPr/>
        </p:nvSpPr>
        <p:spPr>
          <a:xfrm>
            <a:off x="9502786" y="4575370"/>
            <a:ext cx="158801" cy="217887"/>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7" name="Google Shape;1397;p70"/>
          <p:cNvSpPr/>
          <p:nvPr/>
        </p:nvSpPr>
        <p:spPr>
          <a:xfrm>
            <a:off x="9460082" y="5625516"/>
            <a:ext cx="244209" cy="175105"/>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8" name="Google Shape;1398;p70"/>
          <p:cNvSpPr/>
          <p:nvPr/>
        </p:nvSpPr>
        <p:spPr>
          <a:xfrm>
            <a:off x="9483179" y="4934374"/>
            <a:ext cx="198015" cy="150020"/>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399" name="Google Shape;1399;p70"/>
          <p:cNvSpPr/>
          <p:nvPr/>
        </p:nvSpPr>
        <p:spPr>
          <a:xfrm>
            <a:off x="10328178" y="4910264"/>
            <a:ext cx="133877" cy="198241"/>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400" name="Google Shape;1400;p70"/>
          <p:cNvGrpSpPr/>
          <p:nvPr/>
        </p:nvGrpSpPr>
        <p:grpSpPr>
          <a:xfrm>
            <a:off x="9916828" y="4613078"/>
            <a:ext cx="150357" cy="142471"/>
            <a:chOff x="4768575" y="2253950"/>
            <a:chExt cx="46300" cy="43875"/>
          </a:xfrm>
        </p:grpSpPr>
        <p:sp>
          <p:nvSpPr>
            <p:cNvPr id="1401" name="Google Shape;1401;p70"/>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02" name="Google Shape;1402;p70"/>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03" name="Google Shape;1403;p70"/>
          <p:cNvGrpSpPr/>
          <p:nvPr/>
        </p:nvGrpSpPr>
        <p:grpSpPr>
          <a:xfrm>
            <a:off x="10316325" y="5265112"/>
            <a:ext cx="157583" cy="194995"/>
            <a:chOff x="4960900" y="2433225"/>
            <a:chExt cx="48525" cy="60050"/>
          </a:xfrm>
        </p:grpSpPr>
        <p:sp>
          <p:nvSpPr>
            <p:cNvPr id="1404" name="Google Shape;1404;p70"/>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05" name="Google Shape;1405;p70"/>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06" name="Google Shape;1406;p70"/>
          <p:cNvGrpSpPr/>
          <p:nvPr/>
        </p:nvGrpSpPr>
        <p:grpSpPr>
          <a:xfrm>
            <a:off x="9901077" y="5617193"/>
            <a:ext cx="181859" cy="191747"/>
            <a:chOff x="4854075" y="2527625"/>
            <a:chExt cx="56000" cy="59050"/>
          </a:xfrm>
        </p:grpSpPr>
        <p:sp>
          <p:nvSpPr>
            <p:cNvPr id="1407" name="Google Shape;1407;p70"/>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08" name="Google Shape;1408;p70"/>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409" name="Google Shape;1409;p70"/>
          <p:cNvSpPr/>
          <p:nvPr/>
        </p:nvSpPr>
        <p:spPr>
          <a:xfrm>
            <a:off x="9921415" y="5274164"/>
            <a:ext cx="141184" cy="176891"/>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0" name="Google Shape;1410;p70"/>
          <p:cNvSpPr/>
          <p:nvPr/>
        </p:nvSpPr>
        <p:spPr>
          <a:xfrm>
            <a:off x="10692970" y="4260369"/>
            <a:ext cx="213196" cy="176891"/>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1" name="Google Shape;1411;p70"/>
          <p:cNvSpPr/>
          <p:nvPr/>
        </p:nvSpPr>
        <p:spPr>
          <a:xfrm>
            <a:off x="9491988" y="5274164"/>
            <a:ext cx="180397" cy="176891"/>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nvGrpSpPr>
          <p:cNvPr id="1412" name="Google Shape;1412;p70"/>
          <p:cNvGrpSpPr/>
          <p:nvPr/>
        </p:nvGrpSpPr>
        <p:grpSpPr>
          <a:xfrm>
            <a:off x="10733360" y="4902186"/>
            <a:ext cx="132416" cy="214396"/>
            <a:chOff x="5059700" y="2334775"/>
            <a:chExt cx="40775" cy="66025"/>
          </a:xfrm>
        </p:grpSpPr>
        <p:sp>
          <p:nvSpPr>
            <p:cNvPr id="1413" name="Google Shape;1413;p70"/>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4" name="Google Shape;1414;p70"/>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5" name="Google Shape;1415;p70"/>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6" name="Google Shape;1416;p70"/>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7" name="Google Shape;1417;p70"/>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8" name="Google Shape;1418;p70"/>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19" name="Google Shape;1419;p70"/>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0" name="Google Shape;1420;p70"/>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1" name="Google Shape;1421;p70"/>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22" name="Google Shape;1422;p70"/>
          <p:cNvGrpSpPr/>
          <p:nvPr/>
        </p:nvGrpSpPr>
        <p:grpSpPr>
          <a:xfrm>
            <a:off x="10676246" y="5255695"/>
            <a:ext cx="246645" cy="213828"/>
            <a:chOff x="5037700" y="2430325"/>
            <a:chExt cx="75950" cy="65850"/>
          </a:xfrm>
        </p:grpSpPr>
        <p:sp>
          <p:nvSpPr>
            <p:cNvPr id="1423" name="Google Shape;1423;p70"/>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4" name="Google Shape;1424;p70"/>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25" name="Google Shape;1425;p70"/>
          <p:cNvGrpSpPr/>
          <p:nvPr/>
        </p:nvGrpSpPr>
        <p:grpSpPr>
          <a:xfrm>
            <a:off x="9902252" y="4944298"/>
            <a:ext cx="230685" cy="130172"/>
            <a:chOff x="4756975" y="2341800"/>
            <a:chExt cx="91975" cy="51925"/>
          </a:xfrm>
        </p:grpSpPr>
        <p:sp>
          <p:nvSpPr>
            <p:cNvPr id="1426" name="Google Shape;1426;p70"/>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7" name="Google Shape;1427;p70"/>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8" name="Google Shape;1428;p70"/>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29" name="Google Shape;1429;p70"/>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0" name="Google Shape;1430;p70"/>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1" name="Google Shape;1431;p70"/>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2" name="Google Shape;1432;p70"/>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3" name="Google Shape;1433;p70"/>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4" name="Google Shape;1434;p70"/>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5" name="Google Shape;1435;p70"/>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6" name="Google Shape;1436;p70"/>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7" name="Google Shape;1437;p70"/>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8" name="Google Shape;1438;p70"/>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39" name="Google Shape;1439;p70"/>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0" name="Google Shape;1440;p70"/>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1" name="Google Shape;1441;p70"/>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2" name="Google Shape;1442;p70"/>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3" name="Google Shape;1443;p70"/>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4" name="Google Shape;1444;p70"/>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5" name="Google Shape;1445;p70"/>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grpSp>
        <p:nvGrpSpPr>
          <p:cNvPr id="1446" name="Google Shape;1446;p70"/>
          <p:cNvGrpSpPr/>
          <p:nvPr/>
        </p:nvGrpSpPr>
        <p:grpSpPr>
          <a:xfrm>
            <a:off x="10258169" y="5595894"/>
            <a:ext cx="283329" cy="234348"/>
            <a:chOff x="4943575" y="2516350"/>
            <a:chExt cx="98675" cy="81700"/>
          </a:xfrm>
        </p:grpSpPr>
        <p:sp>
          <p:nvSpPr>
            <p:cNvPr id="1447" name="Google Shape;1447;p70"/>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8" name="Google Shape;1448;p70"/>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49" name="Google Shape;1449;p70"/>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0" name="Google Shape;1450;p70"/>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1" name="Google Shape;1451;p70"/>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2" name="Google Shape;1452;p70"/>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3" name="Google Shape;1453;p70"/>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4" name="Google Shape;1454;p70"/>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5" name="Google Shape;1455;p70"/>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6" name="Google Shape;1456;p70"/>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7" name="Google Shape;1457;p70"/>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8" name="Google Shape;1458;p70"/>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59" name="Google Shape;1459;p70"/>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0" name="Google Shape;1460;p70"/>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1" name="Google Shape;1461;p70"/>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2" name="Google Shape;1462;p70"/>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3" name="Google Shape;1463;p70"/>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4" name="Google Shape;1464;p70"/>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5" name="Google Shape;1465;p70"/>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6" name="Google Shape;1466;p70"/>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7" name="Google Shape;1467;p70"/>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8" name="Google Shape;1468;p70"/>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69" name="Google Shape;1469;p70"/>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0" name="Google Shape;1470;p70"/>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1" name="Google Shape;1471;p70"/>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2" name="Google Shape;1472;p70"/>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3" name="Google Shape;1473;p70"/>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4" name="Google Shape;1474;p70"/>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5" name="Google Shape;1475;p70"/>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6" name="Google Shape;1476;p70"/>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7" name="Google Shape;1477;p70"/>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8" name="Google Shape;1478;p70"/>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79" name="Google Shape;1479;p70"/>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0" name="Google Shape;1480;p70"/>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1" name="Google Shape;1481;p70"/>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2" name="Google Shape;1482;p70"/>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3" name="Google Shape;1483;p70"/>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4" name="Google Shape;1484;p70"/>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5" name="Google Shape;1485;p70"/>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6" name="Google Shape;1486;p70"/>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7" name="Google Shape;1487;p70"/>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8" name="Google Shape;1488;p70"/>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89" name="Google Shape;1489;p70"/>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0" name="Google Shape;1490;p70"/>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1" name="Google Shape;1491;p70"/>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2" name="Google Shape;1492;p70"/>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3" name="Google Shape;1493;p70"/>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4" name="Google Shape;1494;p70"/>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5" name="Google Shape;1495;p70"/>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6" name="Google Shape;1496;p70"/>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7" name="Google Shape;1497;p70"/>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8" name="Google Shape;1498;p70"/>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499" name="Google Shape;1499;p70"/>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0" name="Google Shape;1500;p70"/>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1" name="Google Shape;1501;p70"/>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2" name="Google Shape;1502;p70"/>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3" name="Google Shape;1503;p70"/>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4" name="Google Shape;1504;p70"/>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5" name="Google Shape;1505;p70"/>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6" name="Google Shape;1506;p70"/>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7" name="Google Shape;1507;p70"/>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8" name="Google Shape;1508;p70"/>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09" name="Google Shape;1509;p70"/>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0" name="Google Shape;1510;p70"/>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1" name="Google Shape;1511;p70"/>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2" name="Google Shape;1512;p70"/>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3" name="Google Shape;1513;p70"/>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4" name="Google Shape;1514;p70"/>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5" name="Google Shape;1515;p70"/>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6" name="Google Shape;1516;p70"/>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7" name="Google Shape;1517;p70"/>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8" name="Google Shape;1518;p70"/>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19" name="Google Shape;1519;p70"/>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0" name="Google Shape;1520;p70"/>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1" name="Google Shape;1521;p70"/>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2" name="Google Shape;1522;p70"/>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3" name="Google Shape;1523;p70"/>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4" name="Google Shape;1524;p70"/>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grpSp>
      <p:sp>
        <p:nvSpPr>
          <p:cNvPr id="1525" name="Google Shape;1525;p70"/>
          <p:cNvSpPr/>
          <p:nvPr/>
        </p:nvSpPr>
        <p:spPr>
          <a:xfrm>
            <a:off x="10278893" y="4568089"/>
            <a:ext cx="232449" cy="232449"/>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6" name="Google Shape;1526;p70"/>
          <p:cNvSpPr/>
          <p:nvPr/>
        </p:nvSpPr>
        <p:spPr>
          <a:xfrm>
            <a:off x="10700568" y="4606513"/>
            <a:ext cx="198000" cy="155600"/>
          </a:xfrm>
          <a:prstGeom prst="stripedRightArrow">
            <a:avLst>
              <a:gd name="adj1" fmla="val 50000"/>
              <a:gd name="adj2" fmla="val 50000"/>
            </a:avLst>
          </a:prstGeom>
          <a:solidFill>
            <a:srgbClr val="869FB2"/>
          </a:solidFill>
          <a:ln>
            <a:noFill/>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7" name="Google Shape;1527;p70"/>
          <p:cNvSpPr/>
          <p:nvPr/>
        </p:nvSpPr>
        <p:spPr>
          <a:xfrm>
            <a:off x="9503385" y="3701096"/>
            <a:ext cx="157600" cy="1576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8" name="Google Shape;1528;p70"/>
          <p:cNvSpPr/>
          <p:nvPr/>
        </p:nvSpPr>
        <p:spPr>
          <a:xfrm flipH="1">
            <a:off x="9913207" y="3701096"/>
            <a:ext cx="157600" cy="1576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cs typeface="B Nazanin" panose="00000700000000000000" pitchFamily="2" charset="-78"/>
            </a:endParaRPr>
          </a:p>
        </p:txBody>
      </p:sp>
      <p:sp>
        <p:nvSpPr>
          <p:cNvPr id="1529" name="Google Shape;1529;p70"/>
          <p:cNvSpPr txBox="1">
            <a:spLocks noGrp="1"/>
          </p:cNvSpPr>
          <p:nvPr>
            <p:ph type="title" idx="4294967295"/>
          </p:nvPr>
        </p:nvSpPr>
        <p:spPr>
          <a:xfrm>
            <a:off x="855106" y="391484"/>
            <a:ext cx="10280650" cy="642937"/>
          </a:xfrm>
          <a:prstGeom prst="rect">
            <a:avLst/>
          </a:prstGeom>
        </p:spPr>
        <p:txBody>
          <a:bodyPr spcFirstLastPara="1" vert="horz" wrap="square" lIns="121900" tIns="121900" rIns="121900" bIns="121900" rtlCol="0" anchor="t" anchorCtr="0">
            <a:noAutofit/>
          </a:bodyPr>
          <a:lstStyle/>
          <a:p>
            <a:pPr algn="ctr"/>
            <a:r>
              <a:rPr lang="fa-IR" dirty="0">
                <a:cs typeface="B Nazanin" panose="00000700000000000000" pitchFamily="2" charset="-78"/>
              </a:rPr>
              <a:t>از منابع گرافیکی قابل ویرایش ما استفاده کنید...</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2248"/>
        <p:cNvGrpSpPr/>
        <p:nvPr/>
      </p:nvGrpSpPr>
      <p:grpSpPr>
        <a:xfrm>
          <a:off x="0" y="0"/>
          <a:ext cx="0" cy="0"/>
          <a:chOff x="0" y="0"/>
          <a:chExt cx="0" cy="0"/>
        </a:xfrm>
      </p:grpSpPr>
      <p:sp>
        <p:nvSpPr>
          <p:cNvPr id="12249" name="Google Shape;12249;p21"/>
          <p:cNvSpPr/>
          <p:nvPr/>
        </p:nvSpPr>
        <p:spPr>
          <a:xfrm>
            <a:off x="911766" y="3912681"/>
            <a:ext cx="2284249" cy="713301"/>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0" name="Google Shape;12250;p21"/>
          <p:cNvSpPr/>
          <p:nvPr/>
        </p:nvSpPr>
        <p:spPr>
          <a:xfrm>
            <a:off x="2444482" y="3774897"/>
            <a:ext cx="917252" cy="988856"/>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1" name="Google Shape;12251;p21"/>
          <p:cNvSpPr/>
          <p:nvPr/>
        </p:nvSpPr>
        <p:spPr>
          <a:xfrm>
            <a:off x="746431" y="3774897"/>
            <a:ext cx="916733" cy="988856"/>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2" name="Google Shape;12252;p21"/>
          <p:cNvSpPr/>
          <p:nvPr/>
        </p:nvSpPr>
        <p:spPr>
          <a:xfrm>
            <a:off x="1571029" y="5210908"/>
            <a:ext cx="965592" cy="784015"/>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3" name="Google Shape;12253;p21"/>
          <p:cNvSpPr/>
          <p:nvPr/>
        </p:nvSpPr>
        <p:spPr>
          <a:xfrm>
            <a:off x="2838069" y="5210908"/>
            <a:ext cx="966131" cy="784015"/>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4" name="Google Shape;12254;p21"/>
          <p:cNvSpPr/>
          <p:nvPr/>
        </p:nvSpPr>
        <p:spPr>
          <a:xfrm>
            <a:off x="303989" y="5210908"/>
            <a:ext cx="965592" cy="784015"/>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5" name="Google Shape;12255;p21"/>
          <p:cNvSpPr/>
          <p:nvPr/>
        </p:nvSpPr>
        <p:spPr>
          <a:xfrm>
            <a:off x="1571029" y="2543757"/>
            <a:ext cx="965592" cy="783995"/>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6" name="Google Shape;12256;p21"/>
          <p:cNvSpPr/>
          <p:nvPr/>
        </p:nvSpPr>
        <p:spPr>
          <a:xfrm>
            <a:off x="2838069" y="2543757"/>
            <a:ext cx="966131" cy="783995"/>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7" name="Google Shape;12257;p21"/>
          <p:cNvSpPr/>
          <p:nvPr/>
        </p:nvSpPr>
        <p:spPr>
          <a:xfrm>
            <a:off x="303989" y="2543757"/>
            <a:ext cx="965592" cy="783995"/>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8" name="Google Shape;12258;p21"/>
          <p:cNvSpPr/>
          <p:nvPr/>
        </p:nvSpPr>
        <p:spPr>
          <a:xfrm>
            <a:off x="479718" y="2933172"/>
            <a:ext cx="604225" cy="5207"/>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9" name="Google Shape;12259;p21"/>
          <p:cNvSpPr/>
          <p:nvPr/>
        </p:nvSpPr>
        <p:spPr>
          <a:xfrm>
            <a:off x="1748832" y="2933172"/>
            <a:ext cx="604225" cy="5207"/>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60" name="Google Shape;12260;p21"/>
          <p:cNvSpPr/>
          <p:nvPr/>
        </p:nvSpPr>
        <p:spPr>
          <a:xfrm>
            <a:off x="3022116" y="2933172"/>
            <a:ext cx="604225" cy="5207"/>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61" name="Google Shape;12261;p21"/>
          <p:cNvSpPr/>
          <p:nvPr/>
        </p:nvSpPr>
        <p:spPr>
          <a:xfrm>
            <a:off x="3022116" y="5600321"/>
            <a:ext cx="604225" cy="5227"/>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62" name="Google Shape;12262;p21"/>
          <p:cNvSpPr/>
          <p:nvPr/>
        </p:nvSpPr>
        <p:spPr>
          <a:xfrm>
            <a:off x="1748832" y="5600321"/>
            <a:ext cx="604225" cy="5227"/>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63" name="Google Shape;12263;p21"/>
          <p:cNvSpPr/>
          <p:nvPr/>
        </p:nvSpPr>
        <p:spPr>
          <a:xfrm>
            <a:off x="481274" y="5600321"/>
            <a:ext cx="604225" cy="5227"/>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64" name="Google Shape;12264;p21"/>
          <p:cNvSpPr txBox="1"/>
          <p:nvPr/>
        </p:nvSpPr>
        <p:spPr>
          <a:xfrm>
            <a:off x="1098469" y="4087440"/>
            <a:ext cx="1904800" cy="364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333" kern="0" dirty="0">
                <a:latin typeface="Arial"/>
                <a:cs typeface="Arial"/>
                <a:sym typeface="Arial"/>
              </a:rPr>
              <a:t>عنوان را اینجا اضافه کنید</a:t>
            </a:r>
            <a:endParaRPr sz="1333" kern="0" dirty="0">
              <a:latin typeface="Arial"/>
              <a:cs typeface="Arial"/>
              <a:sym typeface="Arial"/>
            </a:endParaRPr>
          </a:p>
        </p:txBody>
      </p:sp>
      <p:grpSp>
        <p:nvGrpSpPr>
          <p:cNvPr id="12265" name="Google Shape;12265;p21"/>
          <p:cNvGrpSpPr/>
          <p:nvPr/>
        </p:nvGrpSpPr>
        <p:grpSpPr>
          <a:xfrm>
            <a:off x="654917" y="2625299"/>
            <a:ext cx="263657" cy="263657"/>
            <a:chOff x="2676100" y="832575"/>
            <a:chExt cx="483125" cy="483125"/>
          </a:xfrm>
        </p:grpSpPr>
        <p:sp>
          <p:nvSpPr>
            <p:cNvPr id="12266" name="Google Shape;12266;p21"/>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67" name="Google Shape;12267;p21"/>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68" name="Google Shape;12268;p21"/>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grpSp>
        <p:nvGrpSpPr>
          <p:cNvPr id="12269" name="Google Shape;12269;p21"/>
          <p:cNvGrpSpPr/>
          <p:nvPr/>
        </p:nvGrpSpPr>
        <p:grpSpPr>
          <a:xfrm>
            <a:off x="1917547" y="2615933"/>
            <a:ext cx="272525" cy="263657"/>
            <a:chOff x="3270550" y="832575"/>
            <a:chExt cx="499375" cy="483125"/>
          </a:xfrm>
        </p:grpSpPr>
        <p:sp>
          <p:nvSpPr>
            <p:cNvPr id="12270" name="Google Shape;12270;p21"/>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71" name="Google Shape;12271;p21"/>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72" name="Google Shape;12272;p21"/>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grpSp>
        <p:nvGrpSpPr>
          <p:cNvPr id="12273" name="Google Shape;12273;p21"/>
          <p:cNvGrpSpPr/>
          <p:nvPr/>
        </p:nvGrpSpPr>
        <p:grpSpPr>
          <a:xfrm>
            <a:off x="3189004" y="2625334"/>
            <a:ext cx="263699" cy="263657"/>
            <a:chOff x="3270475" y="1427025"/>
            <a:chExt cx="483200" cy="483125"/>
          </a:xfrm>
        </p:grpSpPr>
        <p:sp>
          <p:nvSpPr>
            <p:cNvPr id="12274" name="Google Shape;12274;p21"/>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75" name="Google Shape;12275;p21"/>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76" name="Google Shape;12276;p21"/>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sp>
        <p:nvSpPr>
          <p:cNvPr id="12277" name="Google Shape;12277;p21"/>
          <p:cNvSpPr/>
          <p:nvPr/>
        </p:nvSpPr>
        <p:spPr>
          <a:xfrm>
            <a:off x="3188963" y="5285697"/>
            <a:ext cx="263712" cy="263657"/>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78" name="Google Shape;12278;p21"/>
          <p:cNvSpPr/>
          <p:nvPr/>
        </p:nvSpPr>
        <p:spPr>
          <a:xfrm>
            <a:off x="652342" y="5285690"/>
            <a:ext cx="266263" cy="263671"/>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nvGrpSpPr>
          <p:cNvPr id="12279" name="Google Shape;12279;p21"/>
          <p:cNvGrpSpPr/>
          <p:nvPr/>
        </p:nvGrpSpPr>
        <p:grpSpPr>
          <a:xfrm>
            <a:off x="1917529" y="5288161"/>
            <a:ext cx="272567" cy="258745"/>
            <a:chOff x="6222125" y="2025975"/>
            <a:chExt cx="499450" cy="474125"/>
          </a:xfrm>
        </p:grpSpPr>
        <p:sp>
          <p:nvSpPr>
            <p:cNvPr id="12280" name="Google Shape;12280;p21"/>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81" name="Google Shape;12281;p21"/>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82" name="Google Shape;12282;p21"/>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sp>
        <p:nvSpPr>
          <p:cNvPr id="12283" name="Google Shape;12283;p21"/>
          <p:cNvSpPr txBox="1"/>
          <p:nvPr/>
        </p:nvSpPr>
        <p:spPr>
          <a:xfrm>
            <a:off x="303989" y="3012176"/>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latin typeface="Arial"/>
                <a:cs typeface="Arial"/>
                <a:sym typeface="Arial"/>
              </a:rPr>
              <a:t>متن</a:t>
            </a:r>
            <a:r>
              <a:rPr lang="es" sz="1200" kern="0" dirty="0">
                <a:latin typeface="Arial"/>
                <a:cs typeface="Arial"/>
                <a:sym typeface="Arial"/>
              </a:rPr>
              <a:t> 1</a:t>
            </a:r>
            <a:endParaRPr sz="1200" kern="0" dirty="0">
              <a:latin typeface="Arial"/>
              <a:cs typeface="Arial"/>
              <a:sym typeface="Arial"/>
            </a:endParaRPr>
          </a:p>
        </p:txBody>
      </p:sp>
      <p:sp>
        <p:nvSpPr>
          <p:cNvPr id="12284" name="Google Shape;12284;p21"/>
          <p:cNvSpPr txBox="1"/>
          <p:nvPr/>
        </p:nvSpPr>
        <p:spPr>
          <a:xfrm>
            <a:off x="1571033" y="3010904"/>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latin typeface="Arial"/>
                <a:cs typeface="Arial"/>
                <a:sym typeface="Arial"/>
              </a:rPr>
              <a:t>متن</a:t>
            </a:r>
            <a:r>
              <a:rPr lang="es" sz="1200" kern="0" dirty="0">
                <a:latin typeface="Arial"/>
                <a:cs typeface="Arial"/>
                <a:sym typeface="Arial"/>
              </a:rPr>
              <a:t> 2</a:t>
            </a:r>
            <a:endParaRPr sz="1200" kern="0" dirty="0">
              <a:latin typeface="Arial"/>
              <a:cs typeface="Arial"/>
              <a:sym typeface="Arial"/>
            </a:endParaRPr>
          </a:p>
        </p:txBody>
      </p:sp>
      <p:sp>
        <p:nvSpPr>
          <p:cNvPr id="12285" name="Google Shape;12285;p21"/>
          <p:cNvSpPr txBox="1"/>
          <p:nvPr/>
        </p:nvSpPr>
        <p:spPr>
          <a:xfrm>
            <a:off x="2838077" y="3010904"/>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latin typeface="Arial"/>
                <a:cs typeface="Arial"/>
                <a:sym typeface="Arial"/>
              </a:rPr>
              <a:t>متن</a:t>
            </a:r>
            <a:r>
              <a:rPr lang="es" sz="1200" kern="0" dirty="0">
                <a:latin typeface="Arial"/>
                <a:cs typeface="Arial"/>
                <a:sym typeface="Arial"/>
              </a:rPr>
              <a:t> 3</a:t>
            </a:r>
            <a:endParaRPr sz="1200" kern="0" dirty="0">
              <a:latin typeface="Arial"/>
              <a:cs typeface="Arial"/>
              <a:sym typeface="Arial"/>
            </a:endParaRPr>
          </a:p>
        </p:txBody>
      </p:sp>
      <p:sp>
        <p:nvSpPr>
          <p:cNvPr id="12286" name="Google Shape;12286;p21"/>
          <p:cNvSpPr txBox="1"/>
          <p:nvPr/>
        </p:nvSpPr>
        <p:spPr>
          <a:xfrm>
            <a:off x="303852" y="5695334"/>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latin typeface="Arial"/>
                <a:cs typeface="Arial"/>
                <a:sym typeface="Arial"/>
              </a:rPr>
              <a:t>متن</a:t>
            </a:r>
            <a:r>
              <a:rPr lang="es" sz="1200" kern="0" dirty="0">
                <a:latin typeface="Arial"/>
                <a:cs typeface="Arial"/>
                <a:sym typeface="Arial"/>
              </a:rPr>
              <a:t> 4</a:t>
            </a:r>
            <a:endParaRPr sz="1200" kern="0" dirty="0">
              <a:latin typeface="Arial"/>
              <a:cs typeface="Arial"/>
              <a:sym typeface="Arial"/>
            </a:endParaRPr>
          </a:p>
        </p:txBody>
      </p:sp>
      <p:sp>
        <p:nvSpPr>
          <p:cNvPr id="12287" name="Google Shape;12287;p21"/>
          <p:cNvSpPr txBox="1"/>
          <p:nvPr/>
        </p:nvSpPr>
        <p:spPr>
          <a:xfrm>
            <a:off x="1570964" y="5695334"/>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latin typeface="Arial"/>
                <a:cs typeface="Arial"/>
                <a:sym typeface="Arial"/>
              </a:rPr>
              <a:t>متن</a:t>
            </a:r>
            <a:r>
              <a:rPr lang="es" sz="1200" kern="0" dirty="0">
                <a:latin typeface="Arial"/>
                <a:cs typeface="Arial"/>
                <a:sym typeface="Arial"/>
              </a:rPr>
              <a:t> 5</a:t>
            </a:r>
            <a:endParaRPr sz="1200" kern="0" dirty="0">
              <a:latin typeface="Arial"/>
              <a:cs typeface="Arial"/>
              <a:sym typeface="Arial"/>
            </a:endParaRPr>
          </a:p>
        </p:txBody>
      </p:sp>
      <p:sp>
        <p:nvSpPr>
          <p:cNvPr id="12288" name="Google Shape;12288;p21"/>
          <p:cNvSpPr txBox="1"/>
          <p:nvPr/>
        </p:nvSpPr>
        <p:spPr>
          <a:xfrm>
            <a:off x="2838077" y="5695334"/>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latin typeface="Arial"/>
                <a:cs typeface="Arial"/>
                <a:sym typeface="Arial"/>
              </a:rPr>
              <a:t>متن</a:t>
            </a:r>
            <a:r>
              <a:rPr lang="es" sz="1200" kern="0" dirty="0">
                <a:latin typeface="Arial"/>
                <a:cs typeface="Arial"/>
                <a:sym typeface="Arial"/>
              </a:rPr>
              <a:t> 6</a:t>
            </a:r>
            <a:endParaRPr sz="1200" kern="0" dirty="0">
              <a:latin typeface="Arial"/>
              <a:cs typeface="Arial"/>
              <a:sym typeface="Arial"/>
            </a:endParaRPr>
          </a:p>
        </p:txBody>
      </p:sp>
      <p:sp>
        <p:nvSpPr>
          <p:cNvPr id="12289" name="Google Shape;12289;p21"/>
          <p:cNvSpPr/>
          <p:nvPr/>
        </p:nvSpPr>
        <p:spPr>
          <a:xfrm>
            <a:off x="739101" y="3387692"/>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0" name="Google Shape;12290;p21"/>
          <p:cNvSpPr/>
          <p:nvPr/>
        </p:nvSpPr>
        <p:spPr>
          <a:xfrm>
            <a:off x="2008225" y="3387692"/>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1" name="Google Shape;12291;p21"/>
          <p:cNvSpPr/>
          <p:nvPr/>
        </p:nvSpPr>
        <p:spPr>
          <a:xfrm>
            <a:off x="3277365" y="3387692"/>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2" name="Google Shape;12292;p21"/>
          <p:cNvSpPr/>
          <p:nvPr/>
        </p:nvSpPr>
        <p:spPr>
          <a:xfrm>
            <a:off x="739084" y="507050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3" name="Google Shape;12293;p21"/>
          <p:cNvSpPr/>
          <p:nvPr/>
        </p:nvSpPr>
        <p:spPr>
          <a:xfrm>
            <a:off x="2008208" y="507050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4" name="Google Shape;12294;p21"/>
          <p:cNvSpPr/>
          <p:nvPr/>
        </p:nvSpPr>
        <p:spPr>
          <a:xfrm>
            <a:off x="3277348" y="507050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5" name="Google Shape;12295;p21"/>
          <p:cNvSpPr/>
          <p:nvPr/>
        </p:nvSpPr>
        <p:spPr>
          <a:xfrm>
            <a:off x="1840357" y="374206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6" name="Google Shape;12296;p21"/>
          <p:cNvSpPr/>
          <p:nvPr/>
        </p:nvSpPr>
        <p:spPr>
          <a:xfrm>
            <a:off x="2011095" y="374206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7" name="Google Shape;12297;p21"/>
          <p:cNvSpPr/>
          <p:nvPr/>
        </p:nvSpPr>
        <p:spPr>
          <a:xfrm>
            <a:off x="2181833" y="374206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8" name="Google Shape;12298;p21"/>
          <p:cNvSpPr/>
          <p:nvPr/>
        </p:nvSpPr>
        <p:spPr>
          <a:xfrm>
            <a:off x="1840357" y="4713681"/>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9" name="Google Shape;12299;p21"/>
          <p:cNvSpPr/>
          <p:nvPr/>
        </p:nvSpPr>
        <p:spPr>
          <a:xfrm>
            <a:off x="2011095" y="4713681"/>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00" name="Google Shape;12300;p21"/>
          <p:cNvSpPr/>
          <p:nvPr/>
        </p:nvSpPr>
        <p:spPr>
          <a:xfrm>
            <a:off x="2181833" y="4713681"/>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cxnSp>
        <p:nvCxnSpPr>
          <p:cNvPr id="12301" name="Google Shape;12301;p21"/>
          <p:cNvCxnSpPr>
            <a:stCxn id="12289" idx="4"/>
            <a:endCxn id="12295" idx="0"/>
          </p:cNvCxnSpPr>
          <p:nvPr/>
        </p:nvCxnSpPr>
        <p:spPr>
          <a:xfrm rot="-5400000" flipH="1">
            <a:off x="1197701" y="3056892"/>
            <a:ext cx="269200" cy="11012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2" name="Google Shape;12302;p21"/>
          <p:cNvCxnSpPr>
            <a:stCxn id="12291" idx="4"/>
            <a:endCxn id="12297" idx="0"/>
          </p:cNvCxnSpPr>
          <p:nvPr/>
        </p:nvCxnSpPr>
        <p:spPr>
          <a:xfrm rot="5400000">
            <a:off x="2637565" y="3059692"/>
            <a:ext cx="269200" cy="10956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3" name="Google Shape;12303;p21"/>
          <p:cNvCxnSpPr>
            <a:stCxn id="12290" idx="4"/>
            <a:endCxn id="12296" idx="0"/>
          </p:cNvCxnSpPr>
          <p:nvPr/>
        </p:nvCxnSpPr>
        <p:spPr>
          <a:xfrm rot="-5400000" flipH="1">
            <a:off x="1917625" y="3606092"/>
            <a:ext cx="269200" cy="28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4" name="Google Shape;12304;p21"/>
          <p:cNvCxnSpPr>
            <a:stCxn id="12292" idx="0"/>
            <a:endCxn id="12298" idx="4"/>
          </p:cNvCxnSpPr>
          <p:nvPr/>
        </p:nvCxnSpPr>
        <p:spPr>
          <a:xfrm rot="-5400000">
            <a:off x="1196484" y="4384104"/>
            <a:ext cx="271600" cy="11012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5" name="Google Shape;12305;p21"/>
          <p:cNvCxnSpPr>
            <a:stCxn id="12294" idx="0"/>
            <a:endCxn id="12300" idx="4"/>
          </p:cNvCxnSpPr>
          <p:nvPr/>
        </p:nvCxnSpPr>
        <p:spPr>
          <a:xfrm rot="5400000" flipH="1">
            <a:off x="2636348" y="4386904"/>
            <a:ext cx="271600" cy="10956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6" name="Google Shape;12306;p21"/>
          <p:cNvCxnSpPr>
            <a:stCxn id="12293" idx="0"/>
            <a:endCxn id="12299" idx="4"/>
          </p:cNvCxnSpPr>
          <p:nvPr/>
        </p:nvCxnSpPr>
        <p:spPr>
          <a:xfrm rot="-5400000">
            <a:off x="1916408" y="4933304"/>
            <a:ext cx="271600" cy="28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12307" name="Google Shape;12307;p21"/>
          <p:cNvSpPr/>
          <p:nvPr/>
        </p:nvSpPr>
        <p:spPr>
          <a:xfrm>
            <a:off x="4559017" y="4075549"/>
            <a:ext cx="1038848" cy="336312"/>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08" name="Google Shape;12308;p21"/>
          <p:cNvSpPr/>
          <p:nvPr/>
        </p:nvSpPr>
        <p:spPr>
          <a:xfrm>
            <a:off x="5597842" y="4075549"/>
            <a:ext cx="1038825" cy="336312"/>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09" name="Google Shape;12309;p21"/>
          <p:cNvSpPr/>
          <p:nvPr/>
        </p:nvSpPr>
        <p:spPr>
          <a:xfrm>
            <a:off x="6636643" y="4075549"/>
            <a:ext cx="1038309" cy="336312"/>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0" name="Google Shape;12310;p21"/>
          <p:cNvSpPr/>
          <p:nvPr/>
        </p:nvSpPr>
        <p:spPr>
          <a:xfrm>
            <a:off x="7674929" y="4075549"/>
            <a:ext cx="1038848" cy="336312"/>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1" name="Google Shape;12311;p21"/>
          <p:cNvSpPr/>
          <p:nvPr/>
        </p:nvSpPr>
        <p:spPr>
          <a:xfrm>
            <a:off x="8713754" y="4075549"/>
            <a:ext cx="1038825" cy="336312"/>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2" name="Google Shape;12312;p21"/>
          <p:cNvSpPr/>
          <p:nvPr/>
        </p:nvSpPr>
        <p:spPr>
          <a:xfrm>
            <a:off x="4811920" y="2680924"/>
            <a:ext cx="457129" cy="515407"/>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3" name="Google Shape;12313;p21"/>
          <p:cNvSpPr/>
          <p:nvPr/>
        </p:nvSpPr>
        <p:spPr>
          <a:xfrm>
            <a:off x="5898317" y="5342236"/>
            <a:ext cx="457129" cy="515571"/>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4" name="Google Shape;12314;p21"/>
          <p:cNvSpPr/>
          <p:nvPr/>
        </p:nvSpPr>
        <p:spPr>
          <a:xfrm>
            <a:off x="6915733" y="2680924"/>
            <a:ext cx="457153" cy="515407"/>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5" name="Google Shape;12315;p21"/>
          <p:cNvSpPr/>
          <p:nvPr/>
        </p:nvSpPr>
        <p:spPr>
          <a:xfrm>
            <a:off x="7967393" y="5342376"/>
            <a:ext cx="457668" cy="515548"/>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6" name="Google Shape;12316;p21"/>
          <p:cNvSpPr/>
          <p:nvPr/>
        </p:nvSpPr>
        <p:spPr>
          <a:xfrm>
            <a:off x="9019569" y="2680924"/>
            <a:ext cx="457129" cy="515407"/>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7" name="Google Shape;12317;p21"/>
          <p:cNvSpPr/>
          <p:nvPr/>
        </p:nvSpPr>
        <p:spPr>
          <a:xfrm>
            <a:off x="4999069" y="390363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8" name="Google Shape;12318;p21"/>
          <p:cNvSpPr/>
          <p:nvPr/>
        </p:nvSpPr>
        <p:spPr>
          <a:xfrm>
            <a:off x="7102885" y="390363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9" name="Google Shape;12319;p21"/>
          <p:cNvSpPr/>
          <p:nvPr/>
        </p:nvSpPr>
        <p:spPr>
          <a:xfrm>
            <a:off x="9206685" y="390363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20" name="Google Shape;12320;p21"/>
          <p:cNvSpPr/>
          <p:nvPr/>
        </p:nvSpPr>
        <p:spPr>
          <a:xfrm>
            <a:off x="6085469" y="4464084"/>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21" name="Google Shape;12321;p21"/>
          <p:cNvSpPr/>
          <p:nvPr/>
        </p:nvSpPr>
        <p:spPr>
          <a:xfrm>
            <a:off x="8154803" y="4464150"/>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22" name="Google Shape;12322;p21"/>
          <p:cNvSpPr txBox="1"/>
          <p:nvPr/>
        </p:nvSpPr>
        <p:spPr>
          <a:xfrm>
            <a:off x="4681281" y="4091002"/>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latin typeface="Arial"/>
                <a:cs typeface="Arial"/>
                <a:sym typeface="Arial"/>
              </a:rPr>
              <a:t>2016</a:t>
            </a:r>
            <a:endParaRPr sz="1200" b="1" kern="0">
              <a:latin typeface="Arial"/>
              <a:cs typeface="Arial"/>
              <a:sym typeface="Arial"/>
            </a:endParaRPr>
          </a:p>
        </p:txBody>
      </p:sp>
      <p:sp>
        <p:nvSpPr>
          <p:cNvPr id="12323" name="Google Shape;12323;p21"/>
          <p:cNvSpPr/>
          <p:nvPr/>
        </p:nvSpPr>
        <p:spPr>
          <a:xfrm>
            <a:off x="4999069" y="323146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24" name="Google Shape;12324;p21"/>
          <p:cNvSpPr/>
          <p:nvPr/>
        </p:nvSpPr>
        <p:spPr>
          <a:xfrm>
            <a:off x="7110119" y="323146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25" name="Google Shape;12325;p21"/>
          <p:cNvSpPr/>
          <p:nvPr/>
        </p:nvSpPr>
        <p:spPr>
          <a:xfrm>
            <a:off x="9206685" y="323146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26" name="Google Shape;12326;p21"/>
          <p:cNvSpPr/>
          <p:nvPr/>
        </p:nvSpPr>
        <p:spPr>
          <a:xfrm>
            <a:off x="6084940" y="5223920"/>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27" name="Google Shape;12327;p21"/>
          <p:cNvSpPr/>
          <p:nvPr/>
        </p:nvSpPr>
        <p:spPr>
          <a:xfrm>
            <a:off x="8154807" y="5223920"/>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cxnSp>
        <p:nvCxnSpPr>
          <p:cNvPr id="12328" name="Google Shape;12328;p21"/>
          <p:cNvCxnSpPr>
            <a:stCxn id="12317" idx="0"/>
            <a:endCxn id="12323" idx="4"/>
          </p:cNvCxnSpPr>
          <p:nvPr/>
        </p:nvCxnSpPr>
        <p:spPr>
          <a:xfrm rot="10800000">
            <a:off x="5040469" y="3314433"/>
            <a:ext cx="0" cy="589200"/>
          </a:xfrm>
          <a:prstGeom prst="straightConnector1">
            <a:avLst/>
          </a:prstGeom>
          <a:noFill/>
          <a:ln w="9525" cap="flat" cmpd="sng">
            <a:solidFill>
              <a:srgbClr val="A5B7C6"/>
            </a:solidFill>
            <a:prstDash val="dash"/>
            <a:round/>
            <a:headEnd type="none" w="med" len="med"/>
            <a:tailEnd type="none" w="med" len="med"/>
          </a:ln>
        </p:spPr>
      </p:cxnSp>
      <p:cxnSp>
        <p:nvCxnSpPr>
          <p:cNvPr id="12329" name="Google Shape;12329;p21"/>
          <p:cNvCxnSpPr>
            <a:stCxn id="12318" idx="0"/>
            <a:endCxn id="12324" idx="4"/>
          </p:cNvCxnSpPr>
          <p:nvPr/>
        </p:nvCxnSpPr>
        <p:spPr>
          <a:xfrm rot="10800000" flipH="1">
            <a:off x="7144285" y="3314433"/>
            <a:ext cx="7200" cy="589200"/>
          </a:xfrm>
          <a:prstGeom prst="straightConnector1">
            <a:avLst/>
          </a:prstGeom>
          <a:noFill/>
          <a:ln w="9525" cap="flat" cmpd="sng">
            <a:solidFill>
              <a:srgbClr val="A5B7C6"/>
            </a:solidFill>
            <a:prstDash val="dash"/>
            <a:round/>
            <a:headEnd type="none" w="med" len="med"/>
            <a:tailEnd type="none" w="med" len="med"/>
          </a:ln>
        </p:spPr>
      </p:cxnSp>
      <p:cxnSp>
        <p:nvCxnSpPr>
          <p:cNvPr id="12330" name="Google Shape;12330;p21"/>
          <p:cNvCxnSpPr>
            <a:stCxn id="12319" idx="0"/>
            <a:endCxn id="12325" idx="4"/>
          </p:cNvCxnSpPr>
          <p:nvPr/>
        </p:nvCxnSpPr>
        <p:spPr>
          <a:xfrm rot="10800000">
            <a:off x="9248085" y="3314433"/>
            <a:ext cx="0" cy="589200"/>
          </a:xfrm>
          <a:prstGeom prst="straightConnector1">
            <a:avLst/>
          </a:prstGeom>
          <a:noFill/>
          <a:ln w="9525" cap="flat" cmpd="sng">
            <a:solidFill>
              <a:srgbClr val="A5B7C6"/>
            </a:solidFill>
            <a:prstDash val="dash"/>
            <a:round/>
            <a:headEnd type="none" w="med" len="med"/>
            <a:tailEnd type="none" w="med" len="med"/>
          </a:ln>
        </p:spPr>
      </p:cxnSp>
      <p:cxnSp>
        <p:nvCxnSpPr>
          <p:cNvPr id="12331" name="Google Shape;12331;p21"/>
          <p:cNvCxnSpPr>
            <a:stCxn id="12320" idx="4"/>
            <a:endCxn id="12326" idx="0"/>
          </p:cNvCxnSpPr>
          <p:nvPr/>
        </p:nvCxnSpPr>
        <p:spPr>
          <a:xfrm flipH="1">
            <a:off x="6126469" y="4546884"/>
            <a:ext cx="400" cy="677200"/>
          </a:xfrm>
          <a:prstGeom prst="straightConnector1">
            <a:avLst/>
          </a:prstGeom>
          <a:noFill/>
          <a:ln w="9525" cap="flat" cmpd="sng">
            <a:solidFill>
              <a:srgbClr val="A5B7C6"/>
            </a:solidFill>
            <a:prstDash val="dash"/>
            <a:round/>
            <a:headEnd type="none" w="med" len="med"/>
            <a:tailEnd type="none" w="med" len="med"/>
          </a:ln>
        </p:spPr>
      </p:cxnSp>
      <p:cxnSp>
        <p:nvCxnSpPr>
          <p:cNvPr id="12332" name="Google Shape;12332;p21"/>
          <p:cNvCxnSpPr>
            <a:stCxn id="12321" idx="4"/>
            <a:endCxn id="12327" idx="0"/>
          </p:cNvCxnSpPr>
          <p:nvPr/>
        </p:nvCxnSpPr>
        <p:spPr>
          <a:xfrm>
            <a:off x="8196203" y="4546950"/>
            <a:ext cx="0" cy="676800"/>
          </a:xfrm>
          <a:prstGeom prst="straightConnector1">
            <a:avLst/>
          </a:prstGeom>
          <a:noFill/>
          <a:ln w="9525" cap="flat" cmpd="sng">
            <a:solidFill>
              <a:srgbClr val="A5B7C6"/>
            </a:solidFill>
            <a:prstDash val="dash"/>
            <a:round/>
            <a:headEnd type="none" w="med" len="med"/>
            <a:tailEnd type="none" w="med" len="med"/>
          </a:ln>
        </p:spPr>
      </p:cxnSp>
      <p:sp>
        <p:nvSpPr>
          <p:cNvPr id="12333" name="Google Shape;12333;p21"/>
          <p:cNvSpPr txBox="1"/>
          <p:nvPr/>
        </p:nvSpPr>
        <p:spPr>
          <a:xfrm>
            <a:off x="5758048" y="4091002"/>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latin typeface="Arial"/>
                <a:cs typeface="Arial"/>
                <a:sym typeface="Arial"/>
              </a:rPr>
              <a:t>2017</a:t>
            </a:r>
            <a:endParaRPr sz="1200" b="1" kern="0">
              <a:latin typeface="Arial"/>
              <a:cs typeface="Arial"/>
              <a:sym typeface="Arial"/>
            </a:endParaRPr>
          </a:p>
        </p:txBody>
      </p:sp>
      <p:sp>
        <p:nvSpPr>
          <p:cNvPr id="12334" name="Google Shape;12334;p21"/>
          <p:cNvSpPr txBox="1"/>
          <p:nvPr/>
        </p:nvSpPr>
        <p:spPr>
          <a:xfrm>
            <a:off x="6778948" y="4091002"/>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latin typeface="Arial"/>
                <a:cs typeface="Arial"/>
                <a:sym typeface="Arial"/>
              </a:rPr>
              <a:t>2018</a:t>
            </a:r>
            <a:endParaRPr sz="1200" b="1" kern="0">
              <a:latin typeface="Arial"/>
              <a:cs typeface="Arial"/>
              <a:sym typeface="Arial"/>
            </a:endParaRPr>
          </a:p>
        </p:txBody>
      </p:sp>
      <p:sp>
        <p:nvSpPr>
          <p:cNvPr id="12335" name="Google Shape;12335;p21"/>
          <p:cNvSpPr txBox="1"/>
          <p:nvPr/>
        </p:nvSpPr>
        <p:spPr>
          <a:xfrm>
            <a:off x="7835148" y="4091002"/>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latin typeface="Arial"/>
                <a:cs typeface="Arial"/>
                <a:sym typeface="Arial"/>
              </a:rPr>
              <a:t>2019</a:t>
            </a:r>
            <a:endParaRPr sz="1200" b="1" kern="0">
              <a:latin typeface="Arial"/>
              <a:cs typeface="Arial"/>
              <a:sym typeface="Arial"/>
            </a:endParaRPr>
          </a:p>
        </p:txBody>
      </p:sp>
      <p:sp>
        <p:nvSpPr>
          <p:cNvPr id="12336" name="Google Shape;12336;p21"/>
          <p:cNvSpPr txBox="1"/>
          <p:nvPr/>
        </p:nvSpPr>
        <p:spPr>
          <a:xfrm>
            <a:off x="8891348" y="4091002"/>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latin typeface="Arial"/>
                <a:cs typeface="Arial"/>
                <a:sym typeface="Arial"/>
              </a:rPr>
              <a:t>2020</a:t>
            </a:r>
            <a:endParaRPr sz="1200" b="1" kern="0">
              <a:latin typeface="Arial"/>
              <a:cs typeface="Arial"/>
              <a:sym typeface="Arial"/>
            </a:endParaRPr>
          </a:p>
        </p:txBody>
      </p:sp>
      <p:sp>
        <p:nvSpPr>
          <p:cNvPr id="12337" name="Google Shape;12337;p21"/>
          <p:cNvSpPr/>
          <p:nvPr/>
        </p:nvSpPr>
        <p:spPr>
          <a:xfrm>
            <a:off x="8060688" y="5437020"/>
            <a:ext cx="272651" cy="273367"/>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nvGrpSpPr>
          <p:cNvPr id="12338" name="Google Shape;12338;p21"/>
          <p:cNvGrpSpPr/>
          <p:nvPr/>
        </p:nvGrpSpPr>
        <p:grpSpPr>
          <a:xfrm>
            <a:off x="5982527" y="5462416"/>
            <a:ext cx="274820" cy="274820"/>
            <a:chOff x="1049375" y="2680675"/>
            <a:chExt cx="297725" cy="297725"/>
          </a:xfrm>
        </p:grpSpPr>
        <p:sp>
          <p:nvSpPr>
            <p:cNvPr id="12339" name="Google Shape;12339;p21"/>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40" name="Google Shape;12340;p21"/>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grpSp>
        <p:nvGrpSpPr>
          <p:cNvPr id="12341" name="Google Shape;12341;p21"/>
          <p:cNvGrpSpPr/>
          <p:nvPr/>
        </p:nvGrpSpPr>
        <p:grpSpPr>
          <a:xfrm>
            <a:off x="9110451" y="2809593"/>
            <a:ext cx="274104" cy="272443"/>
            <a:chOff x="5045775" y="1946400"/>
            <a:chExt cx="296950" cy="295150"/>
          </a:xfrm>
        </p:grpSpPr>
        <p:sp>
          <p:nvSpPr>
            <p:cNvPr id="12342" name="Google Shape;12342;p21"/>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43" name="Google Shape;12343;p21"/>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grpSp>
        <p:nvGrpSpPr>
          <p:cNvPr id="12344" name="Google Shape;12344;p21"/>
          <p:cNvGrpSpPr/>
          <p:nvPr/>
        </p:nvGrpSpPr>
        <p:grpSpPr>
          <a:xfrm>
            <a:off x="7007603" y="2817179"/>
            <a:ext cx="273389" cy="272673"/>
            <a:chOff x="3599700" y="1954475"/>
            <a:chExt cx="296175" cy="295400"/>
          </a:xfrm>
        </p:grpSpPr>
        <p:sp>
          <p:nvSpPr>
            <p:cNvPr id="12345" name="Google Shape;12345;p21"/>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46" name="Google Shape;12346;p21"/>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47" name="Google Shape;12347;p21"/>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grpSp>
        <p:nvGrpSpPr>
          <p:cNvPr id="12348" name="Google Shape;12348;p21"/>
          <p:cNvGrpSpPr/>
          <p:nvPr/>
        </p:nvGrpSpPr>
        <p:grpSpPr>
          <a:xfrm>
            <a:off x="4886584" y="2842202"/>
            <a:ext cx="274128" cy="207228"/>
            <a:chOff x="3962775" y="1990700"/>
            <a:chExt cx="296975" cy="224500"/>
          </a:xfrm>
        </p:grpSpPr>
        <p:sp>
          <p:nvSpPr>
            <p:cNvPr id="12349" name="Google Shape;12349;p21"/>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50" name="Google Shape;12350;p21"/>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51" name="Google Shape;12351;p21"/>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52" name="Google Shape;12352;p21"/>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sp>
        <p:nvSpPr>
          <p:cNvPr id="12353" name="Google Shape;12353;p21"/>
          <p:cNvSpPr txBox="1"/>
          <p:nvPr/>
        </p:nvSpPr>
        <p:spPr>
          <a:xfrm>
            <a:off x="7446403" y="3251536"/>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067" kern="0">
                <a:latin typeface="Arial"/>
                <a:cs typeface="Arial"/>
                <a:sym typeface="Arial"/>
              </a:rPr>
              <a:t>“Despite being red, Mars is actually a very cold place”</a:t>
            </a:r>
            <a:endParaRPr sz="1067" kern="0">
              <a:latin typeface="Arial"/>
              <a:cs typeface="Arial"/>
              <a:sym typeface="Arial"/>
            </a:endParaRPr>
          </a:p>
        </p:txBody>
      </p:sp>
      <p:sp>
        <p:nvSpPr>
          <p:cNvPr id="12354" name="Google Shape;12354;p21"/>
          <p:cNvSpPr txBox="1"/>
          <p:nvPr/>
        </p:nvSpPr>
        <p:spPr>
          <a:xfrm>
            <a:off x="5342600" y="3251536"/>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067" kern="0">
                <a:latin typeface="Arial"/>
                <a:cs typeface="Arial"/>
                <a:sym typeface="Arial"/>
              </a:rPr>
              <a:t>“Mercury is closest planet to the Sun and the smallest”</a:t>
            </a:r>
            <a:endParaRPr sz="1067" kern="0">
              <a:latin typeface="Arial"/>
              <a:cs typeface="Arial"/>
              <a:sym typeface="Arial"/>
            </a:endParaRPr>
          </a:p>
        </p:txBody>
      </p:sp>
      <p:sp>
        <p:nvSpPr>
          <p:cNvPr id="12355" name="Google Shape;12355;p21"/>
          <p:cNvSpPr txBox="1"/>
          <p:nvPr/>
        </p:nvSpPr>
        <p:spPr>
          <a:xfrm>
            <a:off x="6407888" y="4664118"/>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067" kern="0">
                <a:latin typeface="Arial"/>
                <a:cs typeface="Arial"/>
                <a:sym typeface="Arial"/>
              </a:rPr>
              <a:t>“Neptune is the farthest-known planet from the Sun”</a:t>
            </a:r>
            <a:endParaRPr sz="1067" kern="0">
              <a:latin typeface="Arial"/>
              <a:cs typeface="Arial"/>
              <a:sym typeface="Arial"/>
            </a:endParaRPr>
          </a:p>
        </p:txBody>
      </p:sp>
      <p:sp>
        <p:nvSpPr>
          <p:cNvPr id="12356" name="Google Shape;12356;p21"/>
          <p:cNvSpPr txBox="1"/>
          <p:nvPr/>
        </p:nvSpPr>
        <p:spPr>
          <a:xfrm>
            <a:off x="8477755" y="4646685"/>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067" kern="0">
                <a:latin typeface="Arial"/>
                <a:cs typeface="Arial"/>
                <a:sym typeface="Arial"/>
              </a:rPr>
              <a:t>“Saturn is a gas giant and has several rings”</a:t>
            </a:r>
            <a:endParaRPr sz="1067" kern="0">
              <a:latin typeface="Arial"/>
              <a:cs typeface="Arial"/>
              <a:sym typeface="Arial"/>
            </a:endParaRPr>
          </a:p>
        </p:txBody>
      </p:sp>
      <p:sp>
        <p:nvSpPr>
          <p:cNvPr id="12357" name="Google Shape;12357;p21"/>
          <p:cNvSpPr txBox="1"/>
          <p:nvPr/>
        </p:nvSpPr>
        <p:spPr>
          <a:xfrm>
            <a:off x="4289221" y="4646685"/>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067" kern="0" dirty="0">
                <a:latin typeface="Arial"/>
                <a:cs typeface="Arial"/>
                <a:sym typeface="Arial"/>
              </a:rPr>
              <a:t>“Venus is the second planet from the Sun and is terribly hot”</a:t>
            </a:r>
            <a:endParaRPr sz="1067" kern="0" dirty="0">
              <a:latin typeface="Arial"/>
              <a:cs typeface="Arial"/>
              <a:sym typeface="Arial"/>
            </a:endParaRPr>
          </a:p>
        </p:txBody>
      </p:sp>
      <p:sp>
        <p:nvSpPr>
          <p:cNvPr id="12358" name="Google Shape;12358;p21"/>
          <p:cNvSpPr txBox="1">
            <a:spLocks noGrp="1"/>
          </p:cNvSpPr>
          <p:nvPr>
            <p:ph type="title" idx="4294967295"/>
          </p:nvPr>
        </p:nvSpPr>
        <p:spPr>
          <a:xfrm>
            <a:off x="0" y="431800"/>
            <a:ext cx="9394825" cy="642938"/>
          </a:xfrm>
          <a:prstGeom prst="rect">
            <a:avLst/>
          </a:prstGeom>
        </p:spPr>
        <p:txBody>
          <a:bodyPr spcFirstLastPara="1" vert="horz" wrap="square" lIns="121900" tIns="121900" rIns="121900" bIns="121900" rtlCol="0" anchor="t" anchorCtr="0">
            <a:noAutofit/>
          </a:bodyPr>
          <a:lstStyle/>
          <a:p>
            <a:pPr algn="ctr"/>
            <a:r>
              <a:rPr lang="fa-IR" dirty="0">
                <a:cs typeface="B Nazanin" panose="00000700000000000000" pitchFamily="2" charset="-78"/>
              </a:rPr>
              <a:t>اینفوگرافیک ممتاز</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2362"/>
        <p:cNvGrpSpPr/>
        <p:nvPr/>
      </p:nvGrpSpPr>
      <p:grpSpPr>
        <a:xfrm>
          <a:off x="0" y="0"/>
          <a:ext cx="0" cy="0"/>
          <a:chOff x="0" y="0"/>
          <a:chExt cx="0" cy="0"/>
        </a:xfrm>
      </p:grpSpPr>
      <p:sp>
        <p:nvSpPr>
          <p:cNvPr id="12363" name="Google Shape;12363;p22"/>
          <p:cNvSpPr/>
          <p:nvPr/>
        </p:nvSpPr>
        <p:spPr>
          <a:xfrm>
            <a:off x="280200" y="5394252"/>
            <a:ext cx="2207600" cy="98400"/>
          </a:xfrm>
          <a:prstGeom prst="rect">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nvGrpSpPr>
          <p:cNvPr id="12364" name="Google Shape;12364;p22"/>
          <p:cNvGrpSpPr/>
          <p:nvPr/>
        </p:nvGrpSpPr>
        <p:grpSpPr>
          <a:xfrm>
            <a:off x="875190" y="2172097"/>
            <a:ext cx="1017625" cy="1017625"/>
            <a:chOff x="4049800" y="640400"/>
            <a:chExt cx="858900" cy="858900"/>
          </a:xfrm>
        </p:grpSpPr>
        <p:sp>
          <p:nvSpPr>
            <p:cNvPr id="12365" name="Google Shape;12365;p22"/>
            <p:cNvSpPr/>
            <p:nvPr/>
          </p:nvSpPr>
          <p:spPr>
            <a:xfrm>
              <a:off x="4049800" y="640400"/>
              <a:ext cx="858900" cy="858900"/>
            </a:xfrm>
            <a:prstGeom prst="donut">
              <a:avLst>
                <a:gd name="adj" fmla="val 11951"/>
              </a:avLst>
            </a:pr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66" name="Google Shape;12366;p22"/>
            <p:cNvSpPr/>
            <p:nvPr/>
          </p:nvSpPr>
          <p:spPr>
            <a:xfrm>
              <a:off x="4049800" y="640400"/>
              <a:ext cx="858900" cy="858900"/>
            </a:xfrm>
            <a:prstGeom prst="blockArc">
              <a:avLst>
                <a:gd name="adj1" fmla="val 7914150"/>
                <a:gd name="adj2" fmla="val 1926007"/>
                <a:gd name="adj3" fmla="val 12032"/>
              </a:avLst>
            </a:prstGeom>
            <a:solidFill>
              <a:srgbClr val="A5B7C6"/>
            </a:solid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sp>
        <p:nvSpPr>
          <p:cNvPr id="12367" name="Google Shape;12367;p22"/>
          <p:cNvSpPr/>
          <p:nvPr/>
        </p:nvSpPr>
        <p:spPr>
          <a:xfrm>
            <a:off x="495869" y="3484210"/>
            <a:ext cx="1776000" cy="1508800"/>
          </a:xfrm>
          <a:prstGeom prst="roundRect">
            <a:avLst>
              <a:gd name="adj" fmla="val 16667"/>
            </a:avLst>
          </a:pr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68" name="Google Shape;12368;p22"/>
          <p:cNvSpPr/>
          <p:nvPr/>
        </p:nvSpPr>
        <p:spPr>
          <a:xfrm>
            <a:off x="1227847" y="5287313"/>
            <a:ext cx="312400" cy="312400"/>
          </a:xfrm>
          <a:prstGeom prst="ellipse">
            <a:avLst/>
          </a:prstGeom>
          <a:solidFill>
            <a:srgbClr val="0E2A47"/>
          </a:solid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cxnSp>
        <p:nvCxnSpPr>
          <p:cNvPr id="12369" name="Google Shape;12369;p22"/>
          <p:cNvCxnSpPr>
            <a:stCxn id="12365" idx="4"/>
            <a:endCxn id="12367" idx="0"/>
          </p:cNvCxnSpPr>
          <p:nvPr/>
        </p:nvCxnSpPr>
        <p:spPr>
          <a:xfrm>
            <a:off x="1384001" y="3189721"/>
            <a:ext cx="0" cy="294400"/>
          </a:xfrm>
          <a:prstGeom prst="straightConnector1">
            <a:avLst/>
          </a:prstGeom>
          <a:noFill/>
          <a:ln w="9525" cap="flat" cmpd="sng">
            <a:solidFill>
              <a:srgbClr val="D7DFE5"/>
            </a:solidFill>
            <a:prstDash val="solid"/>
            <a:round/>
            <a:headEnd type="none" w="med" len="med"/>
            <a:tailEnd type="none" w="med" len="med"/>
          </a:ln>
        </p:spPr>
      </p:cxnSp>
      <p:cxnSp>
        <p:nvCxnSpPr>
          <p:cNvPr id="12370" name="Google Shape;12370;p22"/>
          <p:cNvCxnSpPr/>
          <p:nvPr/>
        </p:nvCxnSpPr>
        <p:spPr>
          <a:xfrm>
            <a:off x="1383972" y="4992810"/>
            <a:ext cx="0" cy="294400"/>
          </a:xfrm>
          <a:prstGeom prst="straightConnector1">
            <a:avLst/>
          </a:prstGeom>
          <a:noFill/>
          <a:ln w="9525" cap="flat" cmpd="sng">
            <a:solidFill>
              <a:srgbClr val="D7DFE5"/>
            </a:solidFill>
            <a:prstDash val="solid"/>
            <a:round/>
            <a:headEnd type="none" w="med" len="med"/>
            <a:tailEnd type="none" w="med" len="med"/>
          </a:ln>
        </p:spPr>
      </p:cxnSp>
      <p:sp>
        <p:nvSpPr>
          <p:cNvPr id="12371" name="Google Shape;12371;p22"/>
          <p:cNvSpPr txBox="1"/>
          <p:nvPr/>
        </p:nvSpPr>
        <p:spPr>
          <a:xfrm>
            <a:off x="612264" y="4214969"/>
            <a:ext cx="1543600" cy="603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067" kern="0" dirty="0">
                <a:latin typeface="Arial"/>
                <a:cs typeface="Arial"/>
                <a:sym typeface="Arial"/>
              </a:rPr>
              <a:t>“Mercury is closest planet to the Sun and the smallest”</a:t>
            </a:r>
            <a:endParaRPr sz="1067" kern="0" dirty="0">
              <a:latin typeface="Arial"/>
              <a:cs typeface="Arial"/>
              <a:sym typeface="Arial"/>
            </a:endParaRPr>
          </a:p>
        </p:txBody>
      </p:sp>
      <p:cxnSp>
        <p:nvCxnSpPr>
          <p:cNvPr id="12372" name="Google Shape;12372;p22"/>
          <p:cNvCxnSpPr/>
          <p:nvPr/>
        </p:nvCxnSpPr>
        <p:spPr>
          <a:xfrm>
            <a:off x="1044716" y="4040618"/>
            <a:ext cx="678400" cy="0"/>
          </a:xfrm>
          <a:prstGeom prst="straightConnector1">
            <a:avLst/>
          </a:prstGeom>
          <a:noFill/>
          <a:ln w="19050" cap="flat" cmpd="sng">
            <a:solidFill>
              <a:srgbClr val="A5B7C6"/>
            </a:solidFill>
            <a:prstDash val="solid"/>
            <a:round/>
            <a:headEnd type="none" w="med" len="med"/>
            <a:tailEnd type="none" w="med" len="med"/>
          </a:ln>
        </p:spPr>
      </p:cxnSp>
      <p:sp>
        <p:nvSpPr>
          <p:cNvPr id="12373" name="Google Shape;12373;p22"/>
          <p:cNvSpPr txBox="1"/>
          <p:nvPr/>
        </p:nvSpPr>
        <p:spPr>
          <a:xfrm>
            <a:off x="821248" y="3702345"/>
            <a:ext cx="1125600" cy="2944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067" b="1" kern="0">
                <a:latin typeface="Arial"/>
                <a:cs typeface="Arial"/>
                <a:sym typeface="Arial"/>
              </a:rPr>
              <a:t>TITLE 1</a:t>
            </a:r>
            <a:endParaRPr sz="1067" b="1" kern="0">
              <a:latin typeface="Arial"/>
              <a:cs typeface="Arial"/>
              <a:sym typeface="Arial"/>
            </a:endParaRPr>
          </a:p>
        </p:txBody>
      </p:sp>
      <p:sp>
        <p:nvSpPr>
          <p:cNvPr id="12374" name="Google Shape;12374;p22"/>
          <p:cNvSpPr txBox="1"/>
          <p:nvPr/>
        </p:nvSpPr>
        <p:spPr>
          <a:xfrm>
            <a:off x="997019" y="2437333"/>
            <a:ext cx="774000" cy="487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733" b="1" kern="0">
                <a:latin typeface="Arial"/>
                <a:cs typeface="Arial"/>
                <a:sym typeface="Arial"/>
              </a:rPr>
              <a:t>75%</a:t>
            </a:r>
            <a:endParaRPr sz="1733" b="1" kern="0">
              <a:latin typeface="Arial"/>
              <a:cs typeface="Arial"/>
              <a:sym typeface="Arial"/>
            </a:endParaRPr>
          </a:p>
        </p:txBody>
      </p:sp>
      <p:sp>
        <p:nvSpPr>
          <p:cNvPr id="12375" name="Google Shape;12375;p22"/>
          <p:cNvSpPr/>
          <p:nvPr/>
        </p:nvSpPr>
        <p:spPr>
          <a:xfrm>
            <a:off x="3468207" y="2718257"/>
            <a:ext cx="2384400" cy="2384400"/>
          </a:xfrm>
          <a:prstGeom prst="arc">
            <a:avLst>
              <a:gd name="adj1" fmla="val 16200000"/>
              <a:gd name="adj2" fmla="val 5298411"/>
            </a:avLst>
          </a:pr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76" name="Google Shape;12376;p22"/>
          <p:cNvSpPr/>
          <p:nvPr/>
        </p:nvSpPr>
        <p:spPr>
          <a:xfrm>
            <a:off x="7614939" y="2386324"/>
            <a:ext cx="2056400" cy="936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nvGrpSpPr>
          <p:cNvPr id="12377" name="Google Shape;12377;p22"/>
          <p:cNvGrpSpPr/>
          <p:nvPr/>
        </p:nvGrpSpPr>
        <p:grpSpPr>
          <a:xfrm>
            <a:off x="3651048" y="2948879"/>
            <a:ext cx="1925109" cy="1925109"/>
            <a:chOff x="5681300" y="2527788"/>
            <a:chExt cx="805800" cy="805800"/>
          </a:xfrm>
        </p:grpSpPr>
        <p:sp>
          <p:nvSpPr>
            <p:cNvPr id="12378" name="Google Shape;12378;p22"/>
            <p:cNvSpPr/>
            <p:nvPr/>
          </p:nvSpPr>
          <p:spPr>
            <a:xfrm>
              <a:off x="5681300" y="2527788"/>
              <a:ext cx="805800" cy="805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79" name="Google Shape;12379;p22"/>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grpSp>
        <p:nvGrpSpPr>
          <p:cNvPr id="12380" name="Google Shape;12380;p22"/>
          <p:cNvGrpSpPr/>
          <p:nvPr/>
        </p:nvGrpSpPr>
        <p:grpSpPr>
          <a:xfrm>
            <a:off x="7203583" y="2436575"/>
            <a:ext cx="835453" cy="835453"/>
            <a:chOff x="5681300" y="2527788"/>
            <a:chExt cx="805800" cy="805800"/>
          </a:xfrm>
        </p:grpSpPr>
        <p:sp>
          <p:nvSpPr>
            <p:cNvPr id="12381" name="Google Shape;12381;p22"/>
            <p:cNvSpPr/>
            <p:nvPr/>
          </p:nvSpPr>
          <p:spPr>
            <a:xfrm>
              <a:off x="5681300" y="2527788"/>
              <a:ext cx="805800" cy="805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82" name="Google Shape;12382;p22"/>
            <p:cNvSpPr/>
            <p:nvPr/>
          </p:nvSpPr>
          <p:spPr>
            <a:xfrm>
              <a:off x="5681300" y="2527788"/>
              <a:ext cx="805800" cy="805800"/>
            </a:xfrm>
            <a:prstGeom prst="pie">
              <a:avLst>
                <a:gd name="adj1" fmla="val 12271918"/>
                <a:gd name="adj2" fmla="val 16200000"/>
              </a:avLst>
            </a:prstGeom>
            <a:solidFill>
              <a:srgbClr val="F2F2F2"/>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sp>
        <p:nvSpPr>
          <p:cNvPr id="12383" name="Google Shape;12383;p22"/>
          <p:cNvSpPr txBox="1"/>
          <p:nvPr/>
        </p:nvSpPr>
        <p:spPr>
          <a:xfrm>
            <a:off x="8206553" y="2559718"/>
            <a:ext cx="1506800" cy="589200"/>
          </a:xfrm>
          <a:prstGeom prst="rect">
            <a:avLst/>
          </a:prstGeom>
          <a:noFill/>
          <a:ln>
            <a:noFill/>
          </a:ln>
        </p:spPr>
        <p:txBody>
          <a:bodyPr spcFirstLastPara="1" wrap="square" lIns="121900" tIns="121900" rIns="121900" bIns="121900" anchor="ctr" anchorCtr="0">
            <a:noAutofit/>
          </a:bodyPr>
          <a:lstStyle/>
          <a:p>
            <a:pPr defTabSz="1219170">
              <a:buClr>
                <a:srgbClr val="000000"/>
              </a:buClr>
              <a:defRPr/>
            </a:pPr>
            <a:r>
              <a:rPr lang="es" sz="1067" kern="0">
                <a:latin typeface="Arial"/>
                <a:cs typeface="Arial"/>
                <a:sym typeface="Arial"/>
              </a:rPr>
              <a:t>“Mercury is closest planet to the Sun and the smallest”</a:t>
            </a:r>
            <a:endParaRPr sz="1067" kern="0">
              <a:latin typeface="Arial"/>
              <a:cs typeface="Arial"/>
              <a:sym typeface="Arial"/>
            </a:endParaRPr>
          </a:p>
        </p:txBody>
      </p:sp>
      <p:sp>
        <p:nvSpPr>
          <p:cNvPr id="12384" name="Google Shape;12384;p22"/>
          <p:cNvSpPr/>
          <p:nvPr/>
        </p:nvSpPr>
        <p:spPr>
          <a:xfrm>
            <a:off x="7614939" y="3442457"/>
            <a:ext cx="2056400" cy="936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nvGrpSpPr>
          <p:cNvPr id="12385" name="Google Shape;12385;p22"/>
          <p:cNvGrpSpPr/>
          <p:nvPr/>
        </p:nvGrpSpPr>
        <p:grpSpPr>
          <a:xfrm>
            <a:off x="7203583" y="3492708"/>
            <a:ext cx="835453" cy="835453"/>
            <a:chOff x="5681300" y="2527788"/>
            <a:chExt cx="805800" cy="805800"/>
          </a:xfrm>
        </p:grpSpPr>
        <p:sp>
          <p:nvSpPr>
            <p:cNvPr id="12386" name="Google Shape;12386;p22"/>
            <p:cNvSpPr/>
            <p:nvPr/>
          </p:nvSpPr>
          <p:spPr>
            <a:xfrm>
              <a:off x="5681300" y="2527788"/>
              <a:ext cx="805800" cy="805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87" name="Google Shape;12387;p22"/>
            <p:cNvSpPr/>
            <p:nvPr/>
          </p:nvSpPr>
          <p:spPr>
            <a:xfrm>
              <a:off x="5681300" y="2527788"/>
              <a:ext cx="805800" cy="805800"/>
            </a:xfrm>
            <a:prstGeom prst="pie">
              <a:avLst>
                <a:gd name="adj1" fmla="val 9253407"/>
                <a:gd name="adj2" fmla="val 16200000"/>
              </a:avLst>
            </a:prstGeom>
            <a:solidFill>
              <a:srgbClr val="40566D"/>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sp>
        <p:nvSpPr>
          <p:cNvPr id="12388" name="Google Shape;12388;p22"/>
          <p:cNvSpPr txBox="1"/>
          <p:nvPr/>
        </p:nvSpPr>
        <p:spPr>
          <a:xfrm>
            <a:off x="8206553" y="3615852"/>
            <a:ext cx="1506800" cy="589200"/>
          </a:xfrm>
          <a:prstGeom prst="rect">
            <a:avLst/>
          </a:prstGeom>
          <a:noFill/>
          <a:ln>
            <a:noFill/>
          </a:ln>
        </p:spPr>
        <p:txBody>
          <a:bodyPr spcFirstLastPara="1" wrap="square" lIns="121900" tIns="121900" rIns="121900" bIns="121900" anchor="ctr" anchorCtr="0">
            <a:noAutofit/>
          </a:bodyPr>
          <a:lstStyle/>
          <a:p>
            <a:pPr defTabSz="1219170">
              <a:buClr>
                <a:srgbClr val="000000"/>
              </a:buClr>
              <a:defRPr/>
            </a:pPr>
            <a:r>
              <a:rPr lang="es" sz="1067" kern="0">
                <a:latin typeface="Arial"/>
                <a:cs typeface="Arial"/>
                <a:sym typeface="Arial"/>
              </a:rPr>
              <a:t>“Mercury is closest planet to the Sun and the smallest”</a:t>
            </a:r>
            <a:endParaRPr sz="1067" kern="0">
              <a:latin typeface="Arial"/>
              <a:cs typeface="Arial"/>
              <a:sym typeface="Arial"/>
            </a:endParaRPr>
          </a:p>
        </p:txBody>
      </p:sp>
      <p:sp>
        <p:nvSpPr>
          <p:cNvPr id="12389" name="Google Shape;12389;p22"/>
          <p:cNvSpPr/>
          <p:nvPr/>
        </p:nvSpPr>
        <p:spPr>
          <a:xfrm>
            <a:off x="7614939" y="4498590"/>
            <a:ext cx="2056400" cy="936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nvGrpSpPr>
          <p:cNvPr id="12390" name="Google Shape;12390;p22"/>
          <p:cNvGrpSpPr/>
          <p:nvPr/>
        </p:nvGrpSpPr>
        <p:grpSpPr>
          <a:xfrm>
            <a:off x="7203583" y="4548841"/>
            <a:ext cx="835453" cy="835453"/>
            <a:chOff x="5681300" y="2527788"/>
            <a:chExt cx="805800" cy="805800"/>
          </a:xfrm>
        </p:grpSpPr>
        <p:sp>
          <p:nvSpPr>
            <p:cNvPr id="12391" name="Google Shape;12391;p22"/>
            <p:cNvSpPr/>
            <p:nvPr/>
          </p:nvSpPr>
          <p:spPr>
            <a:xfrm>
              <a:off x="5681300" y="2527788"/>
              <a:ext cx="805800" cy="805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92" name="Google Shape;12392;p22"/>
            <p:cNvSpPr/>
            <p:nvPr/>
          </p:nvSpPr>
          <p:spPr>
            <a:xfrm>
              <a:off x="5681300" y="2527788"/>
              <a:ext cx="805800" cy="805800"/>
            </a:xfrm>
            <a:prstGeom prst="pie">
              <a:avLst>
                <a:gd name="adj1" fmla="val 5544305"/>
                <a:gd name="adj2" fmla="val 16200000"/>
              </a:avLst>
            </a:prstGeom>
            <a:solidFill>
              <a:srgbClr val="667E92"/>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sp>
        <p:nvSpPr>
          <p:cNvPr id="12393" name="Google Shape;12393;p22"/>
          <p:cNvSpPr txBox="1"/>
          <p:nvPr/>
        </p:nvSpPr>
        <p:spPr>
          <a:xfrm>
            <a:off x="8206553" y="4671985"/>
            <a:ext cx="1506800" cy="589200"/>
          </a:xfrm>
          <a:prstGeom prst="rect">
            <a:avLst/>
          </a:prstGeom>
          <a:noFill/>
          <a:ln>
            <a:noFill/>
          </a:ln>
        </p:spPr>
        <p:txBody>
          <a:bodyPr spcFirstLastPara="1" wrap="square" lIns="121900" tIns="121900" rIns="121900" bIns="121900" anchor="ctr" anchorCtr="0">
            <a:noAutofit/>
          </a:bodyPr>
          <a:lstStyle/>
          <a:p>
            <a:pPr defTabSz="1219170">
              <a:buClr>
                <a:srgbClr val="000000"/>
              </a:buClr>
              <a:defRPr/>
            </a:pPr>
            <a:r>
              <a:rPr lang="es" sz="1067" kern="0">
                <a:latin typeface="Arial"/>
                <a:cs typeface="Arial"/>
                <a:sym typeface="Arial"/>
              </a:rPr>
              <a:t>“Mercury is closest planet to the Sun and the smallest”</a:t>
            </a:r>
            <a:endParaRPr sz="1067" kern="0">
              <a:latin typeface="Arial"/>
              <a:cs typeface="Arial"/>
              <a:sym typeface="Arial"/>
            </a:endParaRPr>
          </a:p>
        </p:txBody>
      </p:sp>
      <p:sp>
        <p:nvSpPr>
          <p:cNvPr id="12394" name="Google Shape;12394;p22"/>
          <p:cNvSpPr/>
          <p:nvPr/>
        </p:nvSpPr>
        <p:spPr>
          <a:xfrm>
            <a:off x="4522205" y="2631024"/>
            <a:ext cx="182800" cy="182800"/>
          </a:xfrm>
          <a:prstGeom prst="ellipse">
            <a:avLst/>
          </a:prstGeom>
          <a:solidFill>
            <a:srgbClr val="667E92"/>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95" name="Google Shape;12395;p22"/>
          <p:cNvSpPr/>
          <p:nvPr/>
        </p:nvSpPr>
        <p:spPr>
          <a:xfrm>
            <a:off x="4522205" y="5009057"/>
            <a:ext cx="182800" cy="182800"/>
          </a:xfrm>
          <a:prstGeom prst="ellipse">
            <a:avLst/>
          </a:prstGeom>
          <a:solidFill>
            <a:srgbClr val="667E92"/>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96" name="Google Shape;12396;p22"/>
          <p:cNvSpPr/>
          <p:nvPr/>
        </p:nvSpPr>
        <p:spPr>
          <a:xfrm>
            <a:off x="5759605" y="3820041"/>
            <a:ext cx="182800" cy="182800"/>
          </a:xfrm>
          <a:prstGeom prst="ellipse">
            <a:avLst/>
          </a:prstGeom>
          <a:solidFill>
            <a:srgbClr val="667E92"/>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cxnSp>
        <p:nvCxnSpPr>
          <p:cNvPr id="12397" name="Google Shape;12397;p22"/>
          <p:cNvCxnSpPr>
            <a:stCxn id="12396" idx="6"/>
            <a:endCxn id="12382" idx="2"/>
          </p:cNvCxnSpPr>
          <p:nvPr/>
        </p:nvCxnSpPr>
        <p:spPr>
          <a:xfrm rot="10800000" flipH="1">
            <a:off x="5942405" y="2854241"/>
            <a:ext cx="1261200" cy="1057200"/>
          </a:xfrm>
          <a:prstGeom prst="bentConnector3">
            <a:avLst>
              <a:gd name="adj1" fmla="val 51494"/>
            </a:avLst>
          </a:prstGeom>
          <a:noFill/>
          <a:ln w="19050" cap="flat" cmpd="sng">
            <a:solidFill>
              <a:srgbClr val="A5B7C6"/>
            </a:solidFill>
            <a:prstDash val="solid"/>
            <a:round/>
            <a:headEnd type="none" w="med" len="med"/>
            <a:tailEnd type="none" w="med" len="med"/>
          </a:ln>
        </p:spPr>
      </p:cxnSp>
      <p:cxnSp>
        <p:nvCxnSpPr>
          <p:cNvPr id="12398" name="Google Shape;12398;p22"/>
          <p:cNvCxnSpPr>
            <a:stCxn id="12396" idx="6"/>
            <a:endCxn id="12392" idx="2"/>
          </p:cNvCxnSpPr>
          <p:nvPr/>
        </p:nvCxnSpPr>
        <p:spPr>
          <a:xfrm>
            <a:off x="5942405" y="3911441"/>
            <a:ext cx="1261200" cy="1055200"/>
          </a:xfrm>
          <a:prstGeom prst="bentConnector3">
            <a:avLst>
              <a:gd name="adj1" fmla="val 49999"/>
            </a:avLst>
          </a:prstGeom>
          <a:noFill/>
          <a:ln w="19050" cap="flat" cmpd="sng">
            <a:solidFill>
              <a:srgbClr val="A5B7C6"/>
            </a:solidFill>
            <a:prstDash val="solid"/>
            <a:round/>
            <a:headEnd type="none" w="med" len="med"/>
            <a:tailEnd type="none" w="med" len="med"/>
          </a:ln>
        </p:spPr>
      </p:cxnSp>
      <p:cxnSp>
        <p:nvCxnSpPr>
          <p:cNvPr id="12399" name="Google Shape;12399;p22"/>
          <p:cNvCxnSpPr>
            <a:stCxn id="12396" idx="6"/>
            <a:endCxn id="12387" idx="2"/>
          </p:cNvCxnSpPr>
          <p:nvPr/>
        </p:nvCxnSpPr>
        <p:spPr>
          <a:xfrm rot="10800000" flipH="1">
            <a:off x="5942405" y="3910241"/>
            <a:ext cx="1261200" cy="1200"/>
          </a:xfrm>
          <a:prstGeom prst="bentConnector3">
            <a:avLst>
              <a:gd name="adj1" fmla="val 49999"/>
            </a:avLst>
          </a:prstGeom>
          <a:noFill/>
          <a:ln w="19050" cap="flat" cmpd="sng">
            <a:solidFill>
              <a:srgbClr val="A5B7C6"/>
            </a:solidFill>
            <a:prstDash val="solid"/>
            <a:round/>
            <a:headEnd type="none" w="med" len="med"/>
            <a:tailEnd type="none" w="med" len="med"/>
          </a:ln>
        </p:spPr>
      </p:cxnSp>
      <p:sp>
        <p:nvSpPr>
          <p:cNvPr id="12400" name="Google Shape;12400;p22"/>
          <p:cNvSpPr txBox="1"/>
          <p:nvPr/>
        </p:nvSpPr>
        <p:spPr>
          <a:xfrm>
            <a:off x="3950017" y="3493648"/>
            <a:ext cx="1327200" cy="83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4000" b="1" kern="0">
                <a:latin typeface="Arial"/>
                <a:cs typeface="Arial"/>
                <a:sym typeface="Arial"/>
              </a:rPr>
              <a:t>75%</a:t>
            </a:r>
            <a:endParaRPr sz="4000" b="1" kern="0">
              <a:latin typeface="Arial"/>
              <a:cs typeface="Arial"/>
              <a:sym typeface="Arial"/>
            </a:endParaRPr>
          </a:p>
        </p:txBody>
      </p:sp>
      <p:sp>
        <p:nvSpPr>
          <p:cNvPr id="12401" name="Google Shape;12401;p22"/>
          <p:cNvSpPr txBox="1">
            <a:spLocks noGrp="1"/>
          </p:cNvSpPr>
          <p:nvPr>
            <p:ph type="title" idx="4294967295"/>
          </p:nvPr>
        </p:nvSpPr>
        <p:spPr>
          <a:xfrm>
            <a:off x="0" y="431800"/>
            <a:ext cx="9394825" cy="642938"/>
          </a:xfrm>
          <a:prstGeom prst="rect">
            <a:avLst/>
          </a:prstGeom>
        </p:spPr>
        <p:txBody>
          <a:bodyPr spcFirstLastPara="1" vert="horz" wrap="square" lIns="121900" tIns="121900" rIns="121900" bIns="121900" rtlCol="0" anchor="t" anchorCtr="0">
            <a:noAutofit/>
          </a:bodyPr>
          <a:lstStyle/>
          <a:p>
            <a:pPr algn="ctr"/>
            <a:r>
              <a:rPr lang="fa-IR" dirty="0">
                <a:solidFill>
                  <a:schemeClr val="tx1"/>
                </a:solidFill>
              </a:rPr>
              <a:t>اینفوگرافیک ممتاز</a:t>
            </a:r>
            <a:endParaRPr dirty="0">
              <a:solidFill>
                <a:schemeClr val="tx1"/>
              </a:solidFill>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9B85F3A-0D98-4AE5-8CED-AA4A4CF82188}"/>
              </a:ext>
            </a:extLst>
          </p:cNvPr>
          <p:cNvSpPr>
            <a:spLocks noGrp="1"/>
          </p:cNvSpPr>
          <p:nvPr>
            <p:ph type="body" sz="quarter" idx="10"/>
          </p:nvPr>
        </p:nvSpPr>
        <p:spPr/>
        <p:txBody>
          <a:bodyPr/>
          <a:lstStyle/>
          <a:p>
            <a:pPr rtl="1"/>
            <a:r>
              <a:rPr lang="fa-IR" dirty="0">
                <a:cs typeface="B Nazanin" panose="00000700000000000000" pitchFamily="2" charset="-78"/>
              </a:rPr>
              <a:t>سبک جدول زمانی</a:t>
            </a:r>
            <a:endParaRPr lang="en-US" dirty="0">
              <a:cs typeface="B Nazanin" panose="00000700000000000000" pitchFamily="2" charset="-78"/>
            </a:endParaRPr>
          </a:p>
        </p:txBody>
      </p:sp>
      <p:sp>
        <p:nvSpPr>
          <p:cNvPr id="3" name="사각형: 둥근 위쪽 모서리 34">
            <a:extLst>
              <a:ext uri="{FF2B5EF4-FFF2-40B4-BE49-F238E27FC236}">
                <a16:creationId xmlns:a16="http://schemas.microsoft.com/office/drawing/2014/main" id="{349AA437-1EC4-4267-9FC6-E3585DC4B097}"/>
              </a:ext>
            </a:extLst>
          </p:cNvPr>
          <p:cNvSpPr/>
          <p:nvPr/>
        </p:nvSpPr>
        <p:spPr>
          <a:xfrm rot="16200000">
            <a:off x="2210295" y="2378981"/>
            <a:ext cx="874800" cy="1900800"/>
          </a:xfrm>
          <a:prstGeom prst="round2SameRect">
            <a:avLst>
              <a:gd name="adj1" fmla="val 5000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sp>
        <p:nvSpPr>
          <p:cNvPr id="4" name="Right Arrow 6">
            <a:extLst>
              <a:ext uri="{FF2B5EF4-FFF2-40B4-BE49-F238E27FC236}">
                <a16:creationId xmlns:a16="http://schemas.microsoft.com/office/drawing/2014/main" id="{F4560C25-FAC1-4241-8208-D18D63F837AA}"/>
              </a:ext>
            </a:extLst>
          </p:cNvPr>
          <p:cNvSpPr/>
          <p:nvPr/>
        </p:nvSpPr>
        <p:spPr>
          <a:xfrm>
            <a:off x="8335335" y="2455558"/>
            <a:ext cx="2240049" cy="1745697"/>
          </a:xfrm>
          <a:prstGeom prst="rightArrow">
            <a:avLst>
              <a:gd name="adj1" fmla="val 50000"/>
              <a:gd name="adj2" fmla="val 4953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sp>
        <p:nvSpPr>
          <p:cNvPr id="5" name="Rectangle 4">
            <a:extLst>
              <a:ext uri="{FF2B5EF4-FFF2-40B4-BE49-F238E27FC236}">
                <a16:creationId xmlns:a16="http://schemas.microsoft.com/office/drawing/2014/main" id="{A1663A39-D010-4613-BD68-9294C030AF4C}"/>
              </a:ext>
            </a:extLst>
          </p:cNvPr>
          <p:cNvSpPr/>
          <p:nvPr/>
        </p:nvSpPr>
        <p:spPr>
          <a:xfrm>
            <a:off x="6755800" y="2891982"/>
            <a:ext cx="1579534" cy="87284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sp>
        <p:nvSpPr>
          <p:cNvPr id="6" name="Rectangle 5">
            <a:extLst>
              <a:ext uri="{FF2B5EF4-FFF2-40B4-BE49-F238E27FC236}">
                <a16:creationId xmlns:a16="http://schemas.microsoft.com/office/drawing/2014/main" id="{96B881EA-B0AE-42DA-9F7C-548E3ACFD040}"/>
              </a:ext>
            </a:extLst>
          </p:cNvPr>
          <p:cNvSpPr/>
          <p:nvPr/>
        </p:nvSpPr>
        <p:spPr>
          <a:xfrm>
            <a:off x="5176266" y="2891982"/>
            <a:ext cx="1579534" cy="87284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sp>
        <p:nvSpPr>
          <p:cNvPr id="7" name="Rectangle 6">
            <a:extLst>
              <a:ext uri="{FF2B5EF4-FFF2-40B4-BE49-F238E27FC236}">
                <a16:creationId xmlns:a16="http://schemas.microsoft.com/office/drawing/2014/main" id="{F03033E6-3FB7-44E0-8B6D-9A39FC0E2B30}"/>
              </a:ext>
            </a:extLst>
          </p:cNvPr>
          <p:cNvSpPr/>
          <p:nvPr/>
        </p:nvSpPr>
        <p:spPr>
          <a:xfrm>
            <a:off x="3596732" y="2891982"/>
            <a:ext cx="1579534" cy="8728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sp>
        <p:nvSpPr>
          <p:cNvPr id="8" name="Rectangle 7">
            <a:extLst>
              <a:ext uri="{FF2B5EF4-FFF2-40B4-BE49-F238E27FC236}">
                <a16:creationId xmlns:a16="http://schemas.microsoft.com/office/drawing/2014/main" id="{E5D7EB30-F3B9-429C-88FC-453F10D88CD8}"/>
              </a:ext>
            </a:extLst>
          </p:cNvPr>
          <p:cNvSpPr/>
          <p:nvPr/>
        </p:nvSpPr>
        <p:spPr>
          <a:xfrm>
            <a:off x="4113679" y="4274381"/>
            <a:ext cx="566192" cy="5661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sp>
        <p:nvSpPr>
          <p:cNvPr id="9" name="Rectangle 8">
            <a:extLst>
              <a:ext uri="{FF2B5EF4-FFF2-40B4-BE49-F238E27FC236}">
                <a16:creationId xmlns:a16="http://schemas.microsoft.com/office/drawing/2014/main" id="{0AA040DF-6651-41B1-9781-D8ACA667F381}"/>
              </a:ext>
            </a:extLst>
          </p:cNvPr>
          <p:cNvSpPr/>
          <p:nvPr/>
        </p:nvSpPr>
        <p:spPr>
          <a:xfrm>
            <a:off x="2541067" y="4274381"/>
            <a:ext cx="566192" cy="56619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sp>
        <p:nvSpPr>
          <p:cNvPr id="10" name="Rectangle 9">
            <a:extLst>
              <a:ext uri="{FF2B5EF4-FFF2-40B4-BE49-F238E27FC236}">
                <a16:creationId xmlns:a16="http://schemas.microsoft.com/office/drawing/2014/main" id="{1578C384-D87D-4BB6-A69D-8620CF98138B}"/>
              </a:ext>
            </a:extLst>
          </p:cNvPr>
          <p:cNvSpPr/>
          <p:nvPr/>
        </p:nvSpPr>
        <p:spPr>
          <a:xfrm>
            <a:off x="7258903" y="4274381"/>
            <a:ext cx="566192" cy="56619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sp>
        <p:nvSpPr>
          <p:cNvPr id="11" name="Rectangle 10">
            <a:extLst>
              <a:ext uri="{FF2B5EF4-FFF2-40B4-BE49-F238E27FC236}">
                <a16:creationId xmlns:a16="http://schemas.microsoft.com/office/drawing/2014/main" id="{087D0031-3832-4B60-8BB7-F14F7E16D4DF}"/>
              </a:ext>
            </a:extLst>
          </p:cNvPr>
          <p:cNvSpPr/>
          <p:nvPr/>
        </p:nvSpPr>
        <p:spPr>
          <a:xfrm>
            <a:off x="8831514" y="4274381"/>
            <a:ext cx="566192" cy="56619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sp>
        <p:nvSpPr>
          <p:cNvPr id="12" name="Rectangle 11">
            <a:extLst>
              <a:ext uri="{FF2B5EF4-FFF2-40B4-BE49-F238E27FC236}">
                <a16:creationId xmlns:a16="http://schemas.microsoft.com/office/drawing/2014/main" id="{09B8B3D6-41A6-4F54-914A-CAB731D0A2A8}"/>
              </a:ext>
            </a:extLst>
          </p:cNvPr>
          <p:cNvSpPr/>
          <p:nvPr/>
        </p:nvSpPr>
        <p:spPr>
          <a:xfrm>
            <a:off x="5686291" y="4274381"/>
            <a:ext cx="566192" cy="56619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grpSp>
        <p:nvGrpSpPr>
          <p:cNvPr id="13" name="Group 12">
            <a:extLst>
              <a:ext uri="{FF2B5EF4-FFF2-40B4-BE49-F238E27FC236}">
                <a16:creationId xmlns:a16="http://schemas.microsoft.com/office/drawing/2014/main" id="{E2A10929-8426-45E4-AC55-5273E3B8645F}"/>
              </a:ext>
            </a:extLst>
          </p:cNvPr>
          <p:cNvGrpSpPr/>
          <p:nvPr/>
        </p:nvGrpSpPr>
        <p:grpSpPr>
          <a:xfrm>
            <a:off x="2105025" y="4947116"/>
            <a:ext cx="1438276" cy="1290196"/>
            <a:chOff x="803640" y="3362835"/>
            <a:chExt cx="2059657" cy="1290196"/>
          </a:xfrm>
        </p:grpSpPr>
        <p:sp>
          <p:nvSpPr>
            <p:cNvPr id="14" name="TextBox 13">
              <a:extLst>
                <a:ext uri="{FF2B5EF4-FFF2-40B4-BE49-F238E27FC236}">
                  <a16:creationId xmlns:a16="http://schemas.microsoft.com/office/drawing/2014/main" id="{F9588A4A-D07B-4F9E-A93A-FCD7D53B3571}"/>
                </a:ext>
              </a:extLst>
            </p:cNvPr>
            <p:cNvSpPr txBox="1"/>
            <p:nvPr/>
          </p:nvSpPr>
          <p:spPr>
            <a:xfrm>
              <a:off x="803640" y="3637368"/>
              <a:ext cx="2059657" cy="1015663"/>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700000000000000" pitchFamily="2" charset="-78"/>
                </a:rPr>
                <a:t>zing </a:t>
              </a:r>
              <a:r>
                <a:rPr lang="fa-IR" altLang="ko-KR" sz="1200" dirty="0">
                  <a:solidFill>
                    <a:schemeClr val="tx1">
                      <a:lumMod val="75000"/>
                      <a:lumOff val="25000"/>
                    </a:schemeClr>
                  </a:solidFill>
                  <a:cs typeface="B Nazanin" panose="00000700000000000000" pitchFamily="2" charset="-78"/>
                </a:rPr>
                <a:t>منحصر به فرد اضافه کنید.</a:t>
              </a:r>
              <a:endParaRPr lang="ko-KR" altLang="en-US" sz="1200" dirty="0">
                <a:solidFill>
                  <a:schemeClr val="tx1">
                    <a:lumMod val="75000"/>
                    <a:lumOff val="25000"/>
                  </a:schemeClr>
                </a:solidFill>
                <a:cs typeface="B Nazanin" panose="00000700000000000000" pitchFamily="2" charset="-78"/>
              </a:endParaRPr>
            </a:p>
          </p:txBody>
        </p:sp>
        <p:sp>
          <p:nvSpPr>
            <p:cNvPr id="15" name="TextBox 14">
              <a:extLst>
                <a:ext uri="{FF2B5EF4-FFF2-40B4-BE49-F238E27FC236}">
                  <a16:creationId xmlns:a16="http://schemas.microsoft.com/office/drawing/2014/main" id="{78E90155-A4AB-49D2-AD41-3ADA8F9B9BEB}"/>
                </a:ext>
              </a:extLst>
            </p:cNvPr>
            <p:cNvSpPr txBox="1"/>
            <p:nvPr/>
          </p:nvSpPr>
          <p:spPr>
            <a:xfrm>
              <a:off x="803640" y="3362835"/>
              <a:ext cx="2059657"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700000000000000" pitchFamily="2" charset="-78"/>
                </a:rPr>
                <a:t>متن را اینجا بنویسید</a:t>
              </a:r>
              <a:endParaRPr lang="ko-KR" altLang="en-US" sz="1200" b="1" dirty="0">
                <a:solidFill>
                  <a:schemeClr val="tx1">
                    <a:lumMod val="75000"/>
                    <a:lumOff val="25000"/>
                  </a:schemeClr>
                </a:solidFill>
                <a:cs typeface="B Nazanin" panose="00000700000000000000" pitchFamily="2" charset="-78"/>
              </a:endParaRPr>
            </a:p>
          </p:txBody>
        </p:sp>
      </p:grpSp>
      <p:grpSp>
        <p:nvGrpSpPr>
          <p:cNvPr id="16" name="Group 15">
            <a:extLst>
              <a:ext uri="{FF2B5EF4-FFF2-40B4-BE49-F238E27FC236}">
                <a16:creationId xmlns:a16="http://schemas.microsoft.com/office/drawing/2014/main" id="{3B3A8EE6-3BCA-411C-B291-0BC4D4EC4EB5}"/>
              </a:ext>
            </a:extLst>
          </p:cNvPr>
          <p:cNvGrpSpPr/>
          <p:nvPr/>
        </p:nvGrpSpPr>
        <p:grpSpPr>
          <a:xfrm>
            <a:off x="3677637" y="4947116"/>
            <a:ext cx="1438276" cy="1290196"/>
            <a:chOff x="803640" y="3362835"/>
            <a:chExt cx="2059657" cy="1290196"/>
          </a:xfrm>
        </p:grpSpPr>
        <p:sp>
          <p:nvSpPr>
            <p:cNvPr id="17" name="TextBox 16">
              <a:extLst>
                <a:ext uri="{FF2B5EF4-FFF2-40B4-BE49-F238E27FC236}">
                  <a16:creationId xmlns:a16="http://schemas.microsoft.com/office/drawing/2014/main" id="{708CE302-15FD-424D-88A5-44E2F40318CA}"/>
                </a:ext>
              </a:extLst>
            </p:cNvPr>
            <p:cNvSpPr txBox="1"/>
            <p:nvPr/>
          </p:nvSpPr>
          <p:spPr>
            <a:xfrm>
              <a:off x="803640" y="3637368"/>
              <a:ext cx="2059657" cy="1015663"/>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700000000000000" pitchFamily="2" charset="-78"/>
                </a:rPr>
                <a:t>zing </a:t>
              </a:r>
              <a:r>
                <a:rPr lang="fa-IR" altLang="ko-KR" sz="1200" dirty="0">
                  <a:solidFill>
                    <a:schemeClr val="tx1">
                      <a:lumMod val="75000"/>
                      <a:lumOff val="25000"/>
                    </a:schemeClr>
                  </a:solidFill>
                  <a:cs typeface="B Nazanin" panose="00000700000000000000" pitchFamily="2" charset="-78"/>
                </a:rPr>
                <a:t>منحصر به فرد اضافه کنید.</a:t>
              </a:r>
              <a:endParaRPr lang="ko-KR" altLang="en-US" sz="1200" dirty="0">
                <a:solidFill>
                  <a:schemeClr val="tx1">
                    <a:lumMod val="75000"/>
                    <a:lumOff val="25000"/>
                  </a:schemeClr>
                </a:solidFill>
                <a:cs typeface="B Nazanin" panose="00000700000000000000" pitchFamily="2" charset="-78"/>
              </a:endParaRPr>
            </a:p>
          </p:txBody>
        </p:sp>
        <p:sp>
          <p:nvSpPr>
            <p:cNvPr id="18" name="TextBox 17">
              <a:extLst>
                <a:ext uri="{FF2B5EF4-FFF2-40B4-BE49-F238E27FC236}">
                  <a16:creationId xmlns:a16="http://schemas.microsoft.com/office/drawing/2014/main" id="{175A8C14-0CB1-45D5-878F-F7617AD9F720}"/>
                </a:ext>
              </a:extLst>
            </p:cNvPr>
            <p:cNvSpPr txBox="1"/>
            <p:nvPr/>
          </p:nvSpPr>
          <p:spPr>
            <a:xfrm>
              <a:off x="803640" y="3362835"/>
              <a:ext cx="2059657"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700000000000000" pitchFamily="2" charset="-78"/>
                </a:rPr>
                <a:t>متن را اینجا بنویسید</a:t>
              </a:r>
              <a:endParaRPr lang="ko-KR" altLang="en-US" sz="1200" b="1" dirty="0">
                <a:solidFill>
                  <a:schemeClr val="tx1">
                    <a:lumMod val="75000"/>
                    <a:lumOff val="25000"/>
                  </a:schemeClr>
                </a:solidFill>
                <a:cs typeface="B Nazanin" panose="00000700000000000000" pitchFamily="2" charset="-78"/>
              </a:endParaRPr>
            </a:p>
          </p:txBody>
        </p:sp>
      </p:grpSp>
      <p:grpSp>
        <p:nvGrpSpPr>
          <p:cNvPr id="19" name="Group 18">
            <a:extLst>
              <a:ext uri="{FF2B5EF4-FFF2-40B4-BE49-F238E27FC236}">
                <a16:creationId xmlns:a16="http://schemas.microsoft.com/office/drawing/2014/main" id="{B267750D-A876-4F25-9BF3-53F7F20F9350}"/>
              </a:ext>
            </a:extLst>
          </p:cNvPr>
          <p:cNvGrpSpPr/>
          <p:nvPr/>
        </p:nvGrpSpPr>
        <p:grpSpPr>
          <a:xfrm>
            <a:off x="5250249" y="4947116"/>
            <a:ext cx="1438276" cy="1290196"/>
            <a:chOff x="803640" y="3362835"/>
            <a:chExt cx="2059657" cy="1290196"/>
          </a:xfrm>
        </p:grpSpPr>
        <p:sp>
          <p:nvSpPr>
            <p:cNvPr id="20" name="TextBox 19">
              <a:extLst>
                <a:ext uri="{FF2B5EF4-FFF2-40B4-BE49-F238E27FC236}">
                  <a16:creationId xmlns:a16="http://schemas.microsoft.com/office/drawing/2014/main" id="{0EFE61B7-E8CF-4108-B436-16448BF0F62F}"/>
                </a:ext>
              </a:extLst>
            </p:cNvPr>
            <p:cNvSpPr txBox="1"/>
            <p:nvPr/>
          </p:nvSpPr>
          <p:spPr>
            <a:xfrm>
              <a:off x="803640" y="3637368"/>
              <a:ext cx="2059657" cy="1015663"/>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700000000000000" pitchFamily="2" charset="-78"/>
                </a:rPr>
                <a:t>zing </a:t>
              </a:r>
              <a:r>
                <a:rPr lang="fa-IR" altLang="ko-KR" sz="1200" dirty="0">
                  <a:solidFill>
                    <a:schemeClr val="tx1">
                      <a:lumMod val="75000"/>
                      <a:lumOff val="25000"/>
                    </a:schemeClr>
                  </a:solidFill>
                  <a:cs typeface="B Nazanin" panose="00000700000000000000" pitchFamily="2" charset="-78"/>
                </a:rPr>
                <a:t>منحصر به فرد اضافه کنید.</a:t>
              </a:r>
              <a:endParaRPr lang="ko-KR" altLang="en-US" sz="1200" dirty="0">
                <a:solidFill>
                  <a:schemeClr val="tx1">
                    <a:lumMod val="75000"/>
                    <a:lumOff val="25000"/>
                  </a:schemeClr>
                </a:solidFill>
                <a:cs typeface="B Nazanin" panose="00000700000000000000" pitchFamily="2" charset="-78"/>
              </a:endParaRPr>
            </a:p>
          </p:txBody>
        </p:sp>
        <p:sp>
          <p:nvSpPr>
            <p:cNvPr id="21" name="TextBox 20">
              <a:extLst>
                <a:ext uri="{FF2B5EF4-FFF2-40B4-BE49-F238E27FC236}">
                  <a16:creationId xmlns:a16="http://schemas.microsoft.com/office/drawing/2014/main" id="{F8746419-B119-4EC6-B976-C03C9BBB5972}"/>
                </a:ext>
              </a:extLst>
            </p:cNvPr>
            <p:cNvSpPr txBox="1"/>
            <p:nvPr/>
          </p:nvSpPr>
          <p:spPr>
            <a:xfrm>
              <a:off x="803640" y="3362835"/>
              <a:ext cx="2059657"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700000000000000" pitchFamily="2" charset="-78"/>
                </a:rPr>
                <a:t>متن را اینجا بنویسید</a:t>
              </a:r>
              <a:endParaRPr lang="ko-KR" altLang="en-US" sz="1200" b="1" dirty="0">
                <a:solidFill>
                  <a:schemeClr val="tx1">
                    <a:lumMod val="75000"/>
                    <a:lumOff val="25000"/>
                  </a:schemeClr>
                </a:solidFill>
                <a:cs typeface="B Nazanin" panose="00000700000000000000" pitchFamily="2" charset="-78"/>
              </a:endParaRPr>
            </a:p>
          </p:txBody>
        </p:sp>
      </p:grpSp>
      <p:grpSp>
        <p:nvGrpSpPr>
          <p:cNvPr id="22" name="Group 21">
            <a:extLst>
              <a:ext uri="{FF2B5EF4-FFF2-40B4-BE49-F238E27FC236}">
                <a16:creationId xmlns:a16="http://schemas.microsoft.com/office/drawing/2014/main" id="{32B5FD1E-6388-412A-B409-3B3475D681FD}"/>
              </a:ext>
            </a:extLst>
          </p:cNvPr>
          <p:cNvGrpSpPr/>
          <p:nvPr/>
        </p:nvGrpSpPr>
        <p:grpSpPr>
          <a:xfrm>
            <a:off x="6822861" y="4947116"/>
            <a:ext cx="1438276" cy="1290196"/>
            <a:chOff x="803640" y="3362835"/>
            <a:chExt cx="2059657" cy="1290196"/>
          </a:xfrm>
        </p:grpSpPr>
        <p:sp>
          <p:nvSpPr>
            <p:cNvPr id="23" name="TextBox 22">
              <a:extLst>
                <a:ext uri="{FF2B5EF4-FFF2-40B4-BE49-F238E27FC236}">
                  <a16:creationId xmlns:a16="http://schemas.microsoft.com/office/drawing/2014/main" id="{D830BEC0-1A06-41DD-AE93-C9EA856A06F4}"/>
                </a:ext>
              </a:extLst>
            </p:cNvPr>
            <p:cNvSpPr txBox="1"/>
            <p:nvPr/>
          </p:nvSpPr>
          <p:spPr>
            <a:xfrm>
              <a:off x="803640" y="3637368"/>
              <a:ext cx="2059657" cy="1015663"/>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700000000000000" pitchFamily="2" charset="-78"/>
                </a:rPr>
                <a:t>zing </a:t>
              </a:r>
              <a:r>
                <a:rPr lang="fa-IR" altLang="ko-KR" sz="1200" dirty="0">
                  <a:solidFill>
                    <a:schemeClr val="tx1">
                      <a:lumMod val="75000"/>
                      <a:lumOff val="25000"/>
                    </a:schemeClr>
                  </a:solidFill>
                  <a:cs typeface="B Nazanin" panose="00000700000000000000" pitchFamily="2" charset="-78"/>
                </a:rPr>
                <a:t>منحصر به فرد اضافه کنید.</a:t>
              </a:r>
              <a:endParaRPr lang="ko-KR" altLang="en-US" sz="1200" dirty="0">
                <a:solidFill>
                  <a:schemeClr val="tx1">
                    <a:lumMod val="75000"/>
                    <a:lumOff val="25000"/>
                  </a:schemeClr>
                </a:solidFill>
                <a:cs typeface="B Nazanin" panose="00000700000000000000" pitchFamily="2" charset="-78"/>
              </a:endParaRPr>
            </a:p>
          </p:txBody>
        </p:sp>
        <p:sp>
          <p:nvSpPr>
            <p:cNvPr id="24" name="TextBox 23">
              <a:extLst>
                <a:ext uri="{FF2B5EF4-FFF2-40B4-BE49-F238E27FC236}">
                  <a16:creationId xmlns:a16="http://schemas.microsoft.com/office/drawing/2014/main" id="{AB9396D9-9E73-47B2-90D0-C1E1571F0E2D}"/>
                </a:ext>
              </a:extLst>
            </p:cNvPr>
            <p:cNvSpPr txBox="1"/>
            <p:nvPr/>
          </p:nvSpPr>
          <p:spPr>
            <a:xfrm>
              <a:off x="803640" y="3362835"/>
              <a:ext cx="2059657"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700000000000000" pitchFamily="2" charset="-78"/>
                </a:rPr>
                <a:t>متن را اینجا بنویسید</a:t>
              </a:r>
              <a:endParaRPr lang="ko-KR" altLang="en-US" sz="1200" b="1" dirty="0">
                <a:solidFill>
                  <a:schemeClr val="tx1">
                    <a:lumMod val="75000"/>
                    <a:lumOff val="25000"/>
                  </a:schemeClr>
                </a:solidFill>
                <a:cs typeface="B Nazanin" panose="00000700000000000000" pitchFamily="2" charset="-78"/>
              </a:endParaRPr>
            </a:p>
          </p:txBody>
        </p:sp>
      </p:grpSp>
      <p:grpSp>
        <p:nvGrpSpPr>
          <p:cNvPr id="25" name="Group 24">
            <a:extLst>
              <a:ext uri="{FF2B5EF4-FFF2-40B4-BE49-F238E27FC236}">
                <a16:creationId xmlns:a16="http://schemas.microsoft.com/office/drawing/2014/main" id="{DB26CA45-B32C-4CBB-94DE-B07E251102D7}"/>
              </a:ext>
            </a:extLst>
          </p:cNvPr>
          <p:cNvGrpSpPr/>
          <p:nvPr/>
        </p:nvGrpSpPr>
        <p:grpSpPr>
          <a:xfrm>
            <a:off x="8395472" y="4947116"/>
            <a:ext cx="1438276" cy="1290196"/>
            <a:chOff x="803640" y="3362835"/>
            <a:chExt cx="2059657" cy="1290196"/>
          </a:xfrm>
        </p:grpSpPr>
        <p:sp>
          <p:nvSpPr>
            <p:cNvPr id="26" name="TextBox 25">
              <a:extLst>
                <a:ext uri="{FF2B5EF4-FFF2-40B4-BE49-F238E27FC236}">
                  <a16:creationId xmlns:a16="http://schemas.microsoft.com/office/drawing/2014/main" id="{82101C13-1B7C-4AC0-93E6-14B5D4C958EB}"/>
                </a:ext>
              </a:extLst>
            </p:cNvPr>
            <p:cNvSpPr txBox="1"/>
            <p:nvPr/>
          </p:nvSpPr>
          <p:spPr>
            <a:xfrm>
              <a:off x="803640" y="3637368"/>
              <a:ext cx="2059657" cy="1015663"/>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700000000000000" pitchFamily="2" charset="-78"/>
                </a:rPr>
                <a:t>zing </a:t>
              </a:r>
              <a:r>
                <a:rPr lang="fa-IR" altLang="ko-KR" sz="1200" dirty="0">
                  <a:solidFill>
                    <a:schemeClr val="tx1">
                      <a:lumMod val="75000"/>
                      <a:lumOff val="25000"/>
                    </a:schemeClr>
                  </a:solidFill>
                  <a:cs typeface="B Nazanin" panose="00000700000000000000" pitchFamily="2" charset="-78"/>
                </a:rPr>
                <a:t>منحصر به فرد اضافه کنید.</a:t>
              </a:r>
              <a:endParaRPr lang="ko-KR" altLang="en-US" sz="1200" dirty="0">
                <a:solidFill>
                  <a:schemeClr val="tx1">
                    <a:lumMod val="75000"/>
                    <a:lumOff val="25000"/>
                  </a:schemeClr>
                </a:solidFill>
                <a:cs typeface="B Nazanin" panose="00000700000000000000" pitchFamily="2" charset="-78"/>
              </a:endParaRPr>
            </a:p>
          </p:txBody>
        </p:sp>
        <p:sp>
          <p:nvSpPr>
            <p:cNvPr id="27" name="TextBox 26">
              <a:extLst>
                <a:ext uri="{FF2B5EF4-FFF2-40B4-BE49-F238E27FC236}">
                  <a16:creationId xmlns:a16="http://schemas.microsoft.com/office/drawing/2014/main" id="{CC7786E6-8500-4903-9F5E-EDA0466AE05A}"/>
                </a:ext>
              </a:extLst>
            </p:cNvPr>
            <p:cNvSpPr txBox="1"/>
            <p:nvPr/>
          </p:nvSpPr>
          <p:spPr>
            <a:xfrm>
              <a:off x="803640" y="3362835"/>
              <a:ext cx="2059657"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700000000000000" pitchFamily="2" charset="-78"/>
                </a:rPr>
                <a:t>متن را اینجا بنویسید</a:t>
              </a:r>
              <a:endParaRPr lang="ko-KR" altLang="en-US" sz="1200" b="1" dirty="0">
                <a:solidFill>
                  <a:schemeClr val="tx1">
                    <a:lumMod val="75000"/>
                    <a:lumOff val="25000"/>
                  </a:schemeClr>
                </a:solidFill>
                <a:cs typeface="B Nazanin" panose="00000700000000000000" pitchFamily="2" charset="-78"/>
              </a:endParaRPr>
            </a:p>
          </p:txBody>
        </p:sp>
      </p:grpSp>
      <p:grpSp>
        <p:nvGrpSpPr>
          <p:cNvPr id="28" name="그룹 36">
            <a:extLst>
              <a:ext uri="{FF2B5EF4-FFF2-40B4-BE49-F238E27FC236}">
                <a16:creationId xmlns:a16="http://schemas.microsoft.com/office/drawing/2014/main" id="{3EF3FE59-8CFA-4EE4-8E97-9680D492F449}"/>
              </a:ext>
            </a:extLst>
          </p:cNvPr>
          <p:cNvGrpSpPr/>
          <p:nvPr/>
        </p:nvGrpSpPr>
        <p:grpSpPr>
          <a:xfrm>
            <a:off x="3872378" y="1734816"/>
            <a:ext cx="4392488" cy="1045508"/>
            <a:chOff x="3872378" y="1401441"/>
            <a:chExt cx="4392488" cy="1045508"/>
          </a:xfrm>
        </p:grpSpPr>
        <p:sp>
          <p:nvSpPr>
            <p:cNvPr id="29" name="TextBox 28">
              <a:extLst>
                <a:ext uri="{FF2B5EF4-FFF2-40B4-BE49-F238E27FC236}">
                  <a16:creationId xmlns:a16="http://schemas.microsoft.com/office/drawing/2014/main" id="{B1508759-B01F-4FDB-8034-609204A47BF6}"/>
                </a:ext>
              </a:extLst>
            </p:cNvPr>
            <p:cNvSpPr txBox="1"/>
            <p:nvPr/>
          </p:nvSpPr>
          <p:spPr>
            <a:xfrm>
              <a:off x="3872378" y="1800618"/>
              <a:ext cx="4392488" cy="646331"/>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700000000000000" pitchFamily="2" charset="-78"/>
              </a:endParaRPr>
            </a:p>
          </p:txBody>
        </p:sp>
        <p:sp>
          <p:nvSpPr>
            <p:cNvPr id="30" name="Text Placeholder 10">
              <a:extLst>
                <a:ext uri="{FF2B5EF4-FFF2-40B4-BE49-F238E27FC236}">
                  <a16:creationId xmlns:a16="http://schemas.microsoft.com/office/drawing/2014/main" id="{8BD8A42E-3E8D-4B70-B6E8-19D1131E6B20}"/>
                </a:ext>
              </a:extLst>
            </p:cNvPr>
            <p:cNvSpPr txBox="1">
              <a:spLocks/>
            </p:cNvSpPr>
            <p:nvPr/>
          </p:nvSpPr>
          <p:spPr>
            <a:xfrm>
              <a:off x="3872378" y="1401441"/>
              <a:ext cx="4392488" cy="399176"/>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lnSpc>
                  <a:spcPct val="110000"/>
                </a:lnSpc>
                <a:buNone/>
              </a:pPr>
              <a:r>
                <a:rPr lang="fa-IR" altLang="ko-KR" sz="1800" b="1" dirty="0">
                  <a:solidFill>
                    <a:schemeClr val="accent3"/>
                  </a:solidFill>
                  <a:cs typeface="B Nazanin" panose="00000700000000000000" pitchFamily="2" charset="-78"/>
                </a:rPr>
                <a:t>ارائه نمونه کارها</a:t>
              </a:r>
              <a:endParaRPr lang="en-US" altLang="ko-KR" sz="1800" b="1" dirty="0">
                <a:solidFill>
                  <a:schemeClr val="accent3"/>
                </a:solidFill>
                <a:cs typeface="B Nazanin" panose="00000700000000000000" pitchFamily="2" charset="-78"/>
              </a:endParaRPr>
            </a:p>
          </p:txBody>
        </p:sp>
      </p:grpSp>
      <p:grpSp>
        <p:nvGrpSpPr>
          <p:cNvPr id="31" name="그룹 37">
            <a:extLst>
              <a:ext uri="{FF2B5EF4-FFF2-40B4-BE49-F238E27FC236}">
                <a16:creationId xmlns:a16="http://schemas.microsoft.com/office/drawing/2014/main" id="{07F0A856-EE47-46E1-8E0C-7DD05EADFEF8}"/>
              </a:ext>
            </a:extLst>
          </p:cNvPr>
          <p:cNvGrpSpPr/>
          <p:nvPr/>
        </p:nvGrpSpPr>
        <p:grpSpPr>
          <a:xfrm>
            <a:off x="960761" y="2083791"/>
            <a:ext cx="10331901" cy="2611839"/>
            <a:chOff x="960760" y="1796874"/>
            <a:chExt cx="10331901" cy="2918970"/>
          </a:xfrm>
        </p:grpSpPr>
        <p:sp>
          <p:nvSpPr>
            <p:cNvPr id="32" name="Bent Arrow 3">
              <a:extLst>
                <a:ext uri="{FF2B5EF4-FFF2-40B4-BE49-F238E27FC236}">
                  <a16:creationId xmlns:a16="http://schemas.microsoft.com/office/drawing/2014/main" id="{B9DD812D-B732-485D-A689-6DC110DF02D1}"/>
                </a:ext>
              </a:extLst>
            </p:cNvPr>
            <p:cNvSpPr/>
            <p:nvPr/>
          </p:nvSpPr>
          <p:spPr>
            <a:xfrm rot="5400000" flipH="1">
              <a:off x="9882191" y="3204542"/>
              <a:ext cx="1440111" cy="1380829"/>
            </a:xfrm>
            <a:custGeom>
              <a:avLst/>
              <a:gdLst/>
              <a:ahLst/>
              <a:cxnLst/>
              <a:rect l="l" t="t" r="r" b="b"/>
              <a:pathLst>
                <a:path w="1440111" h="1380829">
                  <a:moveTo>
                    <a:pt x="1440111" y="138902"/>
                  </a:moveTo>
                  <a:lnTo>
                    <a:pt x="1241357" y="0"/>
                  </a:lnTo>
                  <a:lnTo>
                    <a:pt x="1241357" y="84353"/>
                  </a:lnTo>
                  <a:lnTo>
                    <a:pt x="783117" y="84353"/>
                  </a:lnTo>
                  <a:cubicBezTo>
                    <a:pt x="359541" y="84353"/>
                    <a:pt x="14508" y="420645"/>
                    <a:pt x="1347" y="840829"/>
                  </a:cubicBezTo>
                  <a:lnTo>
                    <a:pt x="0" y="840829"/>
                  </a:lnTo>
                  <a:lnTo>
                    <a:pt x="0" y="1380829"/>
                  </a:lnTo>
                  <a:lnTo>
                    <a:pt x="108001" y="1380829"/>
                  </a:lnTo>
                  <a:lnTo>
                    <a:pt x="108001" y="868680"/>
                  </a:lnTo>
                  <a:lnTo>
                    <a:pt x="109100" y="868680"/>
                  </a:lnTo>
                  <a:lnTo>
                    <a:pt x="109100" y="867468"/>
                  </a:lnTo>
                  <a:cubicBezTo>
                    <a:pt x="109100" y="495219"/>
                    <a:pt x="410868" y="193451"/>
                    <a:pt x="783117" y="193451"/>
                  </a:cubicBezTo>
                  <a:lnTo>
                    <a:pt x="1241357" y="193451"/>
                  </a:lnTo>
                  <a:lnTo>
                    <a:pt x="1241357" y="277804"/>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700000000000000" pitchFamily="2" charset="-78"/>
              </a:endParaRPr>
            </a:p>
          </p:txBody>
        </p:sp>
        <p:sp>
          <p:nvSpPr>
            <p:cNvPr id="33" name="Bent Arrow 35">
              <a:extLst>
                <a:ext uri="{FF2B5EF4-FFF2-40B4-BE49-F238E27FC236}">
                  <a16:creationId xmlns:a16="http://schemas.microsoft.com/office/drawing/2014/main" id="{8F9B957B-7C72-45E4-845F-C17C8DD8D3DD}"/>
                </a:ext>
              </a:extLst>
            </p:cNvPr>
            <p:cNvSpPr/>
            <p:nvPr/>
          </p:nvSpPr>
          <p:spPr>
            <a:xfrm rot="16200000" flipH="1">
              <a:off x="1194892" y="1654117"/>
              <a:ext cx="1440110" cy="1908374"/>
            </a:xfrm>
            <a:custGeom>
              <a:avLst/>
              <a:gdLst/>
              <a:ahLst/>
              <a:cxnLst/>
              <a:rect l="l" t="t" r="r" b="b"/>
              <a:pathLst>
                <a:path w="1440110" h="1908374">
                  <a:moveTo>
                    <a:pt x="0" y="856459"/>
                  </a:moveTo>
                  <a:lnTo>
                    <a:pt x="0" y="1908374"/>
                  </a:lnTo>
                  <a:lnTo>
                    <a:pt x="108001" y="1908374"/>
                  </a:lnTo>
                  <a:lnTo>
                    <a:pt x="108001" y="868680"/>
                  </a:lnTo>
                  <a:lnTo>
                    <a:pt x="109099" y="868680"/>
                  </a:lnTo>
                  <a:lnTo>
                    <a:pt x="109099" y="867468"/>
                  </a:lnTo>
                  <a:cubicBezTo>
                    <a:pt x="109099" y="495219"/>
                    <a:pt x="410867" y="193451"/>
                    <a:pt x="783116" y="193451"/>
                  </a:cubicBezTo>
                  <a:lnTo>
                    <a:pt x="1241356" y="193451"/>
                  </a:lnTo>
                  <a:lnTo>
                    <a:pt x="1241356" y="277804"/>
                  </a:lnTo>
                  <a:lnTo>
                    <a:pt x="1440110" y="138902"/>
                  </a:lnTo>
                  <a:lnTo>
                    <a:pt x="1241356" y="0"/>
                  </a:lnTo>
                  <a:lnTo>
                    <a:pt x="1241356" y="84353"/>
                  </a:lnTo>
                  <a:lnTo>
                    <a:pt x="783116" y="84353"/>
                  </a:lnTo>
                  <a:cubicBezTo>
                    <a:pt x="354292" y="84353"/>
                    <a:pt x="5970" y="429028"/>
                    <a:pt x="557" y="85645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accent2"/>
                </a:solidFill>
                <a:cs typeface="B Nazanin" panose="00000700000000000000" pitchFamily="2" charset="-78"/>
              </a:endParaRPr>
            </a:p>
          </p:txBody>
        </p:sp>
        <p:sp>
          <p:nvSpPr>
            <p:cNvPr id="34" name="Bent Arrow 38">
              <a:extLst>
                <a:ext uri="{FF2B5EF4-FFF2-40B4-BE49-F238E27FC236}">
                  <a16:creationId xmlns:a16="http://schemas.microsoft.com/office/drawing/2014/main" id="{93D0F62C-8AD7-4C4B-B954-0DB2CA6EE6BB}"/>
                </a:ext>
              </a:extLst>
            </p:cNvPr>
            <p:cNvSpPr/>
            <p:nvPr/>
          </p:nvSpPr>
          <p:spPr>
            <a:xfrm flipH="1">
              <a:off x="9269085" y="1796874"/>
              <a:ext cx="1938914" cy="1243421"/>
            </a:xfrm>
            <a:custGeom>
              <a:avLst/>
              <a:gdLst/>
              <a:ahLst/>
              <a:cxnLst/>
              <a:rect l="l" t="t" r="r" b="b"/>
              <a:pathLst>
                <a:path w="1938914" h="1243421">
                  <a:moveTo>
                    <a:pt x="1740160" y="0"/>
                  </a:moveTo>
                  <a:lnTo>
                    <a:pt x="1740160" y="84353"/>
                  </a:lnTo>
                  <a:lnTo>
                    <a:pt x="783115" y="84353"/>
                  </a:lnTo>
                  <a:cubicBezTo>
                    <a:pt x="361590" y="84353"/>
                    <a:pt x="17849" y="417396"/>
                    <a:pt x="1653" y="834742"/>
                  </a:cubicBezTo>
                  <a:lnTo>
                    <a:pt x="1" y="834742"/>
                  </a:lnTo>
                  <a:lnTo>
                    <a:pt x="1" y="867448"/>
                  </a:lnTo>
                  <a:lnTo>
                    <a:pt x="0" y="867468"/>
                  </a:lnTo>
                  <a:lnTo>
                    <a:pt x="0" y="868680"/>
                  </a:lnTo>
                  <a:lnTo>
                    <a:pt x="1" y="868680"/>
                  </a:lnTo>
                  <a:lnTo>
                    <a:pt x="1" y="1243421"/>
                  </a:lnTo>
                  <a:lnTo>
                    <a:pt x="108001" y="1243421"/>
                  </a:lnTo>
                  <a:lnTo>
                    <a:pt x="108001" y="868680"/>
                  </a:lnTo>
                  <a:lnTo>
                    <a:pt x="109098" y="868680"/>
                  </a:lnTo>
                  <a:lnTo>
                    <a:pt x="109098" y="867468"/>
                  </a:lnTo>
                  <a:cubicBezTo>
                    <a:pt x="109098" y="495219"/>
                    <a:pt x="410866" y="193451"/>
                    <a:pt x="783115" y="193451"/>
                  </a:cubicBezTo>
                  <a:lnTo>
                    <a:pt x="1740160" y="193451"/>
                  </a:lnTo>
                  <a:lnTo>
                    <a:pt x="1740160" y="277804"/>
                  </a:lnTo>
                  <a:lnTo>
                    <a:pt x="1938914" y="13890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700000000000000" pitchFamily="2" charset="-78"/>
              </a:endParaRPr>
            </a:p>
          </p:txBody>
        </p:sp>
        <p:sp>
          <p:nvSpPr>
            <p:cNvPr id="35" name="Bent Arrow 41">
              <a:extLst>
                <a:ext uri="{FF2B5EF4-FFF2-40B4-BE49-F238E27FC236}">
                  <a16:creationId xmlns:a16="http://schemas.microsoft.com/office/drawing/2014/main" id="{EA5A527A-3D2C-461A-BC79-29AE725DC370}"/>
                </a:ext>
              </a:extLst>
            </p:cNvPr>
            <p:cNvSpPr/>
            <p:nvPr/>
          </p:nvSpPr>
          <p:spPr>
            <a:xfrm rot="10800000" flipH="1">
              <a:off x="1047045" y="3472423"/>
              <a:ext cx="1187561" cy="1243421"/>
            </a:xfrm>
            <a:custGeom>
              <a:avLst/>
              <a:gdLst/>
              <a:ahLst/>
              <a:cxnLst/>
              <a:rect l="l" t="t" r="r" b="b"/>
              <a:pathLst>
                <a:path w="1187561" h="1243421">
                  <a:moveTo>
                    <a:pt x="1" y="1243421"/>
                  </a:moveTo>
                  <a:lnTo>
                    <a:pt x="108001" y="1243421"/>
                  </a:lnTo>
                  <a:lnTo>
                    <a:pt x="108001" y="868680"/>
                  </a:lnTo>
                  <a:lnTo>
                    <a:pt x="109098" y="868680"/>
                  </a:lnTo>
                  <a:lnTo>
                    <a:pt x="109098" y="867468"/>
                  </a:lnTo>
                  <a:cubicBezTo>
                    <a:pt x="109098" y="495219"/>
                    <a:pt x="410866" y="193451"/>
                    <a:pt x="783115" y="193451"/>
                  </a:cubicBezTo>
                  <a:lnTo>
                    <a:pt x="988807" y="193451"/>
                  </a:lnTo>
                  <a:lnTo>
                    <a:pt x="988807" y="277804"/>
                  </a:lnTo>
                  <a:lnTo>
                    <a:pt x="1187561" y="138902"/>
                  </a:lnTo>
                  <a:lnTo>
                    <a:pt x="988807" y="0"/>
                  </a:lnTo>
                  <a:lnTo>
                    <a:pt x="988807" y="84353"/>
                  </a:lnTo>
                  <a:lnTo>
                    <a:pt x="783115" y="84353"/>
                  </a:lnTo>
                  <a:cubicBezTo>
                    <a:pt x="361590" y="84353"/>
                    <a:pt x="17849" y="417396"/>
                    <a:pt x="1653" y="834742"/>
                  </a:cubicBezTo>
                  <a:lnTo>
                    <a:pt x="1" y="834742"/>
                  </a:lnTo>
                  <a:lnTo>
                    <a:pt x="1" y="867458"/>
                  </a:lnTo>
                  <a:lnTo>
                    <a:pt x="0" y="867468"/>
                  </a:lnTo>
                  <a:lnTo>
                    <a:pt x="0" y="868680"/>
                  </a:lnTo>
                  <a:lnTo>
                    <a:pt x="1" y="86868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700000000000000" pitchFamily="2" charset="-78"/>
              </a:endParaRPr>
            </a:p>
          </p:txBody>
        </p:sp>
      </p:grpSp>
      <p:cxnSp>
        <p:nvCxnSpPr>
          <p:cNvPr id="36" name="Straight Connector 35">
            <a:extLst>
              <a:ext uri="{FF2B5EF4-FFF2-40B4-BE49-F238E27FC236}">
                <a16:creationId xmlns:a16="http://schemas.microsoft.com/office/drawing/2014/main" id="{B88E7690-4CE0-4697-B400-501B0987D60F}"/>
              </a:ext>
            </a:extLst>
          </p:cNvPr>
          <p:cNvCxnSpPr/>
          <p:nvPr/>
        </p:nvCxnSpPr>
        <p:spPr>
          <a:xfrm>
            <a:off x="2824163" y="3841892"/>
            <a:ext cx="0" cy="427219"/>
          </a:xfrm>
          <a:prstGeom prst="line">
            <a:avLst/>
          </a:prstGeom>
          <a:ln w="25400">
            <a:solidFill>
              <a:schemeClr val="accent1"/>
            </a:solidFill>
            <a:prstDash val="sysDot"/>
            <a:headEnd type="triangl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7BC61F01-8BD4-4708-8B00-18EF5B22265A}"/>
              </a:ext>
            </a:extLst>
          </p:cNvPr>
          <p:cNvCxnSpPr/>
          <p:nvPr/>
        </p:nvCxnSpPr>
        <p:spPr>
          <a:xfrm>
            <a:off x="4396775" y="3841892"/>
            <a:ext cx="0" cy="427219"/>
          </a:xfrm>
          <a:prstGeom prst="line">
            <a:avLst/>
          </a:prstGeom>
          <a:ln w="25400">
            <a:solidFill>
              <a:schemeClr val="accent2"/>
            </a:solidFill>
            <a:prstDash val="sysDot"/>
            <a:headEnd type="triangle"/>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E0CC99A-9133-4A4C-BFC8-CA817394446F}"/>
              </a:ext>
            </a:extLst>
          </p:cNvPr>
          <p:cNvCxnSpPr/>
          <p:nvPr/>
        </p:nvCxnSpPr>
        <p:spPr>
          <a:xfrm>
            <a:off x="5969387" y="3841892"/>
            <a:ext cx="0" cy="427219"/>
          </a:xfrm>
          <a:prstGeom prst="line">
            <a:avLst/>
          </a:prstGeom>
          <a:ln w="25400">
            <a:solidFill>
              <a:schemeClr val="accent3"/>
            </a:solidFill>
            <a:prstDash val="sysDot"/>
            <a:headEnd type="triangl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D7FC6E4-87C6-417B-81DD-2B20590FE78C}"/>
              </a:ext>
            </a:extLst>
          </p:cNvPr>
          <p:cNvCxnSpPr/>
          <p:nvPr/>
        </p:nvCxnSpPr>
        <p:spPr>
          <a:xfrm>
            <a:off x="7541999" y="3841892"/>
            <a:ext cx="0" cy="427219"/>
          </a:xfrm>
          <a:prstGeom prst="line">
            <a:avLst/>
          </a:prstGeom>
          <a:ln w="25400">
            <a:solidFill>
              <a:schemeClr val="accent4"/>
            </a:solidFill>
            <a:prstDash val="sysDot"/>
            <a:headEnd type="triangl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03482016-7E07-4F32-B8F0-E94D528743F3}"/>
              </a:ext>
            </a:extLst>
          </p:cNvPr>
          <p:cNvCxnSpPr/>
          <p:nvPr/>
        </p:nvCxnSpPr>
        <p:spPr>
          <a:xfrm>
            <a:off x="9114610" y="3841892"/>
            <a:ext cx="0" cy="427219"/>
          </a:xfrm>
          <a:prstGeom prst="line">
            <a:avLst/>
          </a:prstGeom>
          <a:ln w="25400">
            <a:solidFill>
              <a:schemeClr val="accent5"/>
            </a:solidFill>
            <a:prstDash val="sysDot"/>
            <a:headEnd type="triangle"/>
          </a:ln>
        </p:spPr>
        <p:style>
          <a:lnRef idx="1">
            <a:schemeClr val="accent1"/>
          </a:lnRef>
          <a:fillRef idx="0">
            <a:schemeClr val="accent1"/>
          </a:fillRef>
          <a:effectRef idx="0">
            <a:schemeClr val="accent1"/>
          </a:effectRef>
          <a:fontRef idx="minor">
            <a:schemeClr val="tx1"/>
          </a:fontRef>
        </p:style>
      </p:cxnSp>
      <p:sp>
        <p:nvSpPr>
          <p:cNvPr id="56" name="Rectangle 7">
            <a:extLst>
              <a:ext uri="{FF2B5EF4-FFF2-40B4-BE49-F238E27FC236}">
                <a16:creationId xmlns:a16="http://schemas.microsoft.com/office/drawing/2014/main" id="{51BCA17A-EBFB-4C01-8B8B-F383B38AEFE7}"/>
              </a:ext>
            </a:extLst>
          </p:cNvPr>
          <p:cNvSpPr/>
          <p:nvPr/>
        </p:nvSpPr>
        <p:spPr>
          <a:xfrm>
            <a:off x="2694755" y="4414235"/>
            <a:ext cx="258816" cy="258816"/>
          </a:xfrm>
          <a:custGeom>
            <a:avLst/>
            <a:gdLst/>
            <a:ahLst/>
            <a:cxnLst/>
            <a:rect l="l" t="t" r="r" b="b"/>
            <a:pathLst>
              <a:path w="3240000" h="3240000">
                <a:moveTo>
                  <a:pt x="401869" y="2055482"/>
                </a:moveTo>
                <a:lnTo>
                  <a:pt x="869869" y="2055482"/>
                </a:lnTo>
                <a:lnTo>
                  <a:pt x="869869" y="2919482"/>
                </a:lnTo>
                <a:lnTo>
                  <a:pt x="401869" y="2919482"/>
                </a:lnTo>
                <a:close/>
                <a:moveTo>
                  <a:pt x="1121949" y="1695482"/>
                </a:moveTo>
                <a:lnTo>
                  <a:pt x="1589949" y="1695482"/>
                </a:lnTo>
                <a:lnTo>
                  <a:pt x="1589949" y="2919482"/>
                </a:lnTo>
                <a:lnTo>
                  <a:pt x="1121949" y="2919482"/>
                </a:lnTo>
                <a:close/>
                <a:moveTo>
                  <a:pt x="1842029" y="1335482"/>
                </a:moveTo>
                <a:lnTo>
                  <a:pt x="2310029" y="1335482"/>
                </a:lnTo>
                <a:lnTo>
                  <a:pt x="2310029" y="2919482"/>
                </a:lnTo>
                <a:lnTo>
                  <a:pt x="1842029" y="2919482"/>
                </a:lnTo>
                <a:close/>
                <a:moveTo>
                  <a:pt x="2562109" y="975482"/>
                </a:moveTo>
                <a:lnTo>
                  <a:pt x="3030109" y="975482"/>
                </a:lnTo>
                <a:lnTo>
                  <a:pt x="3030109" y="2919482"/>
                </a:lnTo>
                <a:lnTo>
                  <a:pt x="2562109" y="2919482"/>
                </a:lnTo>
                <a:close/>
                <a:moveTo>
                  <a:pt x="2321888" y="224805"/>
                </a:moveTo>
                <a:lnTo>
                  <a:pt x="2880631" y="247420"/>
                </a:lnTo>
                <a:lnTo>
                  <a:pt x="2620844" y="742612"/>
                </a:lnTo>
                <a:lnTo>
                  <a:pt x="2546105" y="613161"/>
                </a:lnTo>
                <a:lnTo>
                  <a:pt x="541555" y="1770488"/>
                </a:lnTo>
                <a:lnTo>
                  <a:pt x="392077" y="1511585"/>
                </a:lnTo>
                <a:lnTo>
                  <a:pt x="2396627" y="354257"/>
                </a:lnTo>
                <a:close/>
                <a:moveTo>
                  <a:pt x="0" y="0"/>
                </a:moveTo>
                <a:lnTo>
                  <a:pt x="180000" y="0"/>
                </a:lnTo>
                <a:lnTo>
                  <a:pt x="180000" y="3059999"/>
                </a:lnTo>
                <a:lnTo>
                  <a:pt x="3240000" y="3059999"/>
                </a:lnTo>
                <a:lnTo>
                  <a:pt x="3240000" y="3239999"/>
                </a:lnTo>
                <a:lnTo>
                  <a:pt x="180000" y="3239999"/>
                </a:lnTo>
                <a:lnTo>
                  <a:pt x="180000" y="3240000"/>
                </a:lnTo>
                <a:lnTo>
                  <a:pt x="0" y="3240000"/>
                </a:lnTo>
                <a:lnTo>
                  <a:pt x="0" y="3239999"/>
                </a:lnTo>
                <a:lnTo>
                  <a:pt x="0" y="305999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700000000000000" pitchFamily="2" charset="-78"/>
            </a:endParaRPr>
          </a:p>
        </p:txBody>
      </p:sp>
      <p:sp>
        <p:nvSpPr>
          <p:cNvPr id="57" name="Rounded Rectangle 10">
            <a:extLst>
              <a:ext uri="{FF2B5EF4-FFF2-40B4-BE49-F238E27FC236}">
                <a16:creationId xmlns:a16="http://schemas.microsoft.com/office/drawing/2014/main" id="{70191FB9-B22D-4A5A-80FF-105DA475C007}"/>
              </a:ext>
            </a:extLst>
          </p:cNvPr>
          <p:cNvSpPr/>
          <p:nvPr/>
        </p:nvSpPr>
        <p:spPr>
          <a:xfrm>
            <a:off x="4291150" y="4403146"/>
            <a:ext cx="204262" cy="270318"/>
          </a:xfrm>
          <a:custGeom>
            <a:avLst/>
            <a:gdLst/>
            <a:ahLst/>
            <a:cxnLst/>
            <a:rect l="l" t="t" r="r" b="b"/>
            <a:pathLst>
              <a:path w="2448272" h="3240000">
                <a:moveTo>
                  <a:pt x="1358676" y="2676152"/>
                </a:moveTo>
                <a:cubicBezTo>
                  <a:pt x="1327753" y="2676152"/>
                  <a:pt x="1302685" y="2701220"/>
                  <a:pt x="1302685" y="2732143"/>
                </a:cubicBezTo>
                <a:lnTo>
                  <a:pt x="1302685" y="2956101"/>
                </a:lnTo>
                <a:cubicBezTo>
                  <a:pt x="1302685" y="2987024"/>
                  <a:pt x="1327753" y="3012092"/>
                  <a:pt x="1358676" y="3012092"/>
                </a:cubicBezTo>
                <a:lnTo>
                  <a:pt x="1582634" y="3012092"/>
                </a:lnTo>
                <a:cubicBezTo>
                  <a:pt x="1613557" y="3012092"/>
                  <a:pt x="1638625" y="2987024"/>
                  <a:pt x="1638625" y="2956101"/>
                </a:cubicBezTo>
                <a:lnTo>
                  <a:pt x="1638625" y="2732143"/>
                </a:lnTo>
                <a:cubicBezTo>
                  <a:pt x="1638625" y="2701220"/>
                  <a:pt x="1613557" y="2676152"/>
                  <a:pt x="1582634" y="2676152"/>
                </a:cubicBezTo>
                <a:close/>
                <a:moveTo>
                  <a:pt x="837062" y="2676152"/>
                </a:moveTo>
                <a:cubicBezTo>
                  <a:pt x="806139" y="2676152"/>
                  <a:pt x="781071" y="2701220"/>
                  <a:pt x="781071" y="2732143"/>
                </a:cubicBezTo>
                <a:lnTo>
                  <a:pt x="781071" y="2956101"/>
                </a:lnTo>
                <a:cubicBezTo>
                  <a:pt x="781071" y="2987024"/>
                  <a:pt x="806139" y="3012092"/>
                  <a:pt x="837062" y="3012092"/>
                </a:cubicBezTo>
                <a:lnTo>
                  <a:pt x="1061020" y="3012092"/>
                </a:lnTo>
                <a:cubicBezTo>
                  <a:pt x="1091943" y="3012092"/>
                  <a:pt x="1117011" y="2987024"/>
                  <a:pt x="1117011" y="2956101"/>
                </a:cubicBezTo>
                <a:lnTo>
                  <a:pt x="1117011" y="2732143"/>
                </a:lnTo>
                <a:cubicBezTo>
                  <a:pt x="1117011" y="2701220"/>
                  <a:pt x="1091943" y="2676152"/>
                  <a:pt x="1061020" y="2676152"/>
                </a:cubicBezTo>
                <a:close/>
                <a:moveTo>
                  <a:pt x="315448" y="2676152"/>
                </a:moveTo>
                <a:cubicBezTo>
                  <a:pt x="284525" y="2676152"/>
                  <a:pt x="259457" y="2701220"/>
                  <a:pt x="259457" y="2732143"/>
                </a:cubicBezTo>
                <a:lnTo>
                  <a:pt x="259457" y="2956101"/>
                </a:lnTo>
                <a:cubicBezTo>
                  <a:pt x="259457" y="2987024"/>
                  <a:pt x="284525" y="3012092"/>
                  <a:pt x="315448" y="3012092"/>
                </a:cubicBezTo>
                <a:lnTo>
                  <a:pt x="539406" y="3012092"/>
                </a:lnTo>
                <a:cubicBezTo>
                  <a:pt x="570329" y="3012092"/>
                  <a:pt x="595397" y="2987024"/>
                  <a:pt x="595397" y="2956101"/>
                </a:cubicBezTo>
                <a:lnTo>
                  <a:pt x="595397" y="2732143"/>
                </a:lnTo>
                <a:cubicBezTo>
                  <a:pt x="595397" y="2701220"/>
                  <a:pt x="570329" y="2676152"/>
                  <a:pt x="539406" y="2676152"/>
                </a:cubicBezTo>
                <a:close/>
                <a:moveTo>
                  <a:pt x="1880291" y="2179832"/>
                </a:moveTo>
                <a:cubicBezTo>
                  <a:pt x="1849368" y="2179832"/>
                  <a:pt x="1824300" y="2204900"/>
                  <a:pt x="1824300" y="2235823"/>
                </a:cubicBezTo>
                <a:lnTo>
                  <a:pt x="1824300" y="2956101"/>
                </a:lnTo>
                <a:cubicBezTo>
                  <a:pt x="1824300" y="2987024"/>
                  <a:pt x="1849368" y="3012092"/>
                  <a:pt x="1880291" y="3012092"/>
                </a:cubicBezTo>
                <a:lnTo>
                  <a:pt x="2104249" y="3012092"/>
                </a:lnTo>
                <a:cubicBezTo>
                  <a:pt x="2135172" y="3012092"/>
                  <a:pt x="2160240" y="2987024"/>
                  <a:pt x="2160240" y="2956101"/>
                </a:cubicBezTo>
                <a:lnTo>
                  <a:pt x="2160240" y="2235823"/>
                </a:lnTo>
                <a:cubicBezTo>
                  <a:pt x="2160240" y="2204900"/>
                  <a:pt x="2135172" y="2179832"/>
                  <a:pt x="2104249" y="2179832"/>
                </a:cubicBezTo>
                <a:close/>
                <a:moveTo>
                  <a:pt x="1358676" y="2179832"/>
                </a:moveTo>
                <a:cubicBezTo>
                  <a:pt x="1327753" y="2179832"/>
                  <a:pt x="1302685" y="2204900"/>
                  <a:pt x="1302685" y="2235823"/>
                </a:cubicBezTo>
                <a:lnTo>
                  <a:pt x="1302685" y="2459781"/>
                </a:lnTo>
                <a:cubicBezTo>
                  <a:pt x="1302685" y="2490704"/>
                  <a:pt x="1327753" y="2515772"/>
                  <a:pt x="1358676" y="2515772"/>
                </a:cubicBezTo>
                <a:lnTo>
                  <a:pt x="1582634" y="2515772"/>
                </a:lnTo>
                <a:cubicBezTo>
                  <a:pt x="1613557" y="2515772"/>
                  <a:pt x="1638625" y="2490704"/>
                  <a:pt x="1638625" y="2459781"/>
                </a:cubicBezTo>
                <a:lnTo>
                  <a:pt x="1638625" y="2235823"/>
                </a:lnTo>
                <a:cubicBezTo>
                  <a:pt x="1638625" y="2204900"/>
                  <a:pt x="1613557" y="2179832"/>
                  <a:pt x="1582634" y="2179832"/>
                </a:cubicBezTo>
                <a:close/>
                <a:moveTo>
                  <a:pt x="837062" y="2179832"/>
                </a:moveTo>
                <a:cubicBezTo>
                  <a:pt x="806139" y="2179832"/>
                  <a:pt x="781071" y="2204900"/>
                  <a:pt x="781071" y="2235823"/>
                </a:cubicBezTo>
                <a:lnTo>
                  <a:pt x="781071" y="2459781"/>
                </a:lnTo>
                <a:cubicBezTo>
                  <a:pt x="781071" y="2490704"/>
                  <a:pt x="806139" y="2515772"/>
                  <a:pt x="837062" y="2515772"/>
                </a:cubicBezTo>
                <a:lnTo>
                  <a:pt x="1061020" y="2515772"/>
                </a:lnTo>
                <a:cubicBezTo>
                  <a:pt x="1091943" y="2515772"/>
                  <a:pt x="1117011" y="2490704"/>
                  <a:pt x="1117011" y="2459781"/>
                </a:cubicBezTo>
                <a:lnTo>
                  <a:pt x="1117011" y="2235823"/>
                </a:lnTo>
                <a:cubicBezTo>
                  <a:pt x="1117011" y="2204900"/>
                  <a:pt x="1091943" y="2179832"/>
                  <a:pt x="1061020" y="2179832"/>
                </a:cubicBezTo>
                <a:close/>
                <a:moveTo>
                  <a:pt x="315448" y="2179832"/>
                </a:moveTo>
                <a:cubicBezTo>
                  <a:pt x="284525" y="2179832"/>
                  <a:pt x="259457" y="2204900"/>
                  <a:pt x="259457" y="2235823"/>
                </a:cubicBezTo>
                <a:lnTo>
                  <a:pt x="259457" y="2459781"/>
                </a:lnTo>
                <a:cubicBezTo>
                  <a:pt x="259457" y="2490704"/>
                  <a:pt x="284525" y="2515772"/>
                  <a:pt x="315448" y="2515772"/>
                </a:cubicBezTo>
                <a:lnTo>
                  <a:pt x="539406" y="2515772"/>
                </a:lnTo>
                <a:cubicBezTo>
                  <a:pt x="570329" y="2515772"/>
                  <a:pt x="595397" y="2490704"/>
                  <a:pt x="595397" y="2459781"/>
                </a:cubicBezTo>
                <a:lnTo>
                  <a:pt x="595397" y="2235823"/>
                </a:lnTo>
                <a:cubicBezTo>
                  <a:pt x="595397" y="2204900"/>
                  <a:pt x="570329" y="2179832"/>
                  <a:pt x="539406" y="2179832"/>
                </a:cubicBezTo>
                <a:close/>
                <a:moveTo>
                  <a:pt x="1880291" y="1683512"/>
                </a:moveTo>
                <a:cubicBezTo>
                  <a:pt x="1849368" y="1683512"/>
                  <a:pt x="1824300" y="1708580"/>
                  <a:pt x="1824300" y="1739503"/>
                </a:cubicBezTo>
                <a:lnTo>
                  <a:pt x="1824300" y="1963461"/>
                </a:lnTo>
                <a:cubicBezTo>
                  <a:pt x="1824300" y="1994384"/>
                  <a:pt x="1849368" y="2019452"/>
                  <a:pt x="1880291" y="2019452"/>
                </a:cubicBezTo>
                <a:lnTo>
                  <a:pt x="2104249" y="2019452"/>
                </a:lnTo>
                <a:cubicBezTo>
                  <a:pt x="2135172" y="2019452"/>
                  <a:pt x="2160240" y="1994384"/>
                  <a:pt x="2160240" y="1963461"/>
                </a:cubicBezTo>
                <a:lnTo>
                  <a:pt x="2160240" y="1739503"/>
                </a:lnTo>
                <a:cubicBezTo>
                  <a:pt x="2160240" y="1708580"/>
                  <a:pt x="2135172" y="1683512"/>
                  <a:pt x="2104249" y="1683512"/>
                </a:cubicBezTo>
                <a:close/>
                <a:moveTo>
                  <a:pt x="1358676" y="1683512"/>
                </a:moveTo>
                <a:cubicBezTo>
                  <a:pt x="1327753" y="1683512"/>
                  <a:pt x="1302685" y="1708580"/>
                  <a:pt x="1302685" y="1739503"/>
                </a:cubicBezTo>
                <a:lnTo>
                  <a:pt x="1302685" y="1963461"/>
                </a:lnTo>
                <a:cubicBezTo>
                  <a:pt x="1302685" y="1994384"/>
                  <a:pt x="1327753" y="2019452"/>
                  <a:pt x="1358676" y="2019452"/>
                </a:cubicBezTo>
                <a:lnTo>
                  <a:pt x="1582634" y="2019452"/>
                </a:lnTo>
                <a:cubicBezTo>
                  <a:pt x="1613557" y="2019452"/>
                  <a:pt x="1638625" y="1994384"/>
                  <a:pt x="1638625" y="1963461"/>
                </a:cubicBezTo>
                <a:lnTo>
                  <a:pt x="1638625" y="1739503"/>
                </a:lnTo>
                <a:cubicBezTo>
                  <a:pt x="1638625" y="1708580"/>
                  <a:pt x="1613557" y="1683512"/>
                  <a:pt x="1582634" y="1683512"/>
                </a:cubicBezTo>
                <a:close/>
                <a:moveTo>
                  <a:pt x="837062" y="1683512"/>
                </a:moveTo>
                <a:cubicBezTo>
                  <a:pt x="806139" y="1683512"/>
                  <a:pt x="781071" y="1708580"/>
                  <a:pt x="781071" y="1739503"/>
                </a:cubicBezTo>
                <a:lnTo>
                  <a:pt x="781071" y="1963461"/>
                </a:lnTo>
                <a:cubicBezTo>
                  <a:pt x="781071" y="1994384"/>
                  <a:pt x="806139" y="2019452"/>
                  <a:pt x="837062" y="2019452"/>
                </a:cubicBezTo>
                <a:lnTo>
                  <a:pt x="1061020" y="2019452"/>
                </a:lnTo>
                <a:cubicBezTo>
                  <a:pt x="1091943" y="2019452"/>
                  <a:pt x="1117011" y="1994384"/>
                  <a:pt x="1117011" y="1963461"/>
                </a:cubicBezTo>
                <a:lnTo>
                  <a:pt x="1117011" y="1739503"/>
                </a:lnTo>
                <a:cubicBezTo>
                  <a:pt x="1117011" y="1708580"/>
                  <a:pt x="1091943" y="1683512"/>
                  <a:pt x="1061020" y="1683512"/>
                </a:cubicBezTo>
                <a:close/>
                <a:moveTo>
                  <a:pt x="315448" y="1683512"/>
                </a:moveTo>
                <a:cubicBezTo>
                  <a:pt x="284525" y="1683512"/>
                  <a:pt x="259457" y="1708580"/>
                  <a:pt x="259457" y="1739503"/>
                </a:cubicBezTo>
                <a:lnTo>
                  <a:pt x="259457" y="1963461"/>
                </a:lnTo>
                <a:cubicBezTo>
                  <a:pt x="259457" y="1994384"/>
                  <a:pt x="284525" y="2019452"/>
                  <a:pt x="315448" y="2019452"/>
                </a:cubicBezTo>
                <a:lnTo>
                  <a:pt x="539406" y="2019452"/>
                </a:lnTo>
                <a:cubicBezTo>
                  <a:pt x="570329" y="2019452"/>
                  <a:pt x="595397" y="1994384"/>
                  <a:pt x="595397" y="1963461"/>
                </a:cubicBezTo>
                <a:lnTo>
                  <a:pt x="595397" y="1739503"/>
                </a:lnTo>
                <a:cubicBezTo>
                  <a:pt x="595397" y="1708580"/>
                  <a:pt x="570329" y="1683512"/>
                  <a:pt x="539406" y="1683512"/>
                </a:cubicBezTo>
                <a:close/>
                <a:moveTo>
                  <a:pt x="1880291" y="1187192"/>
                </a:moveTo>
                <a:cubicBezTo>
                  <a:pt x="1849368" y="1187192"/>
                  <a:pt x="1824300" y="1212260"/>
                  <a:pt x="1824300" y="1243183"/>
                </a:cubicBezTo>
                <a:lnTo>
                  <a:pt x="1824300" y="1467141"/>
                </a:lnTo>
                <a:cubicBezTo>
                  <a:pt x="1824300" y="1498064"/>
                  <a:pt x="1849368" y="1523132"/>
                  <a:pt x="1880291" y="1523132"/>
                </a:cubicBezTo>
                <a:lnTo>
                  <a:pt x="2104249" y="1523132"/>
                </a:lnTo>
                <a:cubicBezTo>
                  <a:pt x="2135172" y="1523132"/>
                  <a:pt x="2160240" y="1498064"/>
                  <a:pt x="2160240" y="1467141"/>
                </a:cubicBezTo>
                <a:lnTo>
                  <a:pt x="2160240" y="1243183"/>
                </a:lnTo>
                <a:cubicBezTo>
                  <a:pt x="2160240" y="1212260"/>
                  <a:pt x="2135172" y="1187192"/>
                  <a:pt x="2104249" y="1187192"/>
                </a:cubicBezTo>
                <a:close/>
                <a:moveTo>
                  <a:pt x="1358676" y="1187192"/>
                </a:moveTo>
                <a:cubicBezTo>
                  <a:pt x="1327753" y="1187192"/>
                  <a:pt x="1302685" y="1212260"/>
                  <a:pt x="1302685" y="1243183"/>
                </a:cubicBezTo>
                <a:lnTo>
                  <a:pt x="1302685" y="1467141"/>
                </a:lnTo>
                <a:cubicBezTo>
                  <a:pt x="1302685" y="1498064"/>
                  <a:pt x="1327753" y="1523132"/>
                  <a:pt x="1358676" y="1523132"/>
                </a:cubicBezTo>
                <a:lnTo>
                  <a:pt x="1582634" y="1523132"/>
                </a:lnTo>
                <a:cubicBezTo>
                  <a:pt x="1613557" y="1523132"/>
                  <a:pt x="1638625" y="1498064"/>
                  <a:pt x="1638625" y="1467141"/>
                </a:cubicBezTo>
                <a:lnTo>
                  <a:pt x="1638625" y="1243183"/>
                </a:lnTo>
                <a:cubicBezTo>
                  <a:pt x="1638625" y="1212260"/>
                  <a:pt x="1613557" y="1187192"/>
                  <a:pt x="1582634" y="1187192"/>
                </a:cubicBezTo>
                <a:close/>
                <a:moveTo>
                  <a:pt x="837062" y="1187192"/>
                </a:moveTo>
                <a:cubicBezTo>
                  <a:pt x="806139" y="1187192"/>
                  <a:pt x="781071" y="1212260"/>
                  <a:pt x="781071" y="1243183"/>
                </a:cubicBezTo>
                <a:lnTo>
                  <a:pt x="781071" y="1467141"/>
                </a:lnTo>
                <a:cubicBezTo>
                  <a:pt x="781071" y="1498064"/>
                  <a:pt x="806139" y="1523132"/>
                  <a:pt x="837062" y="1523132"/>
                </a:cubicBezTo>
                <a:lnTo>
                  <a:pt x="1061020" y="1523132"/>
                </a:lnTo>
                <a:cubicBezTo>
                  <a:pt x="1091943" y="1523132"/>
                  <a:pt x="1117011" y="1498064"/>
                  <a:pt x="1117011" y="1467141"/>
                </a:cubicBezTo>
                <a:lnTo>
                  <a:pt x="1117011" y="1243183"/>
                </a:lnTo>
                <a:cubicBezTo>
                  <a:pt x="1117011" y="1212260"/>
                  <a:pt x="1091943" y="1187192"/>
                  <a:pt x="1061020" y="1187192"/>
                </a:cubicBezTo>
                <a:close/>
                <a:moveTo>
                  <a:pt x="315448" y="1187192"/>
                </a:moveTo>
                <a:cubicBezTo>
                  <a:pt x="284525" y="1187192"/>
                  <a:pt x="259457" y="1212260"/>
                  <a:pt x="259457" y="1243183"/>
                </a:cubicBezTo>
                <a:lnTo>
                  <a:pt x="259457" y="1467141"/>
                </a:lnTo>
                <a:cubicBezTo>
                  <a:pt x="259457" y="1498064"/>
                  <a:pt x="284525" y="1523132"/>
                  <a:pt x="315448" y="1523132"/>
                </a:cubicBezTo>
                <a:lnTo>
                  <a:pt x="539406" y="1523132"/>
                </a:lnTo>
                <a:cubicBezTo>
                  <a:pt x="570329" y="1523132"/>
                  <a:pt x="595397" y="1498064"/>
                  <a:pt x="595397" y="1467141"/>
                </a:cubicBezTo>
                <a:lnTo>
                  <a:pt x="595397" y="1243183"/>
                </a:lnTo>
                <a:cubicBezTo>
                  <a:pt x="595397" y="1212260"/>
                  <a:pt x="570329" y="1187192"/>
                  <a:pt x="539406" y="1187192"/>
                </a:cubicBezTo>
                <a:close/>
                <a:moveTo>
                  <a:pt x="348041" y="163575"/>
                </a:moveTo>
                <a:cubicBezTo>
                  <a:pt x="275130" y="163575"/>
                  <a:pt x="216024" y="222681"/>
                  <a:pt x="216024" y="295592"/>
                </a:cubicBezTo>
                <a:lnTo>
                  <a:pt x="216024" y="823646"/>
                </a:lnTo>
                <a:cubicBezTo>
                  <a:pt x="216024" y="896557"/>
                  <a:pt x="275130" y="955663"/>
                  <a:pt x="348041" y="955663"/>
                </a:cubicBezTo>
                <a:lnTo>
                  <a:pt x="2100231" y="955663"/>
                </a:lnTo>
                <a:cubicBezTo>
                  <a:pt x="2173142" y="955663"/>
                  <a:pt x="2232248" y="896557"/>
                  <a:pt x="2232248" y="823646"/>
                </a:cubicBezTo>
                <a:lnTo>
                  <a:pt x="2232248" y="295592"/>
                </a:lnTo>
                <a:cubicBezTo>
                  <a:pt x="2232248" y="222681"/>
                  <a:pt x="2173142" y="163575"/>
                  <a:pt x="2100231" y="163575"/>
                </a:cubicBezTo>
                <a:close/>
                <a:moveTo>
                  <a:pt x="265172" y="0"/>
                </a:moveTo>
                <a:lnTo>
                  <a:pt x="2183100" y="0"/>
                </a:lnTo>
                <a:cubicBezTo>
                  <a:pt x="2329550" y="0"/>
                  <a:pt x="2448272" y="118722"/>
                  <a:pt x="2448272" y="265172"/>
                </a:cubicBezTo>
                <a:lnTo>
                  <a:pt x="2448272" y="2974828"/>
                </a:lnTo>
                <a:cubicBezTo>
                  <a:pt x="2448272" y="3121278"/>
                  <a:pt x="2329550" y="3240000"/>
                  <a:pt x="2183100" y="3240000"/>
                </a:cubicBezTo>
                <a:lnTo>
                  <a:pt x="265172" y="3240000"/>
                </a:lnTo>
                <a:cubicBezTo>
                  <a:pt x="118722" y="3240000"/>
                  <a:pt x="0" y="3121278"/>
                  <a:pt x="0" y="2974828"/>
                </a:cubicBezTo>
                <a:lnTo>
                  <a:pt x="0" y="265172"/>
                </a:lnTo>
                <a:cubicBezTo>
                  <a:pt x="0" y="118722"/>
                  <a:pt x="118722" y="0"/>
                  <a:pt x="26517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700000000000000" pitchFamily="2" charset="-78"/>
            </a:endParaRPr>
          </a:p>
        </p:txBody>
      </p:sp>
      <p:sp>
        <p:nvSpPr>
          <p:cNvPr id="58" name="Rounded Rectangle 5">
            <a:extLst>
              <a:ext uri="{FF2B5EF4-FFF2-40B4-BE49-F238E27FC236}">
                <a16:creationId xmlns:a16="http://schemas.microsoft.com/office/drawing/2014/main" id="{D9675395-527B-4837-8EBC-5FAD3533F074}"/>
              </a:ext>
            </a:extLst>
          </p:cNvPr>
          <p:cNvSpPr/>
          <p:nvPr/>
        </p:nvSpPr>
        <p:spPr>
          <a:xfrm flipH="1">
            <a:off x="5811995" y="4432694"/>
            <a:ext cx="314785" cy="259679"/>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700000000000000" pitchFamily="2" charset="-78"/>
            </a:endParaRPr>
          </a:p>
        </p:txBody>
      </p:sp>
      <p:sp>
        <p:nvSpPr>
          <p:cNvPr id="59" name="Round Same Side Corner Rectangle 11">
            <a:extLst>
              <a:ext uri="{FF2B5EF4-FFF2-40B4-BE49-F238E27FC236}">
                <a16:creationId xmlns:a16="http://schemas.microsoft.com/office/drawing/2014/main" id="{A31ACCD2-EFF7-405C-962D-D7BBBFD8A6AA}"/>
              </a:ext>
            </a:extLst>
          </p:cNvPr>
          <p:cNvSpPr>
            <a:spLocks noChangeAspect="1"/>
          </p:cNvSpPr>
          <p:nvPr/>
        </p:nvSpPr>
        <p:spPr>
          <a:xfrm rot="9900000">
            <a:off x="7408568" y="4440335"/>
            <a:ext cx="318256" cy="270297"/>
          </a:xfrm>
          <a:custGeom>
            <a:avLst/>
            <a:gdLst/>
            <a:ahLst/>
            <a:cxnLst/>
            <a:rect l="l" t="t" r="r" b="b"/>
            <a:pathLst>
              <a:path w="2911009" h="2472345">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700000000000000" pitchFamily="2" charset="-78"/>
            </a:endParaRPr>
          </a:p>
        </p:txBody>
      </p:sp>
      <p:sp>
        <p:nvSpPr>
          <p:cNvPr id="60" name="Block Arc 10">
            <a:extLst>
              <a:ext uri="{FF2B5EF4-FFF2-40B4-BE49-F238E27FC236}">
                <a16:creationId xmlns:a16="http://schemas.microsoft.com/office/drawing/2014/main" id="{66FF156B-FE1D-4E5A-8195-262FCBF7A60F}"/>
              </a:ext>
            </a:extLst>
          </p:cNvPr>
          <p:cNvSpPr/>
          <p:nvPr/>
        </p:nvSpPr>
        <p:spPr>
          <a:xfrm>
            <a:off x="8922293" y="4450073"/>
            <a:ext cx="346793" cy="234899"/>
          </a:xfrm>
          <a:custGeom>
            <a:avLst/>
            <a:gdLst/>
            <a:ahLst/>
            <a:cxnLst/>
            <a:rect l="l" t="t" r="r" b="b"/>
            <a:pathLst>
              <a:path w="3219104" h="2180445">
                <a:moveTo>
                  <a:pt x="631935" y="660566"/>
                </a:moveTo>
                <a:cubicBezTo>
                  <a:pt x="582229" y="660566"/>
                  <a:pt x="541935" y="700860"/>
                  <a:pt x="541935" y="750566"/>
                </a:cubicBezTo>
                <a:cubicBezTo>
                  <a:pt x="541935" y="800272"/>
                  <a:pt x="582229" y="840566"/>
                  <a:pt x="631935" y="840566"/>
                </a:cubicBezTo>
                <a:cubicBezTo>
                  <a:pt x="681641" y="840566"/>
                  <a:pt x="721935" y="800272"/>
                  <a:pt x="721935" y="750566"/>
                </a:cubicBezTo>
                <a:cubicBezTo>
                  <a:pt x="721935" y="700860"/>
                  <a:pt x="681641" y="660566"/>
                  <a:pt x="631935" y="660566"/>
                </a:cubicBezTo>
                <a:close/>
                <a:moveTo>
                  <a:pt x="2920524" y="132986"/>
                </a:moveTo>
                <a:cubicBezTo>
                  <a:pt x="2884582" y="132986"/>
                  <a:pt x="2855445" y="171564"/>
                  <a:pt x="2855445" y="219152"/>
                </a:cubicBezTo>
                <a:cubicBezTo>
                  <a:pt x="2855445" y="266740"/>
                  <a:pt x="2884582" y="305318"/>
                  <a:pt x="2920524" y="305318"/>
                </a:cubicBezTo>
                <a:cubicBezTo>
                  <a:pt x="2956466" y="305318"/>
                  <a:pt x="2985603" y="266740"/>
                  <a:pt x="2985603" y="219152"/>
                </a:cubicBezTo>
                <a:cubicBezTo>
                  <a:pt x="2985603" y="171564"/>
                  <a:pt x="2956466" y="132986"/>
                  <a:pt x="2920524" y="132986"/>
                </a:cubicBezTo>
                <a:close/>
                <a:moveTo>
                  <a:pt x="1840097" y="123357"/>
                </a:moveTo>
                <a:cubicBezTo>
                  <a:pt x="1690593" y="125267"/>
                  <a:pt x="1541569" y="163386"/>
                  <a:pt x="1407089" y="237534"/>
                </a:cubicBezTo>
                <a:lnTo>
                  <a:pt x="1442443" y="299445"/>
                </a:lnTo>
                <a:cubicBezTo>
                  <a:pt x="1690026" y="162934"/>
                  <a:pt x="1991162" y="159087"/>
                  <a:pt x="2242273" y="289227"/>
                </a:cubicBezTo>
                <a:lnTo>
                  <a:pt x="2275978" y="226435"/>
                </a:lnTo>
                <a:cubicBezTo>
                  <a:pt x="2139582" y="155746"/>
                  <a:pt x="1989600" y="121447"/>
                  <a:pt x="1840097" y="123357"/>
                </a:cubicBezTo>
                <a:close/>
                <a:moveTo>
                  <a:pt x="1808744" y="1233"/>
                </a:moveTo>
                <a:cubicBezTo>
                  <a:pt x="2156106" y="-14520"/>
                  <a:pt x="2554236" y="122009"/>
                  <a:pt x="2727916" y="332053"/>
                </a:cubicBezTo>
                <a:lnTo>
                  <a:pt x="2797407" y="426906"/>
                </a:lnTo>
                <a:cubicBezTo>
                  <a:pt x="2816730" y="407744"/>
                  <a:pt x="2822914" y="396798"/>
                  <a:pt x="2848347" y="374270"/>
                </a:cubicBezTo>
                <a:cubicBezTo>
                  <a:pt x="2789714" y="335227"/>
                  <a:pt x="2770554" y="301522"/>
                  <a:pt x="2770554" y="211287"/>
                </a:cubicBezTo>
                <a:cubicBezTo>
                  <a:pt x="2770554" y="109060"/>
                  <a:pt x="2826850" y="34523"/>
                  <a:pt x="2918697" y="33333"/>
                </a:cubicBezTo>
                <a:cubicBezTo>
                  <a:pt x="3010544" y="32143"/>
                  <a:pt x="3068737" y="122977"/>
                  <a:pt x="3064459" y="218431"/>
                </a:cubicBezTo>
                <a:cubicBezTo>
                  <a:pt x="3062319" y="266188"/>
                  <a:pt x="3063213" y="242475"/>
                  <a:pt x="3054577" y="285936"/>
                </a:cubicBezTo>
                <a:cubicBezTo>
                  <a:pt x="3088600" y="260795"/>
                  <a:pt x="3146396" y="297212"/>
                  <a:pt x="3198377" y="27802"/>
                </a:cubicBezTo>
                <a:cubicBezTo>
                  <a:pt x="3270974" y="270322"/>
                  <a:pt x="3142267" y="378871"/>
                  <a:pt x="2977023" y="405424"/>
                </a:cubicBezTo>
                <a:cubicBezTo>
                  <a:pt x="2937650" y="455263"/>
                  <a:pt x="2906651" y="507366"/>
                  <a:pt x="2854455" y="531728"/>
                </a:cubicBezTo>
                <a:cubicBezTo>
                  <a:pt x="2854593" y="531917"/>
                  <a:pt x="2854687" y="532126"/>
                  <a:pt x="2854781" y="532336"/>
                </a:cubicBezTo>
                <a:lnTo>
                  <a:pt x="2914835" y="719911"/>
                </a:lnTo>
                <a:cubicBezTo>
                  <a:pt x="2982387" y="1030651"/>
                  <a:pt x="2875068" y="1334999"/>
                  <a:pt x="2751965" y="1458417"/>
                </a:cubicBezTo>
                <a:cubicBezTo>
                  <a:pt x="2718119" y="1752479"/>
                  <a:pt x="2636178" y="1904762"/>
                  <a:pt x="2564924" y="2133185"/>
                </a:cubicBezTo>
                <a:cubicBezTo>
                  <a:pt x="2548001" y="2174319"/>
                  <a:pt x="2290597" y="2162941"/>
                  <a:pt x="2284362" y="2130560"/>
                </a:cubicBezTo>
                <a:cubicBezTo>
                  <a:pt x="2253189" y="1989654"/>
                  <a:pt x="2205984" y="1832997"/>
                  <a:pt x="2190842" y="1681589"/>
                </a:cubicBezTo>
                <a:cubicBezTo>
                  <a:pt x="1937891" y="1727975"/>
                  <a:pt x="1628829" y="1727099"/>
                  <a:pt x="1429318" y="1710471"/>
                </a:cubicBezTo>
                <a:cubicBezTo>
                  <a:pt x="1387456" y="1891634"/>
                  <a:pt x="1268107" y="2057044"/>
                  <a:pt x="1143413" y="2180445"/>
                </a:cubicBezTo>
                <a:lnTo>
                  <a:pt x="943012" y="2180445"/>
                </a:lnTo>
                <a:cubicBezTo>
                  <a:pt x="894916" y="2170818"/>
                  <a:pt x="902932" y="1825120"/>
                  <a:pt x="910948" y="1650083"/>
                </a:cubicBezTo>
                <a:cubicBezTo>
                  <a:pt x="600994" y="1508303"/>
                  <a:pt x="-80369" y="1319263"/>
                  <a:pt x="7807" y="838786"/>
                </a:cubicBezTo>
                <a:cubicBezTo>
                  <a:pt x="13151" y="796777"/>
                  <a:pt x="184160" y="802028"/>
                  <a:pt x="275009" y="799402"/>
                </a:cubicBezTo>
                <a:cubicBezTo>
                  <a:pt x="369419" y="659373"/>
                  <a:pt x="418407" y="582356"/>
                  <a:pt x="555570" y="465957"/>
                </a:cubicBezTo>
                <a:cubicBezTo>
                  <a:pt x="547554" y="374062"/>
                  <a:pt x="496786" y="206026"/>
                  <a:pt x="531522" y="190273"/>
                </a:cubicBezTo>
                <a:cubicBezTo>
                  <a:pt x="764877" y="64246"/>
                  <a:pt x="803177" y="250661"/>
                  <a:pt x="924308" y="355683"/>
                </a:cubicBezTo>
                <a:cubicBezTo>
                  <a:pt x="1130053" y="143013"/>
                  <a:pt x="1554903" y="11735"/>
                  <a:pt x="1808744" y="123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tx1"/>
              </a:solidFill>
              <a:cs typeface="B Nazanin" panose="00000700000000000000" pitchFamily="2" charset="-78"/>
            </a:endParaRPr>
          </a:p>
        </p:txBody>
      </p:sp>
      <p:sp>
        <p:nvSpPr>
          <p:cNvPr id="61" name="직사각형 113">
            <a:extLst>
              <a:ext uri="{FF2B5EF4-FFF2-40B4-BE49-F238E27FC236}">
                <a16:creationId xmlns:a16="http://schemas.microsoft.com/office/drawing/2014/main" id="{617A0570-FDDD-48E8-A5F3-D1B30147E366}"/>
              </a:ext>
            </a:extLst>
          </p:cNvPr>
          <p:cNvSpPr>
            <a:spLocks noChangeArrowheads="1"/>
          </p:cNvSpPr>
          <p:nvPr/>
        </p:nvSpPr>
        <p:spPr bwMode="auto">
          <a:xfrm>
            <a:off x="5251363" y="3082179"/>
            <a:ext cx="1429341" cy="523220"/>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rtl="1"/>
            <a:r>
              <a:rPr lang="en-US" altLang="ko-KR" sz="2800" b="1" dirty="0">
                <a:solidFill>
                  <a:schemeClr val="bg1"/>
                </a:solidFill>
                <a:cs typeface="B Nazanin" panose="00000700000000000000" pitchFamily="2" charset="-78"/>
              </a:rPr>
              <a:t>2018</a:t>
            </a:r>
            <a:endParaRPr lang="ko-KR" altLang="en-US" sz="2800" dirty="0">
              <a:solidFill>
                <a:schemeClr val="bg1"/>
              </a:solidFill>
              <a:cs typeface="B Nazanin" panose="00000700000000000000" pitchFamily="2" charset="-78"/>
            </a:endParaRPr>
          </a:p>
        </p:txBody>
      </p:sp>
      <p:sp>
        <p:nvSpPr>
          <p:cNvPr id="62" name="직사각형 113">
            <a:extLst>
              <a:ext uri="{FF2B5EF4-FFF2-40B4-BE49-F238E27FC236}">
                <a16:creationId xmlns:a16="http://schemas.microsoft.com/office/drawing/2014/main" id="{CE4FCC1F-8F75-406A-88A8-45742B6A7215}"/>
              </a:ext>
            </a:extLst>
          </p:cNvPr>
          <p:cNvSpPr>
            <a:spLocks noChangeArrowheads="1"/>
          </p:cNvSpPr>
          <p:nvPr/>
        </p:nvSpPr>
        <p:spPr bwMode="auto">
          <a:xfrm>
            <a:off x="8447256" y="3082179"/>
            <a:ext cx="1429341" cy="523220"/>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rtl="1"/>
            <a:r>
              <a:rPr lang="en-US" altLang="ko-KR" sz="2800" b="1" dirty="0">
                <a:solidFill>
                  <a:schemeClr val="bg1"/>
                </a:solidFill>
                <a:cs typeface="B Nazanin" panose="00000700000000000000" pitchFamily="2" charset="-78"/>
              </a:rPr>
              <a:t>2020</a:t>
            </a:r>
            <a:endParaRPr lang="ko-KR" altLang="en-US" sz="2800" dirty="0">
              <a:solidFill>
                <a:schemeClr val="bg1"/>
              </a:solidFill>
              <a:cs typeface="B Nazanin" panose="00000700000000000000" pitchFamily="2" charset="-78"/>
            </a:endParaRPr>
          </a:p>
        </p:txBody>
      </p:sp>
      <p:sp>
        <p:nvSpPr>
          <p:cNvPr id="63" name="직사각형 113">
            <a:extLst>
              <a:ext uri="{FF2B5EF4-FFF2-40B4-BE49-F238E27FC236}">
                <a16:creationId xmlns:a16="http://schemas.microsoft.com/office/drawing/2014/main" id="{BBC05D67-69E2-4C23-8579-9EC16F409746}"/>
              </a:ext>
            </a:extLst>
          </p:cNvPr>
          <p:cNvSpPr>
            <a:spLocks noChangeArrowheads="1"/>
          </p:cNvSpPr>
          <p:nvPr/>
        </p:nvSpPr>
        <p:spPr bwMode="auto">
          <a:xfrm>
            <a:off x="6830897" y="3082179"/>
            <a:ext cx="1429341" cy="523220"/>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rtl="1"/>
            <a:r>
              <a:rPr lang="en-US" altLang="ko-KR" sz="2800" b="1" dirty="0">
                <a:solidFill>
                  <a:schemeClr val="bg1"/>
                </a:solidFill>
                <a:cs typeface="B Nazanin" panose="00000700000000000000" pitchFamily="2" charset="-78"/>
              </a:rPr>
              <a:t>2019</a:t>
            </a:r>
            <a:endParaRPr lang="ko-KR" altLang="en-US" sz="2800" dirty="0">
              <a:solidFill>
                <a:schemeClr val="bg1"/>
              </a:solidFill>
              <a:cs typeface="B Nazanin" panose="00000700000000000000" pitchFamily="2" charset="-78"/>
            </a:endParaRPr>
          </a:p>
        </p:txBody>
      </p:sp>
      <p:sp>
        <p:nvSpPr>
          <p:cNvPr id="64" name="직사각형 113">
            <a:extLst>
              <a:ext uri="{FF2B5EF4-FFF2-40B4-BE49-F238E27FC236}">
                <a16:creationId xmlns:a16="http://schemas.microsoft.com/office/drawing/2014/main" id="{8D1E5BA5-635B-4FF9-AE9A-33550DF76E5A}"/>
              </a:ext>
            </a:extLst>
          </p:cNvPr>
          <p:cNvSpPr>
            <a:spLocks noChangeArrowheads="1"/>
          </p:cNvSpPr>
          <p:nvPr/>
        </p:nvSpPr>
        <p:spPr bwMode="auto">
          <a:xfrm>
            <a:off x="3671829" y="3082179"/>
            <a:ext cx="1429341" cy="523220"/>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rtl="1"/>
            <a:r>
              <a:rPr lang="en-US" altLang="ko-KR" sz="2800" b="1" dirty="0">
                <a:solidFill>
                  <a:schemeClr val="bg1"/>
                </a:solidFill>
                <a:cs typeface="B Nazanin" panose="00000700000000000000" pitchFamily="2" charset="-78"/>
              </a:rPr>
              <a:t>2017</a:t>
            </a:r>
            <a:endParaRPr lang="ko-KR" altLang="en-US" sz="2800" dirty="0">
              <a:solidFill>
                <a:schemeClr val="bg1"/>
              </a:solidFill>
              <a:cs typeface="B Nazanin" panose="00000700000000000000" pitchFamily="2" charset="-78"/>
            </a:endParaRPr>
          </a:p>
        </p:txBody>
      </p:sp>
      <p:sp>
        <p:nvSpPr>
          <p:cNvPr id="65" name="직사각형 113">
            <a:extLst>
              <a:ext uri="{FF2B5EF4-FFF2-40B4-BE49-F238E27FC236}">
                <a16:creationId xmlns:a16="http://schemas.microsoft.com/office/drawing/2014/main" id="{C94055EE-1487-44C5-B75B-688D7EACA66A}"/>
              </a:ext>
            </a:extLst>
          </p:cNvPr>
          <p:cNvSpPr>
            <a:spLocks noChangeArrowheads="1"/>
          </p:cNvSpPr>
          <p:nvPr/>
        </p:nvSpPr>
        <p:spPr bwMode="auto">
          <a:xfrm>
            <a:off x="2071501" y="3082179"/>
            <a:ext cx="1429341" cy="523220"/>
          </a:xfrm>
          <a:prstGeom prst="rect">
            <a:avLst/>
          </a:prstGeom>
          <a:noFill/>
          <a:ln w="9525">
            <a:noFill/>
            <a:miter lim="800000"/>
            <a:headEnd/>
            <a:tailEnd/>
          </a:ln>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rtl="1"/>
            <a:r>
              <a:rPr lang="en-US" altLang="ko-KR" sz="2800" b="1" dirty="0">
                <a:solidFill>
                  <a:schemeClr val="bg1"/>
                </a:solidFill>
                <a:cs typeface="B Nazanin" panose="00000700000000000000" pitchFamily="2" charset="-78"/>
              </a:rPr>
              <a:t>2016</a:t>
            </a:r>
            <a:endParaRPr lang="ko-KR" altLang="en-US" sz="2800" dirty="0">
              <a:solidFill>
                <a:schemeClr val="bg1"/>
              </a:solidFill>
              <a:cs typeface="B Nazanin" panose="00000700000000000000" pitchFamily="2" charset="-78"/>
            </a:endParaRPr>
          </a:p>
        </p:txBody>
      </p:sp>
      <p:grpSp>
        <p:nvGrpSpPr>
          <p:cNvPr id="51" name="Grupo 50">
            <a:extLst>
              <a:ext uri="{FF2B5EF4-FFF2-40B4-BE49-F238E27FC236}">
                <a16:creationId xmlns:a16="http://schemas.microsoft.com/office/drawing/2014/main" id="{44894A4D-0F17-45E5-B64D-5C7D82F66F7B}"/>
              </a:ext>
            </a:extLst>
          </p:cNvPr>
          <p:cNvGrpSpPr/>
          <p:nvPr/>
        </p:nvGrpSpPr>
        <p:grpSpPr>
          <a:xfrm>
            <a:off x="11145135" y="5900654"/>
            <a:ext cx="736601" cy="617538"/>
            <a:chOff x="11299825" y="6099175"/>
            <a:chExt cx="736601" cy="617538"/>
          </a:xfrm>
        </p:grpSpPr>
        <p:sp>
          <p:nvSpPr>
            <p:cNvPr id="52" name="Freeform 5">
              <a:extLst>
                <a:ext uri="{FF2B5EF4-FFF2-40B4-BE49-F238E27FC236}">
                  <a16:creationId xmlns:a16="http://schemas.microsoft.com/office/drawing/2014/main" id="{137DF058-3DB9-45F9-985A-7FED0FCDCFB5}"/>
                </a:ext>
              </a:extLst>
            </p:cNvPr>
            <p:cNvSpPr>
              <a:spLocks/>
            </p:cNvSpPr>
            <p:nvPr/>
          </p:nvSpPr>
          <p:spPr bwMode="auto">
            <a:xfrm>
              <a:off x="11339513" y="6394450"/>
              <a:ext cx="696913" cy="268288"/>
            </a:xfrm>
            <a:custGeom>
              <a:avLst/>
              <a:gdLst>
                <a:gd name="T0" fmla="*/ 220 w 484"/>
                <a:gd name="T1" fmla="*/ 64 h 186"/>
                <a:gd name="T2" fmla="*/ 232 w 484"/>
                <a:gd name="T3" fmla="*/ 118 h 186"/>
                <a:gd name="T4" fmla="*/ 266 w 484"/>
                <a:gd name="T5" fmla="*/ 58 h 186"/>
                <a:gd name="T6" fmla="*/ 269 w 484"/>
                <a:gd name="T7" fmla="*/ 109 h 186"/>
                <a:gd name="T8" fmla="*/ 275 w 484"/>
                <a:gd name="T9" fmla="*/ 62 h 186"/>
                <a:gd name="T10" fmla="*/ 312 w 484"/>
                <a:gd name="T11" fmla="*/ 49 h 186"/>
                <a:gd name="T12" fmla="*/ 323 w 484"/>
                <a:gd name="T13" fmla="*/ 98 h 186"/>
                <a:gd name="T14" fmla="*/ 321 w 484"/>
                <a:gd name="T15" fmla="*/ 51 h 186"/>
                <a:gd name="T16" fmla="*/ 352 w 484"/>
                <a:gd name="T17" fmla="*/ 41 h 186"/>
                <a:gd name="T18" fmla="*/ 356 w 484"/>
                <a:gd name="T19" fmla="*/ 54 h 186"/>
                <a:gd name="T20" fmla="*/ 360 w 484"/>
                <a:gd name="T21" fmla="*/ 90 h 186"/>
                <a:gd name="T22" fmla="*/ 364 w 484"/>
                <a:gd name="T23" fmla="*/ 38 h 186"/>
                <a:gd name="T24" fmla="*/ 396 w 484"/>
                <a:gd name="T25" fmla="*/ 82 h 186"/>
                <a:gd name="T26" fmla="*/ 404 w 484"/>
                <a:gd name="T27" fmla="*/ 72 h 186"/>
                <a:gd name="T28" fmla="*/ 404 w 484"/>
                <a:gd name="T29" fmla="*/ 28 h 186"/>
                <a:gd name="T30" fmla="*/ 432 w 484"/>
                <a:gd name="T31" fmla="*/ 71 h 186"/>
                <a:gd name="T32" fmla="*/ 439 w 484"/>
                <a:gd name="T33" fmla="*/ 17 h 186"/>
                <a:gd name="T34" fmla="*/ 479 w 484"/>
                <a:gd name="T35" fmla="*/ 2 h 186"/>
                <a:gd name="T36" fmla="*/ 480 w 484"/>
                <a:gd name="T37" fmla="*/ 119 h 186"/>
                <a:gd name="T38" fmla="*/ 333 w 484"/>
                <a:gd name="T39" fmla="*/ 159 h 186"/>
                <a:gd name="T40" fmla="*/ 166 w 484"/>
                <a:gd name="T41" fmla="*/ 180 h 186"/>
                <a:gd name="T42" fmla="*/ 48 w 484"/>
                <a:gd name="T43" fmla="*/ 186 h 186"/>
                <a:gd name="T44" fmla="*/ 27 w 484"/>
                <a:gd name="T45" fmla="*/ 127 h 186"/>
                <a:gd name="T46" fmla="*/ 0 w 484"/>
                <a:gd name="T47" fmla="*/ 80 h 186"/>
                <a:gd name="T48" fmla="*/ 45 w 484"/>
                <a:gd name="T49" fmla="*/ 132 h 186"/>
                <a:gd name="T50" fmla="*/ 52 w 484"/>
                <a:gd name="T51" fmla="*/ 77 h 186"/>
                <a:gd name="T52" fmla="*/ 91 w 484"/>
                <a:gd name="T53" fmla="*/ 127 h 186"/>
                <a:gd name="T54" fmla="*/ 98 w 484"/>
                <a:gd name="T55" fmla="*/ 75 h 186"/>
                <a:gd name="T56" fmla="*/ 133 w 484"/>
                <a:gd name="T57" fmla="*/ 122 h 186"/>
                <a:gd name="T58" fmla="*/ 140 w 484"/>
                <a:gd name="T59" fmla="*/ 72 h 186"/>
                <a:gd name="T60" fmla="*/ 181 w 484"/>
                <a:gd name="T61" fmla="*/ 118 h 186"/>
                <a:gd name="T62" fmla="*/ 189 w 484"/>
                <a:gd name="T63" fmla="*/ 111 h 186"/>
                <a:gd name="T64" fmla="*/ 187 w 484"/>
                <a:gd name="T65" fmla="*/ 6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4" h="186">
                  <a:moveTo>
                    <a:pt x="187" y="68"/>
                  </a:moveTo>
                  <a:cubicBezTo>
                    <a:pt x="198" y="66"/>
                    <a:pt x="209" y="65"/>
                    <a:pt x="220" y="64"/>
                  </a:cubicBezTo>
                  <a:cubicBezTo>
                    <a:pt x="221" y="82"/>
                    <a:pt x="222" y="100"/>
                    <a:pt x="223" y="118"/>
                  </a:cubicBezTo>
                  <a:cubicBezTo>
                    <a:pt x="226" y="118"/>
                    <a:pt x="229" y="118"/>
                    <a:pt x="232" y="118"/>
                  </a:cubicBezTo>
                  <a:cubicBezTo>
                    <a:pt x="231" y="100"/>
                    <a:pt x="230" y="81"/>
                    <a:pt x="229" y="63"/>
                  </a:cubicBezTo>
                  <a:cubicBezTo>
                    <a:pt x="241" y="61"/>
                    <a:pt x="253" y="59"/>
                    <a:pt x="266" y="58"/>
                  </a:cubicBezTo>
                  <a:cubicBezTo>
                    <a:pt x="266" y="75"/>
                    <a:pt x="267" y="92"/>
                    <a:pt x="268" y="109"/>
                  </a:cubicBezTo>
                  <a:cubicBezTo>
                    <a:pt x="269" y="109"/>
                    <a:pt x="269" y="109"/>
                    <a:pt x="269" y="109"/>
                  </a:cubicBezTo>
                  <a:cubicBezTo>
                    <a:pt x="277" y="109"/>
                    <a:pt x="277" y="109"/>
                    <a:pt x="277" y="101"/>
                  </a:cubicBezTo>
                  <a:cubicBezTo>
                    <a:pt x="276" y="88"/>
                    <a:pt x="276" y="75"/>
                    <a:pt x="275" y="62"/>
                  </a:cubicBezTo>
                  <a:cubicBezTo>
                    <a:pt x="275" y="60"/>
                    <a:pt x="275" y="58"/>
                    <a:pt x="275" y="56"/>
                  </a:cubicBezTo>
                  <a:cubicBezTo>
                    <a:pt x="287" y="54"/>
                    <a:pt x="299" y="52"/>
                    <a:pt x="312" y="49"/>
                  </a:cubicBezTo>
                  <a:cubicBezTo>
                    <a:pt x="313" y="66"/>
                    <a:pt x="314" y="82"/>
                    <a:pt x="314" y="99"/>
                  </a:cubicBezTo>
                  <a:cubicBezTo>
                    <a:pt x="318" y="99"/>
                    <a:pt x="320" y="98"/>
                    <a:pt x="323" y="98"/>
                  </a:cubicBezTo>
                  <a:cubicBezTo>
                    <a:pt x="323" y="97"/>
                    <a:pt x="324" y="96"/>
                    <a:pt x="323" y="96"/>
                  </a:cubicBezTo>
                  <a:cubicBezTo>
                    <a:pt x="323" y="81"/>
                    <a:pt x="322" y="66"/>
                    <a:pt x="321" y="51"/>
                  </a:cubicBezTo>
                  <a:cubicBezTo>
                    <a:pt x="321" y="48"/>
                    <a:pt x="322" y="47"/>
                    <a:pt x="325" y="47"/>
                  </a:cubicBezTo>
                  <a:cubicBezTo>
                    <a:pt x="334" y="45"/>
                    <a:pt x="343" y="43"/>
                    <a:pt x="352" y="41"/>
                  </a:cubicBezTo>
                  <a:cubicBezTo>
                    <a:pt x="353" y="41"/>
                    <a:pt x="354" y="41"/>
                    <a:pt x="355" y="40"/>
                  </a:cubicBezTo>
                  <a:cubicBezTo>
                    <a:pt x="355" y="45"/>
                    <a:pt x="355" y="50"/>
                    <a:pt x="356" y="54"/>
                  </a:cubicBezTo>
                  <a:cubicBezTo>
                    <a:pt x="356" y="65"/>
                    <a:pt x="357" y="76"/>
                    <a:pt x="357" y="87"/>
                  </a:cubicBezTo>
                  <a:cubicBezTo>
                    <a:pt x="357" y="90"/>
                    <a:pt x="358" y="91"/>
                    <a:pt x="360" y="90"/>
                  </a:cubicBezTo>
                  <a:cubicBezTo>
                    <a:pt x="362" y="90"/>
                    <a:pt x="364" y="90"/>
                    <a:pt x="366" y="90"/>
                  </a:cubicBezTo>
                  <a:cubicBezTo>
                    <a:pt x="366" y="73"/>
                    <a:pt x="365" y="55"/>
                    <a:pt x="364" y="38"/>
                  </a:cubicBezTo>
                  <a:cubicBezTo>
                    <a:pt x="374" y="36"/>
                    <a:pt x="383" y="33"/>
                    <a:pt x="393" y="31"/>
                  </a:cubicBezTo>
                  <a:cubicBezTo>
                    <a:pt x="394" y="48"/>
                    <a:pt x="395" y="65"/>
                    <a:pt x="396" y="82"/>
                  </a:cubicBezTo>
                  <a:cubicBezTo>
                    <a:pt x="399" y="81"/>
                    <a:pt x="401" y="81"/>
                    <a:pt x="404" y="81"/>
                  </a:cubicBezTo>
                  <a:cubicBezTo>
                    <a:pt x="404" y="78"/>
                    <a:pt x="404" y="75"/>
                    <a:pt x="404" y="72"/>
                  </a:cubicBezTo>
                  <a:cubicBezTo>
                    <a:pt x="404" y="58"/>
                    <a:pt x="403" y="44"/>
                    <a:pt x="402" y="31"/>
                  </a:cubicBezTo>
                  <a:cubicBezTo>
                    <a:pt x="402" y="30"/>
                    <a:pt x="403" y="28"/>
                    <a:pt x="404" y="28"/>
                  </a:cubicBezTo>
                  <a:cubicBezTo>
                    <a:pt x="412" y="25"/>
                    <a:pt x="421" y="23"/>
                    <a:pt x="429" y="20"/>
                  </a:cubicBezTo>
                  <a:cubicBezTo>
                    <a:pt x="430" y="37"/>
                    <a:pt x="431" y="54"/>
                    <a:pt x="432" y="71"/>
                  </a:cubicBezTo>
                  <a:cubicBezTo>
                    <a:pt x="435" y="71"/>
                    <a:pt x="438" y="70"/>
                    <a:pt x="441" y="70"/>
                  </a:cubicBezTo>
                  <a:cubicBezTo>
                    <a:pt x="440" y="52"/>
                    <a:pt x="439" y="35"/>
                    <a:pt x="439" y="17"/>
                  </a:cubicBezTo>
                  <a:cubicBezTo>
                    <a:pt x="452" y="11"/>
                    <a:pt x="466" y="6"/>
                    <a:pt x="479" y="0"/>
                  </a:cubicBezTo>
                  <a:cubicBezTo>
                    <a:pt x="479" y="0"/>
                    <a:pt x="479" y="1"/>
                    <a:pt x="479" y="2"/>
                  </a:cubicBezTo>
                  <a:cubicBezTo>
                    <a:pt x="481" y="39"/>
                    <a:pt x="482" y="76"/>
                    <a:pt x="484" y="113"/>
                  </a:cubicBezTo>
                  <a:cubicBezTo>
                    <a:pt x="484" y="116"/>
                    <a:pt x="484" y="118"/>
                    <a:pt x="480" y="119"/>
                  </a:cubicBezTo>
                  <a:cubicBezTo>
                    <a:pt x="453" y="127"/>
                    <a:pt x="427" y="136"/>
                    <a:pt x="399" y="143"/>
                  </a:cubicBezTo>
                  <a:cubicBezTo>
                    <a:pt x="378" y="149"/>
                    <a:pt x="355" y="154"/>
                    <a:pt x="333" y="159"/>
                  </a:cubicBezTo>
                  <a:cubicBezTo>
                    <a:pt x="304" y="165"/>
                    <a:pt x="274" y="170"/>
                    <a:pt x="245" y="173"/>
                  </a:cubicBezTo>
                  <a:cubicBezTo>
                    <a:pt x="218" y="175"/>
                    <a:pt x="192" y="178"/>
                    <a:pt x="166" y="180"/>
                  </a:cubicBezTo>
                  <a:cubicBezTo>
                    <a:pt x="146" y="181"/>
                    <a:pt x="127" y="182"/>
                    <a:pt x="107" y="183"/>
                  </a:cubicBezTo>
                  <a:cubicBezTo>
                    <a:pt x="87" y="184"/>
                    <a:pt x="67" y="185"/>
                    <a:pt x="48" y="186"/>
                  </a:cubicBezTo>
                  <a:cubicBezTo>
                    <a:pt x="44" y="186"/>
                    <a:pt x="43" y="185"/>
                    <a:pt x="42" y="182"/>
                  </a:cubicBezTo>
                  <a:cubicBezTo>
                    <a:pt x="38" y="163"/>
                    <a:pt x="34" y="145"/>
                    <a:pt x="27" y="127"/>
                  </a:cubicBezTo>
                  <a:cubicBezTo>
                    <a:pt x="20" y="111"/>
                    <a:pt x="12" y="96"/>
                    <a:pt x="2" y="82"/>
                  </a:cubicBezTo>
                  <a:cubicBezTo>
                    <a:pt x="1" y="82"/>
                    <a:pt x="1" y="81"/>
                    <a:pt x="0" y="80"/>
                  </a:cubicBezTo>
                  <a:cubicBezTo>
                    <a:pt x="14" y="79"/>
                    <a:pt x="28" y="79"/>
                    <a:pt x="43" y="78"/>
                  </a:cubicBezTo>
                  <a:cubicBezTo>
                    <a:pt x="43" y="96"/>
                    <a:pt x="44" y="114"/>
                    <a:pt x="45" y="132"/>
                  </a:cubicBezTo>
                  <a:cubicBezTo>
                    <a:pt x="48" y="132"/>
                    <a:pt x="51" y="132"/>
                    <a:pt x="54" y="132"/>
                  </a:cubicBezTo>
                  <a:cubicBezTo>
                    <a:pt x="53" y="114"/>
                    <a:pt x="53" y="96"/>
                    <a:pt x="52" y="77"/>
                  </a:cubicBezTo>
                  <a:cubicBezTo>
                    <a:pt x="64" y="77"/>
                    <a:pt x="76" y="76"/>
                    <a:pt x="89" y="75"/>
                  </a:cubicBezTo>
                  <a:cubicBezTo>
                    <a:pt x="89" y="92"/>
                    <a:pt x="90" y="109"/>
                    <a:pt x="91" y="127"/>
                  </a:cubicBezTo>
                  <a:cubicBezTo>
                    <a:pt x="94" y="126"/>
                    <a:pt x="97" y="126"/>
                    <a:pt x="100" y="126"/>
                  </a:cubicBezTo>
                  <a:cubicBezTo>
                    <a:pt x="99" y="109"/>
                    <a:pt x="99" y="92"/>
                    <a:pt x="98" y="75"/>
                  </a:cubicBezTo>
                  <a:cubicBezTo>
                    <a:pt x="109" y="74"/>
                    <a:pt x="120" y="73"/>
                    <a:pt x="131" y="72"/>
                  </a:cubicBezTo>
                  <a:cubicBezTo>
                    <a:pt x="132" y="89"/>
                    <a:pt x="132" y="105"/>
                    <a:pt x="133" y="122"/>
                  </a:cubicBezTo>
                  <a:cubicBezTo>
                    <a:pt x="136" y="122"/>
                    <a:pt x="139" y="122"/>
                    <a:pt x="142" y="122"/>
                  </a:cubicBezTo>
                  <a:cubicBezTo>
                    <a:pt x="141" y="105"/>
                    <a:pt x="141" y="88"/>
                    <a:pt x="140" y="72"/>
                  </a:cubicBezTo>
                  <a:cubicBezTo>
                    <a:pt x="153" y="71"/>
                    <a:pt x="165" y="70"/>
                    <a:pt x="178" y="68"/>
                  </a:cubicBezTo>
                  <a:cubicBezTo>
                    <a:pt x="179" y="85"/>
                    <a:pt x="180" y="101"/>
                    <a:pt x="181" y="118"/>
                  </a:cubicBezTo>
                  <a:cubicBezTo>
                    <a:pt x="181" y="118"/>
                    <a:pt x="181" y="118"/>
                    <a:pt x="181" y="118"/>
                  </a:cubicBezTo>
                  <a:cubicBezTo>
                    <a:pt x="190" y="119"/>
                    <a:pt x="190" y="119"/>
                    <a:pt x="189" y="111"/>
                  </a:cubicBezTo>
                  <a:cubicBezTo>
                    <a:pt x="189" y="98"/>
                    <a:pt x="188" y="85"/>
                    <a:pt x="187" y="72"/>
                  </a:cubicBezTo>
                  <a:cubicBezTo>
                    <a:pt x="187" y="70"/>
                    <a:pt x="187" y="69"/>
                    <a:pt x="187" y="6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53" name="Freeform 6">
              <a:extLst>
                <a:ext uri="{FF2B5EF4-FFF2-40B4-BE49-F238E27FC236}">
                  <a16:creationId xmlns:a16="http://schemas.microsoft.com/office/drawing/2014/main" id="{3ED863CE-FB87-4DF5-BA15-6F96F1F29452}"/>
                </a:ext>
              </a:extLst>
            </p:cNvPr>
            <p:cNvSpPr>
              <a:spLocks/>
            </p:cNvSpPr>
            <p:nvPr/>
          </p:nvSpPr>
          <p:spPr bwMode="auto">
            <a:xfrm>
              <a:off x="11461750" y="6291263"/>
              <a:ext cx="461963" cy="198438"/>
            </a:xfrm>
            <a:custGeom>
              <a:avLst/>
              <a:gdLst>
                <a:gd name="T0" fmla="*/ 1 w 320"/>
                <a:gd name="T1" fmla="*/ 138 h 138"/>
                <a:gd name="T2" fmla="*/ 23 w 320"/>
                <a:gd name="T3" fmla="*/ 48 h 138"/>
                <a:gd name="T4" fmla="*/ 63 w 320"/>
                <a:gd name="T5" fmla="*/ 11 h 138"/>
                <a:gd name="T6" fmla="*/ 123 w 320"/>
                <a:gd name="T7" fmla="*/ 8 h 138"/>
                <a:gd name="T8" fmla="*/ 143 w 320"/>
                <a:gd name="T9" fmla="*/ 17 h 138"/>
                <a:gd name="T10" fmla="*/ 185 w 320"/>
                <a:gd name="T11" fmla="*/ 16 h 138"/>
                <a:gd name="T12" fmla="*/ 253 w 320"/>
                <a:gd name="T13" fmla="*/ 7 h 138"/>
                <a:gd name="T14" fmla="*/ 298 w 320"/>
                <a:gd name="T15" fmla="*/ 40 h 138"/>
                <a:gd name="T16" fmla="*/ 320 w 320"/>
                <a:gd name="T17" fmla="*/ 87 h 138"/>
                <a:gd name="T18" fmla="*/ 320 w 320"/>
                <a:gd name="T19" fmla="*/ 88 h 138"/>
                <a:gd name="T20" fmla="*/ 1 w 320"/>
                <a:gd name="T21"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138">
                  <a:moveTo>
                    <a:pt x="1" y="138"/>
                  </a:moveTo>
                  <a:cubicBezTo>
                    <a:pt x="0" y="106"/>
                    <a:pt x="6" y="76"/>
                    <a:pt x="23" y="48"/>
                  </a:cubicBezTo>
                  <a:cubicBezTo>
                    <a:pt x="33" y="32"/>
                    <a:pt x="45" y="19"/>
                    <a:pt x="63" y="11"/>
                  </a:cubicBezTo>
                  <a:cubicBezTo>
                    <a:pt x="82" y="2"/>
                    <a:pt x="102" y="1"/>
                    <a:pt x="123" y="8"/>
                  </a:cubicBezTo>
                  <a:cubicBezTo>
                    <a:pt x="130" y="10"/>
                    <a:pt x="136" y="14"/>
                    <a:pt x="143" y="17"/>
                  </a:cubicBezTo>
                  <a:cubicBezTo>
                    <a:pt x="157" y="25"/>
                    <a:pt x="171" y="24"/>
                    <a:pt x="185" y="16"/>
                  </a:cubicBezTo>
                  <a:cubicBezTo>
                    <a:pt x="206" y="4"/>
                    <a:pt x="229" y="0"/>
                    <a:pt x="253" y="7"/>
                  </a:cubicBezTo>
                  <a:cubicBezTo>
                    <a:pt x="272" y="12"/>
                    <a:pt x="286" y="24"/>
                    <a:pt x="298" y="40"/>
                  </a:cubicBezTo>
                  <a:cubicBezTo>
                    <a:pt x="308" y="54"/>
                    <a:pt x="316" y="70"/>
                    <a:pt x="320" y="87"/>
                  </a:cubicBezTo>
                  <a:cubicBezTo>
                    <a:pt x="320" y="87"/>
                    <a:pt x="320" y="88"/>
                    <a:pt x="320" y="88"/>
                  </a:cubicBezTo>
                  <a:cubicBezTo>
                    <a:pt x="216" y="119"/>
                    <a:pt x="109" y="133"/>
                    <a:pt x="1" y="13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54" name="Freeform 7">
              <a:extLst>
                <a:ext uri="{FF2B5EF4-FFF2-40B4-BE49-F238E27FC236}">
                  <a16:creationId xmlns:a16="http://schemas.microsoft.com/office/drawing/2014/main" id="{EC74AD69-C6B8-4D54-85A2-6A0AE80FA506}"/>
                </a:ext>
              </a:extLst>
            </p:cNvPr>
            <p:cNvSpPr>
              <a:spLocks/>
            </p:cNvSpPr>
            <p:nvPr/>
          </p:nvSpPr>
          <p:spPr bwMode="auto">
            <a:xfrm>
              <a:off x="11503025" y="6099175"/>
              <a:ext cx="192088" cy="190500"/>
            </a:xfrm>
            <a:custGeom>
              <a:avLst/>
              <a:gdLst>
                <a:gd name="T0" fmla="*/ 115 w 134"/>
                <a:gd name="T1" fmla="*/ 123 h 132"/>
                <a:gd name="T2" fmla="*/ 43 w 134"/>
                <a:gd name="T3" fmla="*/ 32 h 132"/>
                <a:gd name="T4" fmla="*/ 42 w 134"/>
                <a:gd name="T5" fmla="*/ 33 h 132"/>
                <a:gd name="T6" fmla="*/ 49 w 134"/>
                <a:gd name="T7" fmla="*/ 38 h 132"/>
                <a:gd name="T8" fmla="*/ 56 w 134"/>
                <a:gd name="T9" fmla="*/ 43 h 132"/>
                <a:gd name="T10" fmla="*/ 101 w 134"/>
                <a:gd name="T11" fmla="*/ 107 h 132"/>
                <a:gd name="T12" fmla="*/ 103 w 134"/>
                <a:gd name="T13" fmla="*/ 120 h 132"/>
                <a:gd name="T14" fmla="*/ 95 w 134"/>
                <a:gd name="T15" fmla="*/ 131 h 132"/>
                <a:gd name="T16" fmla="*/ 68 w 134"/>
                <a:gd name="T17" fmla="*/ 128 h 132"/>
                <a:gd name="T18" fmla="*/ 18 w 134"/>
                <a:gd name="T19" fmla="*/ 84 h 132"/>
                <a:gd name="T20" fmla="*/ 2 w 134"/>
                <a:gd name="T21" fmla="*/ 28 h 132"/>
                <a:gd name="T22" fmla="*/ 1 w 134"/>
                <a:gd name="T23" fmla="*/ 12 h 132"/>
                <a:gd name="T24" fmla="*/ 12 w 134"/>
                <a:gd name="T25" fmla="*/ 1 h 132"/>
                <a:gd name="T26" fmla="*/ 71 w 134"/>
                <a:gd name="T27" fmla="*/ 14 h 132"/>
                <a:gd name="T28" fmla="*/ 110 w 134"/>
                <a:gd name="T29" fmla="*/ 37 h 132"/>
                <a:gd name="T30" fmla="*/ 132 w 134"/>
                <a:gd name="T31" fmla="*/ 81 h 132"/>
                <a:gd name="T32" fmla="*/ 120 w 134"/>
                <a:gd name="T33" fmla="*/ 119 h 132"/>
                <a:gd name="T34" fmla="*/ 115 w 134"/>
                <a:gd name="T35" fmla="*/ 12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 h="132">
                  <a:moveTo>
                    <a:pt x="115" y="123"/>
                  </a:moveTo>
                  <a:cubicBezTo>
                    <a:pt x="103" y="83"/>
                    <a:pt x="81" y="51"/>
                    <a:pt x="43" y="32"/>
                  </a:cubicBezTo>
                  <a:cubicBezTo>
                    <a:pt x="43" y="32"/>
                    <a:pt x="43" y="32"/>
                    <a:pt x="42" y="33"/>
                  </a:cubicBezTo>
                  <a:cubicBezTo>
                    <a:pt x="45" y="34"/>
                    <a:pt x="47" y="36"/>
                    <a:pt x="49" y="38"/>
                  </a:cubicBezTo>
                  <a:cubicBezTo>
                    <a:pt x="52" y="39"/>
                    <a:pt x="54" y="41"/>
                    <a:pt x="56" y="43"/>
                  </a:cubicBezTo>
                  <a:cubicBezTo>
                    <a:pt x="77" y="60"/>
                    <a:pt x="93" y="81"/>
                    <a:pt x="101" y="107"/>
                  </a:cubicBezTo>
                  <a:cubicBezTo>
                    <a:pt x="102" y="112"/>
                    <a:pt x="103" y="116"/>
                    <a:pt x="103" y="120"/>
                  </a:cubicBezTo>
                  <a:cubicBezTo>
                    <a:pt x="104" y="127"/>
                    <a:pt x="101" y="130"/>
                    <a:pt x="95" y="131"/>
                  </a:cubicBezTo>
                  <a:cubicBezTo>
                    <a:pt x="85" y="132"/>
                    <a:pt x="76" y="131"/>
                    <a:pt x="68" y="128"/>
                  </a:cubicBezTo>
                  <a:cubicBezTo>
                    <a:pt x="46" y="119"/>
                    <a:pt x="29" y="105"/>
                    <a:pt x="18" y="84"/>
                  </a:cubicBezTo>
                  <a:cubicBezTo>
                    <a:pt x="10" y="66"/>
                    <a:pt x="5" y="47"/>
                    <a:pt x="2" y="28"/>
                  </a:cubicBezTo>
                  <a:cubicBezTo>
                    <a:pt x="2" y="23"/>
                    <a:pt x="1" y="17"/>
                    <a:pt x="1" y="12"/>
                  </a:cubicBezTo>
                  <a:cubicBezTo>
                    <a:pt x="0" y="4"/>
                    <a:pt x="4" y="0"/>
                    <a:pt x="12" y="1"/>
                  </a:cubicBezTo>
                  <a:cubicBezTo>
                    <a:pt x="32" y="4"/>
                    <a:pt x="52" y="7"/>
                    <a:pt x="71" y="14"/>
                  </a:cubicBezTo>
                  <a:cubicBezTo>
                    <a:pt x="85" y="19"/>
                    <a:pt x="99" y="26"/>
                    <a:pt x="110" y="37"/>
                  </a:cubicBezTo>
                  <a:cubicBezTo>
                    <a:pt x="121" y="50"/>
                    <a:pt x="130" y="64"/>
                    <a:pt x="132" y="81"/>
                  </a:cubicBezTo>
                  <a:cubicBezTo>
                    <a:pt x="134" y="96"/>
                    <a:pt x="130" y="109"/>
                    <a:pt x="120" y="119"/>
                  </a:cubicBezTo>
                  <a:cubicBezTo>
                    <a:pt x="119" y="121"/>
                    <a:pt x="117" y="122"/>
                    <a:pt x="115" y="12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55" name="Freeform 8">
              <a:extLst>
                <a:ext uri="{FF2B5EF4-FFF2-40B4-BE49-F238E27FC236}">
                  <a16:creationId xmlns:a16="http://schemas.microsoft.com/office/drawing/2014/main" id="{F1EEA914-BB3D-4FCF-BD62-CFD3F7D1538F}"/>
                </a:ext>
              </a:extLst>
            </p:cNvPr>
            <p:cNvSpPr>
              <a:spLocks/>
            </p:cNvSpPr>
            <p:nvPr/>
          </p:nvSpPr>
          <p:spPr bwMode="auto">
            <a:xfrm>
              <a:off x="11299825" y="6316663"/>
              <a:ext cx="171450" cy="177800"/>
            </a:xfrm>
            <a:custGeom>
              <a:avLst/>
              <a:gdLst>
                <a:gd name="T0" fmla="*/ 119 w 119"/>
                <a:gd name="T1" fmla="*/ 44 h 123"/>
                <a:gd name="T2" fmla="*/ 105 w 119"/>
                <a:gd name="T3" fmla="*/ 121 h 123"/>
                <a:gd name="T4" fmla="*/ 97 w 119"/>
                <a:gd name="T5" fmla="*/ 121 h 123"/>
                <a:gd name="T6" fmla="*/ 58 w 119"/>
                <a:gd name="T7" fmla="*/ 123 h 123"/>
                <a:gd name="T8" fmla="*/ 49 w 119"/>
                <a:gd name="T9" fmla="*/ 122 h 123"/>
                <a:gd name="T10" fmla="*/ 6 w 119"/>
                <a:gd name="T11" fmla="*/ 101 h 123"/>
                <a:gd name="T12" fmla="*/ 4 w 119"/>
                <a:gd name="T13" fmla="*/ 98 h 123"/>
                <a:gd name="T14" fmla="*/ 0 w 119"/>
                <a:gd name="T15" fmla="*/ 2 h 123"/>
                <a:gd name="T16" fmla="*/ 0 w 119"/>
                <a:gd name="T17" fmla="*/ 0 h 123"/>
                <a:gd name="T18" fmla="*/ 119 w 119"/>
                <a:gd name="T19" fmla="*/ 4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23">
                  <a:moveTo>
                    <a:pt x="119" y="44"/>
                  </a:moveTo>
                  <a:cubicBezTo>
                    <a:pt x="108" y="68"/>
                    <a:pt x="104" y="94"/>
                    <a:pt x="105" y="121"/>
                  </a:cubicBezTo>
                  <a:cubicBezTo>
                    <a:pt x="102" y="121"/>
                    <a:pt x="100" y="121"/>
                    <a:pt x="97" y="121"/>
                  </a:cubicBezTo>
                  <a:cubicBezTo>
                    <a:pt x="84" y="122"/>
                    <a:pt x="71" y="123"/>
                    <a:pt x="58" y="123"/>
                  </a:cubicBezTo>
                  <a:cubicBezTo>
                    <a:pt x="55" y="123"/>
                    <a:pt x="52" y="123"/>
                    <a:pt x="49" y="122"/>
                  </a:cubicBezTo>
                  <a:cubicBezTo>
                    <a:pt x="35" y="115"/>
                    <a:pt x="20" y="108"/>
                    <a:pt x="6" y="101"/>
                  </a:cubicBezTo>
                  <a:cubicBezTo>
                    <a:pt x="5" y="101"/>
                    <a:pt x="4" y="99"/>
                    <a:pt x="4" y="98"/>
                  </a:cubicBezTo>
                  <a:cubicBezTo>
                    <a:pt x="2" y="66"/>
                    <a:pt x="1" y="34"/>
                    <a:pt x="0" y="2"/>
                  </a:cubicBezTo>
                  <a:cubicBezTo>
                    <a:pt x="0" y="1"/>
                    <a:pt x="0" y="1"/>
                    <a:pt x="0" y="0"/>
                  </a:cubicBezTo>
                  <a:cubicBezTo>
                    <a:pt x="39" y="15"/>
                    <a:pt x="78" y="32"/>
                    <a:pt x="119" y="44"/>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6" name="Freeform 9">
              <a:extLst>
                <a:ext uri="{FF2B5EF4-FFF2-40B4-BE49-F238E27FC236}">
                  <a16:creationId xmlns:a16="http://schemas.microsoft.com/office/drawing/2014/main" id="{49C8958E-D656-4293-A2B3-AC828415C232}"/>
                </a:ext>
              </a:extLst>
            </p:cNvPr>
            <p:cNvSpPr>
              <a:spLocks/>
            </p:cNvSpPr>
            <p:nvPr/>
          </p:nvSpPr>
          <p:spPr bwMode="auto">
            <a:xfrm>
              <a:off x="11547475" y="6621463"/>
              <a:ext cx="342900" cy="95250"/>
            </a:xfrm>
            <a:custGeom>
              <a:avLst/>
              <a:gdLst>
                <a:gd name="T0" fmla="*/ 238 w 238"/>
                <a:gd name="T1" fmla="*/ 1 h 66"/>
                <a:gd name="T2" fmla="*/ 225 w 238"/>
                <a:gd name="T3" fmla="*/ 18 h 66"/>
                <a:gd name="T4" fmla="*/ 177 w 238"/>
                <a:gd name="T5" fmla="*/ 54 h 66"/>
                <a:gd name="T6" fmla="*/ 142 w 238"/>
                <a:gd name="T7" fmla="*/ 64 h 66"/>
                <a:gd name="T8" fmla="*/ 109 w 238"/>
                <a:gd name="T9" fmla="*/ 53 h 66"/>
                <a:gd name="T10" fmla="*/ 101 w 238"/>
                <a:gd name="T11" fmla="*/ 53 h 66"/>
                <a:gd name="T12" fmla="*/ 47 w 238"/>
                <a:gd name="T13" fmla="*/ 60 h 66"/>
                <a:gd name="T14" fmla="*/ 1 w 238"/>
                <a:gd name="T15" fmla="*/ 35 h 66"/>
                <a:gd name="T16" fmla="*/ 0 w 238"/>
                <a:gd name="T17" fmla="*/ 33 h 66"/>
                <a:gd name="T18" fmla="*/ 238 w 238"/>
                <a:gd name="T19" fmla="*/ 0 h 66"/>
                <a:gd name="T20" fmla="*/ 238 w 238"/>
                <a:gd name="T21"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8" h="66">
                  <a:moveTo>
                    <a:pt x="238" y="1"/>
                  </a:moveTo>
                  <a:cubicBezTo>
                    <a:pt x="234" y="7"/>
                    <a:pt x="230" y="12"/>
                    <a:pt x="225" y="18"/>
                  </a:cubicBezTo>
                  <a:cubicBezTo>
                    <a:pt x="211" y="33"/>
                    <a:pt x="195" y="45"/>
                    <a:pt x="177" y="54"/>
                  </a:cubicBezTo>
                  <a:cubicBezTo>
                    <a:pt x="166" y="59"/>
                    <a:pt x="155" y="63"/>
                    <a:pt x="142" y="64"/>
                  </a:cubicBezTo>
                  <a:cubicBezTo>
                    <a:pt x="130" y="64"/>
                    <a:pt x="119" y="60"/>
                    <a:pt x="109" y="53"/>
                  </a:cubicBezTo>
                  <a:cubicBezTo>
                    <a:pt x="106" y="52"/>
                    <a:pt x="104" y="51"/>
                    <a:pt x="101" y="53"/>
                  </a:cubicBezTo>
                  <a:cubicBezTo>
                    <a:pt x="84" y="65"/>
                    <a:pt x="66" y="66"/>
                    <a:pt x="47" y="60"/>
                  </a:cubicBezTo>
                  <a:cubicBezTo>
                    <a:pt x="30" y="55"/>
                    <a:pt x="15" y="46"/>
                    <a:pt x="1" y="35"/>
                  </a:cubicBezTo>
                  <a:cubicBezTo>
                    <a:pt x="1" y="34"/>
                    <a:pt x="1" y="34"/>
                    <a:pt x="0" y="33"/>
                  </a:cubicBezTo>
                  <a:cubicBezTo>
                    <a:pt x="81" y="29"/>
                    <a:pt x="160" y="21"/>
                    <a:pt x="238" y="0"/>
                  </a:cubicBezTo>
                  <a:cubicBezTo>
                    <a:pt x="238" y="0"/>
                    <a:pt x="238" y="1"/>
                    <a:pt x="238" y="1"/>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7" name="Freeform 10">
              <a:extLst>
                <a:ext uri="{FF2B5EF4-FFF2-40B4-BE49-F238E27FC236}">
                  <a16:creationId xmlns:a16="http://schemas.microsoft.com/office/drawing/2014/main" id="{76149EA4-EE84-4FC5-95CD-7B9CB1894BC3}"/>
                </a:ext>
              </a:extLst>
            </p:cNvPr>
            <p:cNvSpPr>
              <a:spLocks/>
            </p:cNvSpPr>
            <p:nvPr/>
          </p:nvSpPr>
          <p:spPr bwMode="auto">
            <a:xfrm>
              <a:off x="11904663" y="6340475"/>
              <a:ext cx="119063" cy="76200"/>
            </a:xfrm>
            <a:custGeom>
              <a:avLst/>
              <a:gdLst>
                <a:gd name="T0" fmla="*/ 0 w 83"/>
                <a:gd name="T1" fmla="*/ 3 h 53"/>
                <a:gd name="T2" fmla="*/ 11 w 83"/>
                <a:gd name="T3" fmla="*/ 2 h 53"/>
                <a:gd name="T4" fmla="*/ 60 w 83"/>
                <a:gd name="T5" fmla="*/ 4 h 53"/>
                <a:gd name="T6" fmla="*/ 76 w 83"/>
                <a:gd name="T7" fmla="*/ 12 h 53"/>
                <a:gd name="T8" fmla="*/ 75 w 83"/>
                <a:gd name="T9" fmla="*/ 31 h 53"/>
                <a:gd name="T10" fmla="*/ 39 w 83"/>
                <a:gd name="T11" fmla="*/ 48 h 53"/>
                <a:gd name="T12" fmla="*/ 22 w 83"/>
                <a:gd name="T13" fmla="*/ 53 h 53"/>
                <a:gd name="T14" fmla="*/ 0 w 83"/>
                <a:gd name="T15" fmla="*/ 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53">
                  <a:moveTo>
                    <a:pt x="0" y="3"/>
                  </a:moveTo>
                  <a:cubicBezTo>
                    <a:pt x="4" y="2"/>
                    <a:pt x="7" y="2"/>
                    <a:pt x="11" y="2"/>
                  </a:cubicBezTo>
                  <a:cubicBezTo>
                    <a:pt x="27" y="1"/>
                    <a:pt x="44" y="0"/>
                    <a:pt x="60" y="4"/>
                  </a:cubicBezTo>
                  <a:cubicBezTo>
                    <a:pt x="66" y="6"/>
                    <a:pt x="71" y="8"/>
                    <a:pt x="76" y="12"/>
                  </a:cubicBezTo>
                  <a:cubicBezTo>
                    <a:pt x="83" y="18"/>
                    <a:pt x="83" y="26"/>
                    <a:pt x="75" y="31"/>
                  </a:cubicBezTo>
                  <a:cubicBezTo>
                    <a:pt x="64" y="39"/>
                    <a:pt x="52" y="43"/>
                    <a:pt x="39" y="48"/>
                  </a:cubicBezTo>
                  <a:cubicBezTo>
                    <a:pt x="34" y="49"/>
                    <a:pt x="28" y="51"/>
                    <a:pt x="22" y="53"/>
                  </a:cubicBezTo>
                  <a:cubicBezTo>
                    <a:pt x="18" y="35"/>
                    <a:pt x="11" y="18"/>
                    <a:pt x="0" y="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8" name="Freeform 11">
              <a:extLst>
                <a:ext uri="{FF2B5EF4-FFF2-40B4-BE49-F238E27FC236}">
                  <a16:creationId xmlns:a16="http://schemas.microsoft.com/office/drawing/2014/main" id="{DC074563-022F-42ED-9C13-D30F6AC0A1C0}"/>
                </a:ext>
              </a:extLst>
            </p:cNvPr>
            <p:cNvSpPr>
              <a:spLocks/>
            </p:cNvSpPr>
            <p:nvPr/>
          </p:nvSpPr>
          <p:spPr bwMode="auto">
            <a:xfrm>
              <a:off x="11690350" y="6176963"/>
              <a:ext cx="82550" cy="134938"/>
            </a:xfrm>
            <a:custGeom>
              <a:avLst/>
              <a:gdLst>
                <a:gd name="T0" fmla="*/ 1 w 58"/>
                <a:gd name="T1" fmla="*/ 87 h 93"/>
                <a:gd name="T2" fmla="*/ 20 w 58"/>
                <a:gd name="T3" fmla="*/ 33 h 93"/>
                <a:gd name="T4" fmla="*/ 37 w 58"/>
                <a:gd name="T5" fmla="*/ 9 h 93"/>
                <a:gd name="T6" fmla="*/ 39 w 58"/>
                <a:gd name="T7" fmla="*/ 4 h 93"/>
                <a:gd name="T8" fmla="*/ 46 w 58"/>
                <a:gd name="T9" fmla="*/ 0 h 93"/>
                <a:gd name="T10" fmla="*/ 52 w 58"/>
                <a:gd name="T11" fmla="*/ 2 h 93"/>
                <a:gd name="T12" fmla="*/ 56 w 58"/>
                <a:gd name="T13" fmla="*/ 10 h 93"/>
                <a:gd name="T14" fmla="*/ 46 w 58"/>
                <a:gd name="T15" fmla="*/ 30 h 93"/>
                <a:gd name="T16" fmla="*/ 27 w 58"/>
                <a:gd name="T17" fmla="*/ 57 h 93"/>
                <a:gd name="T18" fmla="*/ 19 w 58"/>
                <a:gd name="T19" fmla="*/ 86 h 93"/>
                <a:gd name="T20" fmla="*/ 16 w 58"/>
                <a:gd name="T21" fmla="*/ 91 h 93"/>
                <a:gd name="T22" fmla="*/ 6 w 58"/>
                <a:gd name="T23" fmla="*/ 92 h 93"/>
                <a:gd name="T24" fmla="*/ 1 w 58"/>
                <a:gd name="T25" fmla="*/ 8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3">
                  <a:moveTo>
                    <a:pt x="1" y="87"/>
                  </a:moveTo>
                  <a:cubicBezTo>
                    <a:pt x="0" y="67"/>
                    <a:pt x="8" y="49"/>
                    <a:pt x="20" y="33"/>
                  </a:cubicBezTo>
                  <a:cubicBezTo>
                    <a:pt x="26" y="25"/>
                    <a:pt x="31" y="17"/>
                    <a:pt x="37" y="9"/>
                  </a:cubicBezTo>
                  <a:cubicBezTo>
                    <a:pt x="38" y="8"/>
                    <a:pt x="39" y="6"/>
                    <a:pt x="39" y="4"/>
                  </a:cubicBezTo>
                  <a:cubicBezTo>
                    <a:pt x="41" y="1"/>
                    <a:pt x="43" y="0"/>
                    <a:pt x="46" y="0"/>
                  </a:cubicBezTo>
                  <a:cubicBezTo>
                    <a:pt x="48" y="1"/>
                    <a:pt x="50" y="1"/>
                    <a:pt x="52" y="2"/>
                  </a:cubicBezTo>
                  <a:cubicBezTo>
                    <a:pt x="56" y="3"/>
                    <a:pt x="58" y="6"/>
                    <a:pt x="56" y="10"/>
                  </a:cubicBezTo>
                  <a:cubicBezTo>
                    <a:pt x="53" y="17"/>
                    <a:pt x="50" y="23"/>
                    <a:pt x="46" y="30"/>
                  </a:cubicBezTo>
                  <a:cubicBezTo>
                    <a:pt x="40" y="39"/>
                    <a:pt x="33" y="48"/>
                    <a:pt x="27" y="57"/>
                  </a:cubicBezTo>
                  <a:cubicBezTo>
                    <a:pt x="21" y="66"/>
                    <a:pt x="19" y="76"/>
                    <a:pt x="19" y="86"/>
                  </a:cubicBezTo>
                  <a:cubicBezTo>
                    <a:pt x="19" y="89"/>
                    <a:pt x="18" y="90"/>
                    <a:pt x="16" y="91"/>
                  </a:cubicBezTo>
                  <a:cubicBezTo>
                    <a:pt x="12" y="91"/>
                    <a:pt x="9" y="92"/>
                    <a:pt x="6" y="92"/>
                  </a:cubicBezTo>
                  <a:cubicBezTo>
                    <a:pt x="0" y="93"/>
                    <a:pt x="0" y="93"/>
                    <a:pt x="1" y="87"/>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grpSp>
      <p:grpSp>
        <p:nvGrpSpPr>
          <p:cNvPr id="69" name="Grupo 68">
            <a:extLst>
              <a:ext uri="{FF2B5EF4-FFF2-40B4-BE49-F238E27FC236}">
                <a16:creationId xmlns:a16="http://schemas.microsoft.com/office/drawing/2014/main" id="{F62B24B3-9308-4C26-927D-D530DABB4D09}"/>
              </a:ext>
            </a:extLst>
          </p:cNvPr>
          <p:cNvGrpSpPr/>
          <p:nvPr/>
        </p:nvGrpSpPr>
        <p:grpSpPr>
          <a:xfrm rot="10800000">
            <a:off x="120811" y="6612571"/>
            <a:ext cx="11775915" cy="145782"/>
            <a:chOff x="120811" y="6612571"/>
            <a:chExt cx="11775915" cy="145782"/>
          </a:xfrm>
        </p:grpSpPr>
        <p:cxnSp>
          <p:nvCxnSpPr>
            <p:cNvPr id="70" name="Conector recto 69">
              <a:extLst>
                <a:ext uri="{FF2B5EF4-FFF2-40B4-BE49-F238E27FC236}">
                  <a16:creationId xmlns:a16="http://schemas.microsoft.com/office/drawing/2014/main" id="{E82BE40B-0AA7-4C3C-8F70-D6D53D4E684A}"/>
                </a:ext>
              </a:extLst>
            </p:cNvPr>
            <p:cNvCxnSpPr>
              <a:cxnSpLocks/>
            </p:cNvCxnSpPr>
            <p:nvPr/>
          </p:nvCxnSpPr>
          <p:spPr>
            <a:xfrm>
              <a:off x="6550702" y="6672530"/>
              <a:ext cx="5346024" cy="0"/>
            </a:xfrm>
            <a:prstGeom prst="line">
              <a:avLst/>
            </a:prstGeom>
            <a:ln w="28575">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71" name="Rectángulo 70">
              <a:extLst>
                <a:ext uri="{FF2B5EF4-FFF2-40B4-BE49-F238E27FC236}">
                  <a16:creationId xmlns:a16="http://schemas.microsoft.com/office/drawing/2014/main" id="{290BC2DD-316B-4E85-9431-B0C615990136}"/>
                </a:ext>
              </a:extLst>
            </p:cNvPr>
            <p:cNvSpPr/>
            <p:nvPr/>
          </p:nvSpPr>
          <p:spPr>
            <a:xfrm>
              <a:off x="120811" y="6612571"/>
              <a:ext cx="7224369" cy="14578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700000000000000" pitchFamily="2" charset="-78"/>
              </a:endParaRPr>
            </a:p>
          </p:txBody>
        </p:sp>
      </p:grpSp>
    </p:spTree>
    <p:extLst>
      <p:ext uri="{BB962C8B-B14F-4D97-AF65-F5344CB8AC3E}">
        <p14:creationId xmlns:p14="http://schemas.microsoft.com/office/powerpoint/2010/main" val="39796494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7447"/>
        <p:cNvGrpSpPr/>
        <p:nvPr/>
      </p:nvGrpSpPr>
      <p:grpSpPr>
        <a:xfrm>
          <a:off x="0" y="0"/>
          <a:ext cx="0" cy="0"/>
          <a:chOff x="0" y="0"/>
          <a:chExt cx="0" cy="0"/>
        </a:xfrm>
      </p:grpSpPr>
      <p:grpSp>
        <p:nvGrpSpPr>
          <p:cNvPr id="7448" name="Google Shape;7448;p72"/>
          <p:cNvGrpSpPr/>
          <p:nvPr/>
        </p:nvGrpSpPr>
        <p:grpSpPr>
          <a:xfrm>
            <a:off x="2002463" y="4807323"/>
            <a:ext cx="1470521" cy="1013783"/>
            <a:chOff x="4967783" y="2151471"/>
            <a:chExt cx="3920692" cy="2702940"/>
          </a:xfrm>
        </p:grpSpPr>
        <p:grpSp>
          <p:nvGrpSpPr>
            <p:cNvPr id="7449" name="Google Shape;7449;p72"/>
            <p:cNvGrpSpPr/>
            <p:nvPr/>
          </p:nvGrpSpPr>
          <p:grpSpPr>
            <a:xfrm>
              <a:off x="5045709" y="2252109"/>
              <a:ext cx="3761071" cy="2501708"/>
              <a:chOff x="2691784" y="1805334"/>
              <a:chExt cx="3761071" cy="2501708"/>
            </a:xfrm>
          </p:grpSpPr>
          <p:sp>
            <p:nvSpPr>
              <p:cNvPr id="7450" name="Google Shape;7450;p72"/>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1" name="Google Shape;7451;p72"/>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2" name="Google Shape;7452;p72"/>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3" name="Google Shape;7453;p72"/>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4" name="Google Shape;7454;p72"/>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5" name="Google Shape;7455;p72"/>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6" name="Google Shape;7456;p72"/>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21900" tIns="121900" rIns="121900" bIns="121900" anchor="ctr" anchorCtr="0">
                <a:noAutofit/>
              </a:bodyPr>
              <a:lstStyle/>
              <a:p>
                <a:endParaRPr sz="2400"/>
              </a:p>
            </p:txBody>
          </p:sp>
        </p:grpSp>
        <p:grpSp>
          <p:nvGrpSpPr>
            <p:cNvPr id="7457" name="Google Shape;7457;p72"/>
            <p:cNvGrpSpPr/>
            <p:nvPr/>
          </p:nvGrpSpPr>
          <p:grpSpPr>
            <a:xfrm>
              <a:off x="4967783" y="2151471"/>
              <a:ext cx="3920692" cy="2702940"/>
              <a:chOff x="2613858" y="1704696"/>
              <a:chExt cx="3920692" cy="2702940"/>
            </a:xfrm>
          </p:grpSpPr>
          <p:sp>
            <p:nvSpPr>
              <p:cNvPr id="7458" name="Google Shape;7458;p72"/>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59" name="Google Shape;7459;p72"/>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0" name="Google Shape;7460;p72"/>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1" name="Google Shape;7461;p72"/>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2" name="Google Shape;7462;p72"/>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463" name="Google Shape;7463;p72"/>
          <p:cNvGrpSpPr/>
          <p:nvPr/>
        </p:nvGrpSpPr>
        <p:grpSpPr>
          <a:xfrm>
            <a:off x="3874340" y="1991692"/>
            <a:ext cx="2082548" cy="944773"/>
            <a:chOff x="3530532" y="1496185"/>
            <a:chExt cx="1561911" cy="708580"/>
          </a:xfrm>
        </p:grpSpPr>
        <p:grpSp>
          <p:nvGrpSpPr>
            <p:cNvPr id="7464" name="Google Shape;7464;p72"/>
            <p:cNvGrpSpPr/>
            <p:nvPr/>
          </p:nvGrpSpPr>
          <p:grpSpPr>
            <a:xfrm>
              <a:off x="3720318" y="1857562"/>
              <a:ext cx="1372125" cy="54"/>
              <a:chOff x="3720318" y="1857562"/>
              <a:chExt cx="1372125" cy="54"/>
            </a:xfrm>
          </p:grpSpPr>
          <p:cxnSp>
            <p:nvCxnSpPr>
              <p:cNvPr id="7465" name="Google Shape;7465;p72"/>
              <p:cNvCxnSpPr>
                <a:endCxn id="7466"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7" name="Google Shape;7467;p72"/>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8" name="Google Shape;7468;p72"/>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9" name="Google Shape;7469;p72"/>
              <p:cNvCxnSpPr>
                <a:stCxn id="7466"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7470" name="Google Shape;7470;p72"/>
            <p:cNvGrpSpPr/>
            <p:nvPr/>
          </p:nvGrpSpPr>
          <p:grpSpPr>
            <a:xfrm>
              <a:off x="3567462" y="1496185"/>
              <a:ext cx="286500" cy="272914"/>
              <a:chOff x="3567462" y="1496185"/>
              <a:chExt cx="286500" cy="272914"/>
            </a:xfrm>
          </p:grpSpPr>
          <p:cxnSp>
            <p:nvCxnSpPr>
              <p:cNvPr id="7471" name="Google Shape;7471;p72"/>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72" name="Google Shape;7472;p72"/>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7473" name="Google Shape;7473;p72"/>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74" name="Google Shape;7474;p72"/>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475" name="Google Shape;7475;p72"/>
            <p:cNvGrpSpPr/>
            <p:nvPr/>
          </p:nvGrpSpPr>
          <p:grpSpPr>
            <a:xfrm>
              <a:off x="3929014" y="1960574"/>
              <a:ext cx="286500" cy="242342"/>
              <a:chOff x="3929014" y="1960574"/>
              <a:chExt cx="286500" cy="242342"/>
            </a:xfrm>
          </p:grpSpPr>
          <p:cxnSp>
            <p:nvCxnSpPr>
              <p:cNvPr id="7476" name="Google Shape;7476;p72"/>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7477" name="Google Shape;7477;p72"/>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478" name="Google Shape;7478;p72"/>
            <p:cNvGrpSpPr/>
            <p:nvPr/>
          </p:nvGrpSpPr>
          <p:grpSpPr>
            <a:xfrm>
              <a:off x="4290828" y="1496185"/>
              <a:ext cx="286500" cy="272914"/>
              <a:chOff x="4290828" y="1496185"/>
              <a:chExt cx="286500" cy="272914"/>
            </a:xfrm>
          </p:grpSpPr>
          <p:cxnSp>
            <p:nvCxnSpPr>
              <p:cNvPr id="7479" name="Google Shape;7479;p72"/>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80" name="Google Shape;7480;p72"/>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7481" name="Google Shape;7481;p72"/>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6" name="Google Shape;7466;p72"/>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482" name="Google Shape;7482;p72"/>
            <p:cNvGrpSpPr/>
            <p:nvPr/>
          </p:nvGrpSpPr>
          <p:grpSpPr>
            <a:xfrm>
              <a:off x="4657726" y="1959674"/>
              <a:ext cx="286500" cy="245092"/>
              <a:chOff x="4657726" y="1959674"/>
              <a:chExt cx="286500" cy="245092"/>
            </a:xfrm>
          </p:grpSpPr>
          <p:cxnSp>
            <p:nvCxnSpPr>
              <p:cNvPr id="7483" name="Google Shape;7483;p72"/>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7484" name="Google Shape;7484;p72"/>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485" name="Google Shape;7485;p72"/>
          <p:cNvGrpSpPr/>
          <p:nvPr/>
        </p:nvGrpSpPr>
        <p:grpSpPr>
          <a:xfrm>
            <a:off x="3850366" y="3141154"/>
            <a:ext cx="2129376" cy="504865"/>
            <a:chOff x="3512551" y="2358282"/>
            <a:chExt cx="1597032" cy="378649"/>
          </a:xfrm>
        </p:grpSpPr>
        <p:grpSp>
          <p:nvGrpSpPr>
            <p:cNvPr id="7486" name="Google Shape;7486;p72"/>
            <p:cNvGrpSpPr/>
            <p:nvPr/>
          </p:nvGrpSpPr>
          <p:grpSpPr>
            <a:xfrm>
              <a:off x="3738198" y="2553002"/>
              <a:ext cx="1145834" cy="117"/>
              <a:chOff x="3738198" y="2553002"/>
              <a:chExt cx="1145834" cy="117"/>
            </a:xfrm>
          </p:grpSpPr>
          <p:cxnSp>
            <p:nvCxnSpPr>
              <p:cNvPr id="7487" name="Google Shape;7487;p72"/>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8" name="Google Shape;7488;p72"/>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9" name="Google Shape;7489;p72"/>
              <p:cNvCxnSpPr>
                <a:stCxn id="7490" idx="6"/>
                <a:endCxn id="7491"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7492" name="Google Shape;7492;p72"/>
            <p:cNvGrpSpPr/>
            <p:nvPr/>
          </p:nvGrpSpPr>
          <p:grpSpPr>
            <a:xfrm>
              <a:off x="3969644" y="2440153"/>
              <a:ext cx="225900" cy="296779"/>
              <a:chOff x="3969644" y="2440153"/>
              <a:chExt cx="225900" cy="296779"/>
            </a:xfrm>
          </p:grpSpPr>
          <p:cxnSp>
            <p:nvCxnSpPr>
              <p:cNvPr id="7493" name="Google Shape;7493;p72"/>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7491" name="Google Shape;7491;p72"/>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94" name="Google Shape;7494;p72"/>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495" name="Google Shape;7495;p72"/>
            <p:cNvGrpSpPr/>
            <p:nvPr/>
          </p:nvGrpSpPr>
          <p:grpSpPr>
            <a:xfrm>
              <a:off x="4426818" y="2358282"/>
              <a:ext cx="225600" cy="307471"/>
              <a:chOff x="4426818" y="2358282"/>
              <a:chExt cx="225600" cy="307471"/>
            </a:xfrm>
          </p:grpSpPr>
          <p:cxnSp>
            <p:nvCxnSpPr>
              <p:cNvPr id="7496" name="Google Shape;7496;p72"/>
              <p:cNvCxnSpPr>
                <a:stCxn id="7497"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7498" name="Google Shape;7498;p72"/>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97" name="Google Shape;7497;p72"/>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499" name="Google Shape;7499;p72"/>
            <p:cNvGrpSpPr/>
            <p:nvPr/>
          </p:nvGrpSpPr>
          <p:grpSpPr>
            <a:xfrm>
              <a:off x="4883984" y="2440153"/>
              <a:ext cx="225600" cy="296479"/>
              <a:chOff x="4883984" y="2440153"/>
              <a:chExt cx="225600" cy="296479"/>
            </a:xfrm>
          </p:grpSpPr>
          <p:cxnSp>
            <p:nvCxnSpPr>
              <p:cNvPr id="7500" name="Google Shape;7500;p72"/>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7501" name="Google Shape;7501;p72"/>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02" name="Google Shape;7502;p72"/>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03" name="Google Shape;7503;p72"/>
            <p:cNvGrpSpPr/>
            <p:nvPr/>
          </p:nvGrpSpPr>
          <p:grpSpPr>
            <a:xfrm>
              <a:off x="3512551" y="2358356"/>
              <a:ext cx="225647" cy="307629"/>
              <a:chOff x="2182679" y="2005014"/>
              <a:chExt cx="792300" cy="1080158"/>
            </a:xfrm>
          </p:grpSpPr>
          <p:cxnSp>
            <p:nvCxnSpPr>
              <p:cNvPr id="7504" name="Google Shape;7504;p72"/>
              <p:cNvCxnSpPr>
                <a:stCxn id="7505"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7490" name="Google Shape;7490;p72"/>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05" name="Google Shape;7505;p72"/>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506" name="Google Shape;7506;p72"/>
          <p:cNvGrpSpPr/>
          <p:nvPr/>
        </p:nvGrpSpPr>
        <p:grpSpPr>
          <a:xfrm>
            <a:off x="8330476" y="1572884"/>
            <a:ext cx="2079745" cy="963480"/>
            <a:chOff x="634175" y="2986275"/>
            <a:chExt cx="3147949" cy="1458344"/>
          </a:xfrm>
        </p:grpSpPr>
        <p:cxnSp>
          <p:nvCxnSpPr>
            <p:cNvPr id="7507" name="Google Shape;7507;p72"/>
            <p:cNvCxnSpPr>
              <a:stCxn id="7508" idx="4"/>
              <a:endCxn id="7509"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7510" name="Google Shape;7510;p72"/>
            <p:cNvCxnSpPr>
              <a:stCxn id="7509" idx="0"/>
              <a:endCxn id="7511"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2" name="Google Shape;7512;p72"/>
            <p:cNvCxnSpPr>
              <a:stCxn id="7511" idx="4"/>
              <a:endCxn id="7513"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4" name="Google Shape;7514;p72"/>
            <p:cNvCxnSpPr>
              <a:stCxn id="7513" idx="0"/>
              <a:endCxn id="7515"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7515" name="Google Shape;7515;p72"/>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sp>
          <p:nvSpPr>
            <p:cNvPr id="7511" name="Google Shape;7511;p72"/>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sp>
          <p:nvSpPr>
            <p:cNvPr id="7508" name="Google Shape;7508;p72"/>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sp>
          <p:nvSpPr>
            <p:cNvPr id="7513" name="Google Shape;7513;p72"/>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sp>
          <p:nvSpPr>
            <p:cNvPr id="7509" name="Google Shape;7509;p72"/>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grpSp>
      <p:grpSp>
        <p:nvGrpSpPr>
          <p:cNvPr id="7516" name="Google Shape;7516;p72"/>
          <p:cNvGrpSpPr/>
          <p:nvPr/>
        </p:nvGrpSpPr>
        <p:grpSpPr>
          <a:xfrm>
            <a:off x="3868862" y="3852761"/>
            <a:ext cx="2094292" cy="392164"/>
            <a:chOff x="998425" y="1182125"/>
            <a:chExt cx="1065400" cy="199500"/>
          </a:xfrm>
        </p:grpSpPr>
        <p:sp>
          <p:nvSpPr>
            <p:cNvPr id="7517" name="Google Shape;7517;p72"/>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18" name="Google Shape;7518;p72"/>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19" name="Google Shape;7519;p72"/>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0" name="Google Shape;7520;p72"/>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1" name="Google Shape;7521;p72"/>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22" name="Google Shape;7522;p72"/>
          <p:cNvGrpSpPr/>
          <p:nvPr/>
        </p:nvGrpSpPr>
        <p:grpSpPr>
          <a:xfrm>
            <a:off x="8326537" y="2676077"/>
            <a:ext cx="2087621" cy="488972"/>
            <a:chOff x="1247650" y="2075423"/>
            <a:chExt cx="6648477" cy="1557238"/>
          </a:xfrm>
        </p:grpSpPr>
        <p:sp>
          <p:nvSpPr>
            <p:cNvPr id="7523" name="Google Shape;7523;p72"/>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4" name="Google Shape;7524;p72"/>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5" name="Google Shape;7525;p72"/>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6" name="Google Shape;7526;p72"/>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7" name="Google Shape;7527;p72"/>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8" name="Google Shape;7528;p72"/>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121900" tIns="121900" rIns="121900" bIns="121900" anchor="ctr" anchorCtr="0">
              <a:noAutofit/>
            </a:bodyPr>
            <a:lstStyle/>
            <a:p>
              <a:endParaRPr sz="2400"/>
            </a:p>
          </p:txBody>
        </p:sp>
      </p:grpSp>
      <p:grpSp>
        <p:nvGrpSpPr>
          <p:cNvPr id="7529" name="Google Shape;7529;p72"/>
          <p:cNvGrpSpPr/>
          <p:nvPr/>
        </p:nvGrpSpPr>
        <p:grpSpPr>
          <a:xfrm>
            <a:off x="8305620" y="4207829"/>
            <a:ext cx="2129415" cy="884587"/>
            <a:chOff x="6796238" y="3158297"/>
            <a:chExt cx="1630319" cy="677257"/>
          </a:xfrm>
        </p:grpSpPr>
        <p:cxnSp>
          <p:nvCxnSpPr>
            <p:cNvPr id="7530" name="Google Shape;7530;p72"/>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1" name="Google Shape;7531;p72"/>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2" name="Google Shape;7532;p72"/>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7533" name="Google Shape;7533;p72"/>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7534" name="Google Shape;7534;p72"/>
            <p:cNvGrpSpPr/>
            <p:nvPr/>
          </p:nvGrpSpPr>
          <p:grpSpPr>
            <a:xfrm>
              <a:off x="6796238" y="3311904"/>
              <a:ext cx="1630319" cy="377697"/>
              <a:chOff x="6796238" y="3311904"/>
              <a:chExt cx="1630319" cy="377697"/>
            </a:xfrm>
          </p:grpSpPr>
          <p:sp>
            <p:nvSpPr>
              <p:cNvPr id="7535" name="Google Shape;7535;p72"/>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536" name="Google Shape;7536;p72"/>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537" name="Google Shape;7537;p72"/>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grpSp>
        <p:nvGrpSpPr>
          <p:cNvPr id="7538" name="Google Shape;7538;p72"/>
          <p:cNvGrpSpPr/>
          <p:nvPr/>
        </p:nvGrpSpPr>
        <p:grpSpPr>
          <a:xfrm>
            <a:off x="6333803" y="1569686"/>
            <a:ext cx="1824808" cy="2125073"/>
            <a:chOff x="1839112" y="2209163"/>
            <a:chExt cx="1918159" cy="2233784"/>
          </a:xfrm>
        </p:grpSpPr>
        <p:sp>
          <p:nvSpPr>
            <p:cNvPr id="7539" name="Google Shape;7539;p72"/>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0" name="Google Shape;7540;p72"/>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1" name="Google Shape;7541;p72"/>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542" name="Google Shape;7542;p72"/>
            <p:cNvCxnSpPr>
              <a:stCxn id="7539" idx="6"/>
              <a:endCxn id="7540"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3" name="Google Shape;7543;p72"/>
            <p:cNvCxnSpPr>
              <a:stCxn id="7540" idx="4"/>
              <a:endCxn id="7544"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7545" name="Google Shape;7545;p72"/>
            <p:cNvCxnSpPr>
              <a:stCxn id="7544" idx="6"/>
              <a:endCxn id="7541"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6" name="Google Shape;7546;p72"/>
            <p:cNvCxnSpPr>
              <a:stCxn id="7541" idx="4"/>
              <a:endCxn id="7547"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7544" name="Google Shape;7544;p72"/>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7" name="Google Shape;7547;p72"/>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8" name="Google Shape;7548;p72"/>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549" name="Google Shape;7549;p72"/>
            <p:cNvCxnSpPr>
              <a:endCxn id="7548"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7550" name="Google Shape;7550;p72"/>
          <p:cNvGrpSpPr/>
          <p:nvPr/>
        </p:nvGrpSpPr>
        <p:grpSpPr>
          <a:xfrm>
            <a:off x="3843634" y="1578000"/>
            <a:ext cx="2183957" cy="206589"/>
            <a:chOff x="238125" y="2506075"/>
            <a:chExt cx="7115411" cy="673075"/>
          </a:xfrm>
        </p:grpSpPr>
        <p:sp>
          <p:nvSpPr>
            <p:cNvPr id="7551" name="Google Shape;7551;p72"/>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2" name="Google Shape;7552;p72"/>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3" name="Google Shape;7553;p72"/>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4" name="Google Shape;7554;p72"/>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5" name="Google Shape;7555;p72"/>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56" name="Google Shape;7556;p72"/>
          <p:cNvGrpSpPr/>
          <p:nvPr/>
        </p:nvGrpSpPr>
        <p:grpSpPr>
          <a:xfrm>
            <a:off x="161881" y="2006798"/>
            <a:ext cx="3302349" cy="122324"/>
            <a:chOff x="1464850" y="436376"/>
            <a:chExt cx="6001362" cy="222300"/>
          </a:xfrm>
        </p:grpSpPr>
        <p:sp>
          <p:nvSpPr>
            <p:cNvPr id="7557" name="Google Shape;7557;p72"/>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8" name="Google Shape;7558;p72"/>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9" name="Google Shape;7559;p72"/>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60" name="Google Shape;7560;p72"/>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61" name="Google Shape;7561;p72"/>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562" name="Google Shape;7562;p72"/>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3" name="Google Shape;7563;p72"/>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4" name="Google Shape;7564;p72"/>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5" name="Google Shape;7565;p72"/>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7566" name="Google Shape;7566;p72"/>
          <p:cNvGrpSpPr/>
          <p:nvPr/>
        </p:nvGrpSpPr>
        <p:grpSpPr>
          <a:xfrm>
            <a:off x="143570" y="3654085"/>
            <a:ext cx="1936947" cy="869231"/>
            <a:chOff x="803162" y="2667727"/>
            <a:chExt cx="1411906" cy="633611"/>
          </a:xfrm>
        </p:grpSpPr>
        <p:cxnSp>
          <p:nvCxnSpPr>
            <p:cNvPr id="7567" name="Google Shape;7567;p72"/>
            <p:cNvCxnSpPr>
              <a:stCxn id="7568" idx="2"/>
              <a:endCxn id="7569"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0" name="Google Shape;7570;p72"/>
            <p:cNvCxnSpPr>
              <a:stCxn id="7571" idx="0"/>
              <a:endCxn id="7568"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2" name="Google Shape;7572;p72"/>
            <p:cNvCxnSpPr>
              <a:stCxn id="7571" idx="2"/>
              <a:endCxn id="7573"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4" name="Google Shape;7574;p72"/>
            <p:cNvCxnSpPr>
              <a:stCxn id="7575" idx="0"/>
              <a:endCxn id="7571"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6" name="Google Shape;7576;p72"/>
            <p:cNvCxnSpPr>
              <a:stCxn id="7569" idx="2"/>
              <a:endCxn id="7577"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8" name="Google Shape;7578;p72"/>
            <p:cNvCxnSpPr>
              <a:stCxn id="7579" idx="0"/>
              <a:endCxn id="7569"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7575" name="Google Shape;7575;p72"/>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573" name="Google Shape;7573;p72"/>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579" name="Google Shape;7579;p72"/>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577" name="Google Shape;7577;p72"/>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569" name="Google Shape;7569;p72"/>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571" name="Google Shape;7571;p72"/>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568" name="Google Shape;7568;p72"/>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80" name="Google Shape;7580;p72"/>
          <p:cNvGrpSpPr/>
          <p:nvPr/>
        </p:nvGrpSpPr>
        <p:grpSpPr>
          <a:xfrm>
            <a:off x="143573" y="1568137"/>
            <a:ext cx="3358055" cy="279079"/>
            <a:chOff x="803163" y="1111966"/>
            <a:chExt cx="2447800" cy="203430"/>
          </a:xfrm>
        </p:grpSpPr>
        <p:grpSp>
          <p:nvGrpSpPr>
            <p:cNvPr id="7581" name="Google Shape;7581;p72"/>
            <p:cNvGrpSpPr/>
            <p:nvPr/>
          </p:nvGrpSpPr>
          <p:grpSpPr>
            <a:xfrm>
              <a:off x="1958180" y="1111966"/>
              <a:ext cx="588019" cy="121396"/>
              <a:chOff x="4808316" y="2800065"/>
              <a:chExt cx="1999386" cy="412910"/>
            </a:xfrm>
          </p:grpSpPr>
          <p:sp>
            <p:nvSpPr>
              <p:cNvPr id="7582" name="Google Shape;7582;p72"/>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583" name="Google Shape;7583;p72"/>
              <p:cNvGrpSpPr/>
              <p:nvPr/>
            </p:nvGrpSpPr>
            <p:grpSpPr>
              <a:xfrm>
                <a:off x="4808316" y="2800065"/>
                <a:ext cx="92400" cy="411825"/>
                <a:chOff x="845575" y="2563700"/>
                <a:chExt cx="92400" cy="411825"/>
              </a:xfrm>
            </p:grpSpPr>
            <p:cxnSp>
              <p:nvCxnSpPr>
                <p:cNvPr id="7584" name="Google Shape;7584;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85" name="Google Shape;7585;p72"/>
                <p:cNvSpPr/>
                <p:nvPr/>
              </p:nvSpPr>
              <p:spPr>
                <a:xfrm>
                  <a:off x="845575"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grpSp>
        <p:cxnSp>
          <p:nvCxnSpPr>
            <p:cNvPr id="7586" name="Google Shape;7586;p72"/>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7587" name="Google Shape;7587;p72"/>
            <p:cNvSpPr/>
            <p:nvPr/>
          </p:nvSpPr>
          <p:spPr>
            <a:xfrm>
              <a:off x="3223663" y="1111974"/>
              <a:ext cx="27300" cy="273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nvGrpSpPr>
            <p:cNvPr id="7588" name="Google Shape;7588;p72"/>
            <p:cNvGrpSpPr/>
            <p:nvPr/>
          </p:nvGrpSpPr>
          <p:grpSpPr>
            <a:xfrm>
              <a:off x="803163" y="1111974"/>
              <a:ext cx="591158" cy="121545"/>
              <a:chOff x="803163" y="1111974"/>
              <a:chExt cx="591158" cy="121545"/>
            </a:xfrm>
          </p:grpSpPr>
          <p:grpSp>
            <p:nvGrpSpPr>
              <p:cNvPr id="7589" name="Google Shape;7589;p72"/>
              <p:cNvGrpSpPr/>
              <p:nvPr/>
            </p:nvGrpSpPr>
            <p:grpSpPr>
              <a:xfrm>
                <a:off x="803163" y="1111974"/>
                <a:ext cx="27175" cy="121077"/>
                <a:chOff x="845575" y="2563700"/>
                <a:chExt cx="92400" cy="411825"/>
              </a:xfrm>
            </p:grpSpPr>
            <p:cxnSp>
              <p:nvCxnSpPr>
                <p:cNvPr id="7590" name="Google Shape;7590;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1" name="Google Shape;7591;p72"/>
                <p:cNvSpPr/>
                <p:nvPr/>
              </p:nvSpPr>
              <p:spPr>
                <a:xfrm>
                  <a:off x="845575"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sp>
            <p:nvSpPr>
              <p:cNvPr id="7592" name="Google Shape;7592;p72"/>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93" name="Google Shape;7593;p72"/>
            <p:cNvGrpSpPr/>
            <p:nvPr/>
          </p:nvGrpSpPr>
          <p:grpSpPr>
            <a:xfrm>
              <a:off x="1381910" y="1194219"/>
              <a:ext cx="588341" cy="121177"/>
              <a:chOff x="1381910" y="1194219"/>
              <a:chExt cx="588341" cy="121177"/>
            </a:xfrm>
          </p:grpSpPr>
          <p:grpSp>
            <p:nvGrpSpPr>
              <p:cNvPr id="7594" name="Google Shape;7594;p72"/>
              <p:cNvGrpSpPr/>
              <p:nvPr/>
            </p:nvGrpSpPr>
            <p:grpSpPr>
              <a:xfrm rot="10800000">
                <a:off x="1381910" y="1194319"/>
                <a:ext cx="27175" cy="121077"/>
                <a:chOff x="2070100" y="2563700"/>
                <a:chExt cx="92400" cy="411825"/>
              </a:xfrm>
            </p:grpSpPr>
            <p:cxnSp>
              <p:nvCxnSpPr>
                <p:cNvPr id="7595" name="Google Shape;7595;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6" name="Google Shape;7596;p72"/>
                <p:cNvSpPr/>
                <p:nvPr/>
              </p:nvSpPr>
              <p:spPr>
                <a:xfrm>
                  <a:off x="2070100"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sp>
            <p:nvSpPr>
              <p:cNvPr id="7597" name="Google Shape;7597;p72"/>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98" name="Google Shape;7598;p72"/>
            <p:cNvGrpSpPr/>
            <p:nvPr/>
          </p:nvGrpSpPr>
          <p:grpSpPr>
            <a:xfrm>
              <a:off x="2532079" y="1194219"/>
              <a:ext cx="704927" cy="121177"/>
              <a:chOff x="2532079" y="1194219"/>
              <a:chExt cx="704927" cy="121177"/>
            </a:xfrm>
          </p:grpSpPr>
          <p:grpSp>
            <p:nvGrpSpPr>
              <p:cNvPr id="7599" name="Google Shape;7599;p72"/>
              <p:cNvGrpSpPr/>
              <p:nvPr/>
            </p:nvGrpSpPr>
            <p:grpSpPr>
              <a:xfrm rot="10800000">
                <a:off x="2532079" y="1194319"/>
                <a:ext cx="27175" cy="121077"/>
                <a:chOff x="2070100" y="2563700"/>
                <a:chExt cx="92400" cy="411825"/>
              </a:xfrm>
            </p:grpSpPr>
            <p:cxnSp>
              <p:nvCxnSpPr>
                <p:cNvPr id="7600" name="Google Shape;7600;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601" name="Google Shape;7601;p72"/>
                <p:cNvSpPr/>
                <p:nvPr/>
              </p:nvSpPr>
              <p:spPr>
                <a:xfrm>
                  <a:off x="2070100"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sp>
            <p:nvSpPr>
              <p:cNvPr id="7602" name="Google Shape;7602;p72"/>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603" name="Google Shape;7603;p72"/>
          <p:cNvGrpSpPr/>
          <p:nvPr/>
        </p:nvGrpSpPr>
        <p:grpSpPr>
          <a:xfrm>
            <a:off x="3867586" y="5163645"/>
            <a:ext cx="2090371" cy="655569"/>
            <a:chOff x="5194708" y="3484366"/>
            <a:chExt cx="3148148" cy="987304"/>
          </a:xfrm>
        </p:grpSpPr>
        <p:grpSp>
          <p:nvGrpSpPr>
            <p:cNvPr id="7604" name="Google Shape;7604;p72"/>
            <p:cNvGrpSpPr/>
            <p:nvPr/>
          </p:nvGrpSpPr>
          <p:grpSpPr>
            <a:xfrm>
              <a:off x="7531521" y="3484366"/>
              <a:ext cx="811335" cy="987304"/>
              <a:chOff x="3379425" y="1617275"/>
              <a:chExt cx="1090650" cy="1327200"/>
            </a:xfrm>
          </p:grpSpPr>
          <p:sp>
            <p:nvSpPr>
              <p:cNvPr id="7605" name="Google Shape;7605;p72"/>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06" name="Google Shape;7606;p72"/>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7607" name="Google Shape;7607;p72"/>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grpSp>
        <p:grpSp>
          <p:nvGrpSpPr>
            <p:cNvPr id="7608" name="Google Shape;7608;p72"/>
            <p:cNvGrpSpPr/>
            <p:nvPr/>
          </p:nvGrpSpPr>
          <p:grpSpPr>
            <a:xfrm>
              <a:off x="6752546" y="3484366"/>
              <a:ext cx="811428" cy="987304"/>
              <a:chOff x="2332275" y="1617275"/>
              <a:chExt cx="1090775" cy="1327200"/>
            </a:xfrm>
          </p:grpSpPr>
          <p:sp>
            <p:nvSpPr>
              <p:cNvPr id="7609" name="Google Shape;7609;p72"/>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10" name="Google Shape;7610;p72"/>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7611" name="Google Shape;7611;p72"/>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7612" name="Google Shape;7612;p72"/>
            <p:cNvGrpSpPr/>
            <p:nvPr/>
          </p:nvGrpSpPr>
          <p:grpSpPr>
            <a:xfrm>
              <a:off x="5973664" y="3484366"/>
              <a:ext cx="811335" cy="987304"/>
              <a:chOff x="1285250" y="1617275"/>
              <a:chExt cx="1090650" cy="1327200"/>
            </a:xfrm>
          </p:grpSpPr>
          <p:sp>
            <p:nvSpPr>
              <p:cNvPr id="7613" name="Google Shape;7613;p72"/>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14" name="Google Shape;7614;p72"/>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7615" name="Google Shape;7615;p72"/>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grpSp>
          <p:nvGrpSpPr>
            <p:cNvPr id="7616" name="Google Shape;7616;p72"/>
            <p:cNvGrpSpPr/>
            <p:nvPr/>
          </p:nvGrpSpPr>
          <p:grpSpPr>
            <a:xfrm>
              <a:off x="5194708" y="3484366"/>
              <a:ext cx="811409" cy="987304"/>
              <a:chOff x="238125" y="1617275"/>
              <a:chExt cx="1090750" cy="1327200"/>
            </a:xfrm>
          </p:grpSpPr>
          <p:sp>
            <p:nvSpPr>
              <p:cNvPr id="7617" name="Google Shape;7617;p72"/>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18" name="Google Shape;7618;p72"/>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19" name="Google Shape;7619;p72"/>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grpSp>
      <p:grpSp>
        <p:nvGrpSpPr>
          <p:cNvPr id="7620" name="Google Shape;7620;p72"/>
          <p:cNvGrpSpPr/>
          <p:nvPr/>
        </p:nvGrpSpPr>
        <p:grpSpPr>
          <a:xfrm>
            <a:off x="3815064" y="4470859"/>
            <a:ext cx="2155952" cy="461675"/>
            <a:chOff x="1808063" y="4294338"/>
            <a:chExt cx="3370782" cy="721817"/>
          </a:xfrm>
        </p:grpSpPr>
        <p:sp>
          <p:nvSpPr>
            <p:cNvPr id="7621" name="Google Shape;7621;p72"/>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2" name="Google Shape;7622;p72"/>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3" name="Google Shape;7623;p72"/>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4" name="Google Shape;7624;p72"/>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5" name="Google Shape;7625;p72"/>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6" name="Google Shape;7626;p72"/>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7" name="Google Shape;7627;p72"/>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8" name="Google Shape;7628;p72"/>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9" name="Google Shape;7629;p72"/>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0" name="Google Shape;7630;p72"/>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631" name="Google Shape;7631;p72"/>
          <p:cNvGrpSpPr/>
          <p:nvPr/>
        </p:nvGrpSpPr>
        <p:grpSpPr>
          <a:xfrm>
            <a:off x="186014" y="4852231"/>
            <a:ext cx="1727843" cy="862116"/>
            <a:chOff x="834100" y="3642869"/>
            <a:chExt cx="1259483" cy="628426"/>
          </a:xfrm>
        </p:grpSpPr>
        <p:sp>
          <p:nvSpPr>
            <p:cNvPr id="7632" name="Google Shape;7632;p72"/>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3" name="Google Shape;7633;p72"/>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4" name="Google Shape;7634;p72"/>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35" name="Google Shape;7635;p72"/>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6" name="Google Shape;7636;p72"/>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7" name="Google Shape;7637;p72"/>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8" name="Google Shape;7638;p72"/>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9" name="Google Shape;7639;p72"/>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0" name="Google Shape;7640;p72"/>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1" name="Google Shape;7641;p72"/>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2" name="Google Shape;7642;p72"/>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3" name="Google Shape;7643;p72"/>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4" name="Google Shape;7644;p72"/>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5" name="Google Shape;7645;p72"/>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6" name="Google Shape;7646;p72"/>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7" name="Google Shape;7647;p72"/>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8" name="Google Shape;7648;p72"/>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9" name="Google Shape;7649;p72"/>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0" name="Google Shape;7650;p72"/>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51" name="Google Shape;7651;p72"/>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2" name="Google Shape;7652;p72"/>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3" name="Google Shape;7653;p72"/>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54" name="Google Shape;7654;p72"/>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5" name="Google Shape;7655;p72"/>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6" name="Google Shape;7656;p72"/>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grpSp>
          <p:nvGrpSpPr>
            <p:cNvPr id="7657" name="Google Shape;7657;p72"/>
            <p:cNvGrpSpPr/>
            <p:nvPr/>
          </p:nvGrpSpPr>
          <p:grpSpPr>
            <a:xfrm>
              <a:off x="1360364" y="3847835"/>
              <a:ext cx="208119" cy="224359"/>
              <a:chOff x="1360769" y="3847100"/>
              <a:chExt cx="208119" cy="224359"/>
            </a:xfrm>
          </p:grpSpPr>
          <p:sp>
            <p:nvSpPr>
              <p:cNvPr id="7658" name="Google Shape;7658;p72"/>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59" name="Google Shape;7659;p72"/>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0" name="Google Shape;7660;p72"/>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1" name="Google Shape;7661;p72"/>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2" name="Google Shape;7662;p72"/>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3" name="Google Shape;7663;p72"/>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4" name="Google Shape;7664;p72"/>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5" name="Google Shape;7665;p72"/>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6" name="Google Shape;7666;p72"/>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7" name="Google Shape;7667;p72"/>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8" name="Google Shape;7668;p72"/>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69" name="Google Shape;7669;p72"/>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0" name="Google Shape;7670;p72"/>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1" name="Google Shape;7671;p72"/>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2" name="Google Shape;7672;p72"/>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3" name="Google Shape;7673;p72"/>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4" name="Google Shape;7674;p72"/>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5" name="Google Shape;7675;p72"/>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6" name="Google Shape;7676;p72"/>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7" name="Google Shape;7677;p72"/>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grpSp>
        <p:sp>
          <p:nvSpPr>
            <p:cNvPr id="7678" name="Google Shape;7678;p72"/>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7679" name="Google Shape;7679;p72"/>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0" name="Google Shape;7680;p72"/>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1" name="Google Shape;7681;p72"/>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7682" name="Google Shape;7682;p72"/>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121900" tIns="121900" rIns="121900" bIns="121900" anchor="ctr" anchorCtr="0">
              <a:noAutofit/>
            </a:bodyPr>
            <a:lstStyle/>
            <a:p>
              <a:endParaRPr sz="2400"/>
            </a:p>
          </p:txBody>
        </p:sp>
        <p:sp>
          <p:nvSpPr>
            <p:cNvPr id="7683" name="Google Shape;7683;p72"/>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4" name="Google Shape;7684;p72"/>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685" name="Google Shape;7685;p72"/>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6" name="Google Shape;7686;p72"/>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7" name="Google Shape;7687;p72"/>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121900" tIns="121900" rIns="121900" bIns="121900" anchor="ctr" anchorCtr="0">
              <a:noAutofit/>
            </a:bodyPr>
            <a:lstStyle/>
            <a:p>
              <a:endParaRPr sz="2400"/>
            </a:p>
          </p:txBody>
        </p:sp>
        <p:sp>
          <p:nvSpPr>
            <p:cNvPr id="7688" name="Google Shape;7688;p72"/>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7689" name="Google Shape;7689;p72"/>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90" name="Google Shape;7690;p72"/>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7691" name="Google Shape;7691;p72"/>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grpSp>
        <p:nvGrpSpPr>
          <p:cNvPr id="7692" name="Google Shape;7692;p72"/>
          <p:cNvGrpSpPr/>
          <p:nvPr/>
        </p:nvGrpSpPr>
        <p:grpSpPr>
          <a:xfrm rot="5400000">
            <a:off x="7136831" y="4580893"/>
            <a:ext cx="218752" cy="1886555"/>
            <a:chOff x="4428249" y="1369375"/>
            <a:chExt cx="36905" cy="429569"/>
          </a:xfrm>
        </p:grpSpPr>
        <p:sp>
          <p:nvSpPr>
            <p:cNvPr id="7693" name="Google Shape;7693;p72"/>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4" name="Google Shape;7694;p72"/>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5" name="Google Shape;7695;p72"/>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6" name="Google Shape;7696;p72"/>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7" name="Google Shape;7697;p72"/>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8" name="Google Shape;7698;p72"/>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9" name="Google Shape;7699;p72"/>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0" name="Google Shape;7700;p72"/>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1" name="Google Shape;7701;p72"/>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2" name="Google Shape;7702;p72"/>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3" name="Google Shape;7703;p72"/>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4" name="Google Shape;7704;p72"/>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5" name="Google Shape;7705;p72"/>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6" name="Google Shape;7706;p72"/>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7" name="Google Shape;7707;p72"/>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8" name="Google Shape;7708;p72"/>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9" name="Google Shape;7709;p72"/>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0" name="Google Shape;7710;p72"/>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1" name="Google Shape;7711;p72"/>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2" name="Google Shape;7712;p72"/>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3" name="Google Shape;7713;p72"/>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4" name="Google Shape;7714;p72"/>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5" name="Google Shape;7715;p72"/>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6" name="Google Shape;7716;p72"/>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7" name="Google Shape;7717;p72"/>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8" name="Google Shape;7718;p72"/>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9" name="Google Shape;7719;p72"/>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0" name="Google Shape;7720;p72"/>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1" name="Google Shape;7721;p72"/>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2" name="Google Shape;7722;p72"/>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3" name="Google Shape;7723;p72"/>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4" name="Google Shape;7724;p72"/>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grpSp>
        <p:nvGrpSpPr>
          <p:cNvPr id="7725" name="Google Shape;7725;p72"/>
          <p:cNvGrpSpPr/>
          <p:nvPr/>
        </p:nvGrpSpPr>
        <p:grpSpPr>
          <a:xfrm rot="10800000" flipH="1">
            <a:off x="6300070" y="4032286"/>
            <a:ext cx="1892276" cy="33077"/>
            <a:chOff x="219558" y="4738465"/>
            <a:chExt cx="5852400" cy="102300"/>
          </a:xfrm>
        </p:grpSpPr>
        <p:cxnSp>
          <p:nvCxnSpPr>
            <p:cNvPr id="7726" name="Google Shape;7726;p72"/>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7727" name="Google Shape;7727;p72"/>
            <p:cNvSpPr/>
            <p:nvPr/>
          </p:nvSpPr>
          <p:spPr>
            <a:xfrm>
              <a:off x="1200298"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sp>
          <p:nvSpPr>
            <p:cNvPr id="7728" name="Google Shape;7728;p72"/>
            <p:cNvSpPr/>
            <p:nvPr/>
          </p:nvSpPr>
          <p:spPr>
            <a:xfrm>
              <a:off x="2175146"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sp>
          <p:nvSpPr>
            <p:cNvPr id="7729" name="Google Shape;7729;p72"/>
            <p:cNvSpPr/>
            <p:nvPr/>
          </p:nvSpPr>
          <p:spPr>
            <a:xfrm>
              <a:off x="3040751"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sp>
          <p:nvSpPr>
            <p:cNvPr id="7730" name="Google Shape;7730;p72"/>
            <p:cNvSpPr/>
            <p:nvPr/>
          </p:nvSpPr>
          <p:spPr>
            <a:xfrm>
              <a:off x="4028157"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sp>
          <p:nvSpPr>
            <p:cNvPr id="7731" name="Google Shape;7731;p72"/>
            <p:cNvSpPr/>
            <p:nvPr/>
          </p:nvSpPr>
          <p:spPr>
            <a:xfrm>
              <a:off x="5040827"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7732" name="Google Shape;7732;p72"/>
          <p:cNvGrpSpPr/>
          <p:nvPr/>
        </p:nvGrpSpPr>
        <p:grpSpPr>
          <a:xfrm>
            <a:off x="6315161" y="4529703"/>
            <a:ext cx="1862093" cy="513355"/>
            <a:chOff x="5286284" y="2966544"/>
            <a:chExt cx="1396570" cy="385016"/>
          </a:xfrm>
        </p:grpSpPr>
        <p:cxnSp>
          <p:nvCxnSpPr>
            <p:cNvPr id="7733" name="Google Shape;7733;p72"/>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7734" name="Google Shape;7734;p72"/>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7735" name="Google Shape;7735;p72"/>
            <p:cNvGrpSpPr/>
            <p:nvPr/>
          </p:nvGrpSpPr>
          <p:grpSpPr>
            <a:xfrm>
              <a:off x="5287688" y="3173364"/>
              <a:ext cx="1395166" cy="74100"/>
              <a:chOff x="5287688" y="3173364"/>
              <a:chExt cx="1395166" cy="74100"/>
            </a:xfrm>
          </p:grpSpPr>
          <p:cxnSp>
            <p:nvCxnSpPr>
              <p:cNvPr id="7736" name="Google Shape;7736;p72"/>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7737" name="Google Shape;7737;p72"/>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7738" name="Google Shape;7738;p72"/>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39" name="Google Shape;7739;p72"/>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0" name="Google Shape;7740;p72"/>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1" name="Google Shape;7741;p72"/>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2" name="Google Shape;7742;p72"/>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3" name="Google Shape;7743;p72"/>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7744" name="Google Shape;7744;p72"/>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7745" name="Google Shape;7745;p72"/>
          <p:cNvGrpSpPr/>
          <p:nvPr/>
        </p:nvGrpSpPr>
        <p:grpSpPr>
          <a:xfrm>
            <a:off x="1896582" y="2421405"/>
            <a:ext cx="1576368" cy="882703"/>
            <a:chOff x="2029517" y="1732295"/>
            <a:chExt cx="1149068" cy="643432"/>
          </a:xfrm>
        </p:grpSpPr>
        <p:grpSp>
          <p:nvGrpSpPr>
            <p:cNvPr id="7746" name="Google Shape;7746;p72"/>
            <p:cNvGrpSpPr/>
            <p:nvPr/>
          </p:nvGrpSpPr>
          <p:grpSpPr>
            <a:xfrm>
              <a:off x="2708660" y="1746937"/>
              <a:ext cx="455427" cy="244429"/>
              <a:chOff x="2700693" y="1746937"/>
              <a:chExt cx="455427" cy="244429"/>
            </a:xfrm>
          </p:grpSpPr>
          <p:grpSp>
            <p:nvGrpSpPr>
              <p:cNvPr id="7747" name="Google Shape;7747;p72"/>
              <p:cNvGrpSpPr/>
              <p:nvPr/>
            </p:nvGrpSpPr>
            <p:grpSpPr>
              <a:xfrm>
                <a:off x="2905682" y="1782817"/>
                <a:ext cx="250438" cy="208549"/>
                <a:chOff x="2905682" y="1782817"/>
                <a:chExt cx="250438" cy="208549"/>
              </a:xfrm>
            </p:grpSpPr>
            <p:cxnSp>
              <p:nvCxnSpPr>
                <p:cNvPr id="7748" name="Google Shape;7748;p72"/>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49" name="Google Shape;7749;p72"/>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750" name="Google Shape;7750;p72"/>
              <p:cNvGrpSpPr/>
              <p:nvPr/>
            </p:nvGrpSpPr>
            <p:grpSpPr>
              <a:xfrm>
                <a:off x="2700693" y="1746937"/>
                <a:ext cx="449967" cy="72374"/>
                <a:chOff x="2700693" y="1746937"/>
                <a:chExt cx="449967" cy="72374"/>
              </a:xfrm>
            </p:grpSpPr>
            <p:cxnSp>
              <p:nvCxnSpPr>
                <p:cNvPr id="7751" name="Google Shape;7751;p72"/>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2" name="Google Shape;7752;p72"/>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753" name="Google Shape;7753;p72"/>
            <p:cNvGrpSpPr/>
            <p:nvPr/>
          </p:nvGrpSpPr>
          <p:grpSpPr>
            <a:xfrm>
              <a:off x="2029517" y="1732295"/>
              <a:ext cx="1149068" cy="643432"/>
              <a:chOff x="2029517" y="1732295"/>
              <a:chExt cx="1149068" cy="643432"/>
            </a:xfrm>
          </p:grpSpPr>
          <p:grpSp>
            <p:nvGrpSpPr>
              <p:cNvPr id="7754" name="Google Shape;7754;p72"/>
              <p:cNvGrpSpPr/>
              <p:nvPr/>
            </p:nvGrpSpPr>
            <p:grpSpPr>
              <a:xfrm>
                <a:off x="2703618" y="2103152"/>
                <a:ext cx="474966" cy="260017"/>
                <a:chOff x="2703618" y="2103152"/>
                <a:chExt cx="474966" cy="260017"/>
              </a:xfrm>
            </p:grpSpPr>
            <p:grpSp>
              <p:nvGrpSpPr>
                <p:cNvPr id="7755" name="Google Shape;7755;p72"/>
                <p:cNvGrpSpPr/>
                <p:nvPr/>
              </p:nvGrpSpPr>
              <p:grpSpPr>
                <a:xfrm>
                  <a:off x="2703618" y="2290640"/>
                  <a:ext cx="450291" cy="72529"/>
                  <a:chOff x="2703618" y="2290640"/>
                  <a:chExt cx="450291" cy="72529"/>
                </a:xfrm>
              </p:grpSpPr>
              <p:cxnSp>
                <p:nvCxnSpPr>
                  <p:cNvPr id="7756" name="Google Shape;7756;p72"/>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7" name="Google Shape;7757;p72"/>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758" name="Google Shape;7758;p72"/>
                <p:cNvGrpSpPr/>
                <p:nvPr/>
              </p:nvGrpSpPr>
              <p:grpSpPr>
                <a:xfrm>
                  <a:off x="2908607" y="2103152"/>
                  <a:ext cx="269977" cy="223538"/>
                  <a:chOff x="2908607" y="2103152"/>
                  <a:chExt cx="269977" cy="223538"/>
                </a:xfrm>
              </p:grpSpPr>
              <p:cxnSp>
                <p:nvCxnSpPr>
                  <p:cNvPr id="7759" name="Google Shape;7759;p72"/>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60" name="Google Shape;7760;p72"/>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761" name="Google Shape;7761;p72"/>
              <p:cNvGrpSpPr/>
              <p:nvPr/>
            </p:nvGrpSpPr>
            <p:grpSpPr>
              <a:xfrm>
                <a:off x="2029517" y="1732295"/>
                <a:ext cx="685827" cy="643432"/>
                <a:chOff x="2029517" y="1732295"/>
                <a:chExt cx="685827" cy="643432"/>
              </a:xfrm>
            </p:grpSpPr>
            <p:sp>
              <p:nvSpPr>
                <p:cNvPr id="7762" name="Google Shape;7762;p72"/>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763" name="Google Shape;7763;p72"/>
                <p:cNvGrpSpPr/>
                <p:nvPr/>
              </p:nvGrpSpPr>
              <p:grpSpPr>
                <a:xfrm>
                  <a:off x="2158948" y="1732295"/>
                  <a:ext cx="556396" cy="333108"/>
                  <a:chOff x="2158948" y="1732295"/>
                  <a:chExt cx="556396" cy="333108"/>
                </a:xfrm>
              </p:grpSpPr>
              <p:cxnSp>
                <p:nvCxnSpPr>
                  <p:cNvPr id="7764" name="Google Shape;7764;p72"/>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5" name="Google Shape;7765;p72"/>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766" name="Google Shape;7766;p72"/>
                <p:cNvGrpSpPr/>
                <p:nvPr/>
              </p:nvGrpSpPr>
              <p:grpSpPr>
                <a:xfrm>
                  <a:off x="2159908" y="2065057"/>
                  <a:ext cx="550884" cy="310670"/>
                  <a:chOff x="2159908" y="2065057"/>
                  <a:chExt cx="550884" cy="310670"/>
                </a:xfrm>
              </p:grpSpPr>
              <p:cxnSp>
                <p:nvCxnSpPr>
                  <p:cNvPr id="7767" name="Google Shape;7767;p72"/>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8" name="Google Shape;7768;p72"/>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grpSp>
      <p:grpSp>
        <p:nvGrpSpPr>
          <p:cNvPr id="7769" name="Google Shape;7769;p72"/>
          <p:cNvGrpSpPr/>
          <p:nvPr/>
        </p:nvGrpSpPr>
        <p:grpSpPr>
          <a:xfrm>
            <a:off x="143581" y="2351555"/>
            <a:ext cx="1283535" cy="1080077"/>
            <a:chOff x="844912" y="1681380"/>
            <a:chExt cx="935611" cy="787305"/>
          </a:xfrm>
        </p:grpSpPr>
        <p:grpSp>
          <p:nvGrpSpPr>
            <p:cNvPr id="7770" name="Google Shape;7770;p72"/>
            <p:cNvGrpSpPr/>
            <p:nvPr/>
          </p:nvGrpSpPr>
          <p:grpSpPr>
            <a:xfrm>
              <a:off x="844912" y="1819635"/>
              <a:ext cx="329836" cy="510016"/>
              <a:chOff x="844912" y="1819635"/>
              <a:chExt cx="329836" cy="510016"/>
            </a:xfrm>
          </p:grpSpPr>
          <p:sp>
            <p:nvSpPr>
              <p:cNvPr id="7771" name="Google Shape;7771;p72"/>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772" name="Google Shape;7772;p72"/>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73" name="Google Shape;7773;p72"/>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74" name="Google Shape;7774;p72"/>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75" name="Google Shape;7775;p72"/>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76" name="Google Shape;7776;p72"/>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grpSp>
          <p:nvGrpSpPr>
            <p:cNvPr id="7777" name="Google Shape;7777;p72"/>
            <p:cNvGrpSpPr/>
            <p:nvPr/>
          </p:nvGrpSpPr>
          <p:grpSpPr>
            <a:xfrm>
              <a:off x="1284601" y="2158168"/>
              <a:ext cx="495923" cy="310517"/>
              <a:chOff x="1284601" y="2158168"/>
              <a:chExt cx="495923" cy="310517"/>
            </a:xfrm>
          </p:grpSpPr>
          <p:sp>
            <p:nvSpPr>
              <p:cNvPr id="7778" name="Google Shape;7778;p72"/>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779" name="Google Shape;7779;p72"/>
              <p:cNvGrpSpPr/>
              <p:nvPr/>
            </p:nvGrpSpPr>
            <p:grpSpPr>
              <a:xfrm>
                <a:off x="1507666" y="2158168"/>
                <a:ext cx="272858" cy="310517"/>
                <a:chOff x="1507666" y="2158168"/>
                <a:chExt cx="272858" cy="310517"/>
              </a:xfrm>
            </p:grpSpPr>
            <p:grpSp>
              <p:nvGrpSpPr>
                <p:cNvPr id="7780" name="Google Shape;7780;p72"/>
                <p:cNvGrpSpPr/>
                <p:nvPr/>
              </p:nvGrpSpPr>
              <p:grpSpPr>
                <a:xfrm>
                  <a:off x="1507666" y="2176104"/>
                  <a:ext cx="166395" cy="273149"/>
                  <a:chOff x="1507666" y="2176104"/>
                  <a:chExt cx="166395" cy="273149"/>
                </a:xfrm>
              </p:grpSpPr>
              <p:sp>
                <p:nvSpPr>
                  <p:cNvPr id="7781" name="Google Shape;7781;p72"/>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2" name="Google Shape;7782;p72"/>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3" name="Google Shape;7783;p72"/>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4" name="Google Shape;7784;p72"/>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5" name="Google Shape;7785;p72"/>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86" name="Google Shape;7786;p72"/>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87" name="Google Shape;7787;p72"/>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sp>
              <p:nvSpPr>
                <p:cNvPr id="7788" name="Google Shape;7788;p72"/>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789" name="Google Shape;7789;p72"/>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790" name="Google Shape;7790;p72"/>
            <p:cNvGrpSpPr/>
            <p:nvPr/>
          </p:nvGrpSpPr>
          <p:grpSpPr>
            <a:xfrm>
              <a:off x="1284601" y="1681380"/>
              <a:ext cx="495923" cy="310517"/>
              <a:chOff x="1284601" y="1681380"/>
              <a:chExt cx="495923" cy="310517"/>
            </a:xfrm>
          </p:grpSpPr>
          <p:sp>
            <p:nvSpPr>
              <p:cNvPr id="7791" name="Google Shape;7791;p72"/>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792" name="Google Shape;7792;p72"/>
              <p:cNvGrpSpPr/>
              <p:nvPr/>
            </p:nvGrpSpPr>
            <p:grpSpPr>
              <a:xfrm>
                <a:off x="1507666" y="1681380"/>
                <a:ext cx="272858" cy="310517"/>
                <a:chOff x="1507666" y="1681380"/>
                <a:chExt cx="272858" cy="310517"/>
              </a:xfrm>
            </p:grpSpPr>
            <p:grpSp>
              <p:nvGrpSpPr>
                <p:cNvPr id="7793" name="Google Shape;7793;p72"/>
                <p:cNvGrpSpPr/>
                <p:nvPr/>
              </p:nvGrpSpPr>
              <p:grpSpPr>
                <a:xfrm>
                  <a:off x="1507666" y="1700120"/>
                  <a:ext cx="166395" cy="272984"/>
                  <a:chOff x="1507666" y="1700120"/>
                  <a:chExt cx="166395" cy="272984"/>
                </a:xfrm>
              </p:grpSpPr>
              <p:sp>
                <p:nvSpPr>
                  <p:cNvPr id="7794" name="Google Shape;7794;p72"/>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5" name="Google Shape;7795;p72"/>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6" name="Google Shape;7796;p72"/>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7" name="Google Shape;7797;p72"/>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8" name="Google Shape;7798;p72"/>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99" name="Google Shape;7799;p72"/>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800" name="Google Shape;7800;p72"/>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sp>
              <p:nvSpPr>
                <p:cNvPr id="7801" name="Google Shape;7801;p72"/>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2" name="Google Shape;7802;p72"/>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grpSp>
        <p:nvGrpSpPr>
          <p:cNvPr id="7803" name="Google Shape;7803;p72"/>
          <p:cNvGrpSpPr/>
          <p:nvPr/>
        </p:nvGrpSpPr>
        <p:grpSpPr>
          <a:xfrm>
            <a:off x="8288835" y="3374795"/>
            <a:ext cx="2163025" cy="736591"/>
            <a:chOff x="6894650" y="2574740"/>
            <a:chExt cx="1445100" cy="492111"/>
          </a:xfrm>
        </p:grpSpPr>
        <p:sp>
          <p:nvSpPr>
            <p:cNvPr id="7804" name="Google Shape;7804;p72"/>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5" name="Google Shape;7805;p72"/>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6" name="Google Shape;7806;p72"/>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7" name="Google Shape;7807;p72"/>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8" name="Google Shape;7808;p72"/>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809" name="Google Shape;7809;p72"/>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7810" name="Google Shape;7810;p72"/>
          <p:cNvGrpSpPr/>
          <p:nvPr/>
        </p:nvGrpSpPr>
        <p:grpSpPr>
          <a:xfrm>
            <a:off x="8314891" y="5207136"/>
            <a:ext cx="2110941" cy="634273"/>
            <a:chOff x="6953919" y="3907920"/>
            <a:chExt cx="1377300" cy="475705"/>
          </a:xfrm>
        </p:grpSpPr>
        <p:cxnSp>
          <p:nvCxnSpPr>
            <p:cNvPr id="7811" name="Google Shape;7811;p72"/>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2" name="Google Shape;7812;p72"/>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7813" name="Google Shape;7813;p72"/>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4" name="Google Shape;7814;p72"/>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7815" name="Google Shape;7815;p72"/>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7816" name="Google Shape;7816;p72"/>
          <p:cNvGrpSpPr/>
          <p:nvPr/>
        </p:nvGrpSpPr>
        <p:grpSpPr>
          <a:xfrm>
            <a:off x="2319675" y="3555330"/>
            <a:ext cx="1115048" cy="1099372"/>
            <a:chOff x="2389399" y="2595741"/>
            <a:chExt cx="812796" cy="801369"/>
          </a:xfrm>
        </p:grpSpPr>
        <p:grpSp>
          <p:nvGrpSpPr>
            <p:cNvPr id="7817" name="Google Shape;7817;p72"/>
            <p:cNvGrpSpPr/>
            <p:nvPr/>
          </p:nvGrpSpPr>
          <p:grpSpPr>
            <a:xfrm>
              <a:off x="2492145" y="2881565"/>
              <a:ext cx="607300" cy="229751"/>
              <a:chOff x="2492145" y="2881565"/>
              <a:chExt cx="607300" cy="229751"/>
            </a:xfrm>
          </p:grpSpPr>
          <p:sp>
            <p:nvSpPr>
              <p:cNvPr id="7818" name="Google Shape;7818;p72"/>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19" name="Google Shape;7819;p72"/>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121900" tIns="121900" rIns="121900" bIns="121900" anchor="ctr" anchorCtr="0">
                <a:noAutofit/>
              </a:bodyPr>
              <a:lstStyle/>
              <a:p>
                <a:endParaRPr sz="2400"/>
              </a:p>
            </p:txBody>
          </p:sp>
          <p:sp>
            <p:nvSpPr>
              <p:cNvPr id="7820" name="Google Shape;7820;p72"/>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121900" tIns="121900" rIns="121900" bIns="121900" anchor="ctr" anchorCtr="0">
                <a:noAutofit/>
              </a:bodyPr>
              <a:lstStyle/>
              <a:p>
                <a:endParaRPr sz="2400"/>
              </a:p>
            </p:txBody>
          </p:sp>
        </p:grpSp>
        <p:grpSp>
          <p:nvGrpSpPr>
            <p:cNvPr id="7821" name="Google Shape;7821;p72"/>
            <p:cNvGrpSpPr/>
            <p:nvPr/>
          </p:nvGrpSpPr>
          <p:grpSpPr>
            <a:xfrm>
              <a:off x="2389399" y="2595741"/>
              <a:ext cx="812796" cy="296825"/>
              <a:chOff x="2389399" y="2595741"/>
              <a:chExt cx="812796" cy="296825"/>
            </a:xfrm>
          </p:grpSpPr>
          <p:grpSp>
            <p:nvGrpSpPr>
              <p:cNvPr id="7822" name="Google Shape;7822;p72"/>
              <p:cNvGrpSpPr/>
              <p:nvPr/>
            </p:nvGrpSpPr>
            <p:grpSpPr>
              <a:xfrm>
                <a:off x="2389399" y="2595741"/>
                <a:ext cx="363638" cy="296825"/>
                <a:chOff x="2389399" y="2595741"/>
                <a:chExt cx="363638" cy="296825"/>
              </a:xfrm>
            </p:grpSpPr>
            <p:grpSp>
              <p:nvGrpSpPr>
                <p:cNvPr id="7823" name="Google Shape;7823;p72"/>
                <p:cNvGrpSpPr/>
                <p:nvPr/>
              </p:nvGrpSpPr>
              <p:grpSpPr>
                <a:xfrm>
                  <a:off x="2493852" y="2794333"/>
                  <a:ext cx="259185" cy="98232"/>
                  <a:chOff x="2493852" y="2794333"/>
                  <a:chExt cx="259185" cy="98232"/>
                </a:xfrm>
              </p:grpSpPr>
              <p:sp>
                <p:nvSpPr>
                  <p:cNvPr id="7824" name="Google Shape;7824;p72"/>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25" name="Google Shape;7825;p72"/>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26" name="Google Shape;7826;p72"/>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27" name="Google Shape;7827;p72"/>
                <p:cNvGrpSpPr/>
                <p:nvPr/>
              </p:nvGrpSpPr>
              <p:grpSpPr>
                <a:xfrm>
                  <a:off x="2389399" y="2595741"/>
                  <a:ext cx="224343" cy="182054"/>
                  <a:chOff x="2389399" y="2595741"/>
                  <a:chExt cx="224343" cy="182054"/>
                </a:xfrm>
              </p:grpSpPr>
              <p:sp>
                <p:nvSpPr>
                  <p:cNvPr id="7828" name="Google Shape;7828;p72"/>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29" name="Google Shape;7829;p72"/>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830" name="Google Shape;7830;p72"/>
              <p:cNvGrpSpPr/>
              <p:nvPr/>
            </p:nvGrpSpPr>
            <p:grpSpPr>
              <a:xfrm>
                <a:off x="2683630" y="2595741"/>
                <a:ext cx="224334" cy="296825"/>
                <a:chOff x="2683630" y="2595741"/>
                <a:chExt cx="224334" cy="296825"/>
              </a:xfrm>
            </p:grpSpPr>
            <p:grpSp>
              <p:nvGrpSpPr>
                <p:cNvPr id="7831" name="Google Shape;7831;p72"/>
                <p:cNvGrpSpPr/>
                <p:nvPr/>
              </p:nvGrpSpPr>
              <p:grpSpPr>
                <a:xfrm>
                  <a:off x="2788083" y="2794333"/>
                  <a:ext cx="15356" cy="98232"/>
                  <a:chOff x="2788083" y="2794333"/>
                  <a:chExt cx="15356" cy="98232"/>
                </a:xfrm>
              </p:grpSpPr>
              <p:sp>
                <p:nvSpPr>
                  <p:cNvPr id="7832" name="Google Shape;7832;p72"/>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33" name="Google Shape;7833;p72"/>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34" name="Google Shape;7834;p72"/>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35" name="Google Shape;7835;p72"/>
                <p:cNvGrpSpPr/>
                <p:nvPr/>
              </p:nvGrpSpPr>
              <p:grpSpPr>
                <a:xfrm>
                  <a:off x="2683630" y="2595741"/>
                  <a:ext cx="224334" cy="182054"/>
                  <a:chOff x="2683630" y="2595741"/>
                  <a:chExt cx="224334" cy="182054"/>
                </a:xfrm>
              </p:grpSpPr>
              <p:sp>
                <p:nvSpPr>
                  <p:cNvPr id="7836" name="Google Shape;7836;p72"/>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37" name="Google Shape;7837;p72"/>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838" name="Google Shape;7838;p72"/>
              <p:cNvGrpSpPr/>
              <p:nvPr/>
            </p:nvGrpSpPr>
            <p:grpSpPr>
              <a:xfrm>
                <a:off x="2838475" y="2595741"/>
                <a:ext cx="363719" cy="296825"/>
                <a:chOff x="2838475" y="2595741"/>
                <a:chExt cx="363719" cy="296825"/>
              </a:xfrm>
            </p:grpSpPr>
            <p:grpSp>
              <p:nvGrpSpPr>
                <p:cNvPr id="7839" name="Google Shape;7839;p72"/>
                <p:cNvGrpSpPr/>
                <p:nvPr/>
              </p:nvGrpSpPr>
              <p:grpSpPr>
                <a:xfrm>
                  <a:off x="2838475" y="2794333"/>
                  <a:ext cx="259185" cy="98232"/>
                  <a:chOff x="2838475" y="2794333"/>
                  <a:chExt cx="259185" cy="98232"/>
                </a:xfrm>
              </p:grpSpPr>
              <p:sp>
                <p:nvSpPr>
                  <p:cNvPr id="7840" name="Google Shape;7840;p72"/>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41" name="Google Shape;7841;p72"/>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42" name="Google Shape;7842;p72"/>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43" name="Google Shape;7843;p72"/>
                <p:cNvGrpSpPr/>
                <p:nvPr/>
              </p:nvGrpSpPr>
              <p:grpSpPr>
                <a:xfrm>
                  <a:off x="2977852" y="2595741"/>
                  <a:ext cx="224343" cy="182054"/>
                  <a:chOff x="2977852" y="2595741"/>
                  <a:chExt cx="224343" cy="182054"/>
                </a:xfrm>
              </p:grpSpPr>
              <p:sp>
                <p:nvSpPr>
                  <p:cNvPr id="7844" name="Google Shape;7844;p72"/>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45" name="Google Shape;7845;p72"/>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grpSp>
          <p:nvGrpSpPr>
            <p:cNvPr id="7846" name="Google Shape;7846;p72"/>
            <p:cNvGrpSpPr/>
            <p:nvPr/>
          </p:nvGrpSpPr>
          <p:grpSpPr>
            <a:xfrm>
              <a:off x="2389399" y="3100241"/>
              <a:ext cx="812796" cy="296869"/>
              <a:chOff x="2389399" y="3100241"/>
              <a:chExt cx="812796" cy="296869"/>
            </a:xfrm>
          </p:grpSpPr>
          <p:grpSp>
            <p:nvGrpSpPr>
              <p:cNvPr id="7847" name="Google Shape;7847;p72"/>
              <p:cNvGrpSpPr/>
              <p:nvPr/>
            </p:nvGrpSpPr>
            <p:grpSpPr>
              <a:xfrm>
                <a:off x="2683630" y="3100241"/>
                <a:ext cx="224334" cy="296869"/>
                <a:chOff x="2683630" y="3100241"/>
                <a:chExt cx="224334" cy="296869"/>
              </a:xfrm>
            </p:grpSpPr>
            <p:grpSp>
              <p:nvGrpSpPr>
                <p:cNvPr id="7848" name="Google Shape;7848;p72"/>
                <p:cNvGrpSpPr/>
                <p:nvPr/>
              </p:nvGrpSpPr>
              <p:grpSpPr>
                <a:xfrm>
                  <a:off x="2788083" y="3100241"/>
                  <a:ext cx="15356" cy="98237"/>
                  <a:chOff x="2788083" y="3100241"/>
                  <a:chExt cx="15356" cy="98237"/>
                </a:xfrm>
              </p:grpSpPr>
              <p:sp>
                <p:nvSpPr>
                  <p:cNvPr id="7849" name="Google Shape;7849;p72"/>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50" name="Google Shape;7850;p72"/>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51" name="Google Shape;7851;p72"/>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52" name="Google Shape;7852;p72"/>
                <p:cNvGrpSpPr/>
                <p:nvPr/>
              </p:nvGrpSpPr>
              <p:grpSpPr>
                <a:xfrm>
                  <a:off x="2683630" y="3215065"/>
                  <a:ext cx="224334" cy="182045"/>
                  <a:chOff x="2683630" y="3215065"/>
                  <a:chExt cx="224334" cy="182045"/>
                </a:xfrm>
              </p:grpSpPr>
              <p:sp>
                <p:nvSpPr>
                  <p:cNvPr id="7853" name="Google Shape;7853;p72"/>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54" name="Google Shape;7854;p72"/>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855" name="Google Shape;7855;p72"/>
              <p:cNvGrpSpPr/>
              <p:nvPr/>
            </p:nvGrpSpPr>
            <p:grpSpPr>
              <a:xfrm>
                <a:off x="2389399" y="3100241"/>
                <a:ext cx="363638" cy="296869"/>
                <a:chOff x="2389399" y="3100241"/>
                <a:chExt cx="363638" cy="296869"/>
              </a:xfrm>
            </p:grpSpPr>
            <p:grpSp>
              <p:nvGrpSpPr>
                <p:cNvPr id="7856" name="Google Shape;7856;p72"/>
                <p:cNvGrpSpPr/>
                <p:nvPr/>
              </p:nvGrpSpPr>
              <p:grpSpPr>
                <a:xfrm>
                  <a:off x="2493852" y="3100241"/>
                  <a:ext cx="259185" cy="98237"/>
                  <a:chOff x="2493852" y="3100241"/>
                  <a:chExt cx="259185" cy="98237"/>
                </a:xfrm>
              </p:grpSpPr>
              <p:sp>
                <p:nvSpPr>
                  <p:cNvPr id="7857" name="Google Shape;7857;p72"/>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58" name="Google Shape;7858;p72"/>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59" name="Google Shape;7859;p72"/>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60" name="Google Shape;7860;p72"/>
                <p:cNvGrpSpPr/>
                <p:nvPr/>
              </p:nvGrpSpPr>
              <p:grpSpPr>
                <a:xfrm>
                  <a:off x="2389399" y="3215065"/>
                  <a:ext cx="224343" cy="182045"/>
                  <a:chOff x="2389399" y="3215065"/>
                  <a:chExt cx="224343" cy="182045"/>
                </a:xfrm>
              </p:grpSpPr>
              <p:sp>
                <p:nvSpPr>
                  <p:cNvPr id="7861" name="Google Shape;7861;p72"/>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62" name="Google Shape;7862;p72"/>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863" name="Google Shape;7863;p72"/>
              <p:cNvGrpSpPr/>
              <p:nvPr/>
            </p:nvGrpSpPr>
            <p:grpSpPr>
              <a:xfrm>
                <a:off x="2838475" y="3100241"/>
                <a:ext cx="363719" cy="296869"/>
                <a:chOff x="2838475" y="3100241"/>
                <a:chExt cx="363719" cy="296869"/>
              </a:xfrm>
            </p:grpSpPr>
            <p:grpSp>
              <p:nvGrpSpPr>
                <p:cNvPr id="7864" name="Google Shape;7864;p72"/>
                <p:cNvGrpSpPr/>
                <p:nvPr/>
              </p:nvGrpSpPr>
              <p:grpSpPr>
                <a:xfrm>
                  <a:off x="2838475" y="3100241"/>
                  <a:ext cx="259185" cy="98237"/>
                  <a:chOff x="2838475" y="3100241"/>
                  <a:chExt cx="259185" cy="98237"/>
                </a:xfrm>
              </p:grpSpPr>
              <p:sp>
                <p:nvSpPr>
                  <p:cNvPr id="7865" name="Google Shape;7865;p72"/>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66" name="Google Shape;7866;p72"/>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67" name="Google Shape;7867;p72"/>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68" name="Google Shape;7868;p72"/>
                <p:cNvGrpSpPr/>
                <p:nvPr/>
              </p:nvGrpSpPr>
              <p:grpSpPr>
                <a:xfrm>
                  <a:off x="2977852" y="3215065"/>
                  <a:ext cx="224343" cy="182045"/>
                  <a:chOff x="2977852" y="3215065"/>
                  <a:chExt cx="224343" cy="182045"/>
                </a:xfrm>
              </p:grpSpPr>
              <p:sp>
                <p:nvSpPr>
                  <p:cNvPr id="7869" name="Google Shape;7869;p72"/>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70" name="Google Shape;7870;p72"/>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grpSp>
      <p:sp>
        <p:nvSpPr>
          <p:cNvPr id="2" name="Google Shape;1529;p70">
            <a:extLst>
              <a:ext uri="{FF2B5EF4-FFF2-40B4-BE49-F238E27FC236}">
                <a16:creationId xmlns:a16="http://schemas.microsoft.com/office/drawing/2014/main" id="{D03457C8-C754-BFC2-65F4-21CC25EF9414}"/>
              </a:ext>
            </a:extLst>
          </p:cNvPr>
          <p:cNvSpPr txBox="1">
            <a:spLocks/>
          </p:cNvSpPr>
          <p:nvPr/>
        </p:nvSpPr>
        <p:spPr>
          <a:xfrm>
            <a:off x="807367" y="338341"/>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400" dirty="0">
                <a:solidFill>
                  <a:schemeClr val="tx1"/>
                </a:solidFill>
                <a:cs typeface="B Nazanin" panose="00000700000000000000" pitchFamily="2" charset="-78"/>
              </a:rPr>
              <a:t>انواع جدولها و نمودارها:</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7874"/>
        <p:cNvGrpSpPr/>
        <p:nvPr/>
      </p:nvGrpSpPr>
      <p:grpSpPr>
        <a:xfrm>
          <a:off x="0" y="0"/>
          <a:ext cx="0" cy="0"/>
          <a:chOff x="0" y="0"/>
          <a:chExt cx="0" cy="0"/>
        </a:xfrm>
      </p:grpSpPr>
      <p:grpSp>
        <p:nvGrpSpPr>
          <p:cNvPr id="7875" name="Google Shape;7875;p73"/>
          <p:cNvGrpSpPr/>
          <p:nvPr/>
        </p:nvGrpSpPr>
        <p:grpSpPr>
          <a:xfrm>
            <a:off x="936117" y="4207896"/>
            <a:ext cx="3187219" cy="1366400"/>
            <a:chOff x="728925" y="3296613"/>
            <a:chExt cx="2390414" cy="1024800"/>
          </a:xfrm>
        </p:grpSpPr>
        <p:grpSp>
          <p:nvGrpSpPr>
            <p:cNvPr id="7876" name="Google Shape;7876;p73"/>
            <p:cNvGrpSpPr/>
            <p:nvPr/>
          </p:nvGrpSpPr>
          <p:grpSpPr>
            <a:xfrm>
              <a:off x="728925" y="3619800"/>
              <a:ext cx="2390414" cy="500893"/>
              <a:chOff x="728925" y="3619800"/>
              <a:chExt cx="2390414" cy="500893"/>
            </a:xfrm>
          </p:grpSpPr>
          <p:sp>
            <p:nvSpPr>
              <p:cNvPr id="7877" name="Google Shape;7877;p73"/>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78" name="Google Shape;7878;p73"/>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grpSp>
        <p:grpSp>
          <p:nvGrpSpPr>
            <p:cNvPr id="7879" name="Google Shape;7879;p73"/>
            <p:cNvGrpSpPr/>
            <p:nvPr/>
          </p:nvGrpSpPr>
          <p:grpSpPr>
            <a:xfrm>
              <a:off x="1348050" y="3296613"/>
              <a:ext cx="1706152" cy="1024800"/>
              <a:chOff x="1348050" y="3296613"/>
              <a:chExt cx="1706152" cy="1024800"/>
            </a:xfrm>
          </p:grpSpPr>
          <p:sp>
            <p:nvSpPr>
              <p:cNvPr id="7880" name="Google Shape;7880;p73"/>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1" name="Google Shape;7881;p73"/>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2" name="Google Shape;7882;p73"/>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3" name="Google Shape;7883;p73"/>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4" name="Google Shape;7884;p73"/>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grpSp>
        <p:grpSp>
          <p:nvGrpSpPr>
            <p:cNvPr id="7885" name="Google Shape;7885;p73"/>
            <p:cNvGrpSpPr/>
            <p:nvPr/>
          </p:nvGrpSpPr>
          <p:grpSpPr>
            <a:xfrm>
              <a:off x="1455707" y="3654858"/>
              <a:ext cx="1491150" cy="417657"/>
              <a:chOff x="1455707" y="3654858"/>
              <a:chExt cx="1491150" cy="417657"/>
            </a:xfrm>
          </p:grpSpPr>
          <p:sp>
            <p:nvSpPr>
              <p:cNvPr id="7886" name="Google Shape;7886;p73"/>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87" name="Google Shape;7887;p73"/>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88" name="Google Shape;7888;p73"/>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89" name="Google Shape;7889;p73"/>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0" name="Google Shape;7890;p73"/>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1" name="Google Shape;7891;p73"/>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2" name="Google Shape;7892;p73"/>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3" name="Google Shape;7893;p73"/>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4" name="Google Shape;7894;p73"/>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5" name="Google Shape;7895;p73"/>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6" name="Google Shape;7896;p73"/>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7" name="Google Shape;7897;p73"/>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8" name="Google Shape;7898;p73"/>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9" name="Google Shape;7899;p73"/>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0" name="Google Shape;7900;p73"/>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1" name="Google Shape;7901;p73"/>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2" name="Google Shape;7902;p73"/>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3" name="Google Shape;7903;p73"/>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4" name="Google Shape;7904;p73"/>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5" name="Google Shape;7905;p73"/>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aphicFrame>
        <p:nvGraphicFramePr>
          <p:cNvPr id="7906" name="Google Shape;7906;p73"/>
          <p:cNvGraphicFramePr/>
          <p:nvPr/>
        </p:nvGraphicFramePr>
        <p:xfrm>
          <a:off x="7917049" y="2871779"/>
          <a:ext cx="3338800" cy="1158119"/>
        </p:xfrm>
        <a:graphic>
          <a:graphicData uri="http://schemas.openxmlformats.org/drawingml/2006/table">
            <a:tbl>
              <a:tblPr>
                <a:noFill/>
              </a:tblPr>
              <a:tblGrid>
                <a:gridCol w="834700">
                  <a:extLst>
                    <a:ext uri="{9D8B030D-6E8A-4147-A177-3AD203B41FA5}">
                      <a16:colId xmlns:a16="http://schemas.microsoft.com/office/drawing/2014/main" val="20000"/>
                    </a:ext>
                  </a:extLst>
                </a:gridCol>
                <a:gridCol w="834700">
                  <a:extLst>
                    <a:ext uri="{9D8B030D-6E8A-4147-A177-3AD203B41FA5}">
                      <a16:colId xmlns:a16="http://schemas.microsoft.com/office/drawing/2014/main" val="20001"/>
                    </a:ext>
                  </a:extLst>
                </a:gridCol>
                <a:gridCol w="834700">
                  <a:extLst>
                    <a:ext uri="{9D8B030D-6E8A-4147-A177-3AD203B41FA5}">
                      <a16:colId xmlns:a16="http://schemas.microsoft.com/office/drawing/2014/main" val="20002"/>
                    </a:ext>
                  </a:extLst>
                </a:gridCol>
                <a:gridCol w="834700">
                  <a:extLst>
                    <a:ext uri="{9D8B030D-6E8A-4147-A177-3AD203B41FA5}">
                      <a16:colId xmlns:a16="http://schemas.microsoft.com/office/drawing/2014/main" val="20003"/>
                    </a:ext>
                  </a:extLst>
                </a:gridCol>
              </a:tblGrid>
              <a:tr h="284440">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dirty="0">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7907" name="Google Shape;7907;p73"/>
          <p:cNvGrpSpPr/>
          <p:nvPr/>
        </p:nvGrpSpPr>
        <p:grpSpPr>
          <a:xfrm>
            <a:off x="947286" y="1308799"/>
            <a:ext cx="3195340" cy="1302003"/>
            <a:chOff x="749309" y="1112739"/>
            <a:chExt cx="2371603" cy="976502"/>
          </a:xfrm>
        </p:grpSpPr>
        <p:grpSp>
          <p:nvGrpSpPr>
            <p:cNvPr id="7908" name="Google Shape;7908;p73"/>
            <p:cNvGrpSpPr/>
            <p:nvPr/>
          </p:nvGrpSpPr>
          <p:grpSpPr>
            <a:xfrm>
              <a:off x="1092126" y="1112739"/>
              <a:ext cx="2028786" cy="975464"/>
              <a:chOff x="1092126" y="1112739"/>
              <a:chExt cx="2028786" cy="975464"/>
            </a:xfrm>
          </p:grpSpPr>
          <p:sp>
            <p:nvSpPr>
              <p:cNvPr id="7909" name="Google Shape;7909;p73"/>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0" name="Google Shape;7910;p73"/>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1" name="Google Shape;7911;p73"/>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2" name="Google Shape;7912;p73"/>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3" name="Google Shape;7913;p73"/>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4" name="Google Shape;7914;p73"/>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5" name="Google Shape;7915;p73"/>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6" name="Google Shape;7916;p73"/>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7" name="Google Shape;7917;p73"/>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8" name="Google Shape;7918;p73"/>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9" name="Google Shape;7919;p73"/>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0" name="Google Shape;7920;p73"/>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1" name="Google Shape;7921;p73"/>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2" name="Google Shape;7922;p73"/>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3" name="Google Shape;7923;p73"/>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4" name="Google Shape;7924;p73"/>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5" name="Google Shape;7925;p73"/>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6" name="Google Shape;7926;p73"/>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7" name="Google Shape;7927;p73"/>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8" name="Google Shape;7928;p73"/>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9" name="Google Shape;7929;p73"/>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0" name="Google Shape;7930;p73"/>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1" name="Google Shape;7931;p73"/>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2" name="Google Shape;7932;p73"/>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33" name="Google Shape;7933;p73"/>
            <p:cNvGrpSpPr/>
            <p:nvPr/>
          </p:nvGrpSpPr>
          <p:grpSpPr>
            <a:xfrm>
              <a:off x="749309" y="1112739"/>
              <a:ext cx="314700" cy="975464"/>
              <a:chOff x="749309" y="1112739"/>
              <a:chExt cx="314700" cy="975464"/>
            </a:xfrm>
          </p:grpSpPr>
          <p:sp>
            <p:nvSpPr>
              <p:cNvPr id="7934" name="Google Shape;7934;p73"/>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5" name="Google Shape;7935;p73"/>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6" name="Google Shape;7936;p73"/>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7" name="Google Shape;7937;p73"/>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7938" name="Google Shape;7938;p73"/>
            <p:cNvSpPr/>
            <p:nvPr/>
          </p:nvSpPr>
          <p:spPr>
            <a:xfrm>
              <a:off x="1434877" y="1258345"/>
              <a:ext cx="1685700" cy="78600"/>
            </a:xfrm>
            <a:prstGeom prst="rect">
              <a:avLst/>
            </a:prstGeom>
            <a:solidFill>
              <a:srgbClr val="7994A9"/>
            </a:solidFill>
            <a:ln>
              <a:noFill/>
            </a:ln>
          </p:spPr>
          <p:txBody>
            <a:bodyPr spcFirstLastPara="1" wrap="square" lIns="121900" tIns="121900" rIns="121900" bIns="121900" anchor="ctr" anchorCtr="0">
              <a:noAutofit/>
            </a:bodyPr>
            <a:lstStyle/>
            <a:p>
              <a:endParaRPr sz="2400"/>
            </a:p>
          </p:txBody>
        </p:sp>
        <p:sp>
          <p:nvSpPr>
            <p:cNvPr id="7939" name="Google Shape;7939;p73"/>
            <p:cNvSpPr/>
            <p:nvPr/>
          </p:nvSpPr>
          <p:spPr>
            <a:xfrm>
              <a:off x="1777683" y="2010641"/>
              <a:ext cx="1000200" cy="78600"/>
            </a:xfrm>
            <a:prstGeom prst="rect">
              <a:avLst/>
            </a:prstGeom>
            <a:solidFill>
              <a:srgbClr val="7994A9"/>
            </a:solidFill>
            <a:ln>
              <a:noFill/>
            </a:ln>
          </p:spPr>
          <p:txBody>
            <a:bodyPr spcFirstLastPara="1" wrap="square" lIns="121900" tIns="121900" rIns="121900" bIns="121900" anchor="ctr" anchorCtr="0">
              <a:noAutofit/>
            </a:bodyPr>
            <a:lstStyle/>
            <a:p>
              <a:endParaRPr sz="2400"/>
            </a:p>
          </p:txBody>
        </p:sp>
        <p:sp>
          <p:nvSpPr>
            <p:cNvPr id="7940" name="Google Shape;7940;p73"/>
            <p:cNvSpPr/>
            <p:nvPr/>
          </p:nvSpPr>
          <p:spPr>
            <a:xfrm>
              <a:off x="1092070" y="1759876"/>
              <a:ext cx="657600" cy="78600"/>
            </a:xfrm>
            <a:prstGeom prst="rect">
              <a:avLst/>
            </a:prstGeom>
            <a:solidFill>
              <a:srgbClr val="7994A9"/>
            </a:solidFill>
            <a:ln>
              <a:noFill/>
            </a:ln>
          </p:spPr>
          <p:txBody>
            <a:bodyPr spcFirstLastPara="1" wrap="square" lIns="121900" tIns="121900" rIns="121900" bIns="121900" anchor="ctr" anchorCtr="0">
              <a:noAutofit/>
            </a:bodyPr>
            <a:lstStyle/>
            <a:p>
              <a:endParaRPr sz="2400"/>
            </a:p>
          </p:txBody>
        </p:sp>
        <p:sp>
          <p:nvSpPr>
            <p:cNvPr id="7941" name="Google Shape;7941;p73"/>
            <p:cNvSpPr/>
            <p:nvPr/>
          </p:nvSpPr>
          <p:spPr>
            <a:xfrm>
              <a:off x="2463277" y="1759876"/>
              <a:ext cx="657600" cy="78600"/>
            </a:xfrm>
            <a:prstGeom prst="rect">
              <a:avLst/>
            </a:prstGeom>
            <a:solidFill>
              <a:srgbClr val="7994A9"/>
            </a:solidFill>
            <a:ln>
              <a:noFill/>
            </a:ln>
          </p:spPr>
          <p:txBody>
            <a:bodyPr spcFirstLastPara="1" wrap="square" lIns="121900" tIns="121900" rIns="121900" bIns="121900" anchor="ctr" anchorCtr="0">
              <a:noAutofit/>
            </a:bodyPr>
            <a:lstStyle/>
            <a:p>
              <a:endParaRPr sz="2400"/>
            </a:p>
          </p:txBody>
        </p:sp>
      </p:grpSp>
      <p:graphicFrame>
        <p:nvGraphicFramePr>
          <p:cNvPr id="7942" name="Google Shape;7942;p73"/>
          <p:cNvGraphicFramePr/>
          <p:nvPr/>
        </p:nvGraphicFramePr>
        <p:xfrm>
          <a:off x="7917083" y="1308779"/>
          <a:ext cx="3338800" cy="1302000"/>
        </p:xfrm>
        <a:graphic>
          <a:graphicData uri="http://schemas.openxmlformats.org/drawingml/2006/table">
            <a:tbl>
              <a:tblPr>
                <a:noFill/>
              </a:tblPr>
              <a:tblGrid>
                <a:gridCol w="834700">
                  <a:extLst>
                    <a:ext uri="{9D8B030D-6E8A-4147-A177-3AD203B41FA5}">
                      <a16:colId xmlns:a16="http://schemas.microsoft.com/office/drawing/2014/main" val="20000"/>
                    </a:ext>
                  </a:extLst>
                </a:gridCol>
                <a:gridCol w="834700">
                  <a:extLst>
                    <a:ext uri="{9D8B030D-6E8A-4147-A177-3AD203B41FA5}">
                      <a16:colId xmlns:a16="http://schemas.microsoft.com/office/drawing/2014/main" val="20001"/>
                    </a:ext>
                  </a:extLst>
                </a:gridCol>
                <a:gridCol w="834700">
                  <a:extLst>
                    <a:ext uri="{9D8B030D-6E8A-4147-A177-3AD203B41FA5}">
                      <a16:colId xmlns:a16="http://schemas.microsoft.com/office/drawing/2014/main" val="20002"/>
                    </a:ext>
                  </a:extLst>
                </a:gridCol>
                <a:gridCol w="834700">
                  <a:extLst>
                    <a:ext uri="{9D8B030D-6E8A-4147-A177-3AD203B41FA5}">
                      <a16:colId xmlns:a16="http://schemas.microsoft.com/office/drawing/2014/main" val="20003"/>
                    </a:ext>
                  </a:extLst>
                </a:gridCol>
              </a:tblGrid>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943" name="Google Shape;7943;p73"/>
          <p:cNvGraphicFramePr/>
          <p:nvPr/>
        </p:nvGraphicFramePr>
        <p:xfrm>
          <a:off x="4478233" y="2871779"/>
          <a:ext cx="3151200" cy="1158099"/>
        </p:xfrm>
        <a:graphic>
          <a:graphicData uri="http://schemas.openxmlformats.org/drawingml/2006/table">
            <a:tbl>
              <a:tblPr>
                <a:noFill/>
              </a:tblPr>
              <a:tblGrid>
                <a:gridCol w="787800">
                  <a:extLst>
                    <a:ext uri="{9D8B030D-6E8A-4147-A177-3AD203B41FA5}">
                      <a16:colId xmlns:a16="http://schemas.microsoft.com/office/drawing/2014/main" val="20000"/>
                    </a:ext>
                  </a:extLst>
                </a:gridCol>
                <a:gridCol w="787800">
                  <a:extLst>
                    <a:ext uri="{9D8B030D-6E8A-4147-A177-3AD203B41FA5}">
                      <a16:colId xmlns:a16="http://schemas.microsoft.com/office/drawing/2014/main" val="20001"/>
                    </a:ext>
                  </a:extLst>
                </a:gridCol>
                <a:gridCol w="787800">
                  <a:extLst>
                    <a:ext uri="{9D8B030D-6E8A-4147-A177-3AD203B41FA5}">
                      <a16:colId xmlns:a16="http://schemas.microsoft.com/office/drawing/2014/main" val="20002"/>
                    </a:ext>
                  </a:extLst>
                </a:gridCol>
                <a:gridCol w="787800">
                  <a:extLst>
                    <a:ext uri="{9D8B030D-6E8A-4147-A177-3AD203B41FA5}">
                      <a16:colId xmlns:a16="http://schemas.microsoft.com/office/drawing/2014/main" val="20003"/>
                    </a:ext>
                  </a:extLst>
                </a:gridCol>
              </a:tblGrid>
              <a:tr h="386033">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386033">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86033">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44" name="Google Shape;7944;p73"/>
          <p:cNvGrpSpPr/>
          <p:nvPr/>
        </p:nvGrpSpPr>
        <p:grpSpPr>
          <a:xfrm>
            <a:off x="4480882" y="4193060"/>
            <a:ext cx="3151169" cy="1396083"/>
            <a:chOff x="3358399" y="3285485"/>
            <a:chExt cx="2363377" cy="1047062"/>
          </a:xfrm>
        </p:grpSpPr>
        <p:grpSp>
          <p:nvGrpSpPr>
            <p:cNvPr id="7945" name="Google Shape;7945;p73"/>
            <p:cNvGrpSpPr/>
            <p:nvPr/>
          </p:nvGrpSpPr>
          <p:grpSpPr>
            <a:xfrm>
              <a:off x="3358412" y="3285485"/>
              <a:ext cx="2363244" cy="139500"/>
              <a:chOff x="3358412" y="3285485"/>
              <a:chExt cx="2363244" cy="139500"/>
            </a:xfrm>
          </p:grpSpPr>
          <p:sp>
            <p:nvSpPr>
              <p:cNvPr id="7946" name="Google Shape;7946;p73"/>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47" name="Google Shape;7947;p73"/>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48" name="Google Shape;7948;p73"/>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49" name="Google Shape;7949;p73"/>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0" name="Google Shape;7950;p73"/>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51" name="Google Shape;7951;p73"/>
            <p:cNvGrpSpPr/>
            <p:nvPr/>
          </p:nvGrpSpPr>
          <p:grpSpPr>
            <a:xfrm>
              <a:off x="3358412" y="3466996"/>
              <a:ext cx="2363244" cy="139500"/>
              <a:chOff x="3358412" y="3466996"/>
              <a:chExt cx="2363244" cy="139500"/>
            </a:xfrm>
          </p:grpSpPr>
          <p:sp>
            <p:nvSpPr>
              <p:cNvPr id="7952" name="Google Shape;7952;p73"/>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3" name="Google Shape;7953;p73"/>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4" name="Google Shape;7954;p73"/>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5" name="Google Shape;7955;p73"/>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6" name="Google Shape;7956;p73"/>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57" name="Google Shape;7957;p73"/>
            <p:cNvGrpSpPr/>
            <p:nvPr/>
          </p:nvGrpSpPr>
          <p:grpSpPr>
            <a:xfrm>
              <a:off x="3358412" y="3648507"/>
              <a:ext cx="2363244" cy="139500"/>
              <a:chOff x="3358412" y="3648507"/>
              <a:chExt cx="2363244" cy="139500"/>
            </a:xfrm>
          </p:grpSpPr>
          <p:sp>
            <p:nvSpPr>
              <p:cNvPr id="7958" name="Google Shape;7958;p73"/>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9" name="Google Shape;7959;p73"/>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0" name="Google Shape;7960;p73"/>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1" name="Google Shape;7961;p73"/>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2" name="Google Shape;7962;p73"/>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63" name="Google Shape;7963;p73"/>
            <p:cNvGrpSpPr/>
            <p:nvPr/>
          </p:nvGrpSpPr>
          <p:grpSpPr>
            <a:xfrm>
              <a:off x="3358412" y="3830018"/>
              <a:ext cx="2363244" cy="139500"/>
              <a:chOff x="3358412" y="3830018"/>
              <a:chExt cx="2363244" cy="139500"/>
            </a:xfrm>
          </p:grpSpPr>
          <p:sp>
            <p:nvSpPr>
              <p:cNvPr id="7964" name="Google Shape;7964;p73"/>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5" name="Google Shape;7965;p73"/>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6" name="Google Shape;7966;p73"/>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7" name="Google Shape;7967;p73"/>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8" name="Google Shape;7968;p73"/>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69" name="Google Shape;7969;p73"/>
            <p:cNvGrpSpPr/>
            <p:nvPr/>
          </p:nvGrpSpPr>
          <p:grpSpPr>
            <a:xfrm>
              <a:off x="3358399" y="4011514"/>
              <a:ext cx="2363377" cy="139537"/>
              <a:chOff x="3294800" y="4134603"/>
              <a:chExt cx="2638876" cy="152400"/>
            </a:xfrm>
          </p:grpSpPr>
          <p:sp>
            <p:nvSpPr>
              <p:cNvPr id="7970" name="Google Shape;7970;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1" name="Google Shape;7971;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2" name="Google Shape;7972;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3" name="Google Shape;7973;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4" name="Google Shape;7974;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75" name="Google Shape;7975;p73"/>
            <p:cNvGrpSpPr/>
            <p:nvPr/>
          </p:nvGrpSpPr>
          <p:grpSpPr>
            <a:xfrm>
              <a:off x="3358399" y="4193010"/>
              <a:ext cx="2363377" cy="139537"/>
              <a:chOff x="3294800" y="4134603"/>
              <a:chExt cx="2638876" cy="152400"/>
            </a:xfrm>
          </p:grpSpPr>
          <p:sp>
            <p:nvSpPr>
              <p:cNvPr id="7976" name="Google Shape;7976;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7" name="Google Shape;7977;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8" name="Google Shape;7978;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9" name="Google Shape;7979;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80" name="Google Shape;7980;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aphicFrame>
        <p:nvGraphicFramePr>
          <p:cNvPr id="7981" name="Google Shape;7981;p73"/>
          <p:cNvGraphicFramePr/>
          <p:nvPr/>
        </p:nvGraphicFramePr>
        <p:xfrm>
          <a:off x="948618" y="2871779"/>
          <a:ext cx="3159732" cy="1185801"/>
        </p:xfrm>
        <a:graphic>
          <a:graphicData uri="http://schemas.openxmlformats.org/drawingml/2006/table">
            <a:tbl>
              <a:tblPr>
                <a:noFill/>
              </a:tblPr>
              <a:tblGrid>
                <a:gridCol w="789933">
                  <a:extLst>
                    <a:ext uri="{9D8B030D-6E8A-4147-A177-3AD203B41FA5}">
                      <a16:colId xmlns:a16="http://schemas.microsoft.com/office/drawing/2014/main" val="20000"/>
                    </a:ext>
                  </a:extLst>
                </a:gridCol>
                <a:gridCol w="789933">
                  <a:extLst>
                    <a:ext uri="{9D8B030D-6E8A-4147-A177-3AD203B41FA5}">
                      <a16:colId xmlns:a16="http://schemas.microsoft.com/office/drawing/2014/main" val="20001"/>
                    </a:ext>
                  </a:extLst>
                </a:gridCol>
                <a:gridCol w="789933">
                  <a:extLst>
                    <a:ext uri="{9D8B030D-6E8A-4147-A177-3AD203B41FA5}">
                      <a16:colId xmlns:a16="http://schemas.microsoft.com/office/drawing/2014/main" val="20002"/>
                    </a:ext>
                  </a:extLst>
                </a:gridCol>
                <a:gridCol w="789933">
                  <a:extLst>
                    <a:ext uri="{9D8B030D-6E8A-4147-A177-3AD203B41FA5}">
                      <a16:colId xmlns:a16="http://schemas.microsoft.com/office/drawing/2014/main" val="20003"/>
                    </a:ext>
                  </a:extLst>
                </a:gridCol>
              </a:tblGrid>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82" name="Google Shape;7982;p73"/>
          <p:cNvGrpSpPr/>
          <p:nvPr/>
        </p:nvGrpSpPr>
        <p:grpSpPr>
          <a:xfrm>
            <a:off x="5548177" y="3410199"/>
            <a:ext cx="1736127" cy="81279"/>
            <a:chOff x="3558802" y="4011427"/>
            <a:chExt cx="1866000" cy="111300"/>
          </a:xfrm>
        </p:grpSpPr>
        <p:sp>
          <p:nvSpPr>
            <p:cNvPr id="7983" name="Google Shape;7983;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84" name="Google Shape;7984;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7985" name="Google Shape;7985;p73"/>
          <p:cNvGrpSpPr/>
          <p:nvPr/>
        </p:nvGrpSpPr>
        <p:grpSpPr>
          <a:xfrm>
            <a:off x="6275493" y="3786411"/>
            <a:ext cx="1219120" cy="81279"/>
            <a:chOff x="3558802" y="4011427"/>
            <a:chExt cx="1866000" cy="111300"/>
          </a:xfrm>
        </p:grpSpPr>
        <p:sp>
          <p:nvSpPr>
            <p:cNvPr id="7986" name="Google Shape;7986;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87" name="Google Shape;7987;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7988" name="Google Shape;7988;p73"/>
          <p:cNvGrpSpPr/>
          <p:nvPr/>
        </p:nvGrpSpPr>
        <p:grpSpPr>
          <a:xfrm>
            <a:off x="7828559" y="4223475"/>
            <a:ext cx="3363823" cy="1335272"/>
            <a:chOff x="1904318" y="789980"/>
            <a:chExt cx="1489472" cy="606868"/>
          </a:xfrm>
        </p:grpSpPr>
        <p:cxnSp>
          <p:nvCxnSpPr>
            <p:cNvPr id="7989" name="Google Shape;7989;p73"/>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0" name="Google Shape;7990;p73"/>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1" name="Google Shape;7991;p73"/>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7992" name="Google Shape;7992;p73"/>
            <p:cNvSpPr txBox="1"/>
            <p:nvPr/>
          </p:nvSpPr>
          <p:spPr>
            <a:xfrm flipH="1">
              <a:off x="2109710"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t>JANUARY</a:t>
              </a:r>
              <a:endParaRPr sz="533"/>
            </a:p>
          </p:txBody>
        </p:sp>
        <p:sp>
          <p:nvSpPr>
            <p:cNvPr id="7993" name="Google Shape;7993;p73"/>
            <p:cNvSpPr txBox="1"/>
            <p:nvPr/>
          </p:nvSpPr>
          <p:spPr>
            <a:xfrm flipH="1">
              <a:off x="2434275" y="789980"/>
              <a:ext cx="2892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t>FEBRUARY</a:t>
              </a:r>
              <a:endParaRPr sz="533"/>
            </a:p>
          </p:txBody>
        </p:sp>
        <p:sp>
          <p:nvSpPr>
            <p:cNvPr id="7994" name="Google Shape;7994;p73"/>
            <p:cNvSpPr txBox="1"/>
            <p:nvPr/>
          </p:nvSpPr>
          <p:spPr>
            <a:xfrm flipH="1">
              <a:off x="2781049"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t>MARCH</a:t>
              </a:r>
              <a:endParaRPr sz="533"/>
            </a:p>
          </p:txBody>
        </p:sp>
        <p:sp>
          <p:nvSpPr>
            <p:cNvPr id="7995" name="Google Shape;7995;p73"/>
            <p:cNvSpPr txBox="1"/>
            <p:nvPr/>
          </p:nvSpPr>
          <p:spPr>
            <a:xfrm flipH="1">
              <a:off x="3112690"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t>APRIL</a:t>
              </a:r>
              <a:endParaRPr sz="533"/>
            </a:p>
          </p:txBody>
        </p:sp>
        <p:sp>
          <p:nvSpPr>
            <p:cNvPr id="7996" name="Google Shape;7996;p73"/>
            <p:cNvSpPr/>
            <p:nvPr/>
          </p:nvSpPr>
          <p:spPr>
            <a:xfrm>
              <a:off x="2105681" y="964326"/>
              <a:ext cx="289200" cy="42600"/>
            </a:xfrm>
            <a:prstGeom prst="rect">
              <a:avLst/>
            </a:prstGeom>
            <a:solidFill>
              <a:srgbClr val="869FB2"/>
            </a:solidFill>
            <a:ln>
              <a:noFill/>
            </a:ln>
          </p:spPr>
          <p:txBody>
            <a:bodyPr spcFirstLastPara="1" wrap="square" lIns="121900" tIns="121900" rIns="121900" bIns="121900" anchor="ctr" anchorCtr="0">
              <a:noAutofit/>
            </a:bodyPr>
            <a:lstStyle/>
            <a:p>
              <a:endParaRPr sz="2400"/>
            </a:p>
          </p:txBody>
        </p:sp>
        <p:sp>
          <p:nvSpPr>
            <p:cNvPr id="7997" name="Google Shape;7997;p73"/>
            <p:cNvSpPr/>
            <p:nvPr/>
          </p:nvSpPr>
          <p:spPr>
            <a:xfrm>
              <a:off x="2109515" y="1159286"/>
              <a:ext cx="280200" cy="42600"/>
            </a:xfrm>
            <a:prstGeom prst="rect">
              <a:avLst/>
            </a:prstGeom>
            <a:solidFill>
              <a:srgbClr val="EEEEEE"/>
            </a:solidFill>
            <a:ln>
              <a:noFill/>
            </a:ln>
          </p:spPr>
          <p:txBody>
            <a:bodyPr spcFirstLastPara="1" wrap="square" lIns="121900" tIns="121900" rIns="121900" bIns="121900" anchor="ctr" anchorCtr="0">
              <a:noAutofit/>
            </a:bodyPr>
            <a:lstStyle/>
            <a:p>
              <a:endParaRPr sz="2400"/>
            </a:p>
          </p:txBody>
        </p:sp>
        <p:sp>
          <p:nvSpPr>
            <p:cNvPr id="7998" name="Google Shape;7998;p73"/>
            <p:cNvSpPr/>
            <p:nvPr/>
          </p:nvSpPr>
          <p:spPr>
            <a:xfrm>
              <a:off x="2753389" y="1353677"/>
              <a:ext cx="325500" cy="42600"/>
            </a:xfrm>
            <a:prstGeom prst="rect">
              <a:avLst/>
            </a:prstGeom>
            <a:solidFill>
              <a:srgbClr val="E3E9ED"/>
            </a:solidFill>
            <a:ln>
              <a:noFill/>
            </a:ln>
          </p:spPr>
          <p:txBody>
            <a:bodyPr spcFirstLastPara="1" wrap="square" lIns="121900" tIns="121900" rIns="121900" bIns="121900" anchor="ctr" anchorCtr="0">
              <a:noAutofit/>
            </a:bodyPr>
            <a:lstStyle/>
            <a:p>
              <a:endParaRPr sz="2400"/>
            </a:p>
          </p:txBody>
        </p:sp>
        <p:sp>
          <p:nvSpPr>
            <p:cNvPr id="7999" name="Google Shape;7999;p73"/>
            <p:cNvSpPr/>
            <p:nvPr/>
          </p:nvSpPr>
          <p:spPr>
            <a:xfrm>
              <a:off x="2105681" y="1159287"/>
              <a:ext cx="289200" cy="42600"/>
            </a:xfrm>
            <a:prstGeom prst="rect">
              <a:avLst/>
            </a:prstGeom>
            <a:solidFill>
              <a:srgbClr val="E3E9ED"/>
            </a:solidFill>
            <a:ln>
              <a:noFill/>
            </a:ln>
          </p:spPr>
          <p:txBody>
            <a:bodyPr spcFirstLastPara="1" wrap="square" lIns="121900" tIns="121900" rIns="121900" bIns="121900" anchor="ctr" anchorCtr="0">
              <a:noAutofit/>
            </a:bodyPr>
            <a:lstStyle/>
            <a:p>
              <a:endParaRPr sz="2400"/>
            </a:p>
          </p:txBody>
        </p:sp>
        <p:sp>
          <p:nvSpPr>
            <p:cNvPr id="8000" name="Google Shape;8000;p73"/>
            <p:cNvSpPr/>
            <p:nvPr/>
          </p:nvSpPr>
          <p:spPr>
            <a:xfrm>
              <a:off x="2412005" y="1354248"/>
              <a:ext cx="325500" cy="42600"/>
            </a:xfrm>
            <a:prstGeom prst="rect">
              <a:avLst/>
            </a:prstGeom>
            <a:solidFill>
              <a:srgbClr val="E3E9ED"/>
            </a:solidFill>
            <a:ln>
              <a:noFill/>
            </a:ln>
          </p:spPr>
          <p:txBody>
            <a:bodyPr spcFirstLastPara="1" wrap="square" lIns="121900" tIns="121900" rIns="121900" bIns="121900" anchor="ctr" anchorCtr="0">
              <a:noAutofit/>
            </a:bodyPr>
            <a:lstStyle/>
            <a:p>
              <a:endParaRPr sz="2400"/>
            </a:p>
          </p:txBody>
        </p:sp>
        <p:sp>
          <p:nvSpPr>
            <p:cNvPr id="8001" name="Google Shape;8001;p73"/>
            <p:cNvSpPr/>
            <p:nvPr/>
          </p:nvSpPr>
          <p:spPr>
            <a:xfrm>
              <a:off x="2410087" y="964961"/>
              <a:ext cx="325500" cy="42600"/>
            </a:xfrm>
            <a:prstGeom prst="rect">
              <a:avLst/>
            </a:prstGeom>
            <a:solidFill>
              <a:srgbClr val="869FB2"/>
            </a:solidFill>
            <a:ln>
              <a:noFill/>
            </a:ln>
          </p:spPr>
          <p:txBody>
            <a:bodyPr spcFirstLastPara="1" wrap="square" lIns="121900" tIns="121900" rIns="121900" bIns="121900" anchor="ctr" anchorCtr="0">
              <a:noAutofit/>
            </a:bodyPr>
            <a:lstStyle/>
            <a:p>
              <a:endParaRPr sz="2400"/>
            </a:p>
          </p:txBody>
        </p:sp>
        <p:sp>
          <p:nvSpPr>
            <p:cNvPr id="8002" name="Google Shape;8002;p73"/>
            <p:cNvSpPr txBox="1"/>
            <p:nvPr/>
          </p:nvSpPr>
          <p:spPr>
            <a:xfrm flipH="1">
              <a:off x="1906114" y="918164"/>
              <a:ext cx="203400" cy="106500"/>
            </a:xfrm>
            <a:prstGeom prst="rect">
              <a:avLst/>
            </a:prstGeom>
            <a:noFill/>
            <a:ln>
              <a:noFill/>
            </a:ln>
          </p:spPr>
          <p:txBody>
            <a:bodyPr spcFirstLastPara="1" wrap="square" lIns="0" tIns="121900" rIns="0" bIns="121900" anchor="t" anchorCtr="0">
              <a:noAutofit/>
            </a:bodyPr>
            <a:lstStyle/>
            <a:p>
              <a:pPr>
                <a:spcAft>
                  <a:spcPts val="2133"/>
                </a:spcAft>
              </a:pPr>
              <a:r>
                <a:rPr lang="en" sz="533"/>
                <a:t>PHASE 1</a:t>
              </a:r>
              <a:endParaRPr sz="533"/>
            </a:p>
          </p:txBody>
        </p:sp>
        <p:sp>
          <p:nvSpPr>
            <p:cNvPr id="8003" name="Google Shape;8003;p73"/>
            <p:cNvSpPr txBox="1"/>
            <p:nvPr/>
          </p:nvSpPr>
          <p:spPr>
            <a:xfrm flipH="1">
              <a:off x="1904318" y="1113390"/>
              <a:ext cx="205200" cy="91200"/>
            </a:xfrm>
            <a:prstGeom prst="rect">
              <a:avLst/>
            </a:prstGeom>
            <a:noFill/>
            <a:ln>
              <a:noFill/>
            </a:ln>
          </p:spPr>
          <p:txBody>
            <a:bodyPr spcFirstLastPara="1" wrap="square" lIns="0" tIns="121900" rIns="0" bIns="121900" anchor="t" anchorCtr="0">
              <a:noAutofit/>
            </a:bodyPr>
            <a:lstStyle/>
            <a:p>
              <a:pPr>
                <a:lnSpc>
                  <a:spcPct val="115000"/>
                </a:lnSpc>
                <a:spcAft>
                  <a:spcPts val="2133"/>
                </a:spcAft>
              </a:pPr>
              <a:r>
                <a:rPr lang="en" sz="533"/>
                <a:t>Task 1</a:t>
              </a:r>
              <a:endParaRPr sz="533"/>
            </a:p>
          </p:txBody>
        </p:sp>
        <p:sp>
          <p:nvSpPr>
            <p:cNvPr id="8004" name="Google Shape;8004;p73"/>
            <p:cNvSpPr txBox="1"/>
            <p:nvPr/>
          </p:nvSpPr>
          <p:spPr>
            <a:xfrm flipH="1">
              <a:off x="1906118" y="1304527"/>
              <a:ext cx="203400" cy="91200"/>
            </a:xfrm>
            <a:prstGeom prst="rect">
              <a:avLst/>
            </a:prstGeom>
            <a:noFill/>
            <a:ln>
              <a:noFill/>
            </a:ln>
          </p:spPr>
          <p:txBody>
            <a:bodyPr spcFirstLastPara="1" wrap="square" lIns="0" tIns="121900" rIns="0" bIns="121900" anchor="t" anchorCtr="0">
              <a:noAutofit/>
            </a:bodyPr>
            <a:lstStyle/>
            <a:p>
              <a:pPr>
                <a:lnSpc>
                  <a:spcPct val="115000"/>
                </a:lnSpc>
                <a:spcAft>
                  <a:spcPts val="2133"/>
                </a:spcAft>
              </a:pPr>
              <a:r>
                <a:rPr lang="en" sz="533"/>
                <a:t>Task 2</a:t>
              </a:r>
              <a:endParaRPr sz="533"/>
            </a:p>
          </p:txBody>
        </p:sp>
        <p:sp>
          <p:nvSpPr>
            <p:cNvPr id="8005" name="Google Shape;8005;p73"/>
            <p:cNvSpPr/>
            <p:nvPr/>
          </p:nvSpPr>
          <p:spPr>
            <a:xfrm>
              <a:off x="2750975" y="964961"/>
              <a:ext cx="325500" cy="42600"/>
            </a:xfrm>
            <a:prstGeom prst="rect">
              <a:avLst/>
            </a:prstGeom>
            <a:solidFill>
              <a:srgbClr val="869FB2"/>
            </a:solidFill>
            <a:ln>
              <a:noFill/>
            </a:ln>
          </p:spPr>
          <p:txBody>
            <a:bodyPr spcFirstLastPara="1" wrap="square" lIns="121900" tIns="121900" rIns="121900" bIns="121900" anchor="ctr" anchorCtr="0">
              <a:noAutofit/>
            </a:bodyPr>
            <a:lstStyle/>
            <a:p>
              <a:endParaRPr sz="2400"/>
            </a:p>
          </p:txBody>
        </p:sp>
      </p:grpSp>
      <p:grpSp>
        <p:nvGrpSpPr>
          <p:cNvPr id="8006" name="Google Shape;8006;p73"/>
          <p:cNvGrpSpPr/>
          <p:nvPr/>
        </p:nvGrpSpPr>
        <p:grpSpPr>
          <a:xfrm>
            <a:off x="4474433" y="1268857"/>
            <a:ext cx="3151191" cy="1341153"/>
            <a:chOff x="3292400" y="1193188"/>
            <a:chExt cx="2615240" cy="1131075"/>
          </a:xfrm>
        </p:grpSpPr>
        <p:sp>
          <p:nvSpPr>
            <p:cNvPr id="8007" name="Google Shape;8007;p73"/>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121900" tIns="121900" rIns="121900" bIns="121900" anchor="ctr" anchorCtr="0">
              <a:noAutofit/>
            </a:bodyPr>
            <a:lstStyle/>
            <a:p>
              <a:endParaRPr sz="533"/>
            </a:p>
          </p:txBody>
        </p:sp>
        <p:sp>
          <p:nvSpPr>
            <p:cNvPr id="8008" name="Google Shape;8008;p73"/>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533"/>
            </a:p>
          </p:txBody>
        </p:sp>
        <p:sp>
          <p:nvSpPr>
            <p:cNvPr id="8009" name="Google Shape;8009;p73"/>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algn="ctr">
                <a:spcAft>
                  <a:spcPts val="2133"/>
                </a:spcAft>
              </a:pPr>
              <a:r>
                <a:rPr lang="en" sz="533"/>
                <a:t>JANUARY</a:t>
              </a:r>
              <a:endParaRPr sz="533"/>
            </a:p>
          </p:txBody>
        </p:sp>
        <p:sp>
          <p:nvSpPr>
            <p:cNvPr id="8010" name="Google Shape;8010;p73"/>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algn="ctr">
                <a:spcAft>
                  <a:spcPts val="2133"/>
                </a:spcAft>
              </a:pPr>
              <a:r>
                <a:rPr lang="en" sz="533"/>
                <a:t>FEBRUARY</a:t>
              </a:r>
              <a:endParaRPr sz="533"/>
            </a:p>
          </p:txBody>
        </p:sp>
        <p:sp>
          <p:nvSpPr>
            <p:cNvPr id="8011" name="Google Shape;8011;p73"/>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algn="ctr">
                <a:spcAft>
                  <a:spcPts val="2133"/>
                </a:spcAft>
              </a:pPr>
              <a:r>
                <a:rPr lang="en" sz="533"/>
                <a:t>MARCH</a:t>
              </a:r>
              <a:endParaRPr sz="533"/>
            </a:p>
          </p:txBody>
        </p:sp>
        <p:sp>
          <p:nvSpPr>
            <p:cNvPr id="8012" name="Google Shape;8012;p73"/>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t>APRIL</a:t>
              </a:r>
              <a:endParaRPr sz="533"/>
            </a:p>
          </p:txBody>
        </p:sp>
        <p:sp>
          <p:nvSpPr>
            <p:cNvPr id="8013" name="Google Shape;8013;p73"/>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t>MAY</a:t>
              </a:r>
              <a:endParaRPr sz="533"/>
            </a:p>
          </p:txBody>
        </p:sp>
        <p:sp>
          <p:nvSpPr>
            <p:cNvPr id="8014" name="Google Shape;8014;p73"/>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t>JUNE</a:t>
              </a:r>
              <a:endParaRPr sz="533"/>
            </a:p>
          </p:txBody>
        </p:sp>
        <p:sp>
          <p:nvSpPr>
            <p:cNvPr id="8015" name="Google Shape;8015;p73"/>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algn="r">
                <a:spcAft>
                  <a:spcPts val="2133"/>
                </a:spcAft>
              </a:pPr>
              <a:r>
                <a:rPr lang="en" sz="533"/>
                <a:t>PHASE 1</a:t>
              </a:r>
              <a:endParaRPr sz="533"/>
            </a:p>
          </p:txBody>
        </p:sp>
        <p:sp>
          <p:nvSpPr>
            <p:cNvPr id="8016" name="Google Shape;8016;p73"/>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algn="r">
                <a:spcAft>
                  <a:spcPts val="2133"/>
                </a:spcAft>
              </a:pPr>
              <a:r>
                <a:rPr lang="en" sz="533"/>
                <a:t>PHASE 2</a:t>
              </a:r>
              <a:endParaRPr sz="533"/>
            </a:p>
          </p:txBody>
        </p:sp>
        <p:sp>
          <p:nvSpPr>
            <p:cNvPr id="8017" name="Google Shape;8017;p73"/>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t>Task 1</a:t>
              </a:r>
              <a:endParaRPr sz="533"/>
            </a:p>
          </p:txBody>
        </p:sp>
        <p:sp>
          <p:nvSpPr>
            <p:cNvPr id="8018" name="Google Shape;8018;p73"/>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t>Task 2</a:t>
              </a:r>
              <a:endParaRPr sz="533"/>
            </a:p>
          </p:txBody>
        </p:sp>
        <p:sp>
          <p:nvSpPr>
            <p:cNvPr id="8019" name="Google Shape;8019;p73"/>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t>Task 1</a:t>
              </a:r>
              <a:endParaRPr sz="533"/>
            </a:p>
          </p:txBody>
        </p:sp>
        <p:sp>
          <p:nvSpPr>
            <p:cNvPr id="8020" name="Google Shape;8020;p73"/>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t>Task 2</a:t>
              </a:r>
              <a:endParaRPr sz="533"/>
            </a:p>
          </p:txBody>
        </p:sp>
        <p:grpSp>
          <p:nvGrpSpPr>
            <p:cNvPr id="8021" name="Google Shape;8021;p73"/>
            <p:cNvGrpSpPr/>
            <p:nvPr/>
          </p:nvGrpSpPr>
          <p:grpSpPr>
            <a:xfrm>
              <a:off x="3748438" y="1378608"/>
              <a:ext cx="2159202" cy="903971"/>
              <a:chOff x="1683525" y="2179850"/>
              <a:chExt cx="4519050" cy="2134525"/>
            </a:xfrm>
          </p:grpSpPr>
          <p:sp>
            <p:nvSpPr>
              <p:cNvPr id="8022" name="Google Shape;8022;p73"/>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p>
            </p:txBody>
          </p:sp>
          <p:sp>
            <p:nvSpPr>
              <p:cNvPr id="8023" name="Google Shape;8023;p73"/>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121900" tIns="121900" rIns="121900" bIns="121900" anchor="ctr" anchorCtr="0">
                <a:noAutofit/>
              </a:bodyPr>
              <a:lstStyle/>
              <a:p>
                <a:endParaRPr sz="533"/>
              </a:p>
            </p:txBody>
          </p:sp>
          <p:sp>
            <p:nvSpPr>
              <p:cNvPr id="8024" name="Google Shape;8024;p73"/>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p>
            </p:txBody>
          </p:sp>
          <p:sp>
            <p:nvSpPr>
              <p:cNvPr id="8025" name="Google Shape;8025;p73"/>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121900" tIns="121900" rIns="121900" bIns="121900" anchor="ctr" anchorCtr="0">
                <a:noAutofit/>
              </a:bodyPr>
              <a:lstStyle/>
              <a:p>
                <a:endParaRPr sz="533"/>
              </a:p>
            </p:txBody>
          </p:sp>
          <p:sp>
            <p:nvSpPr>
              <p:cNvPr id="8026" name="Google Shape;8026;p73"/>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p>
            </p:txBody>
          </p:sp>
          <p:sp>
            <p:nvSpPr>
              <p:cNvPr id="8027" name="Google Shape;8027;p73"/>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121900" tIns="121900" rIns="121900" bIns="121900" anchor="ctr" anchorCtr="0">
                <a:noAutofit/>
              </a:bodyPr>
              <a:lstStyle/>
              <a:p>
                <a:endParaRPr sz="533"/>
              </a:p>
            </p:txBody>
          </p:sp>
          <p:sp>
            <p:nvSpPr>
              <p:cNvPr id="8028" name="Google Shape;8028;p73"/>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121900" tIns="121900" rIns="121900" bIns="121900" anchor="ctr" anchorCtr="0">
                <a:noAutofit/>
              </a:bodyPr>
              <a:lstStyle/>
              <a:p>
                <a:endParaRPr sz="533"/>
              </a:p>
            </p:txBody>
          </p:sp>
          <p:sp>
            <p:nvSpPr>
              <p:cNvPr id="8029" name="Google Shape;8029;p73"/>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p>
            </p:txBody>
          </p:sp>
          <p:sp>
            <p:nvSpPr>
              <p:cNvPr id="8030" name="Google Shape;8030;p73"/>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121900" tIns="121900" rIns="121900" bIns="121900" anchor="ctr" anchorCtr="0">
                <a:noAutofit/>
              </a:bodyPr>
              <a:lstStyle/>
              <a:p>
                <a:endParaRPr sz="533"/>
              </a:p>
            </p:txBody>
          </p:sp>
          <p:sp>
            <p:nvSpPr>
              <p:cNvPr id="8031" name="Google Shape;8031;p73"/>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p>
            </p:txBody>
          </p:sp>
          <p:sp>
            <p:nvSpPr>
              <p:cNvPr id="8032" name="Google Shape;8032;p73"/>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121900" tIns="121900" rIns="121900" bIns="121900" anchor="ctr" anchorCtr="0">
                <a:noAutofit/>
              </a:bodyPr>
              <a:lstStyle/>
              <a:p>
                <a:endParaRPr sz="533"/>
              </a:p>
            </p:txBody>
          </p:sp>
          <p:sp>
            <p:nvSpPr>
              <p:cNvPr id="8033" name="Google Shape;8033;p73"/>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p>
            </p:txBody>
          </p:sp>
        </p:grpSp>
      </p:grpSp>
      <p:sp>
        <p:nvSpPr>
          <p:cNvPr id="2" name="Google Shape;1529;p70">
            <a:extLst>
              <a:ext uri="{FF2B5EF4-FFF2-40B4-BE49-F238E27FC236}">
                <a16:creationId xmlns:a16="http://schemas.microsoft.com/office/drawing/2014/main" id="{32BD9BC6-8107-9167-8DA1-43D7FC31F453}"/>
              </a:ext>
            </a:extLst>
          </p:cNvPr>
          <p:cNvSpPr txBox="1">
            <a:spLocks/>
          </p:cNvSpPr>
          <p:nvPr/>
        </p:nvSpPr>
        <p:spPr>
          <a:xfrm>
            <a:off x="1019667" y="499183"/>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2133" dirty="0">
                <a:solidFill>
                  <a:schemeClr val="tx1"/>
                </a:solidFill>
                <a:cs typeface="B Nazanin" panose="00000700000000000000" pitchFamily="2" charset="-78"/>
              </a:rPr>
              <a:t>جدولهای و نمودار</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8037"/>
        <p:cNvGrpSpPr/>
        <p:nvPr/>
      </p:nvGrpSpPr>
      <p:grpSpPr>
        <a:xfrm>
          <a:off x="0" y="0"/>
          <a:ext cx="0" cy="0"/>
          <a:chOff x="0" y="0"/>
          <a:chExt cx="0" cy="0"/>
        </a:xfrm>
      </p:grpSpPr>
      <p:grpSp>
        <p:nvGrpSpPr>
          <p:cNvPr id="8038" name="Google Shape;8038;p74"/>
          <p:cNvGrpSpPr/>
          <p:nvPr/>
        </p:nvGrpSpPr>
        <p:grpSpPr>
          <a:xfrm>
            <a:off x="6395587" y="1294582"/>
            <a:ext cx="993908" cy="958484"/>
            <a:chOff x="4249973" y="1201875"/>
            <a:chExt cx="1958568" cy="1888762"/>
          </a:xfrm>
        </p:grpSpPr>
        <p:sp>
          <p:nvSpPr>
            <p:cNvPr id="8039" name="Google Shape;8039;p74"/>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040" name="Google Shape;8040;p74"/>
            <p:cNvGrpSpPr/>
            <p:nvPr/>
          </p:nvGrpSpPr>
          <p:grpSpPr>
            <a:xfrm>
              <a:off x="5853086" y="1789142"/>
              <a:ext cx="355454" cy="1048099"/>
              <a:chOff x="5576108" y="2016725"/>
              <a:chExt cx="565200" cy="1666560"/>
            </a:xfrm>
          </p:grpSpPr>
          <p:sp>
            <p:nvSpPr>
              <p:cNvPr id="8041" name="Google Shape;8041;p74"/>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latin typeface="Roboto Medium"/>
                  <a:ea typeface="Roboto Medium"/>
                  <a:cs typeface="Roboto Medium"/>
                  <a:sym typeface="Roboto Medium"/>
                </a:endParaRPr>
              </a:p>
            </p:txBody>
          </p:sp>
          <p:sp>
            <p:nvSpPr>
              <p:cNvPr id="8042" name="Google Shape;8042;p74"/>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043" name="Google Shape;8043;p74"/>
            <p:cNvGrpSpPr/>
            <p:nvPr/>
          </p:nvGrpSpPr>
          <p:grpSpPr>
            <a:xfrm>
              <a:off x="4869455" y="2691676"/>
              <a:ext cx="1013897" cy="398961"/>
              <a:chOff x="4012057" y="3451825"/>
              <a:chExt cx="1612175" cy="634379"/>
            </a:xfrm>
          </p:grpSpPr>
          <p:sp>
            <p:nvSpPr>
              <p:cNvPr id="8044" name="Google Shape;8044;p74"/>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latin typeface="Roboto Medium"/>
                  <a:ea typeface="Roboto Medium"/>
                  <a:cs typeface="Roboto Medium"/>
                  <a:sym typeface="Roboto Medium"/>
                </a:endParaRPr>
              </a:p>
            </p:txBody>
          </p:sp>
          <p:sp>
            <p:nvSpPr>
              <p:cNvPr id="8045" name="Google Shape;8045;p74"/>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046" name="Google Shape;8046;p74"/>
            <p:cNvGrpSpPr/>
            <p:nvPr/>
          </p:nvGrpSpPr>
          <p:grpSpPr>
            <a:xfrm>
              <a:off x="4276937" y="2155961"/>
              <a:ext cx="651965" cy="891358"/>
              <a:chOff x="3069908" y="2599997"/>
              <a:chExt cx="1036675" cy="1417328"/>
            </a:xfrm>
          </p:grpSpPr>
          <p:sp>
            <p:nvSpPr>
              <p:cNvPr id="8047" name="Google Shape;8047;p74"/>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latin typeface="Roboto Medium"/>
                  <a:ea typeface="Roboto Medium"/>
                  <a:cs typeface="Roboto Medium"/>
                  <a:sym typeface="Roboto Medium"/>
                </a:endParaRPr>
              </a:p>
            </p:txBody>
          </p:sp>
          <p:sp>
            <p:nvSpPr>
              <p:cNvPr id="8048" name="Google Shape;8048;p74"/>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049" name="Google Shape;8049;p74"/>
            <p:cNvGrpSpPr/>
            <p:nvPr/>
          </p:nvGrpSpPr>
          <p:grpSpPr>
            <a:xfrm>
              <a:off x="5054918" y="1201875"/>
              <a:ext cx="999548" cy="602711"/>
              <a:chOff x="4306958" y="1082925"/>
              <a:chExt cx="1589359" cy="958358"/>
            </a:xfrm>
          </p:grpSpPr>
          <p:sp>
            <p:nvSpPr>
              <p:cNvPr id="8050" name="Google Shape;8050;p74"/>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latin typeface="Roboto Medium"/>
                  <a:ea typeface="Roboto Medium"/>
                  <a:cs typeface="Roboto Medium"/>
                  <a:sym typeface="Roboto Medium"/>
                </a:endParaRPr>
              </a:p>
            </p:txBody>
          </p:sp>
          <p:sp>
            <p:nvSpPr>
              <p:cNvPr id="8051" name="Google Shape;8051;p74"/>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052" name="Google Shape;8052;p74"/>
            <p:cNvGrpSpPr/>
            <p:nvPr/>
          </p:nvGrpSpPr>
          <p:grpSpPr>
            <a:xfrm>
              <a:off x="4249973" y="1303451"/>
              <a:ext cx="799317" cy="841334"/>
              <a:chOff x="3027033" y="1244439"/>
              <a:chExt cx="1270977" cy="1337786"/>
            </a:xfrm>
          </p:grpSpPr>
          <p:sp>
            <p:nvSpPr>
              <p:cNvPr id="8053" name="Google Shape;8053;p74"/>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latin typeface="Roboto Medium"/>
                  <a:ea typeface="Roboto Medium"/>
                  <a:cs typeface="Roboto Medium"/>
                  <a:sym typeface="Roboto Medium"/>
                </a:endParaRPr>
              </a:p>
            </p:txBody>
          </p:sp>
          <p:sp>
            <p:nvSpPr>
              <p:cNvPr id="8054" name="Google Shape;8054;p74"/>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p>
            </p:txBody>
          </p:sp>
        </p:grpSp>
      </p:grpSp>
      <p:grpSp>
        <p:nvGrpSpPr>
          <p:cNvPr id="8055" name="Google Shape;8055;p74"/>
          <p:cNvGrpSpPr/>
          <p:nvPr/>
        </p:nvGrpSpPr>
        <p:grpSpPr>
          <a:xfrm>
            <a:off x="950752" y="2465848"/>
            <a:ext cx="1015689" cy="973195"/>
            <a:chOff x="2657744" y="2337745"/>
            <a:chExt cx="832987" cy="798137"/>
          </a:xfrm>
        </p:grpSpPr>
        <p:sp>
          <p:nvSpPr>
            <p:cNvPr id="8056" name="Google Shape;8056;p74"/>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57" name="Google Shape;8057;p74"/>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58" name="Google Shape;8058;p74"/>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59" name="Google Shape;8059;p74"/>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60" name="Google Shape;8060;p74"/>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61" name="Google Shape;8061;p74"/>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062" name="Google Shape;8062;p74"/>
          <p:cNvGrpSpPr/>
          <p:nvPr/>
        </p:nvGrpSpPr>
        <p:grpSpPr>
          <a:xfrm>
            <a:off x="4298703" y="2470123"/>
            <a:ext cx="914092" cy="964781"/>
            <a:chOff x="3398134" y="2057755"/>
            <a:chExt cx="704087" cy="743130"/>
          </a:xfrm>
        </p:grpSpPr>
        <p:grpSp>
          <p:nvGrpSpPr>
            <p:cNvPr id="8063" name="Google Shape;8063;p74"/>
            <p:cNvGrpSpPr/>
            <p:nvPr/>
          </p:nvGrpSpPr>
          <p:grpSpPr>
            <a:xfrm>
              <a:off x="3398134" y="2290183"/>
              <a:ext cx="315300" cy="219900"/>
              <a:chOff x="3398134" y="2290183"/>
              <a:chExt cx="315300" cy="219900"/>
            </a:xfrm>
          </p:grpSpPr>
          <p:sp>
            <p:nvSpPr>
              <p:cNvPr id="8064" name="Google Shape;8064;p74"/>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cxnSp>
            <p:nvCxnSpPr>
              <p:cNvPr id="8065" name="Google Shape;8065;p74"/>
              <p:cNvCxnSpPr>
                <a:stCxn id="8064"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8066" name="Google Shape;8066;p74"/>
            <p:cNvGrpSpPr/>
            <p:nvPr/>
          </p:nvGrpSpPr>
          <p:grpSpPr>
            <a:xfrm>
              <a:off x="3547823" y="2467358"/>
              <a:ext cx="219900" cy="333527"/>
              <a:chOff x="3547823" y="2467358"/>
              <a:chExt cx="219900" cy="333527"/>
            </a:xfrm>
          </p:grpSpPr>
          <p:sp>
            <p:nvSpPr>
              <p:cNvPr id="8067" name="Google Shape;8067;p74"/>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cxnSp>
            <p:nvCxnSpPr>
              <p:cNvPr id="8068" name="Google Shape;8068;p74"/>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8069" name="Google Shape;8069;p74"/>
            <p:cNvGrpSpPr/>
            <p:nvPr/>
          </p:nvGrpSpPr>
          <p:grpSpPr>
            <a:xfrm>
              <a:off x="3734138" y="2467358"/>
              <a:ext cx="219900" cy="333527"/>
              <a:chOff x="3734138" y="2467358"/>
              <a:chExt cx="219900" cy="333527"/>
            </a:xfrm>
          </p:grpSpPr>
          <p:sp>
            <p:nvSpPr>
              <p:cNvPr id="8070" name="Google Shape;8070;p74"/>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cxnSp>
            <p:nvCxnSpPr>
              <p:cNvPr id="8071" name="Google Shape;8071;p74"/>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8072" name="Google Shape;8072;p74"/>
            <p:cNvGrpSpPr/>
            <p:nvPr/>
          </p:nvGrpSpPr>
          <p:grpSpPr>
            <a:xfrm>
              <a:off x="3787560" y="2288011"/>
              <a:ext cx="314661" cy="219900"/>
              <a:chOff x="3787560" y="2288011"/>
              <a:chExt cx="314661" cy="219900"/>
            </a:xfrm>
          </p:grpSpPr>
          <p:sp>
            <p:nvSpPr>
              <p:cNvPr id="8073" name="Google Shape;8073;p74"/>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cxnSp>
            <p:nvCxnSpPr>
              <p:cNvPr id="8074" name="Google Shape;8074;p74"/>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8075" name="Google Shape;8075;p74"/>
            <p:cNvGrpSpPr/>
            <p:nvPr/>
          </p:nvGrpSpPr>
          <p:grpSpPr>
            <a:xfrm>
              <a:off x="3637290" y="2057755"/>
              <a:ext cx="219900" cy="335499"/>
              <a:chOff x="3637290" y="2057755"/>
              <a:chExt cx="219900" cy="335499"/>
            </a:xfrm>
          </p:grpSpPr>
          <p:sp>
            <p:nvSpPr>
              <p:cNvPr id="8076" name="Google Shape;8076;p74"/>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cxnSp>
            <p:nvCxnSpPr>
              <p:cNvPr id="8077" name="Google Shape;8077;p74"/>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8078" name="Google Shape;8078;p74"/>
          <p:cNvGrpSpPr/>
          <p:nvPr/>
        </p:nvGrpSpPr>
        <p:grpSpPr>
          <a:xfrm>
            <a:off x="6532333" y="2479051"/>
            <a:ext cx="946871" cy="946871"/>
            <a:chOff x="5007123" y="2079403"/>
            <a:chExt cx="687600" cy="687600"/>
          </a:xfrm>
        </p:grpSpPr>
        <p:sp>
          <p:nvSpPr>
            <p:cNvPr id="8079" name="Google Shape;8079;p74"/>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0" name="Google Shape;8080;p74"/>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1" name="Google Shape;8081;p74"/>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2" name="Google Shape;8082;p74"/>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083" name="Google Shape;8083;p74"/>
          <p:cNvGrpSpPr/>
          <p:nvPr/>
        </p:nvGrpSpPr>
        <p:grpSpPr>
          <a:xfrm>
            <a:off x="7611583" y="2471726"/>
            <a:ext cx="961331" cy="961577"/>
            <a:chOff x="5797446" y="2063053"/>
            <a:chExt cx="698100" cy="698280"/>
          </a:xfrm>
        </p:grpSpPr>
        <p:sp>
          <p:nvSpPr>
            <p:cNvPr id="8084" name="Google Shape;8084;p74"/>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5" name="Google Shape;8085;p74"/>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6" name="Google Shape;8086;p74"/>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7" name="Google Shape;8087;p74"/>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088" name="Google Shape;8088;p74"/>
          <p:cNvGrpSpPr/>
          <p:nvPr/>
        </p:nvGrpSpPr>
        <p:grpSpPr>
          <a:xfrm>
            <a:off x="10871780" y="4665865"/>
            <a:ext cx="374113" cy="897552"/>
            <a:chOff x="8075075" y="3754290"/>
            <a:chExt cx="255612" cy="613194"/>
          </a:xfrm>
        </p:grpSpPr>
        <p:grpSp>
          <p:nvGrpSpPr>
            <p:cNvPr id="8089" name="Google Shape;8089;p74"/>
            <p:cNvGrpSpPr/>
            <p:nvPr/>
          </p:nvGrpSpPr>
          <p:grpSpPr>
            <a:xfrm>
              <a:off x="8075075" y="3754290"/>
              <a:ext cx="255612" cy="613194"/>
              <a:chOff x="8075075" y="3754290"/>
              <a:chExt cx="255612" cy="613194"/>
            </a:xfrm>
          </p:grpSpPr>
          <p:sp>
            <p:nvSpPr>
              <p:cNvPr id="8090" name="Google Shape;8090;p74"/>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91" name="Google Shape;8091;p74"/>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092" name="Google Shape;8092;p74"/>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093" name="Google Shape;8093;p74"/>
          <p:cNvGrpSpPr/>
          <p:nvPr/>
        </p:nvGrpSpPr>
        <p:grpSpPr>
          <a:xfrm>
            <a:off x="7027856" y="4650929"/>
            <a:ext cx="627136" cy="911660"/>
            <a:chOff x="1697726" y="3244179"/>
            <a:chExt cx="788124" cy="1146069"/>
          </a:xfrm>
        </p:grpSpPr>
        <p:sp>
          <p:nvSpPr>
            <p:cNvPr id="8094" name="Google Shape;8094;p74"/>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95" name="Google Shape;8095;p74"/>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096" name="Google Shape;8096;p74"/>
          <p:cNvSpPr/>
          <p:nvPr/>
        </p:nvSpPr>
        <p:spPr>
          <a:xfrm>
            <a:off x="10837809" y="4536264"/>
            <a:ext cx="272" cy="5"/>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nvGrpSpPr>
          <p:cNvPr id="8097" name="Google Shape;8097;p74"/>
          <p:cNvGrpSpPr/>
          <p:nvPr/>
        </p:nvGrpSpPr>
        <p:grpSpPr>
          <a:xfrm>
            <a:off x="7856058" y="4665865"/>
            <a:ext cx="391855" cy="391793"/>
            <a:chOff x="6134814" y="3754290"/>
            <a:chExt cx="293891" cy="293845"/>
          </a:xfrm>
        </p:grpSpPr>
        <p:sp>
          <p:nvSpPr>
            <p:cNvPr id="8098" name="Google Shape;8098;p74"/>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99" name="Google Shape;8099;p74"/>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100" name="Google Shape;8100;p74"/>
          <p:cNvGrpSpPr/>
          <p:nvPr/>
        </p:nvGrpSpPr>
        <p:grpSpPr>
          <a:xfrm>
            <a:off x="7856058" y="5170759"/>
            <a:ext cx="391855" cy="391855"/>
            <a:chOff x="6134814" y="4086186"/>
            <a:chExt cx="293891" cy="293891"/>
          </a:xfrm>
        </p:grpSpPr>
        <p:sp>
          <p:nvSpPr>
            <p:cNvPr id="8101" name="Google Shape;8101;p74"/>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2" name="Google Shape;8102;p74"/>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103" name="Google Shape;8103;p74"/>
          <p:cNvSpPr/>
          <p:nvPr/>
        </p:nvSpPr>
        <p:spPr>
          <a:xfrm>
            <a:off x="9240627" y="4664794"/>
            <a:ext cx="812924" cy="897533"/>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4" name="Google Shape;8104;p74"/>
          <p:cNvSpPr/>
          <p:nvPr/>
        </p:nvSpPr>
        <p:spPr>
          <a:xfrm rot="10800000">
            <a:off x="8448977" y="4661777"/>
            <a:ext cx="590585" cy="900851"/>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105" name="Google Shape;8105;p74"/>
          <p:cNvGrpSpPr/>
          <p:nvPr/>
        </p:nvGrpSpPr>
        <p:grpSpPr>
          <a:xfrm>
            <a:off x="10422691" y="3609016"/>
            <a:ext cx="830511" cy="829259"/>
            <a:chOff x="1187048" y="238125"/>
            <a:chExt cx="5256397" cy="5248476"/>
          </a:xfrm>
        </p:grpSpPr>
        <p:sp>
          <p:nvSpPr>
            <p:cNvPr id="8106" name="Google Shape;8106;p74"/>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7" name="Google Shape;8107;p74"/>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8" name="Google Shape;8108;p74"/>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9" name="Google Shape;8109;p74"/>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110" name="Google Shape;8110;p74"/>
          <p:cNvGrpSpPr/>
          <p:nvPr/>
        </p:nvGrpSpPr>
        <p:grpSpPr>
          <a:xfrm>
            <a:off x="3032165" y="3621827"/>
            <a:ext cx="1747983" cy="816543"/>
            <a:chOff x="238125" y="1188750"/>
            <a:chExt cx="7140450" cy="3335550"/>
          </a:xfrm>
        </p:grpSpPr>
        <p:sp>
          <p:nvSpPr>
            <p:cNvPr id="8111" name="Google Shape;8111;p74"/>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2" name="Google Shape;8112;p74"/>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3" name="Google Shape;8113;p74"/>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4" name="Google Shape;8114;p74"/>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5" name="Google Shape;8115;p74"/>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116" name="Google Shape;8116;p74"/>
          <p:cNvGrpSpPr/>
          <p:nvPr/>
        </p:nvGrpSpPr>
        <p:grpSpPr>
          <a:xfrm>
            <a:off x="8799994" y="3609233"/>
            <a:ext cx="1480399" cy="828936"/>
            <a:chOff x="238125" y="1335475"/>
            <a:chExt cx="5418735" cy="3034175"/>
          </a:xfrm>
        </p:grpSpPr>
        <p:sp>
          <p:nvSpPr>
            <p:cNvPr id="8117" name="Google Shape;8117;p74"/>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8" name="Google Shape;8118;p74"/>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9" name="Google Shape;8119;p74"/>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120" name="Google Shape;8120;p74"/>
          <p:cNvGrpSpPr/>
          <p:nvPr/>
        </p:nvGrpSpPr>
        <p:grpSpPr>
          <a:xfrm>
            <a:off x="7223541" y="3605097"/>
            <a:ext cx="1432601" cy="836241"/>
            <a:chOff x="5359127" y="2910889"/>
            <a:chExt cx="1097723" cy="640831"/>
          </a:xfrm>
        </p:grpSpPr>
        <p:grpSp>
          <p:nvGrpSpPr>
            <p:cNvPr id="8121" name="Google Shape;8121;p74"/>
            <p:cNvGrpSpPr/>
            <p:nvPr/>
          </p:nvGrpSpPr>
          <p:grpSpPr>
            <a:xfrm>
              <a:off x="5929791" y="3263088"/>
              <a:ext cx="527060" cy="287097"/>
              <a:chOff x="5929791" y="3263088"/>
              <a:chExt cx="527060" cy="287097"/>
            </a:xfrm>
          </p:grpSpPr>
          <p:sp>
            <p:nvSpPr>
              <p:cNvPr id="8122" name="Google Shape;8122;p74"/>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23" name="Google Shape;8123;p74"/>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8124" name="Google Shape;8124;p74"/>
            <p:cNvGrpSpPr/>
            <p:nvPr/>
          </p:nvGrpSpPr>
          <p:grpSpPr>
            <a:xfrm>
              <a:off x="5359127" y="3263089"/>
              <a:ext cx="526428" cy="288631"/>
              <a:chOff x="5359127" y="3263089"/>
              <a:chExt cx="526428" cy="288631"/>
            </a:xfrm>
          </p:grpSpPr>
          <p:sp>
            <p:nvSpPr>
              <p:cNvPr id="8125" name="Google Shape;8125;p74"/>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26" name="Google Shape;8126;p74"/>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8127" name="Google Shape;8127;p74"/>
            <p:cNvGrpSpPr/>
            <p:nvPr/>
          </p:nvGrpSpPr>
          <p:grpSpPr>
            <a:xfrm>
              <a:off x="5551525" y="2910889"/>
              <a:ext cx="520901" cy="610283"/>
              <a:chOff x="5551525" y="2910889"/>
              <a:chExt cx="520901" cy="610283"/>
            </a:xfrm>
          </p:grpSpPr>
          <p:sp>
            <p:nvSpPr>
              <p:cNvPr id="8128" name="Google Shape;8128;p74"/>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29" name="Google Shape;8129;p74"/>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8130" name="Google Shape;8130;p74"/>
            <p:cNvGrpSpPr/>
            <p:nvPr/>
          </p:nvGrpSpPr>
          <p:grpSpPr>
            <a:xfrm>
              <a:off x="5743962" y="2919100"/>
              <a:ext cx="623674" cy="284502"/>
              <a:chOff x="5743962" y="2919100"/>
              <a:chExt cx="623674" cy="284502"/>
            </a:xfrm>
          </p:grpSpPr>
          <p:sp>
            <p:nvSpPr>
              <p:cNvPr id="8131" name="Google Shape;8131;p74"/>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32" name="Google Shape;8132;p74"/>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sz="1200"/>
              </a:p>
            </p:txBody>
          </p:sp>
        </p:grpSp>
      </p:grpSp>
      <p:grpSp>
        <p:nvGrpSpPr>
          <p:cNvPr id="8133" name="Google Shape;8133;p74"/>
          <p:cNvGrpSpPr/>
          <p:nvPr/>
        </p:nvGrpSpPr>
        <p:grpSpPr>
          <a:xfrm>
            <a:off x="10091824" y="2472712"/>
            <a:ext cx="1166635" cy="959467"/>
            <a:chOff x="7608988" y="2093194"/>
            <a:chExt cx="817276" cy="672147"/>
          </a:xfrm>
        </p:grpSpPr>
        <p:cxnSp>
          <p:nvCxnSpPr>
            <p:cNvPr id="8134" name="Google Shape;8134;p74"/>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5" name="Google Shape;8135;p74"/>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6" name="Google Shape;8136;p74"/>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7" name="Google Shape;8137;p74"/>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8" name="Google Shape;8138;p74"/>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8139" name="Google Shape;8139;p74"/>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8140" name="Google Shape;8140;p74"/>
            <p:cNvGrpSpPr/>
            <p:nvPr/>
          </p:nvGrpSpPr>
          <p:grpSpPr>
            <a:xfrm>
              <a:off x="7721175" y="2093194"/>
              <a:ext cx="599587" cy="623846"/>
              <a:chOff x="7721175" y="2093194"/>
              <a:chExt cx="599587" cy="623846"/>
            </a:xfrm>
          </p:grpSpPr>
          <p:grpSp>
            <p:nvGrpSpPr>
              <p:cNvPr id="8141" name="Google Shape;8141;p74"/>
              <p:cNvGrpSpPr/>
              <p:nvPr/>
            </p:nvGrpSpPr>
            <p:grpSpPr>
              <a:xfrm>
                <a:off x="7721175" y="2093194"/>
                <a:ext cx="291605" cy="623846"/>
                <a:chOff x="9405575" y="2061418"/>
                <a:chExt cx="291605" cy="623846"/>
              </a:xfrm>
            </p:grpSpPr>
            <p:sp>
              <p:nvSpPr>
                <p:cNvPr id="8142" name="Google Shape;8142;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3" name="Google Shape;8143;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4" name="Google Shape;8144;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5" name="Google Shape;8145;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6" name="Google Shape;8146;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7" name="Google Shape;8147;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8" name="Google Shape;8148;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grpSp>
            <p:nvGrpSpPr>
              <p:cNvPr id="8149" name="Google Shape;8149;p74"/>
              <p:cNvGrpSpPr/>
              <p:nvPr/>
            </p:nvGrpSpPr>
            <p:grpSpPr>
              <a:xfrm flipH="1">
                <a:off x="8029157" y="2093194"/>
                <a:ext cx="291605" cy="623846"/>
                <a:chOff x="9405575" y="2061418"/>
                <a:chExt cx="291605" cy="623846"/>
              </a:xfrm>
            </p:grpSpPr>
            <p:sp>
              <p:nvSpPr>
                <p:cNvPr id="8150" name="Google Shape;8150;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1" name="Google Shape;8151;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2" name="Google Shape;8152;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3" name="Google Shape;8153;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4" name="Google Shape;8154;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5" name="Google Shape;8155;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6" name="Google Shape;8156;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grpSp>
      </p:grpSp>
      <p:grpSp>
        <p:nvGrpSpPr>
          <p:cNvPr id="8157" name="Google Shape;8157;p74"/>
          <p:cNvGrpSpPr/>
          <p:nvPr/>
        </p:nvGrpSpPr>
        <p:grpSpPr>
          <a:xfrm>
            <a:off x="5351073" y="1294582"/>
            <a:ext cx="950076" cy="1047868"/>
            <a:chOff x="4206459" y="1191441"/>
            <a:chExt cx="712557" cy="785901"/>
          </a:xfrm>
        </p:grpSpPr>
        <p:sp>
          <p:nvSpPr>
            <p:cNvPr id="8158" name="Google Shape;8158;p74"/>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59" name="Google Shape;8159;p74"/>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60" name="Google Shape;8160;p74"/>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61" name="Google Shape;8161;p74"/>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162" name="Google Shape;8162;p74"/>
            <p:cNvGrpSpPr/>
            <p:nvPr/>
          </p:nvGrpSpPr>
          <p:grpSpPr>
            <a:xfrm>
              <a:off x="4644280" y="1290523"/>
              <a:ext cx="143716" cy="29463"/>
              <a:chOff x="4644280" y="1290523"/>
              <a:chExt cx="143716" cy="29463"/>
            </a:xfrm>
          </p:grpSpPr>
          <p:sp>
            <p:nvSpPr>
              <p:cNvPr id="8163" name="Google Shape;8163;p74"/>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64" name="Google Shape;8164;p74"/>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65" name="Google Shape;8165;p74"/>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66" name="Google Shape;8166;p74"/>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167" name="Google Shape;8167;p74"/>
            <p:cNvGrpSpPr/>
            <p:nvPr/>
          </p:nvGrpSpPr>
          <p:grpSpPr>
            <a:xfrm>
              <a:off x="4356567" y="1191441"/>
              <a:ext cx="143690" cy="29488"/>
              <a:chOff x="4356567" y="1191441"/>
              <a:chExt cx="143690" cy="29488"/>
            </a:xfrm>
          </p:grpSpPr>
          <p:sp>
            <p:nvSpPr>
              <p:cNvPr id="8168" name="Google Shape;8168;p74"/>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69" name="Google Shape;8169;p74"/>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0" name="Google Shape;8170;p74"/>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1" name="Google Shape;8171;p74"/>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172" name="Google Shape;8172;p74"/>
            <p:cNvGrpSpPr/>
            <p:nvPr/>
          </p:nvGrpSpPr>
          <p:grpSpPr>
            <a:xfrm>
              <a:off x="4339009" y="1863727"/>
              <a:ext cx="143703" cy="29476"/>
              <a:chOff x="4339009" y="1863727"/>
              <a:chExt cx="143703" cy="29476"/>
            </a:xfrm>
          </p:grpSpPr>
          <p:sp>
            <p:nvSpPr>
              <p:cNvPr id="8173" name="Google Shape;8173;p74"/>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4" name="Google Shape;8174;p74"/>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5" name="Google Shape;8175;p74"/>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6" name="Google Shape;8176;p74"/>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177" name="Google Shape;8177;p74"/>
            <p:cNvGrpSpPr/>
            <p:nvPr/>
          </p:nvGrpSpPr>
          <p:grpSpPr>
            <a:xfrm>
              <a:off x="4206459" y="1607315"/>
              <a:ext cx="29539" cy="142899"/>
              <a:chOff x="4206459" y="1607315"/>
              <a:chExt cx="29539" cy="142899"/>
            </a:xfrm>
          </p:grpSpPr>
          <p:sp>
            <p:nvSpPr>
              <p:cNvPr id="8178" name="Google Shape;8178;p74"/>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9" name="Google Shape;8179;p74"/>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0" name="Google Shape;8180;p74"/>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1" name="Google Shape;8181;p74"/>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sp>
          <p:nvSpPr>
            <p:cNvPr id="8182" name="Google Shape;8182;p74"/>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3" name="Google Shape;8183;p74"/>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4" name="Google Shape;8184;p74"/>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5" name="Google Shape;8185;p74"/>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nvGrpSpPr>
            <p:cNvPr id="8186" name="Google Shape;8186;p74"/>
            <p:cNvGrpSpPr/>
            <p:nvPr/>
          </p:nvGrpSpPr>
          <p:grpSpPr>
            <a:xfrm>
              <a:off x="4889463" y="1423737"/>
              <a:ext cx="29552" cy="142899"/>
              <a:chOff x="4889463" y="1423737"/>
              <a:chExt cx="29552" cy="142899"/>
            </a:xfrm>
          </p:grpSpPr>
          <p:sp>
            <p:nvSpPr>
              <p:cNvPr id="8187" name="Google Shape;8187;p74"/>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8" name="Google Shape;8188;p74"/>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9" name="Google Shape;8189;p74"/>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90" name="Google Shape;8190;p74"/>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191" name="Google Shape;8191;p74"/>
            <p:cNvGrpSpPr/>
            <p:nvPr/>
          </p:nvGrpSpPr>
          <p:grpSpPr>
            <a:xfrm>
              <a:off x="4771663" y="1876896"/>
              <a:ext cx="108651" cy="100447"/>
              <a:chOff x="4771663" y="1876896"/>
              <a:chExt cx="108651" cy="100447"/>
            </a:xfrm>
          </p:grpSpPr>
          <p:sp>
            <p:nvSpPr>
              <p:cNvPr id="8192" name="Google Shape;8192;p74"/>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93" name="Google Shape;8193;p74"/>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94" name="Google Shape;8194;p74"/>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95" name="Google Shape;8195;p74"/>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grpSp>
        <p:nvGrpSpPr>
          <p:cNvPr id="8196" name="Google Shape;8196;p74"/>
          <p:cNvGrpSpPr/>
          <p:nvPr/>
        </p:nvGrpSpPr>
        <p:grpSpPr>
          <a:xfrm>
            <a:off x="5345041" y="2472212"/>
            <a:ext cx="1055049" cy="960467"/>
            <a:chOff x="267375" y="1071875"/>
            <a:chExt cx="470500" cy="428550"/>
          </a:xfrm>
        </p:grpSpPr>
        <p:sp>
          <p:nvSpPr>
            <p:cNvPr id="8197" name="Google Shape;8197;p74"/>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98" name="Google Shape;8198;p74"/>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99" name="Google Shape;8199;p74"/>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0" name="Google Shape;8200;p74"/>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1" name="Google Shape;8201;p74"/>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2" name="Google Shape;8202;p74"/>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3" name="Google Shape;8203;p74"/>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4" name="Google Shape;8204;p74"/>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05" name="Google Shape;8205;p74"/>
          <p:cNvGrpSpPr/>
          <p:nvPr/>
        </p:nvGrpSpPr>
        <p:grpSpPr>
          <a:xfrm>
            <a:off x="945700" y="4665052"/>
            <a:ext cx="1877925" cy="897555"/>
            <a:chOff x="712664" y="3693287"/>
            <a:chExt cx="1460738" cy="698160"/>
          </a:xfrm>
        </p:grpSpPr>
        <p:grpSp>
          <p:nvGrpSpPr>
            <p:cNvPr id="8206" name="Google Shape;8206;p74"/>
            <p:cNvGrpSpPr/>
            <p:nvPr/>
          </p:nvGrpSpPr>
          <p:grpSpPr>
            <a:xfrm>
              <a:off x="1380079" y="4133090"/>
              <a:ext cx="234048" cy="258099"/>
              <a:chOff x="1380079" y="4133090"/>
              <a:chExt cx="234048" cy="258099"/>
            </a:xfrm>
          </p:grpSpPr>
          <p:sp>
            <p:nvSpPr>
              <p:cNvPr id="8207" name="Google Shape;8207;p74"/>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8" name="Google Shape;8208;p74"/>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8209" name="Google Shape;8209;p74"/>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nvGrpSpPr>
            <p:cNvPr id="8210" name="Google Shape;8210;p74"/>
            <p:cNvGrpSpPr/>
            <p:nvPr/>
          </p:nvGrpSpPr>
          <p:grpSpPr>
            <a:xfrm>
              <a:off x="884610" y="3864082"/>
              <a:ext cx="1118566" cy="527275"/>
              <a:chOff x="890961" y="3865463"/>
              <a:chExt cx="1115221" cy="525698"/>
            </a:xfrm>
          </p:grpSpPr>
          <p:sp>
            <p:nvSpPr>
              <p:cNvPr id="8211" name="Google Shape;8211;p74"/>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2" name="Google Shape;8212;p74"/>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3" name="Google Shape;8213;p74"/>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14" name="Google Shape;8214;p74"/>
            <p:cNvGrpSpPr/>
            <p:nvPr/>
          </p:nvGrpSpPr>
          <p:grpSpPr>
            <a:xfrm>
              <a:off x="712664" y="3693287"/>
              <a:ext cx="1460738" cy="698160"/>
              <a:chOff x="712664" y="3693025"/>
              <a:chExt cx="1460738" cy="698160"/>
            </a:xfrm>
          </p:grpSpPr>
          <p:sp>
            <p:nvSpPr>
              <p:cNvPr id="8215" name="Google Shape;8215;p74"/>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6" name="Google Shape;8216;p74"/>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7" name="Google Shape;8217;p74"/>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8" name="Google Shape;8218;p74"/>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9" name="Google Shape;8219;p74"/>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20" name="Google Shape;8220;p74"/>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221" name="Google Shape;8221;p74"/>
          <p:cNvGrpSpPr/>
          <p:nvPr/>
        </p:nvGrpSpPr>
        <p:grpSpPr>
          <a:xfrm>
            <a:off x="4195987" y="1294582"/>
            <a:ext cx="1060647" cy="985108"/>
            <a:chOff x="3348603" y="1236445"/>
            <a:chExt cx="749256" cy="695894"/>
          </a:xfrm>
        </p:grpSpPr>
        <p:grpSp>
          <p:nvGrpSpPr>
            <p:cNvPr id="8222" name="Google Shape;8222;p74"/>
            <p:cNvGrpSpPr/>
            <p:nvPr/>
          </p:nvGrpSpPr>
          <p:grpSpPr>
            <a:xfrm>
              <a:off x="3583779" y="1236445"/>
              <a:ext cx="293795" cy="285811"/>
              <a:chOff x="3750225" y="1774000"/>
              <a:chExt cx="149575" cy="145525"/>
            </a:xfrm>
          </p:grpSpPr>
          <p:sp>
            <p:nvSpPr>
              <p:cNvPr id="8223" name="Google Shape;8223;p74"/>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24" name="Google Shape;8224;p74"/>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25" name="Google Shape;8225;p74"/>
            <p:cNvGrpSpPr/>
            <p:nvPr/>
          </p:nvGrpSpPr>
          <p:grpSpPr>
            <a:xfrm>
              <a:off x="3775534" y="1462599"/>
              <a:ext cx="322325" cy="285958"/>
              <a:chOff x="3847850" y="1889150"/>
              <a:chExt cx="164100" cy="145600"/>
            </a:xfrm>
          </p:grpSpPr>
          <p:sp>
            <p:nvSpPr>
              <p:cNvPr id="8226" name="Google Shape;8226;p74"/>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27" name="Google Shape;8227;p74"/>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28" name="Google Shape;8228;p74"/>
            <p:cNvGrpSpPr/>
            <p:nvPr/>
          </p:nvGrpSpPr>
          <p:grpSpPr>
            <a:xfrm>
              <a:off x="3545329" y="1646528"/>
              <a:ext cx="293746" cy="285811"/>
              <a:chOff x="3730650" y="1982800"/>
              <a:chExt cx="149550" cy="145525"/>
            </a:xfrm>
          </p:grpSpPr>
          <p:sp>
            <p:nvSpPr>
              <p:cNvPr id="8229" name="Google Shape;8229;p74"/>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30" name="Google Shape;8230;p74"/>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31" name="Google Shape;8231;p74"/>
            <p:cNvGrpSpPr/>
            <p:nvPr/>
          </p:nvGrpSpPr>
          <p:grpSpPr>
            <a:xfrm>
              <a:off x="3348603" y="1415046"/>
              <a:ext cx="294384" cy="284387"/>
              <a:chOff x="3630494" y="1864938"/>
              <a:chExt cx="149875" cy="144800"/>
            </a:xfrm>
          </p:grpSpPr>
          <p:sp>
            <p:nvSpPr>
              <p:cNvPr id="8232" name="Google Shape;8232;p74"/>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33" name="Google Shape;8233;p74"/>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234" name="Google Shape;8234;p74"/>
          <p:cNvGrpSpPr/>
          <p:nvPr/>
        </p:nvGrpSpPr>
        <p:grpSpPr>
          <a:xfrm>
            <a:off x="3024690" y="4658443"/>
            <a:ext cx="1766565" cy="904111"/>
            <a:chOff x="2413923" y="3711366"/>
            <a:chExt cx="1374117" cy="703260"/>
          </a:xfrm>
        </p:grpSpPr>
        <p:grpSp>
          <p:nvGrpSpPr>
            <p:cNvPr id="8235" name="Google Shape;8235;p74"/>
            <p:cNvGrpSpPr/>
            <p:nvPr/>
          </p:nvGrpSpPr>
          <p:grpSpPr>
            <a:xfrm>
              <a:off x="2413923" y="3711366"/>
              <a:ext cx="1374117" cy="703260"/>
              <a:chOff x="2413923" y="3711366"/>
              <a:chExt cx="1374117" cy="703260"/>
            </a:xfrm>
          </p:grpSpPr>
          <p:sp>
            <p:nvSpPr>
              <p:cNvPr id="8236" name="Google Shape;8236;p74"/>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2400"/>
              </a:p>
            </p:txBody>
          </p:sp>
          <p:grpSp>
            <p:nvGrpSpPr>
              <p:cNvPr id="8237" name="Google Shape;8237;p74"/>
              <p:cNvGrpSpPr/>
              <p:nvPr/>
            </p:nvGrpSpPr>
            <p:grpSpPr>
              <a:xfrm>
                <a:off x="2600284" y="3808654"/>
                <a:ext cx="234506" cy="138009"/>
                <a:chOff x="2600284" y="3808654"/>
                <a:chExt cx="234506" cy="138009"/>
              </a:xfrm>
            </p:grpSpPr>
            <p:sp>
              <p:nvSpPr>
                <p:cNvPr id="8238" name="Google Shape;8238;p74"/>
                <p:cNvSpPr/>
                <p:nvPr/>
              </p:nvSpPr>
              <p:spPr>
                <a:xfrm>
                  <a:off x="2767890" y="3879764"/>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8239" name="Google Shape;8239;p74"/>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0" name="Google Shape;8240;p74"/>
              <p:cNvGrpSpPr/>
              <p:nvPr/>
            </p:nvGrpSpPr>
            <p:grpSpPr>
              <a:xfrm>
                <a:off x="3359659" y="3805664"/>
                <a:ext cx="232294" cy="141000"/>
                <a:chOff x="3359659" y="3805664"/>
                <a:chExt cx="232294" cy="141000"/>
              </a:xfrm>
            </p:grpSpPr>
            <p:sp>
              <p:nvSpPr>
                <p:cNvPr id="8241" name="Google Shape;8241;p74"/>
                <p:cNvSpPr/>
                <p:nvPr/>
              </p:nvSpPr>
              <p:spPr>
                <a:xfrm>
                  <a:off x="3359659" y="3879764"/>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8242" name="Google Shape;8242;p74"/>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3" name="Google Shape;8243;p74"/>
              <p:cNvGrpSpPr/>
              <p:nvPr/>
            </p:nvGrpSpPr>
            <p:grpSpPr>
              <a:xfrm>
                <a:off x="3067316" y="3711366"/>
                <a:ext cx="66900" cy="166809"/>
                <a:chOff x="3067316" y="3711366"/>
                <a:chExt cx="66900" cy="166809"/>
              </a:xfrm>
            </p:grpSpPr>
            <p:sp>
              <p:nvSpPr>
                <p:cNvPr id="8244" name="Google Shape;8244;p74"/>
                <p:cNvSpPr/>
                <p:nvPr/>
              </p:nvSpPr>
              <p:spPr>
                <a:xfrm>
                  <a:off x="3067316" y="381127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8245" name="Google Shape;8245;p74"/>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6" name="Google Shape;8246;p74"/>
              <p:cNvGrpSpPr/>
              <p:nvPr/>
            </p:nvGrpSpPr>
            <p:grpSpPr>
              <a:xfrm>
                <a:off x="2413923" y="4058666"/>
                <a:ext cx="224119" cy="66900"/>
                <a:chOff x="2413923" y="4058666"/>
                <a:chExt cx="224119" cy="66900"/>
              </a:xfrm>
            </p:grpSpPr>
            <p:sp>
              <p:nvSpPr>
                <p:cNvPr id="8247" name="Google Shape;8247;p74"/>
                <p:cNvSpPr/>
                <p:nvPr/>
              </p:nvSpPr>
              <p:spPr>
                <a:xfrm>
                  <a:off x="2571142" y="405866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8248" name="Google Shape;8248;p74"/>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9" name="Google Shape;8249;p74"/>
              <p:cNvGrpSpPr/>
              <p:nvPr/>
            </p:nvGrpSpPr>
            <p:grpSpPr>
              <a:xfrm>
                <a:off x="3564643" y="4058666"/>
                <a:ext cx="223397" cy="66900"/>
                <a:chOff x="3564643" y="4058666"/>
                <a:chExt cx="223397" cy="66900"/>
              </a:xfrm>
            </p:grpSpPr>
            <p:sp>
              <p:nvSpPr>
                <p:cNvPr id="8250" name="Google Shape;8250;p74"/>
                <p:cNvSpPr/>
                <p:nvPr/>
              </p:nvSpPr>
              <p:spPr>
                <a:xfrm>
                  <a:off x="3564643" y="405866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8251" name="Google Shape;8251;p74"/>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8252" name="Google Shape;8252;p74"/>
            <p:cNvGrpSpPr/>
            <p:nvPr/>
          </p:nvGrpSpPr>
          <p:grpSpPr>
            <a:xfrm>
              <a:off x="2633353" y="3965763"/>
              <a:ext cx="933975" cy="445687"/>
              <a:chOff x="2633353" y="3965763"/>
              <a:chExt cx="933975" cy="445687"/>
            </a:xfrm>
          </p:grpSpPr>
          <p:sp>
            <p:nvSpPr>
              <p:cNvPr id="8253" name="Google Shape;8253;p74"/>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2400"/>
              </a:p>
            </p:txBody>
          </p:sp>
          <p:sp>
            <p:nvSpPr>
              <p:cNvPr id="8254" name="Google Shape;8254;p74"/>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2400"/>
              </a:p>
            </p:txBody>
          </p:sp>
        </p:grpSp>
      </p:grpSp>
      <p:grpSp>
        <p:nvGrpSpPr>
          <p:cNvPr id="8255" name="Google Shape;8255;p74"/>
          <p:cNvGrpSpPr/>
          <p:nvPr/>
        </p:nvGrpSpPr>
        <p:grpSpPr>
          <a:xfrm>
            <a:off x="8523719" y="1392508"/>
            <a:ext cx="1508116" cy="783177"/>
            <a:chOff x="238125" y="999450"/>
            <a:chExt cx="7140700" cy="3708225"/>
          </a:xfrm>
        </p:grpSpPr>
        <p:sp>
          <p:nvSpPr>
            <p:cNvPr id="8256" name="Google Shape;8256;p74"/>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57" name="Google Shape;8257;p74"/>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58" name="Google Shape;8258;p74"/>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59" name="Google Shape;8259;p74"/>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0" name="Google Shape;8260;p74"/>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1" name="Google Shape;8261;p74"/>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2" name="Google Shape;8262;p74"/>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3" name="Google Shape;8263;p74"/>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4" name="Google Shape;8264;p74"/>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65" name="Google Shape;8265;p74"/>
          <p:cNvGrpSpPr/>
          <p:nvPr/>
        </p:nvGrpSpPr>
        <p:grpSpPr>
          <a:xfrm>
            <a:off x="4992320" y="4658499"/>
            <a:ext cx="1834472" cy="904175"/>
            <a:chOff x="3913765" y="3641905"/>
            <a:chExt cx="1522805" cy="750560"/>
          </a:xfrm>
        </p:grpSpPr>
        <p:grpSp>
          <p:nvGrpSpPr>
            <p:cNvPr id="8266" name="Google Shape;8266;p74"/>
            <p:cNvGrpSpPr/>
            <p:nvPr/>
          </p:nvGrpSpPr>
          <p:grpSpPr>
            <a:xfrm>
              <a:off x="3913765" y="3997002"/>
              <a:ext cx="1522805" cy="395463"/>
              <a:chOff x="3913765" y="3997002"/>
              <a:chExt cx="1522805" cy="395463"/>
            </a:xfrm>
          </p:grpSpPr>
          <p:grpSp>
            <p:nvGrpSpPr>
              <p:cNvPr id="8267" name="Google Shape;8267;p74"/>
              <p:cNvGrpSpPr/>
              <p:nvPr/>
            </p:nvGrpSpPr>
            <p:grpSpPr>
              <a:xfrm>
                <a:off x="3913765" y="4138659"/>
                <a:ext cx="507602" cy="253806"/>
                <a:chOff x="3913765" y="4138659"/>
                <a:chExt cx="507602" cy="253806"/>
              </a:xfrm>
            </p:grpSpPr>
            <p:sp>
              <p:nvSpPr>
                <p:cNvPr id="8268" name="Google Shape;8268;p74"/>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9" name="Google Shape;8269;p74"/>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121900" tIns="121900" rIns="121900" bIns="121900" anchor="ctr" anchorCtr="0">
                  <a:noAutofit/>
                </a:bodyPr>
                <a:lstStyle/>
                <a:p>
                  <a:r>
                    <a:rPr lang="en" sz="2400"/>
                    <a:t>     </a:t>
                  </a:r>
                  <a:endParaRPr sz="2400"/>
                </a:p>
              </p:txBody>
            </p:sp>
          </p:grpSp>
          <p:grpSp>
            <p:nvGrpSpPr>
              <p:cNvPr id="8270" name="Google Shape;8270;p74"/>
              <p:cNvGrpSpPr/>
              <p:nvPr/>
            </p:nvGrpSpPr>
            <p:grpSpPr>
              <a:xfrm>
                <a:off x="4421361" y="3997002"/>
                <a:ext cx="507618" cy="395463"/>
                <a:chOff x="4421361" y="3997002"/>
                <a:chExt cx="507618" cy="395463"/>
              </a:xfrm>
            </p:grpSpPr>
            <p:sp>
              <p:nvSpPr>
                <p:cNvPr id="8271" name="Google Shape;8271;p74"/>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72" name="Google Shape;8272;p74"/>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grpSp>
          <p:grpSp>
            <p:nvGrpSpPr>
              <p:cNvPr id="8273" name="Google Shape;8273;p74"/>
              <p:cNvGrpSpPr/>
              <p:nvPr/>
            </p:nvGrpSpPr>
            <p:grpSpPr>
              <a:xfrm>
                <a:off x="4928973" y="4189418"/>
                <a:ext cx="507596" cy="203047"/>
                <a:chOff x="4928973" y="4189418"/>
                <a:chExt cx="507596" cy="203047"/>
              </a:xfrm>
            </p:grpSpPr>
            <p:sp>
              <p:nvSpPr>
                <p:cNvPr id="8274" name="Google Shape;8274;p74"/>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75" name="Google Shape;8275;p74"/>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276" name="Google Shape;8276;p74"/>
            <p:cNvGrpSpPr/>
            <p:nvPr/>
          </p:nvGrpSpPr>
          <p:grpSpPr>
            <a:xfrm>
              <a:off x="4482186" y="3641905"/>
              <a:ext cx="397605" cy="349784"/>
              <a:chOff x="2906375" y="1159725"/>
              <a:chExt cx="1860575" cy="1636800"/>
            </a:xfrm>
          </p:grpSpPr>
          <p:sp>
            <p:nvSpPr>
              <p:cNvPr id="8277" name="Google Shape;8277;p74"/>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78" name="Google Shape;8278;p74"/>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sp>
            <p:nvSpPr>
              <p:cNvPr id="8279" name="Google Shape;8279;p74"/>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sp>
            <p:nvSpPr>
              <p:cNvPr id="8280" name="Google Shape;8280;p74"/>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281" name="Google Shape;8281;p74"/>
          <p:cNvGrpSpPr/>
          <p:nvPr/>
        </p:nvGrpSpPr>
        <p:grpSpPr>
          <a:xfrm>
            <a:off x="8705266" y="2471735"/>
            <a:ext cx="1254316" cy="961423"/>
            <a:chOff x="6599718" y="2068734"/>
            <a:chExt cx="940737" cy="721067"/>
          </a:xfrm>
        </p:grpSpPr>
        <p:sp>
          <p:nvSpPr>
            <p:cNvPr id="8282" name="Google Shape;8282;p74"/>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3" name="Google Shape;8283;p74"/>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4" name="Google Shape;8284;p74"/>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5" name="Google Shape;8285;p74"/>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6" name="Google Shape;8286;p74"/>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7" name="Google Shape;8287;p74"/>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grpSp>
          <p:nvGrpSpPr>
            <p:cNvPr id="8288" name="Google Shape;8288;p74"/>
            <p:cNvGrpSpPr/>
            <p:nvPr/>
          </p:nvGrpSpPr>
          <p:grpSpPr>
            <a:xfrm>
              <a:off x="6836957" y="2068734"/>
              <a:ext cx="461892" cy="721067"/>
              <a:chOff x="6836957" y="2068734"/>
              <a:chExt cx="461892" cy="721067"/>
            </a:xfrm>
          </p:grpSpPr>
          <p:sp>
            <p:nvSpPr>
              <p:cNvPr id="8289" name="Google Shape;8289;p74"/>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0" name="Google Shape;8290;p74"/>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1" name="Google Shape;8291;p74"/>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2" name="Google Shape;8292;p74"/>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3" name="Google Shape;8293;p74"/>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4" name="Google Shape;8294;p74"/>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grpSp>
            <p:nvGrpSpPr>
              <p:cNvPr id="8295" name="Google Shape;8295;p74"/>
              <p:cNvGrpSpPr/>
              <p:nvPr/>
            </p:nvGrpSpPr>
            <p:grpSpPr>
              <a:xfrm>
                <a:off x="6836957" y="2068734"/>
                <a:ext cx="461892" cy="721067"/>
                <a:chOff x="6836957" y="2068734"/>
                <a:chExt cx="461892" cy="721067"/>
              </a:xfrm>
            </p:grpSpPr>
            <p:sp>
              <p:nvSpPr>
                <p:cNvPr id="8296" name="Google Shape;8296;p74"/>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7" name="Google Shape;8297;p74"/>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8" name="Google Shape;8298;p74"/>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9" name="Google Shape;8299;p74"/>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300" name="Google Shape;8300;p74"/>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301" name="Google Shape;8301;p74"/>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302" name="Google Shape;8302;p74"/>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grpSp>
        </p:grpSp>
      </p:grpSp>
      <p:grpSp>
        <p:nvGrpSpPr>
          <p:cNvPr id="8303" name="Google Shape;8303;p74"/>
          <p:cNvGrpSpPr/>
          <p:nvPr/>
        </p:nvGrpSpPr>
        <p:grpSpPr>
          <a:xfrm>
            <a:off x="3216357" y="2477529"/>
            <a:ext cx="950103" cy="949832"/>
            <a:chOff x="2559249" y="2069323"/>
            <a:chExt cx="685566" cy="685634"/>
          </a:xfrm>
        </p:grpSpPr>
        <p:sp>
          <p:nvSpPr>
            <p:cNvPr id="8304" name="Google Shape;8304;p74"/>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5" name="Google Shape;8305;p74"/>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6" name="Google Shape;8306;p74"/>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7" name="Google Shape;8307;p74"/>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8" name="Google Shape;8308;p74"/>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9" name="Google Shape;8309;p74"/>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0" name="Google Shape;8310;p74"/>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1" name="Google Shape;8311;p74"/>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2" name="Google Shape;8312;p74"/>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3" name="Google Shape;8313;p74"/>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4" name="Google Shape;8314;p74"/>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5" name="Google Shape;8315;p74"/>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6" name="Google Shape;8316;p74"/>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17" name="Google Shape;8317;p74"/>
          <p:cNvGrpSpPr/>
          <p:nvPr/>
        </p:nvGrpSpPr>
        <p:grpSpPr>
          <a:xfrm>
            <a:off x="10126274" y="1294582"/>
            <a:ext cx="1127527" cy="949215"/>
            <a:chOff x="951975" y="315800"/>
            <a:chExt cx="5860325" cy="4933550"/>
          </a:xfrm>
        </p:grpSpPr>
        <p:sp>
          <p:nvSpPr>
            <p:cNvPr id="8318" name="Google Shape;8318;p74"/>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9" name="Google Shape;8319;p74"/>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20" name="Google Shape;8320;p74"/>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21" name="Google Shape;8321;p74"/>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22" name="Google Shape;8322;p74"/>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23" name="Google Shape;8323;p74"/>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24" name="Google Shape;8324;p74"/>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25" name="Google Shape;8325;p74"/>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26" name="Google Shape;8326;p74"/>
          <p:cNvGrpSpPr/>
          <p:nvPr/>
        </p:nvGrpSpPr>
        <p:grpSpPr>
          <a:xfrm>
            <a:off x="4922445" y="3609394"/>
            <a:ext cx="2157243" cy="828965"/>
            <a:chOff x="3862800" y="3038525"/>
            <a:chExt cx="1329006" cy="510698"/>
          </a:xfrm>
        </p:grpSpPr>
        <p:sp>
          <p:nvSpPr>
            <p:cNvPr id="8327" name="Google Shape;8327;p74"/>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28" name="Google Shape;8328;p74"/>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329" name="Google Shape;8329;p74"/>
            <p:cNvGrpSpPr/>
            <p:nvPr/>
          </p:nvGrpSpPr>
          <p:grpSpPr>
            <a:xfrm>
              <a:off x="3967075" y="3040337"/>
              <a:ext cx="1019927" cy="402126"/>
              <a:chOff x="3967075" y="3040337"/>
              <a:chExt cx="1019927" cy="402126"/>
            </a:xfrm>
          </p:grpSpPr>
          <p:sp>
            <p:nvSpPr>
              <p:cNvPr id="8330" name="Google Shape;8330;p74"/>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8331" name="Google Shape;8331;p74"/>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nvGrpSpPr>
            <p:cNvPr id="8332" name="Google Shape;8332;p74"/>
            <p:cNvGrpSpPr/>
            <p:nvPr/>
          </p:nvGrpSpPr>
          <p:grpSpPr>
            <a:xfrm>
              <a:off x="4186700" y="3040337"/>
              <a:ext cx="390475" cy="183289"/>
              <a:chOff x="4186700" y="3040337"/>
              <a:chExt cx="390475" cy="183289"/>
            </a:xfrm>
          </p:grpSpPr>
          <p:sp>
            <p:nvSpPr>
              <p:cNvPr id="8333" name="Google Shape;8333;p74"/>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8334" name="Google Shape;8334;p74"/>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nvGrpSpPr>
            <p:cNvPr id="8335" name="Google Shape;8335;p74"/>
            <p:cNvGrpSpPr/>
            <p:nvPr/>
          </p:nvGrpSpPr>
          <p:grpSpPr>
            <a:xfrm>
              <a:off x="4073727" y="3040337"/>
              <a:ext cx="697794" cy="296263"/>
              <a:chOff x="4073727" y="3040337"/>
              <a:chExt cx="697794" cy="296263"/>
            </a:xfrm>
          </p:grpSpPr>
          <p:sp>
            <p:nvSpPr>
              <p:cNvPr id="8336" name="Google Shape;8336;p74"/>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8337" name="Google Shape;8337;p74"/>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nvGrpSpPr>
            <p:cNvPr id="8338" name="Google Shape;8338;p74"/>
            <p:cNvGrpSpPr/>
            <p:nvPr/>
          </p:nvGrpSpPr>
          <p:grpSpPr>
            <a:xfrm>
              <a:off x="3862800" y="3038525"/>
              <a:ext cx="1329006" cy="510698"/>
              <a:chOff x="3862800" y="3038525"/>
              <a:chExt cx="1329006" cy="510698"/>
            </a:xfrm>
          </p:grpSpPr>
          <p:sp>
            <p:nvSpPr>
              <p:cNvPr id="8339" name="Google Shape;8339;p74"/>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8340" name="Google Shape;8340;p74"/>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341" name="Google Shape;8341;p74"/>
          <p:cNvGrpSpPr/>
          <p:nvPr/>
        </p:nvGrpSpPr>
        <p:grpSpPr>
          <a:xfrm>
            <a:off x="933542" y="1294581"/>
            <a:ext cx="1177607" cy="1033568"/>
            <a:chOff x="649648" y="271400"/>
            <a:chExt cx="6215377" cy="5455143"/>
          </a:xfrm>
        </p:grpSpPr>
        <p:sp>
          <p:nvSpPr>
            <p:cNvPr id="8342" name="Google Shape;8342;p74"/>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3" name="Google Shape;8343;p74"/>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4" name="Google Shape;8344;p74"/>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5" name="Google Shape;8345;p74"/>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6" name="Google Shape;8346;p74"/>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7" name="Google Shape;8347;p74"/>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8" name="Google Shape;8348;p74"/>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9" name="Google Shape;8349;p74"/>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50" name="Google Shape;8350;p74"/>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51" name="Google Shape;8351;p74"/>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52" name="Google Shape;8352;p74"/>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53" name="Google Shape;8353;p74"/>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grpSp>
      <p:grpSp>
        <p:nvGrpSpPr>
          <p:cNvPr id="8354" name="Google Shape;8354;p74"/>
          <p:cNvGrpSpPr/>
          <p:nvPr/>
        </p:nvGrpSpPr>
        <p:grpSpPr>
          <a:xfrm>
            <a:off x="3077943" y="1294582"/>
            <a:ext cx="1023605" cy="1087319"/>
            <a:chOff x="2499700" y="1135950"/>
            <a:chExt cx="732402" cy="777990"/>
          </a:xfrm>
        </p:grpSpPr>
        <p:grpSp>
          <p:nvGrpSpPr>
            <p:cNvPr id="8355" name="Google Shape;8355;p74"/>
            <p:cNvGrpSpPr/>
            <p:nvPr/>
          </p:nvGrpSpPr>
          <p:grpSpPr>
            <a:xfrm>
              <a:off x="2499700" y="1135950"/>
              <a:ext cx="732402" cy="694705"/>
              <a:chOff x="2499700" y="1135950"/>
              <a:chExt cx="732402" cy="694705"/>
            </a:xfrm>
          </p:grpSpPr>
          <p:sp>
            <p:nvSpPr>
              <p:cNvPr id="8356" name="Google Shape;8356;p74"/>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57" name="Google Shape;8357;p74"/>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58" name="Google Shape;8358;p74"/>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59" name="Google Shape;8359;p74"/>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0" name="Google Shape;8360;p74"/>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1" name="Google Shape;8361;p74"/>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2" name="Google Shape;8362;p74"/>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3" name="Google Shape;8363;p74"/>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4" name="Google Shape;8364;p74"/>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5" name="Google Shape;8365;p74"/>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6" name="Google Shape;8366;p74"/>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7" name="Google Shape;8367;p74"/>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8" name="Google Shape;8368;p74"/>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9" name="Google Shape;8369;p74"/>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0" name="Google Shape;8370;p74"/>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1" name="Google Shape;8371;p74"/>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2" name="Google Shape;8372;p74"/>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3" name="Google Shape;8373;p74"/>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4" name="Google Shape;8374;p74"/>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5" name="Google Shape;8375;p74"/>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6" name="Google Shape;8376;p74"/>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7" name="Google Shape;8377;p74"/>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8" name="Google Shape;8378;p74"/>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9" name="Google Shape;8379;p74"/>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80" name="Google Shape;8380;p74"/>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81" name="Google Shape;8381;p74"/>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82" name="Google Shape;8382;p74"/>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121900" tIns="121900" rIns="121900" bIns="121900" anchor="ctr" anchorCtr="0">
                <a:noAutofit/>
              </a:bodyPr>
              <a:lstStyle/>
              <a:p>
                <a:endParaRPr sz="2400"/>
              </a:p>
            </p:txBody>
          </p:sp>
        </p:grpSp>
        <p:grpSp>
          <p:nvGrpSpPr>
            <p:cNvPr id="8383" name="Google Shape;8383;p74"/>
            <p:cNvGrpSpPr/>
            <p:nvPr/>
          </p:nvGrpSpPr>
          <p:grpSpPr>
            <a:xfrm>
              <a:off x="2517909" y="1188726"/>
              <a:ext cx="702702" cy="725214"/>
              <a:chOff x="2517909" y="1188726"/>
              <a:chExt cx="702702" cy="725214"/>
            </a:xfrm>
          </p:grpSpPr>
          <p:sp>
            <p:nvSpPr>
              <p:cNvPr id="8384" name="Google Shape;8384;p74"/>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8385" name="Google Shape;8385;p74"/>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8386" name="Google Shape;8386;p74"/>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8387" name="Google Shape;8387;p74"/>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8388" name="Google Shape;8388;p74"/>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8389" name="Google Shape;8389;p74"/>
          <p:cNvGrpSpPr/>
          <p:nvPr/>
        </p:nvGrpSpPr>
        <p:grpSpPr>
          <a:xfrm>
            <a:off x="2205586" y="1294582"/>
            <a:ext cx="777919" cy="1160305"/>
            <a:chOff x="1716825" y="1121550"/>
            <a:chExt cx="622800" cy="928938"/>
          </a:xfrm>
        </p:grpSpPr>
        <p:grpSp>
          <p:nvGrpSpPr>
            <p:cNvPr id="8390" name="Google Shape;8390;p74"/>
            <p:cNvGrpSpPr/>
            <p:nvPr/>
          </p:nvGrpSpPr>
          <p:grpSpPr>
            <a:xfrm>
              <a:off x="1716825" y="1121550"/>
              <a:ext cx="622800" cy="928938"/>
              <a:chOff x="1716825" y="1121550"/>
              <a:chExt cx="622800" cy="928938"/>
            </a:xfrm>
          </p:grpSpPr>
          <p:cxnSp>
            <p:nvCxnSpPr>
              <p:cNvPr id="8391" name="Google Shape;8391;p74"/>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8392" name="Google Shape;8392;p74"/>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93" name="Google Shape;8393;p74"/>
            <p:cNvGrpSpPr/>
            <p:nvPr/>
          </p:nvGrpSpPr>
          <p:grpSpPr>
            <a:xfrm>
              <a:off x="1768050" y="1172775"/>
              <a:ext cx="520200" cy="832000"/>
              <a:chOff x="1768050" y="1172775"/>
              <a:chExt cx="520200" cy="832000"/>
            </a:xfrm>
          </p:grpSpPr>
          <p:cxnSp>
            <p:nvCxnSpPr>
              <p:cNvPr id="8394" name="Google Shape;8394;p74"/>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8395" name="Google Shape;8395;p74"/>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96" name="Google Shape;8396;p74"/>
            <p:cNvGrpSpPr/>
            <p:nvPr/>
          </p:nvGrpSpPr>
          <p:grpSpPr>
            <a:xfrm>
              <a:off x="1820100" y="1225475"/>
              <a:ext cx="416400" cy="729575"/>
              <a:chOff x="1820100" y="1225475"/>
              <a:chExt cx="416400" cy="729575"/>
            </a:xfrm>
          </p:grpSpPr>
          <p:cxnSp>
            <p:nvCxnSpPr>
              <p:cNvPr id="8397" name="Google Shape;8397;p74"/>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8398" name="Google Shape;8398;p74"/>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99" name="Google Shape;8399;p74"/>
            <p:cNvGrpSpPr/>
            <p:nvPr/>
          </p:nvGrpSpPr>
          <p:grpSpPr>
            <a:xfrm>
              <a:off x="1874250" y="1278825"/>
              <a:ext cx="308100" cy="605275"/>
              <a:chOff x="1874250" y="1278825"/>
              <a:chExt cx="308100" cy="605275"/>
            </a:xfrm>
          </p:grpSpPr>
          <p:cxnSp>
            <p:nvCxnSpPr>
              <p:cNvPr id="8400" name="Google Shape;8400;p74"/>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8401" name="Google Shape;8401;p74"/>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402" name="Google Shape;8402;p74"/>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03" name="Google Shape;8403;p74"/>
          <p:cNvGrpSpPr/>
          <p:nvPr/>
        </p:nvGrpSpPr>
        <p:grpSpPr>
          <a:xfrm>
            <a:off x="2098683" y="2476344"/>
            <a:ext cx="985429" cy="952203"/>
            <a:chOff x="4334725" y="1355875"/>
            <a:chExt cx="3106650" cy="3001900"/>
          </a:xfrm>
        </p:grpSpPr>
        <p:grpSp>
          <p:nvGrpSpPr>
            <p:cNvPr id="8404" name="Google Shape;8404;p74"/>
            <p:cNvGrpSpPr/>
            <p:nvPr/>
          </p:nvGrpSpPr>
          <p:grpSpPr>
            <a:xfrm>
              <a:off x="4516050" y="1724875"/>
              <a:ext cx="2693725" cy="2632900"/>
              <a:chOff x="4516050" y="1724875"/>
              <a:chExt cx="2693725" cy="2632900"/>
            </a:xfrm>
          </p:grpSpPr>
          <p:sp>
            <p:nvSpPr>
              <p:cNvPr id="8405" name="Google Shape;8405;p74"/>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06" name="Google Shape;8406;p74"/>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07" name="Google Shape;8407;p74"/>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08" name="Google Shape;8408;p74"/>
            <p:cNvGrpSpPr/>
            <p:nvPr/>
          </p:nvGrpSpPr>
          <p:grpSpPr>
            <a:xfrm>
              <a:off x="4334725" y="1355875"/>
              <a:ext cx="3106650" cy="2709650"/>
              <a:chOff x="4334725" y="1355875"/>
              <a:chExt cx="3106650" cy="2709650"/>
            </a:xfrm>
          </p:grpSpPr>
          <p:sp>
            <p:nvSpPr>
              <p:cNvPr id="8409" name="Google Shape;8409;p74"/>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121900" tIns="121900" rIns="121900" bIns="121900" anchor="ctr" anchorCtr="0">
                <a:noAutofit/>
              </a:bodyPr>
              <a:lstStyle/>
              <a:p>
                <a:endParaRPr sz="2400"/>
              </a:p>
            </p:txBody>
          </p:sp>
          <p:sp>
            <p:nvSpPr>
              <p:cNvPr id="8410" name="Google Shape;8410;p74"/>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121900" tIns="121900" rIns="121900" bIns="121900" anchor="ctr" anchorCtr="0">
                <a:noAutofit/>
              </a:bodyPr>
              <a:lstStyle/>
              <a:p>
                <a:endParaRPr sz="2400"/>
              </a:p>
            </p:txBody>
          </p:sp>
          <p:sp>
            <p:nvSpPr>
              <p:cNvPr id="8411" name="Google Shape;8411;p74"/>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412" name="Google Shape;8412;p74"/>
          <p:cNvGrpSpPr/>
          <p:nvPr/>
        </p:nvGrpSpPr>
        <p:grpSpPr>
          <a:xfrm>
            <a:off x="10254615" y="4650706"/>
            <a:ext cx="416099" cy="912231"/>
            <a:chOff x="7645573" y="3754300"/>
            <a:chExt cx="293855" cy="644170"/>
          </a:xfrm>
        </p:grpSpPr>
        <p:sp>
          <p:nvSpPr>
            <p:cNvPr id="8413" name="Google Shape;8413;p74"/>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14" name="Google Shape;8414;p74"/>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15" name="Google Shape;8415;p74"/>
          <p:cNvGrpSpPr/>
          <p:nvPr/>
        </p:nvGrpSpPr>
        <p:grpSpPr>
          <a:xfrm>
            <a:off x="7483933" y="1294582"/>
            <a:ext cx="945348" cy="985812"/>
            <a:chOff x="5830645" y="1256617"/>
            <a:chExt cx="530340" cy="553040"/>
          </a:xfrm>
        </p:grpSpPr>
        <p:grpSp>
          <p:nvGrpSpPr>
            <p:cNvPr id="8416" name="Google Shape;8416;p74"/>
            <p:cNvGrpSpPr/>
            <p:nvPr/>
          </p:nvGrpSpPr>
          <p:grpSpPr>
            <a:xfrm>
              <a:off x="5830645" y="1256617"/>
              <a:ext cx="259743" cy="269909"/>
              <a:chOff x="5830645" y="1256617"/>
              <a:chExt cx="259743" cy="269909"/>
            </a:xfrm>
          </p:grpSpPr>
          <p:sp>
            <p:nvSpPr>
              <p:cNvPr id="8417" name="Google Shape;8417;p74"/>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18" name="Google Shape;8418;p74"/>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19" name="Google Shape;8419;p74"/>
            <p:cNvGrpSpPr/>
            <p:nvPr/>
          </p:nvGrpSpPr>
          <p:grpSpPr>
            <a:xfrm>
              <a:off x="6101293" y="1256617"/>
              <a:ext cx="259692" cy="269909"/>
              <a:chOff x="6101293" y="1256617"/>
              <a:chExt cx="259692" cy="269909"/>
            </a:xfrm>
          </p:grpSpPr>
          <p:sp>
            <p:nvSpPr>
              <p:cNvPr id="8420" name="Google Shape;8420;p74"/>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21" name="Google Shape;8421;p74"/>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22" name="Google Shape;8422;p74"/>
            <p:cNvGrpSpPr/>
            <p:nvPr/>
          </p:nvGrpSpPr>
          <p:grpSpPr>
            <a:xfrm>
              <a:off x="5830645" y="1539749"/>
              <a:ext cx="259692" cy="269909"/>
              <a:chOff x="5830645" y="1539749"/>
              <a:chExt cx="259692" cy="269909"/>
            </a:xfrm>
          </p:grpSpPr>
          <p:sp>
            <p:nvSpPr>
              <p:cNvPr id="8423" name="Google Shape;8423;p74"/>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24" name="Google Shape;8424;p74"/>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25" name="Google Shape;8425;p74"/>
            <p:cNvGrpSpPr/>
            <p:nvPr/>
          </p:nvGrpSpPr>
          <p:grpSpPr>
            <a:xfrm>
              <a:off x="6101293" y="1539749"/>
              <a:ext cx="259692" cy="269909"/>
              <a:chOff x="6101293" y="1539749"/>
              <a:chExt cx="259692" cy="269909"/>
            </a:xfrm>
          </p:grpSpPr>
          <p:sp>
            <p:nvSpPr>
              <p:cNvPr id="8426" name="Google Shape;8426;p74"/>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27" name="Google Shape;8427;p74"/>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428" name="Google Shape;8428;p74"/>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29" name="Google Shape;8429;p74"/>
          <p:cNvGrpSpPr/>
          <p:nvPr/>
        </p:nvGrpSpPr>
        <p:grpSpPr>
          <a:xfrm>
            <a:off x="952593" y="3609403"/>
            <a:ext cx="1937273" cy="828480"/>
            <a:chOff x="732422" y="2990152"/>
            <a:chExt cx="1337773" cy="572102"/>
          </a:xfrm>
        </p:grpSpPr>
        <p:sp>
          <p:nvSpPr>
            <p:cNvPr id="8430" name="Google Shape;8430;p74"/>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1" name="Google Shape;8431;p74"/>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2" name="Google Shape;8432;p74"/>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3" name="Google Shape;8433;p74"/>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4" name="Google Shape;8434;p74"/>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5" name="Google Shape;8435;p74"/>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2" name="Google Shape;1529;p70">
            <a:extLst>
              <a:ext uri="{FF2B5EF4-FFF2-40B4-BE49-F238E27FC236}">
                <a16:creationId xmlns:a16="http://schemas.microsoft.com/office/drawing/2014/main" id="{7ADDA8D3-5239-87FC-6B32-D24F2191C39E}"/>
              </a:ext>
            </a:extLst>
          </p:cNvPr>
          <p:cNvSpPr txBox="1">
            <a:spLocks/>
          </p:cNvSpPr>
          <p:nvPr/>
        </p:nvSpPr>
        <p:spPr>
          <a:xfrm>
            <a:off x="952592" y="399997"/>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667" dirty="0">
                <a:solidFill>
                  <a:schemeClr val="tx1"/>
                </a:solidFill>
                <a:cs typeface="B Nazanin" panose="00000700000000000000" pitchFamily="2" charset="-78"/>
              </a:rPr>
              <a:t>انواع نمودارهای خلاقانه:</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8439"/>
        <p:cNvGrpSpPr/>
        <p:nvPr/>
      </p:nvGrpSpPr>
      <p:grpSpPr>
        <a:xfrm>
          <a:off x="0" y="0"/>
          <a:ext cx="0" cy="0"/>
          <a:chOff x="0" y="0"/>
          <a:chExt cx="0" cy="0"/>
        </a:xfrm>
      </p:grpSpPr>
      <p:grpSp>
        <p:nvGrpSpPr>
          <p:cNvPr id="8440" name="Google Shape;8440;p75"/>
          <p:cNvGrpSpPr/>
          <p:nvPr/>
        </p:nvGrpSpPr>
        <p:grpSpPr>
          <a:xfrm>
            <a:off x="944773" y="1287829"/>
            <a:ext cx="2181489" cy="2034859"/>
            <a:chOff x="729238" y="1179665"/>
            <a:chExt cx="1636117" cy="1526144"/>
          </a:xfrm>
        </p:grpSpPr>
        <p:grpSp>
          <p:nvGrpSpPr>
            <p:cNvPr id="8441" name="Google Shape;8441;p75"/>
            <p:cNvGrpSpPr/>
            <p:nvPr/>
          </p:nvGrpSpPr>
          <p:grpSpPr>
            <a:xfrm>
              <a:off x="729238" y="1179665"/>
              <a:ext cx="80700" cy="1526144"/>
              <a:chOff x="729238" y="1179665"/>
              <a:chExt cx="80700" cy="1526144"/>
            </a:xfrm>
          </p:grpSpPr>
          <p:sp>
            <p:nvSpPr>
              <p:cNvPr id="8442" name="Google Shape;8442;p75"/>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3" name="Google Shape;8443;p75"/>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4" name="Google Shape;8444;p75"/>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5" name="Google Shape;8445;p75"/>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6" name="Google Shape;8446;p75"/>
              <p:cNvSpPr/>
              <p:nvPr/>
            </p:nvSpPr>
            <p:spPr>
              <a:xfrm>
                <a:off x="729238"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47" name="Google Shape;8447;p75"/>
              <p:cNvSpPr/>
              <p:nvPr/>
            </p:nvSpPr>
            <p:spPr>
              <a:xfrm>
                <a:off x="729238"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48" name="Google Shape;8448;p75"/>
              <p:cNvSpPr/>
              <p:nvPr/>
            </p:nvSpPr>
            <p:spPr>
              <a:xfrm>
                <a:off x="729238"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49" name="Google Shape;8449;p75"/>
              <p:cNvSpPr/>
              <p:nvPr/>
            </p:nvSpPr>
            <p:spPr>
              <a:xfrm>
                <a:off x="72923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50" name="Google Shape;8450;p75"/>
              <p:cNvSpPr/>
              <p:nvPr/>
            </p:nvSpPr>
            <p:spPr>
              <a:xfrm>
                <a:off x="72923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51" name="Google Shape;8451;p75"/>
              <p:cNvSpPr/>
              <p:nvPr/>
            </p:nvSpPr>
            <p:spPr>
              <a:xfrm>
                <a:off x="72923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52" name="Google Shape;8452;p75"/>
            <p:cNvGrpSpPr/>
            <p:nvPr/>
          </p:nvGrpSpPr>
          <p:grpSpPr>
            <a:xfrm>
              <a:off x="903098" y="1179665"/>
              <a:ext cx="80700" cy="1526144"/>
              <a:chOff x="903098" y="1179665"/>
              <a:chExt cx="80700" cy="1526144"/>
            </a:xfrm>
          </p:grpSpPr>
          <p:sp>
            <p:nvSpPr>
              <p:cNvPr id="8453" name="Google Shape;8453;p75"/>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4" name="Google Shape;8454;p75"/>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5" name="Google Shape;8455;p75"/>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6" name="Google Shape;8456;p75"/>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7" name="Google Shape;8457;p75"/>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8" name="Google Shape;8458;p75"/>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9" name="Google Shape;8459;p75"/>
              <p:cNvSpPr/>
              <p:nvPr/>
            </p:nvSpPr>
            <p:spPr>
              <a:xfrm>
                <a:off x="903098"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60" name="Google Shape;8460;p75"/>
              <p:cNvSpPr/>
              <p:nvPr/>
            </p:nvSpPr>
            <p:spPr>
              <a:xfrm>
                <a:off x="90309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61" name="Google Shape;8461;p75"/>
              <p:cNvSpPr/>
              <p:nvPr/>
            </p:nvSpPr>
            <p:spPr>
              <a:xfrm>
                <a:off x="90309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62" name="Google Shape;8462;p75"/>
              <p:cNvSpPr/>
              <p:nvPr/>
            </p:nvSpPr>
            <p:spPr>
              <a:xfrm>
                <a:off x="90309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63" name="Google Shape;8463;p75"/>
            <p:cNvGrpSpPr/>
            <p:nvPr/>
          </p:nvGrpSpPr>
          <p:grpSpPr>
            <a:xfrm>
              <a:off x="1076958" y="1179665"/>
              <a:ext cx="80700" cy="1526144"/>
              <a:chOff x="1076958" y="1179665"/>
              <a:chExt cx="80700" cy="1526144"/>
            </a:xfrm>
          </p:grpSpPr>
          <p:sp>
            <p:nvSpPr>
              <p:cNvPr id="8464" name="Google Shape;8464;p75"/>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5" name="Google Shape;8465;p75"/>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6" name="Google Shape;8466;p75"/>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7" name="Google Shape;8467;p75"/>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8" name="Google Shape;8468;p75"/>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9" name="Google Shape;8469;p75"/>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0" name="Google Shape;8470;p75"/>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1" name="Google Shape;8471;p75"/>
              <p:cNvSpPr/>
              <p:nvPr/>
            </p:nvSpPr>
            <p:spPr>
              <a:xfrm>
                <a:off x="107695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72" name="Google Shape;8472;p75"/>
              <p:cNvSpPr/>
              <p:nvPr/>
            </p:nvSpPr>
            <p:spPr>
              <a:xfrm>
                <a:off x="107695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73" name="Google Shape;8473;p75"/>
              <p:cNvSpPr/>
              <p:nvPr/>
            </p:nvSpPr>
            <p:spPr>
              <a:xfrm>
                <a:off x="107695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74" name="Google Shape;8474;p75"/>
            <p:cNvGrpSpPr/>
            <p:nvPr/>
          </p:nvGrpSpPr>
          <p:grpSpPr>
            <a:xfrm>
              <a:off x="1247707" y="1179665"/>
              <a:ext cx="80700" cy="1526144"/>
              <a:chOff x="1247707" y="1179665"/>
              <a:chExt cx="80700" cy="1526144"/>
            </a:xfrm>
          </p:grpSpPr>
          <p:sp>
            <p:nvSpPr>
              <p:cNvPr id="8475" name="Google Shape;8475;p75"/>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6" name="Google Shape;8476;p75"/>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7" name="Google Shape;8477;p75"/>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8" name="Google Shape;8478;p75"/>
              <p:cNvSpPr/>
              <p:nvPr/>
            </p:nvSpPr>
            <p:spPr>
              <a:xfrm>
                <a:off x="1247707" y="166175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79" name="Google Shape;8479;p75"/>
              <p:cNvSpPr/>
              <p:nvPr/>
            </p:nvSpPr>
            <p:spPr>
              <a:xfrm>
                <a:off x="1247707"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0" name="Google Shape;8480;p75"/>
              <p:cNvSpPr/>
              <p:nvPr/>
            </p:nvSpPr>
            <p:spPr>
              <a:xfrm>
                <a:off x="1247707"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1" name="Google Shape;8481;p75"/>
              <p:cNvSpPr/>
              <p:nvPr/>
            </p:nvSpPr>
            <p:spPr>
              <a:xfrm>
                <a:off x="1247707"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2" name="Google Shape;8482;p75"/>
              <p:cNvSpPr/>
              <p:nvPr/>
            </p:nvSpPr>
            <p:spPr>
              <a:xfrm>
                <a:off x="1247707"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3" name="Google Shape;8483;p75"/>
              <p:cNvSpPr/>
              <p:nvPr/>
            </p:nvSpPr>
            <p:spPr>
              <a:xfrm>
                <a:off x="124770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4" name="Google Shape;8484;p75"/>
              <p:cNvSpPr/>
              <p:nvPr/>
            </p:nvSpPr>
            <p:spPr>
              <a:xfrm>
                <a:off x="124770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85" name="Google Shape;8485;p75"/>
            <p:cNvGrpSpPr/>
            <p:nvPr/>
          </p:nvGrpSpPr>
          <p:grpSpPr>
            <a:xfrm>
              <a:off x="1421567" y="1179665"/>
              <a:ext cx="80700" cy="1526144"/>
              <a:chOff x="1421567" y="1179665"/>
              <a:chExt cx="80700" cy="1526144"/>
            </a:xfrm>
          </p:grpSpPr>
          <p:sp>
            <p:nvSpPr>
              <p:cNvPr id="8486" name="Google Shape;8486;p75"/>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87" name="Google Shape;8487;p75"/>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88" name="Google Shape;8488;p75"/>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89" name="Google Shape;8489;p75"/>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0" name="Google Shape;8490;p75"/>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1" name="Google Shape;8491;p75"/>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2" name="Google Shape;8492;p75"/>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3" name="Google Shape;8493;p75"/>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4" name="Google Shape;8494;p75"/>
              <p:cNvSpPr/>
              <p:nvPr/>
            </p:nvSpPr>
            <p:spPr>
              <a:xfrm>
                <a:off x="142156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95" name="Google Shape;8495;p75"/>
              <p:cNvSpPr/>
              <p:nvPr/>
            </p:nvSpPr>
            <p:spPr>
              <a:xfrm>
                <a:off x="142156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96" name="Google Shape;8496;p75"/>
            <p:cNvGrpSpPr/>
            <p:nvPr/>
          </p:nvGrpSpPr>
          <p:grpSpPr>
            <a:xfrm>
              <a:off x="1592327" y="1179665"/>
              <a:ext cx="80700" cy="1526144"/>
              <a:chOff x="1592327" y="1179665"/>
              <a:chExt cx="80700" cy="1526144"/>
            </a:xfrm>
          </p:grpSpPr>
          <p:sp>
            <p:nvSpPr>
              <p:cNvPr id="8497" name="Google Shape;8497;p75"/>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8" name="Google Shape;8498;p75"/>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9" name="Google Shape;8499;p75"/>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0" name="Google Shape;8500;p75"/>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1" name="Google Shape;8501;p75"/>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2" name="Google Shape;8502;p75"/>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3" name="Google Shape;8503;p75"/>
              <p:cNvSpPr/>
              <p:nvPr/>
            </p:nvSpPr>
            <p:spPr>
              <a:xfrm>
                <a:off x="1592327"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04" name="Google Shape;8504;p75"/>
              <p:cNvSpPr/>
              <p:nvPr/>
            </p:nvSpPr>
            <p:spPr>
              <a:xfrm>
                <a:off x="1592327"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05" name="Google Shape;8505;p75"/>
              <p:cNvSpPr/>
              <p:nvPr/>
            </p:nvSpPr>
            <p:spPr>
              <a:xfrm>
                <a:off x="159232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06" name="Google Shape;8506;p75"/>
              <p:cNvSpPr/>
              <p:nvPr/>
            </p:nvSpPr>
            <p:spPr>
              <a:xfrm>
                <a:off x="159232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507" name="Google Shape;8507;p75"/>
            <p:cNvGrpSpPr/>
            <p:nvPr/>
          </p:nvGrpSpPr>
          <p:grpSpPr>
            <a:xfrm>
              <a:off x="1766187" y="1179665"/>
              <a:ext cx="80700" cy="1526144"/>
              <a:chOff x="1766187" y="1179665"/>
              <a:chExt cx="80700" cy="1526144"/>
            </a:xfrm>
          </p:grpSpPr>
          <p:sp>
            <p:nvSpPr>
              <p:cNvPr id="8508" name="Google Shape;8508;p75"/>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9" name="Google Shape;8509;p75"/>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0" name="Google Shape;8510;p75"/>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1" name="Google Shape;8511;p75"/>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2" name="Google Shape;8512;p75"/>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3" name="Google Shape;8513;p75"/>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4" name="Google Shape;8514;p75"/>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5" name="Google Shape;8515;p75"/>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6" name="Google Shape;8516;p75"/>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7" name="Google Shape;8517;p75"/>
              <p:cNvSpPr/>
              <p:nvPr/>
            </p:nvSpPr>
            <p:spPr>
              <a:xfrm>
                <a:off x="176618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518" name="Google Shape;8518;p75"/>
            <p:cNvGrpSpPr/>
            <p:nvPr/>
          </p:nvGrpSpPr>
          <p:grpSpPr>
            <a:xfrm>
              <a:off x="1936935" y="1179665"/>
              <a:ext cx="80700" cy="1526144"/>
              <a:chOff x="1936935" y="1179665"/>
              <a:chExt cx="80700" cy="1526144"/>
            </a:xfrm>
          </p:grpSpPr>
          <p:sp>
            <p:nvSpPr>
              <p:cNvPr id="8519" name="Google Shape;8519;p75"/>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0" name="Google Shape;8520;p75"/>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1" name="Google Shape;8521;p75"/>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2" name="Google Shape;8522;p75"/>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3" name="Google Shape;8523;p75"/>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4" name="Google Shape;8524;p75"/>
              <p:cNvSpPr/>
              <p:nvPr/>
            </p:nvSpPr>
            <p:spPr>
              <a:xfrm>
                <a:off x="1936935"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25" name="Google Shape;8525;p75"/>
              <p:cNvSpPr/>
              <p:nvPr/>
            </p:nvSpPr>
            <p:spPr>
              <a:xfrm>
                <a:off x="193693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26" name="Google Shape;8526;p75"/>
              <p:cNvSpPr/>
              <p:nvPr/>
            </p:nvSpPr>
            <p:spPr>
              <a:xfrm>
                <a:off x="193693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27" name="Google Shape;8527;p75"/>
              <p:cNvSpPr/>
              <p:nvPr/>
            </p:nvSpPr>
            <p:spPr>
              <a:xfrm>
                <a:off x="193693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28" name="Google Shape;8528;p75"/>
              <p:cNvSpPr/>
              <p:nvPr/>
            </p:nvSpPr>
            <p:spPr>
              <a:xfrm>
                <a:off x="193693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529" name="Google Shape;8529;p75"/>
            <p:cNvGrpSpPr/>
            <p:nvPr/>
          </p:nvGrpSpPr>
          <p:grpSpPr>
            <a:xfrm>
              <a:off x="2110795" y="1179665"/>
              <a:ext cx="80700" cy="1526144"/>
              <a:chOff x="2110795" y="1179665"/>
              <a:chExt cx="80700" cy="1526144"/>
            </a:xfrm>
          </p:grpSpPr>
          <p:sp>
            <p:nvSpPr>
              <p:cNvPr id="8530" name="Google Shape;8530;p75"/>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1" name="Google Shape;8531;p75"/>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2" name="Google Shape;8532;p75"/>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3" name="Google Shape;8533;p75"/>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4" name="Google Shape;8534;p75"/>
              <p:cNvSpPr/>
              <p:nvPr/>
            </p:nvSpPr>
            <p:spPr>
              <a:xfrm>
                <a:off x="2110795"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5" name="Google Shape;8535;p75"/>
              <p:cNvSpPr/>
              <p:nvPr/>
            </p:nvSpPr>
            <p:spPr>
              <a:xfrm>
                <a:off x="2110795"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6" name="Google Shape;8536;p75"/>
              <p:cNvSpPr/>
              <p:nvPr/>
            </p:nvSpPr>
            <p:spPr>
              <a:xfrm>
                <a:off x="211079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7" name="Google Shape;8537;p75"/>
              <p:cNvSpPr/>
              <p:nvPr/>
            </p:nvSpPr>
            <p:spPr>
              <a:xfrm>
                <a:off x="211079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8" name="Google Shape;8538;p75"/>
              <p:cNvSpPr/>
              <p:nvPr/>
            </p:nvSpPr>
            <p:spPr>
              <a:xfrm>
                <a:off x="211079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9" name="Google Shape;8539;p75"/>
              <p:cNvSpPr/>
              <p:nvPr/>
            </p:nvSpPr>
            <p:spPr>
              <a:xfrm>
                <a:off x="211079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540" name="Google Shape;8540;p75"/>
            <p:cNvGrpSpPr/>
            <p:nvPr/>
          </p:nvGrpSpPr>
          <p:grpSpPr>
            <a:xfrm>
              <a:off x="2284655" y="1179665"/>
              <a:ext cx="80700" cy="1526144"/>
              <a:chOff x="2284655" y="1179665"/>
              <a:chExt cx="80700" cy="1526144"/>
            </a:xfrm>
          </p:grpSpPr>
          <p:sp>
            <p:nvSpPr>
              <p:cNvPr id="8541" name="Google Shape;8541;p75"/>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2" name="Google Shape;8542;p75"/>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3" name="Google Shape;8543;p75"/>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4" name="Google Shape;8544;p75"/>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5" name="Google Shape;8545;p75"/>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6" name="Google Shape;8546;p75"/>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7" name="Google Shape;8547;p75"/>
              <p:cNvSpPr/>
              <p:nvPr/>
            </p:nvSpPr>
            <p:spPr>
              <a:xfrm>
                <a:off x="228465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48" name="Google Shape;8548;p75"/>
              <p:cNvSpPr/>
              <p:nvPr/>
            </p:nvSpPr>
            <p:spPr>
              <a:xfrm>
                <a:off x="228465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49" name="Google Shape;8549;p75"/>
              <p:cNvSpPr/>
              <p:nvPr/>
            </p:nvSpPr>
            <p:spPr>
              <a:xfrm>
                <a:off x="228465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50" name="Google Shape;8550;p75"/>
              <p:cNvSpPr/>
              <p:nvPr/>
            </p:nvSpPr>
            <p:spPr>
              <a:xfrm>
                <a:off x="228465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grpSp>
        <p:nvGrpSpPr>
          <p:cNvPr id="8551" name="Google Shape;8551;p75"/>
          <p:cNvGrpSpPr/>
          <p:nvPr/>
        </p:nvGrpSpPr>
        <p:grpSpPr>
          <a:xfrm>
            <a:off x="3470994" y="1313349"/>
            <a:ext cx="1818997" cy="1469511"/>
            <a:chOff x="2623904" y="1198803"/>
            <a:chExt cx="1364248" cy="1102133"/>
          </a:xfrm>
        </p:grpSpPr>
        <p:grpSp>
          <p:nvGrpSpPr>
            <p:cNvPr id="8552" name="Google Shape;8552;p75"/>
            <p:cNvGrpSpPr/>
            <p:nvPr/>
          </p:nvGrpSpPr>
          <p:grpSpPr>
            <a:xfrm>
              <a:off x="2623907" y="1198803"/>
              <a:ext cx="1364245" cy="273000"/>
              <a:chOff x="2623907" y="1198803"/>
              <a:chExt cx="1364245" cy="273000"/>
            </a:xfrm>
          </p:grpSpPr>
          <p:sp>
            <p:nvSpPr>
              <p:cNvPr id="8553" name="Google Shape;8553;p75"/>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54" name="Google Shape;8554;p75"/>
              <p:cNvSpPr/>
              <p:nvPr/>
            </p:nvSpPr>
            <p:spPr>
              <a:xfrm>
                <a:off x="2623907"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55" name="Google Shape;8555;p75"/>
              <p:cNvSpPr/>
              <p:nvPr/>
            </p:nvSpPr>
            <p:spPr>
              <a:xfrm>
                <a:off x="2896718"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56" name="Google Shape;8556;p75"/>
              <p:cNvSpPr/>
              <p:nvPr/>
            </p:nvSpPr>
            <p:spPr>
              <a:xfrm>
                <a:off x="3169529"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57" name="Google Shape;8557;p75"/>
              <p:cNvSpPr/>
              <p:nvPr/>
            </p:nvSpPr>
            <p:spPr>
              <a:xfrm>
                <a:off x="3442341"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558" name="Google Shape;8558;p75"/>
            <p:cNvGrpSpPr/>
            <p:nvPr/>
          </p:nvGrpSpPr>
          <p:grpSpPr>
            <a:xfrm>
              <a:off x="2623904" y="1476964"/>
              <a:ext cx="1364245" cy="273000"/>
              <a:chOff x="2623904" y="1476964"/>
              <a:chExt cx="1364245" cy="273000"/>
            </a:xfrm>
          </p:grpSpPr>
          <p:sp>
            <p:nvSpPr>
              <p:cNvPr id="8559" name="Google Shape;8559;p75"/>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0" name="Google Shape;8560;p75"/>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1" name="Google Shape;8561;p75"/>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2" name="Google Shape;8562;p75"/>
              <p:cNvSpPr/>
              <p:nvPr/>
            </p:nvSpPr>
            <p:spPr>
              <a:xfrm>
                <a:off x="2623904" y="1476964"/>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63" name="Google Shape;8563;p75"/>
              <p:cNvSpPr/>
              <p:nvPr/>
            </p:nvSpPr>
            <p:spPr>
              <a:xfrm>
                <a:off x="2896716" y="1476964"/>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564" name="Google Shape;8564;p75"/>
            <p:cNvGrpSpPr/>
            <p:nvPr/>
          </p:nvGrpSpPr>
          <p:grpSpPr>
            <a:xfrm>
              <a:off x="2623907" y="1749775"/>
              <a:ext cx="1364245" cy="273000"/>
              <a:chOff x="2623907" y="1749775"/>
              <a:chExt cx="1364245" cy="273000"/>
            </a:xfrm>
          </p:grpSpPr>
          <p:sp>
            <p:nvSpPr>
              <p:cNvPr id="8565" name="Google Shape;8565;p75"/>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6" name="Google Shape;8566;p75"/>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7" name="Google Shape;8567;p75"/>
              <p:cNvSpPr/>
              <p:nvPr/>
            </p:nvSpPr>
            <p:spPr>
              <a:xfrm>
                <a:off x="2623907"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68" name="Google Shape;8568;p75"/>
              <p:cNvSpPr/>
              <p:nvPr/>
            </p:nvSpPr>
            <p:spPr>
              <a:xfrm>
                <a:off x="2896718"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69" name="Google Shape;8569;p75"/>
              <p:cNvSpPr/>
              <p:nvPr/>
            </p:nvSpPr>
            <p:spPr>
              <a:xfrm>
                <a:off x="3169529"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570" name="Google Shape;8570;p75"/>
            <p:cNvGrpSpPr/>
            <p:nvPr/>
          </p:nvGrpSpPr>
          <p:grpSpPr>
            <a:xfrm>
              <a:off x="2623904" y="2027936"/>
              <a:ext cx="1364245" cy="273000"/>
              <a:chOff x="2623904" y="2027936"/>
              <a:chExt cx="1364245" cy="273000"/>
            </a:xfrm>
          </p:grpSpPr>
          <p:sp>
            <p:nvSpPr>
              <p:cNvPr id="8571" name="Google Shape;8571;p75"/>
              <p:cNvSpPr/>
              <p:nvPr/>
            </p:nvSpPr>
            <p:spPr>
              <a:xfrm>
                <a:off x="2623904"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72" name="Google Shape;8572;p75"/>
              <p:cNvSpPr/>
              <p:nvPr/>
            </p:nvSpPr>
            <p:spPr>
              <a:xfrm>
                <a:off x="2896716"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73" name="Google Shape;8573;p75"/>
              <p:cNvSpPr/>
              <p:nvPr/>
            </p:nvSpPr>
            <p:spPr>
              <a:xfrm>
                <a:off x="3169527"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74" name="Google Shape;8574;p75"/>
              <p:cNvSpPr/>
              <p:nvPr/>
            </p:nvSpPr>
            <p:spPr>
              <a:xfrm>
                <a:off x="3442338"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75" name="Google Shape;8575;p75"/>
              <p:cNvSpPr/>
              <p:nvPr/>
            </p:nvSpPr>
            <p:spPr>
              <a:xfrm>
                <a:off x="3715149"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grpSp>
      </p:grpSp>
      <p:grpSp>
        <p:nvGrpSpPr>
          <p:cNvPr id="8576" name="Google Shape;8576;p75"/>
          <p:cNvGrpSpPr/>
          <p:nvPr/>
        </p:nvGrpSpPr>
        <p:grpSpPr>
          <a:xfrm>
            <a:off x="3456942" y="3258924"/>
            <a:ext cx="1850055" cy="212165"/>
            <a:chOff x="3200660" y="2180272"/>
            <a:chExt cx="2563824" cy="378237"/>
          </a:xfrm>
        </p:grpSpPr>
        <p:sp>
          <p:nvSpPr>
            <p:cNvPr id="8577" name="Google Shape;8577;p75"/>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78" name="Google Shape;8578;p75"/>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79" name="Google Shape;8579;p75"/>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0" name="Google Shape;8580;p75"/>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1" name="Google Shape;8581;p75"/>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2" name="Google Shape;8582;p75"/>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3" name="Google Shape;8583;p75"/>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4" name="Google Shape;8584;p75"/>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5" name="Google Shape;8585;p75"/>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6" name="Google Shape;8586;p75"/>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7" name="Google Shape;8587;p75"/>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8" name="Google Shape;8588;p75"/>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9" name="Google Shape;8589;p75"/>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0" name="Google Shape;8590;p75"/>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1" name="Google Shape;8591;p75"/>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2" name="Google Shape;8592;p75"/>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3" name="Google Shape;8593;p75"/>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4" name="Google Shape;8594;p75"/>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595" name="Google Shape;8595;p75"/>
          <p:cNvGrpSpPr/>
          <p:nvPr/>
        </p:nvGrpSpPr>
        <p:grpSpPr>
          <a:xfrm>
            <a:off x="3452308" y="3629358"/>
            <a:ext cx="1854003" cy="212833"/>
            <a:chOff x="3530150" y="2790075"/>
            <a:chExt cx="1962600" cy="225300"/>
          </a:xfrm>
        </p:grpSpPr>
        <p:sp>
          <p:nvSpPr>
            <p:cNvPr id="8596" name="Google Shape;8596;p75"/>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7" name="Google Shape;8597;p75"/>
            <p:cNvSpPr/>
            <p:nvPr/>
          </p:nvSpPr>
          <p:spPr>
            <a:xfrm>
              <a:off x="3535069" y="2794464"/>
              <a:ext cx="1104900" cy="216900"/>
            </a:xfrm>
            <a:prstGeom prst="rect">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598" name="Google Shape;8598;p75"/>
          <p:cNvGrpSpPr/>
          <p:nvPr/>
        </p:nvGrpSpPr>
        <p:grpSpPr>
          <a:xfrm>
            <a:off x="3453179" y="4000459"/>
            <a:ext cx="1882172" cy="205015"/>
            <a:chOff x="3558802" y="4011427"/>
            <a:chExt cx="1866000" cy="111300"/>
          </a:xfrm>
        </p:grpSpPr>
        <p:sp>
          <p:nvSpPr>
            <p:cNvPr id="8599" name="Google Shape;8599;p75"/>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0" name="Google Shape;8600;p75"/>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601" name="Google Shape;8601;p75"/>
          <p:cNvGrpSpPr/>
          <p:nvPr/>
        </p:nvGrpSpPr>
        <p:grpSpPr>
          <a:xfrm>
            <a:off x="3452769" y="2940993"/>
            <a:ext cx="1844671" cy="159665"/>
            <a:chOff x="3465975" y="2270276"/>
            <a:chExt cx="1986364" cy="171929"/>
          </a:xfrm>
        </p:grpSpPr>
        <p:sp>
          <p:nvSpPr>
            <p:cNvPr id="8602" name="Google Shape;8602;p75"/>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3" name="Google Shape;8603;p75"/>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4" name="Google Shape;8604;p75"/>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5" name="Google Shape;8605;p75"/>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6" name="Google Shape;8606;p75"/>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7" name="Google Shape;8607;p75"/>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8" name="Google Shape;8608;p75"/>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9" name="Google Shape;8609;p75"/>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10" name="Google Shape;8610;p75"/>
          <p:cNvGrpSpPr/>
          <p:nvPr/>
        </p:nvGrpSpPr>
        <p:grpSpPr>
          <a:xfrm>
            <a:off x="3467446" y="4759192"/>
            <a:ext cx="1826041" cy="260613"/>
            <a:chOff x="723300" y="4253549"/>
            <a:chExt cx="2276482" cy="324900"/>
          </a:xfrm>
        </p:grpSpPr>
        <p:sp>
          <p:nvSpPr>
            <p:cNvPr id="8611" name="Google Shape;8611;p75"/>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2" name="Google Shape;8612;p75"/>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3" name="Google Shape;8613;p75"/>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4" name="Google Shape;8614;p75"/>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5" name="Google Shape;8615;p75"/>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16" name="Google Shape;8616;p75"/>
          <p:cNvGrpSpPr/>
          <p:nvPr/>
        </p:nvGrpSpPr>
        <p:grpSpPr>
          <a:xfrm>
            <a:off x="3453527" y="4360766"/>
            <a:ext cx="1852088" cy="240159"/>
            <a:chOff x="705948" y="3788465"/>
            <a:chExt cx="2308953" cy="299400"/>
          </a:xfrm>
        </p:grpSpPr>
        <p:sp>
          <p:nvSpPr>
            <p:cNvPr id="8617" name="Google Shape;8617;p75"/>
            <p:cNvSpPr/>
            <p:nvPr/>
          </p:nvSpPr>
          <p:spPr>
            <a:xfrm>
              <a:off x="705948"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8" name="Google Shape;8618;p75"/>
            <p:cNvSpPr/>
            <p:nvPr/>
          </p:nvSpPr>
          <p:spPr>
            <a:xfrm>
              <a:off x="1209923"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9" name="Google Shape;8619;p75"/>
            <p:cNvSpPr/>
            <p:nvPr/>
          </p:nvSpPr>
          <p:spPr>
            <a:xfrm>
              <a:off x="1713905"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20" name="Google Shape;8620;p75"/>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21" name="Google Shape;8621;p75"/>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22" name="Google Shape;8622;p75"/>
          <p:cNvGrpSpPr/>
          <p:nvPr/>
        </p:nvGrpSpPr>
        <p:grpSpPr>
          <a:xfrm>
            <a:off x="3517443" y="5178072"/>
            <a:ext cx="1739479" cy="392099"/>
            <a:chOff x="2658741" y="4097347"/>
            <a:chExt cx="1304609" cy="294074"/>
          </a:xfrm>
        </p:grpSpPr>
        <p:grpSp>
          <p:nvGrpSpPr>
            <p:cNvPr id="8623" name="Google Shape;8623;p75"/>
            <p:cNvGrpSpPr/>
            <p:nvPr/>
          </p:nvGrpSpPr>
          <p:grpSpPr>
            <a:xfrm>
              <a:off x="2658741" y="4097347"/>
              <a:ext cx="118572" cy="294074"/>
              <a:chOff x="3343310" y="4475555"/>
              <a:chExt cx="127717" cy="316753"/>
            </a:xfrm>
          </p:grpSpPr>
          <p:sp>
            <p:nvSpPr>
              <p:cNvPr id="8624" name="Google Shape;8624;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sp>
            <p:nvSpPr>
              <p:cNvPr id="8625" name="Google Shape;8625;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grpSp>
        <p:grpSp>
          <p:nvGrpSpPr>
            <p:cNvPr id="8626" name="Google Shape;8626;p75"/>
            <p:cNvGrpSpPr/>
            <p:nvPr/>
          </p:nvGrpSpPr>
          <p:grpSpPr>
            <a:xfrm>
              <a:off x="3815519" y="4098388"/>
              <a:ext cx="147831" cy="291991"/>
              <a:chOff x="3527539" y="4476677"/>
              <a:chExt cx="159232" cy="314510"/>
            </a:xfrm>
          </p:grpSpPr>
          <p:sp>
            <p:nvSpPr>
              <p:cNvPr id="8627" name="Google Shape;8627;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28" name="Google Shape;8628;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29" name="Google Shape;8629;p75"/>
            <p:cNvGrpSpPr/>
            <p:nvPr/>
          </p:nvGrpSpPr>
          <p:grpSpPr>
            <a:xfrm>
              <a:off x="3511696" y="4098388"/>
              <a:ext cx="147831" cy="291991"/>
              <a:chOff x="3527539" y="4476677"/>
              <a:chExt cx="159232" cy="314510"/>
            </a:xfrm>
          </p:grpSpPr>
          <p:sp>
            <p:nvSpPr>
              <p:cNvPr id="8630" name="Google Shape;8630;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31" name="Google Shape;8631;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32" name="Google Shape;8632;p75"/>
            <p:cNvGrpSpPr/>
            <p:nvPr/>
          </p:nvGrpSpPr>
          <p:grpSpPr>
            <a:xfrm>
              <a:off x="3207874" y="4098388"/>
              <a:ext cx="147831" cy="291991"/>
              <a:chOff x="3527539" y="4476677"/>
              <a:chExt cx="159232" cy="314510"/>
            </a:xfrm>
          </p:grpSpPr>
          <p:sp>
            <p:nvSpPr>
              <p:cNvPr id="8633" name="Google Shape;8633;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sp>
            <p:nvSpPr>
              <p:cNvPr id="8634" name="Google Shape;8634;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grpSp>
        <p:grpSp>
          <p:nvGrpSpPr>
            <p:cNvPr id="8635" name="Google Shape;8635;p75"/>
            <p:cNvGrpSpPr/>
            <p:nvPr/>
          </p:nvGrpSpPr>
          <p:grpSpPr>
            <a:xfrm>
              <a:off x="2933305" y="4097347"/>
              <a:ext cx="118572" cy="294074"/>
              <a:chOff x="3343310" y="4475555"/>
              <a:chExt cx="127717" cy="316753"/>
            </a:xfrm>
          </p:grpSpPr>
          <p:sp>
            <p:nvSpPr>
              <p:cNvPr id="8636" name="Google Shape;8636;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sp>
            <p:nvSpPr>
              <p:cNvPr id="8637" name="Google Shape;8637;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grpSp>
      </p:grpSp>
      <p:grpSp>
        <p:nvGrpSpPr>
          <p:cNvPr id="8638" name="Google Shape;8638;p75"/>
          <p:cNvGrpSpPr/>
          <p:nvPr/>
        </p:nvGrpSpPr>
        <p:grpSpPr>
          <a:xfrm>
            <a:off x="5675884" y="2488902"/>
            <a:ext cx="1911761" cy="255335"/>
            <a:chOff x="4273350" y="2080469"/>
            <a:chExt cx="1433821" cy="191501"/>
          </a:xfrm>
        </p:grpSpPr>
        <p:grpSp>
          <p:nvGrpSpPr>
            <p:cNvPr id="8639" name="Google Shape;8639;p75"/>
            <p:cNvGrpSpPr/>
            <p:nvPr/>
          </p:nvGrpSpPr>
          <p:grpSpPr>
            <a:xfrm>
              <a:off x="4273350" y="2080469"/>
              <a:ext cx="1433821" cy="0"/>
              <a:chOff x="5224975" y="2962250"/>
              <a:chExt cx="1544400" cy="0"/>
            </a:xfrm>
          </p:grpSpPr>
          <p:cxnSp>
            <p:nvCxnSpPr>
              <p:cNvPr id="8640" name="Google Shape;8640;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1" name="Google Shape;8641;p75"/>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8642" name="Google Shape;8642;p75"/>
            <p:cNvGrpSpPr/>
            <p:nvPr/>
          </p:nvGrpSpPr>
          <p:grpSpPr>
            <a:xfrm>
              <a:off x="4273350" y="2271969"/>
              <a:ext cx="1433821" cy="0"/>
              <a:chOff x="5224975" y="2962250"/>
              <a:chExt cx="1544400" cy="0"/>
            </a:xfrm>
          </p:grpSpPr>
          <p:cxnSp>
            <p:nvCxnSpPr>
              <p:cNvPr id="8643" name="Google Shape;8643;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4" name="Google Shape;8644;p75"/>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8645" name="Google Shape;8645;p75"/>
          <p:cNvGrpSpPr/>
          <p:nvPr/>
        </p:nvGrpSpPr>
        <p:grpSpPr>
          <a:xfrm>
            <a:off x="5677957" y="1292326"/>
            <a:ext cx="1907615" cy="991185"/>
            <a:chOff x="5159450" y="1919950"/>
            <a:chExt cx="1541050" cy="862500"/>
          </a:xfrm>
        </p:grpSpPr>
        <p:sp>
          <p:nvSpPr>
            <p:cNvPr id="8646" name="Google Shape;8646;p75"/>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sz="2400"/>
            </a:p>
          </p:txBody>
        </p:sp>
        <p:grpSp>
          <p:nvGrpSpPr>
            <p:cNvPr id="8647" name="Google Shape;8647;p75"/>
            <p:cNvGrpSpPr/>
            <p:nvPr/>
          </p:nvGrpSpPr>
          <p:grpSpPr>
            <a:xfrm>
              <a:off x="5159450" y="1919950"/>
              <a:ext cx="1541050" cy="862500"/>
              <a:chOff x="5159450" y="1919950"/>
              <a:chExt cx="1541050" cy="862500"/>
            </a:xfrm>
          </p:grpSpPr>
          <p:cxnSp>
            <p:nvCxnSpPr>
              <p:cNvPr id="8648" name="Google Shape;8648;p75"/>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8649" name="Google Shape;8649;p75"/>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8650" name="Google Shape;8650;p75"/>
          <p:cNvGrpSpPr/>
          <p:nvPr/>
        </p:nvGrpSpPr>
        <p:grpSpPr>
          <a:xfrm>
            <a:off x="5664775" y="2923429"/>
            <a:ext cx="1933979" cy="1402783"/>
            <a:chOff x="5230575" y="1554475"/>
            <a:chExt cx="2137150" cy="1550150"/>
          </a:xfrm>
        </p:grpSpPr>
        <p:sp>
          <p:nvSpPr>
            <p:cNvPr id="8651" name="Google Shape;8651;p75"/>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2" name="Google Shape;8652;p75"/>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3" name="Google Shape;8653;p75"/>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4" name="Google Shape;8654;p75"/>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5" name="Google Shape;8655;p75"/>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6" name="Google Shape;8656;p75"/>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7" name="Google Shape;8657;p75"/>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8" name="Google Shape;8658;p75"/>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9" name="Google Shape;8659;p75"/>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0" name="Google Shape;8660;p75"/>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1" name="Google Shape;8661;p75"/>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2" name="Google Shape;8662;p75"/>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3" name="Google Shape;8663;p75"/>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121900" tIns="121900" rIns="121900" bIns="121900" anchor="ctr" anchorCtr="0">
              <a:noAutofit/>
            </a:bodyPr>
            <a:lstStyle/>
            <a:p>
              <a:endParaRPr sz="2400"/>
            </a:p>
          </p:txBody>
        </p:sp>
      </p:grpSp>
      <p:grpSp>
        <p:nvGrpSpPr>
          <p:cNvPr id="8664" name="Google Shape;8664;p75"/>
          <p:cNvGrpSpPr/>
          <p:nvPr/>
        </p:nvGrpSpPr>
        <p:grpSpPr>
          <a:xfrm rot="10800000">
            <a:off x="5686842" y="4379681"/>
            <a:ext cx="1889844" cy="1183928"/>
            <a:chOff x="5645403" y="2920021"/>
            <a:chExt cx="2650800" cy="2180614"/>
          </a:xfrm>
        </p:grpSpPr>
        <p:sp>
          <p:nvSpPr>
            <p:cNvPr id="8665" name="Google Shape;8665;p75"/>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66" name="Google Shape;8666;p75"/>
            <p:cNvCxnSpPr>
              <a:stCxn id="8665"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8667" name="Google Shape;8667;p75"/>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68" name="Google Shape;8668;p75"/>
            <p:cNvCxnSpPr>
              <a:endCxn id="8667"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8669" name="Google Shape;8669;p75"/>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70" name="Google Shape;8670;p75"/>
            <p:cNvCxnSpPr>
              <a:stCxn id="8669"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8671" name="Google Shape;8671;p75"/>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72" name="Google Shape;8672;p75"/>
            <p:cNvCxnSpPr>
              <a:endCxn id="8671"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8673" name="Google Shape;8673;p75"/>
          <p:cNvGrpSpPr/>
          <p:nvPr/>
        </p:nvGrpSpPr>
        <p:grpSpPr>
          <a:xfrm>
            <a:off x="9820655" y="2917489"/>
            <a:ext cx="1428991" cy="1362105"/>
            <a:chOff x="7189833" y="2022667"/>
            <a:chExt cx="1251159" cy="1192597"/>
          </a:xfrm>
        </p:grpSpPr>
        <p:sp>
          <p:nvSpPr>
            <p:cNvPr id="8674" name="Google Shape;8674;p75"/>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75" name="Google Shape;8675;p75"/>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76" name="Google Shape;8676;p75"/>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77" name="Google Shape;8677;p75"/>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78" name="Google Shape;8678;p75"/>
          <p:cNvGrpSpPr/>
          <p:nvPr/>
        </p:nvGrpSpPr>
        <p:grpSpPr>
          <a:xfrm>
            <a:off x="942349" y="3486031"/>
            <a:ext cx="2260499" cy="2081116"/>
            <a:chOff x="727421" y="2828315"/>
            <a:chExt cx="1695374" cy="1560837"/>
          </a:xfrm>
        </p:grpSpPr>
        <p:grpSp>
          <p:nvGrpSpPr>
            <p:cNvPr id="8679" name="Google Shape;8679;p75"/>
            <p:cNvGrpSpPr/>
            <p:nvPr/>
          </p:nvGrpSpPr>
          <p:grpSpPr>
            <a:xfrm>
              <a:off x="819108" y="2882501"/>
              <a:ext cx="103104" cy="1426186"/>
              <a:chOff x="4674013" y="3100904"/>
              <a:chExt cx="122758" cy="1698043"/>
            </a:xfrm>
          </p:grpSpPr>
          <p:sp>
            <p:nvSpPr>
              <p:cNvPr id="8680" name="Google Shape;8680;p75"/>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1" name="Google Shape;8681;p75"/>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2" name="Google Shape;8682;p75"/>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3" name="Google Shape;8683;p75"/>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4" name="Google Shape;8684;p75"/>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5" name="Google Shape;8685;p75"/>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6" name="Google Shape;8686;p75"/>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87" name="Google Shape;8687;p75"/>
            <p:cNvGrpSpPr/>
            <p:nvPr/>
          </p:nvGrpSpPr>
          <p:grpSpPr>
            <a:xfrm>
              <a:off x="1062475" y="2882501"/>
              <a:ext cx="103104" cy="1426186"/>
              <a:chOff x="4940438" y="3100904"/>
              <a:chExt cx="122758" cy="1698043"/>
            </a:xfrm>
          </p:grpSpPr>
          <p:sp>
            <p:nvSpPr>
              <p:cNvPr id="8688" name="Google Shape;8688;p75"/>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9" name="Google Shape;8689;p75"/>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0" name="Google Shape;8690;p75"/>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1" name="Google Shape;8691;p75"/>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2" name="Google Shape;8692;p75"/>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3" name="Google Shape;8693;p75"/>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4" name="Google Shape;8694;p75"/>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95" name="Google Shape;8695;p75"/>
            <p:cNvGrpSpPr/>
            <p:nvPr/>
          </p:nvGrpSpPr>
          <p:grpSpPr>
            <a:xfrm>
              <a:off x="1299324" y="2882501"/>
              <a:ext cx="103104" cy="1426186"/>
              <a:chOff x="5206863" y="3100904"/>
              <a:chExt cx="122758" cy="1698043"/>
            </a:xfrm>
          </p:grpSpPr>
          <p:sp>
            <p:nvSpPr>
              <p:cNvPr id="8696" name="Google Shape;8696;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7" name="Google Shape;8697;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8" name="Google Shape;8698;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9" name="Google Shape;8699;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0" name="Google Shape;8700;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1" name="Google Shape;8701;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2" name="Google Shape;8702;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03" name="Google Shape;8703;p75"/>
            <p:cNvGrpSpPr/>
            <p:nvPr/>
          </p:nvGrpSpPr>
          <p:grpSpPr>
            <a:xfrm>
              <a:off x="1786057" y="2882501"/>
              <a:ext cx="103104" cy="1426186"/>
              <a:chOff x="6006138" y="3143629"/>
              <a:chExt cx="122758" cy="1698043"/>
            </a:xfrm>
          </p:grpSpPr>
          <p:sp>
            <p:nvSpPr>
              <p:cNvPr id="8704" name="Google Shape;8704;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5" name="Google Shape;8705;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6" name="Google Shape;8706;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7" name="Google Shape;8707;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8" name="Google Shape;8708;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9" name="Google Shape;8709;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0" name="Google Shape;8710;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11" name="Google Shape;8711;p75"/>
            <p:cNvGrpSpPr/>
            <p:nvPr/>
          </p:nvGrpSpPr>
          <p:grpSpPr>
            <a:xfrm>
              <a:off x="2029422" y="2882501"/>
              <a:ext cx="103104" cy="1426186"/>
              <a:chOff x="6805413" y="3100904"/>
              <a:chExt cx="122758" cy="1698043"/>
            </a:xfrm>
          </p:grpSpPr>
          <p:sp>
            <p:nvSpPr>
              <p:cNvPr id="8712" name="Google Shape;8712;p75"/>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3" name="Google Shape;8713;p75"/>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4" name="Google Shape;8714;p75"/>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5" name="Google Shape;8715;p75"/>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6" name="Google Shape;8716;p75"/>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7" name="Google Shape;8717;p75"/>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8" name="Google Shape;8718;p75"/>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19" name="Google Shape;8719;p75"/>
            <p:cNvGrpSpPr/>
            <p:nvPr/>
          </p:nvGrpSpPr>
          <p:grpSpPr>
            <a:xfrm>
              <a:off x="727421" y="2828315"/>
              <a:ext cx="1695374" cy="1560837"/>
              <a:chOff x="734799" y="2782450"/>
              <a:chExt cx="1571100" cy="1577400"/>
            </a:xfrm>
          </p:grpSpPr>
          <p:cxnSp>
            <p:nvCxnSpPr>
              <p:cNvPr id="8720" name="Google Shape;8720;p75"/>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8721" name="Google Shape;8721;p75"/>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8722" name="Google Shape;8722;p75"/>
            <p:cNvGrpSpPr/>
            <p:nvPr/>
          </p:nvGrpSpPr>
          <p:grpSpPr>
            <a:xfrm>
              <a:off x="2272795" y="2882501"/>
              <a:ext cx="103104" cy="1426186"/>
              <a:chOff x="5206863" y="3100904"/>
              <a:chExt cx="122758" cy="1698043"/>
            </a:xfrm>
          </p:grpSpPr>
          <p:sp>
            <p:nvSpPr>
              <p:cNvPr id="8723" name="Google Shape;8723;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4" name="Google Shape;8724;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5" name="Google Shape;8725;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6" name="Google Shape;8726;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7" name="Google Shape;8727;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8" name="Google Shape;8728;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9" name="Google Shape;8729;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30" name="Google Shape;8730;p75"/>
            <p:cNvGrpSpPr/>
            <p:nvPr/>
          </p:nvGrpSpPr>
          <p:grpSpPr>
            <a:xfrm>
              <a:off x="1542694" y="2882501"/>
              <a:ext cx="103104" cy="1426186"/>
              <a:chOff x="6006138" y="3143629"/>
              <a:chExt cx="122758" cy="1698043"/>
            </a:xfrm>
          </p:grpSpPr>
          <p:sp>
            <p:nvSpPr>
              <p:cNvPr id="8731" name="Google Shape;8731;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32" name="Google Shape;8732;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33" name="Google Shape;8733;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8734" name="Google Shape;8734;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8735" name="Google Shape;8735;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8736" name="Google Shape;8736;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8737" name="Google Shape;8737;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grpSp>
      </p:grpSp>
      <p:grpSp>
        <p:nvGrpSpPr>
          <p:cNvPr id="8738" name="Google Shape;8738;p75"/>
          <p:cNvGrpSpPr/>
          <p:nvPr/>
        </p:nvGrpSpPr>
        <p:grpSpPr>
          <a:xfrm>
            <a:off x="7887122" y="2922793"/>
            <a:ext cx="1664724" cy="1367092"/>
            <a:chOff x="5183758" y="1210600"/>
            <a:chExt cx="3605380" cy="2960783"/>
          </a:xfrm>
        </p:grpSpPr>
        <p:sp>
          <p:nvSpPr>
            <p:cNvPr id="8739" name="Google Shape;8739;p75"/>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40" name="Google Shape;8740;p75"/>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41" name="Google Shape;8741;p75"/>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42" name="Google Shape;8742;p75"/>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43" name="Google Shape;8743;p75"/>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8744" name="Google Shape;8744;p75"/>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8745" name="Google Shape;8745;p75"/>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8746" name="Google Shape;8746;p75"/>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8747" name="Google Shape;8747;p75"/>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48" name="Google Shape;8748;p75"/>
          <p:cNvGrpSpPr/>
          <p:nvPr/>
        </p:nvGrpSpPr>
        <p:grpSpPr>
          <a:xfrm>
            <a:off x="7696538" y="4440548"/>
            <a:ext cx="3553108" cy="1124587"/>
            <a:chOff x="5916567" y="1099697"/>
            <a:chExt cx="2556683" cy="809211"/>
          </a:xfrm>
        </p:grpSpPr>
        <p:sp>
          <p:nvSpPr>
            <p:cNvPr id="8749" name="Google Shape;8749;p75"/>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0" name="Google Shape;8750;p75"/>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1" name="Google Shape;8751;p75"/>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2" name="Google Shape;8752;p75"/>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3" name="Google Shape;8753;p75"/>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4" name="Google Shape;8754;p75"/>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5" name="Google Shape;8755;p75"/>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6" name="Google Shape;8756;p75"/>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57" name="Google Shape;8757;p75"/>
          <p:cNvGrpSpPr/>
          <p:nvPr/>
        </p:nvGrpSpPr>
        <p:grpSpPr>
          <a:xfrm>
            <a:off x="7839925" y="1305693"/>
            <a:ext cx="1733135" cy="1364451"/>
            <a:chOff x="5900602" y="1193063"/>
            <a:chExt cx="1299851" cy="1023338"/>
          </a:xfrm>
        </p:grpSpPr>
        <p:grpSp>
          <p:nvGrpSpPr>
            <p:cNvPr id="8758" name="Google Shape;8758;p75"/>
            <p:cNvGrpSpPr/>
            <p:nvPr/>
          </p:nvGrpSpPr>
          <p:grpSpPr>
            <a:xfrm>
              <a:off x="6743564" y="1193063"/>
              <a:ext cx="456889" cy="700379"/>
              <a:chOff x="6743564" y="1193063"/>
              <a:chExt cx="456889" cy="700379"/>
            </a:xfrm>
          </p:grpSpPr>
          <p:grpSp>
            <p:nvGrpSpPr>
              <p:cNvPr id="8759" name="Google Shape;8759;p75"/>
              <p:cNvGrpSpPr/>
              <p:nvPr/>
            </p:nvGrpSpPr>
            <p:grpSpPr>
              <a:xfrm>
                <a:off x="6743564" y="1690731"/>
                <a:ext cx="214402" cy="202710"/>
                <a:chOff x="6743564" y="1690731"/>
                <a:chExt cx="214402" cy="202710"/>
              </a:xfrm>
            </p:grpSpPr>
            <p:sp>
              <p:nvSpPr>
                <p:cNvPr id="8760" name="Google Shape;8760;p75"/>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61" name="Google Shape;8761;p75"/>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62" name="Google Shape;8762;p75"/>
              <p:cNvGrpSpPr/>
              <p:nvPr/>
            </p:nvGrpSpPr>
            <p:grpSpPr>
              <a:xfrm>
                <a:off x="6915505" y="1193063"/>
                <a:ext cx="284947" cy="589637"/>
                <a:chOff x="6915505" y="1193063"/>
                <a:chExt cx="284947" cy="589637"/>
              </a:xfrm>
            </p:grpSpPr>
            <p:sp>
              <p:nvSpPr>
                <p:cNvPr id="8763" name="Google Shape;8763;p75"/>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64" name="Google Shape;8764;p75"/>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8765" name="Google Shape;8765;p75"/>
            <p:cNvGrpSpPr/>
            <p:nvPr/>
          </p:nvGrpSpPr>
          <p:grpSpPr>
            <a:xfrm>
              <a:off x="6520337" y="1193063"/>
              <a:ext cx="341815" cy="801589"/>
              <a:chOff x="6520337" y="1193063"/>
              <a:chExt cx="341815" cy="801589"/>
            </a:xfrm>
          </p:grpSpPr>
          <p:grpSp>
            <p:nvGrpSpPr>
              <p:cNvPr id="8766" name="Google Shape;8766;p75"/>
              <p:cNvGrpSpPr/>
              <p:nvPr/>
            </p:nvGrpSpPr>
            <p:grpSpPr>
              <a:xfrm>
                <a:off x="6520337" y="1589527"/>
                <a:ext cx="213950" cy="405125"/>
                <a:chOff x="6520337" y="1589527"/>
                <a:chExt cx="213950" cy="405125"/>
              </a:xfrm>
            </p:grpSpPr>
            <p:sp>
              <p:nvSpPr>
                <p:cNvPr id="8767" name="Google Shape;8767;p75"/>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68" name="Google Shape;8768;p75"/>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69" name="Google Shape;8769;p75"/>
              <p:cNvGrpSpPr/>
              <p:nvPr/>
            </p:nvGrpSpPr>
            <p:grpSpPr>
              <a:xfrm>
                <a:off x="6577204" y="1193063"/>
                <a:ext cx="284947" cy="453562"/>
                <a:chOff x="6577204" y="1193063"/>
                <a:chExt cx="284947" cy="453562"/>
              </a:xfrm>
            </p:grpSpPr>
            <p:sp>
              <p:nvSpPr>
                <p:cNvPr id="8770" name="Google Shape;8770;p75"/>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71" name="Google Shape;8771;p75"/>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8772" name="Google Shape;8772;p75"/>
            <p:cNvGrpSpPr/>
            <p:nvPr/>
          </p:nvGrpSpPr>
          <p:grpSpPr>
            <a:xfrm>
              <a:off x="6238903" y="1193063"/>
              <a:ext cx="300475" cy="901782"/>
              <a:chOff x="6238903" y="1193063"/>
              <a:chExt cx="300475" cy="901782"/>
            </a:xfrm>
          </p:grpSpPr>
          <p:grpSp>
            <p:nvGrpSpPr>
              <p:cNvPr id="8773" name="Google Shape;8773;p75"/>
              <p:cNvGrpSpPr/>
              <p:nvPr/>
            </p:nvGrpSpPr>
            <p:grpSpPr>
              <a:xfrm>
                <a:off x="6290865" y="1489315"/>
                <a:ext cx="248514" cy="605530"/>
                <a:chOff x="6290865" y="1489315"/>
                <a:chExt cx="248514" cy="605530"/>
              </a:xfrm>
            </p:grpSpPr>
            <p:sp>
              <p:nvSpPr>
                <p:cNvPr id="8774" name="Google Shape;8774;p75"/>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75" name="Google Shape;8775;p75"/>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76" name="Google Shape;8776;p75"/>
              <p:cNvGrpSpPr/>
              <p:nvPr/>
            </p:nvGrpSpPr>
            <p:grpSpPr>
              <a:xfrm>
                <a:off x="6238903" y="1193063"/>
                <a:ext cx="284947" cy="327512"/>
                <a:chOff x="6238903" y="1193063"/>
                <a:chExt cx="284947" cy="327512"/>
              </a:xfrm>
            </p:grpSpPr>
            <p:sp>
              <p:nvSpPr>
                <p:cNvPr id="8777" name="Google Shape;8777;p75"/>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78" name="Google Shape;8778;p75"/>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8779" name="Google Shape;8779;p75"/>
            <p:cNvGrpSpPr/>
            <p:nvPr/>
          </p:nvGrpSpPr>
          <p:grpSpPr>
            <a:xfrm>
              <a:off x="5900602" y="1193063"/>
              <a:ext cx="444345" cy="1023338"/>
              <a:chOff x="5900602" y="1193063"/>
              <a:chExt cx="444345" cy="1023338"/>
            </a:xfrm>
          </p:grpSpPr>
          <p:grpSp>
            <p:nvGrpSpPr>
              <p:cNvPr id="8780" name="Google Shape;8780;p75"/>
              <p:cNvGrpSpPr/>
              <p:nvPr/>
            </p:nvGrpSpPr>
            <p:grpSpPr>
              <a:xfrm>
                <a:off x="6046501" y="1367785"/>
                <a:ext cx="298446" cy="848616"/>
                <a:chOff x="6046501" y="1367785"/>
                <a:chExt cx="298446" cy="848616"/>
              </a:xfrm>
            </p:grpSpPr>
            <p:sp>
              <p:nvSpPr>
                <p:cNvPr id="8781" name="Google Shape;8781;p75"/>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82" name="Google Shape;8782;p75"/>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83" name="Google Shape;8783;p75"/>
              <p:cNvGrpSpPr/>
              <p:nvPr/>
            </p:nvGrpSpPr>
            <p:grpSpPr>
              <a:xfrm>
                <a:off x="5900602" y="1193063"/>
                <a:ext cx="284947" cy="182312"/>
                <a:chOff x="5900602" y="1193063"/>
                <a:chExt cx="284947" cy="182312"/>
              </a:xfrm>
            </p:grpSpPr>
            <p:sp>
              <p:nvSpPr>
                <p:cNvPr id="8784" name="Google Shape;8784;p75"/>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85" name="Google Shape;8785;p75"/>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8786" name="Google Shape;8786;p75"/>
          <p:cNvGrpSpPr/>
          <p:nvPr/>
        </p:nvGrpSpPr>
        <p:grpSpPr>
          <a:xfrm>
            <a:off x="9623767" y="1305887"/>
            <a:ext cx="1625884" cy="1401820"/>
            <a:chOff x="7287122" y="1165658"/>
            <a:chExt cx="1219413" cy="1051365"/>
          </a:xfrm>
        </p:grpSpPr>
        <p:grpSp>
          <p:nvGrpSpPr>
            <p:cNvPr id="8787" name="Google Shape;8787;p75"/>
            <p:cNvGrpSpPr/>
            <p:nvPr/>
          </p:nvGrpSpPr>
          <p:grpSpPr>
            <a:xfrm>
              <a:off x="7287122" y="1969723"/>
              <a:ext cx="1219413" cy="247300"/>
              <a:chOff x="7287122" y="1969723"/>
              <a:chExt cx="1219413" cy="247300"/>
            </a:xfrm>
          </p:grpSpPr>
          <p:sp>
            <p:nvSpPr>
              <p:cNvPr id="8788" name="Google Shape;8788;p75"/>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789" name="Google Shape;8789;p75"/>
              <p:cNvGrpSpPr/>
              <p:nvPr/>
            </p:nvGrpSpPr>
            <p:grpSpPr>
              <a:xfrm>
                <a:off x="7287122" y="2063892"/>
                <a:ext cx="1151753" cy="73428"/>
                <a:chOff x="7287122" y="2063892"/>
                <a:chExt cx="1151753" cy="73428"/>
              </a:xfrm>
            </p:grpSpPr>
            <p:sp>
              <p:nvSpPr>
                <p:cNvPr id="8790" name="Google Shape;8790;p75"/>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91" name="Google Shape;8791;p75"/>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8792" name="Google Shape;8792;p75"/>
            <p:cNvGrpSpPr/>
            <p:nvPr/>
          </p:nvGrpSpPr>
          <p:grpSpPr>
            <a:xfrm>
              <a:off x="7287122" y="1712201"/>
              <a:ext cx="1219403" cy="246767"/>
              <a:chOff x="7287122" y="1712201"/>
              <a:chExt cx="1219403" cy="246767"/>
            </a:xfrm>
          </p:grpSpPr>
          <p:sp>
            <p:nvSpPr>
              <p:cNvPr id="8793" name="Google Shape;8793;p75"/>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794" name="Google Shape;8794;p75"/>
              <p:cNvGrpSpPr/>
              <p:nvPr/>
            </p:nvGrpSpPr>
            <p:grpSpPr>
              <a:xfrm>
                <a:off x="7287122" y="1842861"/>
                <a:ext cx="1005303" cy="73419"/>
                <a:chOff x="7287122" y="1842861"/>
                <a:chExt cx="1005303" cy="73419"/>
              </a:xfrm>
            </p:grpSpPr>
            <p:sp>
              <p:nvSpPr>
                <p:cNvPr id="8795" name="Google Shape;8795;p75"/>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96" name="Google Shape;8796;p75"/>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8797" name="Google Shape;8797;p75"/>
            <p:cNvGrpSpPr/>
            <p:nvPr/>
          </p:nvGrpSpPr>
          <p:grpSpPr>
            <a:xfrm>
              <a:off x="7287122" y="1447520"/>
              <a:ext cx="1219403" cy="286667"/>
              <a:chOff x="7287122" y="1447520"/>
              <a:chExt cx="1219403" cy="286667"/>
            </a:xfrm>
          </p:grpSpPr>
          <p:sp>
            <p:nvSpPr>
              <p:cNvPr id="8798" name="Google Shape;8798;p75"/>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799" name="Google Shape;8799;p75"/>
              <p:cNvGrpSpPr/>
              <p:nvPr/>
            </p:nvGrpSpPr>
            <p:grpSpPr>
              <a:xfrm>
                <a:off x="7287122" y="1581977"/>
                <a:ext cx="852803" cy="73428"/>
                <a:chOff x="7287122" y="1581977"/>
                <a:chExt cx="852803" cy="73428"/>
              </a:xfrm>
            </p:grpSpPr>
            <p:sp>
              <p:nvSpPr>
                <p:cNvPr id="8800" name="Google Shape;8800;p75"/>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801" name="Google Shape;8801;p75"/>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8802" name="Google Shape;8802;p75"/>
            <p:cNvGrpSpPr/>
            <p:nvPr/>
          </p:nvGrpSpPr>
          <p:grpSpPr>
            <a:xfrm>
              <a:off x="7287122" y="1165658"/>
              <a:ext cx="1219403" cy="344253"/>
              <a:chOff x="7287122" y="1165658"/>
              <a:chExt cx="1219403" cy="344253"/>
            </a:xfrm>
          </p:grpSpPr>
          <p:sp>
            <p:nvSpPr>
              <p:cNvPr id="8803" name="Google Shape;8803;p75"/>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804" name="Google Shape;8804;p75"/>
              <p:cNvGrpSpPr/>
              <p:nvPr/>
            </p:nvGrpSpPr>
            <p:grpSpPr>
              <a:xfrm>
                <a:off x="7287122" y="1341025"/>
                <a:ext cx="695703" cy="73419"/>
                <a:chOff x="7287122" y="1341025"/>
                <a:chExt cx="695703" cy="73419"/>
              </a:xfrm>
            </p:grpSpPr>
            <p:sp>
              <p:nvSpPr>
                <p:cNvPr id="8805" name="Google Shape;8805;p75"/>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806" name="Google Shape;8806;p75"/>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2" name="Google Shape;1529;p70">
            <a:extLst>
              <a:ext uri="{FF2B5EF4-FFF2-40B4-BE49-F238E27FC236}">
                <a16:creationId xmlns:a16="http://schemas.microsoft.com/office/drawing/2014/main" id="{5487E090-3726-A1D2-31C4-F2C099393C4A}"/>
              </a:ext>
            </a:extLst>
          </p:cNvPr>
          <p:cNvSpPr txBox="1">
            <a:spLocks/>
          </p:cNvSpPr>
          <p:nvPr/>
        </p:nvSpPr>
        <p:spPr>
          <a:xfrm>
            <a:off x="952592" y="399997"/>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667" dirty="0">
                <a:solidFill>
                  <a:schemeClr val="tx1"/>
                </a:solidFill>
                <a:cs typeface="B Nazanin" panose="00000700000000000000" pitchFamily="2" charset="-78"/>
              </a:rPr>
              <a:t>انواع نمودارهای خلاقانه:</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กลุ่ม 5"/>
          <p:cNvGrpSpPr/>
          <p:nvPr/>
        </p:nvGrpSpPr>
        <p:grpSpPr>
          <a:xfrm>
            <a:off x="2412999" y="434872"/>
            <a:ext cx="3086100" cy="3651311"/>
            <a:chOff x="884237" y="1516734"/>
            <a:chExt cx="6172200" cy="7302622"/>
          </a:xfrm>
        </p:grpSpPr>
        <p:grpSp>
          <p:nvGrpSpPr>
            <p:cNvPr id="5" name="กลุ่ม 4"/>
            <p:cNvGrpSpPr/>
            <p:nvPr/>
          </p:nvGrpSpPr>
          <p:grpSpPr>
            <a:xfrm>
              <a:off x="884237" y="1516734"/>
              <a:ext cx="5751224" cy="2902866"/>
              <a:chOff x="808037" y="1288134"/>
              <a:chExt cx="5751224" cy="2902866"/>
            </a:xfrm>
          </p:grpSpPr>
          <p:sp>
            <p:nvSpPr>
              <p:cNvPr id="494" name="TextBox 493"/>
              <p:cNvSpPr txBox="1"/>
              <p:nvPr/>
            </p:nvSpPr>
            <p:spPr>
              <a:xfrm>
                <a:off x="808037" y="1532660"/>
                <a:ext cx="3886200" cy="1538882"/>
              </a:xfrm>
              <a:prstGeom prst="rect">
                <a:avLst/>
              </a:prstGeom>
              <a:noFill/>
            </p:spPr>
            <p:txBody>
              <a:bodyPr wrap="square" rtlCol="0" anchor="t">
                <a:spAutoFit/>
              </a:bodyPr>
              <a:lstStyle/>
              <a:p>
                <a:pPr algn="r"/>
                <a:r>
                  <a:rPr lang="fa-IR" sz="4400" dirty="0">
                    <a:latin typeface="Lato Black" pitchFamily="34" charset="0"/>
                    <a:ea typeface="Lato Black" pitchFamily="34" charset="0"/>
                    <a:cs typeface="Lato Black" pitchFamily="34" charset="0"/>
                  </a:rPr>
                  <a:t>نمادها</a:t>
                </a:r>
                <a:endParaRPr lang="en-US" sz="4400" dirty="0">
                  <a:latin typeface="Lato Black" pitchFamily="34" charset="0"/>
                  <a:ea typeface="Lato Black" pitchFamily="34" charset="0"/>
                  <a:cs typeface="Lato Black" pitchFamily="34" charset="0"/>
                </a:endParaRPr>
              </a:p>
            </p:txBody>
          </p:sp>
          <p:grpSp>
            <p:nvGrpSpPr>
              <p:cNvPr id="18" name="กลุ่ม 17"/>
              <p:cNvGrpSpPr/>
              <p:nvPr/>
            </p:nvGrpSpPr>
            <p:grpSpPr>
              <a:xfrm>
                <a:off x="3656395" y="1288134"/>
                <a:ext cx="2902866" cy="2902866"/>
                <a:chOff x="13526171" y="7470804"/>
                <a:chExt cx="2902866" cy="2902866"/>
              </a:xfrm>
              <a:solidFill>
                <a:schemeClr val="tx1"/>
              </a:solidFill>
            </p:grpSpPr>
            <p:sp>
              <p:nvSpPr>
                <p:cNvPr id="498" name="Rectangle 35"/>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69" tIns="22836" rIns="45669" bIns="22836" anchor="ctr"/>
                <a:lstStyle/>
                <a:p>
                  <a:pPr algn="ctr" defTabSz="543709">
                    <a:defRPr/>
                  </a:pPr>
                  <a:endParaRPr lang="en-US" sz="700" dirty="0">
                    <a:solidFill>
                      <a:schemeClr val="tx1"/>
                    </a:solidFill>
                    <a:latin typeface="Open Sans Light"/>
                  </a:endParaRPr>
                </a:p>
              </p:txBody>
            </p:sp>
            <p:sp>
              <p:nvSpPr>
                <p:cNvPr id="499" name="Rectangle 35"/>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69" tIns="22836" rIns="45669" bIns="22836" anchor="ctr"/>
                <a:lstStyle/>
                <a:p>
                  <a:pPr algn="ctr" defTabSz="543709">
                    <a:defRPr/>
                  </a:pPr>
                  <a:endParaRPr lang="en-US" sz="700" dirty="0">
                    <a:solidFill>
                      <a:schemeClr val="tx1"/>
                    </a:solidFill>
                    <a:latin typeface="Open Sans Light"/>
                  </a:endParaRPr>
                </a:p>
              </p:txBody>
            </p:sp>
          </p:grpSp>
        </p:grpSp>
        <p:grpSp>
          <p:nvGrpSpPr>
            <p:cNvPr id="4" name="กลุ่ม 3"/>
            <p:cNvGrpSpPr/>
            <p:nvPr/>
          </p:nvGrpSpPr>
          <p:grpSpPr>
            <a:xfrm>
              <a:off x="1112837" y="6062993"/>
              <a:ext cx="5943600" cy="2756363"/>
              <a:chOff x="960437" y="4996193"/>
              <a:chExt cx="5943600" cy="2756363"/>
            </a:xfrm>
          </p:grpSpPr>
          <p:sp>
            <p:nvSpPr>
              <p:cNvPr id="273" name="Title 20"/>
              <p:cNvSpPr txBox="1">
                <a:spLocks/>
              </p:cNvSpPr>
              <p:nvPr/>
            </p:nvSpPr>
            <p:spPr bwMode="auto">
              <a:xfrm>
                <a:off x="960437" y="7080692"/>
                <a:ext cx="5943600" cy="671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27" tIns="60963" rIns="121927" bIns="60963"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1200" dirty="0">
                  <a:latin typeface="Lato" pitchFamily="34" charset="0"/>
                  <a:ea typeface="Lato" pitchFamily="34" charset="0"/>
                  <a:cs typeface="B Nazanin" panose="00000700000000000000" pitchFamily="2" charset="-78"/>
                </a:endParaRPr>
              </a:p>
            </p:txBody>
          </p:sp>
          <p:sp>
            <p:nvSpPr>
              <p:cNvPr id="274" name="TextBox 273"/>
              <p:cNvSpPr txBox="1"/>
              <p:nvPr/>
            </p:nvSpPr>
            <p:spPr>
              <a:xfrm>
                <a:off x="1119403" y="4996193"/>
                <a:ext cx="5022024" cy="738664"/>
              </a:xfrm>
              <a:prstGeom prst="rect">
                <a:avLst/>
              </a:prstGeom>
              <a:noFill/>
            </p:spPr>
            <p:txBody>
              <a:bodyPr wrap="square" rtlCol="0">
                <a:spAutoFit/>
              </a:bodyPr>
              <a:lstStyle/>
              <a:p>
                <a:r>
                  <a:rPr lang="fa-IR" b="1" dirty="0">
                    <a:latin typeface="Lato Black" charset="0"/>
                    <a:ea typeface="Lato Black" charset="0"/>
                    <a:cs typeface="Lato Black" charset="0"/>
                  </a:rPr>
                  <a:t>مجموعه آیکون های اجتماعی</a:t>
                </a:r>
                <a:endParaRPr lang="en-US" b="1" dirty="0">
                  <a:latin typeface="Lato Black" charset="0"/>
                  <a:ea typeface="Lato Black" charset="0"/>
                  <a:cs typeface="Lato Black" charset="0"/>
                </a:endParaRPr>
              </a:p>
            </p:txBody>
          </p:sp>
        </p:grpSp>
      </p:grpSp>
      <p:grpSp>
        <p:nvGrpSpPr>
          <p:cNvPr id="661" name="กลุ่ม 660"/>
          <p:cNvGrpSpPr/>
          <p:nvPr/>
        </p:nvGrpSpPr>
        <p:grpSpPr>
          <a:xfrm>
            <a:off x="6161278" y="1560868"/>
            <a:ext cx="658019" cy="650875"/>
            <a:chOff x="9799638" y="2105025"/>
            <a:chExt cx="1316037" cy="1301750"/>
          </a:xfrm>
        </p:grpSpPr>
        <p:sp>
          <p:nvSpPr>
            <p:cNvPr id="12" name="Oval 6"/>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13" name="Freeform 7"/>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62" name="กลุ่ม 661"/>
          <p:cNvGrpSpPr/>
          <p:nvPr/>
        </p:nvGrpSpPr>
        <p:grpSpPr>
          <a:xfrm>
            <a:off x="7209822" y="1560868"/>
            <a:ext cx="658812" cy="650875"/>
            <a:chOff x="11896725" y="2105025"/>
            <a:chExt cx="1317625" cy="1301750"/>
          </a:xfrm>
        </p:grpSpPr>
        <p:sp>
          <p:nvSpPr>
            <p:cNvPr id="14" name="Oval 8"/>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15" name="Freeform 9"/>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6" name="กลุ่ม 2085"/>
          <p:cNvGrpSpPr/>
          <p:nvPr/>
        </p:nvGrpSpPr>
        <p:grpSpPr>
          <a:xfrm>
            <a:off x="8259158" y="4477900"/>
            <a:ext cx="658019" cy="658812"/>
            <a:chOff x="13995400" y="7939088"/>
            <a:chExt cx="1316037" cy="1317625"/>
          </a:xfrm>
        </p:grpSpPr>
        <p:sp>
          <p:nvSpPr>
            <p:cNvPr id="16" name="Oval 10"/>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 name="Freeform 11"/>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1" name="Freeform 12"/>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2" name="Freeform 13"/>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3" name="Freeform 14"/>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63" name="กลุ่ม 662"/>
          <p:cNvGrpSpPr/>
          <p:nvPr/>
        </p:nvGrpSpPr>
        <p:grpSpPr>
          <a:xfrm>
            <a:off x="8259158" y="1560868"/>
            <a:ext cx="658019" cy="650875"/>
            <a:chOff x="13995400" y="2105025"/>
            <a:chExt cx="1316037" cy="1301750"/>
          </a:xfrm>
        </p:grpSpPr>
        <p:sp>
          <p:nvSpPr>
            <p:cNvPr id="24" name="Oval 15"/>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5" name="Freeform 16"/>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6" name="Freeform 17"/>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64" name="กลุ่ม 663"/>
          <p:cNvGrpSpPr/>
          <p:nvPr/>
        </p:nvGrpSpPr>
        <p:grpSpPr>
          <a:xfrm>
            <a:off x="9307704" y="1560868"/>
            <a:ext cx="658812" cy="650875"/>
            <a:chOff x="16092488" y="2105025"/>
            <a:chExt cx="1317625" cy="1301750"/>
          </a:xfrm>
        </p:grpSpPr>
        <p:sp>
          <p:nvSpPr>
            <p:cNvPr id="27" name="Oval 18"/>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8" name="Freeform 19"/>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9" name="Freeform 20"/>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5" name="กลุ่ม 2084"/>
          <p:cNvGrpSpPr/>
          <p:nvPr/>
        </p:nvGrpSpPr>
        <p:grpSpPr>
          <a:xfrm>
            <a:off x="9307704" y="4477900"/>
            <a:ext cx="658812" cy="658812"/>
            <a:chOff x="16092488" y="7939088"/>
            <a:chExt cx="1317625" cy="1317625"/>
          </a:xfrm>
        </p:grpSpPr>
        <p:sp>
          <p:nvSpPr>
            <p:cNvPr id="30" name="Oval 21"/>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31" name="Freeform 22"/>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48" name="Freeform 23"/>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49" name="Freeform 24"/>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69" name="กลุ่ม 668"/>
          <p:cNvGrpSpPr/>
          <p:nvPr/>
        </p:nvGrpSpPr>
        <p:grpSpPr>
          <a:xfrm>
            <a:off x="9307704" y="2533213"/>
            <a:ext cx="658812" cy="658812"/>
            <a:chOff x="16092488" y="4049713"/>
            <a:chExt cx="1317625" cy="1317625"/>
          </a:xfrm>
        </p:grpSpPr>
        <p:sp>
          <p:nvSpPr>
            <p:cNvPr id="2051" name="Oval 25"/>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52" name="Freeform 26"/>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65" name="กลุ่ม 664"/>
          <p:cNvGrpSpPr/>
          <p:nvPr/>
        </p:nvGrpSpPr>
        <p:grpSpPr>
          <a:xfrm>
            <a:off x="10357040" y="1560868"/>
            <a:ext cx="658019" cy="650875"/>
            <a:chOff x="18191163" y="2105025"/>
            <a:chExt cx="1316037" cy="1301750"/>
          </a:xfrm>
        </p:grpSpPr>
        <p:sp>
          <p:nvSpPr>
            <p:cNvPr id="2053" name="Oval 27"/>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54" name="Freeform 28"/>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4" name="กลุ่ม 2083"/>
          <p:cNvGrpSpPr/>
          <p:nvPr/>
        </p:nvGrpSpPr>
        <p:grpSpPr>
          <a:xfrm>
            <a:off x="10357040" y="4477900"/>
            <a:ext cx="658019" cy="658812"/>
            <a:chOff x="18191163" y="7939088"/>
            <a:chExt cx="1316037" cy="1317625"/>
          </a:xfrm>
        </p:grpSpPr>
        <p:sp>
          <p:nvSpPr>
            <p:cNvPr id="2055" name="Oval 29"/>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56" name="Freeform 30"/>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57" name="Freeform 31"/>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58" name="Freeform 32"/>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59" name="Freeform 33"/>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60" name="Freeform 34"/>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0" name="กลุ่ม 2079"/>
          <p:cNvGrpSpPr/>
          <p:nvPr/>
        </p:nvGrpSpPr>
        <p:grpSpPr>
          <a:xfrm>
            <a:off x="7209822" y="3505556"/>
            <a:ext cx="658812" cy="658812"/>
            <a:chOff x="11896725" y="5994400"/>
            <a:chExt cx="1317625" cy="1317625"/>
          </a:xfrm>
        </p:grpSpPr>
        <p:sp>
          <p:nvSpPr>
            <p:cNvPr id="2061" name="Oval 35"/>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62" name="Freeform 36"/>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67" name="กลุ่ม 666"/>
          <p:cNvGrpSpPr/>
          <p:nvPr/>
        </p:nvGrpSpPr>
        <p:grpSpPr>
          <a:xfrm>
            <a:off x="7209822" y="2533213"/>
            <a:ext cx="658812" cy="658812"/>
            <a:chOff x="11896725" y="4049713"/>
            <a:chExt cx="1317625" cy="1317625"/>
          </a:xfrm>
        </p:grpSpPr>
        <p:sp>
          <p:nvSpPr>
            <p:cNvPr id="2063" name="Oval 37"/>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64" name="Freeform 38"/>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1" name="กลุ่ม 2080"/>
          <p:cNvGrpSpPr/>
          <p:nvPr/>
        </p:nvGrpSpPr>
        <p:grpSpPr>
          <a:xfrm>
            <a:off x="8259158" y="3505556"/>
            <a:ext cx="658019" cy="658812"/>
            <a:chOff x="13995400" y="5994400"/>
            <a:chExt cx="1316037" cy="1317625"/>
          </a:xfrm>
        </p:grpSpPr>
        <p:sp>
          <p:nvSpPr>
            <p:cNvPr id="2065" name="Oval 39"/>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66" name="Freeform 40"/>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8" name="กลุ่ม 2087"/>
          <p:cNvGrpSpPr/>
          <p:nvPr/>
        </p:nvGrpSpPr>
        <p:grpSpPr>
          <a:xfrm>
            <a:off x="6161278" y="4477900"/>
            <a:ext cx="658019" cy="658812"/>
            <a:chOff x="9799638" y="7939088"/>
            <a:chExt cx="1316037" cy="1317625"/>
          </a:xfrm>
        </p:grpSpPr>
        <p:sp>
          <p:nvSpPr>
            <p:cNvPr id="2067" name="Oval 41"/>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68" name="Freeform 42"/>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68" name="กลุ่ม 667"/>
          <p:cNvGrpSpPr/>
          <p:nvPr/>
        </p:nvGrpSpPr>
        <p:grpSpPr>
          <a:xfrm>
            <a:off x="8259158" y="2533213"/>
            <a:ext cx="658019" cy="658812"/>
            <a:chOff x="13995400" y="4049713"/>
            <a:chExt cx="1316037" cy="1317625"/>
          </a:xfrm>
        </p:grpSpPr>
        <p:sp>
          <p:nvSpPr>
            <p:cNvPr id="2069" name="Oval 43"/>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70" name="Freeform 44"/>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71" name="Freeform 45"/>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3" name="กลุ่ม 2082"/>
          <p:cNvGrpSpPr/>
          <p:nvPr/>
        </p:nvGrpSpPr>
        <p:grpSpPr>
          <a:xfrm>
            <a:off x="10357040" y="3505556"/>
            <a:ext cx="658019" cy="658812"/>
            <a:chOff x="18191163" y="5994400"/>
            <a:chExt cx="1316037" cy="1317625"/>
          </a:xfrm>
        </p:grpSpPr>
        <p:sp>
          <p:nvSpPr>
            <p:cNvPr id="2072" name="Oval 46"/>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73" name="Freeform 47"/>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2" name="กลุ่ม 2081"/>
          <p:cNvGrpSpPr/>
          <p:nvPr/>
        </p:nvGrpSpPr>
        <p:grpSpPr>
          <a:xfrm>
            <a:off x="9307704" y="3505556"/>
            <a:ext cx="658812" cy="658812"/>
            <a:chOff x="16092488" y="5994400"/>
            <a:chExt cx="1317625" cy="1317625"/>
          </a:xfrm>
        </p:grpSpPr>
        <p:sp>
          <p:nvSpPr>
            <p:cNvPr id="2074" name="Oval 48"/>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75" name="Freeform 49"/>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7" name="กลุ่ม 2086"/>
          <p:cNvGrpSpPr/>
          <p:nvPr/>
        </p:nvGrpSpPr>
        <p:grpSpPr>
          <a:xfrm>
            <a:off x="7209822" y="4477900"/>
            <a:ext cx="658812" cy="658812"/>
            <a:chOff x="11896725" y="7939088"/>
            <a:chExt cx="1317625" cy="1317625"/>
          </a:xfrm>
        </p:grpSpPr>
        <p:sp>
          <p:nvSpPr>
            <p:cNvPr id="2076" name="Oval 50"/>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77" name="Oval 51"/>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78" name="Oval 52"/>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66" name="กลุ่ม 665"/>
          <p:cNvGrpSpPr/>
          <p:nvPr/>
        </p:nvGrpSpPr>
        <p:grpSpPr>
          <a:xfrm>
            <a:off x="6161278" y="2533213"/>
            <a:ext cx="658019" cy="658812"/>
            <a:chOff x="9799638" y="4049713"/>
            <a:chExt cx="1316037" cy="1317625"/>
          </a:xfrm>
        </p:grpSpPr>
        <p:sp>
          <p:nvSpPr>
            <p:cNvPr id="2079" name="Oval 53"/>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56" name="Freeform 54"/>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70" name="กลุ่ม 669"/>
          <p:cNvGrpSpPr/>
          <p:nvPr/>
        </p:nvGrpSpPr>
        <p:grpSpPr>
          <a:xfrm>
            <a:off x="10357040" y="2533213"/>
            <a:ext cx="658019" cy="658812"/>
            <a:chOff x="18191163" y="4049713"/>
            <a:chExt cx="1316037" cy="1317625"/>
          </a:xfrm>
        </p:grpSpPr>
        <p:sp>
          <p:nvSpPr>
            <p:cNvPr id="257" name="Oval 55"/>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58" name="Oval 56"/>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59" name="Freeform 57"/>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60" name="Freeform 58"/>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71" name="กลุ่ม 670"/>
          <p:cNvGrpSpPr/>
          <p:nvPr/>
        </p:nvGrpSpPr>
        <p:grpSpPr>
          <a:xfrm>
            <a:off x="6161278" y="3505556"/>
            <a:ext cx="658019" cy="658812"/>
            <a:chOff x="9799638" y="5994400"/>
            <a:chExt cx="1316037" cy="1317625"/>
          </a:xfrm>
        </p:grpSpPr>
        <p:sp>
          <p:nvSpPr>
            <p:cNvPr id="261" name="Oval 59"/>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62" name="Freeform 60"/>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91" name="กลุ่ม 2090"/>
          <p:cNvGrpSpPr/>
          <p:nvPr/>
        </p:nvGrpSpPr>
        <p:grpSpPr>
          <a:xfrm>
            <a:off x="8259158" y="5450244"/>
            <a:ext cx="658019" cy="658812"/>
            <a:chOff x="13995400" y="9883775"/>
            <a:chExt cx="1316037" cy="1317625"/>
          </a:xfrm>
        </p:grpSpPr>
        <p:sp>
          <p:nvSpPr>
            <p:cNvPr id="263" name="Oval 61"/>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64" name="Freeform 62"/>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90" name="กลุ่ม 2089"/>
          <p:cNvGrpSpPr/>
          <p:nvPr/>
        </p:nvGrpSpPr>
        <p:grpSpPr>
          <a:xfrm>
            <a:off x="7209822" y="5450244"/>
            <a:ext cx="658812" cy="658812"/>
            <a:chOff x="11896725" y="9883775"/>
            <a:chExt cx="1317625" cy="1317625"/>
          </a:xfrm>
        </p:grpSpPr>
        <p:sp>
          <p:nvSpPr>
            <p:cNvPr id="265" name="Oval 63"/>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66" name="Freeform 64"/>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67" name="Freeform 65"/>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68" name="Freeform 66"/>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69" name="Freeform 67"/>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9" name="กลุ่ม 2088"/>
          <p:cNvGrpSpPr/>
          <p:nvPr/>
        </p:nvGrpSpPr>
        <p:grpSpPr>
          <a:xfrm>
            <a:off x="6161278" y="5450244"/>
            <a:ext cx="658019" cy="658812"/>
            <a:chOff x="9799638" y="9883775"/>
            <a:chExt cx="1316037" cy="1317625"/>
          </a:xfrm>
        </p:grpSpPr>
        <p:sp>
          <p:nvSpPr>
            <p:cNvPr id="270" name="Oval 68"/>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71" name="Freeform 69"/>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72" name="Freeform 70"/>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92" name="กลุ่ม 2091"/>
          <p:cNvGrpSpPr/>
          <p:nvPr/>
        </p:nvGrpSpPr>
        <p:grpSpPr>
          <a:xfrm>
            <a:off x="9307704" y="5450244"/>
            <a:ext cx="658812" cy="658812"/>
            <a:chOff x="16092488" y="9883775"/>
            <a:chExt cx="1317625" cy="1317625"/>
          </a:xfrm>
        </p:grpSpPr>
        <p:sp>
          <p:nvSpPr>
            <p:cNvPr id="275" name="Oval 71"/>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656" name="Freeform 72"/>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93" name="กลุ่ม 2092"/>
          <p:cNvGrpSpPr/>
          <p:nvPr/>
        </p:nvGrpSpPr>
        <p:grpSpPr>
          <a:xfrm>
            <a:off x="10357040" y="5450244"/>
            <a:ext cx="658019" cy="658812"/>
            <a:chOff x="18191163" y="9883775"/>
            <a:chExt cx="1316037" cy="1317625"/>
          </a:xfrm>
        </p:grpSpPr>
        <p:sp>
          <p:nvSpPr>
            <p:cNvPr id="657" name="Oval 73"/>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658" name="Freeform 74"/>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659" name="Freeform 75"/>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660" name="Freeform 76"/>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spTree>
    <p:extLst>
      <p:ext uri="{BB962C8B-B14F-4D97-AF65-F5344CB8AC3E}">
        <p14:creationId xmlns:p14="http://schemas.microsoft.com/office/powerpoint/2010/main" val="19856259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3883"/>
        <p:cNvGrpSpPr/>
        <p:nvPr/>
      </p:nvGrpSpPr>
      <p:grpSpPr>
        <a:xfrm>
          <a:off x="0" y="0"/>
          <a:ext cx="0" cy="0"/>
          <a:chOff x="0" y="0"/>
          <a:chExt cx="0" cy="0"/>
        </a:xfrm>
      </p:grpSpPr>
      <p:sp>
        <p:nvSpPr>
          <p:cNvPr id="13884" name="Google Shape;13884;p27"/>
          <p:cNvSpPr/>
          <p:nvPr/>
        </p:nvSpPr>
        <p:spPr>
          <a:xfrm>
            <a:off x="1390418" y="2357055"/>
            <a:ext cx="483263" cy="472819"/>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3885" name="Google Shape;13885;p27"/>
          <p:cNvGrpSpPr/>
          <p:nvPr/>
        </p:nvGrpSpPr>
        <p:grpSpPr>
          <a:xfrm>
            <a:off x="3388878" y="2357009"/>
            <a:ext cx="475649" cy="470985"/>
            <a:chOff x="3192838" y="1931233"/>
            <a:chExt cx="298300" cy="295375"/>
          </a:xfrm>
        </p:grpSpPr>
        <p:sp>
          <p:nvSpPr>
            <p:cNvPr id="13886" name="Google Shape;13886;p27"/>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87" name="Google Shape;13887;p27"/>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88" name="Google Shape;13888;p27"/>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89" name="Google Shape;13889;p27"/>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90" name="Google Shape;13890;p27"/>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91" name="Google Shape;13891;p27"/>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92" name="Google Shape;13892;p27"/>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93" name="Google Shape;13893;p27"/>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94" name="Google Shape;13894;p27"/>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95" name="Google Shape;13895;p27"/>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96" name="Google Shape;13896;p27"/>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97" name="Google Shape;13897;p27"/>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98" name="Google Shape;13898;p27"/>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899" name="Google Shape;13899;p27"/>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00" name="Google Shape;13900;p27"/>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01" name="Google Shape;13901;p27"/>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02" name="Google Shape;13902;p27"/>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03" name="Google Shape;13903;p27"/>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04" name="Google Shape;13904;p27"/>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05" name="Google Shape;13905;p27"/>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06" name="Google Shape;13906;p27"/>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07" name="Google Shape;13907;p27"/>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08" name="Google Shape;13908;p27"/>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09" name="Google Shape;13909;p27"/>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3910" name="Google Shape;13910;p27"/>
          <p:cNvGrpSpPr/>
          <p:nvPr/>
        </p:nvGrpSpPr>
        <p:grpSpPr>
          <a:xfrm>
            <a:off x="4363871" y="2355215"/>
            <a:ext cx="456675" cy="473736"/>
            <a:chOff x="3676863" y="1930108"/>
            <a:chExt cx="286400" cy="297100"/>
          </a:xfrm>
        </p:grpSpPr>
        <p:sp>
          <p:nvSpPr>
            <p:cNvPr id="13911" name="Google Shape;13911;p27"/>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12" name="Google Shape;13912;p27"/>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13" name="Google Shape;13913;p27"/>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3914" name="Google Shape;13914;p27"/>
          <p:cNvGrpSpPr/>
          <p:nvPr/>
        </p:nvGrpSpPr>
        <p:grpSpPr>
          <a:xfrm>
            <a:off x="2396782" y="2354099"/>
            <a:ext cx="476607" cy="474852"/>
            <a:chOff x="2698088" y="1929408"/>
            <a:chExt cx="298900" cy="297800"/>
          </a:xfrm>
        </p:grpSpPr>
        <p:sp>
          <p:nvSpPr>
            <p:cNvPr id="13915" name="Google Shape;13915;p27"/>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16" name="Google Shape;13916;p27"/>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3917" name="Google Shape;13917;p27"/>
          <p:cNvGrpSpPr/>
          <p:nvPr/>
        </p:nvGrpSpPr>
        <p:grpSpPr>
          <a:xfrm>
            <a:off x="6430660" y="2356132"/>
            <a:ext cx="384521" cy="472979"/>
            <a:chOff x="4718163" y="1930683"/>
            <a:chExt cx="241150" cy="296625"/>
          </a:xfrm>
        </p:grpSpPr>
        <p:sp>
          <p:nvSpPr>
            <p:cNvPr id="13918" name="Google Shape;13918;p27"/>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19" name="Google Shape;13919;p27"/>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20" name="Google Shape;13920;p27"/>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21" name="Google Shape;13921;p27"/>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22" name="Google Shape;13922;p27"/>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23" name="Google Shape;13923;p27"/>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24" name="Google Shape;13924;p27"/>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25" name="Google Shape;13925;p27"/>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3926" name="Google Shape;13926;p27"/>
          <p:cNvGrpSpPr/>
          <p:nvPr/>
        </p:nvGrpSpPr>
        <p:grpSpPr>
          <a:xfrm>
            <a:off x="7355346" y="2354257"/>
            <a:ext cx="474692" cy="473736"/>
            <a:chOff x="5170638" y="1929508"/>
            <a:chExt cx="297700" cy="297100"/>
          </a:xfrm>
        </p:grpSpPr>
        <p:sp>
          <p:nvSpPr>
            <p:cNvPr id="13927" name="Google Shape;13927;p27"/>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28" name="Google Shape;13928;p27"/>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29" name="Google Shape;13929;p27"/>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30" name="Google Shape;13930;p27"/>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31" name="Google Shape;13931;p27"/>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32" name="Google Shape;13932;p27"/>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3933" name="Google Shape;13933;p27"/>
          <p:cNvGrpSpPr/>
          <p:nvPr/>
        </p:nvGrpSpPr>
        <p:grpSpPr>
          <a:xfrm>
            <a:off x="8365459" y="2356133"/>
            <a:ext cx="474692" cy="471863"/>
            <a:chOff x="5676688" y="1930683"/>
            <a:chExt cx="297700" cy="295925"/>
          </a:xfrm>
        </p:grpSpPr>
        <p:sp>
          <p:nvSpPr>
            <p:cNvPr id="13934" name="Google Shape;13934;p27"/>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35" name="Google Shape;13935;p27"/>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36" name="Google Shape;13936;p27"/>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37" name="Google Shape;13937;p27"/>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3938" name="Google Shape;13938;p27"/>
          <p:cNvSpPr/>
          <p:nvPr/>
        </p:nvSpPr>
        <p:spPr>
          <a:xfrm>
            <a:off x="9379291" y="2358011"/>
            <a:ext cx="403496" cy="476607"/>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3939" name="Google Shape;13939;p27"/>
          <p:cNvGrpSpPr/>
          <p:nvPr/>
        </p:nvGrpSpPr>
        <p:grpSpPr>
          <a:xfrm>
            <a:off x="10323061" y="2357088"/>
            <a:ext cx="472819" cy="473776"/>
            <a:chOff x="6649513" y="1931283"/>
            <a:chExt cx="296525" cy="297125"/>
          </a:xfrm>
        </p:grpSpPr>
        <p:sp>
          <p:nvSpPr>
            <p:cNvPr id="13940" name="Google Shape;13940;p27"/>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41" name="Google Shape;13941;p27"/>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42" name="Google Shape;13942;p27"/>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3943" name="Google Shape;13943;p27"/>
          <p:cNvGrpSpPr/>
          <p:nvPr/>
        </p:nvGrpSpPr>
        <p:grpSpPr>
          <a:xfrm>
            <a:off x="10320192" y="3055813"/>
            <a:ext cx="475689" cy="472779"/>
            <a:chOff x="6647713" y="2369483"/>
            <a:chExt cx="298325" cy="296500"/>
          </a:xfrm>
        </p:grpSpPr>
        <p:sp>
          <p:nvSpPr>
            <p:cNvPr id="13944" name="Google Shape;13944;p27"/>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45" name="Google Shape;13945;p27"/>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46" name="Google Shape;13946;p27"/>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3947" name="Google Shape;13947;p27"/>
          <p:cNvGrpSpPr/>
          <p:nvPr/>
        </p:nvGrpSpPr>
        <p:grpSpPr>
          <a:xfrm>
            <a:off x="9343323" y="3055813"/>
            <a:ext cx="473736" cy="472779"/>
            <a:chOff x="6162513" y="2369483"/>
            <a:chExt cx="297100" cy="296500"/>
          </a:xfrm>
        </p:grpSpPr>
        <p:sp>
          <p:nvSpPr>
            <p:cNvPr id="13948" name="Google Shape;13948;p27"/>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49" name="Google Shape;13949;p27"/>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50" name="Google Shape;13950;p27"/>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51" name="Google Shape;13951;p27"/>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52" name="Google Shape;13952;p27"/>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53" name="Google Shape;13953;p27"/>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3954" name="Google Shape;13954;p27"/>
          <p:cNvGrpSpPr/>
          <p:nvPr/>
        </p:nvGrpSpPr>
        <p:grpSpPr>
          <a:xfrm>
            <a:off x="8364503" y="3056729"/>
            <a:ext cx="474692" cy="472819"/>
            <a:chOff x="5676088" y="2370058"/>
            <a:chExt cx="297700" cy="296525"/>
          </a:xfrm>
        </p:grpSpPr>
        <p:sp>
          <p:nvSpPr>
            <p:cNvPr id="13955" name="Google Shape;13955;p27"/>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56" name="Google Shape;13956;p27"/>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57" name="Google Shape;13957;p27"/>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58" name="Google Shape;13958;p27"/>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59" name="Google Shape;13959;p27"/>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3960" name="Google Shape;13960;p27"/>
          <p:cNvGrpSpPr/>
          <p:nvPr/>
        </p:nvGrpSpPr>
        <p:grpSpPr>
          <a:xfrm>
            <a:off x="7352475" y="3056729"/>
            <a:ext cx="474732" cy="473776"/>
            <a:chOff x="5168838" y="2370058"/>
            <a:chExt cx="297725" cy="297125"/>
          </a:xfrm>
        </p:grpSpPr>
        <p:sp>
          <p:nvSpPr>
            <p:cNvPr id="13961" name="Google Shape;13961;p27"/>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62" name="Google Shape;13962;p27"/>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63" name="Google Shape;13963;p27"/>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64" name="Google Shape;13964;p27"/>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65" name="Google Shape;13965;p27"/>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66" name="Google Shape;13966;p27"/>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67" name="Google Shape;13967;p27"/>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68" name="Google Shape;13968;p27"/>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69" name="Google Shape;13969;p27"/>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70" name="Google Shape;13970;p27"/>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3971" name="Google Shape;13971;p27"/>
          <p:cNvGrpSpPr/>
          <p:nvPr/>
        </p:nvGrpSpPr>
        <p:grpSpPr>
          <a:xfrm>
            <a:off x="6360380" y="3141241"/>
            <a:ext cx="473776" cy="303799"/>
            <a:chOff x="4674088" y="2423058"/>
            <a:chExt cx="297125" cy="190525"/>
          </a:xfrm>
        </p:grpSpPr>
        <p:sp>
          <p:nvSpPr>
            <p:cNvPr id="13972" name="Google Shape;13972;p27"/>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73" name="Google Shape;13973;p27"/>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74" name="Google Shape;13974;p27"/>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75" name="Google Shape;13975;p27"/>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76" name="Google Shape;13976;p27"/>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3977" name="Google Shape;13977;p27"/>
          <p:cNvSpPr/>
          <p:nvPr/>
        </p:nvSpPr>
        <p:spPr>
          <a:xfrm>
            <a:off x="5450807" y="3437219"/>
            <a:ext cx="14311" cy="24875"/>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78" name="Google Shape;13978;p27"/>
          <p:cNvSpPr/>
          <p:nvPr/>
        </p:nvSpPr>
        <p:spPr>
          <a:xfrm>
            <a:off x="5758419" y="3392773"/>
            <a:ext cx="14271" cy="2375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79" name="Google Shape;13979;p27"/>
          <p:cNvSpPr/>
          <p:nvPr/>
        </p:nvSpPr>
        <p:spPr>
          <a:xfrm>
            <a:off x="5758419" y="3429766"/>
            <a:ext cx="14271" cy="2379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80" name="Google Shape;13980;p27"/>
          <p:cNvSpPr/>
          <p:nvPr/>
        </p:nvSpPr>
        <p:spPr>
          <a:xfrm>
            <a:off x="5758419" y="3354783"/>
            <a:ext cx="14271" cy="23759"/>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81" name="Google Shape;13981;p27"/>
          <p:cNvSpPr/>
          <p:nvPr/>
        </p:nvSpPr>
        <p:spPr>
          <a:xfrm>
            <a:off x="5758419" y="3317750"/>
            <a:ext cx="14271" cy="23799"/>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82" name="Google Shape;13982;p27"/>
          <p:cNvSpPr/>
          <p:nvPr/>
        </p:nvSpPr>
        <p:spPr>
          <a:xfrm>
            <a:off x="5758419" y="3281675"/>
            <a:ext cx="14271" cy="23799"/>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83" name="Google Shape;13983;p27"/>
          <p:cNvSpPr/>
          <p:nvPr/>
        </p:nvSpPr>
        <p:spPr>
          <a:xfrm>
            <a:off x="5758419" y="3244682"/>
            <a:ext cx="14271" cy="23759"/>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84" name="Google Shape;13984;p27"/>
          <p:cNvSpPr/>
          <p:nvPr/>
        </p:nvSpPr>
        <p:spPr>
          <a:xfrm>
            <a:off x="5697667" y="3455397"/>
            <a:ext cx="14271" cy="23799"/>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85" name="Google Shape;13985;p27"/>
          <p:cNvSpPr/>
          <p:nvPr/>
        </p:nvSpPr>
        <p:spPr>
          <a:xfrm>
            <a:off x="5697667" y="3381371"/>
            <a:ext cx="14271" cy="23759"/>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86" name="Google Shape;13986;p27"/>
          <p:cNvSpPr/>
          <p:nvPr/>
        </p:nvSpPr>
        <p:spPr>
          <a:xfrm>
            <a:off x="5697667" y="3417447"/>
            <a:ext cx="14271" cy="23759"/>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87" name="Google Shape;13987;p27"/>
          <p:cNvSpPr/>
          <p:nvPr/>
        </p:nvSpPr>
        <p:spPr>
          <a:xfrm>
            <a:off x="5697667" y="3345295"/>
            <a:ext cx="14271" cy="23759"/>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88" name="Google Shape;13988;p27"/>
          <p:cNvSpPr/>
          <p:nvPr/>
        </p:nvSpPr>
        <p:spPr>
          <a:xfrm>
            <a:off x="5514429" y="3363314"/>
            <a:ext cx="14271" cy="2379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89" name="Google Shape;13989;p27"/>
          <p:cNvSpPr/>
          <p:nvPr/>
        </p:nvSpPr>
        <p:spPr>
          <a:xfrm>
            <a:off x="5514429" y="3289289"/>
            <a:ext cx="14271" cy="23759"/>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90" name="Google Shape;13990;p27"/>
          <p:cNvSpPr/>
          <p:nvPr/>
        </p:nvSpPr>
        <p:spPr>
          <a:xfrm>
            <a:off x="5514429" y="3326321"/>
            <a:ext cx="14271" cy="2375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91" name="Google Shape;13991;p27"/>
          <p:cNvSpPr/>
          <p:nvPr/>
        </p:nvSpPr>
        <p:spPr>
          <a:xfrm>
            <a:off x="5514429" y="3401303"/>
            <a:ext cx="14271" cy="23759"/>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92" name="Google Shape;13992;p27"/>
          <p:cNvSpPr/>
          <p:nvPr/>
        </p:nvSpPr>
        <p:spPr>
          <a:xfrm>
            <a:off x="5514429" y="3438335"/>
            <a:ext cx="14271" cy="23759"/>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93" name="Google Shape;13993;p27"/>
          <p:cNvSpPr/>
          <p:nvPr/>
        </p:nvSpPr>
        <p:spPr>
          <a:xfrm>
            <a:off x="5682481" y="3144985"/>
            <a:ext cx="23759" cy="14271"/>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94" name="Google Shape;13994;p27"/>
          <p:cNvSpPr/>
          <p:nvPr/>
        </p:nvSpPr>
        <p:spPr>
          <a:xfrm>
            <a:off x="5755589" y="3144985"/>
            <a:ext cx="23759" cy="14271"/>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95" name="Google Shape;13995;p27"/>
          <p:cNvSpPr/>
          <p:nvPr/>
        </p:nvSpPr>
        <p:spPr>
          <a:xfrm>
            <a:off x="5431833" y="3144985"/>
            <a:ext cx="23799" cy="14271"/>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96" name="Google Shape;13996;p27"/>
          <p:cNvSpPr/>
          <p:nvPr/>
        </p:nvSpPr>
        <p:spPr>
          <a:xfrm>
            <a:off x="5718555" y="3144985"/>
            <a:ext cx="23759" cy="14271"/>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97" name="Google Shape;13997;p27"/>
          <p:cNvSpPr/>
          <p:nvPr/>
        </p:nvSpPr>
        <p:spPr>
          <a:xfrm>
            <a:off x="5468865" y="3144985"/>
            <a:ext cx="23759" cy="14271"/>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98" name="Google Shape;13998;p27"/>
          <p:cNvSpPr/>
          <p:nvPr/>
        </p:nvSpPr>
        <p:spPr>
          <a:xfrm>
            <a:off x="5644491" y="3144985"/>
            <a:ext cx="24755" cy="14271"/>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3999" name="Google Shape;13999;p27"/>
          <p:cNvSpPr/>
          <p:nvPr/>
        </p:nvSpPr>
        <p:spPr>
          <a:xfrm>
            <a:off x="5505897" y="3144985"/>
            <a:ext cx="24715" cy="14271"/>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00" name="Google Shape;14000;p27"/>
          <p:cNvSpPr/>
          <p:nvPr/>
        </p:nvSpPr>
        <p:spPr>
          <a:xfrm>
            <a:off x="5846715" y="3126010"/>
            <a:ext cx="52261" cy="52261"/>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01" name="Google Shape;14001;p27"/>
          <p:cNvSpPr/>
          <p:nvPr/>
        </p:nvSpPr>
        <p:spPr>
          <a:xfrm>
            <a:off x="5431832" y="3096591"/>
            <a:ext cx="394965" cy="330387"/>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02" name="Google Shape;14002;p27"/>
          <p:cNvSpPr/>
          <p:nvPr/>
        </p:nvSpPr>
        <p:spPr>
          <a:xfrm>
            <a:off x="5865690" y="3294033"/>
            <a:ext cx="14271" cy="23759"/>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03" name="Google Shape;14003;p27"/>
          <p:cNvSpPr/>
          <p:nvPr/>
        </p:nvSpPr>
        <p:spPr>
          <a:xfrm>
            <a:off x="5865690" y="3220923"/>
            <a:ext cx="14271" cy="23799"/>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04" name="Google Shape;14004;p27"/>
          <p:cNvSpPr/>
          <p:nvPr/>
        </p:nvSpPr>
        <p:spPr>
          <a:xfrm>
            <a:off x="5865690" y="3331065"/>
            <a:ext cx="14271" cy="23759"/>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05" name="Google Shape;14005;p27"/>
          <p:cNvSpPr/>
          <p:nvPr/>
        </p:nvSpPr>
        <p:spPr>
          <a:xfrm>
            <a:off x="5865690" y="3257957"/>
            <a:ext cx="14271" cy="23759"/>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06" name="Google Shape;14006;p27"/>
          <p:cNvSpPr/>
          <p:nvPr/>
        </p:nvSpPr>
        <p:spPr>
          <a:xfrm>
            <a:off x="5865690" y="3406047"/>
            <a:ext cx="14271" cy="23759"/>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07" name="Google Shape;14007;p27"/>
          <p:cNvSpPr/>
          <p:nvPr/>
        </p:nvSpPr>
        <p:spPr>
          <a:xfrm>
            <a:off x="5865690" y="3443079"/>
            <a:ext cx="14271" cy="23759"/>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08" name="Google Shape;14008;p27"/>
          <p:cNvSpPr/>
          <p:nvPr/>
        </p:nvSpPr>
        <p:spPr>
          <a:xfrm>
            <a:off x="5865690" y="3368058"/>
            <a:ext cx="14271" cy="23799"/>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09" name="Google Shape;14009;p27"/>
          <p:cNvSpPr/>
          <p:nvPr/>
        </p:nvSpPr>
        <p:spPr>
          <a:xfrm>
            <a:off x="5363507" y="3056688"/>
            <a:ext cx="474692" cy="473776"/>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4010" name="Google Shape;14010;p27"/>
          <p:cNvGrpSpPr/>
          <p:nvPr/>
        </p:nvGrpSpPr>
        <p:grpSpPr>
          <a:xfrm>
            <a:off x="4327795" y="3054777"/>
            <a:ext cx="482307" cy="478559"/>
            <a:chOff x="3654238" y="2368833"/>
            <a:chExt cx="302475" cy="300125"/>
          </a:xfrm>
        </p:grpSpPr>
        <p:sp>
          <p:nvSpPr>
            <p:cNvPr id="14011" name="Google Shape;14011;p27"/>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12" name="Google Shape;14012;p27"/>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13" name="Google Shape;14013;p27"/>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14" name="Google Shape;14014;p27"/>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15" name="Google Shape;14015;p27"/>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16" name="Google Shape;14016;p27"/>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17" name="Google Shape;14017;p27"/>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18" name="Google Shape;14018;p27"/>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19" name="Google Shape;14019;p27"/>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20" name="Google Shape;14020;p27"/>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21" name="Google Shape;14021;p27"/>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22" name="Google Shape;14022;p27"/>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023" name="Google Shape;14023;p27"/>
          <p:cNvGrpSpPr/>
          <p:nvPr/>
        </p:nvGrpSpPr>
        <p:grpSpPr>
          <a:xfrm>
            <a:off x="3392665" y="3054736"/>
            <a:ext cx="470905" cy="473776"/>
            <a:chOff x="3195213" y="2368808"/>
            <a:chExt cx="295325" cy="297125"/>
          </a:xfrm>
        </p:grpSpPr>
        <p:sp>
          <p:nvSpPr>
            <p:cNvPr id="14024" name="Google Shape;14024;p27"/>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25" name="Google Shape;14025;p27"/>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26" name="Google Shape;14026;p27"/>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27" name="Google Shape;14027;p27"/>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28" name="Google Shape;14028;p27"/>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29" name="Google Shape;14029;p27"/>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30" name="Google Shape;14030;p27"/>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31" name="Google Shape;14031;p27"/>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32" name="Google Shape;14032;p27"/>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33" name="Google Shape;14033;p27"/>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34" name="Google Shape;14034;p27"/>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35" name="Google Shape;14035;p27"/>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036" name="Google Shape;14036;p27"/>
          <p:cNvGrpSpPr/>
          <p:nvPr/>
        </p:nvGrpSpPr>
        <p:grpSpPr>
          <a:xfrm>
            <a:off x="2374938" y="3055813"/>
            <a:ext cx="490877" cy="473736"/>
            <a:chOff x="2684388" y="2369483"/>
            <a:chExt cx="307850" cy="297100"/>
          </a:xfrm>
        </p:grpSpPr>
        <p:sp>
          <p:nvSpPr>
            <p:cNvPr id="14037" name="Google Shape;14037;p27"/>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38" name="Google Shape;14038;p27"/>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39" name="Google Shape;14039;p27"/>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40" name="Google Shape;14040;p27"/>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4041" name="Google Shape;14041;p27"/>
          <p:cNvSpPr/>
          <p:nvPr/>
        </p:nvSpPr>
        <p:spPr>
          <a:xfrm>
            <a:off x="1390418" y="3056569"/>
            <a:ext cx="474692" cy="473895"/>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4042" name="Google Shape;14042;p27"/>
          <p:cNvGrpSpPr/>
          <p:nvPr/>
        </p:nvGrpSpPr>
        <p:grpSpPr>
          <a:xfrm>
            <a:off x="1388542" y="3781088"/>
            <a:ext cx="475689" cy="475649"/>
            <a:chOff x="2193213" y="2824333"/>
            <a:chExt cx="298325" cy="298300"/>
          </a:xfrm>
        </p:grpSpPr>
        <p:sp>
          <p:nvSpPr>
            <p:cNvPr id="14043" name="Google Shape;14043;p27"/>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44" name="Google Shape;14044;p27"/>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45" name="Google Shape;14045;p27"/>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46" name="Google Shape;14046;p27"/>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47" name="Google Shape;14047;p27"/>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48" name="Google Shape;14048;p27"/>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49" name="Google Shape;14049;p27"/>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50" name="Google Shape;14050;p27"/>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51" name="Google Shape;14051;p27"/>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52" name="Google Shape;14052;p27"/>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53" name="Google Shape;14053;p27"/>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54" name="Google Shape;14054;p27"/>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55" name="Google Shape;14055;p27"/>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56" name="Google Shape;14056;p27"/>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57" name="Google Shape;14057;p27"/>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58" name="Google Shape;14058;p27"/>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4059" name="Google Shape;14059;p27"/>
          <p:cNvSpPr/>
          <p:nvPr/>
        </p:nvSpPr>
        <p:spPr>
          <a:xfrm>
            <a:off x="2367316" y="3779123"/>
            <a:ext cx="482307" cy="472819"/>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4060" name="Google Shape;14060;p27"/>
          <p:cNvGrpSpPr/>
          <p:nvPr/>
        </p:nvGrpSpPr>
        <p:grpSpPr>
          <a:xfrm>
            <a:off x="3390791" y="3782004"/>
            <a:ext cx="474692" cy="475649"/>
            <a:chOff x="3194038" y="2824908"/>
            <a:chExt cx="297700" cy="298300"/>
          </a:xfrm>
        </p:grpSpPr>
        <p:sp>
          <p:nvSpPr>
            <p:cNvPr id="14061" name="Google Shape;14061;p27"/>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62" name="Google Shape;14062;p27"/>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63" name="Google Shape;14063;p27"/>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64" name="Google Shape;14064;p27"/>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65" name="Google Shape;14065;p27"/>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66" name="Google Shape;14066;p27"/>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67" name="Google Shape;14067;p27"/>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68" name="Google Shape;14068;p27"/>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069" name="Google Shape;14069;p27"/>
          <p:cNvGrpSpPr/>
          <p:nvPr/>
        </p:nvGrpSpPr>
        <p:grpSpPr>
          <a:xfrm>
            <a:off x="4311651" y="3781764"/>
            <a:ext cx="493708" cy="475928"/>
            <a:chOff x="3644113" y="2824758"/>
            <a:chExt cx="309625" cy="298475"/>
          </a:xfrm>
        </p:grpSpPr>
        <p:sp>
          <p:nvSpPr>
            <p:cNvPr id="14070" name="Google Shape;14070;p27"/>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71" name="Google Shape;14071;p27"/>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72" name="Google Shape;14072;p27"/>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073" name="Google Shape;14073;p27"/>
          <p:cNvGrpSpPr/>
          <p:nvPr/>
        </p:nvGrpSpPr>
        <p:grpSpPr>
          <a:xfrm>
            <a:off x="5363581" y="3782003"/>
            <a:ext cx="474692" cy="469989"/>
            <a:chOff x="4176388" y="2824908"/>
            <a:chExt cx="297700" cy="294750"/>
          </a:xfrm>
        </p:grpSpPr>
        <p:sp>
          <p:nvSpPr>
            <p:cNvPr id="14074" name="Google Shape;14074;p27"/>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75" name="Google Shape;14075;p27"/>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76" name="Google Shape;14076;p27"/>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77" name="Google Shape;14077;p27"/>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78" name="Google Shape;14078;p27"/>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79" name="Google Shape;14079;p27"/>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80" name="Google Shape;14080;p27"/>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81" name="Google Shape;14081;p27"/>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82" name="Google Shape;14082;p27"/>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83" name="Google Shape;14083;p27"/>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84" name="Google Shape;14084;p27"/>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85" name="Google Shape;14085;p27"/>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86" name="Google Shape;14086;p27"/>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87" name="Google Shape;14087;p27"/>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88" name="Google Shape;14088;p27"/>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089" name="Google Shape;14089;p27"/>
          <p:cNvGrpSpPr/>
          <p:nvPr/>
        </p:nvGrpSpPr>
        <p:grpSpPr>
          <a:xfrm>
            <a:off x="6359463" y="3778296"/>
            <a:ext cx="474692" cy="477483"/>
            <a:chOff x="4673513" y="2822583"/>
            <a:chExt cx="297700" cy="299450"/>
          </a:xfrm>
        </p:grpSpPr>
        <p:sp>
          <p:nvSpPr>
            <p:cNvPr id="14090" name="Google Shape;14090;p27"/>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91" name="Google Shape;14091;p27"/>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092" name="Google Shape;14092;p27"/>
          <p:cNvGrpSpPr/>
          <p:nvPr/>
        </p:nvGrpSpPr>
        <p:grpSpPr>
          <a:xfrm>
            <a:off x="7350602" y="3791531"/>
            <a:ext cx="476607" cy="450935"/>
            <a:chOff x="5167663" y="2830883"/>
            <a:chExt cx="298900" cy="282800"/>
          </a:xfrm>
        </p:grpSpPr>
        <p:sp>
          <p:nvSpPr>
            <p:cNvPr id="14093" name="Google Shape;14093;p27"/>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94" name="Google Shape;14094;p27"/>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95" name="Google Shape;14095;p27"/>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96" name="Google Shape;14096;p27"/>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097" name="Google Shape;14097;p27"/>
          <p:cNvGrpSpPr/>
          <p:nvPr/>
        </p:nvGrpSpPr>
        <p:grpSpPr>
          <a:xfrm>
            <a:off x="8394879" y="3781326"/>
            <a:ext cx="413024" cy="473497"/>
            <a:chOff x="5695138" y="2824483"/>
            <a:chExt cx="259025" cy="296950"/>
          </a:xfrm>
        </p:grpSpPr>
        <p:sp>
          <p:nvSpPr>
            <p:cNvPr id="14098" name="Google Shape;14098;p27"/>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099" name="Google Shape;14099;p27"/>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00" name="Google Shape;14100;p27"/>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01" name="Google Shape;14101;p27"/>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4102" name="Google Shape;14102;p27"/>
          <p:cNvSpPr/>
          <p:nvPr/>
        </p:nvSpPr>
        <p:spPr>
          <a:xfrm>
            <a:off x="9329901" y="3781953"/>
            <a:ext cx="474692" cy="473776"/>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03" name="Google Shape;14103;p27"/>
          <p:cNvSpPr/>
          <p:nvPr/>
        </p:nvSpPr>
        <p:spPr>
          <a:xfrm>
            <a:off x="10332432" y="3781037"/>
            <a:ext cx="454761" cy="474692"/>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4104" name="Google Shape;14104;p27"/>
          <p:cNvGrpSpPr/>
          <p:nvPr/>
        </p:nvGrpSpPr>
        <p:grpSpPr>
          <a:xfrm>
            <a:off x="10335379" y="4561411"/>
            <a:ext cx="468075" cy="473736"/>
            <a:chOff x="6657238" y="3313708"/>
            <a:chExt cx="293550" cy="297100"/>
          </a:xfrm>
        </p:grpSpPr>
        <p:sp>
          <p:nvSpPr>
            <p:cNvPr id="14105" name="Google Shape;14105;p27"/>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06" name="Google Shape;14106;p27"/>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07" name="Google Shape;14107;p27"/>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08" name="Google Shape;14108;p27"/>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09" name="Google Shape;14109;p27"/>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10" name="Google Shape;14110;p27"/>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11" name="Google Shape;14111;p27"/>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12" name="Google Shape;14112;p27"/>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13" name="Google Shape;14113;p27"/>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14" name="Google Shape;14114;p27"/>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15" name="Google Shape;14115;p27"/>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16" name="Google Shape;14116;p27"/>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17" name="Google Shape;14117;p27"/>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18" name="Google Shape;14118;p27"/>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19" name="Google Shape;14119;p27"/>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20" name="Google Shape;14120;p27"/>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4121" name="Google Shape;14121;p27"/>
          <p:cNvSpPr/>
          <p:nvPr/>
        </p:nvSpPr>
        <p:spPr>
          <a:xfrm>
            <a:off x="9501750" y="4765451"/>
            <a:ext cx="138645" cy="14271"/>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22" name="Google Shape;14122;p27"/>
          <p:cNvSpPr/>
          <p:nvPr/>
        </p:nvSpPr>
        <p:spPr>
          <a:xfrm>
            <a:off x="9501750" y="4800570"/>
            <a:ext cx="138645" cy="14311"/>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23" name="Google Shape;14123;p27"/>
          <p:cNvSpPr/>
          <p:nvPr/>
        </p:nvSpPr>
        <p:spPr>
          <a:xfrm>
            <a:off x="9533082" y="4833817"/>
            <a:ext cx="75980" cy="14271"/>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24" name="Google Shape;14124;p27"/>
          <p:cNvSpPr/>
          <p:nvPr/>
        </p:nvSpPr>
        <p:spPr>
          <a:xfrm>
            <a:off x="9343216" y="4563267"/>
            <a:ext cx="450017" cy="473736"/>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4125" name="Google Shape;14125;p27"/>
          <p:cNvGrpSpPr/>
          <p:nvPr/>
        </p:nvGrpSpPr>
        <p:grpSpPr>
          <a:xfrm>
            <a:off x="8364503" y="4563324"/>
            <a:ext cx="474692" cy="473736"/>
            <a:chOff x="5676088" y="3314908"/>
            <a:chExt cx="297700" cy="297100"/>
          </a:xfrm>
        </p:grpSpPr>
        <p:sp>
          <p:nvSpPr>
            <p:cNvPr id="14126" name="Google Shape;14126;p27"/>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27" name="Google Shape;14127;p27"/>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128" name="Google Shape;14128;p27"/>
          <p:cNvGrpSpPr/>
          <p:nvPr/>
        </p:nvGrpSpPr>
        <p:grpSpPr>
          <a:xfrm>
            <a:off x="7351519" y="4560455"/>
            <a:ext cx="474732" cy="473776"/>
            <a:chOff x="5168238" y="3313108"/>
            <a:chExt cx="297725" cy="297125"/>
          </a:xfrm>
        </p:grpSpPr>
        <p:sp>
          <p:nvSpPr>
            <p:cNvPr id="14129" name="Google Shape;14129;p27"/>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30" name="Google Shape;14130;p27"/>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31" name="Google Shape;14131;p27"/>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32" name="Google Shape;14132;p27"/>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33" name="Google Shape;14133;p27"/>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4134" name="Google Shape;14134;p27"/>
          <p:cNvSpPr/>
          <p:nvPr/>
        </p:nvSpPr>
        <p:spPr>
          <a:xfrm>
            <a:off x="6347023" y="4559439"/>
            <a:ext cx="488007" cy="474373"/>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4135" name="Google Shape;14135;p27"/>
          <p:cNvGrpSpPr/>
          <p:nvPr/>
        </p:nvGrpSpPr>
        <p:grpSpPr>
          <a:xfrm>
            <a:off x="5365455" y="4561411"/>
            <a:ext cx="468075" cy="473736"/>
            <a:chOff x="4177563" y="3313708"/>
            <a:chExt cx="293550" cy="297100"/>
          </a:xfrm>
        </p:grpSpPr>
        <p:sp>
          <p:nvSpPr>
            <p:cNvPr id="14136" name="Google Shape;14136;p27"/>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37" name="Google Shape;14137;p27"/>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38" name="Google Shape;14138;p27"/>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39" name="Google Shape;14139;p27"/>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40" name="Google Shape;14140;p27"/>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41" name="Google Shape;14141;p27"/>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42" name="Google Shape;14142;p27"/>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43" name="Google Shape;14143;p27"/>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44" name="Google Shape;14144;p27"/>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45" name="Google Shape;14145;p27"/>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46" name="Google Shape;14146;p27"/>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47" name="Google Shape;14147;p27"/>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48" name="Google Shape;14148;p27"/>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4149" name="Google Shape;14149;p27"/>
          <p:cNvSpPr/>
          <p:nvPr/>
        </p:nvSpPr>
        <p:spPr>
          <a:xfrm>
            <a:off x="4330602" y="4561194"/>
            <a:ext cx="474692" cy="474852"/>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nvGrpSpPr>
          <p:cNvPr id="14150" name="Google Shape;14150;p27"/>
          <p:cNvGrpSpPr/>
          <p:nvPr/>
        </p:nvGrpSpPr>
        <p:grpSpPr>
          <a:xfrm>
            <a:off x="3390791" y="4561411"/>
            <a:ext cx="472779" cy="472819"/>
            <a:chOff x="3194038" y="3313708"/>
            <a:chExt cx="296500" cy="296525"/>
          </a:xfrm>
        </p:grpSpPr>
        <p:sp>
          <p:nvSpPr>
            <p:cNvPr id="14151" name="Google Shape;14151;p27"/>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52" name="Google Shape;14152;p27"/>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53" name="Google Shape;14153;p27"/>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54" name="Google Shape;14154;p27"/>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55" name="Google Shape;14155;p27"/>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56" name="Google Shape;14156;p27"/>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57" name="Google Shape;14157;p27"/>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58" name="Google Shape;14158;p27"/>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59" name="Google Shape;14159;p27"/>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60" name="Google Shape;14160;p27"/>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161" name="Google Shape;14161;p27"/>
          <p:cNvGrpSpPr/>
          <p:nvPr/>
        </p:nvGrpSpPr>
        <p:grpSpPr>
          <a:xfrm>
            <a:off x="2371150" y="4574327"/>
            <a:ext cx="479436" cy="450735"/>
            <a:chOff x="2682013" y="3321808"/>
            <a:chExt cx="300675" cy="282675"/>
          </a:xfrm>
        </p:grpSpPr>
        <p:sp>
          <p:nvSpPr>
            <p:cNvPr id="14162" name="Google Shape;14162;p27"/>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63" name="Google Shape;14163;p27"/>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64" name="Google Shape;14164;p27"/>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165" name="Google Shape;14165;p27"/>
          <p:cNvGrpSpPr/>
          <p:nvPr/>
        </p:nvGrpSpPr>
        <p:grpSpPr>
          <a:xfrm>
            <a:off x="1454995" y="4560456"/>
            <a:ext cx="388348" cy="475649"/>
            <a:chOff x="2234888" y="3313108"/>
            <a:chExt cx="243550" cy="298300"/>
          </a:xfrm>
        </p:grpSpPr>
        <p:sp>
          <p:nvSpPr>
            <p:cNvPr id="14166" name="Google Shape;14166;p27"/>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67" name="Google Shape;14167;p27"/>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68" name="Google Shape;14168;p27"/>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69" name="Google Shape;14169;p27"/>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70" name="Google Shape;14170;p27"/>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71" name="Google Shape;14171;p27"/>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72" name="Google Shape;14172;p27"/>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73" name="Google Shape;14173;p27"/>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174" name="Google Shape;14174;p27"/>
          <p:cNvGrpSpPr/>
          <p:nvPr/>
        </p:nvGrpSpPr>
        <p:grpSpPr>
          <a:xfrm>
            <a:off x="1411345" y="5318974"/>
            <a:ext cx="476607" cy="474692"/>
            <a:chOff x="2207513" y="3788808"/>
            <a:chExt cx="298900" cy="297700"/>
          </a:xfrm>
        </p:grpSpPr>
        <p:sp>
          <p:nvSpPr>
            <p:cNvPr id="14175" name="Google Shape;14175;p27"/>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76" name="Google Shape;14176;p27"/>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77" name="Google Shape;14177;p27"/>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78" name="Google Shape;14178;p27"/>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79" name="Google Shape;14179;p27"/>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80" name="Google Shape;14180;p27"/>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181" name="Google Shape;14181;p27"/>
          <p:cNvGrpSpPr/>
          <p:nvPr/>
        </p:nvGrpSpPr>
        <p:grpSpPr>
          <a:xfrm>
            <a:off x="2375894" y="5320648"/>
            <a:ext cx="471863" cy="472061"/>
            <a:chOff x="2684988" y="3789858"/>
            <a:chExt cx="295925" cy="296050"/>
          </a:xfrm>
        </p:grpSpPr>
        <p:sp>
          <p:nvSpPr>
            <p:cNvPr id="14182" name="Google Shape;14182;p27"/>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83" name="Google Shape;14183;p27"/>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84" name="Google Shape;14184;p27"/>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85" name="Google Shape;14185;p27"/>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86" name="Google Shape;14186;p27"/>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87" name="Google Shape;14187;p27"/>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88" name="Google Shape;14188;p27"/>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89" name="Google Shape;14189;p27"/>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90" name="Google Shape;14190;p27"/>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91" name="Google Shape;14191;p27"/>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92" name="Google Shape;14192;p27"/>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93" name="Google Shape;14193;p27"/>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194" name="Google Shape;14194;p27"/>
          <p:cNvGrpSpPr/>
          <p:nvPr/>
        </p:nvGrpSpPr>
        <p:grpSpPr>
          <a:xfrm>
            <a:off x="3392665" y="5339784"/>
            <a:ext cx="474692" cy="435865"/>
            <a:chOff x="3195213" y="3801858"/>
            <a:chExt cx="297700" cy="273350"/>
          </a:xfrm>
        </p:grpSpPr>
        <p:sp>
          <p:nvSpPr>
            <p:cNvPr id="14195" name="Google Shape;14195;p27"/>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96" name="Google Shape;14196;p27"/>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97" name="Google Shape;14197;p27"/>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98" name="Google Shape;14198;p27"/>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199" name="Google Shape;14199;p27"/>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00" name="Google Shape;14200;p27"/>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01" name="Google Shape;14201;p27"/>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202" name="Google Shape;14202;p27"/>
          <p:cNvGrpSpPr/>
          <p:nvPr/>
        </p:nvGrpSpPr>
        <p:grpSpPr>
          <a:xfrm>
            <a:off x="4330666" y="5321685"/>
            <a:ext cx="474692" cy="474852"/>
            <a:chOff x="3656038" y="3790508"/>
            <a:chExt cx="297700" cy="297800"/>
          </a:xfrm>
        </p:grpSpPr>
        <p:sp>
          <p:nvSpPr>
            <p:cNvPr id="14203" name="Google Shape;14203;p27"/>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04" name="Google Shape;14204;p27"/>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05" name="Google Shape;14205;p27"/>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06" name="Google Shape;14206;p27"/>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07" name="Google Shape;14207;p27"/>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208" name="Google Shape;14208;p27"/>
          <p:cNvGrpSpPr/>
          <p:nvPr/>
        </p:nvGrpSpPr>
        <p:grpSpPr>
          <a:xfrm>
            <a:off x="5374868" y="5319865"/>
            <a:ext cx="473773" cy="470905"/>
            <a:chOff x="3688251" y="4146473"/>
            <a:chExt cx="355330" cy="353179"/>
          </a:xfrm>
        </p:grpSpPr>
        <p:sp>
          <p:nvSpPr>
            <p:cNvPr id="14209" name="Google Shape;14209;p27"/>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10" name="Google Shape;14210;p27"/>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211" name="Google Shape;14211;p27"/>
          <p:cNvGrpSpPr/>
          <p:nvPr/>
        </p:nvGrpSpPr>
        <p:grpSpPr>
          <a:xfrm>
            <a:off x="6359463" y="5319931"/>
            <a:ext cx="474692" cy="474692"/>
            <a:chOff x="4673513" y="3789408"/>
            <a:chExt cx="297700" cy="297700"/>
          </a:xfrm>
        </p:grpSpPr>
        <p:sp>
          <p:nvSpPr>
            <p:cNvPr id="14212" name="Google Shape;14212;p27"/>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13" name="Google Shape;14213;p27"/>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14" name="Google Shape;14214;p27"/>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215" name="Google Shape;14215;p27"/>
          <p:cNvGrpSpPr/>
          <p:nvPr/>
        </p:nvGrpSpPr>
        <p:grpSpPr>
          <a:xfrm>
            <a:off x="7362919" y="5319932"/>
            <a:ext cx="474692" cy="470905"/>
            <a:chOff x="5175388" y="3789408"/>
            <a:chExt cx="297700" cy="295325"/>
          </a:xfrm>
        </p:grpSpPr>
        <p:sp>
          <p:nvSpPr>
            <p:cNvPr id="14216" name="Google Shape;14216;p27"/>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17" name="Google Shape;14217;p27"/>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18" name="Google Shape;14218;p27"/>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219" name="Google Shape;14219;p27"/>
          <p:cNvGrpSpPr/>
          <p:nvPr/>
        </p:nvGrpSpPr>
        <p:grpSpPr>
          <a:xfrm>
            <a:off x="8364503" y="5318974"/>
            <a:ext cx="486093" cy="474333"/>
            <a:chOff x="5676088" y="3788808"/>
            <a:chExt cx="304850" cy="297475"/>
          </a:xfrm>
        </p:grpSpPr>
        <p:sp>
          <p:nvSpPr>
            <p:cNvPr id="14220" name="Google Shape;14220;p27"/>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21" name="Google Shape;14221;p27"/>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22" name="Google Shape;14222;p27"/>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23" name="Google Shape;14223;p27"/>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24" name="Google Shape;14224;p27"/>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25" name="Google Shape;14225;p27"/>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226" name="Google Shape;14226;p27"/>
          <p:cNvGrpSpPr/>
          <p:nvPr/>
        </p:nvGrpSpPr>
        <p:grpSpPr>
          <a:xfrm>
            <a:off x="9330010" y="5319932"/>
            <a:ext cx="474692" cy="475649"/>
            <a:chOff x="6154163" y="3789408"/>
            <a:chExt cx="297700" cy="298300"/>
          </a:xfrm>
        </p:grpSpPr>
        <p:sp>
          <p:nvSpPr>
            <p:cNvPr id="14227" name="Google Shape;14227;p27"/>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28" name="Google Shape;14228;p27"/>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29" name="Google Shape;14229;p27"/>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30" name="Google Shape;14230;p27"/>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31" name="Google Shape;14231;p27"/>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32" name="Google Shape;14232;p27"/>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33" name="Google Shape;14233;p27"/>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34" name="Google Shape;14234;p27"/>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35" name="Google Shape;14235;p27"/>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36" name="Google Shape;14236;p27"/>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37" name="Google Shape;14237;p27"/>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38" name="Google Shape;14238;p27"/>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39" name="Google Shape;14239;p27"/>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40" name="Google Shape;14240;p27"/>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41" name="Google Shape;14241;p27"/>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42" name="Google Shape;14242;p27"/>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243" name="Google Shape;14243;p27"/>
          <p:cNvGrpSpPr/>
          <p:nvPr/>
        </p:nvGrpSpPr>
        <p:grpSpPr>
          <a:xfrm>
            <a:off x="10321147" y="5323480"/>
            <a:ext cx="474732" cy="471145"/>
            <a:chOff x="6648313" y="3791633"/>
            <a:chExt cx="297725" cy="295475"/>
          </a:xfrm>
        </p:grpSpPr>
        <p:sp>
          <p:nvSpPr>
            <p:cNvPr id="14244" name="Google Shape;14244;p27"/>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45" name="Google Shape;14245;p27"/>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46" name="Google Shape;14246;p27"/>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47" name="Google Shape;14247;p27"/>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48" name="Google Shape;14248;p27"/>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grpSp>
        <p:nvGrpSpPr>
          <p:cNvPr id="14249" name="Google Shape;14249;p27"/>
          <p:cNvGrpSpPr/>
          <p:nvPr/>
        </p:nvGrpSpPr>
        <p:grpSpPr>
          <a:xfrm>
            <a:off x="5364497" y="2357088"/>
            <a:ext cx="477563" cy="473776"/>
            <a:chOff x="4176963" y="1931283"/>
            <a:chExt cx="299500" cy="297125"/>
          </a:xfrm>
        </p:grpSpPr>
        <p:sp>
          <p:nvSpPr>
            <p:cNvPr id="14250" name="Google Shape;14250;p27"/>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51" name="Google Shape;14251;p27"/>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52" name="Google Shape;14252;p27"/>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53" name="Google Shape;14253;p27"/>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54" name="Google Shape;14254;p27"/>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sp>
          <p:nvSpPr>
            <p:cNvPr id="14255" name="Google Shape;14255;p27"/>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cs typeface="B Nazanin" panose="00000700000000000000" pitchFamily="2" charset="-78"/>
                <a:sym typeface="Arial"/>
              </a:endParaRPr>
            </a:p>
          </p:txBody>
        </p:sp>
      </p:grpSp>
      <p:sp>
        <p:nvSpPr>
          <p:cNvPr id="14256" name="Google Shape;14256;p27"/>
          <p:cNvSpPr txBox="1"/>
          <p:nvPr/>
        </p:nvSpPr>
        <p:spPr>
          <a:xfrm>
            <a:off x="1397800" y="1544867"/>
            <a:ext cx="9396400" cy="643200"/>
          </a:xfrm>
          <a:prstGeom prst="rect">
            <a:avLst/>
          </a:prstGeom>
          <a:noFill/>
          <a:ln>
            <a:noFill/>
          </a:ln>
        </p:spPr>
        <p:txBody>
          <a:bodyPr spcFirstLastPara="1" wrap="square" lIns="121900" tIns="121900" rIns="121900" bIns="121900" anchor="t" anchorCtr="0">
            <a:noAutofit/>
          </a:bodyPr>
          <a:lstStyle/>
          <a:p>
            <a:pPr algn="ctr" defTabSz="1219170">
              <a:buClr>
                <a:srgbClr val="000000"/>
              </a:buClr>
              <a:defRPr/>
            </a:pPr>
            <a:r>
              <a:rPr lang="fa-IR" sz="2133" kern="0" dirty="0">
                <a:cs typeface="B Nazanin" panose="00000700000000000000" pitchFamily="2" charset="-78"/>
                <a:sym typeface="Arial"/>
              </a:rPr>
              <a:t>عناصر اینفوگرافیک</a:t>
            </a:r>
            <a:endParaRPr sz="2133" kern="0" dirty="0">
              <a:cs typeface="B Nazanin" panose="00000700000000000000" pitchFamily="2" charset="-78"/>
              <a:sym typeface="Arial"/>
            </a:endParaRPr>
          </a:p>
        </p:txBody>
      </p:sp>
      <p:sp>
        <p:nvSpPr>
          <p:cNvPr id="14257" name="Google Shape;14257;p27"/>
          <p:cNvSpPr txBox="1">
            <a:spLocks noGrp="1"/>
          </p:cNvSpPr>
          <p:nvPr>
            <p:ph type="title"/>
          </p:nvPr>
        </p:nvSpPr>
        <p:spPr>
          <a:xfrm>
            <a:off x="1397800" y="431800"/>
            <a:ext cx="9396400" cy="643200"/>
          </a:xfrm>
          <a:prstGeom prst="rect">
            <a:avLst/>
          </a:prstGeom>
        </p:spPr>
        <p:txBody>
          <a:bodyPr spcFirstLastPara="1" vert="horz" wrap="square" lIns="121900" tIns="121900" rIns="121900" bIns="121900" rtlCol="0" anchor="t" anchorCtr="0">
            <a:noAutofit/>
          </a:bodyPr>
          <a:lstStyle/>
          <a:p>
            <a:pPr algn="ctr"/>
            <a:r>
              <a:rPr lang="fa-IR" dirty="0">
                <a:solidFill>
                  <a:schemeClr val="tx1"/>
                </a:solidFill>
                <a:cs typeface="B Nazanin" panose="00000700000000000000" pitchFamily="2" charset="-78"/>
              </a:rPr>
              <a:t>نمادهای برتر</a:t>
            </a:r>
            <a:endParaRPr dirty="0">
              <a:solidFill>
                <a:schemeClr val="tx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Triángulo isósceles 87">
            <a:extLst>
              <a:ext uri="{FF2B5EF4-FFF2-40B4-BE49-F238E27FC236}">
                <a16:creationId xmlns:a16="http://schemas.microsoft.com/office/drawing/2014/main" id="{FB40001B-6123-439D-B4DC-75C3DE10396B}"/>
              </a:ext>
            </a:extLst>
          </p:cNvPr>
          <p:cNvSpPr/>
          <p:nvPr/>
        </p:nvSpPr>
        <p:spPr>
          <a:xfrm rot="10800000">
            <a:off x="-2" y="-2"/>
            <a:ext cx="12192001" cy="1108227"/>
          </a:xfrm>
          <a:prstGeom prst="triangle">
            <a:avLst/>
          </a:prstGeom>
          <a:solidFill>
            <a:srgbClr val="FFC000">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700000000000000" pitchFamily="2" charset="-78"/>
            </a:endParaRPr>
          </a:p>
        </p:txBody>
      </p:sp>
      <p:grpSp>
        <p:nvGrpSpPr>
          <p:cNvPr id="44" name="Group 43">
            <a:extLst>
              <a:ext uri="{FF2B5EF4-FFF2-40B4-BE49-F238E27FC236}">
                <a16:creationId xmlns:a16="http://schemas.microsoft.com/office/drawing/2014/main" id="{157FD741-7FAB-45FA-9200-BBBEE275BB88}"/>
              </a:ext>
            </a:extLst>
          </p:cNvPr>
          <p:cNvGrpSpPr/>
          <p:nvPr/>
        </p:nvGrpSpPr>
        <p:grpSpPr>
          <a:xfrm>
            <a:off x="3400179" y="3454611"/>
            <a:ext cx="3670916" cy="2612167"/>
            <a:chOff x="3676029" y="3324828"/>
            <a:chExt cx="3670916" cy="2612167"/>
          </a:xfrm>
        </p:grpSpPr>
        <p:sp>
          <p:nvSpPr>
            <p:cNvPr id="9" name="Freeform: Shape 8">
              <a:extLst>
                <a:ext uri="{FF2B5EF4-FFF2-40B4-BE49-F238E27FC236}">
                  <a16:creationId xmlns:a16="http://schemas.microsoft.com/office/drawing/2014/main" id="{B9A8AAB9-F7C3-49C2-97E0-FAAA8C25F6C7}"/>
                </a:ext>
              </a:extLst>
            </p:cNvPr>
            <p:cNvSpPr/>
            <p:nvPr/>
          </p:nvSpPr>
          <p:spPr>
            <a:xfrm>
              <a:off x="3676029" y="5264288"/>
              <a:ext cx="2997285" cy="672707"/>
            </a:xfrm>
            <a:custGeom>
              <a:avLst/>
              <a:gdLst>
                <a:gd name="connsiteX0" fmla="*/ 1075050 w 1984950"/>
                <a:gd name="connsiteY0" fmla="*/ 445500 h 445500"/>
                <a:gd name="connsiteX1" fmla="*/ 0 w 1984950"/>
                <a:gd name="connsiteY1" fmla="*/ 440100 h 445500"/>
                <a:gd name="connsiteX2" fmla="*/ 1154250 w 1984950"/>
                <a:gd name="connsiteY2" fmla="*/ 0 h 445500"/>
                <a:gd name="connsiteX3" fmla="*/ 1984950 w 1984950"/>
                <a:gd name="connsiteY3" fmla="*/ 59400 h 445500"/>
              </a:gdLst>
              <a:ahLst/>
              <a:cxnLst>
                <a:cxn ang="0">
                  <a:pos x="connsiteX0" y="connsiteY0"/>
                </a:cxn>
                <a:cxn ang="0">
                  <a:pos x="connsiteX1" y="connsiteY1"/>
                </a:cxn>
                <a:cxn ang="0">
                  <a:pos x="connsiteX2" y="connsiteY2"/>
                </a:cxn>
                <a:cxn ang="0">
                  <a:pos x="connsiteX3" y="connsiteY3"/>
                </a:cxn>
              </a:cxnLst>
              <a:rect l="l" t="t" r="r" b="b"/>
              <a:pathLst>
                <a:path w="1984950" h="445500">
                  <a:moveTo>
                    <a:pt x="1075050" y="445500"/>
                  </a:moveTo>
                  <a:lnTo>
                    <a:pt x="0" y="440100"/>
                  </a:lnTo>
                  <a:lnTo>
                    <a:pt x="1154250" y="0"/>
                  </a:lnTo>
                  <a:lnTo>
                    <a:pt x="1984950" y="59400"/>
                  </a:lnTo>
                  <a:close/>
                </a:path>
              </a:pathLst>
            </a:custGeom>
            <a:solidFill>
              <a:srgbClr val="949596"/>
            </a:solidFill>
            <a:ln w="4491" cap="flat">
              <a:noFill/>
              <a:prstDash val="solid"/>
              <a:miter/>
            </a:ln>
          </p:spPr>
          <p:txBody>
            <a:bodyPr rtlCol="0" anchor="ctr"/>
            <a:lstStyle/>
            <a:p>
              <a:pPr algn="r" rtl="1"/>
              <a:endParaRPr lang="en-US">
                <a:cs typeface="B Nazanin" panose="00000700000000000000" pitchFamily="2" charset="-78"/>
              </a:endParaRPr>
            </a:p>
          </p:txBody>
        </p:sp>
        <p:sp>
          <p:nvSpPr>
            <p:cNvPr id="18" name="Freeform: Shape 17">
              <a:extLst>
                <a:ext uri="{FF2B5EF4-FFF2-40B4-BE49-F238E27FC236}">
                  <a16:creationId xmlns:a16="http://schemas.microsoft.com/office/drawing/2014/main" id="{C5F25E4B-E730-4281-B5C3-7B10043164CE}"/>
                </a:ext>
              </a:extLst>
            </p:cNvPr>
            <p:cNvSpPr/>
            <p:nvPr/>
          </p:nvSpPr>
          <p:spPr>
            <a:xfrm>
              <a:off x="5313631" y="3326381"/>
              <a:ext cx="2033314" cy="2536547"/>
            </a:xfrm>
            <a:custGeom>
              <a:avLst/>
              <a:gdLst>
                <a:gd name="connsiteX0" fmla="*/ 1143900 w 1346561"/>
                <a:gd name="connsiteY0" fmla="*/ 1227127 h 1679826"/>
                <a:gd name="connsiteX1" fmla="*/ 0 w 1346561"/>
                <a:gd name="connsiteY1" fmla="*/ 1679826 h 1679826"/>
                <a:gd name="connsiteX2" fmla="*/ 178650 w 1346561"/>
                <a:gd name="connsiteY2" fmla="*/ 375726 h 1679826"/>
                <a:gd name="connsiteX3" fmla="*/ 272700 w 1346561"/>
                <a:gd name="connsiteY3" fmla="*/ 281676 h 1679826"/>
                <a:gd name="connsiteX4" fmla="*/ 1224900 w 1346561"/>
                <a:gd name="connsiteY4" fmla="*/ 32376 h 1679826"/>
                <a:gd name="connsiteX5" fmla="*/ 1340550 w 1346561"/>
                <a:gd name="connsiteY5" fmla="*/ 94926 h 1679826"/>
                <a:gd name="connsiteX6" fmla="*/ 1143900 w 1346561"/>
                <a:gd name="connsiteY6" fmla="*/ 1227127 h 1679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6561" h="1679826">
                  <a:moveTo>
                    <a:pt x="1143900" y="1227127"/>
                  </a:moveTo>
                  <a:lnTo>
                    <a:pt x="0" y="1679826"/>
                  </a:lnTo>
                  <a:lnTo>
                    <a:pt x="178650" y="375726"/>
                  </a:lnTo>
                  <a:cubicBezTo>
                    <a:pt x="178650" y="308226"/>
                    <a:pt x="204750" y="281676"/>
                    <a:pt x="272700" y="281676"/>
                  </a:cubicBezTo>
                  <a:lnTo>
                    <a:pt x="1224900" y="32376"/>
                  </a:lnTo>
                  <a:cubicBezTo>
                    <a:pt x="1327950" y="6276"/>
                    <a:pt x="1361700" y="-48624"/>
                    <a:pt x="1340550" y="94926"/>
                  </a:cubicBezTo>
                  <a:lnTo>
                    <a:pt x="1143900" y="1227127"/>
                  </a:lnTo>
                  <a:close/>
                </a:path>
              </a:pathLst>
            </a:custGeom>
            <a:solidFill>
              <a:srgbClr val="D6D6E2"/>
            </a:solidFill>
            <a:ln w="4491" cap="flat">
              <a:noFill/>
              <a:prstDash val="solid"/>
              <a:miter/>
            </a:ln>
          </p:spPr>
          <p:txBody>
            <a:bodyPr rtlCol="0" anchor="ctr"/>
            <a:lstStyle/>
            <a:p>
              <a:pPr algn="r" rtl="1"/>
              <a:endParaRPr lang="en-US">
                <a:cs typeface="B Nazanin" panose="00000700000000000000" pitchFamily="2" charset="-78"/>
              </a:endParaRPr>
            </a:p>
          </p:txBody>
        </p:sp>
        <p:sp>
          <p:nvSpPr>
            <p:cNvPr id="19" name="Freeform: Shape 18">
              <a:extLst>
                <a:ext uri="{FF2B5EF4-FFF2-40B4-BE49-F238E27FC236}">
                  <a16:creationId xmlns:a16="http://schemas.microsoft.com/office/drawing/2014/main" id="{16B623E8-48D4-4089-A961-CB9866890B9B}"/>
                </a:ext>
              </a:extLst>
            </p:cNvPr>
            <p:cNvSpPr/>
            <p:nvPr/>
          </p:nvSpPr>
          <p:spPr>
            <a:xfrm>
              <a:off x="5402646" y="3324828"/>
              <a:ext cx="1935560" cy="1824623"/>
            </a:xfrm>
            <a:custGeom>
              <a:avLst/>
              <a:gdLst>
                <a:gd name="connsiteX0" fmla="*/ 1160100 w 1281823"/>
                <a:gd name="connsiteY0" fmla="*/ 32505 h 1208355"/>
                <a:gd name="connsiteX1" fmla="*/ 207900 w 1281823"/>
                <a:gd name="connsiteY1" fmla="*/ 281805 h 1208355"/>
                <a:gd name="connsiteX2" fmla="*/ 113850 w 1281823"/>
                <a:gd name="connsiteY2" fmla="*/ 375855 h 1208355"/>
                <a:gd name="connsiteX3" fmla="*/ 0 w 1281823"/>
                <a:gd name="connsiteY3" fmla="*/ 1208355 h 1208355"/>
                <a:gd name="connsiteX4" fmla="*/ 1280250 w 1281823"/>
                <a:gd name="connsiteY4" fmla="*/ 60855 h 1208355"/>
                <a:gd name="connsiteX5" fmla="*/ 1160100 w 1281823"/>
                <a:gd name="connsiteY5" fmla="*/ 32505 h 1208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1823" h="1208355">
                  <a:moveTo>
                    <a:pt x="1160100" y="32505"/>
                  </a:moveTo>
                  <a:lnTo>
                    <a:pt x="207900" y="281805"/>
                  </a:lnTo>
                  <a:cubicBezTo>
                    <a:pt x="140400" y="281805"/>
                    <a:pt x="113850" y="307905"/>
                    <a:pt x="113850" y="375855"/>
                  </a:cubicBezTo>
                  <a:lnTo>
                    <a:pt x="0" y="1208355"/>
                  </a:lnTo>
                  <a:lnTo>
                    <a:pt x="1280250" y="60855"/>
                  </a:lnTo>
                  <a:cubicBezTo>
                    <a:pt x="1290150" y="-39045"/>
                    <a:pt x="1253700" y="8655"/>
                    <a:pt x="1160100" y="32505"/>
                  </a:cubicBezTo>
                  <a:close/>
                </a:path>
              </a:pathLst>
            </a:custGeom>
            <a:solidFill>
              <a:srgbClr val="C4C4D3"/>
            </a:solidFill>
            <a:ln w="4491" cap="flat">
              <a:noFill/>
              <a:prstDash val="solid"/>
              <a:miter/>
            </a:ln>
          </p:spPr>
          <p:txBody>
            <a:bodyPr rtlCol="0" anchor="ctr"/>
            <a:lstStyle/>
            <a:p>
              <a:pPr algn="r" rtl="1"/>
              <a:endParaRPr lang="en-US">
                <a:cs typeface="B Nazanin" panose="00000700000000000000" pitchFamily="2" charset="-78"/>
              </a:endParaRPr>
            </a:p>
          </p:txBody>
        </p:sp>
        <p:sp>
          <p:nvSpPr>
            <p:cNvPr id="20" name="Freeform: Shape 19">
              <a:extLst>
                <a:ext uri="{FF2B5EF4-FFF2-40B4-BE49-F238E27FC236}">
                  <a16:creationId xmlns:a16="http://schemas.microsoft.com/office/drawing/2014/main" id="{A3378C1F-8C33-493F-B94E-CF06701692D9}"/>
                </a:ext>
              </a:extLst>
            </p:cNvPr>
            <p:cNvSpPr/>
            <p:nvPr/>
          </p:nvSpPr>
          <p:spPr>
            <a:xfrm>
              <a:off x="3718159" y="5197697"/>
              <a:ext cx="2991849" cy="672026"/>
            </a:xfrm>
            <a:custGeom>
              <a:avLst/>
              <a:gdLst>
                <a:gd name="connsiteX0" fmla="*/ 1071450 w 1981350"/>
                <a:gd name="connsiteY0" fmla="*/ 445050 h 445049"/>
                <a:gd name="connsiteX1" fmla="*/ 0 w 1981350"/>
                <a:gd name="connsiteY1" fmla="*/ 389250 h 445049"/>
                <a:gd name="connsiteX2" fmla="*/ 1150200 w 1981350"/>
                <a:gd name="connsiteY2" fmla="*/ 0 h 445049"/>
                <a:gd name="connsiteX3" fmla="*/ 1981350 w 1981350"/>
                <a:gd name="connsiteY3" fmla="*/ 58950 h 445049"/>
              </a:gdLst>
              <a:ahLst/>
              <a:cxnLst>
                <a:cxn ang="0">
                  <a:pos x="connsiteX0" y="connsiteY0"/>
                </a:cxn>
                <a:cxn ang="0">
                  <a:pos x="connsiteX1" y="connsiteY1"/>
                </a:cxn>
                <a:cxn ang="0">
                  <a:pos x="connsiteX2" y="connsiteY2"/>
                </a:cxn>
                <a:cxn ang="0">
                  <a:pos x="connsiteX3" y="connsiteY3"/>
                </a:cxn>
              </a:cxnLst>
              <a:rect l="l" t="t" r="r" b="b"/>
              <a:pathLst>
                <a:path w="1981350" h="445049">
                  <a:moveTo>
                    <a:pt x="1071450" y="445050"/>
                  </a:moveTo>
                  <a:lnTo>
                    <a:pt x="0" y="389250"/>
                  </a:lnTo>
                  <a:lnTo>
                    <a:pt x="1150200" y="0"/>
                  </a:lnTo>
                  <a:lnTo>
                    <a:pt x="1981350" y="58950"/>
                  </a:lnTo>
                  <a:close/>
                </a:path>
              </a:pathLst>
            </a:custGeom>
            <a:solidFill>
              <a:srgbClr val="D6D6E2"/>
            </a:solidFill>
            <a:ln w="4491" cap="flat">
              <a:noFill/>
              <a:prstDash val="solid"/>
              <a:miter/>
            </a:ln>
          </p:spPr>
          <p:txBody>
            <a:bodyPr rtlCol="0" anchor="ctr"/>
            <a:lstStyle/>
            <a:p>
              <a:pPr algn="r" rtl="1"/>
              <a:endParaRPr lang="en-US">
                <a:cs typeface="B Nazanin" panose="00000700000000000000" pitchFamily="2" charset="-78"/>
              </a:endParaRPr>
            </a:p>
          </p:txBody>
        </p:sp>
        <p:sp>
          <p:nvSpPr>
            <p:cNvPr id="21" name="Freeform: Shape 20">
              <a:extLst>
                <a:ext uri="{FF2B5EF4-FFF2-40B4-BE49-F238E27FC236}">
                  <a16:creationId xmlns:a16="http://schemas.microsoft.com/office/drawing/2014/main" id="{F69F7C1E-873F-4CB8-96B3-AE9EA35E3422}"/>
                </a:ext>
              </a:extLst>
            </p:cNvPr>
            <p:cNvSpPr/>
            <p:nvPr/>
          </p:nvSpPr>
          <p:spPr>
            <a:xfrm>
              <a:off x="3718159" y="5211287"/>
              <a:ext cx="1714385" cy="574180"/>
            </a:xfrm>
            <a:custGeom>
              <a:avLst/>
              <a:gdLst>
                <a:gd name="connsiteX0" fmla="*/ 1135350 w 1135350"/>
                <a:gd name="connsiteY0" fmla="*/ 0 h 380250"/>
                <a:gd name="connsiteX1" fmla="*/ 1094850 w 1135350"/>
                <a:gd name="connsiteY1" fmla="*/ 362250 h 380250"/>
                <a:gd name="connsiteX2" fmla="*/ 0 w 1135350"/>
                <a:gd name="connsiteY2" fmla="*/ 380250 h 380250"/>
              </a:gdLst>
              <a:ahLst/>
              <a:cxnLst>
                <a:cxn ang="0">
                  <a:pos x="connsiteX0" y="connsiteY0"/>
                </a:cxn>
                <a:cxn ang="0">
                  <a:pos x="connsiteX1" y="connsiteY1"/>
                </a:cxn>
                <a:cxn ang="0">
                  <a:pos x="connsiteX2" y="connsiteY2"/>
                </a:cxn>
              </a:cxnLst>
              <a:rect l="l" t="t" r="r" b="b"/>
              <a:pathLst>
                <a:path w="1135350" h="380250">
                  <a:moveTo>
                    <a:pt x="1135350" y="0"/>
                  </a:moveTo>
                  <a:lnTo>
                    <a:pt x="1094850" y="362250"/>
                  </a:lnTo>
                  <a:lnTo>
                    <a:pt x="0" y="380250"/>
                  </a:lnTo>
                  <a:close/>
                </a:path>
              </a:pathLst>
            </a:custGeom>
            <a:solidFill>
              <a:srgbClr val="C4C4D3"/>
            </a:solidFill>
            <a:ln w="4491" cap="flat">
              <a:noFill/>
              <a:prstDash val="solid"/>
              <a:miter/>
            </a:ln>
          </p:spPr>
          <p:txBody>
            <a:bodyPr rtlCol="0" anchor="ctr"/>
            <a:lstStyle/>
            <a:p>
              <a:pPr algn="r" rtl="1"/>
              <a:endParaRPr lang="en-US">
                <a:cs typeface="B Nazanin" panose="00000700000000000000" pitchFamily="2" charset="-78"/>
              </a:endParaRPr>
            </a:p>
          </p:txBody>
        </p:sp>
        <p:sp>
          <p:nvSpPr>
            <p:cNvPr id="22" name="Freeform: Shape 21">
              <a:extLst>
                <a:ext uri="{FF2B5EF4-FFF2-40B4-BE49-F238E27FC236}">
                  <a16:creationId xmlns:a16="http://schemas.microsoft.com/office/drawing/2014/main" id="{B6945700-9409-4EBA-954B-66DAD0DCEA7A}"/>
                </a:ext>
              </a:extLst>
            </p:cNvPr>
            <p:cNvSpPr/>
            <p:nvPr/>
          </p:nvSpPr>
          <p:spPr>
            <a:xfrm>
              <a:off x="4482598" y="5371649"/>
              <a:ext cx="926841" cy="366252"/>
            </a:xfrm>
            <a:custGeom>
              <a:avLst/>
              <a:gdLst>
                <a:gd name="connsiteX0" fmla="*/ 613800 w 613800"/>
                <a:gd name="connsiteY0" fmla="*/ 0 h 242550"/>
                <a:gd name="connsiteX1" fmla="*/ 590850 w 613800"/>
                <a:gd name="connsiteY1" fmla="*/ 229050 h 242550"/>
                <a:gd name="connsiteX2" fmla="*/ 0 w 613800"/>
                <a:gd name="connsiteY2" fmla="*/ 242550 h 242550"/>
              </a:gdLst>
              <a:ahLst/>
              <a:cxnLst>
                <a:cxn ang="0">
                  <a:pos x="connsiteX0" y="connsiteY0"/>
                </a:cxn>
                <a:cxn ang="0">
                  <a:pos x="connsiteX1" y="connsiteY1"/>
                </a:cxn>
                <a:cxn ang="0">
                  <a:pos x="connsiteX2" y="connsiteY2"/>
                </a:cxn>
              </a:cxnLst>
              <a:rect l="l" t="t" r="r" b="b"/>
              <a:pathLst>
                <a:path w="613800" h="242550">
                  <a:moveTo>
                    <a:pt x="613800" y="0"/>
                  </a:moveTo>
                  <a:lnTo>
                    <a:pt x="590850" y="229050"/>
                  </a:lnTo>
                  <a:lnTo>
                    <a:pt x="0" y="242550"/>
                  </a:lnTo>
                  <a:close/>
                </a:path>
              </a:pathLst>
            </a:custGeom>
            <a:solidFill>
              <a:srgbClr val="9599A2"/>
            </a:solidFill>
            <a:ln w="4491" cap="flat">
              <a:noFill/>
              <a:prstDash val="solid"/>
              <a:miter/>
            </a:ln>
          </p:spPr>
          <p:txBody>
            <a:bodyPr rtlCol="0" anchor="ctr"/>
            <a:lstStyle/>
            <a:p>
              <a:pPr algn="r" rtl="1"/>
              <a:endParaRPr lang="en-US">
                <a:cs typeface="B Nazanin" panose="00000700000000000000" pitchFamily="2" charset="-78"/>
              </a:endParaRPr>
            </a:p>
          </p:txBody>
        </p:sp>
      </p:grpSp>
      <p:grpSp>
        <p:nvGrpSpPr>
          <p:cNvPr id="45" name="Grupo 44">
            <a:extLst>
              <a:ext uri="{FF2B5EF4-FFF2-40B4-BE49-F238E27FC236}">
                <a16:creationId xmlns:a16="http://schemas.microsoft.com/office/drawing/2014/main" id="{0E06B5C9-00AE-5D18-0D8D-D4CFDC24C605}"/>
              </a:ext>
            </a:extLst>
          </p:cNvPr>
          <p:cNvGrpSpPr/>
          <p:nvPr/>
        </p:nvGrpSpPr>
        <p:grpSpPr>
          <a:xfrm>
            <a:off x="671107" y="801939"/>
            <a:ext cx="3958960" cy="5180500"/>
            <a:chOff x="671107" y="801939"/>
            <a:chExt cx="3958960" cy="5180500"/>
          </a:xfrm>
        </p:grpSpPr>
        <p:sp>
          <p:nvSpPr>
            <p:cNvPr id="4" name="Freeform: Shape 3">
              <a:extLst>
                <a:ext uri="{FF2B5EF4-FFF2-40B4-BE49-F238E27FC236}">
                  <a16:creationId xmlns:a16="http://schemas.microsoft.com/office/drawing/2014/main" id="{C52E1038-B564-46B7-9051-DD7E09A032A8}"/>
                </a:ext>
              </a:extLst>
            </p:cNvPr>
            <p:cNvSpPr/>
            <p:nvPr/>
          </p:nvSpPr>
          <p:spPr>
            <a:xfrm>
              <a:off x="691710" y="2555595"/>
              <a:ext cx="3938357" cy="3408292"/>
            </a:xfrm>
            <a:custGeom>
              <a:avLst/>
              <a:gdLst>
                <a:gd name="connsiteX0" fmla="*/ 2601863 w 2608174"/>
                <a:gd name="connsiteY0" fmla="*/ 1488729 h 2257139"/>
                <a:gd name="connsiteX1" fmla="*/ 2598713 w 2608174"/>
                <a:gd name="connsiteY1" fmla="*/ 1465329 h 2257139"/>
                <a:gd name="connsiteX2" fmla="*/ 2501063 w 2608174"/>
                <a:gd name="connsiteY2" fmla="*/ 1155279 h 2257139"/>
                <a:gd name="connsiteX3" fmla="*/ 2437613 w 2608174"/>
                <a:gd name="connsiteY3" fmla="*/ 1049529 h 2257139"/>
                <a:gd name="connsiteX4" fmla="*/ 2371013 w 2608174"/>
                <a:gd name="connsiteY4" fmla="*/ 932079 h 2257139"/>
                <a:gd name="connsiteX5" fmla="*/ 2325113 w 2608174"/>
                <a:gd name="connsiteY5" fmla="*/ 877629 h 2257139"/>
                <a:gd name="connsiteX6" fmla="*/ 2275613 w 2608174"/>
                <a:gd name="connsiteY6" fmla="*/ 806979 h 2257139"/>
                <a:gd name="connsiteX7" fmla="*/ 2196863 w 2608174"/>
                <a:gd name="connsiteY7" fmla="*/ 670179 h 2257139"/>
                <a:gd name="connsiteX8" fmla="*/ 2145563 w 2608174"/>
                <a:gd name="connsiteY8" fmla="*/ 558129 h 2257139"/>
                <a:gd name="connsiteX9" fmla="*/ 2096963 w 2608174"/>
                <a:gd name="connsiteY9" fmla="*/ 433929 h 2257139"/>
                <a:gd name="connsiteX10" fmla="*/ 2057813 w 2608174"/>
                <a:gd name="connsiteY10" fmla="*/ 312879 h 2257139"/>
                <a:gd name="connsiteX11" fmla="*/ 2038463 w 2608174"/>
                <a:gd name="connsiteY11" fmla="*/ 218829 h 2257139"/>
                <a:gd name="connsiteX12" fmla="*/ 2011463 w 2608174"/>
                <a:gd name="connsiteY12" fmla="*/ 88779 h 2257139"/>
                <a:gd name="connsiteX13" fmla="*/ 1879613 w 2608174"/>
                <a:gd name="connsiteY13" fmla="*/ 2379 h 2257139"/>
                <a:gd name="connsiteX14" fmla="*/ 231263 w 2608174"/>
                <a:gd name="connsiteY14" fmla="*/ 361029 h 2257139"/>
                <a:gd name="connsiteX15" fmla="*/ 119213 w 2608174"/>
                <a:gd name="connsiteY15" fmla="*/ 447429 h 2257139"/>
                <a:gd name="connsiteX16" fmla="*/ 115613 w 2608174"/>
                <a:gd name="connsiteY16" fmla="*/ 443379 h 2257139"/>
                <a:gd name="connsiteX17" fmla="*/ 80513 w 2608174"/>
                <a:gd name="connsiteY17" fmla="*/ 651729 h 2257139"/>
                <a:gd name="connsiteX18" fmla="*/ 52613 w 2608174"/>
                <a:gd name="connsiteY18" fmla="*/ 802479 h 2257139"/>
                <a:gd name="connsiteX19" fmla="*/ 27863 w 2608174"/>
                <a:gd name="connsiteY19" fmla="*/ 1013979 h 2257139"/>
                <a:gd name="connsiteX20" fmla="*/ 22013 w 2608174"/>
                <a:gd name="connsiteY20" fmla="*/ 1264179 h 2257139"/>
                <a:gd name="connsiteX21" fmla="*/ 26063 w 2608174"/>
                <a:gd name="connsiteY21" fmla="*/ 1686279 h 2257139"/>
                <a:gd name="connsiteX22" fmla="*/ 16613 w 2608174"/>
                <a:gd name="connsiteY22" fmla="*/ 1805079 h 2257139"/>
                <a:gd name="connsiteX23" fmla="*/ 19313 w 2608174"/>
                <a:gd name="connsiteY23" fmla="*/ 1863579 h 2257139"/>
                <a:gd name="connsiteX24" fmla="*/ 33713 w 2608174"/>
                <a:gd name="connsiteY24" fmla="*/ 1911729 h 2257139"/>
                <a:gd name="connsiteX25" fmla="*/ 20663 w 2608174"/>
                <a:gd name="connsiteY25" fmla="*/ 1965279 h 2257139"/>
                <a:gd name="connsiteX26" fmla="*/ 3563 w 2608174"/>
                <a:gd name="connsiteY26" fmla="*/ 2116479 h 2257139"/>
                <a:gd name="connsiteX27" fmla="*/ 14363 w 2608174"/>
                <a:gd name="connsiteY27" fmla="*/ 2245179 h 2257139"/>
                <a:gd name="connsiteX28" fmla="*/ 131363 w 2608174"/>
                <a:gd name="connsiteY28" fmla="*/ 2241129 h 2257139"/>
                <a:gd name="connsiteX29" fmla="*/ 271313 w 2608174"/>
                <a:gd name="connsiteY29" fmla="*/ 2210079 h 2257139"/>
                <a:gd name="connsiteX30" fmla="*/ 707363 w 2608174"/>
                <a:gd name="connsiteY30" fmla="*/ 2111979 h 2257139"/>
                <a:gd name="connsiteX31" fmla="*/ 1808963 w 2608174"/>
                <a:gd name="connsiteY31" fmla="*/ 1852329 h 2257139"/>
                <a:gd name="connsiteX32" fmla="*/ 2550563 w 2608174"/>
                <a:gd name="connsiteY32" fmla="*/ 1684479 h 2257139"/>
                <a:gd name="connsiteX33" fmla="*/ 2582063 w 2608174"/>
                <a:gd name="connsiteY33" fmla="*/ 1662429 h 2257139"/>
                <a:gd name="connsiteX34" fmla="*/ 2594213 w 2608174"/>
                <a:gd name="connsiteY34" fmla="*/ 1648479 h 2257139"/>
                <a:gd name="connsiteX35" fmla="*/ 2601863 w 2608174"/>
                <a:gd name="connsiteY35" fmla="*/ 1488729 h 2257139"/>
                <a:gd name="connsiteX36" fmla="*/ 29663 w 2608174"/>
                <a:gd name="connsiteY36" fmla="*/ 1160229 h 2257139"/>
                <a:gd name="connsiteX37" fmla="*/ 29663 w 2608174"/>
                <a:gd name="connsiteY37" fmla="*/ 1160229 h 2257139"/>
                <a:gd name="connsiteX38" fmla="*/ 29663 w 2608174"/>
                <a:gd name="connsiteY38" fmla="*/ 1159779 h 2257139"/>
                <a:gd name="connsiteX39" fmla="*/ 29663 w 2608174"/>
                <a:gd name="connsiteY39" fmla="*/ 1160229 h 2257139"/>
                <a:gd name="connsiteX40" fmla="*/ 52613 w 2608174"/>
                <a:gd name="connsiteY40" fmla="*/ 2251029 h 2257139"/>
                <a:gd name="connsiteX41" fmla="*/ 52613 w 2608174"/>
                <a:gd name="connsiteY41" fmla="*/ 2251029 h 2257139"/>
                <a:gd name="connsiteX42" fmla="*/ 53063 w 2608174"/>
                <a:gd name="connsiteY42" fmla="*/ 2250129 h 2257139"/>
                <a:gd name="connsiteX43" fmla="*/ 54413 w 2608174"/>
                <a:gd name="connsiteY43" fmla="*/ 2251029 h 2257139"/>
                <a:gd name="connsiteX44" fmla="*/ 52613 w 2608174"/>
                <a:gd name="connsiteY44" fmla="*/ 2251029 h 2257139"/>
                <a:gd name="connsiteX45" fmla="*/ 52613 w 2608174"/>
                <a:gd name="connsiteY45" fmla="*/ 2251029 h 2257139"/>
                <a:gd name="connsiteX46" fmla="*/ 2029013 w 2608174"/>
                <a:gd name="connsiteY46" fmla="*/ 1417179 h 2257139"/>
                <a:gd name="connsiteX47" fmla="*/ 1971863 w 2608174"/>
                <a:gd name="connsiteY47" fmla="*/ 1433379 h 2257139"/>
                <a:gd name="connsiteX48" fmla="*/ 1966463 w 2608174"/>
                <a:gd name="connsiteY48" fmla="*/ 1435629 h 2257139"/>
                <a:gd name="connsiteX49" fmla="*/ 1938563 w 2608174"/>
                <a:gd name="connsiteY49" fmla="*/ 1414929 h 2257139"/>
                <a:gd name="connsiteX50" fmla="*/ 1929113 w 2608174"/>
                <a:gd name="connsiteY50" fmla="*/ 1358679 h 2257139"/>
                <a:gd name="connsiteX51" fmla="*/ 1925513 w 2608174"/>
                <a:gd name="connsiteY51" fmla="*/ 1284879 h 2257139"/>
                <a:gd name="connsiteX52" fmla="*/ 1927763 w 2608174"/>
                <a:gd name="connsiteY52" fmla="*/ 1247979 h 2257139"/>
                <a:gd name="connsiteX53" fmla="*/ 1939463 w 2608174"/>
                <a:gd name="connsiteY53" fmla="*/ 1223679 h 2257139"/>
                <a:gd name="connsiteX54" fmla="*/ 1952963 w 2608174"/>
                <a:gd name="connsiteY54" fmla="*/ 1219629 h 2257139"/>
                <a:gd name="connsiteX55" fmla="*/ 1958813 w 2608174"/>
                <a:gd name="connsiteY55" fmla="*/ 1225929 h 2257139"/>
                <a:gd name="connsiteX56" fmla="*/ 2033963 w 2608174"/>
                <a:gd name="connsiteY56" fmla="*/ 1384779 h 2257139"/>
                <a:gd name="connsiteX57" fmla="*/ 2034863 w 2608174"/>
                <a:gd name="connsiteY57" fmla="*/ 1387479 h 2257139"/>
                <a:gd name="connsiteX58" fmla="*/ 2029013 w 2608174"/>
                <a:gd name="connsiteY58" fmla="*/ 1417179 h 2257139"/>
                <a:gd name="connsiteX59" fmla="*/ 2208563 w 2608174"/>
                <a:gd name="connsiteY59" fmla="*/ 1761879 h 2257139"/>
                <a:gd name="connsiteX60" fmla="*/ 2208563 w 2608174"/>
                <a:gd name="connsiteY60" fmla="*/ 1761879 h 2257139"/>
                <a:gd name="connsiteX61" fmla="*/ 2208563 w 2608174"/>
                <a:gd name="connsiteY61" fmla="*/ 1761879 h 2257139"/>
                <a:gd name="connsiteX62" fmla="*/ 2208563 w 2608174"/>
                <a:gd name="connsiteY62" fmla="*/ 1761879 h 2257139"/>
                <a:gd name="connsiteX63" fmla="*/ 2379113 w 2608174"/>
                <a:gd name="connsiteY63" fmla="*/ 1726779 h 2257139"/>
                <a:gd name="connsiteX64" fmla="*/ 2379113 w 2608174"/>
                <a:gd name="connsiteY64" fmla="*/ 1726779 h 2257139"/>
                <a:gd name="connsiteX65" fmla="*/ 2379113 w 2608174"/>
                <a:gd name="connsiteY65" fmla="*/ 1726779 h 2257139"/>
                <a:gd name="connsiteX66" fmla="*/ 2379113 w 2608174"/>
                <a:gd name="connsiteY66" fmla="*/ 1726779 h 2257139"/>
                <a:gd name="connsiteX67" fmla="*/ 2379113 w 2608174"/>
                <a:gd name="connsiteY67" fmla="*/ 1726779 h 2257139"/>
                <a:gd name="connsiteX68" fmla="*/ 2590613 w 2608174"/>
                <a:gd name="connsiteY68" fmla="*/ 1444629 h 2257139"/>
                <a:gd name="connsiteX69" fmla="*/ 2590613 w 2608174"/>
                <a:gd name="connsiteY69" fmla="*/ 1443729 h 2257139"/>
                <a:gd name="connsiteX70" fmla="*/ 2591063 w 2608174"/>
                <a:gd name="connsiteY70" fmla="*/ 1443729 h 2257139"/>
                <a:gd name="connsiteX71" fmla="*/ 2590613 w 2608174"/>
                <a:gd name="connsiteY71" fmla="*/ 1444629 h 2257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608174" h="2257139">
                  <a:moveTo>
                    <a:pt x="2601863" y="1488729"/>
                  </a:moveTo>
                  <a:cubicBezTo>
                    <a:pt x="2600963" y="1480629"/>
                    <a:pt x="2599613" y="1472979"/>
                    <a:pt x="2598713" y="1465329"/>
                  </a:cubicBezTo>
                  <a:cubicBezTo>
                    <a:pt x="2585213" y="1359129"/>
                    <a:pt x="2556413" y="1247979"/>
                    <a:pt x="2501063" y="1155279"/>
                  </a:cubicBezTo>
                  <a:cubicBezTo>
                    <a:pt x="2479913" y="1120179"/>
                    <a:pt x="2459213" y="1084629"/>
                    <a:pt x="2437613" y="1049529"/>
                  </a:cubicBezTo>
                  <a:cubicBezTo>
                    <a:pt x="2422763" y="1025229"/>
                    <a:pt x="2371463" y="940629"/>
                    <a:pt x="2371013" y="932079"/>
                  </a:cubicBezTo>
                  <a:cubicBezTo>
                    <a:pt x="2370563" y="923529"/>
                    <a:pt x="2337713" y="889329"/>
                    <a:pt x="2325113" y="877629"/>
                  </a:cubicBezTo>
                  <a:cubicBezTo>
                    <a:pt x="2304863" y="858729"/>
                    <a:pt x="2290013" y="829929"/>
                    <a:pt x="2275613" y="806979"/>
                  </a:cubicBezTo>
                  <a:cubicBezTo>
                    <a:pt x="2247713" y="762429"/>
                    <a:pt x="2222063" y="716079"/>
                    <a:pt x="2196863" y="670179"/>
                  </a:cubicBezTo>
                  <a:cubicBezTo>
                    <a:pt x="2177063" y="634179"/>
                    <a:pt x="2159963" y="596829"/>
                    <a:pt x="2145563" y="558129"/>
                  </a:cubicBezTo>
                  <a:cubicBezTo>
                    <a:pt x="2130263" y="518079"/>
                    <a:pt x="2107763" y="475329"/>
                    <a:pt x="2096963" y="433929"/>
                  </a:cubicBezTo>
                  <a:cubicBezTo>
                    <a:pt x="2086613" y="392529"/>
                    <a:pt x="2066813" y="354729"/>
                    <a:pt x="2057813" y="312879"/>
                  </a:cubicBezTo>
                  <a:cubicBezTo>
                    <a:pt x="2051063" y="281829"/>
                    <a:pt x="2044763" y="250329"/>
                    <a:pt x="2038463" y="218829"/>
                  </a:cubicBezTo>
                  <a:cubicBezTo>
                    <a:pt x="2029463" y="175629"/>
                    <a:pt x="2020463" y="131979"/>
                    <a:pt x="2011463" y="88779"/>
                  </a:cubicBezTo>
                  <a:cubicBezTo>
                    <a:pt x="1998863" y="28479"/>
                    <a:pt x="1939913" y="-10221"/>
                    <a:pt x="1879613" y="2379"/>
                  </a:cubicBezTo>
                  <a:cubicBezTo>
                    <a:pt x="1879613" y="2379"/>
                    <a:pt x="259163" y="351579"/>
                    <a:pt x="231263" y="361029"/>
                  </a:cubicBezTo>
                  <a:cubicBezTo>
                    <a:pt x="184913" y="376329"/>
                    <a:pt x="130463" y="393429"/>
                    <a:pt x="119213" y="447429"/>
                  </a:cubicBezTo>
                  <a:cubicBezTo>
                    <a:pt x="117413" y="446529"/>
                    <a:pt x="116063" y="445629"/>
                    <a:pt x="115613" y="443379"/>
                  </a:cubicBezTo>
                  <a:cubicBezTo>
                    <a:pt x="102113" y="512679"/>
                    <a:pt x="71513" y="581529"/>
                    <a:pt x="80513" y="651729"/>
                  </a:cubicBezTo>
                  <a:cubicBezTo>
                    <a:pt x="88163" y="711579"/>
                    <a:pt x="63413" y="752079"/>
                    <a:pt x="52613" y="802479"/>
                  </a:cubicBezTo>
                  <a:cubicBezTo>
                    <a:pt x="40463" y="872229"/>
                    <a:pt x="34613" y="943329"/>
                    <a:pt x="27863" y="1013979"/>
                  </a:cubicBezTo>
                  <a:cubicBezTo>
                    <a:pt x="19313" y="1102179"/>
                    <a:pt x="18413" y="1175529"/>
                    <a:pt x="22013" y="1264179"/>
                  </a:cubicBezTo>
                  <a:cubicBezTo>
                    <a:pt x="27863" y="1398279"/>
                    <a:pt x="-23437" y="1558929"/>
                    <a:pt x="26063" y="1686279"/>
                  </a:cubicBezTo>
                  <a:cubicBezTo>
                    <a:pt x="41813" y="1726779"/>
                    <a:pt x="23813" y="1765479"/>
                    <a:pt x="16613" y="1805079"/>
                  </a:cubicBezTo>
                  <a:cubicBezTo>
                    <a:pt x="13013" y="1824879"/>
                    <a:pt x="11663" y="1844679"/>
                    <a:pt x="19313" y="1863579"/>
                  </a:cubicBezTo>
                  <a:cubicBezTo>
                    <a:pt x="26513" y="1882029"/>
                    <a:pt x="35063" y="1891929"/>
                    <a:pt x="33713" y="1911729"/>
                  </a:cubicBezTo>
                  <a:cubicBezTo>
                    <a:pt x="32363" y="1930179"/>
                    <a:pt x="26063" y="1947729"/>
                    <a:pt x="20663" y="1965279"/>
                  </a:cubicBezTo>
                  <a:cubicBezTo>
                    <a:pt x="5813" y="2014329"/>
                    <a:pt x="4013" y="2065629"/>
                    <a:pt x="3563" y="2116479"/>
                  </a:cubicBezTo>
                  <a:cubicBezTo>
                    <a:pt x="3563" y="2148429"/>
                    <a:pt x="-9487" y="2220429"/>
                    <a:pt x="14363" y="2245179"/>
                  </a:cubicBezTo>
                  <a:cubicBezTo>
                    <a:pt x="38663" y="2270829"/>
                    <a:pt x="99413" y="2248329"/>
                    <a:pt x="131363" y="2241129"/>
                  </a:cubicBezTo>
                  <a:cubicBezTo>
                    <a:pt x="178163" y="2230779"/>
                    <a:pt x="224513" y="2220429"/>
                    <a:pt x="271313" y="2210079"/>
                  </a:cubicBezTo>
                  <a:cubicBezTo>
                    <a:pt x="416663" y="2177679"/>
                    <a:pt x="562013" y="2144829"/>
                    <a:pt x="707363" y="2111979"/>
                  </a:cubicBezTo>
                  <a:cubicBezTo>
                    <a:pt x="891413" y="2070579"/>
                    <a:pt x="1622663" y="1895079"/>
                    <a:pt x="1808963" y="1852329"/>
                  </a:cubicBezTo>
                  <a:cubicBezTo>
                    <a:pt x="1960613" y="1817679"/>
                    <a:pt x="2542913" y="1687179"/>
                    <a:pt x="2550563" y="1684479"/>
                  </a:cubicBezTo>
                  <a:cubicBezTo>
                    <a:pt x="2562713" y="1679979"/>
                    <a:pt x="2573963" y="1673679"/>
                    <a:pt x="2582063" y="1662429"/>
                  </a:cubicBezTo>
                  <a:cubicBezTo>
                    <a:pt x="2586113" y="1657929"/>
                    <a:pt x="2590163" y="1653429"/>
                    <a:pt x="2594213" y="1648479"/>
                  </a:cubicBezTo>
                  <a:cubicBezTo>
                    <a:pt x="2614463" y="1601229"/>
                    <a:pt x="2608613" y="1542279"/>
                    <a:pt x="2601863" y="1488729"/>
                  </a:cubicBezTo>
                  <a:close/>
                  <a:moveTo>
                    <a:pt x="29663" y="1160229"/>
                  </a:moveTo>
                  <a:cubicBezTo>
                    <a:pt x="29663" y="1160229"/>
                    <a:pt x="29663" y="1160229"/>
                    <a:pt x="29663" y="1160229"/>
                  </a:cubicBezTo>
                  <a:cubicBezTo>
                    <a:pt x="29213" y="1160229"/>
                    <a:pt x="29663" y="1159779"/>
                    <a:pt x="29663" y="1159779"/>
                  </a:cubicBezTo>
                  <a:cubicBezTo>
                    <a:pt x="29663" y="1159779"/>
                    <a:pt x="29663" y="1160229"/>
                    <a:pt x="29663" y="1160229"/>
                  </a:cubicBezTo>
                  <a:close/>
                  <a:moveTo>
                    <a:pt x="52613" y="2251029"/>
                  </a:moveTo>
                  <a:cubicBezTo>
                    <a:pt x="52613" y="2251029"/>
                    <a:pt x="52613" y="2251029"/>
                    <a:pt x="52613" y="2251029"/>
                  </a:cubicBezTo>
                  <a:lnTo>
                    <a:pt x="53063" y="2250129"/>
                  </a:lnTo>
                  <a:cubicBezTo>
                    <a:pt x="53513" y="2250579"/>
                    <a:pt x="53963" y="2250579"/>
                    <a:pt x="54413" y="2251029"/>
                  </a:cubicBezTo>
                  <a:cubicBezTo>
                    <a:pt x="53513" y="2251029"/>
                    <a:pt x="53063" y="2251029"/>
                    <a:pt x="52613" y="2251029"/>
                  </a:cubicBezTo>
                  <a:cubicBezTo>
                    <a:pt x="52613" y="2251029"/>
                    <a:pt x="52613" y="2251029"/>
                    <a:pt x="52613" y="2251029"/>
                  </a:cubicBezTo>
                  <a:close/>
                  <a:moveTo>
                    <a:pt x="2029013" y="1417179"/>
                  </a:moveTo>
                  <a:cubicBezTo>
                    <a:pt x="2010113" y="1422579"/>
                    <a:pt x="1990763" y="1427979"/>
                    <a:pt x="1971863" y="1433379"/>
                  </a:cubicBezTo>
                  <a:cubicBezTo>
                    <a:pt x="1970063" y="1433829"/>
                    <a:pt x="1968263" y="1434729"/>
                    <a:pt x="1966463" y="1435629"/>
                  </a:cubicBezTo>
                  <a:cubicBezTo>
                    <a:pt x="1946663" y="1448229"/>
                    <a:pt x="1942163" y="1430679"/>
                    <a:pt x="1938563" y="1414929"/>
                  </a:cubicBezTo>
                  <a:cubicBezTo>
                    <a:pt x="1934513" y="1396479"/>
                    <a:pt x="1931363" y="1377579"/>
                    <a:pt x="1929113" y="1358679"/>
                  </a:cubicBezTo>
                  <a:cubicBezTo>
                    <a:pt x="1926413" y="1333929"/>
                    <a:pt x="1925063" y="1309629"/>
                    <a:pt x="1925513" y="1284879"/>
                  </a:cubicBezTo>
                  <a:cubicBezTo>
                    <a:pt x="1925963" y="1273629"/>
                    <a:pt x="1924163" y="1258779"/>
                    <a:pt x="1927763" y="1247979"/>
                  </a:cubicBezTo>
                  <a:cubicBezTo>
                    <a:pt x="1930463" y="1239879"/>
                    <a:pt x="1935863" y="1231779"/>
                    <a:pt x="1939463" y="1223679"/>
                  </a:cubicBezTo>
                  <a:cubicBezTo>
                    <a:pt x="1942163" y="1216929"/>
                    <a:pt x="1946663" y="1215579"/>
                    <a:pt x="1952963" y="1219629"/>
                  </a:cubicBezTo>
                  <a:cubicBezTo>
                    <a:pt x="1955213" y="1220979"/>
                    <a:pt x="1957463" y="1223229"/>
                    <a:pt x="1958813" y="1225929"/>
                  </a:cubicBezTo>
                  <a:cubicBezTo>
                    <a:pt x="1987613" y="1277229"/>
                    <a:pt x="2019563" y="1327179"/>
                    <a:pt x="2033963" y="1384779"/>
                  </a:cubicBezTo>
                  <a:cubicBezTo>
                    <a:pt x="2034413" y="1385679"/>
                    <a:pt x="2034413" y="1386579"/>
                    <a:pt x="2034863" y="1387479"/>
                  </a:cubicBezTo>
                  <a:cubicBezTo>
                    <a:pt x="2039813" y="1398279"/>
                    <a:pt x="2049263" y="1409979"/>
                    <a:pt x="2029013" y="1417179"/>
                  </a:cubicBezTo>
                  <a:close/>
                  <a:moveTo>
                    <a:pt x="2208563" y="1761879"/>
                  </a:moveTo>
                  <a:cubicBezTo>
                    <a:pt x="2208563" y="1761879"/>
                    <a:pt x="2208563" y="1761879"/>
                    <a:pt x="2208563" y="1761879"/>
                  </a:cubicBezTo>
                  <a:cubicBezTo>
                    <a:pt x="2208563" y="1761879"/>
                    <a:pt x="2208563" y="1762329"/>
                    <a:pt x="2208563" y="1761879"/>
                  </a:cubicBezTo>
                  <a:cubicBezTo>
                    <a:pt x="2208563" y="1762329"/>
                    <a:pt x="2208563" y="1761879"/>
                    <a:pt x="2208563" y="1761879"/>
                  </a:cubicBezTo>
                  <a:close/>
                  <a:moveTo>
                    <a:pt x="2379113" y="1726779"/>
                  </a:moveTo>
                  <a:lnTo>
                    <a:pt x="2379113" y="1726779"/>
                  </a:lnTo>
                  <a:cubicBezTo>
                    <a:pt x="2379113" y="1726779"/>
                    <a:pt x="2379113" y="1726779"/>
                    <a:pt x="2379113" y="1726779"/>
                  </a:cubicBezTo>
                  <a:cubicBezTo>
                    <a:pt x="2379113" y="1726779"/>
                    <a:pt x="2379113" y="1726779"/>
                    <a:pt x="2379113" y="1726779"/>
                  </a:cubicBezTo>
                  <a:cubicBezTo>
                    <a:pt x="2379113" y="1726779"/>
                    <a:pt x="2379113" y="1726779"/>
                    <a:pt x="2379113" y="1726779"/>
                  </a:cubicBezTo>
                  <a:close/>
                  <a:moveTo>
                    <a:pt x="2590613" y="1444629"/>
                  </a:moveTo>
                  <a:cubicBezTo>
                    <a:pt x="2590613" y="1444179"/>
                    <a:pt x="2590613" y="1444179"/>
                    <a:pt x="2590613" y="1443729"/>
                  </a:cubicBezTo>
                  <a:cubicBezTo>
                    <a:pt x="2590613" y="1443729"/>
                    <a:pt x="2590613" y="1443729"/>
                    <a:pt x="2591063" y="1443729"/>
                  </a:cubicBezTo>
                  <a:cubicBezTo>
                    <a:pt x="2590613" y="1443729"/>
                    <a:pt x="2590613" y="1444179"/>
                    <a:pt x="2590613" y="1444629"/>
                  </a:cubicBezTo>
                  <a:close/>
                </a:path>
              </a:pathLst>
            </a:custGeom>
            <a:solidFill>
              <a:schemeClr val="bg1">
                <a:lumMod val="95000"/>
              </a:schemeClr>
            </a:solidFill>
            <a:ln w="4491" cap="flat">
              <a:noFill/>
              <a:prstDash val="solid"/>
              <a:miter/>
            </a:ln>
          </p:spPr>
          <p:txBody>
            <a:bodyPr rtlCol="0" anchor="ctr"/>
            <a:lstStyle/>
            <a:p>
              <a:pPr algn="r" rtl="1"/>
              <a:endParaRPr lang="en-US">
                <a:cs typeface="B Nazanin" panose="00000700000000000000" pitchFamily="2" charset="-78"/>
              </a:endParaRPr>
            </a:p>
          </p:txBody>
        </p:sp>
        <p:sp>
          <p:nvSpPr>
            <p:cNvPr id="5" name="Freeform: Shape 4">
              <a:extLst>
                <a:ext uri="{FF2B5EF4-FFF2-40B4-BE49-F238E27FC236}">
                  <a16:creationId xmlns:a16="http://schemas.microsoft.com/office/drawing/2014/main" id="{EDC203DD-40FF-4156-9A1F-8142514CD4C8}"/>
                </a:ext>
              </a:extLst>
            </p:cNvPr>
            <p:cNvSpPr/>
            <p:nvPr/>
          </p:nvSpPr>
          <p:spPr>
            <a:xfrm>
              <a:off x="671107" y="3023959"/>
              <a:ext cx="1719395" cy="2958480"/>
            </a:xfrm>
            <a:custGeom>
              <a:avLst/>
              <a:gdLst>
                <a:gd name="connsiteX0" fmla="*/ 1118358 w 1138668"/>
                <a:gd name="connsiteY0" fmla="*/ 1243355 h 1959251"/>
                <a:gd name="connsiteX1" fmla="*/ 1103508 w 1138668"/>
                <a:gd name="connsiteY1" fmla="*/ 992255 h 1959251"/>
                <a:gd name="connsiteX2" fmla="*/ 1085508 w 1138668"/>
                <a:gd name="connsiteY2" fmla="*/ 825755 h 1959251"/>
                <a:gd name="connsiteX3" fmla="*/ 1044108 w 1138668"/>
                <a:gd name="connsiteY3" fmla="*/ 532805 h 1959251"/>
                <a:gd name="connsiteX4" fmla="*/ 951858 w 1138668"/>
                <a:gd name="connsiteY4" fmla="*/ 166955 h 1959251"/>
                <a:gd name="connsiteX5" fmla="*/ 939708 w 1138668"/>
                <a:gd name="connsiteY5" fmla="*/ 151655 h 1959251"/>
                <a:gd name="connsiteX6" fmla="*/ 918108 w 1138668"/>
                <a:gd name="connsiteY6" fmla="*/ 190805 h 1959251"/>
                <a:gd name="connsiteX7" fmla="*/ 981108 w 1138668"/>
                <a:gd name="connsiteY7" fmla="*/ 556205 h 1959251"/>
                <a:gd name="connsiteX8" fmla="*/ 1010808 w 1138668"/>
                <a:gd name="connsiteY8" fmla="*/ 951305 h 1959251"/>
                <a:gd name="connsiteX9" fmla="*/ 977508 w 1138668"/>
                <a:gd name="connsiteY9" fmla="*/ 1159205 h 1959251"/>
                <a:gd name="connsiteX10" fmla="*/ 940608 w 1138668"/>
                <a:gd name="connsiteY10" fmla="*/ 1235705 h 1959251"/>
                <a:gd name="connsiteX11" fmla="*/ 907758 w 1138668"/>
                <a:gd name="connsiteY11" fmla="*/ 1254605 h 1959251"/>
                <a:gd name="connsiteX12" fmla="*/ 884808 w 1138668"/>
                <a:gd name="connsiteY12" fmla="*/ 1224005 h 1959251"/>
                <a:gd name="connsiteX13" fmla="*/ 874908 w 1138668"/>
                <a:gd name="connsiteY13" fmla="*/ 1155155 h 1959251"/>
                <a:gd name="connsiteX14" fmla="*/ 856458 w 1138668"/>
                <a:gd name="connsiteY14" fmla="*/ 1008455 h 1959251"/>
                <a:gd name="connsiteX15" fmla="*/ 820908 w 1138668"/>
                <a:gd name="connsiteY15" fmla="*/ 913055 h 1959251"/>
                <a:gd name="connsiteX16" fmla="*/ 681408 w 1138668"/>
                <a:gd name="connsiteY16" fmla="*/ 1120505 h 1959251"/>
                <a:gd name="connsiteX17" fmla="*/ 622908 w 1138668"/>
                <a:gd name="connsiteY17" fmla="*/ 1231205 h 1959251"/>
                <a:gd name="connsiteX18" fmla="*/ 571158 w 1138668"/>
                <a:gd name="connsiteY18" fmla="*/ 1261355 h 1959251"/>
                <a:gd name="connsiteX19" fmla="*/ 534708 w 1138668"/>
                <a:gd name="connsiteY19" fmla="*/ 1214105 h 1959251"/>
                <a:gd name="connsiteX20" fmla="*/ 513558 w 1138668"/>
                <a:gd name="connsiteY20" fmla="*/ 1099355 h 1959251"/>
                <a:gd name="connsiteX21" fmla="*/ 502758 w 1138668"/>
                <a:gd name="connsiteY21" fmla="*/ 1017005 h 1959251"/>
                <a:gd name="connsiteX22" fmla="*/ 459558 w 1138668"/>
                <a:gd name="connsiteY22" fmla="*/ 1000805 h 1959251"/>
                <a:gd name="connsiteX23" fmla="*/ 430758 w 1138668"/>
                <a:gd name="connsiteY23" fmla="*/ 1025555 h 1959251"/>
                <a:gd name="connsiteX24" fmla="*/ 307908 w 1138668"/>
                <a:gd name="connsiteY24" fmla="*/ 1210505 h 1959251"/>
                <a:gd name="connsiteX25" fmla="*/ 260658 w 1138668"/>
                <a:gd name="connsiteY25" fmla="*/ 1372955 h 1959251"/>
                <a:gd name="connsiteX26" fmla="*/ 296208 w 1138668"/>
                <a:gd name="connsiteY26" fmla="*/ 1399505 h 1959251"/>
                <a:gd name="connsiteX27" fmla="*/ 341208 w 1138668"/>
                <a:gd name="connsiteY27" fmla="*/ 1377005 h 1959251"/>
                <a:gd name="connsiteX28" fmla="*/ 455508 w 1138668"/>
                <a:gd name="connsiteY28" fmla="*/ 1294205 h 1959251"/>
                <a:gd name="connsiteX29" fmla="*/ 472158 w 1138668"/>
                <a:gd name="connsiteY29" fmla="*/ 1287455 h 1959251"/>
                <a:gd name="connsiteX30" fmla="*/ 473508 w 1138668"/>
                <a:gd name="connsiteY30" fmla="*/ 1306355 h 1959251"/>
                <a:gd name="connsiteX31" fmla="*/ 424908 w 1138668"/>
                <a:gd name="connsiteY31" fmla="*/ 1390055 h 1959251"/>
                <a:gd name="connsiteX32" fmla="*/ 342558 w 1138668"/>
                <a:gd name="connsiteY32" fmla="*/ 1448105 h 1959251"/>
                <a:gd name="connsiteX33" fmla="*/ 286308 w 1138668"/>
                <a:gd name="connsiteY33" fmla="*/ 1476005 h 1959251"/>
                <a:gd name="connsiteX34" fmla="*/ 178758 w 1138668"/>
                <a:gd name="connsiteY34" fmla="*/ 1515155 h 1959251"/>
                <a:gd name="connsiteX35" fmla="*/ 96408 w 1138668"/>
                <a:gd name="connsiteY35" fmla="*/ 1460255 h 1959251"/>
                <a:gd name="connsiteX36" fmla="*/ 105858 w 1138668"/>
                <a:gd name="connsiteY36" fmla="*/ 1336055 h 1959251"/>
                <a:gd name="connsiteX37" fmla="*/ 185058 w 1138668"/>
                <a:gd name="connsiteY37" fmla="*/ 1201505 h 1959251"/>
                <a:gd name="connsiteX38" fmla="*/ 330858 w 1138668"/>
                <a:gd name="connsiteY38" fmla="*/ 1075955 h 1959251"/>
                <a:gd name="connsiteX39" fmla="*/ 342108 w 1138668"/>
                <a:gd name="connsiteY39" fmla="*/ 1053455 h 1959251"/>
                <a:gd name="connsiteX40" fmla="*/ 320058 w 1138668"/>
                <a:gd name="connsiteY40" fmla="*/ 1040855 h 1959251"/>
                <a:gd name="connsiteX41" fmla="*/ 273258 w 1138668"/>
                <a:gd name="connsiteY41" fmla="*/ 1035455 h 1959251"/>
                <a:gd name="connsiteX42" fmla="*/ 166608 w 1138668"/>
                <a:gd name="connsiteY42" fmla="*/ 1011155 h 1959251"/>
                <a:gd name="connsiteX43" fmla="*/ 73458 w 1138668"/>
                <a:gd name="connsiteY43" fmla="*/ 872105 h 1959251"/>
                <a:gd name="connsiteX44" fmla="*/ 100458 w 1138668"/>
                <a:gd name="connsiteY44" fmla="*/ 897755 h 1959251"/>
                <a:gd name="connsiteX45" fmla="*/ 158508 w 1138668"/>
                <a:gd name="connsiteY45" fmla="*/ 966155 h 1959251"/>
                <a:gd name="connsiteX46" fmla="*/ 188208 w 1138668"/>
                <a:gd name="connsiteY46" fmla="*/ 985955 h 1959251"/>
                <a:gd name="connsiteX47" fmla="*/ 219708 w 1138668"/>
                <a:gd name="connsiteY47" fmla="*/ 960305 h 1959251"/>
                <a:gd name="connsiteX48" fmla="*/ 209358 w 1138668"/>
                <a:gd name="connsiteY48" fmla="*/ 933305 h 1959251"/>
                <a:gd name="connsiteX49" fmla="*/ 181458 w 1138668"/>
                <a:gd name="connsiteY49" fmla="*/ 884705 h 1959251"/>
                <a:gd name="connsiteX50" fmla="*/ 109008 w 1138668"/>
                <a:gd name="connsiteY50" fmla="*/ 653405 h 1959251"/>
                <a:gd name="connsiteX51" fmla="*/ 117108 w 1138668"/>
                <a:gd name="connsiteY51" fmla="*/ 427055 h 1959251"/>
                <a:gd name="connsiteX52" fmla="*/ 155808 w 1138668"/>
                <a:gd name="connsiteY52" fmla="*/ 238055 h 1959251"/>
                <a:gd name="connsiteX53" fmla="*/ 179208 w 1138668"/>
                <a:gd name="connsiteY53" fmla="*/ 205655 h 1959251"/>
                <a:gd name="connsiteX54" fmla="*/ 205308 w 1138668"/>
                <a:gd name="connsiteY54" fmla="*/ 235355 h 1959251"/>
                <a:gd name="connsiteX55" fmla="*/ 235008 w 1138668"/>
                <a:gd name="connsiteY55" fmla="*/ 341105 h 1959251"/>
                <a:gd name="connsiteX56" fmla="*/ 250308 w 1138668"/>
                <a:gd name="connsiteY56" fmla="*/ 369455 h 1959251"/>
                <a:gd name="connsiteX57" fmla="*/ 260658 w 1138668"/>
                <a:gd name="connsiteY57" fmla="*/ 312755 h 1959251"/>
                <a:gd name="connsiteX58" fmla="*/ 365958 w 1138668"/>
                <a:gd name="connsiteY58" fmla="*/ 120155 h 1959251"/>
                <a:gd name="connsiteX59" fmla="*/ 420408 w 1138668"/>
                <a:gd name="connsiteY59" fmla="*/ 80105 h 1959251"/>
                <a:gd name="connsiteX60" fmla="*/ 421758 w 1138668"/>
                <a:gd name="connsiteY60" fmla="*/ 75605 h 1959251"/>
                <a:gd name="connsiteX61" fmla="*/ 422208 w 1138668"/>
                <a:gd name="connsiteY61" fmla="*/ 73805 h 1959251"/>
                <a:gd name="connsiteX62" fmla="*/ 422208 w 1138668"/>
                <a:gd name="connsiteY62" fmla="*/ 29255 h 1959251"/>
                <a:gd name="connsiteX63" fmla="*/ 421758 w 1138668"/>
                <a:gd name="connsiteY63" fmla="*/ 25205 h 1959251"/>
                <a:gd name="connsiteX64" fmla="*/ 417258 w 1138668"/>
                <a:gd name="connsiteY64" fmla="*/ 3605 h 1959251"/>
                <a:gd name="connsiteX65" fmla="*/ 347058 w 1138668"/>
                <a:gd name="connsiteY65" fmla="*/ 15305 h 1959251"/>
                <a:gd name="connsiteX66" fmla="*/ 201708 w 1138668"/>
                <a:gd name="connsiteY66" fmla="*/ 55805 h 1959251"/>
                <a:gd name="connsiteX67" fmla="*/ 130158 w 1138668"/>
                <a:gd name="connsiteY67" fmla="*/ 103055 h 1959251"/>
                <a:gd name="connsiteX68" fmla="*/ 108558 w 1138668"/>
                <a:gd name="connsiteY68" fmla="*/ 183605 h 1959251"/>
                <a:gd name="connsiteX69" fmla="*/ 100908 w 1138668"/>
                <a:gd name="connsiteY69" fmla="*/ 213305 h 1959251"/>
                <a:gd name="connsiteX70" fmla="*/ 88308 w 1138668"/>
                <a:gd name="connsiteY70" fmla="*/ 294755 h 1959251"/>
                <a:gd name="connsiteX71" fmla="*/ 71658 w 1138668"/>
                <a:gd name="connsiteY71" fmla="*/ 383405 h 1959251"/>
                <a:gd name="connsiteX72" fmla="*/ 37008 w 1138668"/>
                <a:gd name="connsiteY72" fmla="*/ 676355 h 1959251"/>
                <a:gd name="connsiteX73" fmla="*/ 22608 w 1138668"/>
                <a:gd name="connsiteY73" fmla="*/ 825305 h 1959251"/>
                <a:gd name="connsiteX74" fmla="*/ 30258 w 1138668"/>
                <a:gd name="connsiteY74" fmla="*/ 972455 h 1959251"/>
                <a:gd name="connsiteX75" fmla="*/ 19908 w 1138668"/>
                <a:gd name="connsiteY75" fmla="*/ 1148855 h 1959251"/>
                <a:gd name="connsiteX76" fmla="*/ 15858 w 1138668"/>
                <a:gd name="connsiteY76" fmla="*/ 1309505 h 1959251"/>
                <a:gd name="connsiteX77" fmla="*/ 31158 w 1138668"/>
                <a:gd name="connsiteY77" fmla="*/ 1397255 h 1959251"/>
                <a:gd name="connsiteX78" fmla="*/ 19908 w 1138668"/>
                <a:gd name="connsiteY78" fmla="*/ 1490855 h 1959251"/>
                <a:gd name="connsiteX79" fmla="*/ 30258 w 1138668"/>
                <a:gd name="connsiteY79" fmla="*/ 1581755 h 1959251"/>
                <a:gd name="connsiteX80" fmla="*/ 15408 w 1138668"/>
                <a:gd name="connsiteY80" fmla="*/ 1667255 h 1959251"/>
                <a:gd name="connsiteX81" fmla="*/ 3708 w 1138668"/>
                <a:gd name="connsiteY81" fmla="*/ 1831055 h 1959251"/>
                <a:gd name="connsiteX82" fmla="*/ 8658 w 1138668"/>
                <a:gd name="connsiteY82" fmla="*/ 1935005 h 1959251"/>
                <a:gd name="connsiteX83" fmla="*/ 78408 w 1138668"/>
                <a:gd name="connsiteY83" fmla="*/ 1955255 h 1959251"/>
                <a:gd name="connsiteX84" fmla="*/ 222858 w 1138668"/>
                <a:gd name="connsiteY84" fmla="*/ 1897655 h 1959251"/>
                <a:gd name="connsiteX85" fmla="*/ 788058 w 1138668"/>
                <a:gd name="connsiteY85" fmla="*/ 1727555 h 1959251"/>
                <a:gd name="connsiteX86" fmla="*/ 1138608 w 1138668"/>
                <a:gd name="connsiteY86" fmla="*/ 1663655 h 1959251"/>
                <a:gd name="connsiteX87" fmla="*/ 1118358 w 1138668"/>
                <a:gd name="connsiteY87" fmla="*/ 1243355 h 1959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1138668" h="1959251">
                  <a:moveTo>
                    <a:pt x="1118358" y="1243355"/>
                  </a:moveTo>
                  <a:cubicBezTo>
                    <a:pt x="1119258" y="1159205"/>
                    <a:pt x="1108458" y="1075955"/>
                    <a:pt x="1103508" y="992255"/>
                  </a:cubicBezTo>
                  <a:cubicBezTo>
                    <a:pt x="1096758" y="936905"/>
                    <a:pt x="1090458" y="881555"/>
                    <a:pt x="1085508" y="825755"/>
                  </a:cubicBezTo>
                  <a:cubicBezTo>
                    <a:pt x="1080558" y="803255"/>
                    <a:pt x="1039608" y="545405"/>
                    <a:pt x="1044108" y="532805"/>
                  </a:cubicBezTo>
                  <a:cubicBezTo>
                    <a:pt x="1042308" y="499055"/>
                    <a:pt x="971658" y="230855"/>
                    <a:pt x="951858" y="166955"/>
                  </a:cubicBezTo>
                  <a:cubicBezTo>
                    <a:pt x="950058" y="160655"/>
                    <a:pt x="946458" y="154805"/>
                    <a:pt x="939708" y="151655"/>
                  </a:cubicBezTo>
                  <a:cubicBezTo>
                    <a:pt x="917658" y="156605"/>
                    <a:pt x="919458" y="174605"/>
                    <a:pt x="918108" y="190805"/>
                  </a:cubicBezTo>
                  <a:cubicBezTo>
                    <a:pt x="938808" y="312755"/>
                    <a:pt x="963558" y="433805"/>
                    <a:pt x="981108" y="556205"/>
                  </a:cubicBezTo>
                  <a:cubicBezTo>
                    <a:pt x="999558" y="687155"/>
                    <a:pt x="1019358" y="818105"/>
                    <a:pt x="1010808" y="951305"/>
                  </a:cubicBezTo>
                  <a:cubicBezTo>
                    <a:pt x="1006308" y="1021955"/>
                    <a:pt x="997758" y="1091255"/>
                    <a:pt x="977508" y="1159205"/>
                  </a:cubicBezTo>
                  <a:cubicBezTo>
                    <a:pt x="969408" y="1186655"/>
                    <a:pt x="958608" y="1212755"/>
                    <a:pt x="940608" y="1235705"/>
                  </a:cubicBezTo>
                  <a:cubicBezTo>
                    <a:pt x="932058" y="1246505"/>
                    <a:pt x="923058" y="1258205"/>
                    <a:pt x="907758" y="1254605"/>
                  </a:cubicBezTo>
                  <a:cubicBezTo>
                    <a:pt x="892908" y="1251455"/>
                    <a:pt x="887958" y="1237505"/>
                    <a:pt x="884808" y="1224005"/>
                  </a:cubicBezTo>
                  <a:cubicBezTo>
                    <a:pt x="879408" y="1201505"/>
                    <a:pt x="877158" y="1178555"/>
                    <a:pt x="874908" y="1155155"/>
                  </a:cubicBezTo>
                  <a:cubicBezTo>
                    <a:pt x="870858" y="1106105"/>
                    <a:pt x="868158" y="1056605"/>
                    <a:pt x="856458" y="1008455"/>
                  </a:cubicBezTo>
                  <a:cubicBezTo>
                    <a:pt x="848808" y="976955"/>
                    <a:pt x="837108" y="946805"/>
                    <a:pt x="820908" y="913055"/>
                  </a:cubicBezTo>
                  <a:cubicBezTo>
                    <a:pt x="809658" y="935555"/>
                    <a:pt x="684108" y="1112855"/>
                    <a:pt x="681408" y="1120505"/>
                  </a:cubicBezTo>
                  <a:cubicBezTo>
                    <a:pt x="667458" y="1160555"/>
                    <a:pt x="649908" y="1198355"/>
                    <a:pt x="622908" y="1231205"/>
                  </a:cubicBezTo>
                  <a:cubicBezTo>
                    <a:pt x="609408" y="1247405"/>
                    <a:pt x="594558" y="1264955"/>
                    <a:pt x="571158" y="1261355"/>
                  </a:cubicBezTo>
                  <a:cubicBezTo>
                    <a:pt x="546858" y="1257305"/>
                    <a:pt x="541008" y="1233905"/>
                    <a:pt x="534708" y="1214105"/>
                  </a:cubicBezTo>
                  <a:cubicBezTo>
                    <a:pt x="523008" y="1176755"/>
                    <a:pt x="517608" y="1138055"/>
                    <a:pt x="513558" y="1099355"/>
                  </a:cubicBezTo>
                  <a:cubicBezTo>
                    <a:pt x="510858" y="1071905"/>
                    <a:pt x="509508" y="1044005"/>
                    <a:pt x="502758" y="1017005"/>
                  </a:cubicBezTo>
                  <a:cubicBezTo>
                    <a:pt x="496458" y="991805"/>
                    <a:pt x="480708" y="985955"/>
                    <a:pt x="459558" y="1000805"/>
                  </a:cubicBezTo>
                  <a:cubicBezTo>
                    <a:pt x="449208" y="1008005"/>
                    <a:pt x="439308" y="1016105"/>
                    <a:pt x="430758" y="1025555"/>
                  </a:cubicBezTo>
                  <a:cubicBezTo>
                    <a:pt x="382158" y="1081805"/>
                    <a:pt x="340308" y="1143005"/>
                    <a:pt x="307908" y="1210505"/>
                  </a:cubicBezTo>
                  <a:cubicBezTo>
                    <a:pt x="303858" y="1219055"/>
                    <a:pt x="262008" y="1325705"/>
                    <a:pt x="260658" y="1372955"/>
                  </a:cubicBezTo>
                  <a:cubicBezTo>
                    <a:pt x="259758" y="1399505"/>
                    <a:pt x="271008" y="1407155"/>
                    <a:pt x="296208" y="1399505"/>
                  </a:cubicBezTo>
                  <a:cubicBezTo>
                    <a:pt x="312858" y="1394555"/>
                    <a:pt x="326358" y="1388705"/>
                    <a:pt x="341208" y="1377005"/>
                  </a:cubicBezTo>
                  <a:cubicBezTo>
                    <a:pt x="375858" y="1356755"/>
                    <a:pt x="430758" y="1309955"/>
                    <a:pt x="455508" y="1294205"/>
                  </a:cubicBezTo>
                  <a:cubicBezTo>
                    <a:pt x="460908" y="1291055"/>
                    <a:pt x="465408" y="1282055"/>
                    <a:pt x="472158" y="1287455"/>
                  </a:cubicBezTo>
                  <a:cubicBezTo>
                    <a:pt x="477558" y="1291505"/>
                    <a:pt x="475308" y="1300055"/>
                    <a:pt x="473508" y="1306355"/>
                  </a:cubicBezTo>
                  <a:cubicBezTo>
                    <a:pt x="464958" y="1338755"/>
                    <a:pt x="449658" y="1367105"/>
                    <a:pt x="424908" y="1390055"/>
                  </a:cubicBezTo>
                  <a:cubicBezTo>
                    <a:pt x="425808" y="1395005"/>
                    <a:pt x="354258" y="1442705"/>
                    <a:pt x="342558" y="1448105"/>
                  </a:cubicBezTo>
                  <a:cubicBezTo>
                    <a:pt x="323658" y="1456655"/>
                    <a:pt x="305658" y="1467905"/>
                    <a:pt x="286308" y="1476005"/>
                  </a:cubicBezTo>
                  <a:cubicBezTo>
                    <a:pt x="251208" y="1490405"/>
                    <a:pt x="216558" y="1507955"/>
                    <a:pt x="178758" y="1515155"/>
                  </a:cubicBezTo>
                  <a:cubicBezTo>
                    <a:pt x="131508" y="1524155"/>
                    <a:pt x="102258" y="1505255"/>
                    <a:pt x="96408" y="1460255"/>
                  </a:cubicBezTo>
                  <a:cubicBezTo>
                    <a:pt x="90558" y="1418405"/>
                    <a:pt x="93258" y="1376555"/>
                    <a:pt x="105858" y="1336055"/>
                  </a:cubicBezTo>
                  <a:cubicBezTo>
                    <a:pt x="121608" y="1285205"/>
                    <a:pt x="150408" y="1241555"/>
                    <a:pt x="185058" y="1201505"/>
                  </a:cubicBezTo>
                  <a:cubicBezTo>
                    <a:pt x="197208" y="1183505"/>
                    <a:pt x="294858" y="1102505"/>
                    <a:pt x="330858" y="1075955"/>
                  </a:cubicBezTo>
                  <a:cubicBezTo>
                    <a:pt x="337608" y="1070555"/>
                    <a:pt x="345258" y="1063355"/>
                    <a:pt x="342108" y="1053455"/>
                  </a:cubicBezTo>
                  <a:cubicBezTo>
                    <a:pt x="338958" y="1043555"/>
                    <a:pt x="329058" y="1041755"/>
                    <a:pt x="320058" y="1040855"/>
                  </a:cubicBezTo>
                  <a:cubicBezTo>
                    <a:pt x="304308" y="1039505"/>
                    <a:pt x="289008" y="1036805"/>
                    <a:pt x="273258" y="1035455"/>
                  </a:cubicBezTo>
                  <a:cubicBezTo>
                    <a:pt x="236808" y="1031855"/>
                    <a:pt x="200358" y="1027805"/>
                    <a:pt x="166608" y="1011155"/>
                  </a:cubicBezTo>
                  <a:cubicBezTo>
                    <a:pt x="110358" y="983255"/>
                    <a:pt x="87408" y="933305"/>
                    <a:pt x="73458" y="872105"/>
                  </a:cubicBezTo>
                  <a:cubicBezTo>
                    <a:pt x="88308" y="879305"/>
                    <a:pt x="93708" y="889205"/>
                    <a:pt x="100458" y="897755"/>
                  </a:cubicBezTo>
                  <a:cubicBezTo>
                    <a:pt x="118908" y="921605"/>
                    <a:pt x="136458" y="945455"/>
                    <a:pt x="158508" y="966155"/>
                  </a:cubicBezTo>
                  <a:cubicBezTo>
                    <a:pt x="167508" y="974255"/>
                    <a:pt x="176508" y="981905"/>
                    <a:pt x="188208" y="985955"/>
                  </a:cubicBezTo>
                  <a:cubicBezTo>
                    <a:pt x="208908" y="993155"/>
                    <a:pt x="222408" y="982355"/>
                    <a:pt x="219708" y="960305"/>
                  </a:cubicBezTo>
                  <a:cubicBezTo>
                    <a:pt x="218808" y="950405"/>
                    <a:pt x="214308" y="941405"/>
                    <a:pt x="209358" y="933305"/>
                  </a:cubicBezTo>
                  <a:cubicBezTo>
                    <a:pt x="200358" y="917105"/>
                    <a:pt x="191358" y="900455"/>
                    <a:pt x="181458" y="884705"/>
                  </a:cubicBezTo>
                  <a:cubicBezTo>
                    <a:pt x="136908" y="814055"/>
                    <a:pt x="112158" y="736205"/>
                    <a:pt x="109008" y="653405"/>
                  </a:cubicBezTo>
                  <a:cubicBezTo>
                    <a:pt x="106308" y="577805"/>
                    <a:pt x="105858" y="502205"/>
                    <a:pt x="117108" y="427055"/>
                  </a:cubicBezTo>
                  <a:cubicBezTo>
                    <a:pt x="126558" y="363155"/>
                    <a:pt x="135558" y="299255"/>
                    <a:pt x="155808" y="238055"/>
                  </a:cubicBezTo>
                  <a:cubicBezTo>
                    <a:pt x="160308" y="225005"/>
                    <a:pt x="163008" y="207005"/>
                    <a:pt x="179208" y="205655"/>
                  </a:cubicBezTo>
                  <a:cubicBezTo>
                    <a:pt x="196308" y="204305"/>
                    <a:pt x="199458" y="223205"/>
                    <a:pt x="205308" y="235355"/>
                  </a:cubicBezTo>
                  <a:cubicBezTo>
                    <a:pt x="220608" y="269105"/>
                    <a:pt x="226908" y="305555"/>
                    <a:pt x="235008" y="341105"/>
                  </a:cubicBezTo>
                  <a:cubicBezTo>
                    <a:pt x="237258" y="351005"/>
                    <a:pt x="236808" y="362255"/>
                    <a:pt x="250308" y="369455"/>
                  </a:cubicBezTo>
                  <a:cubicBezTo>
                    <a:pt x="258408" y="351005"/>
                    <a:pt x="258858" y="331655"/>
                    <a:pt x="260658" y="312755"/>
                  </a:cubicBezTo>
                  <a:cubicBezTo>
                    <a:pt x="268758" y="233555"/>
                    <a:pt x="299358" y="167405"/>
                    <a:pt x="365958" y="120155"/>
                  </a:cubicBezTo>
                  <a:cubicBezTo>
                    <a:pt x="384408" y="107105"/>
                    <a:pt x="403758" y="95405"/>
                    <a:pt x="420408" y="80105"/>
                  </a:cubicBezTo>
                  <a:cubicBezTo>
                    <a:pt x="420858" y="78755"/>
                    <a:pt x="421308" y="77405"/>
                    <a:pt x="421758" y="75605"/>
                  </a:cubicBezTo>
                  <a:cubicBezTo>
                    <a:pt x="421758" y="75155"/>
                    <a:pt x="422208" y="74255"/>
                    <a:pt x="422208" y="73805"/>
                  </a:cubicBezTo>
                  <a:cubicBezTo>
                    <a:pt x="422658" y="58955"/>
                    <a:pt x="422658" y="44105"/>
                    <a:pt x="422208" y="29255"/>
                  </a:cubicBezTo>
                  <a:cubicBezTo>
                    <a:pt x="422208" y="28355"/>
                    <a:pt x="421758" y="26555"/>
                    <a:pt x="421758" y="25205"/>
                  </a:cubicBezTo>
                  <a:cubicBezTo>
                    <a:pt x="420408" y="18005"/>
                    <a:pt x="422658" y="9905"/>
                    <a:pt x="417258" y="3605"/>
                  </a:cubicBezTo>
                  <a:cubicBezTo>
                    <a:pt x="407358" y="-8095"/>
                    <a:pt x="357858" y="12155"/>
                    <a:pt x="347058" y="15305"/>
                  </a:cubicBezTo>
                  <a:cubicBezTo>
                    <a:pt x="318258" y="23405"/>
                    <a:pt x="222408" y="49505"/>
                    <a:pt x="201708" y="55805"/>
                  </a:cubicBezTo>
                  <a:cubicBezTo>
                    <a:pt x="172908" y="64805"/>
                    <a:pt x="148608" y="76955"/>
                    <a:pt x="130158" y="103055"/>
                  </a:cubicBezTo>
                  <a:cubicBezTo>
                    <a:pt x="112158" y="128705"/>
                    <a:pt x="114858" y="154355"/>
                    <a:pt x="108558" y="183605"/>
                  </a:cubicBezTo>
                  <a:cubicBezTo>
                    <a:pt x="106308" y="193955"/>
                    <a:pt x="100908" y="214655"/>
                    <a:pt x="100908" y="213305"/>
                  </a:cubicBezTo>
                  <a:cubicBezTo>
                    <a:pt x="86508" y="220955"/>
                    <a:pt x="91908" y="277655"/>
                    <a:pt x="88308" y="294755"/>
                  </a:cubicBezTo>
                  <a:cubicBezTo>
                    <a:pt x="82008" y="324005"/>
                    <a:pt x="76608" y="353705"/>
                    <a:pt x="71658" y="383405"/>
                  </a:cubicBezTo>
                  <a:cubicBezTo>
                    <a:pt x="55908" y="480605"/>
                    <a:pt x="47358" y="578255"/>
                    <a:pt x="37008" y="676355"/>
                  </a:cubicBezTo>
                  <a:cubicBezTo>
                    <a:pt x="31608" y="725855"/>
                    <a:pt x="24858" y="775355"/>
                    <a:pt x="22608" y="825305"/>
                  </a:cubicBezTo>
                  <a:cubicBezTo>
                    <a:pt x="20808" y="868505"/>
                    <a:pt x="16308" y="931955"/>
                    <a:pt x="30258" y="972455"/>
                  </a:cubicBezTo>
                  <a:cubicBezTo>
                    <a:pt x="33408" y="1030505"/>
                    <a:pt x="23958" y="1090805"/>
                    <a:pt x="19908" y="1148855"/>
                  </a:cubicBezTo>
                  <a:cubicBezTo>
                    <a:pt x="15858" y="1202405"/>
                    <a:pt x="12708" y="1255505"/>
                    <a:pt x="15858" y="1309505"/>
                  </a:cubicBezTo>
                  <a:cubicBezTo>
                    <a:pt x="17658" y="1339205"/>
                    <a:pt x="26658" y="1367555"/>
                    <a:pt x="31158" y="1397255"/>
                  </a:cubicBezTo>
                  <a:cubicBezTo>
                    <a:pt x="36108" y="1429655"/>
                    <a:pt x="23508" y="1458905"/>
                    <a:pt x="19908" y="1490855"/>
                  </a:cubicBezTo>
                  <a:cubicBezTo>
                    <a:pt x="16758" y="1521905"/>
                    <a:pt x="27108" y="1551155"/>
                    <a:pt x="30258" y="1581755"/>
                  </a:cubicBezTo>
                  <a:cubicBezTo>
                    <a:pt x="33408" y="1612355"/>
                    <a:pt x="22158" y="1637555"/>
                    <a:pt x="15408" y="1667255"/>
                  </a:cubicBezTo>
                  <a:cubicBezTo>
                    <a:pt x="3258" y="1721255"/>
                    <a:pt x="5058" y="1776155"/>
                    <a:pt x="3708" y="1831055"/>
                  </a:cubicBezTo>
                  <a:cubicBezTo>
                    <a:pt x="2808" y="1864805"/>
                    <a:pt x="-6642" y="1903055"/>
                    <a:pt x="8658" y="1935005"/>
                  </a:cubicBezTo>
                  <a:cubicBezTo>
                    <a:pt x="23058" y="1964705"/>
                    <a:pt x="50058" y="1961105"/>
                    <a:pt x="78408" y="1955255"/>
                  </a:cubicBezTo>
                  <a:cubicBezTo>
                    <a:pt x="127908" y="1945355"/>
                    <a:pt x="179658" y="1923305"/>
                    <a:pt x="222858" y="1897655"/>
                  </a:cubicBezTo>
                  <a:lnTo>
                    <a:pt x="788058" y="1727555"/>
                  </a:lnTo>
                  <a:cubicBezTo>
                    <a:pt x="811908" y="1713605"/>
                    <a:pt x="1138158" y="1666355"/>
                    <a:pt x="1138608" y="1663655"/>
                  </a:cubicBezTo>
                  <a:cubicBezTo>
                    <a:pt x="1139958" y="1634405"/>
                    <a:pt x="1118358" y="1249205"/>
                    <a:pt x="1118358" y="1243355"/>
                  </a:cubicBezTo>
                  <a:close/>
                </a:path>
              </a:pathLst>
            </a:custGeom>
            <a:solidFill>
              <a:schemeClr val="bg1">
                <a:lumMod val="85000"/>
              </a:schemeClr>
            </a:solidFill>
            <a:ln w="4491" cap="flat">
              <a:noFill/>
              <a:prstDash val="solid"/>
              <a:miter/>
            </a:ln>
          </p:spPr>
          <p:txBody>
            <a:bodyPr rtlCol="0" anchor="ctr"/>
            <a:lstStyle/>
            <a:p>
              <a:pPr algn="r" rtl="1"/>
              <a:endParaRPr lang="en-US">
                <a:cs typeface="B Nazanin" panose="00000700000000000000" pitchFamily="2" charset="-78"/>
              </a:endParaRPr>
            </a:p>
          </p:txBody>
        </p:sp>
        <p:sp>
          <p:nvSpPr>
            <p:cNvPr id="6" name="Freeform: Shape 5">
              <a:extLst>
                <a:ext uri="{FF2B5EF4-FFF2-40B4-BE49-F238E27FC236}">
                  <a16:creationId xmlns:a16="http://schemas.microsoft.com/office/drawing/2014/main" id="{7680A064-187D-42EE-B2DF-7BA1FBB2A906}"/>
                </a:ext>
              </a:extLst>
            </p:cNvPr>
            <p:cNvSpPr/>
            <p:nvPr/>
          </p:nvSpPr>
          <p:spPr>
            <a:xfrm>
              <a:off x="2087326" y="3112270"/>
              <a:ext cx="1147705" cy="2176477"/>
            </a:xfrm>
            <a:custGeom>
              <a:avLst/>
              <a:gdLst>
                <a:gd name="connsiteX0" fmla="*/ 732618 w 760067"/>
                <a:gd name="connsiteY0" fmla="*/ 1033671 h 1441370"/>
                <a:gd name="connsiteX1" fmla="*/ 656568 w 760067"/>
                <a:gd name="connsiteY1" fmla="*/ 732171 h 1441370"/>
                <a:gd name="connsiteX2" fmla="*/ 622368 w 760067"/>
                <a:gd name="connsiteY2" fmla="*/ 561621 h 1441370"/>
                <a:gd name="connsiteX3" fmla="*/ 602118 w 760067"/>
                <a:gd name="connsiteY3" fmla="*/ 443271 h 1441370"/>
                <a:gd name="connsiteX4" fmla="*/ 456318 w 760067"/>
                <a:gd name="connsiteY4" fmla="*/ 178671 h 1441370"/>
                <a:gd name="connsiteX5" fmla="*/ 32868 w 760067"/>
                <a:gd name="connsiteY5" fmla="*/ 21 h 1441370"/>
                <a:gd name="connsiteX6" fmla="*/ 468 w 760067"/>
                <a:gd name="connsiteY6" fmla="*/ 102621 h 1441370"/>
                <a:gd name="connsiteX7" fmla="*/ 127818 w 760067"/>
                <a:gd name="connsiteY7" fmla="*/ 661521 h 1441370"/>
                <a:gd name="connsiteX8" fmla="*/ 161568 w 760067"/>
                <a:gd name="connsiteY8" fmla="*/ 934221 h 1441370"/>
                <a:gd name="connsiteX9" fmla="*/ 185868 w 760067"/>
                <a:gd name="connsiteY9" fmla="*/ 1279371 h 1441370"/>
                <a:gd name="connsiteX10" fmla="*/ 188568 w 760067"/>
                <a:gd name="connsiteY10" fmla="*/ 1381971 h 1441370"/>
                <a:gd name="connsiteX11" fmla="*/ 188568 w 760067"/>
                <a:gd name="connsiteY11" fmla="*/ 1441371 h 1441370"/>
                <a:gd name="connsiteX12" fmla="*/ 391068 w 760067"/>
                <a:gd name="connsiteY12" fmla="*/ 1393221 h 1441370"/>
                <a:gd name="connsiteX13" fmla="*/ 380268 w 760067"/>
                <a:gd name="connsiteY13" fmla="*/ 1318071 h 1441370"/>
                <a:gd name="connsiteX14" fmla="*/ 406818 w 760067"/>
                <a:gd name="connsiteY14" fmla="*/ 1295121 h 1441370"/>
                <a:gd name="connsiteX15" fmla="*/ 437868 w 760067"/>
                <a:gd name="connsiteY15" fmla="*/ 1285671 h 1441370"/>
                <a:gd name="connsiteX16" fmla="*/ 496818 w 760067"/>
                <a:gd name="connsiteY16" fmla="*/ 1264071 h 1441370"/>
                <a:gd name="connsiteX17" fmla="*/ 555768 w 760067"/>
                <a:gd name="connsiteY17" fmla="*/ 1246971 h 1441370"/>
                <a:gd name="connsiteX18" fmla="*/ 581418 w 760067"/>
                <a:gd name="connsiteY18" fmla="*/ 1240221 h 1441370"/>
                <a:gd name="connsiteX19" fmla="*/ 615168 w 760067"/>
                <a:gd name="connsiteY19" fmla="*/ 1228971 h 1441370"/>
                <a:gd name="connsiteX20" fmla="*/ 690768 w 760067"/>
                <a:gd name="connsiteY20" fmla="*/ 1202871 h 1441370"/>
                <a:gd name="connsiteX21" fmla="*/ 760068 w 760067"/>
                <a:gd name="connsiteY21" fmla="*/ 1180371 h 1441370"/>
                <a:gd name="connsiteX22" fmla="*/ 732618 w 760067"/>
                <a:gd name="connsiteY22" fmla="*/ 1033671 h 1441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60067" h="1441370">
                  <a:moveTo>
                    <a:pt x="732618" y="1033671"/>
                  </a:moveTo>
                  <a:cubicBezTo>
                    <a:pt x="707418" y="932871"/>
                    <a:pt x="681768" y="832521"/>
                    <a:pt x="656568" y="732171"/>
                  </a:cubicBezTo>
                  <a:cubicBezTo>
                    <a:pt x="645318" y="675471"/>
                    <a:pt x="633618" y="618771"/>
                    <a:pt x="622368" y="561621"/>
                  </a:cubicBezTo>
                  <a:cubicBezTo>
                    <a:pt x="616968" y="521571"/>
                    <a:pt x="613368" y="481971"/>
                    <a:pt x="602118" y="443271"/>
                  </a:cubicBezTo>
                  <a:cubicBezTo>
                    <a:pt x="594018" y="414921"/>
                    <a:pt x="471168" y="206571"/>
                    <a:pt x="456318" y="178671"/>
                  </a:cubicBezTo>
                  <a:cubicBezTo>
                    <a:pt x="444618" y="176871"/>
                    <a:pt x="40968" y="-2229"/>
                    <a:pt x="32868" y="21"/>
                  </a:cubicBezTo>
                  <a:cubicBezTo>
                    <a:pt x="25218" y="20271"/>
                    <a:pt x="-4032" y="86871"/>
                    <a:pt x="468" y="102621"/>
                  </a:cubicBezTo>
                  <a:cubicBezTo>
                    <a:pt x="62568" y="282171"/>
                    <a:pt x="98568" y="473871"/>
                    <a:pt x="127818" y="661521"/>
                  </a:cubicBezTo>
                  <a:cubicBezTo>
                    <a:pt x="141768" y="751971"/>
                    <a:pt x="153018" y="842871"/>
                    <a:pt x="161568" y="934221"/>
                  </a:cubicBezTo>
                  <a:cubicBezTo>
                    <a:pt x="165618" y="979671"/>
                    <a:pt x="183618" y="1226271"/>
                    <a:pt x="185868" y="1279371"/>
                  </a:cubicBezTo>
                  <a:cubicBezTo>
                    <a:pt x="187218" y="1313571"/>
                    <a:pt x="187218" y="1347771"/>
                    <a:pt x="188568" y="1381971"/>
                  </a:cubicBezTo>
                  <a:cubicBezTo>
                    <a:pt x="189018" y="1393671"/>
                    <a:pt x="188118" y="1422021"/>
                    <a:pt x="188568" y="1441371"/>
                  </a:cubicBezTo>
                  <a:cubicBezTo>
                    <a:pt x="202518" y="1441371"/>
                    <a:pt x="370818" y="1402671"/>
                    <a:pt x="391068" y="1393221"/>
                  </a:cubicBezTo>
                  <a:cubicBezTo>
                    <a:pt x="391068" y="1389621"/>
                    <a:pt x="381168" y="1326621"/>
                    <a:pt x="380268" y="1318071"/>
                  </a:cubicBezTo>
                  <a:cubicBezTo>
                    <a:pt x="384318" y="1304571"/>
                    <a:pt x="394218" y="1297821"/>
                    <a:pt x="406818" y="1295121"/>
                  </a:cubicBezTo>
                  <a:cubicBezTo>
                    <a:pt x="418068" y="1292871"/>
                    <a:pt x="427968" y="1289721"/>
                    <a:pt x="437868" y="1285671"/>
                  </a:cubicBezTo>
                  <a:cubicBezTo>
                    <a:pt x="453618" y="1278921"/>
                    <a:pt x="480168" y="1269021"/>
                    <a:pt x="496818" y="1264071"/>
                  </a:cubicBezTo>
                  <a:lnTo>
                    <a:pt x="555768" y="1246971"/>
                  </a:lnTo>
                  <a:cubicBezTo>
                    <a:pt x="564318" y="1244721"/>
                    <a:pt x="572868" y="1242471"/>
                    <a:pt x="581418" y="1240221"/>
                  </a:cubicBezTo>
                  <a:cubicBezTo>
                    <a:pt x="594468" y="1237071"/>
                    <a:pt x="613818" y="1228971"/>
                    <a:pt x="615168" y="1228971"/>
                  </a:cubicBezTo>
                  <a:cubicBezTo>
                    <a:pt x="643968" y="1224021"/>
                    <a:pt x="662868" y="1208721"/>
                    <a:pt x="690768" y="1202871"/>
                  </a:cubicBezTo>
                  <a:cubicBezTo>
                    <a:pt x="712368" y="1197921"/>
                    <a:pt x="722268" y="1189821"/>
                    <a:pt x="760068" y="1180371"/>
                  </a:cubicBezTo>
                  <a:cubicBezTo>
                    <a:pt x="747018" y="1120071"/>
                    <a:pt x="742068" y="1065621"/>
                    <a:pt x="732618" y="1033671"/>
                  </a:cubicBezTo>
                  <a:close/>
                </a:path>
              </a:pathLst>
            </a:custGeom>
            <a:solidFill>
              <a:schemeClr val="accent3">
                <a:lumMod val="60000"/>
                <a:lumOff val="40000"/>
              </a:schemeClr>
            </a:solidFill>
            <a:ln w="4491" cap="flat">
              <a:noFill/>
              <a:prstDash val="solid"/>
              <a:miter/>
            </a:ln>
          </p:spPr>
          <p:txBody>
            <a:bodyPr rtlCol="0" anchor="ctr"/>
            <a:lstStyle/>
            <a:p>
              <a:pPr algn="r" rtl="1"/>
              <a:endParaRPr lang="en-US">
                <a:cs typeface="B Nazanin" panose="00000700000000000000" pitchFamily="2" charset="-78"/>
              </a:endParaRPr>
            </a:p>
          </p:txBody>
        </p:sp>
        <p:sp>
          <p:nvSpPr>
            <p:cNvPr id="7" name="Freeform: Shape 6">
              <a:extLst>
                <a:ext uri="{FF2B5EF4-FFF2-40B4-BE49-F238E27FC236}">
                  <a16:creationId xmlns:a16="http://schemas.microsoft.com/office/drawing/2014/main" id="{7F396BA2-3EBE-47EE-8FF8-D9F7382DD538}"/>
                </a:ext>
              </a:extLst>
            </p:cNvPr>
            <p:cNvSpPr/>
            <p:nvPr/>
          </p:nvSpPr>
          <p:spPr>
            <a:xfrm>
              <a:off x="2356908" y="3509131"/>
              <a:ext cx="876086" cy="1780976"/>
            </a:xfrm>
            <a:custGeom>
              <a:avLst/>
              <a:gdLst>
                <a:gd name="connsiteX0" fmla="*/ 401987 w 580187"/>
                <a:gd name="connsiteY0" fmla="*/ 978300 h 1179450"/>
                <a:gd name="connsiteX1" fmla="*/ 376337 w 580187"/>
                <a:gd name="connsiteY1" fmla="*/ 985050 h 1179450"/>
                <a:gd name="connsiteX2" fmla="*/ 317387 w 580187"/>
                <a:gd name="connsiteY2" fmla="*/ 1002150 h 1179450"/>
                <a:gd name="connsiteX3" fmla="*/ 258437 w 580187"/>
                <a:gd name="connsiteY3" fmla="*/ 1023750 h 1179450"/>
                <a:gd name="connsiteX4" fmla="*/ 227387 w 580187"/>
                <a:gd name="connsiteY4" fmla="*/ 1033200 h 1179450"/>
                <a:gd name="connsiteX5" fmla="*/ 200837 w 580187"/>
                <a:gd name="connsiteY5" fmla="*/ 1056150 h 1179450"/>
                <a:gd name="connsiteX6" fmla="*/ 211637 w 580187"/>
                <a:gd name="connsiteY6" fmla="*/ 1131300 h 1179450"/>
                <a:gd name="connsiteX7" fmla="*/ 9137 w 580187"/>
                <a:gd name="connsiteY7" fmla="*/ 1179450 h 1179450"/>
                <a:gd name="connsiteX8" fmla="*/ 9137 w 580187"/>
                <a:gd name="connsiteY8" fmla="*/ 1120050 h 1179450"/>
                <a:gd name="connsiteX9" fmla="*/ 6437 w 580187"/>
                <a:gd name="connsiteY9" fmla="*/ 1017450 h 1179450"/>
                <a:gd name="connsiteX10" fmla="*/ 1037 w 580187"/>
                <a:gd name="connsiteY10" fmla="*/ 859050 h 1179450"/>
                <a:gd name="connsiteX11" fmla="*/ 18137 w 580187"/>
                <a:gd name="connsiteY11" fmla="*/ 840150 h 1179450"/>
                <a:gd name="connsiteX12" fmla="*/ 94187 w 580187"/>
                <a:gd name="connsiteY12" fmla="*/ 810000 h 1179450"/>
                <a:gd name="connsiteX13" fmla="*/ 165287 w 580187"/>
                <a:gd name="connsiteY13" fmla="*/ 814050 h 1179450"/>
                <a:gd name="connsiteX14" fmla="*/ 159437 w 580187"/>
                <a:gd name="connsiteY14" fmla="*/ 851850 h 1179450"/>
                <a:gd name="connsiteX15" fmla="*/ 103637 w 580187"/>
                <a:gd name="connsiteY15" fmla="*/ 927900 h 1179450"/>
                <a:gd name="connsiteX16" fmla="*/ 93737 w 580187"/>
                <a:gd name="connsiteY16" fmla="*/ 960300 h 1179450"/>
                <a:gd name="connsiteX17" fmla="*/ 145937 w 580187"/>
                <a:gd name="connsiteY17" fmla="*/ 974250 h 1179450"/>
                <a:gd name="connsiteX18" fmla="*/ 196337 w 580187"/>
                <a:gd name="connsiteY18" fmla="*/ 963000 h 1179450"/>
                <a:gd name="connsiteX19" fmla="*/ 227837 w 580187"/>
                <a:gd name="connsiteY19" fmla="*/ 871650 h 1179450"/>
                <a:gd name="connsiteX20" fmla="*/ 207587 w 580187"/>
                <a:gd name="connsiteY20" fmla="*/ 720900 h 1179450"/>
                <a:gd name="connsiteX21" fmla="*/ 250337 w 580187"/>
                <a:gd name="connsiteY21" fmla="*/ 686700 h 1179450"/>
                <a:gd name="connsiteX22" fmla="*/ 311087 w 580187"/>
                <a:gd name="connsiteY22" fmla="*/ 702450 h 1179450"/>
                <a:gd name="connsiteX23" fmla="*/ 333137 w 580187"/>
                <a:gd name="connsiteY23" fmla="*/ 759600 h 1179450"/>
                <a:gd name="connsiteX24" fmla="*/ 300287 w 580187"/>
                <a:gd name="connsiteY24" fmla="*/ 807750 h 1179450"/>
                <a:gd name="connsiteX25" fmla="*/ 316937 w 580187"/>
                <a:gd name="connsiteY25" fmla="*/ 837900 h 1179450"/>
                <a:gd name="connsiteX26" fmla="*/ 428987 w 580187"/>
                <a:gd name="connsiteY26" fmla="*/ 809550 h 1179450"/>
                <a:gd name="connsiteX27" fmla="*/ 476237 w 580187"/>
                <a:gd name="connsiteY27" fmla="*/ 727650 h 1179450"/>
                <a:gd name="connsiteX28" fmla="*/ 430337 w 580187"/>
                <a:gd name="connsiteY28" fmla="*/ 465750 h 1179450"/>
                <a:gd name="connsiteX29" fmla="*/ 385787 w 580187"/>
                <a:gd name="connsiteY29" fmla="*/ 454050 h 1179450"/>
                <a:gd name="connsiteX30" fmla="*/ 284537 w 580187"/>
                <a:gd name="connsiteY30" fmla="*/ 535950 h 1179450"/>
                <a:gd name="connsiteX31" fmla="*/ 247187 w 580187"/>
                <a:gd name="connsiteY31" fmla="*/ 548100 h 1179450"/>
                <a:gd name="connsiteX32" fmla="*/ 249887 w 580187"/>
                <a:gd name="connsiteY32" fmla="*/ 508950 h 1179450"/>
                <a:gd name="connsiteX33" fmla="*/ 323237 w 580187"/>
                <a:gd name="connsiteY33" fmla="*/ 335250 h 1179450"/>
                <a:gd name="connsiteX34" fmla="*/ 353387 w 580187"/>
                <a:gd name="connsiteY34" fmla="*/ 215550 h 1179450"/>
                <a:gd name="connsiteX35" fmla="*/ 303887 w 580187"/>
                <a:gd name="connsiteY35" fmla="*/ 107100 h 1179450"/>
                <a:gd name="connsiteX36" fmla="*/ 297137 w 580187"/>
                <a:gd name="connsiteY36" fmla="*/ 15300 h 1179450"/>
                <a:gd name="connsiteX37" fmla="*/ 318737 w 580187"/>
                <a:gd name="connsiteY37" fmla="*/ 0 h 1179450"/>
                <a:gd name="connsiteX38" fmla="*/ 422237 w 580187"/>
                <a:gd name="connsiteY38" fmla="*/ 180900 h 1179450"/>
                <a:gd name="connsiteX39" fmla="*/ 442487 w 580187"/>
                <a:gd name="connsiteY39" fmla="*/ 299250 h 1179450"/>
                <a:gd name="connsiteX40" fmla="*/ 476687 w 580187"/>
                <a:gd name="connsiteY40" fmla="*/ 469800 h 1179450"/>
                <a:gd name="connsiteX41" fmla="*/ 552737 w 580187"/>
                <a:gd name="connsiteY41" fmla="*/ 771300 h 1179450"/>
                <a:gd name="connsiteX42" fmla="*/ 580187 w 580187"/>
                <a:gd name="connsiteY42" fmla="*/ 918900 h 1179450"/>
                <a:gd name="connsiteX43" fmla="*/ 510887 w 580187"/>
                <a:gd name="connsiteY43" fmla="*/ 941400 h 1179450"/>
                <a:gd name="connsiteX44" fmla="*/ 435287 w 580187"/>
                <a:gd name="connsiteY44" fmla="*/ 967500 h 1179450"/>
                <a:gd name="connsiteX45" fmla="*/ 401987 w 580187"/>
                <a:gd name="connsiteY45" fmla="*/ 978300 h 1179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0187" h="1179450">
                  <a:moveTo>
                    <a:pt x="401987" y="978300"/>
                  </a:moveTo>
                  <a:cubicBezTo>
                    <a:pt x="393437" y="980550"/>
                    <a:pt x="384887" y="982800"/>
                    <a:pt x="376337" y="985050"/>
                  </a:cubicBezTo>
                  <a:lnTo>
                    <a:pt x="317387" y="1002150"/>
                  </a:lnTo>
                  <a:cubicBezTo>
                    <a:pt x="300737" y="1007100"/>
                    <a:pt x="274187" y="1017000"/>
                    <a:pt x="258437" y="1023750"/>
                  </a:cubicBezTo>
                  <a:cubicBezTo>
                    <a:pt x="248537" y="1027800"/>
                    <a:pt x="238637" y="1030950"/>
                    <a:pt x="227387" y="1033200"/>
                  </a:cubicBezTo>
                  <a:cubicBezTo>
                    <a:pt x="214787" y="1035900"/>
                    <a:pt x="204887" y="1042650"/>
                    <a:pt x="200837" y="1056150"/>
                  </a:cubicBezTo>
                  <a:cubicBezTo>
                    <a:pt x="201737" y="1064250"/>
                    <a:pt x="211637" y="1127700"/>
                    <a:pt x="211637" y="1131300"/>
                  </a:cubicBezTo>
                  <a:cubicBezTo>
                    <a:pt x="191387" y="1140750"/>
                    <a:pt x="23087" y="1179450"/>
                    <a:pt x="9137" y="1179450"/>
                  </a:cubicBezTo>
                  <a:cubicBezTo>
                    <a:pt x="9137" y="1160100"/>
                    <a:pt x="9587" y="1131750"/>
                    <a:pt x="9137" y="1120050"/>
                  </a:cubicBezTo>
                  <a:cubicBezTo>
                    <a:pt x="7787" y="1085850"/>
                    <a:pt x="7787" y="1051650"/>
                    <a:pt x="6437" y="1017450"/>
                  </a:cubicBezTo>
                  <a:cubicBezTo>
                    <a:pt x="4187" y="964800"/>
                    <a:pt x="-2563" y="911700"/>
                    <a:pt x="1037" y="859050"/>
                  </a:cubicBezTo>
                  <a:cubicBezTo>
                    <a:pt x="2837" y="849150"/>
                    <a:pt x="10037" y="843750"/>
                    <a:pt x="18137" y="840150"/>
                  </a:cubicBezTo>
                  <a:cubicBezTo>
                    <a:pt x="42887" y="828450"/>
                    <a:pt x="68087" y="817200"/>
                    <a:pt x="94187" y="810000"/>
                  </a:cubicBezTo>
                  <a:cubicBezTo>
                    <a:pt x="112637" y="805050"/>
                    <a:pt x="152687" y="793350"/>
                    <a:pt x="165287" y="814050"/>
                  </a:cubicBezTo>
                  <a:cubicBezTo>
                    <a:pt x="173387" y="827550"/>
                    <a:pt x="166637" y="840150"/>
                    <a:pt x="159437" y="851850"/>
                  </a:cubicBezTo>
                  <a:cubicBezTo>
                    <a:pt x="143237" y="878850"/>
                    <a:pt x="121637" y="902250"/>
                    <a:pt x="103637" y="927900"/>
                  </a:cubicBezTo>
                  <a:cubicBezTo>
                    <a:pt x="96887" y="937350"/>
                    <a:pt x="86987" y="947700"/>
                    <a:pt x="93737" y="960300"/>
                  </a:cubicBezTo>
                  <a:cubicBezTo>
                    <a:pt x="102737" y="976500"/>
                    <a:pt x="130187" y="974700"/>
                    <a:pt x="145937" y="974250"/>
                  </a:cubicBezTo>
                  <a:cubicBezTo>
                    <a:pt x="163037" y="974250"/>
                    <a:pt x="181487" y="971550"/>
                    <a:pt x="196337" y="963000"/>
                  </a:cubicBezTo>
                  <a:cubicBezTo>
                    <a:pt x="229637" y="944550"/>
                    <a:pt x="230537" y="904950"/>
                    <a:pt x="227837" y="871650"/>
                  </a:cubicBezTo>
                  <a:cubicBezTo>
                    <a:pt x="223787" y="821250"/>
                    <a:pt x="211637" y="771300"/>
                    <a:pt x="207587" y="720900"/>
                  </a:cubicBezTo>
                  <a:cubicBezTo>
                    <a:pt x="203987" y="679050"/>
                    <a:pt x="211187" y="673200"/>
                    <a:pt x="250337" y="686700"/>
                  </a:cubicBezTo>
                  <a:cubicBezTo>
                    <a:pt x="270137" y="693450"/>
                    <a:pt x="291287" y="696150"/>
                    <a:pt x="311087" y="702450"/>
                  </a:cubicBezTo>
                  <a:cubicBezTo>
                    <a:pt x="344837" y="713700"/>
                    <a:pt x="350687" y="729450"/>
                    <a:pt x="333137" y="759600"/>
                  </a:cubicBezTo>
                  <a:cubicBezTo>
                    <a:pt x="323237" y="776250"/>
                    <a:pt x="309737" y="790650"/>
                    <a:pt x="300287" y="807750"/>
                  </a:cubicBezTo>
                  <a:cubicBezTo>
                    <a:pt x="289037" y="828000"/>
                    <a:pt x="293987" y="837900"/>
                    <a:pt x="316937" y="837900"/>
                  </a:cubicBezTo>
                  <a:cubicBezTo>
                    <a:pt x="356537" y="837900"/>
                    <a:pt x="394337" y="828900"/>
                    <a:pt x="428987" y="809550"/>
                  </a:cubicBezTo>
                  <a:cubicBezTo>
                    <a:pt x="460937" y="792000"/>
                    <a:pt x="474887" y="762750"/>
                    <a:pt x="476237" y="727650"/>
                  </a:cubicBezTo>
                  <a:cubicBezTo>
                    <a:pt x="480737" y="637200"/>
                    <a:pt x="459137" y="550800"/>
                    <a:pt x="430337" y="465750"/>
                  </a:cubicBezTo>
                  <a:cubicBezTo>
                    <a:pt x="421337" y="439650"/>
                    <a:pt x="407837" y="436950"/>
                    <a:pt x="385787" y="454050"/>
                  </a:cubicBezTo>
                  <a:cubicBezTo>
                    <a:pt x="351587" y="480600"/>
                    <a:pt x="319637" y="510300"/>
                    <a:pt x="284537" y="535950"/>
                  </a:cubicBezTo>
                  <a:cubicBezTo>
                    <a:pt x="273287" y="544050"/>
                    <a:pt x="260687" y="558450"/>
                    <a:pt x="247187" y="548100"/>
                  </a:cubicBezTo>
                  <a:cubicBezTo>
                    <a:pt x="233237" y="537300"/>
                    <a:pt x="244487" y="521550"/>
                    <a:pt x="249887" y="508950"/>
                  </a:cubicBezTo>
                  <a:cubicBezTo>
                    <a:pt x="274637" y="450900"/>
                    <a:pt x="300737" y="393750"/>
                    <a:pt x="323237" y="335250"/>
                  </a:cubicBezTo>
                  <a:cubicBezTo>
                    <a:pt x="338087" y="296550"/>
                    <a:pt x="349787" y="256950"/>
                    <a:pt x="353387" y="215550"/>
                  </a:cubicBezTo>
                  <a:cubicBezTo>
                    <a:pt x="356987" y="171000"/>
                    <a:pt x="344387" y="131400"/>
                    <a:pt x="303887" y="107100"/>
                  </a:cubicBezTo>
                  <a:cubicBezTo>
                    <a:pt x="248087" y="73800"/>
                    <a:pt x="261137" y="47700"/>
                    <a:pt x="297137" y="15300"/>
                  </a:cubicBezTo>
                  <a:cubicBezTo>
                    <a:pt x="303887" y="9450"/>
                    <a:pt x="309287" y="2250"/>
                    <a:pt x="318737" y="0"/>
                  </a:cubicBezTo>
                  <a:cubicBezTo>
                    <a:pt x="355637" y="67950"/>
                    <a:pt x="414137" y="151650"/>
                    <a:pt x="422237" y="180900"/>
                  </a:cubicBezTo>
                  <a:cubicBezTo>
                    <a:pt x="433037" y="219600"/>
                    <a:pt x="437087" y="259200"/>
                    <a:pt x="442487" y="299250"/>
                  </a:cubicBezTo>
                  <a:cubicBezTo>
                    <a:pt x="453737" y="355950"/>
                    <a:pt x="465437" y="412650"/>
                    <a:pt x="476687" y="469800"/>
                  </a:cubicBezTo>
                  <a:cubicBezTo>
                    <a:pt x="501887" y="570600"/>
                    <a:pt x="527537" y="670950"/>
                    <a:pt x="552737" y="771300"/>
                  </a:cubicBezTo>
                  <a:cubicBezTo>
                    <a:pt x="562187" y="803250"/>
                    <a:pt x="567137" y="857700"/>
                    <a:pt x="580187" y="918900"/>
                  </a:cubicBezTo>
                  <a:cubicBezTo>
                    <a:pt x="542837" y="928350"/>
                    <a:pt x="532487" y="936450"/>
                    <a:pt x="510887" y="941400"/>
                  </a:cubicBezTo>
                  <a:cubicBezTo>
                    <a:pt x="482987" y="947700"/>
                    <a:pt x="463637" y="962550"/>
                    <a:pt x="435287" y="967500"/>
                  </a:cubicBezTo>
                  <a:cubicBezTo>
                    <a:pt x="434387" y="967500"/>
                    <a:pt x="415037" y="975150"/>
                    <a:pt x="401987" y="978300"/>
                  </a:cubicBezTo>
                  <a:close/>
                </a:path>
              </a:pathLst>
            </a:custGeom>
            <a:solidFill>
              <a:schemeClr val="accent3"/>
            </a:solidFill>
            <a:ln w="4491" cap="flat">
              <a:noFill/>
              <a:prstDash val="solid"/>
              <a:miter/>
            </a:ln>
          </p:spPr>
          <p:txBody>
            <a:bodyPr rtlCol="0" anchor="ctr"/>
            <a:lstStyle/>
            <a:p>
              <a:pPr algn="r" rtl="1"/>
              <a:endParaRPr lang="en-US">
                <a:cs typeface="B Nazanin" panose="00000700000000000000" pitchFamily="2" charset="-78"/>
              </a:endParaRPr>
            </a:p>
          </p:txBody>
        </p:sp>
        <p:sp>
          <p:nvSpPr>
            <p:cNvPr id="8" name="Freeform: Shape 7">
              <a:extLst>
                <a:ext uri="{FF2B5EF4-FFF2-40B4-BE49-F238E27FC236}">
                  <a16:creationId xmlns:a16="http://schemas.microsoft.com/office/drawing/2014/main" id="{AE7DC7D4-9F5C-4CD9-B053-AE6917E6C52A}"/>
                </a:ext>
              </a:extLst>
            </p:cNvPr>
            <p:cNvSpPr/>
            <p:nvPr/>
          </p:nvSpPr>
          <p:spPr>
            <a:xfrm>
              <a:off x="2984297" y="3783650"/>
              <a:ext cx="1602508" cy="1129333"/>
            </a:xfrm>
            <a:custGeom>
              <a:avLst/>
              <a:gdLst>
                <a:gd name="connsiteX0" fmla="*/ 0 w 1061260"/>
                <a:gd name="connsiteY0" fmla="*/ 0 h 747900"/>
                <a:gd name="connsiteX1" fmla="*/ 544050 w 1061260"/>
                <a:gd name="connsiteY1" fmla="*/ 277200 h 747900"/>
                <a:gd name="connsiteX2" fmla="*/ 548550 w 1061260"/>
                <a:gd name="connsiteY2" fmla="*/ 278100 h 747900"/>
                <a:gd name="connsiteX3" fmla="*/ 731700 w 1061260"/>
                <a:gd name="connsiteY3" fmla="*/ 239850 h 747900"/>
                <a:gd name="connsiteX4" fmla="*/ 760500 w 1061260"/>
                <a:gd name="connsiteY4" fmla="*/ 239850 h 747900"/>
                <a:gd name="connsiteX5" fmla="*/ 747900 w 1061260"/>
                <a:gd name="connsiteY5" fmla="*/ 265950 h 747900"/>
                <a:gd name="connsiteX6" fmla="*/ 676800 w 1061260"/>
                <a:gd name="connsiteY6" fmla="*/ 324900 h 747900"/>
                <a:gd name="connsiteX7" fmla="*/ 652950 w 1061260"/>
                <a:gd name="connsiteY7" fmla="*/ 359550 h 747900"/>
                <a:gd name="connsiteX8" fmla="*/ 695250 w 1061260"/>
                <a:gd name="connsiteY8" fmla="*/ 370350 h 747900"/>
                <a:gd name="connsiteX9" fmla="*/ 823050 w 1061260"/>
                <a:gd name="connsiteY9" fmla="*/ 361800 h 747900"/>
                <a:gd name="connsiteX10" fmla="*/ 948600 w 1061260"/>
                <a:gd name="connsiteY10" fmla="*/ 400050 h 747900"/>
                <a:gd name="connsiteX11" fmla="*/ 972000 w 1061260"/>
                <a:gd name="connsiteY11" fmla="*/ 433350 h 747900"/>
                <a:gd name="connsiteX12" fmla="*/ 933750 w 1061260"/>
                <a:gd name="connsiteY12" fmla="*/ 433350 h 747900"/>
                <a:gd name="connsiteX13" fmla="*/ 779850 w 1061260"/>
                <a:gd name="connsiteY13" fmla="*/ 406350 h 747900"/>
                <a:gd name="connsiteX14" fmla="*/ 718200 w 1061260"/>
                <a:gd name="connsiteY14" fmla="*/ 426150 h 747900"/>
                <a:gd name="connsiteX15" fmla="*/ 793800 w 1061260"/>
                <a:gd name="connsiteY15" fmla="*/ 427500 h 747900"/>
                <a:gd name="connsiteX16" fmla="*/ 881100 w 1061260"/>
                <a:gd name="connsiteY16" fmla="*/ 429300 h 747900"/>
                <a:gd name="connsiteX17" fmla="*/ 905850 w 1061260"/>
                <a:gd name="connsiteY17" fmla="*/ 444150 h 747900"/>
                <a:gd name="connsiteX18" fmla="*/ 882000 w 1061260"/>
                <a:gd name="connsiteY18" fmla="*/ 459450 h 747900"/>
                <a:gd name="connsiteX19" fmla="*/ 760950 w 1061260"/>
                <a:gd name="connsiteY19" fmla="*/ 475200 h 747900"/>
                <a:gd name="connsiteX20" fmla="*/ 954000 w 1061260"/>
                <a:gd name="connsiteY20" fmla="*/ 556650 h 747900"/>
                <a:gd name="connsiteX21" fmla="*/ 1057050 w 1061260"/>
                <a:gd name="connsiteY21" fmla="*/ 663750 h 747900"/>
                <a:gd name="connsiteX22" fmla="*/ 1057950 w 1061260"/>
                <a:gd name="connsiteY22" fmla="*/ 691650 h 747900"/>
                <a:gd name="connsiteX23" fmla="*/ 1053900 w 1061260"/>
                <a:gd name="connsiteY23" fmla="*/ 747900 h 747900"/>
                <a:gd name="connsiteX24" fmla="*/ 992250 w 1061260"/>
                <a:gd name="connsiteY24" fmla="*/ 630450 h 747900"/>
                <a:gd name="connsiteX25" fmla="*/ 830250 w 1061260"/>
                <a:gd name="connsiteY25" fmla="*/ 516150 h 747900"/>
                <a:gd name="connsiteX26" fmla="*/ 744750 w 1061260"/>
                <a:gd name="connsiteY26" fmla="*/ 502200 h 747900"/>
                <a:gd name="connsiteX27" fmla="*/ 711450 w 1061260"/>
                <a:gd name="connsiteY27" fmla="*/ 536850 h 747900"/>
                <a:gd name="connsiteX28" fmla="*/ 682650 w 1061260"/>
                <a:gd name="connsiteY28" fmla="*/ 559800 h 747900"/>
                <a:gd name="connsiteX29" fmla="*/ 565200 w 1061260"/>
                <a:gd name="connsiteY29" fmla="*/ 587700 h 747900"/>
                <a:gd name="connsiteX30" fmla="*/ 522900 w 1061260"/>
                <a:gd name="connsiteY30" fmla="*/ 596250 h 747900"/>
                <a:gd name="connsiteX31" fmla="*/ 439650 w 1061260"/>
                <a:gd name="connsiteY31" fmla="*/ 402750 h 747900"/>
                <a:gd name="connsiteX32" fmla="*/ 426600 w 1061260"/>
                <a:gd name="connsiteY32" fmla="*/ 405000 h 747900"/>
                <a:gd name="connsiteX33" fmla="*/ 417600 w 1061260"/>
                <a:gd name="connsiteY33" fmla="*/ 420750 h 747900"/>
                <a:gd name="connsiteX34" fmla="*/ 415350 w 1061260"/>
                <a:gd name="connsiteY34" fmla="*/ 502650 h 747900"/>
                <a:gd name="connsiteX35" fmla="*/ 435600 w 1061260"/>
                <a:gd name="connsiteY35" fmla="*/ 628200 h 747900"/>
                <a:gd name="connsiteX36" fmla="*/ 166500 w 1061260"/>
                <a:gd name="connsiteY36" fmla="*/ 734850 h 747900"/>
                <a:gd name="connsiteX37" fmla="*/ 104400 w 1061260"/>
                <a:gd name="connsiteY37" fmla="*/ 468900 h 747900"/>
                <a:gd name="connsiteX38" fmla="*/ 0 w 1061260"/>
                <a:gd name="connsiteY38" fmla="*/ 0 h 747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61260" h="747900">
                  <a:moveTo>
                    <a:pt x="0" y="0"/>
                  </a:moveTo>
                  <a:cubicBezTo>
                    <a:pt x="16200" y="11700"/>
                    <a:pt x="542700" y="278550"/>
                    <a:pt x="544050" y="277200"/>
                  </a:cubicBezTo>
                  <a:cubicBezTo>
                    <a:pt x="545850" y="276750"/>
                    <a:pt x="547200" y="276750"/>
                    <a:pt x="548550" y="278100"/>
                  </a:cubicBezTo>
                  <a:cubicBezTo>
                    <a:pt x="570600" y="278550"/>
                    <a:pt x="692550" y="253800"/>
                    <a:pt x="731700" y="239850"/>
                  </a:cubicBezTo>
                  <a:cubicBezTo>
                    <a:pt x="741150" y="236700"/>
                    <a:pt x="753750" y="228600"/>
                    <a:pt x="760500" y="239850"/>
                  </a:cubicBezTo>
                  <a:cubicBezTo>
                    <a:pt x="766800" y="250650"/>
                    <a:pt x="754650" y="258750"/>
                    <a:pt x="747900" y="265950"/>
                  </a:cubicBezTo>
                  <a:cubicBezTo>
                    <a:pt x="726300" y="288000"/>
                    <a:pt x="699750" y="303750"/>
                    <a:pt x="676800" y="324900"/>
                  </a:cubicBezTo>
                  <a:cubicBezTo>
                    <a:pt x="666450" y="334350"/>
                    <a:pt x="647100" y="343800"/>
                    <a:pt x="652950" y="359550"/>
                  </a:cubicBezTo>
                  <a:cubicBezTo>
                    <a:pt x="659250" y="377550"/>
                    <a:pt x="680400" y="371700"/>
                    <a:pt x="695250" y="370350"/>
                  </a:cubicBezTo>
                  <a:cubicBezTo>
                    <a:pt x="737550" y="366750"/>
                    <a:pt x="779850" y="359550"/>
                    <a:pt x="823050" y="361800"/>
                  </a:cubicBezTo>
                  <a:cubicBezTo>
                    <a:pt x="868500" y="364050"/>
                    <a:pt x="910350" y="376200"/>
                    <a:pt x="948600" y="400050"/>
                  </a:cubicBezTo>
                  <a:cubicBezTo>
                    <a:pt x="960750" y="407700"/>
                    <a:pt x="979650" y="418050"/>
                    <a:pt x="972000" y="433350"/>
                  </a:cubicBezTo>
                  <a:cubicBezTo>
                    <a:pt x="964350" y="449100"/>
                    <a:pt x="946350" y="437400"/>
                    <a:pt x="933750" y="433350"/>
                  </a:cubicBezTo>
                  <a:cubicBezTo>
                    <a:pt x="883800" y="416700"/>
                    <a:pt x="832950" y="403200"/>
                    <a:pt x="779850" y="406350"/>
                  </a:cubicBezTo>
                  <a:cubicBezTo>
                    <a:pt x="757800" y="407700"/>
                    <a:pt x="737100" y="411300"/>
                    <a:pt x="718200" y="426150"/>
                  </a:cubicBezTo>
                  <a:cubicBezTo>
                    <a:pt x="743400" y="430200"/>
                    <a:pt x="768600" y="431100"/>
                    <a:pt x="793800" y="427500"/>
                  </a:cubicBezTo>
                  <a:cubicBezTo>
                    <a:pt x="823050" y="423450"/>
                    <a:pt x="852300" y="423450"/>
                    <a:pt x="881100" y="429300"/>
                  </a:cubicBezTo>
                  <a:cubicBezTo>
                    <a:pt x="891000" y="431100"/>
                    <a:pt x="905400" y="431550"/>
                    <a:pt x="905850" y="444150"/>
                  </a:cubicBezTo>
                  <a:cubicBezTo>
                    <a:pt x="906300" y="457650"/>
                    <a:pt x="891900" y="457650"/>
                    <a:pt x="882000" y="459450"/>
                  </a:cubicBezTo>
                  <a:cubicBezTo>
                    <a:pt x="843300" y="467100"/>
                    <a:pt x="803700" y="468450"/>
                    <a:pt x="760950" y="475200"/>
                  </a:cubicBezTo>
                  <a:cubicBezTo>
                    <a:pt x="830700" y="495900"/>
                    <a:pt x="893700" y="522900"/>
                    <a:pt x="954000" y="556650"/>
                  </a:cubicBezTo>
                  <a:cubicBezTo>
                    <a:pt x="997650" y="580950"/>
                    <a:pt x="1042200" y="612900"/>
                    <a:pt x="1057050" y="663750"/>
                  </a:cubicBezTo>
                  <a:cubicBezTo>
                    <a:pt x="1057950" y="673200"/>
                    <a:pt x="1063350" y="682200"/>
                    <a:pt x="1057950" y="691650"/>
                  </a:cubicBezTo>
                  <a:cubicBezTo>
                    <a:pt x="1053900" y="709650"/>
                    <a:pt x="1070100" y="729000"/>
                    <a:pt x="1053900" y="747900"/>
                  </a:cubicBezTo>
                  <a:cubicBezTo>
                    <a:pt x="1034100" y="707400"/>
                    <a:pt x="1014750" y="668250"/>
                    <a:pt x="992250" y="630450"/>
                  </a:cubicBezTo>
                  <a:cubicBezTo>
                    <a:pt x="954900" y="567900"/>
                    <a:pt x="898200" y="534600"/>
                    <a:pt x="830250" y="516150"/>
                  </a:cubicBezTo>
                  <a:cubicBezTo>
                    <a:pt x="802350" y="508500"/>
                    <a:pt x="774450" y="500400"/>
                    <a:pt x="744750" y="502200"/>
                  </a:cubicBezTo>
                  <a:cubicBezTo>
                    <a:pt x="716400" y="504000"/>
                    <a:pt x="711900" y="508950"/>
                    <a:pt x="711450" y="536850"/>
                  </a:cubicBezTo>
                  <a:cubicBezTo>
                    <a:pt x="711000" y="555300"/>
                    <a:pt x="694800" y="557100"/>
                    <a:pt x="682650" y="559800"/>
                  </a:cubicBezTo>
                  <a:cubicBezTo>
                    <a:pt x="643500" y="568800"/>
                    <a:pt x="604350" y="576900"/>
                    <a:pt x="565200" y="587700"/>
                  </a:cubicBezTo>
                  <a:cubicBezTo>
                    <a:pt x="551250" y="591300"/>
                    <a:pt x="537750" y="598950"/>
                    <a:pt x="522900" y="596250"/>
                  </a:cubicBezTo>
                  <a:cubicBezTo>
                    <a:pt x="517950" y="585000"/>
                    <a:pt x="468450" y="454050"/>
                    <a:pt x="439650" y="402750"/>
                  </a:cubicBezTo>
                  <a:cubicBezTo>
                    <a:pt x="433800" y="395550"/>
                    <a:pt x="429300" y="394650"/>
                    <a:pt x="426600" y="405000"/>
                  </a:cubicBezTo>
                  <a:cubicBezTo>
                    <a:pt x="425250" y="411300"/>
                    <a:pt x="421650" y="416250"/>
                    <a:pt x="417600" y="420750"/>
                  </a:cubicBezTo>
                  <a:cubicBezTo>
                    <a:pt x="407700" y="447750"/>
                    <a:pt x="411750" y="475200"/>
                    <a:pt x="415350" y="502650"/>
                  </a:cubicBezTo>
                  <a:cubicBezTo>
                    <a:pt x="418500" y="516600"/>
                    <a:pt x="439200" y="622800"/>
                    <a:pt x="435600" y="628200"/>
                  </a:cubicBezTo>
                  <a:cubicBezTo>
                    <a:pt x="414000" y="644850"/>
                    <a:pt x="184950" y="728100"/>
                    <a:pt x="166500" y="734850"/>
                  </a:cubicBezTo>
                  <a:cubicBezTo>
                    <a:pt x="160200" y="705600"/>
                    <a:pt x="120600" y="541350"/>
                    <a:pt x="104400" y="468900"/>
                  </a:cubicBezTo>
                  <a:cubicBezTo>
                    <a:pt x="67500" y="314550"/>
                    <a:pt x="40500" y="153900"/>
                    <a:pt x="0" y="0"/>
                  </a:cubicBezTo>
                  <a:close/>
                </a:path>
              </a:pathLst>
            </a:custGeom>
            <a:solidFill>
              <a:schemeClr val="bg1">
                <a:lumMod val="85000"/>
              </a:schemeClr>
            </a:solidFill>
            <a:ln w="4491" cap="flat">
              <a:noFill/>
              <a:prstDash val="solid"/>
              <a:miter/>
            </a:ln>
          </p:spPr>
          <p:txBody>
            <a:bodyPr rtlCol="0" anchor="ctr"/>
            <a:lstStyle/>
            <a:p>
              <a:pPr algn="r" rtl="1"/>
              <a:endParaRPr lang="en-US" dirty="0">
                <a:cs typeface="B Nazanin" panose="00000700000000000000" pitchFamily="2" charset="-78"/>
              </a:endParaRPr>
            </a:p>
          </p:txBody>
        </p:sp>
        <p:grpSp>
          <p:nvGrpSpPr>
            <p:cNvPr id="10" name="Graphic 2">
              <a:extLst>
                <a:ext uri="{FF2B5EF4-FFF2-40B4-BE49-F238E27FC236}">
                  <a16:creationId xmlns:a16="http://schemas.microsoft.com/office/drawing/2014/main" id="{C2E288AE-3AD2-4CAB-B8EA-ECC8BFA17942}"/>
                </a:ext>
              </a:extLst>
            </p:cNvPr>
            <p:cNvGrpSpPr/>
            <p:nvPr/>
          </p:nvGrpSpPr>
          <p:grpSpPr>
            <a:xfrm>
              <a:off x="1036367" y="801939"/>
              <a:ext cx="3078709" cy="3927937"/>
              <a:chOff x="554148" y="170374"/>
              <a:chExt cx="2038873" cy="2601273"/>
            </a:xfrm>
            <a:solidFill>
              <a:srgbClr val="BE7E56"/>
            </a:solidFill>
          </p:grpSpPr>
          <p:sp>
            <p:nvSpPr>
              <p:cNvPr id="30" name="Freeform: Shape 29">
                <a:extLst>
                  <a:ext uri="{FF2B5EF4-FFF2-40B4-BE49-F238E27FC236}">
                    <a16:creationId xmlns:a16="http://schemas.microsoft.com/office/drawing/2014/main" id="{509F6C32-141D-4772-A437-78142F115465}"/>
                  </a:ext>
                </a:extLst>
              </p:cNvPr>
              <p:cNvSpPr/>
              <p:nvPr/>
            </p:nvSpPr>
            <p:spPr>
              <a:xfrm>
                <a:off x="554148" y="170374"/>
                <a:ext cx="2038873" cy="2601273"/>
              </a:xfrm>
              <a:custGeom>
                <a:avLst/>
                <a:gdLst>
                  <a:gd name="connsiteX0" fmla="*/ 2037914 w 2038873"/>
                  <a:gd name="connsiteY0" fmla="*/ 2055187 h 2601273"/>
                  <a:gd name="connsiteX1" fmla="*/ 1980765 w 2038873"/>
                  <a:gd name="connsiteY1" fmla="*/ 2055637 h 2601273"/>
                  <a:gd name="connsiteX2" fmla="*/ 1883114 w 2038873"/>
                  <a:gd name="connsiteY2" fmla="*/ 2121787 h 2601273"/>
                  <a:gd name="connsiteX3" fmla="*/ 1848465 w 2038873"/>
                  <a:gd name="connsiteY3" fmla="*/ 2125837 h 2601273"/>
                  <a:gd name="connsiteX4" fmla="*/ 1825965 w 2038873"/>
                  <a:gd name="connsiteY4" fmla="*/ 2101537 h 2601273"/>
                  <a:gd name="connsiteX5" fmla="*/ 1842614 w 2038873"/>
                  <a:gd name="connsiteY5" fmla="*/ 2077237 h 2601273"/>
                  <a:gd name="connsiteX6" fmla="*/ 1871414 w 2038873"/>
                  <a:gd name="connsiteY6" fmla="*/ 2066887 h 2601273"/>
                  <a:gd name="connsiteX7" fmla="*/ 1942515 w 2038873"/>
                  <a:gd name="connsiteY7" fmla="*/ 2013337 h 2601273"/>
                  <a:gd name="connsiteX8" fmla="*/ 1964114 w 2038873"/>
                  <a:gd name="connsiteY8" fmla="*/ 1931437 h 2601273"/>
                  <a:gd name="connsiteX9" fmla="*/ 1937565 w 2038873"/>
                  <a:gd name="connsiteY9" fmla="*/ 1947187 h 2601273"/>
                  <a:gd name="connsiteX10" fmla="*/ 1690965 w 2038873"/>
                  <a:gd name="connsiteY10" fmla="*/ 1797787 h 2601273"/>
                  <a:gd name="connsiteX11" fmla="*/ 1718864 w 2038873"/>
                  <a:gd name="connsiteY11" fmla="*/ 1669087 h 2601273"/>
                  <a:gd name="connsiteX12" fmla="*/ 1802114 w 2038873"/>
                  <a:gd name="connsiteY12" fmla="*/ 1569637 h 2601273"/>
                  <a:gd name="connsiteX13" fmla="*/ 1763864 w 2038873"/>
                  <a:gd name="connsiteY13" fmla="*/ 1367587 h 2601273"/>
                  <a:gd name="connsiteX14" fmla="*/ 1674315 w 2038873"/>
                  <a:gd name="connsiteY14" fmla="*/ 1292437 h 2601273"/>
                  <a:gd name="connsiteX15" fmla="*/ 1640565 w 2038873"/>
                  <a:gd name="connsiteY15" fmla="*/ 1246987 h 2601273"/>
                  <a:gd name="connsiteX16" fmla="*/ 1681965 w 2038873"/>
                  <a:gd name="connsiteY16" fmla="*/ 1212787 h 2601273"/>
                  <a:gd name="connsiteX17" fmla="*/ 1726065 w 2038873"/>
                  <a:gd name="connsiteY17" fmla="*/ 1141687 h 2601273"/>
                  <a:gd name="connsiteX18" fmla="*/ 1702664 w 2038873"/>
                  <a:gd name="connsiteY18" fmla="*/ 1018837 h 2601273"/>
                  <a:gd name="connsiteX19" fmla="*/ 1625715 w 2038873"/>
                  <a:gd name="connsiteY19" fmla="*/ 914887 h 2601273"/>
                  <a:gd name="connsiteX20" fmla="*/ 1587465 w 2038873"/>
                  <a:gd name="connsiteY20" fmla="*/ 794737 h 2601273"/>
                  <a:gd name="connsiteX21" fmla="*/ 1526265 w 2038873"/>
                  <a:gd name="connsiteY21" fmla="*/ 635887 h 2601273"/>
                  <a:gd name="connsiteX22" fmla="*/ 1431765 w 2038873"/>
                  <a:gd name="connsiteY22" fmla="*/ 488737 h 2601273"/>
                  <a:gd name="connsiteX23" fmla="*/ 1308015 w 2038873"/>
                  <a:gd name="connsiteY23" fmla="*/ 363187 h 2601273"/>
                  <a:gd name="connsiteX24" fmla="*/ 1096965 w 2038873"/>
                  <a:gd name="connsiteY24" fmla="*/ 86437 h 2601273"/>
                  <a:gd name="connsiteX25" fmla="*/ 778364 w 2038873"/>
                  <a:gd name="connsiteY25" fmla="*/ 1387 h 2601273"/>
                  <a:gd name="connsiteX26" fmla="*/ 789614 w 2038873"/>
                  <a:gd name="connsiteY26" fmla="*/ 1837 h 2601273"/>
                  <a:gd name="connsiteX27" fmla="*/ 678914 w 2038873"/>
                  <a:gd name="connsiteY27" fmla="*/ 25687 h 2601273"/>
                  <a:gd name="connsiteX28" fmla="*/ 566864 w 2038873"/>
                  <a:gd name="connsiteY28" fmla="*/ 30187 h 2601273"/>
                  <a:gd name="connsiteX29" fmla="*/ 497114 w 2038873"/>
                  <a:gd name="connsiteY29" fmla="*/ 87787 h 2601273"/>
                  <a:gd name="connsiteX30" fmla="*/ 417464 w 2038873"/>
                  <a:gd name="connsiteY30" fmla="*/ 194887 h 2601273"/>
                  <a:gd name="connsiteX31" fmla="*/ 331514 w 2038873"/>
                  <a:gd name="connsiteY31" fmla="*/ 328087 h 2601273"/>
                  <a:gd name="connsiteX32" fmla="*/ 214964 w 2038873"/>
                  <a:gd name="connsiteY32" fmla="*/ 622387 h 2601273"/>
                  <a:gd name="connsiteX33" fmla="*/ 234764 w 2038873"/>
                  <a:gd name="connsiteY33" fmla="*/ 942337 h 2601273"/>
                  <a:gd name="connsiteX34" fmla="*/ 250964 w 2038873"/>
                  <a:gd name="connsiteY34" fmla="*/ 1066537 h 2601273"/>
                  <a:gd name="connsiteX35" fmla="*/ 192464 w 2038873"/>
                  <a:gd name="connsiteY35" fmla="*/ 1266337 h 2601273"/>
                  <a:gd name="connsiteX36" fmla="*/ 189764 w 2038873"/>
                  <a:gd name="connsiteY36" fmla="*/ 1498987 h 2601273"/>
                  <a:gd name="connsiteX37" fmla="*/ 143864 w 2038873"/>
                  <a:gd name="connsiteY37" fmla="*/ 1606987 h 2601273"/>
                  <a:gd name="connsiteX38" fmla="*/ 67814 w 2038873"/>
                  <a:gd name="connsiteY38" fmla="*/ 1699237 h 2601273"/>
                  <a:gd name="connsiteX39" fmla="*/ 63314 w 2038873"/>
                  <a:gd name="connsiteY39" fmla="*/ 1933687 h 2601273"/>
                  <a:gd name="connsiteX40" fmla="*/ 14714 w 2038873"/>
                  <a:gd name="connsiteY40" fmla="*/ 2010187 h 2601273"/>
                  <a:gd name="connsiteX41" fmla="*/ 91214 w 2038873"/>
                  <a:gd name="connsiteY41" fmla="*/ 2329687 h 2601273"/>
                  <a:gd name="connsiteX42" fmla="*/ 77714 w 2038873"/>
                  <a:gd name="connsiteY42" fmla="*/ 2377837 h 2601273"/>
                  <a:gd name="connsiteX43" fmla="*/ 46214 w 2038873"/>
                  <a:gd name="connsiteY43" fmla="*/ 2423737 h 2601273"/>
                  <a:gd name="connsiteX44" fmla="*/ 116864 w 2038873"/>
                  <a:gd name="connsiteY44" fmla="*/ 2422387 h 2601273"/>
                  <a:gd name="connsiteX45" fmla="*/ 177164 w 2038873"/>
                  <a:gd name="connsiteY45" fmla="*/ 2358037 h 2601273"/>
                  <a:gd name="connsiteX46" fmla="*/ 183914 w 2038873"/>
                  <a:gd name="connsiteY46" fmla="*/ 2263987 h 2601273"/>
                  <a:gd name="connsiteX47" fmla="*/ 166364 w 2038873"/>
                  <a:gd name="connsiteY47" fmla="*/ 2087137 h 2601273"/>
                  <a:gd name="connsiteX48" fmla="*/ 241964 w 2038873"/>
                  <a:gd name="connsiteY48" fmla="*/ 2082637 h 2601273"/>
                  <a:gd name="connsiteX49" fmla="*/ 286964 w 2038873"/>
                  <a:gd name="connsiteY49" fmla="*/ 2149687 h 2601273"/>
                  <a:gd name="connsiteX50" fmla="*/ 406214 w 2038873"/>
                  <a:gd name="connsiteY50" fmla="*/ 2377387 h 2601273"/>
                  <a:gd name="connsiteX51" fmla="*/ 408014 w 2038873"/>
                  <a:gd name="connsiteY51" fmla="*/ 2499787 h 2601273"/>
                  <a:gd name="connsiteX52" fmla="*/ 378764 w 2038873"/>
                  <a:gd name="connsiteY52" fmla="*/ 2558737 h 2601273"/>
                  <a:gd name="connsiteX53" fmla="*/ 377864 w 2038873"/>
                  <a:gd name="connsiteY53" fmla="*/ 2601037 h 2601273"/>
                  <a:gd name="connsiteX54" fmla="*/ 397664 w 2038873"/>
                  <a:gd name="connsiteY54" fmla="*/ 2597887 h 2601273"/>
                  <a:gd name="connsiteX55" fmla="*/ 522314 w 2038873"/>
                  <a:gd name="connsiteY55" fmla="*/ 2533087 h 2601273"/>
                  <a:gd name="connsiteX56" fmla="*/ 535364 w 2038873"/>
                  <a:gd name="connsiteY56" fmla="*/ 2264887 h 2601273"/>
                  <a:gd name="connsiteX57" fmla="*/ 478664 w 2038873"/>
                  <a:gd name="connsiteY57" fmla="*/ 2108287 h 2601273"/>
                  <a:gd name="connsiteX58" fmla="*/ 516014 w 2038873"/>
                  <a:gd name="connsiteY58" fmla="*/ 2028187 h 2601273"/>
                  <a:gd name="connsiteX59" fmla="*/ 575864 w 2038873"/>
                  <a:gd name="connsiteY59" fmla="*/ 2098837 h 2601273"/>
                  <a:gd name="connsiteX60" fmla="*/ 668564 w 2038873"/>
                  <a:gd name="connsiteY60" fmla="*/ 2166337 h 2601273"/>
                  <a:gd name="connsiteX61" fmla="*/ 720764 w 2038873"/>
                  <a:gd name="connsiteY61" fmla="*/ 2190187 h 2601273"/>
                  <a:gd name="connsiteX62" fmla="*/ 727064 w 2038873"/>
                  <a:gd name="connsiteY62" fmla="*/ 2173087 h 2601273"/>
                  <a:gd name="connsiteX63" fmla="*/ 652814 w 2038873"/>
                  <a:gd name="connsiteY63" fmla="*/ 2060137 h 2601273"/>
                  <a:gd name="connsiteX64" fmla="*/ 615014 w 2038873"/>
                  <a:gd name="connsiteY64" fmla="*/ 1882387 h 2601273"/>
                  <a:gd name="connsiteX65" fmla="*/ 655964 w 2038873"/>
                  <a:gd name="connsiteY65" fmla="*/ 1695187 h 2601273"/>
                  <a:gd name="connsiteX66" fmla="*/ 704564 w 2038873"/>
                  <a:gd name="connsiteY66" fmla="*/ 1610587 h 2601273"/>
                  <a:gd name="connsiteX67" fmla="*/ 731564 w 2038873"/>
                  <a:gd name="connsiteY67" fmla="*/ 1528237 h 2601273"/>
                  <a:gd name="connsiteX68" fmla="*/ 1146465 w 2038873"/>
                  <a:gd name="connsiteY68" fmla="*/ 1707787 h 2601273"/>
                  <a:gd name="connsiteX69" fmla="*/ 1217565 w 2038873"/>
                  <a:gd name="connsiteY69" fmla="*/ 1829737 h 2601273"/>
                  <a:gd name="connsiteX70" fmla="*/ 1298565 w 2038873"/>
                  <a:gd name="connsiteY70" fmla="*/ 1988587 h 2601273"/>
                  <a:gd name="connsiteX71" fmla="*/ 1486664 w 2038873"/>
                  <a:gd name="connsiteY71" fmla="*/ 2448937 h 2601273"/>
                  <a:gd name="connsiteX72" fmla="*/ 1489364 w 2038873"/>
                  <a:gd name="connsiteY72" fmla="*/ 2553787 h 2601273"/>
                  <a:gd name="connsiteX73" fmla="*/ 1581614 w 2038873"/>
                  <a:gd name="connsiteY73" fmla="*/ 2449387 h 2601273"/>
                  <a:gd name="connsiteX74" fmla="*/ 1516815 w 2038873"/>
                  <a:gd name="connsiteY74" fmla="*/ 2154187 h 2601273"/>
                  <a:gd name="connsiteX75" fmla="*/ 1565864 w 2038873"/>
                  <a:gd name="connsiteY75" fmla="*/ 2184337 h 2601273"/>
                  <a:gd name="connsiteX76" fmla="*/ 1863765 w 2038873"/>
                  <a:gd name="connsiteY76" fmla="*/ 2246437 h 2601273"/>
                  <a:gd name="connsiteX77" fmla="*/ 2037914 w 2038873"/>
                  <a:gd name="connsiteY77" fmla="*/ 2055187 h 2601273"/>
                  <a:gd name="connsiteX78" fmla="*/ 209114 w 2038873"/>
                  <a:gd name="connsiteY78" fmla="*/ 823987 h 2601273"/>
                  <a:gd name="connsiteX79" fmla="*/ 209114 w 2038873"/>
                  <a:gd name="connsiteY79" fmla="*/ 823987 h 2601273"/>
                  <a:gd name="connsiteX80" fmla="*/ 209114 w 2038873"/>
                  <a:gd name="connsiteY80" fmla="*/ 823987 h 2601273"/>
                  <a:gd name="connsiteX81" fmla="*/ 209114 w 2038873"/>
                  <a:gd name="connsiteY81" fmla="*/ 823987 h 2601273"/>
                  <a:gd name="connsiteX82" fmla="*/ 209114 w 2038873"/>
                  <a:gd name="connsiteY82" fmla="*/ 823987 h 2601273"/>
                  <a:gd name="connsiteX83" fmla="*/ 209114 w 2038873"/>
                  <a:gd name="connsiteY83" fmla="*/ 823987 h 2601273"/>
                  <a:gd name="connsiteX84" fmla="*/ 846314 w 2038873"/>
                  <a:gd name="connsiteY84" fmla="*/ 1749187 h 2601273"/>
                  <a:gd name="connsiteX85" fmla="*/ 844964 w 2038873"/>
                  <a:gd name="connsiteY85" fmla="*/ 1725337 h 2601273"/>
                  <a:gd name="connsiteX86" fmla="*/ 844514 w 2038873"/>
                  <a:gd name="connsiteY86" fmla="*/ 1724437 h 2601273"/>
                  <a:gd name="connsiteX87" fmla="*/ 846764 w 2038873"/>
                  <a:gd name="connsiteY87" fmla="*/ 1727137 h 2601273"/>
                  <a:gd name="connsiteX88" fmla="*/ 846314 w 2038873"/>
                  <a:gd name="connsiteY88" fmla="*/ 1749187 h 2601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2038873" h="2601273">
                    <a:moveTo>
                      <a:pt x="2037914" y="2055187"/>
                    </a:moveTo>
                    <a:cubicBezTo>
                      <a:pt x="2032965" y="2008837"/>
                      <a:pt x="1997414" y="2036737"/>
                      <a:pt x="1980765" y="2055637"/>
                    </a:cubicBezTo>
                    <a:cubicBezTo>
                      <a:pt x="1954664" y="2085787"/>
                      <a:pt x="1920914" y="2108737"/>
                      <a:pt x="1883114" y="2121787"/>
                    </a:cubicBezTo>
                    <a:cubicBezTo>
                      <a:pt x="1871864" y="2125387"/>
                      <a:pt x="1859715" y="2128537"/>
                      <a:pt x="1848465" y="2125837"/>
                    </a:cubicBezTo>
                    <a:cubicBezTo>
                      <a:pt x="1836765" y="2123137"/>
                      <a:pt x="1826414" y="2113237"/>
                      <a:pt x="1825965" y="2101537"/>
                    </a:cubicBezTo>
                    <a:cubicBezTo>
                      <a:pt x="1825965" y="2091187"/>
                      <a:pt x="1833614" y="2082187"/>
                      <a:pt x="1842614" y="2077237"/>
                    </a:cubicBezTo>
                    <a:cubicBezTo>
                      <a:pt x="1851614" y="2072287"/>
                      <a:pt x="1861965" y="2070037"/>
                      <a:pt x="1871414" y="2066887"/>
                    </a:cubicBezTo>
                    <a:cubicBezTo>
                      <a:pt x="1900215" y="2057887"/>
                      <a:pt x="1925414" y="2038087"/>
                      <a:pt x="1942515" y="2013337"/>
                    </a:cubicBezTo>
                    <a:cubicBezTo>
                      <a:pt x="1950614" y="2001637"/>
                      <a:pt x="1982565" y="1941787"/>
                      <a:pt x="1964114" y="1931437"/>
                    </a:cubicBezTo>
                    <a:cubicBezTo>
                      <a:pt x="1952864" y="1925137"/>
                      <a:pt x="1944315" y="1939087"/>
                      <a:pt x="1937565" y="1947187"/>
                    </a:cubicBezTo>
                    <a:cubicBezTo>
                      <a:pt x="1836765" y="2064187"/>
                      <a:pt x="1699965" y="1899487"/>
                      <a:pt x="1690965" y="1797787"/>
                    </a:cubicBezTo>
                    <a:cubicBezTo>
                      <a:pt x="1686914" y="1753237"/>
                      <a:pt x="1697265" y="1708237"/>
                      <a:pt x="1718864" y="1669087"/>
                    </a:cubicBezTo>
                    <a:cubicBezTo>
                      <a:pt x="1740015" y="1630837"/>
                      <a:pt x="1785465" y="1607887"/>
                      <a:pt x="1802114" y="1569637"/>
                    </a:cubicBezTo>
                    <a:cubicBezTo>
                      <a:pt x="1830015" y="1503937"/>
                      <a:pt x="1811565" y="1418887"/>
                      <a:pt x="1763864" y="1367587"/>
                    </a:cubicBezTo>
                    <a:cubicBezTo>
                      <a:pt x="1737315" y="1338787"/>
                      <a:pt x="1702664" y="1318987"/>
                      <a:pt x="1674315" y="1292437"/>
                    </a:cubicBezTo>
                    <a:cubicBezTo>
                      <a:pt x="1664414" y="1282987"/>
                      <a:pt x="1639664" y="1262737"/>
                      <a:pt x="1640565" y="1246987"/>
                    </a:cubicBezTo>
                    <a:cubicBezTo>
                      <a:pt x="1641914" y="1228087"/>
                      <a:pt x="1668914" y="1222237"/>
                      <a:pt x="1681965" y="1212787"/>
                    </a:cubicBezTo>
                    <a:cubicBezTo>
                      <a:pt x="1704914" y="1195687"/>
                      <a:pt x="1720664" y="1169587"/>
                      <a:pt x="1726065" y="1141687"/>
                    </a:cubicBezTo>
                    <a:cubicBezTo>
                      <a:pt x="1734614" y="1099837"/>
                      <a:pt x="1722914" y="1056187"/>
                      <a:pt x="1702664" y="1018837"/>
                    </a:cubicBezTo>
                    <a:cubicBezTo>
                      <a:pt x="1681965" y="980587"/>
                      <a:pt x="1646414" y="951787"/>
                      <a:pt x="1625715" y="914887"/>
                    </a:cubicBezTo>
                    <a:cubicBezTo>
                      <a:pt x="1605465" y="878437"/>
                      <a:pt x="1598265" y="834337"/>
                      <a:pt x="1587465" y="794737"/>
                    </a:cubicBezTo>
                    <a:cubicBezTo>
                      <a:pt x="1572614" y="739837"/>
                      <a:pt x="1551914" y="686287"/>
                      <a:pt x="1526265" y="635887"/>
                    </a:cubicBezTo>
                    <a:cubicBezTo>
                      <a:pt x="1500164" y="583687"/>
                      <a:pt x="1468215" y="534637"/>
                      <a:pt x="1431765" y="488737"/>
                    </a:cubicBezTo>
                    <a:cubicBezTo>
                      <a:pt x="1394414" y="441937"/>
                      <a:pt x="1348515" y="406387"/>
                      <a:pt x="1308015" y="363187"/>
                    </a:cubicBezTo>
                    <a:cubicBezTo>
                      <a:pt x="1227914" y="277687"/>
                      <a:pt x="1191914" y="161587"/>
                      <a:pt x="1096965" y="86437"/>
                    </a:cubicBezTo>
                    <a:cubicBezTo>
                      <a:pt x="1009215" y="17137"/>
                      <a:pt x="887264" y="-6263"/>
                      <a:pt x="778364" y="1387"/>
                    </a:cubicBezTo>
                    <a:cubicBezTo>
                      <a:pt x="781964" y="1387"/>
                      <a:pt x="786014" y="1837"/>
                      <a:pt x="789614" y="1837"/>
                    </a:cubicBezTo>
                    <a:cubicBezTo>
                      <a:pt x="754514" y="37"/>
                      <a:pt x="714014" y="22087"/>
                      <a:pt x="678914" y="25687"/>
                    </a:cubicBezTo>
                    <a:cubicBezTo>
                      <a:pt x="641564" y="29737"/>
                      <a:pt x="603314" y="20287"/>
                      <a:pt x="566864" y="30187"/>
                    </a:cubicBezTo>
                    <a:cubicBezTo>
                      <a:pt x="534464" y="39187"/>
                      <a:pt x="517814" y="63487"/>
                      <a:pt x="497114" y="87787"/>
                    </a:cubicBezTo>
                    <a:cubicBezTo>
                      <a:pt x="468314" y="121987"/>
                      <a:pt x="441314" y="157087"/>
                      <a:pt x="417464" y="194887"/>
                    </a:cubicBezTo>
                    <a:cubicBezTo>
                      <a:pt x="389114" y="239437"/>
                      <a:pt x="360314" y="283987"/>
                      <a:pt x="331514" y="328087"/>
                    </a:cubicBezTo>
                    <a:cubicBezTo>
                      <a:pt x="273914" y="417187"/>
                      <a:pt x="232964" y="517537"/>
                      <a:pt x="214964" y="622387"/>
                    </a:cubicBezTo>
                    <a:cubicBezTo>
                      <a:pt x="195614" y="733537"/>
                      <a:pt x="213164" y="833437"/>
                      <a:pt x="234764" y="942337"/>
                    </a:cubicBezTo>
                    <a:cubicBezTo>
                      <a:pt x="242864" y="983287"/>
                      <a:pt x="250964" y="1024687"/>
                      <a:pt x="250964" y="1066537"/>
                    </a:cubicBezTo>
                    <a:cubicBezTo>
                      <a:pt x="250514" y="1141687"/>
                      <a:pt x="212714" y="1197487"/>
                      <a:pt x="192464" y="1266337"/>
                    </a:cubicBezTo>
                    <a:cubicBezTo>
                      <a:pt x="169514" y="1343287"/>
                      <a:pt x="164564" y="1422037"/>
                      <a:pt x="189764" y="1498987"/>
                    </a:cubicBezTo>
                    <a:cubicBezTo>
                      <a:pt x="197864" y="1523287"/>
                      <a:pt x="156464" y="1586737"/>
                      <a:pt x="143864" y="1606987"/>
                    </a:cubicBezTo>
                    <a:cubicBezTo>
                      <a:pt x="123614" y="1639837"/>
                      <a:pt x="84464" y="1666387"/>
                      <a:pt x="67814" y="1699237"/>
                    </a:cubicBezTo>
                    <a:cubicBezTo>
                      <a:pt x="30914" y="1771237"/>
                      <a:pt x="100214" y="1858087"/>
                      <a:pt x="63314" y="1933687"/>
                    </a:cubicBezTo>
                    <a:cubicBezTo>
                      <a:pt x="50264" y="1960687"/>
                      <a:pt x="29564" y="1983637"/>
                      <a:pt x="14714" y="2010187"/>
                    </a:cubicBezTo>
                    <a:cubicBezTo>
                      <a:pt x="-46486" y="2119087"/>
                      <a:pt x="103814" y="2215837"/>
                      <a:pt x="91214" y="2329687"/>
                    </a:cubicBezTo>
                    <a:cubicBezTo>
                      <a:pt x="89414" y="2346337"/>
                      <a:pt x="84914" y="2362987"/>
                      <a:pt x="77714" y="2377837"/>
                    </a:cubicBezTo>
                    <a:cubicBezTo>
                      <a:pt x="71864" y="2389987"/>
                      <a:pt x="46214" y="2411587"/>
                      <a:pt x="46214" y="2423737"/>
                    </a:cubicBezTo>
                    <a:cubicBezTo>
                      <a:pt x="46664" y="2454787"/>
                      <a:pt x="102464" y="2429587"/>
                      <a:pt x="116864" y="2422387"/>
                    </a:cubicBezTo>
                    <a:cubicBezTo>
                      <a:pt x="143414" y="2408887"/>
                      <a:pt x="165464" y="2385487"/>
                      <a:pt x="177164" y="2358037"/>
                    </a:cubicBezTo>
                    <a:cubicBezTo>
                      <a:pt x="189314" y="2328337"/>
                      <a:pt x="189764" y="2295487"/>
                      <a:pt x="183914" y="2263987"/>
                    </a:cubicBezTo>
                    <a:cubicBezTo>
                      <a:pt x="173564" y="2207737"/>
                      <a:pt x="129914" y="2142487"/>
                      <a:pt x="166364" y="2087137"/>
                    </a:cubicBezTo>
                    <a:cubicBezTo>
                      <a:pt x="187514" y="2055187"/>
                      <a:pt x="217214" y="2053387"/>
                      <a:pt x="241964" y="2082637"/>
                    </a:cubicBezTo>
                    <a:cubicBezTo>
                      <a:pt x="259514" y="2103337"/>
                      <a:pt x="272564" y="2126737"/>
                      <a:pt x="286964" y="2149687"/>
                    </a:cubicBezTo>
                    <a:cubicBezTo>
                      <a:pt x="332414" y="2221687"/>
                      <a:pt x="383714" y="2294137"/>
                      <a:pt x="406214" y="2377387"/>
                    </a:cubicBezTo>
                    <a:cubicBezTo>
                      <a:pt x="417014" y="2417437"/>
                      <a:pt x="419714" y="2459737"/>
                      <a:pt x="408014" y="2499787"/>
                    </a:cubicBezTo>
                    <a:cubicBezTo>
                      <a:pt x="401714" y="2520937"/>
                      <a:pt x="391364" y="2540737"/>
                      <a:pt x="378764" y="2558737"/>
                    </a:cubicBezTo>
                    <a:cubicBezTo>
                      <a:pt x="369314" y="2571787"/>
                      <a:pt x="346364" y="2597437"/>
                      <a:pt x="377864" y="2601037"/>
                    </a:cubicBezTo>
                    <a:cubicBezTo>
                      <a:pt x="384614" y="2601937"/>
                      <a:pt x="391364" y="2600137"/>
                      <a:pt x="397664" y="2597887"/>
                    </a:cubicBezTo>
                    <a:cubicBezTo>
                      <a:pt x="442664" y="2584387"/>
                      <a:pt x="485864" y="2562787"/>
                      <a:pt x="522314" y="2533087"/>
                    </a:cubicBezTo>
                    <a:cubicBezTo>
                      <a:pt x="605114" y="2466037"/>
                      <a:pt x="570914" y="2349037"/>
                      <a:pt x="535364" y="2264887"/>
                    </a:cubicBezTo>
                    <a:cubicBezTo>
                      <a:pt x="513764" y="2214037"/>
                      <a:pt x="489464" y="2163187"/>
                      <a:pt x="478664" y="2108287"/>
                    </a:cubicBezTo>
                    <a:cubicBezTo>
                      <a:pt x="474164" y="2085337"/>
                      <a:pt x="466514" y="1971487"/>
                      <a:pt x="516014" y="2028187"/>
                    </a:cubicBezTo>
                    <a:cubicBezTo>
                      <a:pt x="536264" y="2051587"/>
                      <a:pt x="552914" y="2077237"/>
                      <a:pt x="575864" y="2098837"/>
                    </a:cubicBezTo>
                    <a:cubicBezTo>
                      <a:pt x="603764" y="2125387"/>
                      <a:pt x="634814" y="2147887"/>
                      <a:pt x="668564" y="2166337"/>
                    </a:cubicBezTo>
                    <a:cubicBezTo>
                      <a:pt x="680714" y="2173087"/>
                      <a:pt x="706814" y="2191087"/>
                      <a:pt x="720764" y="2190187"/>
                    </a:cubicBezTo>
                    <a:cubicBezTo>
                      <a:pt x="740114" y="2188837"/>
                      <a:pt x="732014" y="2185237"/>
                      <a:pt x="727064" y="2173087"/>
                    </a:cubicBezTo>
                    <a:cubicBezTo>
                      <a:pt x="711764" y="2132587"/>
                      <a:pt x="670814" y="2100637"/>
                      <a:pt x="652814" y="2060137"/>
                    </a:cubicBezTo>
                    <a:cubicBezTo>
                      <a:pt x="628064" y="2004337"/>
                      <a:pt x="615014" y="1943587"/>
                      <a:pt x="615014" y="1882387"/>
                    </a:cubicBezTo>
                    <a:cubicBezTo>
                      <a:pt x="615014" y="1818037"/>
                      <a:pt x="628964" y="1753687"/>
                      <a:pt x="655964" y="1695187"/>
                    </a:cubicBezTo>
                    <a:cubicBezTo>
                      <a:pt x="669464" y="1665937"/>
                      <a:pt x="692414" y="1640287"/>
                      <a:pt x="704564" y="1610587"/>
                    </a:cubicBezTo>
                    <a:cubicBezTo>
                      <a:pt x="715364" y="1584487"/>
                      <a:pt x="721214" y="1554787"/>
                      <a:pt x="731564" y="1528237"/>
                    </a:cubicBezTo>
                    <a:cubicBezTo>
                      <a:pt x="773864" y="1478737"/>
                      <a:pt x="1018215" y="1589437"/>
                      <a:pt x="1146465" y="1707787"/>
                    </a:cubicBezTo>
                    <a:cubicBezTo>
                      <a:pt x="1142414" y="1712737"/>
                      <a:pt x="1213065" y="1820737"/>
                      <a:pt x="1217565" y="1829737"/>
                    </a:cubicBezTo>
                    <a:cubicBezTo>
                      <a:pt x="1244565" y="1882837"/>
                      <a:pt x="1271565" y="1935487"/>
                      <a:pt x="1298565" y="1988587"/>
                    </a:cubicBezTo>
                    <a:cubicBezTo>
                      <a:pt x="1371015" y="2133487"/>
                      <a:pt x="1479465" y="2282887"/>
                      <a:pt x="1486664" y="2448937"/>
                    </a:cubicBezTo>
                    <a:cubicBezTo>
                      <a:pt x="1487565" y="2470987"/>
                      <a:pt x="1468215" y="2541637"/>
                      <a:pt x="1489364" y="2553787"/>
                    </a:cubicBezTo>
                    <a:cubicBezTo>
                      <a:pt x="1524914" y="2574487"/>
                      <a:pt x="1573515" y="2474137"/>
                      <a:pt x="1581614" y="2449387"/>
                    </a:cubicBezTo>
                    <a:cubicBezTo>
                      <a:pt x="1615815" y="2343637"/>
                      <a:pt x="1552364" y="2250037"/>
                      <a:pt x="1516815" y="2154187"/>
                    </a:cubicBezTo>
                    <a:cubicBezTo>
                      <a:pt x="1537965" y="2164087"/>
                      <a:pt x="1551914" y="2174437"/>
                      <a:pt x="1565864" y="2184337"/>
                    </a:cubicBezTo>
                    <a:cubicBezTo>
                      <a:pt x="1651815" y="2243287"/>
                      <a:pt x="1761164" y="2268487"/>
                      <a:pt x="1863765" y="2246437"/>
                    </a:cubicBezTo>
                    <a:cubicBezTo>
                      <a:pt x="1959614" y="2226637"/>
                      <a:pt x="2049164" y="2161837"/>
                      <a:pt x="2037914" y="2055187"/>
                    </a:cubicBezTo>
                    <a:close/>
                    <a:moveTo>
                      <a:pt x="209114" y="823987"/>
                    </a:moveTo>
                    <a:cubicBezTo>
                      <a:pt x="209114" y="823987"/>
                      <a:pt x="209114" y="823987"/>
                      <a:pt x="209114" y="823987"/>
                    </a:cubicBezTo>
                    <a:cubicBezTo>
                      <a:pt x="209114" y="823987"/>
                      <a:pt x="209114" y="823987"/>
                      <a:pt x="209114" y="823987"/>
                    </a:cubicBezTo>
                    <a:cubicBezTo>
                      <a:pt x="209114" y="823987"/>
                      <a:pt x="209114" y="823987"/>
                      <a:pt x="209114" y="823987"/>
                    </a:cubicBezTo>
                    <a:cubicBezTo>
                      <a:pt x="209114" y="823987"/>
                      <a:pt x="208664" y="823987"/>
                      <a:pt x="209114" y="823987"/>
                    </a:cubicBezTo>
                    <a:cubicBezTo>
                      <a:pt x="208664" y="823987"/>
                      <a:pt x="209114" y="823987"/>
                      <a:pt x="209114" y="823987"/>
                    </a:cubicBezTo>
                    <a:close/>
                    <a:moveTo>
                      <a:pt x="846314" y="1749187"/>
                    </a:moveTo>
                    <a:cubicBezTo>
                      <a:pt x="845864" y="1741087"/>
                      <a:pt x="845414" y="1732987"/>
                      <a:pt x="844964" y="1725337"/>
                    </a:cubicBezTo>
                    <a:cubicBezTo>
                      <a:pt x="844964" y="1724437"/>
                      <a:pt x="844514" y="1723987"/>
                      <a:pt x="844514" y="1724437"/>
                    </a:cubicBezTo>
                    <a:cubicBezTo>
                      <a:pt x="841814" y="1725337"/>
                      <a:pt x="846764" y="1721737"/>
                      <a:pt x="846764" y="1727137"/>
                    </a:cubicBezTo>
                    <a:cubicBezTo>
                      <a:pt x="846314" y="1733887"/>
                      <a:pt x="846314" y="1741537"/>
                      <a:pt x="846314" y="1749187"/>
                    </a:cubicBezTo>
                    <a:close/>
                  </a:path>
                </a:pathLst>
              </a:custGeom>
              <a:solidFill>
                <a:srgbClr val="BE7E56"/>
              </a:solidFill>
              <a:ln w="4491" cap="flat">
                <a:noFill/>
                <a:prstDash val="solid"/>
                <a:miter/>
              </a:ln>
            </p:spPr>
            <p:txBody>
              <a:bodyPr rtlCol="0" anchor="ctr"/>
              <a:lstStyle/>
              <a:p>
                <a:pPr algn="r" rtl="1"/>
                <a:endParaRPr lang="en-US">
                  <a:cs typeface="B Nazanin" panose="00000700000000000000" pitchFamily="2" charset="-78"/>
                </a:endParaRPr>
              </a:p>
            </p:txBody>
          </p:sp>
          <p:sp>
            <p:nvSpPr>
              <p:cNvPr id="31" name="Freeform: Shape 30">
                <a:extLst>
                  <a:ext uri="{FF2B5EF4-FFF2-40B4-BE49-F238E27FC236}">
                    <a16:creationId xmlns:a16="http://schemas.microsoft.com/office/drawing/2014/main" id="{C13723C8-F415-4857-9E1C-2891D3F56D32}"/>
                  </a:ext>
                </a:extLst>
              </p:cNvPr>
              <p:cNvSpPr/>
              <p:nvPr/>
            </p:nvSpPr>
            <p:spPr>
              <a:xfrm>
                <a:off x="2099762" y="997060"/>
                <a:ext cx="8200" cy="21149"/>
              </a:xfrm>
              <a:custGeom>
                <a:avLst/>
                <a:gdLst>
                  <a:gd name="connsiteX0" fmla="*/ 0 w 8200"/>
                  <a:gd name="connsiteY0" fmla="*/ 0 h 21149"/>
                  <a:gd name="connsiteX1" fmla="*/ 6750 w 8200"/>
                  <a:gd name="connsiteY1" fmla="*/ 21150 h 21149"/>
                  <a:gd name="connsiteX2" fmla="*/ 0 w 8200"/>
                  <a:gd name="connsiteY2" fmla="*/ 0 h 21149"/>
                </a:gdLst>
                <a:ahLst/>
                <a:cxnLst>
                  <a:cxn ang="0">
                    <a:pos x="connsiteX0" y="connsiteY0"/>
                  </a:cxn>
                  <a:cxn ang="0">
                    <a:pos x="connsiteX1" y="connsiteY1"/>
                  </a:cxn>
                  <a:cxn ang="0">
                    <a:pos x="connsiteX2" y="connsiteY2"/>
                  </a:cxn>
                </a:cxnLst>
                <a:rect l="l" t="t" r="r" b="b"/>
                <a:pathLst>
                  <a:path w="8200" h="21149">
                    <a:moveTo>
                      <a:pt x="0" y="0"/>
                    </a:moveTo>
                    <a:cubicBezTo>
                      <a:pt x="2700" y="8100"/>
                      <a:pt x="4050" y="12600"/>
                      <a:pt x="6750" y="21150"/>
                    </a:cubicBezTo>
                    <a:cubicBezTo>
                      <a:pt x="9450" y="9900"/>
                      <a:pt x="9000" y="4950"/>
                      <a:pt x="0" y="0"/>
                    </a:cubicBezTo>
                    <a:close/>
                  </a:path>
                </a:pathLst>
              </a:custGeom>
              <a:solidFill>
                <a:srgbClr val="BE7E56"/>
              </a:solidFill>
              <a:ln w="4491" cap="flat">
                <a:noFill/>
                <a:prstDash val="solid"/>
                <a:miter/>
              </a:ln>
            </p:spPr>
            <p:txBody>
              <a:bodyPr rtlCol="0" anchor="ctr"/>
              <a:lstStyle/>
              <a:p>
                <a:pPr algn="r" rtl="1"/>
                <a:endParaRPr lang="en-US">
                  <a:cs typeface="B Nazanin" panose="00000700000000000000" pitchFamily="2" charset="-78"/>
                </a:endParaRPr>
              </a:p>
            </p:txBody>
          </p:sp>
        </p:grpSp>
        <p:sp>
          <p:nvSpPr>
            <p:cNvPr id="11" name="Freeform: Shape 10">
              <a:extLst>
                <a:ext uri="{FF2B5EF4-FFF2-40B4-BE49-F238E27FC236}">
                  <a16:creationId xmlns:a16="http://schemas.microsoft.com/office/drawing/2014/main" id="{403BB647-BD01-4C5A-902F-6549090C0AFF}"/>
                </a:ext>
              </a:extLst>
            </p:cNvPr>
            <p:cNvSpPr/>
            <p:nvPr/>
          </p:nvSpPr>
          <p:spPr>
            <a:xfrm>
              <a:off x="715420" y="5690649"/>
              <a:ext cx="148148" cy="287526"/>
            </a:xfrm>
            <a:custGeom>
              <a:avLst/>
              <a:gdLst>
                <a:gd name="connsiteX0" fmla="*/ 81912 w 98111"/>
                <a:gd name="connsiteY0" fmla="*/ 242 h 190414"/>
                <a:gd name="connsiteX1" fmla="*/ 98112 w 98111"/>
                <a:gd name="connsiteY1" fmla="*/ 181143 h 190414"/>
                <a:gd name="connsiteX2" fmla="*/ 36462 w 98111"/>
                <a:gd name="connsiteY2" fmla="*/ 188793 h 190414"/>
                <a:gd name="connsiteX3" fmla="*/ 13062 w 98111"/>
                <a:gd name="connsiteY3" fmla="*/ 188793 h 190414"/>
                <a:gd name="connsiteX4" fmla="*/ 12 w 98111"/>
                <a:gd name="connsiteY4" fmla="*/ 148293 h 190414"/>
                <a:gd name="connsiteX5" fmla="*/ 9912 w 98111"/>
                <a:gd name="connsiteY5" fmla="*/ 107342 h 190414"/>
                <a:gd name="connsiteX6" fmla="*/ 59412 w 98111"/>
                <a:gd name="connsiteY6" fmla="*/ 15092 h 190414"/>
                <a:gd name="connsiteX7" fmla="*/ 81912 w 98111"/>
                <a:gd name="connsiteY7" fmla="*/ 242 h 190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111" h="190414">
                  <a:moveTo>
                    <a:pt x="81912" y="242"/>
                  </a:moveTo>
                  <a:cubicBezTo>
                    <a:pt x="66162" y="59642"/>
                    <a:pt x="76962" y="123543"/>
                    <a:pt x="98112" y="181143"/>
                  </a:cubicBezTo>
                  <a:cubicBezTo>
                    <a:pt x="94062" y="185192"/>
                    <a:pt x="45462" y="187442"/>
                    <a:pt x="36462" y="188793"/>
                  </a:cubicBezTo>
                  <a:cubicBezTo>
                    <a:pt x="28812" y="189692"/>
                    <a:pt x="20712" y="191942"/>
                    <a:pt x="13062" y="188793"/>
                  </a:cubicBezTo>
                  <a:cubicBezTo>
                    <a:pt x="-888" y="178442"/>
                    <a:pt x="12" y="162692"/>
                    <a:pt x="12" y="148293"/>
                  </a:cubicBezTo>
                  <a:cubicBezTo>
                    <a:pt x="12" y="134342"/>
                    <a:pt x="2712" y="119942"/>
                    <a:pt x="9912" y="107342"/>
                  </a:cubicBezTo>
                  <a:cubicBezTo>
                    <a:pt x="27462" y="77192"/>
                    <a:pt x="46812" y="47942"/>
                    <a:pt x="59412" y="15092"/>
                  </a:cubicBezTo>
                  <a:cubicBezTo>
                    <a:pt x="63012" y="6992"/>
                    <a:pt x="69762" y="-1558"/>
                    <a:pt x="81912" y="242"/>
                  </a:cubicBezTo>
                  <a:close/>
                </a:path>
              </a:pathLst>
            </a:custGeom>
            <a:solidFill>
              <a:srgbClr val="CBCBCB"/>
            </a:solidFill>
            <a:ln w="4491" cap="flat">
              <a:noFill/>
              <a:prstDash val="solid"/>
              <a:miter/>
            </a:ln>
          </p:spPr>
          <p:txBody>
            <a:bodyPr rtlCol="0" anchor="ctr"/>
            <a:lstStyle/>
            <a:p>
              <a:pPr algn="r" rtl="1"/>
              <a:endParaRPr lang="en-US">
                <a:cs typeface="B Nazanin" panose="00000700000000000000" pitchFamily="2" charset="-78"/>
              </a:endParaRPr>
            </a:p>
          </p:txBody>
        </p:sp>
        <p:sp>
          <p:nvSpPr>
            <p:cNvPr id="12" name="Freeform: Shape 11">
              <a:extLst>
                <a:ext uri="{FF2B5EF4-FFF2-40B4-BE49-F238E27FC236}">
                  <a16:creationId xmlns:a16="http://schemas.microsoft.com/office/drawing/2014/main" id="{2483A8FF-EE7C-4E55-BF22-7599AB442892}"/>
                </a:ext>
              </a:extLst>
            </p:cNvPr>
            <p:cNvSpPr/>
            <p:nvPr/>
          </p:nvSpPr>
          <p:spPr>
            <a:xfrm>
              <a:off x="894147" y="4734276"/>
              <a:ext cx="502941" cy="576896"/>
            </a:xfrm>
            <a:custGeom>
              <a:avLst/>
              <a:gdLst>
                <a:gd name="connsiteX0" fmla="*/ 318600 w 333072"/>
                <a:gd name="connsiteY0" fmla="*/ 351000 h 382049"/>
                <a:gd name="connsiteX1" fmla="*/ 327150 w 333072"/>
                <a:gd name="connsiteY1" fmla="*/ 382050 h 382049"/>
                <a:gd name="connsiteX2" fmla="*/ 189450 w 333072"/>
                <a:gd name="connsiteY2" fmla="*/ 252000 h 382049"/>
                <a:gd name="connsiteX3" fmla="*/ 22050 w 333072"/>
                <a:gd name="connsiteY3" fmla="*/ 47250 h 382049"/>
                <a:gd name="connsiteX4" fmla="*/ 0 w 333072"/>
                <a:gd name="connsiteY4" fmla="*/ 21150 h 382049"/>
                <a:gd name="connsiteX5" fmla="*/ 26550 w 333072"/>
                <a:gd name="connsiteY5" fmla="*/ 0 h 382049"/>
                <a:gd name="connsiteX6" fmla="*/ 318600 w 333072"/>
                <a:gd name="connsiteY6" fmla="*/ 351000 h 382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072" h="382049">
                  <a:moveTo>
                    <a:pt x="318600" y="351000"/>
                  </a:moveTo>
                  <a:cubicBezTo>
                    <a:pt x="327150" y="360900"/>
                    <a:pt x="341100" y="367200"/>
                    <a:pt x="327150" y="382050"/>
                  </a:cubicBezTo>
                  <a:cubicBezTo>
                    <a:pt x="270900" y="350100"/>
                    <a:pt x="230400" y="300600"/>
                    <a:pt x="189450" y="252000"/>
                  </a:cubicBezTo>
                  <a:cubicBezTo>
                    <a:pt x="132750" y="184500"/>
                    <a:pt x="78750" y="115200"/>
                    <a:pt x="22050" y="47250"/>
                  </a:cubicBezTo>
                  <a:cubicBezTo>
                    <a:pt x="16200" y="40500"/>
                    <a:pt x="5400" y="28800"/>
                    <a:pt x="0" y="21150"/>
                  </a:cubicBezTo>
                  <a:cubicBezTo>
                    <a:pt x="9450" y="12150"/>
                    <a:pt x="17100" y="5850"/>
                    <a:pt x="26550" y="0"/>
                  </a:cubicBezTo>
                  <a:cubicBezTo>
                    <a:pt x="38700" y="13500"/>
                    <a:pt x="313200" y="343800"/>
                    <a:pt x="318600" y="351000"/>
                  </a:cubicBezTo>
                  <a:close/>
                </a:path>
              </a:pathLst>
            </a:custGeom>
            <a:solidFill>
              <a:srgbClr val="FDDCA5"/>
            </a:solidFill>
            <a:ln w="4491" cap="flat">
              <a:noFill/>
              <a:prstDash val="solid"/>
              <a:miter/>
            </a:ln>
          </p:spPr>
          <p:txBody>
            <a:bodyPr rtlCol="0" anchor="ctr"/>
            <a:lstStyle/>
            <a:p>
              <a:pPr algn="r" rtl="1"/>
              <a:endParaRPr lang="en-US">
                <a:cs typeface="B Nazanin" panose="00000700000000000000" pitchFamily="2" charset="-78"/>
              </a:endParaRPr>
            </a:p>
          </p:txBody>
        </p:sp>
        <p:sp>
          <p:nvSpPr>
            <p:cNvPr id="13" name="Freeform: Shape 12">
              <a:extLst>
                <a:ext uri="{FF2B5EF4-FFF2-40B4-BE49-F238E27FC236}">
                  <a16:creationId xmlns:a16="http://schemas.microsoft.com/office/drawing/2014/main" id="{E4E1CD8E-6666-4439-8AEB-7B2F9CD24CAB}"/>
                </a:ext>
              </a:extLst>
            </p:cNvPr>
            <p:cNvSpPr/>
            <p:nvPr/>
          </p:nvSpPr>
          <p:spPr>
            <a:xfrm>
              <a:off x="873081" y="4759418"/>
              <a:ext cx="515061" cy="551755"/>
            </a:xfrm>
            <a:custGeom>
              <a:avLst/>
              <a:gdLst>
                <a:gd name="connsiteX0" fmla="*/ 18900 w 341099"/>
                <a:gd name="connsiteY0" fmla="*/ 0 h 365399"/>
                <a:gd name="connsiteX1" fmla="*/ 236250 w 341099"/>
                <a:gd name="connsiteY1" fmla="*/ 265050 h 365399"/>
                <a:gd name="connsiteX2" fmla="*/ 332100 w 341099"/>
                <a:gd name="connsiteY2" fmla="*/ 355950 h 365399"/>
                <a:gd name="connsiteX3" fmla="*/ 341100 w 341099"/>
                <a:gd name="connsiteY3" fmla="*/ 365400 h 365399"/>
                <a:gd name="connsiteX4" fmla="*/ 264600 w 341099"/>
                <a:gd name="connsiteY4" fmla="*/ 334800 h 365399"/>
                <a:gd name="connsiteX5" fmla="*/ 0 w 341099"/>
                <a:gd name="connsiteY5" fmla="*/ 14850 h 365399"/>
                <a:gd name="connsiteX6" fmla="*/ 18900 w 341099"/>
                <a:gd name="connsiteY6" fmla="*/ 0 h 365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099" h="365399">
                  <a:moveTo>
                    <a:pt x="18900" y="0"/>
                  </a:moveTo>
                  <a:cubicBezTo>
                    <a:pt x="35550" y="19350"/>
                    <a:pt x="177300" y="194400"/>
                    <a:pt x="236250" y="265050"/>
                  </a:cubicBezTo>
                  <a:cubicBezTo>
                    <a:pt x="264600" y="298800"/>
                    <a:pt x="297000" y="328950"/>
                    <a:pt x="332100" y="355950"/>
                  </a:cubicBezTo>
                  <a:cubicBezTo>
                    <a:pt x="335700" y="358650"/>
                    <a:pt x="339750" y="360450"/>
                    <a:pt x="341100" y="365400"/>
                  </a:cubicBezTo>
                  <a:cubicBezTo>
                    <a:pt x="313650" y="360000"/>
                    <a:pt x="291150" y="342900"/>
                    <a:pt x="264600" y="334800"/>
                  </a:cubicBezTo>
                  <a:cubicBezTo>
                    <a:pt x="222750" y="294300"/>
                    <a:pt x="13950" y="32850"/>
                    <a:pt x="0" y="14850"/>
                  </a:cubicBezTo>
                  <a:cubicBezTo>
                    <a:pt x="4950" y="9000"/>
                    <a:pt x="12150" y="4950"/>
                    <a:pt x="18900" y="0"/>
                  </a:cubicBezTo>
                  <a:close/>
                </a:path>
              </a:pathLst>
            </a:custGeom>
            <a:solidFill>
              <a:srgbClr val="BCA173"/>
            </a:solidFill>
            <a:ln w="4491" cap="flat">
              <a:noFill/>
              <a:prstDash val="solid"/>
              <a:miter/>
            </a:ln>
          </p:spPr>
          <p:txBody>
            <a:bodyPr rtlCol="0" anchor="ctr"/>
            <a:lstStyle/>
            <a:p>
              <a:pPr algn="r" rtl="1"/>
              <a:endParaRPr lang="en-US">
                <a:cs typeface="B Nazanin" panose="00000700000000000000" pitchFamily="2" charset="-78"/>
              </a:endParaRPr>
            </a:p>
          </p:txBody>
        </p:sp>
        <p:sp>
          <p:nvSpPr>
            <p:cNvPr id="14" name="Freeform: Shape 13">
              <a:extLst>
                <a:ext uri="{FF2B5EF4-FFF2-40B4-BE49-F238E27FC236}">
                  <a16:creationId xmlns:a16="http://schemas.microsoft.com/office/drawing/2014/main" id="{A2F39E8F-65B2-4BF5-BCAC-E94CF3A6F377}"/>
                </a:ext>
              </a:extLst>
            </p:cNvPr>
            <p:cNvSpPr/>
            <p:nvPr/>
          </p:nvSpPr>
          <p:spPr>
            <a:xfrm>
              <a:off x="1241372" y="4980085"/>
              <a:ext cx="143123" cy="175481"/>
            </a:xfrm>
            <a:custGeom>
              <a:avLst/>
              <a:gdLst>
                <a:gd name="connsiteX0" fmla="*/ 37800 w 94783"/>
                <a:gd name="connsiteY0" fmla="*/ 116213 h 116212"/>
                <a:gd name="connsiteX1" fmla="*/ 0 w 94783"/>
                <a:gd name="connsiteY1" fmla="*/ 70313 h 116212"/>
                <a:gd name="connsiteX2" fmla="*/ 80100 w 94783"/>
                <a:gd name="connsiteY2" fmla="*/ 3262 h 116212"/>
                <a:gd name="connsiteX3" fmla="*/ 93600 w 94783"/>
                <a:gd name="connsiteY3" fmla="*/ 6863 h 116212"/>
                <a:gd name="connsiteX4" fmla="*/ 37800 w 94783"/>
                <a:gd name="connsiteY4" fmla="*/ 116213 h 116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783" h="116212">
                  <a:moveTo>
                    <a:pt x="37800" y="116213"/>
                  </a:moveTo>
                  <a:cubicBezTo>
                    <a:pt x="25200" y="100912"/>
                    <a:pt x="12600" y="85613"/>
                    <a:pt x="0" y="70313"/>
                  </a:cubicBezTo>
                  <a:cubicBezTo>
                    <a:pt x="22950" y="43313"/>
                    <a:pt x="52200" y="24412"/>
                    <a:pt x="80100" y="3262"/>
                  </a:cubicBezTo>
                  <a:cubicBezTo>
                    <a:pt x="84600" y="113"/>
                    <a:pt x="90450" y="-3488"/>
                    <a:pt x="93600" y="6863"/>
                  </a:cubicBezTo>
                  <a:cubicBezTo>
                    <a:pt x="101700" y="35213"/>
                    <a:pt x="66600" y="104963"/>
                    <a:pt x="37800" y="116213"/>
                  </a:cubicBezTo>
                  <a:close/>
                </a:path>
              </a:pathLst>
            </a:custGeom>
            <a:solidFill>
              <a:schemeClr val="bg1"/>
            </a:solidFill>
            <a:ln w="4491" cap="flat">
              <a:noFill/>
              <a:prstDash val="solid"/>
              <a:miter/>
            </a:ln>
          </p:spPr>
          <p:txBody>
            <a:bodyPr rtlCol="0" anchor="ctr"/>
            <a:lstStyle/>
            <a:p>
              <a:pPr algn="r" rtl="1"/>
              <a:endParaRPr lang="en-US">
                <a:cs typeface="B Nazanin" panose="00000700000000000000" pitchFamily="2" charset="-78"/>
              </a:endParaRPr>
            </a:p>
          </p:txBody>
        </p:sp>
        <p:sp>
          <p:nvSpPr>
            <p:cNvPr id="23" name="Freeform: Shape 22">
              <a:extLst>
                <a:ext uri="{FF2B5EF4-FFF2-40B4-BE49-F238E27FC236}">
                  <a16:creationId xmlns:a16="http://schemas.microsoft.com/office/drawing/2014/main" id="{C9912040-284F-4524-978F-B1EBCD252FF4}"/>
                </a:ext>
              </a:extLst>
            </p:cNvPr>
            <p:cNvSpPr/>
            <p:nvPr/>
          </p:nvSpPr>
          <p:spPr>
            <a:xfrm>
              <a:off x="813332" y="5200069"/>
              <a:ext cx="2028870" cy="780487"/>
            </a:xfrm>
            <a:custGeom>
              <a:avLst/>
              <a:gdLst>
                <a:gd name="connsiteX0" fmla="*/ 1338270 w 1343618"/>
                <a:gd name="connsiteY0" fmla="*/ 174828 h 516877"/>
                <a:gd name="connsiteX1" fmla="*/ 1263120 w 1343618"/>
                <a:gd name="connsiteY1" fmla="*/ 58728 h 516877"/>
                <a:gd name="connsiteX2" fmla="*/ 1194270 w 1343618"/>
                <a:gd name="connsiteY2" fmla="*/ 6078 h 516877"/>
                <a:gd name="connsiteX3" fmla="*/ 1045320 w 1343618"/>
                <a:gd name="connsiteY3" fmla="*/ 29028 h 516877"/>
                <a:gd name="connsiteX4" fmla="*/ 874320 w 1343618"/>
                <a:gd name="connsiteY4" fmla="*/ 73128 h 516877"/>
                <a:gd name="connsiteX5" fmla="*/ 830670 w 1343618"/>
                <a:gd name="connsiteY5" fmla="*/ 85728 h 516877"/>
                <a:gd name="connsiteX6" fmla="*/ 815820 w 1343618"/>
                <a:gd name="connsiteY6" fmla="*/ 90678 h 516877"/>
                <a:gd name="connsiteX7" fmla="*/ 794220 w 1343618"/>
                <a:gd name="connsiteY7" fmla="*/ 96978 h 516877"/>
                <a:gd name="connsiteX8" fmla="*/ 744270 w 1343618"/>
                <a:gd name="connsiteY8" fmla="*/ 119928 h 516877"/>
                <a:gd name="connsiteX9" fmla="*/ 699270 w 1343618"/>
                <a:gd name="connsiteY9" fmla="*/ 151428 h 516877"/>
                <a:gd name="connsiteX10" fmla="*/ 662370 w 1343618"/>
                <a:gd name="connsiteY10" fmla="*/ 184728 h 516877"/>
                <a:gd name="connsiteX11" fmla="*/ 628620 w 1343618"/>
                <a:gd name="connsiteY11" fmla="*/ 233778 h 516877"/>
                <a:gd name="connsiteX12" fmla="*/ 626370 w 1343618"/>
                <a:gd name="connsiteY12" fmla="*/ 234678 h 516877"/>
                <a:gd name="connsiteX13" fmla="*/ 624570 w 1343618"/>
                <a:gd name="connsiteY13" fmla="*/ 234228 h 516877"/>
                <a:gd name="connsiteX14" fmla="*/ 637170 w 1343618"/>
                <a:gd name="connsiteY14" fmla="*/ 201378 h 516877"/>
                <a:gd name="connsiteX15" fmla="*/ 676320 w 1343618"/>
                <a:gd name="connsiteY15" fmla="*/ 132078 h 516877"/>
                <a:gd name="connsiteX16" fmla="*/ 676320 w 1343618"/>
                <a:gd name="connsiteY16" fmla="*/ 125328 h 516877"/>
                <a:gd name="connsiteX17" fmla="*/ 629970 w 1343618"/>
                <a:gd name="connsiteY17" fmla="*/ 70428 h 516877"/>
                <a:gd name="connsiteX18" fmla="*/ 548070 w 1343618"/>
                <a:gd name="connsiteY18" fmla="*/ 33528 h 516877"/>
                <a:gd name="connsiteX19" fmla="*/ 529170 w 1343618"/>
                <a:gd name="connsiteY19" fmla="*/ 26778 h 516877"/>
                <a:gd name="connsiteX20" fmla="*/ 476070 w 1343618"/>
                <a:gd name="connsiteY20" fmla="*/ 15078 h 516877"/>
                <a:gd name="connsiteX21" fmla="*/ 443670 w 1343618"/>
                <a:gd name="connsiteY21" fmla="*/ 15528 h 516877"/>
                <a:gd name="connsiteX22" fmla="*/ 388320 w 1343618"/>
                <a:gd name="connsiteY22" fmla="*/ 35778 h 516877"/>
                <a:gd name="connsiteX23" fmla="*/ 375270 w 1343618"/>
                <a:gd name="connsiteY23" fmla="*/ 45228 h 516877"/>
                <a:gd name="connsiteX24" fmla="*/ 378420 w 1343618"/>
                <a:gd name="connsiteY24" fmla="*/ 68178 h 516877"/>
                <a:gd name="connsiteX25" fmla="*/ 353670 w 1343618"/>
                <a:gd name="connsiteY25" fmla="*/ 59628 h 516877"/>
                <a:gd name="connsiteX26" fmla="*/ 306420 w 1343618"/>
                <a:gd name="connsiteY26" fmla="*/ 43428 h 516877"/>
                <a:gd name="connsiteX27" fmla="*/ 255120 w 1343618"/>
                <a:gd name="connsiteY27" fmla="*/ 46578 h 516877"/>
                <a:gd name="connsiteX28" fmla="*/ 191220 w 1343618"/>
                <a:gd name="connsiteY28" fmla="*/ 96078 h 516877"/>
                <a:gd name="connsiteX29" fmla="*/ 97170 w 1343618"/>
                <a:gd name="connsiteY29" fmla="*/ 204528 h 516877"/>
                <a:gd name="connsiteX30" fmla="*/ 11220 w 1343618"/>
                <a:gd name="connsiteY30" fmla="*/ 337728 h 516877"/>
                <a:gd name="connsiteX31" fmla="*/ 19320 w 1343618"/>
                <a:gd name="connsiteY31" fmla="*/ 503778 h 516877"/>
                <a:gd name="connsiteX32" fmla="*/ 92220 w 1343618"/>
                <a:gd name="connsiteY32" fmla="*/ 512328 h 516877"/>
                <a:gd name="connsiteX33" fmla="*/ 192570 w 1343618"/>
                <a:gd name="connsiteY33" fmla="*/ 506928 h 516877"/>
                <a:gd name="connsiteX34" fmla="*/ 437820 w 1343618"/>
                <a:gd name="connsiteY34" fmla="*/ 487128 h 516877"/>
                <a:gd name="connsiteX35" fmla="*/ 517020 w 1343618"/>
                <a:gd name="connsiteY35" fmla="*/ 397128 h 516877"/>
                <a:gd name="connsiteX36" fmla="*/ 534570 w 1343618"/>
                <a:gd name="connsiteY36" fmla="*/ 379128 h 516877"/>
                <a:gd name="connsiteX37" fmla="*/ 539070 w 1343618"/>
                <a:gd name="connsiteY37" fmla="*/ 374178 h 516877"/>
                <a:gd name="connsiteX38" fmla="*/ 571020 w 1343618"/>
                <a:gd name="connsiteY38" fmla="*/ 389928 h 516877"/>
                <a:gd name="connsiteX39" fmla="*/ 599370 w 1343618"/>
                <a:gd name="connsiteY39" fmla="*/ 405678 h 516877"/>
                <a:gd name="connsiteX40" fmla="*/ 661920 w 1343618"/>
                <a:gd name="connsiteY40" fmla="*/ 403878 h 516877"/>
                <a:gd name="connsiteX41" fmla="*/ 794220 w 1343618"/>
                <a:gd name="connsiteY41" fmla="*/ 358878 h 516877"/>
                <a:gd name="connsiteX42" fmla="*/ 818970 w 1343618"/>
                <a:gd name="connsiteY42" fmla="*/ 360678 h 516877"/>
                <a:gd name="connsiteX43" fmla="*/ 845070 w 1343618"/>
                <a:gd name="connsiteY43" fmla="*/ 338628 h 516877"/>
                <a:gd name="connsiteX44" fmla="*/ 903570 w 1343618"/>
                <a:gd name="connsiteY44" fmla="*/ 301728 h 516877"/>
                <a:gd name="connsiteX45" fmla="*/ 913470 w 1343618"/>
                <a:gd name="connsiteY45" fmla="*/ 297228 h 516877"/>
                <a:gd name="connsiteX46" fmla="*/ 1196070 w 1343618"/>
                <a:gd name="connsiteY46" fmla="*/ 229728 h 516877"/>
                <a:gd name="connsiteX47" fmla="*/ 1340070 w 1343618"/>
                <a:gd name="connsiteY47" fmla="*/ 198228 h 516877"/>
                <a:gd name="connsiteX48" fmla="*/ 1338270 w 1343618"/>
                <a:gd name="connsiteY48" fmla="*/ 174828 h 516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343618" h="516877">
                  <a:moveTo>
                    <a:pt x="1338270" y="174828"/>
                  </a:moveTo>
                  <a:cubicBezTo>
                    <a:pt x="1319370" y="132078"/>
                    <a:pt x="1294170" y="93378"/>
                    <a:pt x="1263120" y="58728"/>
                  </a:cubicBezTo>
                  <a:cubicBezTo>
                    <a:pt x="1243770" y="37128"/>
                    <a:pt x="1221720" y="17778"/>
                    <a:pt x="1194270" y="6078"/>
                  </a:cubicBezTo>
                  <a:cubicBezTo>
                    <a:pt x="1151070" y="-12822"/>
                    <a:pt x="1087620" y="17328"/>
                    <a:pt x="1045320" y="29028"/>
                  </a:cubicBezTo>
                  <a:cubicBezTo>
                    <a:pt x="988620" y="44328"/>
                    <a:pt x="929670" y="55578"/>
                    <a:pt x="874320" y="73128"/>
                  </a:cubicBezTo>
                  <a:cubicBezTo>
                    <a:pt x="860370" y="79428"/>
                    <a:pt x="845070" y="80778"/>
                    <a:pt x="830670" y="85728"/>
                  </a:cubicBezTo>
                  <a:cubicBezTo>
                    <a:pt x="825720" y="87978"/>
                    <a:pt x="820770" y="89328"/>
                    <a:pt x="815820" y="90678"/>
                  </a:cubicBezTo>
                  <a:cubicBezTo>
                    <a:pt x="808620" y="92478"/>
                    <a:pt x="801420" y="94728"/>
                    <a:pt x="794220" y="96978"/>
                  </a:cubicBezTo>
                  <a:cubicBezTo>
                    <a:pt x="776670" y="102378"/>
                    <a:pt x="756870" y="105078"/>
                    <a:pt x="744270" y="119928"/>
                  </a:cubicBezTo>
                  <a:cubicBezTo>
                    <a:pt x="731670" y="134778"/>
                    <a:pt x="716370" y="143778"/>
                    <a:pt x="699270" y="151428"/>
                  </a:cubicBezTo>
                  <a:cubicBezTo>
                    <a:pt x="683070" y="158178"/>
                    <a:pt x="667770" y="167178"/>
                    <a:pt x="662370" y="184728"/>
                  </a:cubicBezTo>
                  <a:cubicBezTo>
                    <a:pt x="656520" y="204978"/>
                    <a:pt x="644370" y="220278"/>
                    <a:pt x="628620" y="233778"/>
                  </a:cubicBezTo>
                  <a:cubicBezTo>
                    <a:pt x="627720" y="234228"/>
                    <a:pt x="627270" y="234678"/>
                    <a:pt x="626370" y="234678"/>
                  </a:cubicBezTo>
                  <a:cubicBezTo>
                    <a:pt x="625920" y="234678"/>
                    <a:pt x="624570" y="234228"/>
                    <a:pt x="624570" y="234228"/>
                  </a:cubicBezTo>
                  <a:cubicBezTo>
                    <a:pt x="626370" y="222528"/>
                    <a:pt x="630420" y="211728"/>
                    <a:pt x="637170" y="201378"/>
                  </a:cubicBezTo>
                  <a:cubicBezTo>
                    <a:pt x="650220" y="178428"/>
                    <a:pt x="670020" y="159078"/>
                    <a:pt x="676320" y="132078"/>
                  </a:cubicBezTo>
                  <a:cubicBezTo>
                    <a:pt x="676770" y="129828"/>
                    <a:pt x="676320" y="127578"/>
                    <a:pt x="676320" y="125328"/>
                  </a:cubicBezTo>
                  <a:cubicBezTo>
                    <a:pt x="672270" y="97878"/>
                    <a:pt x="650670" y="83928"/>
                    <a:pt x="629970" y="70428"/>
                  </a:cubicBezTo>
                  <a:cubicBezTo>
                    <a:pt x="604770" y="54228"/>
                    <a:pt x="575520" y="45228"/>
                    <a:pt x="548070" y="33528"/>
                  </a:cubicBezTo>
                  <a:cubicBezTo>
                    <a:pt x="541770" y="31278"/>
                    <a:pt x="535470" y="29028"/>
                    <a:pt x="529170" y="26778"/>
                  </a:cubicBezTo>
                  <a:cubicBezTo>
                    <a:pt x="511620" y="21378"/>
                    <a:pt x="494970" y="13728"/>
                    <a:pt x="476070" y="15078"/>
                  </a:cubicBezTo>
                  <a:cubicBezTo>
                    <a:pt x="465270" y="18228"/>
                    <a:pt x="454470" y="18228"/>
                    <a:pt x="443670" y="15528"/>
                  </a:cubicBezTo>
                  <a:cubicBezTo>
                    <a:pt x="422520" y="15078"/>
                    <a:pt x="406320" y="28128"/>
                    <a:pt x="388320" y="35778"/>
                  </a:cubicBezTo>
                  <a:cubicBezTo>
                    <a:pt x="383370" y="38478"/>
                    <a:pt x="378870" y="40728"/>
                    <a:pt x="375270" y="45228"/>
                  </a:cubicBezTo>
                  <a:cubicBezTo>
                    <a:pt x="369420" y="53778"/>
                    <a:pt x="381120" y="60078"/>
                    <a:pt x="378420" y="68178"/>
                  </a:cubicBezTo>
                  <a:cubicBezTo>
                    <a:pt x="369420" y="68178"/>
                    <a:pt x="361770" y="63228"/>
                    <a:pt x="353670" y="59628"/>
                  </a:cubicBezTo>
                  <a:cubicBezTo>
                    <a:pt x="338370" y="52878"/>
                    <a:pt x="323970" y="43428"/>
                    <a:pt x="306420" y="43428"/>
                  </a:cubicBezTo>
                  <a:cubicBezTo>
                    <a:pt x="289770" y="47928"/>
                    <a:pt x="272220" y="45228"/>
                    <a:pt x="255120" y="46578"/>
                  </a:cubicBezTo>
                  <a:cubicBezTo>
                    <a:pt x="224970" y="51528"/>
                    <a:pt x="209220" y="75378"/>
                    <a:pt x="191220" y="96078"/>
                  </a:cubicBezTo>
                  <a:cubicBezTo>
                    <a:pt x="159270" y="132528"/>
                    <a:pt x="131820" y="170778"/>
                    <a:pt x="97170" y="204528"/>
                  </a:cubicBezTo>
                  <a:cubicBezTo>
                    <a:pt x="59820" y="240978"/>
                    <a:pt x="28770" y="288228"/>
                    <a:pt x="11220" y="337728"/>
                  </a:cubicBezTo>
                  <a:cubicBezTo>
                    <a:pt x="-5880" y="393978"/>
                    <a:pt x="-3630" y="449328"/>
                    <a:pt x="19320" y="503778"/>
                  </a:cubicBezTo>
                  <a:cubicBezTo>
                    <a:pt x="29220" y="525828"/>
                    <a:pt x="69720" y="513678"/>
                    <a:pt x="92220" y="512328"/>
                  </a:cubicBezTo>
                  <a:cubicBezTo>
                    <a:pt x="125520" y="510528"/>
                    <a:pt x="158820" y="508728"/>
                    <a:pt x="192570" y="506928"/>
                  </a:cubicBezTo>
                  <a:cubicBezTo>
                    <a:pt x="272670" y="506928"/>
                    <a:pt x="359520" y="503778"/>
                    <a:pt x="437820" y="487128"/>
                  </a:cubicBezTo>
                  <a:cubicBezTo>
                    <a:pt x="518820" y="469578"/>
                    <a:pt x="513870" y="460128"/>
                    <a:pt x="517020" y="397128"/>
                  </a:cubicBezTo>
                  <a:cubicBezTo>
                    <a:pt x="522870" y="391278"/>
                    <a:pt x="528720" y="384978"/>
                    <a:pt x="534570" y="379128"/>
                  </a:cubicBezTo>
                  <a:cubicBezTo>
                    <a:pt x="536370" y="377778"/>
                    <a:pt x="537720" y="375978"/>
                    <a:pt x="539070" y="374178"/>
                  </a:cubicBezTo>
                  <a:cubicBezTo>
                    <a:pt x="552570" y="372828"/>
                    <a:pt x="562920" y="377778"/>
                    <a:pt x="571020" y="389928"/>
                  </a:cubicBezTo>
                  <a:cubicBezTo>
                    <a:pt x="577320" y="399378"/>
                    <a:pt x="587220" y="405678"/>
                    <a:pt x="599370" y="405678"/>
                  </a:cubicBezTo>
                  <a:cubicBezTo>
                    <a:pt x="620070" y="406128"/>
                    <a:pt x="641220" y="404328"/>
                    <a:pt x="661920" y="403878"/>
                  </a:cubicBezTo>
                  <a:cubicBezTo>
                    <a:pt x="710520" y="402528"/>
                    <a:pt x="748770" y="368328"/>
                    <a:pt x="794220" y="358878"/>
                  </a:cubicBezTo>
                  <a:cubicBezTo>
                    <a:pt x="800970" y="361128"/>
                    <a:pt x="809070" y="361578"/>
                    <a:pt x="818970" y="360678"/>
                  </a:cubicBezTo>
                  <a:cubicBezTo>
                    <a:pt x="829320" y="355728"/>
                    <a:pt x="838770" y="348528"/>
                    <a:pt x="845070" y="338628"/>
                  </a:cubicBezTo>
                  <a:cubicBezTo>
                    <a:pt x="864420" y="326478"/>
                    <a:pt x="880170" y="307578"/>
                    <a:pt x="903570" y="301728"/>
                  </a:cubicBezTo>
                  <a:cubicBezTo>
                    <a:pt x="906720" y="300378"/>
                    <a:pt x="909870" y="298128"/>
                    <a:pt x="913470" y="297228"/>
                  </a:cubicBezTo>
                  <a:cubicBezTo>
                    <a:pt x="1006620" y="270678"/>
                    <a:pt x="1101570" y="251778"/>
                    <a:pt x="1196070" y="229728"/>
                  </a:cubicBezTo>
                  <a:cubicBezTo>
                    <a:pt x="1243770" y="218478"/>
                    <a:pt x="1291470" y="206328"/>
                    <a:pt x="1340070" y="198228"/>
                  </a:cubicBezTo>
                  <a:cubicBezTo>
                    <a:pt x="1347270" y="191028"/>
                    <a:pt x="1341870" y="182478"/>
                    <a:pt x="1338270" y="174828"/>
                  </a:cubicBezTo>
                  <a:close/>
                </a:path>
              </a:pathLst>
            </a:custGeom>
            <a:solidFill>
              <a:srgbClr val="F9D6BA"/>
            </a:solidFill>
            <a:ln w="4491" cap="flat">
              <a:noFill/>
              <a:prstDash val="solid"/>
              <a:miter/>
            </a:ln>
          </p:spPr>
          <p:txBody>
            <a:bodyPr rtlCol="0" anchor="ctr"/>
            <a:lstStyle/>
            <a:p>
              <a:pPr algn="r" rtl="1"/>
              <a:endParaRPr lang="en-US">
                <a:cs typeface="B Nazanin" panose="00000700000000000000" pitchFamily="2" charset="-78"/>
              </a:endParaRPr>
            </a:p>
          </p:txBody>
        </p:sp>
        <p:grpSp>
          <p:nvGrpSpPr>
            <p:cNvPr id="24" name="Graphic 2">
              <a:extLst>
                <a:ext uri="{FF2B5EF4-FFF2-40B4-BE49-F238E27FC236}">
                  <a16:creationId xmlns:a16="http://schemas.microsoft.com/office/drawing/2014/main" id="{80C12CCB-48AD-4417-A9D4-13E704396400}"/>
                </a:ext>
              </a:extLst>
            </p:cNvPr>
            <p:cNvGrpSpPr/>
            <p:nvPr/>
          </p:nvGrpSpPr>
          <p:grpSpPr>
            <a:xfrm>
              <a:off x="811988" y="5199731"/>
              <a:ext cx="2030041" cy="781164"/>
              <a:chOff x="405553" y="3082808"/>
              <a:chExt cx="1344393" cy="517325"/>
            </a:xfrm>
            <a:solidFill>
              <a:srgbClr val="E2C2A7"/>
            </a:solidFill>
          </p:grpSpPr>
          <p:sp>
            <p:nvSpPr>
              <p:cNvPr id="26" name="Freeform: Shape 25">
                <a:extLst>
                  <a:ext uri="{FF2B5EF4-FFF2-40B4-BE49-F238E27FC236}">
                    <a16:creationId xmlns:a16="http://schemas.microsoft.com/office/drawing/2014/main" id="{3436BB2A-4FA5-495A-8F0F-3105A201D76F}"/>
                  </a:ext>
                </a:extLst>
              </p:cNvPr>
              <p:cNvSpPr/>
              <p:nvPr/>
            </p:nvSpPr>
            <p:spPr>
              <a:xfrm>
                <a:off x="405553" y="3359561"/>
                <a:ext cx="517459" cy="240572"/>
              </a:xfrm>
              <a:custGeom>
                <a:avLst/>
                <a:gdLst>
                  <a:gd name="connsiteX0" fmla="*/ 472909 w 517459"/>
                  <a:gd name="connsiteY0" fmla="*/ 76500 h 240572"/>
                  <a:gd name="connsiteX1" fmla="*/ 308209 w 517459"/>
                  <a:gd name="connsiteY1" fmla="*/ 27000 h 240572"/>
                  <a:gd name="connsiteX2" fmla="*/ 260059 w 517459"/>
                  <a:gd name="connsiteY2" fmla="*/ 18450 h 240572"/>
                  <a:gd name="connsiteX3" fmla="*/ 275359 w 517459"/>
                  <a:gd name="connsiteY3" fmla="*/ 27450 h 240572"/>
                  <a:gd name="connsiteX4" fmla="*/ 408559 w 517459"/>
                  <a:gd name="connsiteY4" fmla="*/ 67050 h 240572"/>
                  <a:gd name="connsiteX5" fmla="*/ 482809 w 517459"/>
                  <a:gd name="connsiteY5" fmla="*/ 103050 h 240572"/>
                  <a:gd name="connsiteX6" fmla="*/ 501709 w 517459"/>
                  <a:gd name="connsiteY6" fmla="*/ 153000 h 240572"/>
                  <a:gd name="connsiteX7" fmla="*/ 460309 w 517459"/>
                  <a:gd name="connsiteY7" fmla="*/ 170550 h 240572"/>
                  <a:gd name="connsiteX8" fmla="*/ 409459 w 517459"/>
                  <a:gd name="connsiteY8" fmla="*/ 163800 h 240572"/>
                  <a:gd name="connsiteX9" fmla="*/ 278959 w 517459"/>
                  <a:gd name="connsiteY9" fmla="*/ 135900 h 240572"/>
                  <a:gd name="connsiteX10" fmla="*/ 343309 w 517459"/>
                  <a:gd name="connsiteY10" fmla="*/ 165150 h 240572"/>
                  <a:gd name="connsiteX11" fmla="*/ 371659 w 517459"/>
                  <a:gd name="connsiteY11" fmla="*/ 192600 h 240572"/>
                  <a:gd name="connsiteX12" fmla="*/ 336559 w 517459"/>
                  <a:gd name="connsiteY12" fmla="*/ 211050 h 240572"/>
                  <a:gd name="connsiteX13" fmla="*/ 181759 w 517459"/>
                  <a:gd name="connsiteY13" fmla="*/ 201150 h 240572"/>
                  <a:gd name="connsiteX14" fmla="*/ 80059 w 517459"/>
                  <a:gd name="connsiteY14" fmla="*/ 192600 h 240572"/>
                  <a:gd name="connsiteX15" fmla="*/ 62059 w 517459"/>
                  <a:gd name="connsiteY15" fmla="*/ 186300 h 240572"/>
                  <a:gd name="connsiteX16" fmla="*/ 35509 w 517459"/>
                  <a:gd name="connsiteY16" fmla="*/ 133200 h 240572"/>
                  <a:gd name="connsiteX17" fmla="*/ 34159 w 517459"/>
                  <a:gd name="connsiteY17" fmla="*/ 49050 h 240572"/>
                  <a:gd name="connsiteX18" fmla="*/ 41809 w 517459"/>
                  <a:gd name="connsiteY18" fmla="*/ 0 h 240572"/>
                  <a:gd name="connsiteX19" fmla="*/ 11659 w 517459"/>
                  <a:gd name="connsiteY19" fmla="*/ 62550 h 240572"/>
                  <a:gd name="connsiteX20" fmla="*/ 19759 w 517459"/>
                  <a:gd name="connsiteY20" fmla="*/ 228600 h 240572"/>
                  <a:gd name="connsiteX21" fmla="*/ 205609 w 517459"/>
                  <a:gd name="connsiteY21" fmla="*/ 231300 h 240572"/>
                  <a:gd name="connsiteX22" fmla="*/ 438259 w 517459"/>
                  <a:gd name="connsiteY22" fmla="*/ 211950 h 240572"/>
                  <a:gd name="connsiteX23" fmla="*/ 517459 w 517459"/>
                  <a:gd name="connsiteY23" fmla="*/ 121950 h 240572"/>
                  <a:gd name="connsiteX24" fmla="*/ 472909 w 517459"/>
                  <a:gd name="connsiteY24" fmla="*/ 76500 h 24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17459" h="240572">
                    <a:moveTo>
                      <a:pt x="472909" y="76500"/>
                    </a:moveTo>
                    <a:cubicBezTo>
                      <a:pt x="421159" y="49950"/>
                      <a:pt x="364009" y="40050"/>
                      <a:pt x="308209" y="27000"/>
                    </a:cubicBezTo>
                    <a:cubicBezTo>
                      <a:pt x="292909" y="23400"/>
                      <a:pt x="277609" y="15300"/>
                      <a:pt x="260059" y="18450"/>
                    </a:cubicBezTo>
                    <a:cubicBezTo>
                      <a:pt x="263659" y="25650"/>
                      <a:pt x="269959" y="25650"/>
                      <a:pt x="275359" y="27450"/>
                    </a:cubicBezTo>
                    <a:cubicBezTo>
                      <a:pt x="319909" y="40500"/>
                      <a:pt x="364009" y="54000"/>
                      <a:pt x="408559" y="67050"/>
                    </a:cubicBezTo>
                    <a:cubicBezTo>
                      <a:pt x="435109" y="75150"/>
                      <a:pt x="460759" y="85950"/>
                      <a:pt x="482809" y="103050"/>
                    </a:cubicBezTo>
                    <a:cubicBezTo>
                      <a:pt x="499009" y="115650"/>
                      <a:pt x="505759" y="135000"/>
                      <a:pt x="501709" y="153000"/>
                    </a:cubicBezTo>
                    <a:cubicBezTo>
                      <a:pt x="497209" y="171900"/>
                      <a:pt x="476959" y="171900"/>
                      <a:pt x="460309" y="170550"/>
                    </a:cubicBezTo>
                    <a:cubicBezTo>
                      <a:pt x="443209" y="169200"/>
                      <a:pt x="426109" y="166950"/>
                      <a:pt x="409459" y="163800"/>
                    </a:cubicBezTo>
                    <a:cubicBezTo>
                      <a:pt x="365809" y="154800"/>
                      <a:pt x="322609" y="145350"/>
                      <a:pt x="278959" y="135900"/>
                    </a:cubicBezTo>
                    <a:cubicBezTo>
                      <a:pt x="299659" y="147150"/>
                      <a:pt x="321709" y="155700"/>
                      <a:pt x="343309" y="165150"/>
                    </a:cubicBezTo>
                    <a:cubicBezTo>
                      <a:pt x="355909" y="171000"/>
                      <a:pt x="374359" y="176400"/>
                      <a:pt x="371659" y="192600"/>
                    </a:cubicBezTo>
                    <a:cubicBezTo>
                      <a:pt x="369409" y="208350"/>
                      <a:pt x="350059" y="208800"/>
                      <a:pt x="336559" y="211050"/>
                    </a:cubicBezTo>
                    <a:cubicBezTo>
                      <a:pt x="284359" y="221400"/>
                      <a:pt x="232609" y="216000"/>
                      <a:pt x="181759" y="201150"/>
                    </a:cubicBezTo>
                    <a:cubicBezTo>
                      <a:pt x="148459" y="191250"/>
                      <a:pt x="116059" y="173700"/>
                      <a:pt x="80059" y="192600"/>
                    </a:cubicBezTo>
                    <a:cubicBezTo>
                      <a:pt x="73759" y="196200"/>
                      <a:pt x="67459" y="191250"/>
                      <a:pt x="62059" y="186300"/>
                    </a:cubicBezTo>
                    <a:cubicBezTo>
                      <a:pt x="46309" y="171900"/>
                      <a:pt x="40009" y="153000"/>
                      <a:pt x="35509" y="133200"/>
                    </a:cubicBezTo>
                    <a:cubicBezTo>
                      <a:pt x="28309" y="101700"/>
                      <a:pt x="27409" y="79650"/>
                      <a:pt x="34159" y="49050"/>
                    </a:cubicBezTo>
                    <a:cubicBezTo>
                      <a:pt x="36409" y="38700"/>
                      <a:pt x="40459" y="16200"/>
                      <a:pt x="41809" y="0"/>
                    </a:cubicBezTo>
                    <a:cubicBezTo>
                      <a:pt x="34159" y="8550"/>
                      <a:pt x="14359" y="56250"/>
                      <a:pt x="11659" y="62550"/>
                    </a:cubicBezTo>
                    <a:cubicBezTo>
                      <a:pt x="-5441" y="118800"/>
                      <a:pt x="-4541" y="154350"/>
                      <a:pt x="19759" y="228600"/>
                    </a:cubicBezTo>
                    <a:cubicBezTo>
                      <a:pt x="27859" y="253350"/>
                      <a:pt x="152509" y="232200"/>
                      <a:pt x="205609" y="231300"/>
                    </a:cubicBezTo>
                    <a:cubicBezTo>
                      <a:pt x="283459" y="225450"/>
                      <a:pt x="361309" y="228600"/>
                      <a:pt x="438259" y="211950"/>
                    </a:cubicBezTo>
                    <a:cubicBezTo>
                      <a:pt x="519259" y="194400"/>
                      <a:pt x="514309" y="184950"/>
                      <a:pt x="517459" y="121950"/>
                    </a:cubicBezTo>
                    <a:cubicBezTo>
                      <a:pt x="508909" y="100350"/>
                      <a:pt x="492259" y="86400"/>
                      <a:pt x="472909" y="76500"/>
                    </a:cubicBezTo>
                    <a:close/>
                  </a:path>
                </a:pathLst>
              </a:custGeom>
              <a:solidFill>
                <a:srgbClr val="E2C2A7"/>
              </a:solidFill>
              <a:ln w="4491" cap="flat">
                <a:noFill/>
                <a:prstDash val="solid"/>
                <a:miter/>
              </a:ln>
            </p:spPr>
            <p:txBody>
              <a:bodyPr rtlCol="0" anchor="ctr"/>
              <a:lstStyle/>
              <a:p>
                <a:pPr algn="r" rtl="1"/>
                <a:endParaRPr lang="en-US">
                  <a:cs typeface="B Nazanin" panose="00000700000000000000" pitchFamily="2" charset="-78"/>
                </a:endParaRPr>
              </a:p>
            </p:txBody>
          </p:sp>
          <p:sp>
            <p:nvSpPr>
              <p:cNvPr id="27" name="Freeform: Shape 26">
                <a:extLst>
                  <a:ext uri="{FF2B5EF4-FFF2-40B4-BE49-F238E27FC236}">
                    <a16:creationId xmlns:a16="http://schemas.microsoft.com/office/drawing/2014/main" id="{8A2C1822-3AB7-4720-B9AC-AF97D13E409A}"/>
                  </a:ext>
                </a:extLst>
              </p:cNvPr>
              <p:cNvSpPr/>
              <p:nvPr/>
            </p:nvSpPr>
            <p:spPr>
              <a:xfrm>
                <a:off x="691713" y="3244811"/>
                <a:ext cx="533250" cy="244421"/>
              </a:xfrm>
              <a:custGeom>
                <a:avLst/>
                <a:gdLst>
                  <a:gd name="connsiteX0" fmla="*/ 497700 w 533250"/>
                  <a:gd name="connsiteY0" fmla="*/ 157500 h 244421"/>
                  <a:gd name="connsiteX1" fmla="*/ 515700 w 533250"/>
                  <a:gd name="connsiteY1" fmla="*/ 51750 h 244421"/>
                  <a:gd name="connsiteX2" fmla="*/ 522450 w 533250"/>
                  <a:gd name="connsiteY2" fmla="*/ 0 h 244421"/>
                  <a:gd name="connsiteX3" fmla="*/ 501300 w 533250"/>
                  <a:gd name="connsiteY3" fmla="*/ 97200 h 244421"/>
                  <a:gd name="connsiteX4" fmla="*/ 451800 w 533250"/>
                  <a:gd name="connsiteY4" fmla="*/ 192150 h 244421"/>
                  <a:gd name="connsiteX5" fmla="*/ 414900 w 533250"/>
                  <a:gd name="connsiteY5" fmla="*/ 198900 h 244421"/>
                  <a:gd name="connsiteX6" fmla="*/ 409500 w 533250"/>
                  <a:gd name="connsiteY6" fmla="*/ 164250 h 244421"/>
                  <a:gd name="connsiteX7" fmla="*/ 428400 w 533250"/>
                  <a:gd name="connsiteY7" fmla="*/ 102150 h 244421"/>
                  <a:gd name="connsiteX8" fmla="*/ 446400 w 533250"/>
                  <a:gd name="connsiteY8" fmla="*/ 37800 h 244421"/>
                  <a:gd name="connsiteX9" fmla="*/ 427050 w 533250"/>
                  <a:gd name="connsiteY9" fmla="*/ 75600 h 244421"/>
                  <a:gd name="connsiteX10" fmla="*/ 377100 w 533250"/>
                  <a:gd name="connsiteY10" fmla="*/ 192600 h 244421"/>
                  <a:gd name="connsiteX11" fmla="*/ 339300 w 533250"/>
                  <a:gd name="connsiteY11" fmla="*/ 207900 h 244421"/>
                  <a:gd name="connsiteX12" fmla="*/ 321300 w 533250"/>
                  <a:gd name="connsiteY12" fmla="*/ 176850 h 244421"/>
                  <a:gd name="connsiteX13" fmla="*/ 321300 w 533250"/>
                  <a:gd name="connsiteY13" fmla="*/ 147600 h 244421"/>
                  <a:gd name="connsiteX14" fmla="*/ 304650 w 533250"/>
                  <a:gd name="connsiteY14" fmla="*/ 137250 h 244421"/>
                  <a:gd name="connsiteX15" fmla="*/ 270900 w 533250"/>
                  <a:gd name="connsiteY15" fmla="*/ 126900 h 244421"/>
                  <a:gd name="connsiteX16" fmla="*/ 246600 w 533250"/>
                  <a:gd name="connsiteY16" fmla="*/ 59400 h 244421"/>
                  <a:gd name="connsiteX17" fmla="*/ 173700 w 533250"/>
                  <a:gd name="connsiteY17" fmla="*/ 70200 h 244421"/>
                  <a:gd name="connsiteX18" fmla="*/ 28800 w 533250"/>
                  <a:gd name="connsiteY18" fmla="*/ 10350 h 244421"/>
                  <a:gd name="connsiteX19" fmla="*/ 0 w 533250"/>
                  <a:gd name="connsiteY19" fmla="*/ 11700 h 244421"/>
                  <a:gd name="connsiteX20" fmla="*/ 57600 w 533250"/>
                  <a:gd name="connsiteY20" fmla="*/ 40500 h 244421"/>
                  <a:gd name="connsiteX21" fmla="*/ 218250 w 533250"/>
                  <a:gd name="connsiteY21" fmla="*/ 91800 h 244421"/>
                  <a:gd name="connsiteX22" fmla="*/ 241200 w 533250"/>
                  <a:gd name="connsiteY22" fmla="*/ 107100 h 244421"/>
                  <a:gd name="connsiteX23" fmla="*/ 248850 w 533250"/>
                  <a:gd name="connsiteY23" fmla="*/ 213300 h 244421"/>
                  <a:gd name="connsiteX24" fmla="*/ 285300 w 533250"/>
                  <a:gd name="connsiteY24" fmla="*/ 228600 h 244421"/>
                  <a:gd name="connsiteX25" fmla="*/ 313650 w 533250"/>
                  <a:gd name="connsiteY25" fmla="*/ 244350 h 244421"/>
                  <a:gd name="connsiteX26" fmla="*/ 376200 w 533250"/>
                  <a:gd name="connsiteY26" fmla="*/ 242550 h 244421"/>
                  <a:gd name="connsiteX27" fmla="*/ 533250 w 533250"/>
                  <a:gd name="connsiteY27" fmla="*/ 194850 h 244421"/>
                  <a:gd name="connsiteX28" fmla="*/ 497700 w 533250"/>
                  <a:gd name="connsiteY28" fmla="*/ 157500 h 244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33250" h="244421">
                    <a:moveTo>
                      <a:pt x="497700" y="157500"/>
                    </a:moveTo>
                    <a:cubicBezTo>
                      <a:pt x="508050" y="122850"/>
                      <a:pt x="509400" y="86850"/>
                      <a:pt x="515700" y="51750"/>
                    </a:cubicBezTo>
                    <a:cubicBezTo>
                      <a:pt x="518400" y="36900"/>
                      <a:pt x="524250" y="22050"/>
                      <a:pt x="522450" y="0"/>
                    </a:cubicBezTo>
                    <a:cubicBezTo>
                      <a:pt x="510750" y="36000"/>
                      <a:pt x="505800" y="66600"/>
                      <a:pt x="501300" y="97200"/>
                    </a:cubicBezTo>
                    <a:cubicBezTo>
                      <a:pt x="495900" y="134550"/>
                      <a:pt x="483300" y="168750"/>
                      <a:pt x="451800" y="192150"/>
                    </a:cubicBezTo>
                    <a:cubicBezTo>
                      <a:pt x="441450" y="199800"/>
                      <a:pt x="428400" y="208350"/>
                      <a:pt x="414900" y="198900"/>
                    </a:cubicBezTo>
                    <a:cubicBezTo>
                      <a:pt x="401400" y="189900"/>
                      <a:pt x="405900" y="176400"/>
                      <a:pt x="409500" y="164250"/>
                    </a:cubicBezTo>
                    <a:cubicBezTo>
                      <a:pt x="415350" y="143550"/>
                      <a:pt x="422550" y="122850"/>
                      <a:pt x="428400" y="102150"/>
                    </a:cubicBezTo>
                    <a:cubicBezTo>
                      <a:pt x="434700" y="81000"/>
                      <a:pt x="440550" y="59400"/>
                      <a:pt x="446400" y="37800"/>
                    </a:cubicBezTo>
                    <a:cubicBezTo>
                      <a:pt x="433800" y="48150"/>
                      <a:pt x="429750" y="62100"/>
                      <a:pt x="427050" y="75600"/>
                    </a:cubicBezTo>
                    <a:cubicBezTo>
                      <a:pt x="418950" y="118350"/>
                      <a:pt x="398250" y="155250"/>
                      <a:pt x="377100" y="192600"/>
                    </a:cubicBezTo>
                    <a:cubicBezTo>
                      <a:pt x="367650" y="209250"/>
                      <a:pt x="354600" y="211050"/>
                      <a:pt x="339300" y="207900"/>
                    </a:cubicBezTo>
                    <a:cubicBezTo>
                      <a:pt x="322200" y="204750"/>
                      <a:pt x="319950" y="191700"/>
                      <a:pt x="321300" y="176850"/>
                    </a:cubicBezTo>
                    <a:cubicBezTo>
                      <a:pt x="322200" y="166950"/>
                      <a:pt x="321750" y="157500"/>
                      <a:pt x="321300" y="147600"/>
                    </a:cubicBezTo>
                    <a:cubicBezTo>
                      <a:pt x="320850" y="137250"/>
                      <a:pt x="318150" y="129150"/>
                      <a:pt x="304650" y="137250"/>
                    </a:cubicBezTo>
                    <a:cubicBezTo>
                      <a:pt x="289800" y="146250"/>
                      <a:pt x="280350" y="139950"/>
                      <a:pt x="270900" y="126900"/>
                    </a:cubicBezTo>
                    <a:cubicBezTo>
                      <a:pt x="256950" y="107100"/>
                      <a:pt x="250200" y="85050"/>
                      <a:pt x="246600" y="59400"/>
                    </a:cubicBezTo>
                    <a:cubicBezTo>
                      <a:pt x="222750" y="77850"/>
                      <a:pt x="198450" y="75150"/>
                      <a:pt x="173700" y="70200"/>
                    </a:cubicBezTo>
                    <a:cubicBezTo>
                      <a:pt x="121500" y="59400"/>
                      <a:pt x="77400" y="29250"/>
                      <a:pt x="28800" y="10350"/>
                    </a:cubicBezTo>
                    <a:cubicBezTo>
                      <a:pt x="20700" y="7200"/>
                      <a:pt x="12600" y="3150"/>
                      <a:pt x="0" y="11700"/>
                    </a:cubicBezTo>
                    <a:cubicBezTo>
                      <a:pt x="20700" y="22500"/>
                      <a:pt x="38700" y="32850"/>
                      <a:pt x="57600" y="40500"/>
                    </a:cubicBezTo>
                    <a:cubicBezTo>
                      <a:pt x="109800" y="62100"/>
                      <a:pt x="159300" y="91800"/>
                      <a:pt x="218250" y="91800"/>
                    </a:cubicBezTo>
                    <a:cubicBezTo>
                      <a:pt x="228150" y="91800"/>
                      <a:pt x="236250" y="97650"/>
                      <a:pt x="241200" y="107100"/>
                    </a:cubicBezTo>
                    <a:cubicBezTo>
                      <a:pt x="259650" y="141300"/>
                      <a:pt x="269100" y="175950"/>
                      <a:pt x="248850" y="213300"/>
                    </a:cubicBezTo>
                    <a:cubicBezTo>
                      <a:pt x="264150" y="210150"/>
                      <a:pt x="276300" y="215100"/>
                      <a:pt x="285300" y="228600"/>
                    </a:cubicBezTo>
                    <a:cubicBezTo>
                      <a:pt x="291600" y="238050"/>
                      <a:pt x="301500" y="244350"/>
                      <a:pt x="313650" y="244350"/>
                    </a:cubicBezTo>
                    <a:cubicBezTo>
                      <a:pt x="334350" y="244800"/>
                      <a:pt x="355500" y="243000"/>
                      <a:pt x="376200" y="242550"/>
                    </a:cubicBezTo>
                    <a:cubicBezTo>
                      <a:pt x="433350" y="240750"/>
                      <a:pt x="476100" y="194400"/>
                      <a:pt x="533250" y="194850"/>
                    </a:cubicBezTo>
                    <a:cubicBezTo>
                      <a:pt x="500400" y="190350"/>
                      <a:pt x="490500" y="181800"/>
                      <a:pt x="497700" y="157500"/>
                    </a:cubicBezTo>
                    <a:close/>
                  </a:path>
                </a:pathLst>
              </a:custGeom>
              <a:solidFill>
                <a:srgbClr val="E2C2A7"/>
              </a:solidFill>
              <a:ln w="4491" cap="flat">
                <a:noFill/>
                <a:prstDash val="solid"/>
                <a:miter/>
              </a:ln>
            </p:spPr>
            <p:txBody>
              <a:bodyPr rtlCol="0" anchor="ctr"/>
              <a:lstStyle/>
              <a:p>
                <a:pPr algn="r" rtl="1"/>
                <a:endParaRPr lang="en-US">
                  <a:cs typeface="B Nazanin" panose="00000700000000000000" pitchFamily="2" charset="-78"/>
                </a:endParaRPr>
              </a:p>
            </p:txBody>
          </p:sp>
          <p:sp>
            <p:nvSpPr>
              <p:cNvPr id="28" name="Freeform: Shape 27">
                <a:extLst>
                  <a:ext uri="{FF2B5EF4-FFF2-40B4-BE49-F238E27FC236}">
                    <a16:creationId xmlns:a16="http://schemas.microsoft.com/office/drawing/2014/main" id="{84C5057F-27D0-43F7-AC07-D9B2A4FE3B38}"/>
                  </a:ext>
                </a:extLst>
              </p:cNvPr>
              <p:cNvSpPr/>
              <p:nvPr/>
            </p:nvSpPr>
            <p:spPr>
              <a:xfrm>
                <a:off x="809162" y="3164711"/>
                <a:ext cx="178650" cy="136349"/>
              </a:xfrm>
              <a:custGeom>
                <a:avLst/>
                <a:gdLst>
                  <a:gd name="connsiteX0" fmla="*/ 178650 w 178650"/>
                  <a:gd name="connsiteY0" fmla="*/ 136350 h 136349"/>
                  <a:gd name="connsiteX1" fmla="*/ 168300 w 178650"/>
                  <a:gd name="connsiteY1" fmla="*/ 119250 h 136349"/>
                  <a:gd name="connsiteX2" fmla="*/ 173700 w 178650"/>
                  <a:gd name="connsiteY2" fmla="*/ 47250 h 136349"/>
                  <a:gd name="connsiteX3" fmla="*/ 177750 w 178650"/>
                  <a:gd name="connsiteY3" fmla="*/ 37800 h 136349"/>
                  <a:gd name="connsiteX4" fmla="*/ 166050 w 178650"/>
                  <a:gd name="connsiteY4" fmla="*/ 33300 h 136349"/>
                  <a:gd name="connsiteX5" fmla="*/ 93600 w 178650"/>
                  <a:gd name="connsiteY5" fmla="*/ 14850 h 136349"/>
                  <a:gd name="connsiteX6" fmla="*/ 0 w 178650"/>
                  <a:gd name="connsiteY6" fmla="*/ 0 h 136349"/>
                  <a:gd name="connsiteX7" fmla="*/ 102150 w 178650"/>
                  <a:gd name="connsiteY7" fmla="*/ 46800 h 136349"/>
                  <a:gd name="connsiteX8" fmla="*/ 178650 w 178650"/>
                  <a:gd name="connsiteY8" fmla="*/ 136350 h 13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650" h="136349">
                    <a:moveTo>
                      <a:pt x="178650" y="136350"/>
                    </a:moveTo>
                    <a:cubicBezTo>
                      <a:pt x="173250" y="127350"/>
                      <a:pt x="170550" y="123300"/>
                      <a:pt x="168300" y="119250"/>
                    </a:cubicBezTo>
                    <a:cubicBezTo>
                      <a:pt x="149400" y="85950"/>
                      <a:pt x="149850" y="78300"/>
                      <a:pt x="173700" y="47250"/>
                    </a:cubicBezTo>
                    <a:cubicBezTo>
                      <a:pt x="175950" y="44550"/>
                      <a:pt x="180000" y="41850"/>
                      <a:pt x="177750" y="37800"/>
                    </a:cubicBezTo>
                    <a:cubicBezTo>
                      <a:pt x="175500" y="33300"/>
                      <a:pt x="170550" y="32400"/>
                      <a:pt x="166050" y="33300"/>
                    </a:cubicBezTo>
                    <a:cubicBezTo>
                      <a:pt x="139050" y="37350"/>
                      <a:pt x="117000" y="24750"/>
                      <a:pt x="93600" y="14850"/>
                    </a:cubicBezTo>
                    <a:cubicBezTo>
                      <a:pt x="64350" y="2250"/>
                      <a:pt x="31950" y="2700"/>
                      <a:pt x="0" y="0"/>
                    </a:cubicBezTo>
                    <a:cubicBezTo>
                      <a:pt x="34200" y="15750"/>
                      <a:pt x="72450" y="22500"/>
                      <a:pt x="102150" y="46800"/>
                    </a:cubicBezTo>
                    <a:cubicBezTo>
                      <a:pt x="131850" y="70200"/>
                      <a:pt x="140850" y="111150"/>
                      <a:pt x="178650" y="136350"/>
                    </a:cubicBezTo>
                    <a:close/>
                  </a:path>
                </a:pathLst>
              </a:custGeom>
              <a:solidFill>
                <a:srgbClr val="E2C2A7"/>
              </a:solidFill>
              <a:ln w="4491" cap="flat">
                <a:noFill/>
                <a:prstDash val="solid"/>
                <a:miter/>
              </a:ln>
            </p:spPr>
            <p:txBody>
              <a:bodyPr rtlCol="0" anchor="ctr"/>
              <a:lstStyle/>
              <a:p>
                <a:pPr algn="r" rtl="1"/>
                <a:endParaRPr lang="en-US">
                  <a:cs typeface="B Nazanin" panose="00000700000000000000" pitchFamily="2" charset="-78"/>
                </a:endParaRPr>
              </a:p>
            </p:txBody>
          </p:sp>
          <p:sp>
            <p:nvSpPr>
              <p:cNvPr id="29" name="Freeform: Shape 28">
                <a:extLst>
                  <a:ext uri="{FF2B5EF4-FFF2-40B4-BE49-F238E27FC236}">
                    <a16:creationId xmlns:a16="http://schemas.microsoft.com/office/drawing/2014/main" id="{BE1AD2B3-92AA-4D3B-A855-B2C26F777F9F}"/>
                  </a:ext>
                </a:extLst>
              </p:cNvPr>
              <p:cNvSpPr/>
              <p:nvPr/>
            </p:nvSpPr>
            <p:spPr>
              <a:xfrm>
                <a:off x="1250554" y="3082808"/>
                <a:ext cx="499392" cy="340652"/>
              </a:xfrm>
              <a:custGeom>
                <a:avLst/>
                <a:gdLst>
                  <a:gd name="connsiteX0" fmla="*/ 494159 w 499392"/>
                  <a:gd name="connsiteY0" fmla="*/ 175053 h 340652"/>
                  <a:gd name="connsiteX1" fmla="*/ 419008 w 499392"/>
                  <a:gd name="connsiteY1" fmla="*/ 58953 h 340652"/>
                  <a:gd name="connsiteX2" fmla="*/ 350159 w 499392"/>
                  <a:gd name="connsiteY2" fmla="*/ 6303 h 340652"/>
                  <a:gd name="connsiteX3" fmla="*/ 293909 w 499392"/>
                  <a:gd name="connsiteY3" fmla="*/ 2253 h 340652"/>
                  <a:gd name="connsiteX4" fmla="*/ 337559 w 499392"/>
                  <a:gd name="connsiteY4" fmla="*/ 39603 h 340652"/>
                  <a:gd name="connsiteX5" fmla="*/ 392459 w 499392"/>
                  <a:gd name="connsiteY5" fmla="*/ 135903 h 340652"/>
                  <a:gd name="connsiteX6" fmla="*/ 372209 w 499392"/>
                  <a:gd name="connsiteY6" fmla="*/ 181353 h 340652"/>
                  <a:gd name="connsiteX7" fmla="*/ 333059 w 499392"/>
                  <a:gd name="connsiteY7" fmla="*/ 164253 h 340652"/>
                  <a:gd name="connsiteX8" fmla="*/ 319559 w 499392"/>
                  <a:gd name="connsiteY8" fmla="*/ 153903 h 340652"/>
                  <a:gd name="connsiteX9" fmla="*/ 309209 w 499392"/>
                  <a:gd name="connsiteY9" fmla="*/ 169203 h 340652"/>
                  <a:gd name="connsiteX10" fmla="*/ 256559 w 499392"/>
                  <a:gd name="connsiteY10" fmla="*/ 217803 h 340652"/>
                  <a:gd name="connsiteX11" fmla="*/ 96359 w 499392"/>
                  <a:gd name="connsiteY11" fmla="*/ 207453 h 340652"/>
                  <a:gd name="connsiteX12" fmla="*/ 72509 w 499392"/>
                  <a:gd name="connsiteY12" fmla="*/ 205653 h 340652"/>
                  <a:gd name="connsiteX13" fmla="*/ 509 w 499392"/>
                  <a:gd name="connsiteY13" fmla="*/ 340653 h 340652"/>
                  <a:gd name="connsiteX14" fmla="*/ 59009 w 499392"/>
                  <a:gd name="connsiteY14" fmla="*/ 301953 h 340652"/>
                  <a:gd name="connsiteX15" fmla="*/ 68909 w 499392"/>
                  <a:gd name="connsiteY15" fmla="*/ 299253 h 340652"/>
                  <a:gd name="connsiteX16" fmla="*/ 351508 w 499392"/>
                  <a:gd name="connsiteY16" fmla="*/ 231753 h 340652"/>
                  <a:gd name="connsiteX17" fmla="*/ 495508 w 499392"/>
                  <a:gd name="connsiteY17" fmla="*/ 200253 h 340652"/>
                  <a:gd name="connsiteX18" fmla="*/ 494159 w 499392"/>
                  <a:gd name="connsiteY18" fmla="*/ 175053 h 340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99392" h="340652">
                    <a:moveTo>
                      <a:pt x="494159" y="175053"/>
                    </a:moveTo>
                    <a:cubicBezTo>
                      <a:pt x="475258" y="132303"/>
                      <a:pt x="450059" y="93603"/>
                      <a:pt x="419008" y="58953"/>
                    </a:cubicBezTo>
                    <a:cubicBezTo>
                      <a:pt x="399659" y="37353"/>
                      <a:pt x="377609" y="18003"/>
                      <a:pt x="350159" y="6303"/>
                    </a:cubicBezTo>
                    <a:cubicBezTo>
                      <a:pt x="338459" y="1353"/>
                      <a:pt x="324959" y="-2697"/>
                      <a:pt x="293909" y="2253"/>
                    </a:cubicBezTo>
                    <a:cubicBezTo>
                      <a:pt x="319109" y="16653"/>
                      <a:pt x="328559" y="30153"/>
                      <a:pt x="337559" y="39603"/>
                    </a:cubicBezTo>
                    <a:cubicBezTo>
                      <a:pt x="363209" y="67503"/>
                      <a:pt x="384359" y="98103"/>
                      <a:pt x="392459" y="135903"/>
                    </a:cubicBezTo>
                    <a:cubicBezTo>
                      <a:pt x="396959" y="156603"/>
                      <a:pt x="387959" y="175053"/>
                      <a:pt x="372209" y="181353"/>
                    </a:cubicBezTo>
                    <a:cubicBezTo>
                      <a:pt x="353758" y="188553"/>
                      <a:pt x="342059" y="179553"/>
                      <a:pt x="333059" y="164253"/>
                    </a:cubicBezTo>
                    <a:cubicBezTo>
                      <a:pt x="329909" y="159303"/>
                      <a:pt x="326758" y="153003"/>
                      <a:pt x="319559" y="153903"/>
                    </a:cubicBezTo>
                    <a:cubicBezTo>
                      <a:pt x="311008" y="154803"/>
                      <a:pt x="309659" y="162903"/>
                      <a:pt x="309209" y="169203"/>
                    </a:cubicBezTo>
                    <a:cubicBezTo>
                      <a:pt x="305609" y="200703"/>
                      <a:pt x="285809" y="214203"/>
                      <a:pt x="256559" y="217803"/>
                    </a:cubicBezTo>
                    <a:cubicBezTo>
                      <a:pt x="202559" y="224103"/>
                      <a:pt x="149009" y="222303"/>
                      <a:pt x="96359" y="207453"/>
                    </a:cubicBezTo>
                    <a:cubicBezTo>
                      <a:pt x="88259" y="205203"/>
                      <a:pt x="81059" y="201603"/>
                      <a:pt x="72509" y="205653"/>
                    </a:cubicBezTo>
                    <a:cubicBezTo>
                      <a:pt x="40559" y="220053"/>
                      <a:pt x="-5341" y="305103"/>
                      <a:pt x="509" y="340653"/>
                    </a:cubicBezTo>
                    <a:cubicBezTo>
                      <a:pt x="19859" y="328503"/>
                      <a:pt x="30208" y="311403"/>
                      <a:pt x="59009" y="301953"/>
                    </a:cubicBezTo>
                    <a:cubicBezTo>
                      <a:pt x="62159" y="300603"/>
                      <a:pt x="65309" y="300153"/>
                      <a:pt x="68909" y="299253"/>
                    </a:cubicBezTo>
                    <a:cubicBezTo>
                      <a:pt x="162059" y="272703"/>
                      <a:pt x="257008" y="253803"/>
                      <a:pt x="351508" y="231753"/>
                    </a:cubicBezTo>
                    <a:cubicBezTo>
                      <a:pt x="399209" y="220503"/>
                      <a:pt x="446909" y="208353"/>
                      <a:pt x="495508" y="200253"/>
                    </a:cubicBezTo>
                    <a:cubicBezTo>
                      <a:pt x="503159" y="191253"/>
                      <a:pt x="497758" y="182703"/>
                      <a:pt x="494159" y="175053"/>
                    </a:cubicBezTo>
                    <a:close/>
                  </a:path>
                </a:pathLst>
              </a:custGeom>
              <a:solidFill>
                <a:srgbClr val="E2C2A7"/>
              </a:solidFill>
              <a:ln w="4491" cap="flat">
                <a:noFill/>
                <a:prstDash val="solid"/>
                <a:miter/>
              </a:ln>
            </p:spPr>
            <p:txBody>
              <a:bodyPr rtlCol="0" anchor="ctr"/>
              <a:lstStyle/>
              <a:p>
                <a:pPr algn="r" rtl="1"/>
                <a:endParaRPr lang="en-US">
                  <a:cs typeface="B Nazanin" panose="00000700000000000000" pitchFamily="2" charset="-78"/>
                </a:endParaRPr>
              </a:p>
            </p:txBody>
          </p:sp>
        </p:grpSp>
        <p:sp>
          <p:nvSpPr>
            <p:cNvPr id="25" name="Freeform: Shape 24">
              <a:extLst>
                <a:ext uri="{FF2B5EF4-FFF2-40B4-BE49-F238E27FC236}">
                  <a16:creationId xmlns:a16="http://schemas.microsoft.com/office/drawing/2014/main" id="{17DDDE3E-3380-4D54-BE88-B57258B7A521}"/>
                </a:ext>
              </a:extLst>
            </p:cNvPr>
            <p:cNvSpPr/>
            <p:nvPr/>
          </p:nvSpPr>
          <p:spPr>
            <a:xfrm>
              <a:off x="2532917" y="5134234"/>
              <a:ext cx="326934" cy="367199"/>
            </a:xfrm>
            <a:custGeom>
              <a:avLst/>
              <a:gdLst>
                <a:gd name="connsiteX0" fmla="*/ 200825 w 216512"/>
                <a:gd name="connsiteY0" fmla="*/ 243177 h 243177"/>
                <a:gd name="connsiteX1" fmla="*/ 142775 w 216512"/>
                <a:gd name="connsiteY1" fmla="*/ 133827 h 243177"/>
                <a:gd name="connsiteX2" fmla="*/ 78875 w 216512"/>
                <a:gd name="connsiteY2" fmla="*/ 69027 h 243177"/>
                <a:gd name="connsiteX3" fmla="*/ 125 w 216512"/>
                <a:gd name="connsiteY3" fmla="*/ 45177 h 243177"/>
                <a:gd name="connsiteX4" fmla="*/ 12725 w 216512"/>
                <a:gd name="connsiteY4" fmla="*/ 31677 h 243177"/>
                <a:gd name="connsiteX5" fmla="*/ 68075 w 216512"/>
                <a:gd name="connsiteY5" fmla="*/ 8727 h 243177"/>
                <a:gd name="connsiteX6" fmla="*/ 86525 w 216512"/>
                <a:gd name="connsiteY6" fmla="*/ 3777 h 243177"/>
                <a:gd name="connsiteX7" fmla="*/ 98675 w 216512"/>
                <a:gd name="connsiteY7" fmla="*/ 627 h 243177"/>
                <a:gd name="connsiteX8" fmla="*/ 111275 w 216512"/>
                <a:gd name="connsiteY8" fmla="*/ 1077 h 243177"/>
                <a:gd name="connsiteX9" fmla="*/ 145025 w 216512"/>
                <a:gd name="connsiteY9" fmla="*/ 24927 h 243177"/>
                <a:gd name="connsiteX10" fmla="*/ 175625 w 216512"/>
                <a:gd name="connsiteY10" fmla="*/ 83877 h 243177"/>
                <a:gd name="connsiteX11" fmla="*/ 215225 w 216512"/>
                <a:gd name="connsiteY11" fmla="*/ 204927 h 243177"/>
                <a:gd name="connsiteX12" fmla="*/ 205775 w 216512"/>
                <a:gd name="connsiteY12" fmla="*/ 242727 h 243177"/>
                <a:gd name="connsiteX13" fmla="*/ 200825 w 216512"/>
                <a:gd name="connsiteY13" fmla="*/ 243177 h 243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12" h="243177">
                  <a:moveTo>
                    <a:pt x="200825" y="243177"/>
                  </a:moveTo>
                  <a:cubicBezTo>
                    <a:pt x="190925" y="201777"/>
                    <a:pt x="166625" y="168027"/>
                    <a:pt x="142775" y="133827"/>
                  </a:cubicBezTo>
                  <a:cubicBezTo>
                    <a:pt x="125225" y="108627"/>
                    <a:pt x="103625" y="87477"/>
                    <a:pt x="78875" y="69027"/>
                  </a:cubicBezTo>
                  <a:cubicBezTo>
                    <a:pt x="61775" y="56427"/>
                    <a:pt x="10475" y="45177"/>
                    <a:pt x="125" y="45177"/>
                  </a:cubicBezTo>
                  <a:cubicBezTo>
                    <a:pt x="-1225" y="39327"/>
                    <a:pt x="8675" y="34377"/>
                    <a:pt x="12725" y="31677"/>
                  </a:cubicBezTo>
                  <a:cubicBezTo>
                    <a:pt x="29825" y="21327"/>
                    <a:pt x="49175" y="14577"/>
                    <a:pt x="68075" y="8727"/>
                  </a:cubicBezTo>
                  <a:cubicBezTo>
                    <a:pt x="74375" y="6927"/>
                    <a:pt x="80225" y="5127"/>
                    <a:pt x="86525" y="3777"/>
                  </a:cubicBezTo>
                  <a:cubicBezTo>
                    <a:pt x="90575" y="2877"/>
                    <a:pt x="94625" y="1977"/>
                    <a:pt x="98675" y="627"/>
                  </a:cubicBezTo>
                  <a:cubicBezTo>
                    <a:pt x="103175" y="-273"/>
                    <a:pt x="107225" y="-273"/>
                    <a:pt x="111275" y="1077"/>
                  </a:cubicBezTo>
                  <a:cubicBezTo>
                    <a:pt x="125675" y="4677"/>
                    <a:pt x="136475" y="13677"/>
                    <a:pt x="145025" y="24927"/>
                  </a:cubicBezTo>
                  <a:cubicBezTo>
                    <a:pt x="152225" y="35277"/>
                    <a:pt x="171575" y="73077"/>
                    <a:pt x="175625" y="83877"/>
                  </a:cubicBezTo>
                  <a:cubicBezTo>
                    <a:pt x="185525" y="105927"/>
                    <a:pt x="213425" y="192777"/>
                    <a:pt x="215225" y="204927"/>
                  </a:cubicBezTo>
                  <a:cubicBezTo>
                    <a:pt x="215675" y="218427"/>
                    <a:pt x="221075" y="233277"/>
                    <a:pt x="205775" y="242727"/>
                  </a:cubicBezTo>
                  <a:cubicBezTo>
                    <a:pt x="203975" y="243177"/>
                    <a:pt x="202625" y="243177"/>
                    <a:pt x="200825" y="243177"/>
                  </a:cubicBezTo>
                  <a:close/>
                </a:path>
              </a:pathLst>
            </a:custGeom>
            <a:solidFill>
              <a:srgbClr val="FEFEFE"/>
            </a:solidFill>
            <a:ln w="4491" cap="flat">
              <a:noFill/>
              <a:prstDash val="solid"/>
              <a:miter/>
            </a:ln>
          </p:spPr>
          <p:txBody>
            <a:bodyPr rtlCol="0" anchor="ctr"/>
            <a:lstStyle/>
            <a:p>
              <a:pPr algn="r" rtl="1"/>
              <a:endParaRPr lang="en-US">
                <a:cs typeface="B Nazanin" panose="00000700000000000000" pitchFamily="2" charset="-78"/>
              </a:endParaRPr>
            </a:p>
          </p:txBody>
        </p:sp>
        <p:grpSp>
          <p:nvGrpSpPr>
            <p:cNvPr id="43" name="Group 42">
              <a:extLst>
                <a:ext uri="{FF2B5EF4-FFF2-40B4-BE49-F238E27FC236}">
                  <a16:creationId xmlns:a16="http://schemas.microsoft.com/office/drawing/2014/main" id="{78CCB164-FD44-468E-ADB1-DE78CEF5A2D0}"/>
                </a:ext>
              </a:extLst>
            </p:cNvPr>
            <p:cNvGrpSpPr/>
            <p:nvPr/>
          </p:nvGrpSpPr>
          <p:grpSpPr>
            <a:xfrm rot="20590426">
              <a:off x="1098837" y="2748413"/>
              <a:ext cx="2226775" cy="2466645"/>
              <a:chOff x="10642615" y="3979837"/>
              <a:chExt cx="1042340" cy="1154622"/>
            </a:xfrm>
          </p:grpSpPr>
          <p:grpSp>
            <p:nvGrpSpPr>
              <p:cNvPr id="32" name="Group 31">
                <a:extLst>
                  <a:ext uri="{FF2B5EF4-FFF2-40B4-BE49-F238E27FC236}">
                    <a16:creationId xmlns:a16="http://schemas.microsoft.com/office/drawing/2014/main" id="{556CA12C-5F41-47A4-8F74-0F2F2873A14F}"/>
                  </a:ext>
                </a:extLst>
              </p:cNvPr>
              <p:cNvGrpSpPr/>
              <p:nvPr/>
            </p:nvGrpSpPr>
            <p:grpSpPr>
              <a:xfrm>
                <a:off x="11445532" y="3979837"/>
                <a:ext cx="239423" cy="1154622"/>
                <a:chOff x="10431358" y="70949"/>
                <a:chExt cx="469217" cy="2262807"/>
              </a:xfrm>
            </p:grpSpPr>
            <p:sp>
              <p:nvSpPr>
                <p:cNvPr id="33" name="Freeform: Shape 32">
                  <a:extLst>
                    <a:ext uri="{FF2B5EF4-FFF2-40B4-BE49-F238E27FC236}">
                      <a16:creationId xmlns:a16="http://schemas.microsoft.com/office/drawing/2014/main" id="{95A8E488-8403-471D-B440-B40C10D04A86}"/>
                    </a:ext>
                  </a:extLst>
                </p:cNvPr>
                <p:cNvSpPr/>
                <p:nvPr/>
              </p:nvSpPr>
              <p:spPr>
                <a:xfrm flipH="1">
                  <a:off x="10648523" y="70949"/>
                  <a:ext cx="252052" cy="1858882"/>
                </a:xfrm>
                <a:custGeom>
                  <a:avLst/>
                  <a:gdLst>
                    <a:gd name="connsiteX0" fmla="*/ 95326 w 109728"/>
                    <a:gd name="connsiteY0" fmla="*/ 43205 h 809244"/>
                    <a:gd name="connsiteX1" fmla="*/ 66523 w 109728"/>
                    <a:gd name="connsiteY1" fmla="*/ 86411 h 809244"/>
                    <a:gd name="connsiteX2" fmla="*/ 28804 w 109728"/>
                    <a:gd name="connsiteY2" fmla="*/ 237287 h 809244"/>
                    <a:gd name="connsiteX3" fmla="*/ 65837 w 109728"/>
                    <a:gd name="connsiteY3" fmla="*/ 595274 h 809244"/>
                    <a:gd name="connsiteX4" fmla="*/ 111100 w 109728"/>
                    <a:gd name="connsiteY4" fmla="*/ 800329 h 809244"/>
                    <a:gd name="connsiteX5" fmla="*/ 80924 w 109728"/>
                    <a:gd name="connsiteY5" fmla="*/ 801700 h 809244"/>
                    <a:gd name="connsiteX6" fmla="*/ 0 w 109728"/>
                    <a:gd name="connsiteY6" fmla="*/ 265405 h 809244"/>
                    <a:gd name="connsiteX7" fmla="*/ 100813 w 109728"/>
                    <a:gd name="connsiteY7" fmla="*/ 0 h 809244"/>
                    <a:gd name="connsiteX8" fmla="*/ 95326 w 109728"/>
                    <a:gd name="connsiteY8" fmla="*/ 43205 h 80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728" h="809244">
                      <a:moveTo>
                        <a:pt x="95326" y="43205"/>
                      </a:moveTo>
                      <a:cubicBezTo>
                        <a:pt x="81610" y="58979"/>
                        <a:pt x="77495" y="70637"/>
                        <a:pt x="66523" y="86411"/>
                      </a:cubicBezTo>
                      <a:cubicBezTo>
                        <a:pt x="36347" y="133731"/>
                        <a:pt x="28804" y="184480"/>
                        <a:pt x="28804" y="237287"/>
                      </a:cubicBezTo>
                      <a:cubicBezTo>
                        <a:pt x="29489" y="357988"/>
                        <a:pt x="43891" y="477317"/>
                        <a:pt x="65837" y="595274"/>
                      </a:cubicBezTo>
                      <a:cubicBezTo>
                        <a:pt x="77495" y="659054"/>
                        <a:pt x="99441" y="736549"/>
                        <a:pt x="111100" y="800329"/>
                      </a:cubicBezTo>
                      <a:cubicBezTo>
                        <a:pt x="113843" y="816102"/>
                        <a:pt x="93269" y="817474"/>
                        <a:pt x="80924" y="801700"/>
                      </a:cubicBezTo>
                      <a:cubicBezTo>
                        <a:pt x="43891" y="624764"/>
                        <a:pt x="0" y="448513"/>
                        <a:pt x="0" y="265405"/>
                      </a:cubicBezTo>
                      <a:cubicBezTo>
                        <a:pt x="0" y="166649"/>
                        <a:pt x="23317" y="70637"/>
                        <a:pt x="100813" y="0"/>
                      </a:cubicBezTo>
                      <a:cubicBezTo>
                        <a:pt x="100127" y="16459"/>
                        <a:pt x="96698" y="31547"/>
                        <a:pt x="95326" y="43205"/>
                      </a:cubicBezTo>
                      <a:close/>
                    </a:path>
                  </a:pathLst>
                </a:custGeom>
                <a:solidFill>
                  <a:schemeClr val="accent1"/>
                </a:solidFill>
                <a:ln w="6854" cap="flat">
                  <a:noFill/>
                  <a:prstDash val="solid"/>
                  <a:miter/>
                </a:ln>
              </p:spPr>
              <p:txBody>
                <a:bodyPr rtlCol="0" anchor="ctr"/>
                <a:lstStyle/>
                <a:p>
                  <a:pPr algn="r" rtl="1"/>
                  <a:endParaRPr lang="en-US">
                    <a:cs typeface="B Nazanin" panose="00000700000000000000" pitchFamily="2" charset="-78"/>
                  </a:endParaRPr>
                </a:p>
              </p:txBody>
            </p:sp>
            <p:sp>
              <p:nvSpPr>
                <p:cNvPr id="34" name="Freeform: Shape 33">
                  <a:extLst>
                    <a:ext uri="{FF2B5EF4-FFF2-40B4-BE49-F238E27FC236}">
                      <a16:creationId xmlns:a16="http://schemas.microsoft.com/office/drawing/2014/main" id="{BCC7ACCD-8054-40C5-8F94-A31A83CB9C2F}"/>
                    </a:ext>
                  </a:extLst>
                </p:cNvPr>
                <p:cNvSpPr/>
                <p:nvPr/>
              </p:nvSpPr>
              <p:spPr>
                <a:xfrm flipH="1">
                  <a:off x="10431358" y="1908419"/>
                  <a:ext cx="425337" cy="425337"/>
                </a:xfrm>
                <a:custGeom>
                  <a:avLst/>
                  <a:gdLst>
                    <a:gd name="connsiteX0" fmla="*/ 64571 w 185166"/>
                    <a:gd name="connsiteY0" fmla="*/ 1778 h 185166"/>
                    <a:gd name="connsiteX1" fmla="*/ 135208 w 185166"/>
                    <a:gd name="connsiteY1" fmla="*/ 14122 h 185166"/>
                    <a:gd name="connsiteX2" fmla="*/ 183214 w 185166"/>
                    <a:gd name="connsiteY2" fmla="*/ 116306 h 185166"/>
                    <a:gd name="connsiteX3" fmla="*/ 95432 w 185166"/>
                    <a:gd name="connsiteY3" fmla="*/ 189001 h 185166"/>
                    <a:gd name="connsiteX4" fmla="*/ 3535 w 185166"/>
                    <a:gd name="connsiteY4" fmla="*/ 121107 h 185166"/>
                    <a:gd name="connsiteX5" fmla="*/ 47426 w 185166"/>
                    <a:gd name="connsiteY5" fmla="*/ 12751 h 185166"/>
                    <a:gd name="connsiteX6" fmla="*/ 64571 w 185166"/>
                    <a:gd name="connsiteY6" fmla="*/ 1778 h 185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166" h="185166">
                      <a:moveTo>
                        <a:pt x="64571" y="1778"/>
                      </a:moveTo>
                      <a:cubicBezTo>
                        <a:pt x="98175" y="406"/>
                        <a:pt x="107776" y="-5080"/>
                        <a:pt x="135208" y="14122"/>
                      </a:cubicBezTo>
                      <a:cubicBezTo>
                        <a:pt x="176356" y="37439"/>
                        <a:pt x="193501" y="74473"/>
                        <a:pt x="183214" y="116306"/>
                      </a:cubicBezTo>
                      <a:cubicBezTo>
                        <a:pt x="172927" y="158826"/>
                        <a:pt x="137952" y="187630"/>
                        <a:pt x="95432" y="189001"/>
                      </a:cubicBezTo>
                      <a:cubicBezTo>
                        <a:pt x="53598" y="190373"/>
                        <a:pt x="15193" y="162255"/>
                        <a:pt x="3535" y="121107"/>
                      </a:cubicBezTo>
                      <a:cubicBezTo>
                        <a:pt x="-8124" y="79273"/>
                        <a:pt x="9707" y="36754"/>
                        <a:pt x="47426" y="12751"/>
                      </a:cubicBezTo>
                      <a:cubicBezTo>
                        <a:pt x="52912" y="9322"/>
                        <a:pt x="54284" y="4521"/>
                        <a:pt x="64571" y="1778"/>
                      </a:cubicBezTo>
                      <a:close/>
                    </a:path>
                  </a:pathLst>
                </a:custGeom>
                <a:solidFill>
                  <a:schemeClr val="accent1">
                    <a:lumMod val="75000"/>
                  </a:schemeClr>
                </a:solidFill>
                <a:ln w="6854" cap="flat">
                  <a:noFill/>
                  <a:prstDash val="solid"/>
                  <a:miter/>
                </a:ln>
              </p:spPr>
              <p:txBody>
                <a:bodyPr rtlCol="0" anchor="ctr"/>
                <a:lstStyle/>
                <a:p>
                  <a:pPr algn="r" rtl="1"/>
                  <a:endParaRPr lang="en-US">
                    <a:cs typeface="B Nazanin" panose="00000700000000000000" pitchFamily="2" charset="-78"/>
                  </a:endParaRPr>
                </a:p>
              </p:txBody>
            </p:sp>
            <p:sp>
              <p:nvSpPr>
                <p:cNvPr id="35" name="Freeform: Shape 34">
                  <a:extLst>
                    <a:ext uri="{FF2B5EF4-FFF2-40B4-BE49-F238E27FC236}">
                      <a16:creationId xmlns:a16="http://schemas.microsoft.com/office/drawing/2014/main" id="{5498AC03-7840-45DC-8F8A-7E633469D692}"/>
                    </a:ext>
                  </a:extLst>
                </p:cNvPr>
                <p:cNvSpPr/>
                <p:nvPr/>
              </p:nvSpPr>
              <p:spPr>
                <a:xfrm flipH="1">
                  <a:off x="10497278" y="1977063"/>
                  <a:ext cx="299311" cy="299311"/>
                </a:xfrm>
                <a:custGeom>
                  <a:avLst/>
                  <a:gdLst>
                    <a:gd name="connsiteX0" fmla="*/ 132359 w 130302"/>
                    <a:gd name="connsiteY0" fmla="*/ 65163 h 130302"/>
                    <a:gd name="connsiteX1" fmla="*/ 65151 w 130302"/>
                    <a:gd name="connsiteY1" fmla="*/ 132371 h 130302"/>
                    <a:gd name="connsiteX2" fmla="*/ 0 w 130302"/>
                    <a:gd name="connsiteY2" fmla="*/ 66535 h 130302"/>
                    <a:gd name="connsiteX3" fmla="*/ 64465 w 130302"/>
                    <a:gd name="connsiteY3" fmla="*/ 12 h 130302"/>
                    <a:gd name="connsiteX4" fmla="*/ 132359 w 130302"/>
                    <a:gd name="connsiteY4" fmla="*/ 65163 h 130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302" h="130302">
                      <a:moveTo>
                        <a:pt x="132359" y="65163"/>
                      </a:moveTo>
                      <a:cubicBezTo>
                        <a:pt x="132359" y="102196"/>
                        <a:pt x="101498" y="133057"/>
                        <a:pt x="65151" y="132371"/>
                      </a:cubicBezTo>
                      <a:cubicBezTo>
                        <a:pt x="29489" y="131686"/>
                        <a:pt x="0" y="102196"/>
                        <a:pt x="0" y="66535"/>
                      </a:cubicBezTo>
                      <a:cubicBezTo>
                        <a:pt x="0" y="30187"/>
                        <a:pt x="28118" y="698"/>
                        <a:pt x="64465" y="12"/>
                      </a:cubicBezTo>
                      <a:cubicBezTo>
                        <a:pt x="102184" y="-674"/>
                        <a:pt x="132359" y="28130"/>
                        <a:pt x="132359" y="65163"/>
                      </a:cubicBezTo>
                      <a:close/>
                    </a:path>
                  </a:pathLst>
                </a:custGeom>
                <a:solidFill>
                  <a:schemeClr val="bg1"/>
                </a:solidFill>
                <a:ln w="6854" cap="flat">
                  <a:noFill/>
                  <a:prstDash val="solid"/>
                  <a:miter/>
                </a:ln>
              </p:spPr>
              <p:txBody>
                <a:bodyPr rtlCol="0" anchor="ctr"/>
                <a:lstStyle/>
                <a:p>
                  <a:pPr algn="r" rtl="1"/>
                  <a:endParaRPr lang="en-US">
                    <a:cs typeface="B Nazanin" panose="00000700000000000000" pitchFamily="2" charset="-78"/>
                  </a:endParaRPr>
                </a:p>
              </p:txBody>
            </p:sp>
          </p:grpSp>
          <p:grpSp>
            <p:nvGrpSpPr>
              <p:cNvPr id="36" name="Group 35">
                <a:extLst>
                  <a:ext uri="{FF2B5EF4-FFF2-40B4-BE49-F238E27FC236}">
                    <a16:creationId xmlns:a16="http://schemas.microsoft.com/office/drawing/2014/main" id="{B20D4B45-11BF-4A3D-891C-34D9EBF5BB96}"/>
                  </a:ext>
                </a:extLst>
              </p:cNvPr>
              <p:cNvGrpSpPr/>
              <p:nvPr/>
            </p:nvGrpSpPr>
            <p:grpSpPr>
              <a:xfrm>
                <a:off x="10642615" y="4145786"/>
                <a:ext cx="479312" cy="885205"/>
                <a:chOff x="8696683" y="395466"/>
                <a:chExt cx="939346" cy="1734809"/>
              </a:xfrm>
            </p:grpSpPr>
            <p:grpSp>
              <p:nvGrpSpPr>
                <p:cNvPr id="39" name="Group 38">
                  <a:extLst>
                    <a:ext uri="{FF2B5EF4-FFF2-40B4-BE49-F238E27FC236}">
                      <a16:creationId xmlns:a16="http://schemas.microsoft.com/office/drawing/2014/main" id="{04FCF240-8C5B-496E-A83E-743243B79B92}"/>
                    </a:ext>
                  </a:extLst>
                </p:cNvPr>
                <p:cNvGrpSpPr/>
                <p:nvPr/>
              </p:nvGrpSpPr>
              <p:grpSpPr>
                <a:xfrm>
                  <a:off x="8696683" y="395466"/>
                  <a:ext cx="939346" cy="1714491"/>
                  <a:chOff x="8696683" y="395466"/>
                  <a:chExt cx="939346" cy="1714491"/>
                </a:xfrm>
              </p:grpSpPr>
              <p:sp>
                <p:nvSpPr>
                  <p:cNvPr id="40" name="Freeform: Shape 39">
                    <a:extLst>
                      <a:ext uri="{FF2B5EF4-FFF2-40B4-BE49-F238E27FC236}">
                        <a16:creationId xmlns:a16="http://schemas.microsoft.com/office/drawing/2014/main" id="{049DC517-55A4-415F-8219-137F2F6098CF}"/>
                      </a:ext>
                    </a:extLst>
                  </p:cNvPr>
                  <p:cNvSpPr/>
                  <p:nvPr/>
                </p:nvSpPr>
                <p:spPr>
                  <a:xfrm flipH="1">
                    <a:off x="9092092" y="1401062"/>
                    <a:ext cx="330819" cy="708895"/>
                  </a:xfrm>
                  <a:custGeom>
                    <a:avLst/>
                    <a:gdLst>
                      <a:gd name="connsiteX0" fmla="*/ 0 w 144018"/>
                      <a:gd name="connsiteY0" fmla="*/ 4566 h 308610"/>
                      <a:gd name="connsiteX1" fmla="*/ 19888 w 144018"/>
                      <a:gd name="connsiteY1" fmla="*/ 7309 h 308610"/>
                      <a:gd name="connsiteX2" fmla="*/ 28804 w 144018"/>
                      <a:gd name="connsiteY2" fmla="*/ 73146 h 308610"/>
                      <a:gd name="connsiteX3" fmla="*/ 75438 w 144018"/>
                      <a:gd name="connsiteY3" fmla="*/ 239109 h 308610"/>
                      <a:gd name="connsiteX4" fmla="*/ 104242 w 144018"/>
                      <a:gd name="connsiteY4" fmla="*/ 280943 h 308610"/>
                      <a:gd name="connsiteX5" fmla="*/ 143332 w 144018"/>
                      <a:gd name="connsiteY5" fmla="*/ 297402 h 308610"/>
                      <a:gd name="connsiteX6" fmla="*/ 143332 w 144018"/>
                      <a:gd name="connsiteY6" fmla="*/ 314547 h 308610"/>
                      <a:gd name="connsiteX7" fmla="*/ 60350 w 144018"/>
                      <a:gd name="connsiteY7" fmla="*/ 243910 h 308610"/>
                      <a:gd name="connsiteX8" fmla="*/ 4115 w 144018"/>
                      <a:gd name="connsiteY8" fmla="*/ 29940 h 308610"/>
                      <a:gd name="connsiteX9" fmla="*/ 0 w 144018"/>
                      <a:gd name="connsiteY9" fmla="*/ 4566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018" h="308610">
                        <a:moveTo>
                          <a:pt x="0" y="4566"/>
                        </a:moveTo>
                        <a:cubicBezTo>
                          <a:pt x="9601" y="-3664"/>
                          <a:pt x="13716" y="451"/>
                          <a:pt x="19888" y="7309"/>
                        </a:cubicBezTo>
                        <a:cubicBezTo>
                          <a:pt x="21260" y="32684"/>
                          <a:pt x="24689" y="52572"/>
                          <a:pt x="28804" y="73146"/>
                        </a:cubicBezTo>
                        <a:cubicBezTo>
                          <a:pt x="40462" y="129381"/>
                          <a:pt x="58979" y="202762"/>
                          <a:pt x="75438" y="239109"/>
                        </a:cubicBezTo>
                        <a:cubicBezTo>
                          <a:pt x="80924" y="250082"/>
                          <a:pt x="97384" y="274085"/>
                          <a:pt x="104242" y="280943"/>
                        </a:cubicBezTo>
                        <a:cubicBezTo>
                          <a:pt x="114529" y="289173"/>
                          <a:pt x="128930" y="297402"/>
                          <a:pt x="143332" y="297402"/>
                        </a:cubicBezTo>
                        <a:cubicBezTo>
                          <a:pt x="148133" y="302889"/>
                          <a:pt x="148133" y="309061"/>
                          <a:pt x="143332" y="314547"/>
                        </a:cubicBezTo>
                        <a:cubicBezTo>
                          <a:pt x="102184" y="307004"/>
                          <a:pt x="76810" y="280257"/>
                          <a:pt x="60350" y="243910"/>
                        </a:cubicBezTo>
                        <a:cubicBezTo>
                          <a:pt x="31547" y="174644"/>
                          <a:pt x="14402" y="104007"/>
                          <a:pt x="4115" y="29940"/>
                        </a:cubicBezTo>
                        <a:cubicBezTo>
                          <a:pt x="3429" y="21711"/>
                          <a:pt x="2057" y="12110"/>
                          <a:pt x="0" y="4566"/>
                        </a:cubicBezTo>
                        <a:close/>
                      </a:path>
                    </a:pathLst>
                  </a:custGeom>
                  <a:solidFill>
                    <a:schemeClr val="bg1">
                      <a:lumMod val="75000"/>
                    </a:schemeClr>
                  </a:solidFill>
                  <a:ln w="6854" cap="flat">
                    <a:noFill/>
                    <a:prstDash val="solid"/>
                    <a:miter/>
                  </a:ln>
                </p:spPr>
                <p:txBody>
                  <a:bodyPr rtlCol="0" anchor="ctr"/>
                  <a:lstStyle/>
                  <a:p>
                    <a:pPr algn="r" rtl="1"/>
                    <a:endParaRPr lang="en-US" dirty="0">
                      <a:cs typeface="B Nazanin" panose="00000700000000000000" pitchFamily="2" charset="-78"/>
                    </a:endParaRPr>
                  </a:p>
                </p:txBody>
              </p:sp>
              <p:sp>
                <p:nvSpPr>
                  <p:cNvPr id="41" name="Freeform: Shape 40">
                    <a:extLst>
                      <a:ext uri="{FF2B5EF4-FFF2-40B4-BE49-F238E27FC236}">
                        <a16:creationId xmlns:a16="http://schemas.microsoft.com/office/drawing/2014/main" id="{23E0C60B-5241-47D6-A65A-91252EEF5A8B}"/>
                      </a:ext>
                    </a:extLst>
                  </p:cNvPr>
                  <p:cNvSpPr/>
                  <p:nvPr/>
                </p:nvSpPr>
                <p:spPr>
                  <a:xfrm flipH="1">
                    <a:off x="8696683" y="1335935"/>
                    <a:ext cx="173286" cy="708895"/>
                  </a:xfrm>
                  <a:custGeom>
                    <a:avLst/>
                    <a:gdLst>
                      <a:gd name="connsiteX0" fmla="*/ 0 w 75438"/>
                      <a:gd name="connsiteY0" fmla="*/ 9601 h 308610"/>
                      <a:gd name="connsiteX1" fmla="*/ 17145 w 75438"/>
                      <a:gd name="connsiteY1" fmla="*/ 0 h 308610"/>
                      <a:gd name="connsiteX2" fmla="*/ 75438 w 75438"/>
                      <a:gd name="connsiteY2" fmla="*/ 233858 h 308610"/>
                      <a:gd name="connsiteX3" fmla="*/ 75438 w 75438"/>
                      <a:gd name="connsiteY3" fmla="*/ 279121 h 308610"/>
                      <a:gd name="connsiteX4" fmla="*/ 65151 w 75438"/>
                      <a:gd name="connsiteY4" fmla="*/ 311353 h 308610"/>
                      <a:gd name="connsiteX5" fmla="*/ 47320 w 75438"/>
                      <a:gd name="connsiteY5" fmla="*/ 296951 h 308610"/>
                      <a:gd name="connsiteX6" fmla="*/ 61722 w 75438"/>
                      <a:gd name="connsiteY6" fmla="*/ 256489 h 308610"/>
                      <a:gd name="connsiteX7" fmla="*/ 57607 w 75438"/>
                      <a:gd name="connsiteY7" fmla="*/ 225628 h 308610"/>
                      <a:gd name="connsiteX8" fmla="*/ 5487 w 75438"/>
                      <a:gd name="connsiteY8" fmla="*/ 25375 h 308610"/>
                      <a:gd name="connsiteX9" fmla="*/ 0 w 75438"/>
                      <a:gd name="connsiteY9" fmla="*/ 9601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438" h="308610">
                        <a:moveTo>
                          <a:pt x="0" y="9601"/>
                        </a:moveTo>
                        <a:cubicBezTo>
                          <a:pt x="6172" y="3429"/>
                          <a:pt x="11659" y="6172"/>
                          <a:pt x="17145" y="0"/>
                        </a:cubicBezTo>
                        <a:cubicBezTo>
                          <a:pt x="45263" y="100127"/>
                          <a:pt x="62408" y="153619"/>
                          <a:pt x="75438" y="233858"/>
                        </a:cubicBezTo>
                        <a:cubicBezTo>
                          <a:pt x="78181" y="248945"/>
                          <a:pt x="78181" y="264033"/>
                          <a:pt x="75438" y="279121"/>
                        </a:cubicBezTo>
                        <a:cubicBezTo>
                          <a:pt x="71323" y="292837"/>
                          <a:pt x="69266" y="297637"/>
                          <a:pt x="65151" y="311353"/>
                        </a:cubicBezTo>
                        <a:cubicBezTo>
                          <a:pt x="56236" y="314782"/>
                          <a:pt x="53493" y="304495"/>
                          <a:pt x="47320" y="296951"/>
                        </a:cubicBezTo>
                        <a:cubicBezTo>
                          <a:pt x="58293" y="285979"/>
                          <a:pt x="61036" y="277749"/>
                          <a:pt x="61722" y="256489"/>
                        </a:cubicBezTo>
                        <a:cubicBezTo>
                          <a:pt x="59665" y="243459"/>
                          <a:pt x="60351" y="233172"/>
                          <a:pt x="57607" y="225628"/>
                        </a:cubicBezTo>
                        <a:cubicBezTo>
                          <a:pt x="44577" y="157734"/>
                          <a:pt x="28804" y="100127"/>
                          <a:pt x="5487" y="25375"/>
                        </a:cubicBezTo>
                        <a:cubicBezTo>
                          <a:pt x="4801" y="21946"/>
                          <a:pt x="2058" y="13030"/>
                          <a:pt x="0" y="9601"/>
                        </a:cubicBezTo>
                        <a:close/>
                      </a:path>
                    </a:pathLst>
                  </a:custGeom>
                  <a:solidFill>
                    <a:schemeClr val="bg1">
                      <a:lumMod val="75000"/>
                    </a:schemeClr>
                  </a:solidFill>
                  <a:ln w="6854" cap="flat">
                    <a:noFill/>
                    <a:prstDash val="solid"/>
                    <a:miter/>
                  </a:ln>
                </p:spPr>
                <p:txBody>
                  <a:bodyPr rtlCol="0" anchor="ctr"/>
                  <a:lstStyle/>
                  <a:p>
                    <a:pPr algn="r" rtl="1"/>
                    <a:endParaRPr lang="en-US">
                      <a:cs typeface="B Nazanin" panose="00000700000000000000" pitchFamily="2" charset="-78"/>
                    </a:endParaRPr>
                  </a:p>
                </p:txBody>
              </p:sp>
              <p:sp>
                <p:nvSpPr>
                  <p:cNvPr id="42" name="Freeform: Shape 41">
                    <a:extLst>
                      <a:ext uri="{FF2B5EF4-FFF2-40B4-BE49-F238E27FC236}">
                        <a16:creationId xmlns:a16="http://schemas.microsoft.com/office/drawing/2014/main" id="{75AFD1B2-1839-493B-9640-CA2E9232B5E1}"/>
                      </a:ext>
                    </a:extLst>
                  </p:cNvPr>
                  <p:cNvSpPr/>
                  <p:nvPr/>
                </p:nvSpPr>
                <p:spPr>
                  <a:xfrm flipH="1">
                    <a:off x="8832612" y="395466"/>
                    <a:ext cx="803417" cy="1023961"/>
                  </a:xfrm>
                  <a:custGeom>
                    <a:avLst/>
                    <a:gdLst>
                      <a:gd name="connsiteX0" fmla="*/ 196 w 349758"/>
                      <a:gd name="connsiteY0" fmla="*/ 0 h 445770"/>
                      <a:gd name="connsiteX1" fmla="*/ 119525 w 349758"/>
                      <a:gd name="connsiteY1" fmla="*/ 109042 h 445770"/>
                      <a:gd name="connsiteX2" fmla="*/ 153815 w 349758"/>
                      <a:gd name="connsiteY2" fmla="*/ 161163 h 445770"/>
                      <a:gd name="connsiteX3" fmla="*/ 181247 w 349758"/>
                      <a:gd name="connsiteY3" fmla="*/ 189967 h 445770"/>
                      <a:gd name="connsiteX4" fmla="*/ 226510 w 349758"/>
                      <a:gd name="connsiteY4" fmla="*/ 200254 h 445770"/>
                      <a:gd name="connsiteX5" fmla="*/ 293033 w 349758"/>
                      <a:gd name="connsiteY5" fmla="*/ 270891 h 445770"/>
                      <a:gd name="connsiteX6" fmla="*/ 351326 w 349758"/>
                      <a:gd name="connsiteY6" fmla="*/ 407365 h 445770"/>
                      <a:gd name="connsiteX7" fmla="*/ 333495 w 349758"/>
                      <a:gd name="connsiteY7" fmla="*/ 425196 h 445770"/>
                      <a:gd name="connsiteX8" fmla="*/ 274516 w 349758"/>
                      <a:gd name="connsiteY8" fmla="*/ 291465 h 445770"/>
                      <a:gd name="connsiteX9" fmla="*/ 197707 w 349758"/>
                      <a:gd name="connsiteY9" fmla="*/ 216027 h 445770"/>
                      <a:gd name="connsiteX10" fmla="*/ 146957 w 349758"/>
                      <a:gd name="connsiteY10" fmla="*/ 228371 h 445770"/>
                      <a:gd name="connsiteX11" fmla="*/ 101009 w 349758"/>
                      <a:gd name="connsiteY11" fmla="*/ 369646 h 445770"/>
                      <a:gd name="connsiteX12" fmla="*/ 114725 w 349758"/>
                      <a:gd name="connsiteY12" fmla="*/ 447142 h 445770"/>
                      <a:gd name="connsiteX13" fmla="*/ 92779 w 349758"/>
                      <a:gd name="connsiteY13" fmla="*/ 445770 h 445770"/>
                      <a:gd name="connsiteX14" fmla="*/ 71519 w 349758"/>
                      <a:gd name="connsiteY14" fmla="*/ 350444 h 445770"/>
                      <a:gd name="connsiteX15" fmla="*/ 132556 w 349758"/>
                      <a:gd name="connsiteY15" fmla="*/ 205054 h 445770"/>
                      <a:gd name="connsiteX16" fmla="*/ 128441 w 349758"/>
                      <a:gd name="connsiteY16" fmla="*/ 176251 h 445770"/>
                      <a:gd name="connsiteX17" fmla="*/ 107181 w 349758"/>
                      <a:gd name="connsiteY17" fmla="*/ 137846 h 445770"/>
                      <a:gd name="connsiteX18" fmla="*/ 35858 w 349758"/>
                      <a:gd name="connsiteY18" fmla="*/ 63779 h 445770"/>
                      <a:gd name="connsiteX19" fmla="*/ 7740 w 349758"/>
                      <a:gd name="connsiteY19" fmla="*/ 38405 h 445770"/>
                      <a:gd name="connsiteX20" fmla="*/ 196 w 349758"/>
                      <a:gd name="connsiteY20" fmla="*/ 0 h 44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9758" h="445770">
                        <a:moveTo>
                          <a:pt x="196" y="0"/>
                        </a:moveTo>
                        <a:cubicBezTo>
                          <a:pt x="30371" y="22631"/>
                          <a:pt x="85921" y="64465"/>
                          <a:pt x="119525" y="109042"/>
                        </a:cubicBezTo>
                        <a:cubicBezTo>
                          <a:pt x="119525" y="109042"/>
                          <a:pt x="142843" y="142646"/>
                          <a:pt x="153815" y="161163"/>
                        </a:cubicBezTo>
                        <a:cubicBezTo>
                          <a:pt x="162731" y="175565"/>
                          <a:pt x="163417" y="191338"/>
                          <a:pt x="181247" y="189967"/>
                        </a:cubicBezTo>
                        <a:cubicBezTo>
                          <a:pt x="197707" y="191338"/>
                          <a:pt x="216223" y="196139"/>
                          <a:pt x="226510" y="200254"/>
                        </a:cubicBezTo>
                        <a:cubicBezTo>
                          <a:pt x="256685" y="212598"/>
                          <a:pt x="280003" y="246888"/>
                          <a:pt x="293033" y="270891"/>
                        </a:cubicBezTo>
                        <a:cubicBezTo>
                          <a:pt x="317036" y="315468"/>
                          <a:pt x="335553" y="359359"/>
                          <a:pt x="351326" y="407365"/>
                        </a:cubicBezTo>
                        <a:cubicBezTo>
                          <a:pt x="352012" y="420395"/>
                          <a:pt x="346525" y="426568"/>
                          <a:pt x="333495" y="425196"/>
                        </a:cubicBezTo>
                        <a:cubicBezTo>
                          <a:pt x="310178" y="379933"/>
                          <a:pt x="304006" y="343586"/>
                          <a:pt x="274516" y="291465"/>
                        </a:cubicBezTo>
                        <a:cubicBezTo>
                          <a:pt x="258057" y="265405"/>
                          <a:pt x="248456" y="226314"/>
                          <a:pt x="197707" y="216027"/>
                        </a:cubicBezTo>
                        <a:cubicBezTo>
                          <a:pt x="185362" y="213284"/>
                          <a:pt x="156559" y="220828"/>
                          <a:pt x="146957" y="228371"/>
                        </a:cubicBezTo>
                        <a:cubicBezTo>
                          <a:pt x="104438" y="259232"/>
                          <a:pt x="88664" y="317525"/>
                          <a:pt x="101009" y="369646"/>
                        </a:cubicBezTo>
                        <a:cubicBezTo>
                          <a:pt x="106495" y="395021"/>
                          <a:pt x="111982" y="419024"/>
                          <a:pt x="114725" y="447142"/>
                        </a:cubicBezTo>
                        <a:cubicBezTo>
                          <a:pt x="112667" y="451942"/>
                          <a:pt x="99637" y="449199"/>
                          <a:pt x="92779" y="445770"/>
                        </a:cubicBezTo>
                        <a:cubicBezTo>
                          <a:pt x="85235" y="415595"/>
                          <a:pt x="74263" y="381991"/>
                          <a:pt x="71519" y="350444"/>
                        </a:cubicBezTo>
                        <a:cubicBezTo>
                          <a:pt x="66719" y="291465"/>
                          <a:pt x="88664" y="243459"/>
                          <a:pt x="132556" y="205054"/>
                        </a:cubicBezTo>
                        <a:cubicBezTo>
                          <a:pt x="142157" y="196825"/>
                          <a:pt x="134613" y="185852"/>
                          <a:pt x="128441" y="176251"/>
                        </a:cubicBezTo>
                        <a:cubicBezTo>
                          <a:pt x="128441" y="176251"/>
                          <a:pt x="117468" y="154991"/>
                          <a:pt x="107181" y="137846"/>
                        </a:cubicBezTo>
                        <a:cubicBezTo>
                          <a:pt x="94837" y="115900"/>
                          <a:pt x="68090" y="90526"/>
                          <a:pt x="35858" y="63779"/>
                        </a:cubicBezTo>
                        <a:cubicBezTo>
                          <a:pt x="27628" y="55550"/>
                          <a:pt x="15970" y="45949"/>
                          <a:pt x="7740" y="38405"/>
                        </a:cubicBezTo>
                        <a:cubicBezTo>
                          <a:pt x="4997" y="36347"/>
                          <a:pt x="-1175" y="11659"/>
                          <a:pt x="196" y="0"/>
                        </a:cubicBezTo>
                        <a:close/>
                      </a:path>
                    </a:pathLst>
                  </a:custGeom>
                  <a:solidFill>
                    <a:schemeClr val="accent1"/>
                  </a:solidFill>
                  <a:ln w="6854" cap="flat">
                    <a:noFill/>
                    <a:prstDash val="solid"/>
                    <a:miter/>
                  </a:ln>
                </p:spPr>
                <p:txBody>
                  <a:bodyPr rtlCol="0" anchor="ctr"/>
                  <a:lstStyle/>
                  <a:p>
                    <a:pPr algn="r" rtl="1"/>
                    <a:endParaRPr lang="en-US">
                      <a:cs typeface="B Nazanin" panose="00000700000000000000" pitchFamily="2" charset="-78"/>
                    </a:endParaRPr>
                  </a:p>
                </p:txBody>
              </p:sp>
            </p:grpSp>
            <p:sp>
              <p:nvSpPr>
                <p:cNvPr id="37" name="Freeform: Shape 36">
                  <a:extLst>
                    <a:ext uri="{FF2B5EF4-FFF2-40B4-BE49-F238E27FC236}">
                      <a16:creationId xmlns:a16="http://schemas.microsoft.com/office/drawing/2014/main" id="{9016AB05-6F77-4D10-B09C-D2BEC97D38FE}"/>
                    </a:ext>
                  </a:extLst>
                </p:cNvPr>
                <p:cNvSpPr/>
                <p:nvPr/>
              </p:nvSpPr>
              <p:spPr>
                <a:xfrm flipH="1">
                  <a:off x="9030650" y="2067261"/>
                  <a:ext cx="63014" cy="63014"/>
                </a:xfrm>
                <a:custGeom>
                  <a:avLst/>
                  <a:gdLst>
                    <a:gd name="connsiteX0" fmla="*/ 0 w 27432"/>
                    <a:gd name="connsiteY0" fmla="*/ 24526 h 27432"/>
                    <a:gd name="connsiteX1" fmla="*/ 0 w 27432"/>
                    <a:gd name="connsiteY1" fmla="*/ 7381 h 27432"/>
                    <a:gd name="connsiteX2" fmla="*/ 30861 w 27432"/>
                    <a:gd name="connsiteY2" fmla="*/ 8067 h 27432"/>
                    <a:gd name="connsiteX3" fmla="*/ 30861 w 27432"/>
                    <a:gd name="connsiteY3" fmla="*/ 23154 h 27432"/>
                    <a:gd name="connsiteX4" fmla="*/ 0 w 27432"/>
                    <a:gd name="connsiteY4" fmla="*/ 24526 h 274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2" h="27432">
                      <a:moveTo>
                        <a:pt x="0" y="24526"/>
                      </a:moveTo>
                      <a:cubicBezTo>
                        <a:pt x="0" y="19040"/>
                        <a:pt x="0" y="12867"/>
                        <a:pt x="0" y="7381"/>
                      </a:cubicBezTo>
                      <a:cubicBezTo>
                        <a:pt x="10287" y="-2906"/>
                        <a:pt x="21260" y="-2220"/>
                        <a:pt x="30861" y="8067"/>
                      </a:cubicBezTo>
                      <a:cubicBezTo>
                        <a:pt x="35662" y="12867"/>
                        <a:pt x="34976" y="18354"/>
                        <a:pt x="30861" y="23154"/>
                      </a:cubicBezTo>
                      <a:cubicBezTo>
                        <a:pt x="21260" y="34127"/>
                        <a:pt x="10287" y="34127"/>
                        <a:pt x="0" y="24526"/>
                      </a:cubicBezTo>
                      <a:close/>
                    </a:path>
                  </a:pathLst>
                </a:custGeom>
                <a:solidFill>
                  <a:schemeClr val="accent1"/>
                </a:solidFill>
                <a:ln w="6854" cap="flat">
                  <a:noFill/>
                  <a:prstDash val="solid"/>
                  <a:miter/>
                </a:ln>
              </p:spPr>
              <p:txBody>
                <a:bodyPr rtlCol="0" anchor="ctr"/>
                <a:lstStyle/>
                <a:p>
                  <a:pPr algn="r" rtl="1"/>
                  <a:endParaRPr lang="en-US">
                    <a:cs typeface="B Nazanin" panose="00000700000000000000" pitchFamily="2" charset="-78"/>
                  </a:endParaRPr>
                </a:p>
              </p:txBody>
            </p:sp>
            <p:sp>
              <p:nvSpPr>
                <p:cNvPr id="38" name="Freeform: Shape 37">
                  <a:extLst>
                    <a:ext uri="{FF2B5EF4-FFF2-40B4-BE49-F238E27FC236}">
                      <a16:creationId xmlns:a16="http://schemas.microsoft.com/office/drawing/2014/main" id="{89321046-CA1D-4590-BA54-7DCCB991D15C}"/>
                    </a:ext>
                  </a:extLst>
                </p:cNvPr>
                <p:cNvSpPr/>
                <p:nvPr/>
              </p:nvSpPr>
              <p:spPr>
                <a:xfrm flipH="1">
                  <a:off x="8725762" y="2008599"/>
                  <a:ext cx="78765" cy="78765"/>
                </a:xfrm>
                <a:custGeom>
                  <a:avLst/>
                  <a:gdLst>
                    <a:gd name="connsiteX0" fmla="*/ 16088 w 34290"/>
                    <a:gd name="connsiteY0" fmla="*/ 0 h 34290"/>
                    <a:gd name="connsiteX1" fmla="*/ 38719 w 34290"/>
                    <a:gd name="connsiteY1" fmla="*/ 6172 h 34290"/>
                    <a:gd name="connsiteX2" fmla="*/ 18831 w 34290"/>
                    <a:gd name="connsiteY2" fmla="*/ 35662 h 34290"/>
                    <a:gd name="connsiteX3" fmla="*/ 314 w 34290"/>
                    <a:gd name="connsiteY3" fmla="*/ 28804 h 34290"/>
                    <a:gd name="connsiteX4" fmla="*/ 16088 w 34290"/>
                    <a:gd name="connsiteY4" fmla="*/ 0 h 34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90" h="34290">
                      <a:moveTo>
                        <a:pt x="16088" y="0"/>
                      </a:moveTo>
                      <a:cubicBezTo>
                        <a:pt x="23631" y="1372"/>
                        <a:pt x="32547" y="-686"/>
                        <a:pt x="38719" y="6172"/>
                      </a:cubicBezTo>
                      <a:cubicBezTo>
                        <a:pt x="40776" y="17145"/>
                        <a:pt x="32547" y="34290"/>
                        <a:pt x="18831" y="35662"/>
                      </a:cubicBezTo>
                      <a:cubicBezTo>
                        <a:pt x="11973" y="36347"/>
                        <a:pt x="2372" y="39091"/>
                        <a:pt x="314" y="28804"/>
                      </a:cubicBezTo>
                      <a:cubicBezTo>
                        <a:pt x="-1057" y="19202"/>
                        <a:pt x="1686" y="2057"/>
                        <a:pt x="16088" y="0"/>
                      </a:cubicBezTo>
                      <a:close/>
                    </a:path>
                  </a:pathLst>
                </a:custGeom>
                <a:solidFill>
                  <a:schemeClr val="accent1"/>
                </a:solidFill>
                <a:ln w="6854" cap="flat">
                  <a:noFill/>
                  <a:prstDash val="solid"/>
                  <a:miter/>
                </a:ln>
              </p:spPr>
              <p:txBody>
                <a:bodyPr rtlCol="0" anchor="ctr"/>
                <a:lstStyle/>
                <a:p>
                  <a:pPr algn="r" rtl="1"/>
                  <a:endParaRPr lang="en-US">
                    <a:cs typeface="B Nazanin" panose="00000700000000000000" pitchFamily="2" charset="-78"/>
                  </a:endParaRPr>
                </a:p>
              </p:txBody>
            </p:sp>
          </p:grpSp>
        </p:grpSp>
        <p:sp>
          <p:nvSpPr>
            <p:cNvPr id="15" name="Freeform: Shape 14">
              <a:extLst>
                <a:ext uri="{FF2B5EF4-FFF2-40B4-BE49-F238E27FC236}">
                  <a16:creationId xmlns:a16="http://schemas.microsoft.com/office/drawing/2014/main" id="{18E7BCC7-1971-4246-BB05-6AB422A58829}"/>
                </a:ext>
              </a:extLst>
            </p:cNvPr>
            <p:cNvSpPr/>
            <p:nvPr/>
          </p:nvSpPr>
          <p:spPr>
            <a:xfrm>
              <a:off x="1508315" y="1157641"/>
              <a:ext cx="1823434" cy="3471990"/>
            </a:xfrm>
            <a:custGeom>
              <a:avLst/>
              <a:gdLst>
                <a:gd name="connsiteX0" fmla="*/ 1196617 w 1207568"/>
                <a:gd name="connsiteY0" fmla="*/ 2076124 h 2299323"/>
                <a:gd name="connsiteX1" fmla="*/ 1035517 w 1207568"/>
                <a:gd name="connsiteY1" fmla="*/ 1650874 h 2299323"/>
                <a:gd name="connsiteX2" fmla="*/ 949567 w 1207568"/>
                <a:gd name="connsiteY2" fmla="*/ 1429474 h 2299323"/>
                <a:gd name="connsiteX3" fmla="*/ 938767 w 1207568"/>
                <a:gd name="connsiteY3" fmla="*/ 1213024 h 2299323"/>
                <a:gd name="connsiteX4" fmla="*/ 1037317 w 1207568"/>
                <a:gd name="connsiteY4" fmla="*/ 1175224 h 2299323"/>
                <a:gd name="connsiteX5" fmla="*/ 1096267 w 1207568"/>
                <a:gd name="connsiteY5" fmla="*/ 1232823 h 2299323"/>
                <a:gd name="connsiteX6" fmla="*/ 1179967 w 1207568"/>
                <a:gd name="connsiteY6" fmla="*/ 1373224 h 2299323"/>
                <a:gd name="connsiteX7" fmla="*/ 1193017 w 1207568"/>
                <a:gd name="connsiteY7" fmla="*/ 1385374 h 2299323"/>
                <a:gd name="connsiteX8" fmla="*/ 1099417 w 1207568"/>
                <a:gd name="connsiteY8" fmla="*/ 1091524 h 2299323"/>
                <a:gd name="connsiteX9" fmla="*/ 1023367 w 1207568"/>
                <a:gd name="connsiteY9" fmla="*/ 878674 h 2299323"/>
                <a:gd name="connsiteX10" fmla="*/ 1047217 w 1207568"/>
                <a:gd name="connsiteY10" fmla="*/ 714424 h 2299323"/>
                <a:gd name="connsiteX11" fmla="*/ 1077367 w 1207568"/>
                <a:gd name="connsiteY11" fmla="*/ 834123 h 2299323"/>
                <a:gd name="connsiteX12" fmla="*/ 1114267 w 1207568"/>
                <a:gd name="connsiteY12" fmla="*/ 763473 h 2299323"/>
                <a:gd name="connsiteX13" fmla="*/ 1037767 w 1207568"/>
                <a:gd name="connsiteY13" fmla="*/ 531273 h 2299323"/>
                <a:gd name="connsiteX14" fmla="*/ 851017 w 1207568"/>
                <a:gd name="connsiteY14" fmla="*/ 424174 h 2299323"/>
                <a:gd name="connsiteX15" fmla="*/ 622417 w 1207568"/>
                <a:gd name="connsiteY15" fmla="*/ 184323 h 2299323"/>
                <a:gd name="connsiteX16" fmla="*/ 513967 w 1207568"/>
                <a:gd name="connsiteY16" fmla="*/ 37623 h 2299323"/>
                <a:gd name="connsiteX17" fmla="*/ 313717 w 1207568"/>
                <a:gd name="connsiteY17" fmla="*/ 33123 h 2299323"/>
                <a:gd name="connsiteX18" fmla="*/ 239017 w 1207568"/>
                <a:gd name="connsiteY18" fmla="*/ 37173 h 2299323"/>
                <a:gd name="connsiteX19" fmla="*/ 182317 w 1207568"/>
                <a:gd name="connsiteY19" fmla="*/ 70923 h 2299323"/>
                <a:gd name="connsiteX20" fmla="*/ 114367 w 1207568"/>
                <a:gd name="connsiteY20" fmla="*/ 192423 h 2299323"/>
                <a:gd name="connsiteX21" fmla="*/ 113917 w 1207568"/>
                <a:gd name="connsiteY21" fmla="*/ 193773 h 2299323"/>
                <a:gd name="connsiteX22" fmla="*/ 65317 w 1207568"/>
                <a:gd name="connsiteY22" fmla="*/ 282423 h 2299323"/>
                <a:gd name="connsiteX23" fmla="*/ 41917 w 1207568"/>
                <a:gd name="connsiteY23" fmla="*/ 411573 h 2299323"/>
                <a:gd name="connsiteX24" fmla="*/ 2767 w 1207568"/>
                <a:gd name="connsiteY24" fmla="*/ 544324 h 2299323"/>
                <a:gd name="connsiteX25" fmla="*/ 1867 w 1207568"/>
                <a:gd name="connsiteY25" fmla="*/ 556924 h 2299323"/>
                <a:gd name="connsiteX26" fmla="*/ 15817 w 1207568"/>
                <a:gd name="connsiteY26" fmla="*/ 553773 h 2299323"/>
                <a:gd name="connsiteX27" fmla="*/ 83767 w 1207568"/>
                <a:gd name="connsiteY27" fmla="*/ 447573 h 2299323"/>
                <a:gd name="connsiteX28" fmla="*/ 95467 w 1207568"/>
                <a:gd name="connsiteY28" fmla="*/ 435873 h 2299323"/>
                <a:gd name="connsiteX29" fmla="*/ 107167 w 1207568"/>
                <a:gd name="connsiteY29" fmla="*/ 448023 h 2299323"/>
                <a:gd name="connsiteX30" fmla="*/ 123367 w 1207568"/>
                <a:gd name="connsiteY30" fmla="*/ 497973 h 2299323"/>
                <a:gd name="connsiteX31" fmla="*/ 173767 w 1207568"/>
                <a:gd name="connsiteY31" fmla="*/ 894873 h 2299323"/>
                <a:gd name="connsiteX32" fmla="*/ 343867 w 1207568"/>
                <a:gd name="connsiteY32" fmla="*/ 1233724 h 2299323"/>
                <a:gd name="connsiteX33" fmla="*/ 228217 w 1207568"/>
                <a:gd name="connsiteY33" fmla="*/ 1659424 h 2299323"/>
                <a:gd name="connsiteX34" fmla="*/ 292117 w 1207568"/>
                <a:gd name="connsiteY34" fmla="*/ 1826374 h 2299323"/>
                <a:gd name="connsiteX35" fmla="*/ 419017 w 1207568"/>
                <a:gd name="connsiteY35" fmla="*/ 1946073 h 2299323"/>
                <a:gd name="connsiteX36" fmla="*/ 351517 w 1207568"/>
                <a:gd name="connsiteY36" fmla="*/ 1845274 h 2299323"/>
                <a:gd name="connsiteX37" fmla="*/ 307417 w 1207568"/>
                <a:gd name="connsiteY37" fmla="*/ 1712974 h 2299323"/>
                <a:gd name="connsiteX38" fmla="*/ 370867 w 1207568"/>
                <a:gd name="connsiteY38" fmla="*/ 1428573 h 2299323"/>
                <a:gd name="connsiteX39" fmla="*/ 417217 w 1207568"/>
                <a:gd name="connsiteY39" fmla="*/ 1289974 h 2299323"/>
                <a:gd name="connsiteX40" fmla="*/ 828517 w 1207568"/>
                <a:gd name="connsiteY40" fmla="*/ 1469974 h 2299323"/>
                <a:gd name="connsiteX41" fmla="*/ 1008067 w 1207568"/>
                <a:gd name="connsiteY41" fmla="*/ 1794874 h 2299323"/>
                <a:gd name="connsiteX42" fmla="*/ 1150717 w 1207568"/>
                <a:gd name="connsiteY42" fmla="*/ 2087374 h 2299323"/>
                <a:gd name="connsiteX43" fmla="*/ 1176367 w 1207568"/>
                <a:gd name="connsiteY43" fmla="*/ 2196724 h 2299323"/>
                <a:gd name="connsiteX44" fmla="*/ 1170967 w 1207568"/>
                <a:gd name="connsiteY44" fmla="*/ 2299324 h 2299323"/>
                <a:gd name="connsiteX45" fmla="*/ 1196617 w 1207568"/>
                <a:gd name="connsiteY45" fmla="*/ 2076124 h 2299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207568" h="2299323">
                  <a:moveTo>
                    <a:pt x="1196617" y="2076124"/>
                  </a:moveTo>
                  <a:cubicBezTo>
                    <a:pt x="1157017" y="1928974"/>
                    <a:pt x="1100767" y="1788573"/>
                    <a:pt x="1035517" y="1650874"/>
                  </a:cubicBezTo>
                  <a:cubicBezTo>
                    <a:pt x="1001767" y="1579323"/>
                    <a:pt x="969817" y="1506424"/>
                    <a:pt x="949567" y="1429474"/>
                  </a:cubicBezTo>
                  <a:cubicBezTo>
                    <a:pt x="931117" y="1357924"/>
                    <a:pt x="920317" y="1285924"/>
                    <a:pt x="938767" y="1213024"/>
                  </a:cubicBezTo>
                  <a:cubicBezTo>
                    <a:pt x="952267" y="1159024"/>
                    <a:pt x="990967" y="1144624"/>
                    <a:pt x="1037317" y="1175224"/>
                  </a:cubicBezTo>
                  <a:cubicBezTo>
                    <a:pt x="1060717" y="1190974"/>
                    <a:pt x="1079617" y="1211224"/>
                    <a:pt x="1096267" y="1232823"/>
                  </a:cubicBezTo>
                  <a:cubicBezTo>
                    <a:pt x="1130017" y="1276024"/>
                    <a:pt x="1152517" y="1325974"/>
                    <a:pt x="1179967" y="1373224"/>
                  </a:cubicBezTo>
                  <a:cubicBezTo>
                    <a:pt x="1184017" y="1379974"/>
                    <a:pt x="1184917" y="1385374"/>
                    <a:pt x="1193017" y="1385374"/>
                  </a:cubicBezTo>
                  <a:cubicBezTo>
                    <a:pt x="1212367" y="1291323"/>
                    <a:pt x="1139467" y="1172524"/>
                    <a:pt x="1099417" y="1091524"/>
                  </a:cubicBezTo>
                  <a:cubicBezTo>
                    <a:pt x="1066117" y="1024023"/>
                    <a:pt x="1033717" y="953823"/>
                    <a:pt x="1023367" y="878674"/>
                  </a:cubicBezTo>
                  <a:cubicBezTo>
                    <a:pt x="1018867" y="846273"/>
                    <a:pt x="1006267" y="732873"/>
                    <a:pt x="1047217" y="714424"/>
                  </a:cubicBezTo>
                  <a:cubicBezTo>
                    <a:pt x="1088617" y="695523"/>
                    <a:pt x="1078717" y="812523"/>
                    <a:pt x="1077367" y="834123"/>
                  </a:cubicBezTo>
                  <a:cubicBezTo>
                    <a:pt x="1098967" y="817023"/>
                    <a:pt x="1106617" y="788674"/>
                    <a:pt x="1114267" y="763473"/>
                  </a:cubicBezTo>
                  <a:cubicBezTo>
                    <a:pt x="1140367" y="677523"/>
                    <a:pt x="1109767" y="584824"/>
                    <a:pt x="1037767" y="531273"/>
                  </a:cubicBezTo>
                  <a:cubicBezTo>
                    <a:pt x="979717" y="488073"/>
                    <a:pt x="915367" y="456123"/>
                    <a:pt x="851017" y="424174"/>
                  </a:cubicBezTo>
                  <a:cubicBezTo>
                    <a:pt x="751567" y="375123"/>
                    <a:pt x="675067" y="279273"/>
                    <a:pt x="622417" y="184323"/>
                  </a:cubicBezTo>
                  <a:cubicBezTo>
                    <a:pt x="592717" y="130773"/>
                    <a:pt x="562567" y="75423"/>
                    <a:pt x="513967" y="37623"/>
                  </a:cubicBezTo>
                  <a:cubicBezTo>
                    <a:pt x="462217" y="-2877"/>
                    <a:pt x="364567" y="-19527"/>
                    <a:pt x="313717" y="33123"/>
                  </a:cubicBezTo>
                  <a:cubicBezTo>
                    <a:pt x="288967" y="34923"/>
                    <a:pt x="264217" y="35823"/>
                    <a:pt x="239017" y="37173"/>
                  </a:cubicBezTo>
                  <a:cubicBezTo>
                    <a:pt x="214267" y="38523"/>
                    <a:pt x="198067" y="52023"/>
                    <a:pt x="182317" y="70923"/>
                  </a:cubicBezTo>
                  <a:cubicBezTo>
                    <a:pt x="152167" y="107373"/>
                    <a:pt x="129667" y="148323"/>
                    <a:pt x="114367" y="192423"/>
                  </a:cubicBezTo>
                  <a:cubicBezTo>
                    <a:pt x="114367" y="192873"/>
                    <a:pt x="113917" y="193323"/>
                    <a:pt x="113917" y="193773"/>
                  </a:cubicBezTo>
                  <a:cubicBezTo>
                    <a:pt x="88717" y="218523"/>
                    <a:pt x="75667" y="249573"/>
                    <a:pt x="65317" y="282423"/>
                  </a:cubicBezTo>
                  <a:cubicBezTo>
                    <a:pt x="51817" y="324273"/>
                    <a:pt x="48217" y="368373"/>
                    <a:pt x="41917" y="411573"/>
                  </a:cubicBezTo>
                  <a:cubicBezTo>
                    <a:pt x="35167" y="457473"/>
                    <a:pt x="18517" y="500674"/>
                    <a:pt x="2767" y="544324"/>
                  </a:cubicBezTo>
                  <a:cubicBezTo>
                    <a:pt x="1417" y="547924"/>
                    <a:pt x="-2183" y="553324"/>
                    <a:pt x="1867" y="556924"/>
                  </a:cubicBezTo>
                  <a:cubicBezTo>
                    <a:pt x="7267" y="561424"/>
                    <a:pt x="12217" y="556473"/>
                    <a:pt x="15817" y="553773"/>
                  </a:cubicBezTo>
                  <a:cubicBezTo>
                    <a:pt x="33367" y="538473"/>
                    <a:pt x="75667" y="465123"/>
                    <a:pt x="83767" y="447573"/>
                  </a:cubicBezTo>
                  <a:cubicBezTo>
                    <a:pt x="86017" y="442623"/>
                    <a:pt x="87817" y="435424"/>
                    <a:pt x="95467" y="435873"/>
                  </a:cubicBezTo>
                  <a:cubicBezTo>
                    <a:pt x="102667" y="436323"/>
                    <a:pt x="104917" y="442623"/>
                    <a:pt x="107167" y="448023"/>
                  </a:cubicBezTo>
                  <a:cubicBezTo>
                    <a:pt x="113017" y="461523"/>
                    <a:pt x="125167" y="494373"/>
                    <a:pt x="123367" y="497973"/>
                  </a:cubicBezTo>
                  <a:cubicBezTo>
                    <a:pt x="160717" y="628023"/>
                    <a:pt x="118867" y="767523"/>
                    <a:pt x="173767" y="894873"/>
                  </a:cubicBezTo>
                  <a:cubicBezTo>
                    <a:pt x="223267" y="1009624"/>
                    <a:pt x="358267" y="1096024"/>
                    <a:pt x="343867" y="1233724"/>
                  </a:cubicBezTo>
                  <a:cubicBezTo>
                    <a:pt x="328567" y="1381323"/>
                    <a:pt x="224167" y="1509124"/>
                    <a:pt x="228217" y="1659424"/>
                  </a:cubicBezTo>
                  <a:cubicBezTo>
                    <a:pt x="230017" y="1720174"/>
                    <a:pt x="253867" y="1779573"/>
                    <a:pt x="292117" y="1826374"/>
                  </a:cubicBezTo>
                  <a:cubicBezTo>
                    <a:pt x="313717" y="1852924"/>
                    <a:pt x="372217" y="1933924"/>
                    <a:pt x="419017" y="1946073"/>
                  </a:cubicBezTo>
                  <a:cubicBezTo>
                    <a:pt x="407317" y="1922674"/>
                    <a:pt x="370417" y="1880823"/>
                    <a:pt x="351517" y="1845274"/>
                  </a:cubicBezTo>
                  <a:cubicBezTo>
                    <a:pt x="330817" y="1806124"/>
                    <a:pt x="313267" y="1757073"/>
                    <a:pt x="307417" y="1712974"/>
                  </a:cubicBezTo>
                  <a:cubicBezTo>
                    <a:pt x="293467" y="1602724"/>
                    <a:pt x="334417" y="1526224"/>
                    <a:pt x="370867" y="1428573"/>
                  </a:cubicBezTo>
                  <a:cubicBezTo>
                    <a:pt x="387967" y="1382224"/>
                    <a:pt x="405067" y="1336774"/>
                    <a:pt x="417217" y="1289974"/>
                  </a:cubicBezTo>
                  <a:cubicBezTo>
                    <a:pt x="431167" y="1301224"/>
                    <a:pt x="828967" y="1472224"/>
                    <a:pt x="828517" y="1469974"/>
                  </a:cubicBezTo>
                  <a:cubicBezTo>
                    <a:pt x="890167" y="1570323"/>
                    <a:pt x="954517" y="1691374"/>
                    <a:pt x="1008067" y="1794874"/>
                  </a:cubicBezTo>
                  <a:cubicBezTo>
                    <a:pt x="1058467" y="1892073"/>
                    <a:pt x="1123717" y="1980724"/>
                    <a:pt x="1150717" y="2087374"/>
                  </a:cubicBezTo>
                  <a:cubicBezTo>
                    <a:pt x="1159717" y="2122923"/>
                    <a:pt x="1173217" y="2159824"/>
                    <a:pt x="1176367" y="2196724"/>
                  </a:cubicBezTo>
                  <a:cubicBezTo>
                    <a:pt x="1177717" y="2215173"/>
                    <a:pt x="1169617" y="2245324"/>
                    <a:pt x="1170967" y="2299324"/>
                  </a:cubicBezTo>
                  <a:cubicBezTo>
                    <a:pt x="1211017" y="2234074"/>
                    <a:pt x="1215967" y="2149024"/>
                    <a:pt x="1196617" y="2076124"/>
                  </a:cubicBezTo>
                  <a:close/>
                </a:path>
              </a:pathLst>
            </a:custGeom>
            <a:solidFill>
              <a:srgbClr val="A06A49"/>
            </a:solidFill>
            <a:ln w="4491" cap="flat">
              <a:noFill/>
              <a:prstDash val="solid"/>
              <a:miter/>
            </a:ln>
          </p:spPr>
          <p:txBody>
            <a:bodyPr rtlCol="0" anchor="ctr"/>
            <a:lstStyle/>
            <a:p>
              <a:pPr algn="r" rtl="1"/>
              <a:endParaRPr lang="en-US">
                <a:cs typeface="B Nazanin" panose="00000700000000000000" pitchFamily="2" charset="-78"/>
              </a:endParaRPr>
            </a:p>
          </p:txBody>
        </p:sp>
        <p:sp>
          <p:nvSpPr>
            <p:cNvPr id="16" name="Freeform: Shape 15">
              <a:extLst>
                <a:ext uri="{FF2B5EF4-FFF2-40B4-BE49-F238E27FC236}">
                  <a16:creationId xmlns:a16="http://schemas.microsoft.com/office/drawing/2014/main" id="{92E3C01F-F18E-4029-99B0-0887D9A8B990}"/>
                </a:ext>
              </a:extLst>
            </p:cNvPr>
            <p:cNvSpPr/>
            <p:nvPr/>
          </p:nvSpPr>
          <p:spPr>
            <a:xfrm>
              <a:off x="1670588" y="1210060"/>
              <a:ext cx="1160160" cy="1572180"/>
            </a:xfrm>
            <a:custGeom>
              <a:avLst/>
              <a:gdLst>
                <a:gd name="connsiteX0" fmla="*/ 14103 w 768315"/>
                <a:gd name="connsiteY0" fmla="*/ 166709 h 1041175"/>
                <a:gd name="connsiteX1" fmla="*/ 82053 w 768315"/>
                <a:gd name="connsiteY1" fmla="*/ 45209 h 1041175"/>
                <a:gd name="connsiteX2" fmla="*/ 138753 w 768315"/>
                <a:gd name="connsiteY2" fmla="*/ 11459 h 1041175"/>
                <a:gd name="connsiteX3" fmla="*/ 233703 w 768315"/>
                <a:gd name="connsiteY3" fmla="*/ 5609 h 1041175"/>
                <a:gd name="connsiteX4" fmla="*/ 312903 w 768315"/>
                <a:gd name="connsiteY4" fmla="*/ 2909 h 1041175"/>
                <a:gd name="connsiteX5" fmla="*/ 494253 w 768315"/>
                <a:gd name="connsiteY5" fmla="*/ 199559 h 1041175"/>
                <a:gd name="connsiteX6" fmla="*/ 589653 w 768315"/>
                <a:gd name="connsiteY6" fmla="*/ 305759 h 1041175"/>
                <a:gd name="connsiteX7" fmla="*/ 644553 w 768315"/>
                <a:gd name="connsiteY7" fmla="*/ 344009 h 1041175"/>
                <a:gd name="connsiteX8" fmla="*/ 702153 w 768315"/>
                <a:gd name="connsiteY8" fmla="*/ 867809 h 1041175"/>
                <a:gd name="connsiteX9" fmla="*/ 449703 w 768315"/>
                <a:gd name="connsiteY9" fmla="*/ 1041059 h 1041175"/>
                <a:gd name="connsiteX10" fmla="*/ 337653 w 768315"/>
                <a:gd name="connsiteY10" fmla="*/ 1003259 h 1041175"/>
                <a:gd name="connsiteX11" fmla="*/ 98703 w 768315"/>
                <a:gd name="connsiteY11" fmla="*/ 746759 h 1041175"/>
                <a:gd name="connsiteX12" fmla="*/ 46953 w 768315"/>
                <a:gd name="connsiteY12" fmla="*/ 537509 h 1041175"/>
                <a:gd name="connsiteX13" fmla="*/ 13203 w 768315"/>
                <a:gd name="connsiteY13" fmla="*/ 352109 h 1041175"/>
                <a:gd name="connsiteX14" fmla="*/ 8703 w 768315"/>
                <a:gd name="connsiteY14" fmla="*/ 182459 h 1041175"/>
                <a:gd name="connsiteX15" fmla="*/ 14103 w 768315"/>
                <a:gd name="connsiteY15" fmla="*/ 166709 h 1041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8315" h="1041175">
                  <a:moveTo>
                    <a:pt x="14103" y="166709"/>
                  </a:moveTo>
                  <a:cubicBezTo>
                    <a:pt x="29853" y="122609"/>
                    <a:pt x="51903" y="81209"/>
                    <a:pt x="82053" y="45209"/>
                  </a:cubicBezTo>
                  <a:cubicBezTo>
                    <a:pt x="97803" y="26309"/>
                    <a:pt x="114003" y="12809"/>
                    <a:pt x="138753" y="11459"/>
                  </a:cubicBezTo>
                  <a:cubicBezTo>
                    <a:pt x="170703" y="10109"/>
                    <a:pt x="202203" y="8759"/>
                    <a:pt x="233703" y="5609"/>
                  </a:cubicBezTo>
                  <a:cubicBezTo>
                    <a:pt x="259353" y="2909"/>
                    <a:pt x="287703" y="-3841"/>
                    <a:pt x="312903" y="2909"/>
                  </a:cubicBezTo>
                  <a:cubicBezTo>
                    <a:pt x="397953" y="26759"/>
                    <a:pt x="446103" y="133409"/>
                    <a:pt x="494253" y="199559"/>
                  </a:cubicBezTo>
                  <a:cubicBezTo>
                    <a:pt x="522153" y="238259"/>
                    <a:pt x="552753" y="275609"/>
                    <a:pt x="589653" y="305759"/>
                  </a:cubicBezTo>
                  <a:cubicBezTo>
                    <a:pt x="606753" y="319709"/>
                    <a:pt x="628803" y="329159"/>
                    <a:pt x="644553" y="344009"/>
                  </a:cubicBezTo>
                  <a:cubicBezTo>
                    <a:pt x="784953" y="478559"/>
                    <a:pt x="808353" y="705359"/>
                    <a:pt x="702153" y="867809"/>
                  </a:cubicBezTo>
                  <a:cubicBezTo>
                    <a:pt x="650403" y="947459"/>
                    <a:pt x="549153" y="1036559"/>
                    <a:pt x="449703" y="1041059"/>
                  </a:cubicBezTo>
                  <a:cubicBezTo>
                    <a:pt x="407853" y="1042859"/>
                    <a:pt x="373653" y="1023509"/>
                    <a:pt x="337653" y="1003259"/>
                  </a:cubicBezTo>
                  <a:cubicBezTo>
                    <a:pt x="231453" y="943859"/>
                    <a:pt x="142803" y="861959"/>
                    <a:pt x="98703" y="746759"/>
                  </a:cubicBezTo>
                  <a:cubicBezTo>
                    <a:pt x="73053" y="679709"/>
                    <a:pt x="60003" y="608609"/>
                    <a:pt x="46953" y="537509"/>
                  </a:cubicBezTo>
                  <a:cubicBezTo>
                    <a:pt x="35703" y="475859"/>
                    <a:pt x="24453" y="413759"/>
                    <a:pt x="13203" y="352109"/>
                  </a:cubicBezTo>
                  <a:cubicBezTo>
                    <a:pt x="3303" y="297659"/>
                    <a:pt x="-8397" y="236909"/>
                    <a:pt x="8703" y="182459"/>
                  </a:cubicBezTo>
                  <a:cubicBezTo>
                    <a:pt x="10503" y="177509"/>
                    <a:pt x="12303" y="172109"/>
                    <a:pt x="14103" y="166709"/>
                  </a:cubicBezTo>
                  <a:close/>
                </a:path>
              </a:pathLst>
            </a:custGeom>
            <a:solidFill>
              <a:srgbClr val="F9D6BA"/>
            </a:solidFill>
            <a:ln w="4491" cap="flat">
              <a:noFill/>
              <a:prstDash val="solid"/>
              <a:miter/>
            </a:ln>
          </p:spPr>
          <p:txBody>
            <a:bodyPr rtlCol="0" anchor="ctr"/>
            <a:lstStyle/>
            <a:p>
              <a:pPr algn="r" rtl="1"/>
              <a:endParaRPr lang="en-US">
                <a:cs typeface="B Nazanin" panose="00000700000000000000" pitchFamily="2" charset="-78"/>
              </a:endParaRPr>
            </a:p>
          </p:txBody>
        </p:sp>
        <p:sp>
          <p:nvSpPr>
            <p:cNvPr id="17" name="Freeform: Shape 16">
              <a:extLst>
                <a:ext uri="{FF2B5EF4-FFF2-40B4-BE49-F238E27FC236}">
                  <a16:creationId xmlns:a16="http://schemas.microsoft.com/office/drawing/2014/main" id="{6B6AC1B2-FE2F-4458-AC48-0F7B4B558DEB}"/>
                </a:ext>
              </a:extLst>
            </p:cNvPr>
            <p:cNvSpPr/>
            <p:nvPr/>
          </p:nvSpPr>
          <p:spPr>
            <a:xfrm>
              <a:off x="1977273" y="1748542"/>
              <a:ext cx="885059" cy="2225949"/>
            </a:xfrm>
            <a:custGeom>
              <a:avLst/>
              <a:gdLst>
                <a:gd name="connsiteX0" fmla="*/ 525150 w 586130"/>
                <a:gd name="connsiteY0" fmla="*/ 1090350 h 1474133"/>
                <a:gd name="connsiteX1" fmla="*/ 455400 w 586130"/>
                <a:gd name="connsiteY1" fmla="*/ 1223550 h 1474133"/>
                <a:gd name="connsiteX2" fmla="*/ 380700 w 586130"/>
                <a:gd name="connsiteY2" fmla="*/ 1473300 h 1474133"/>
                <a:gd name="connsiteX3" fmla="*/ 360000 w 586130"/>
                <a:gd name="connsiteY3" fmla="*/ 1459350 h 1474133"/>
                <a:gd name="connsiteX4" fmla="*/ 252900 w 586130"/>
                <a:gd name="connsiteY4" fmla="*/ 1296000 h 1474133"/>
                <a:gd name="connsiteX5" fmla="*/ 213750 w 586130"/>
                <a:gd name="connsiteY5" fmla="*/ 1056600 h 1474133"/>
                <a:gd name="connsiteX6" fmla="*/ 149850 w 586130"/>
                <a:gd name="connsiteY6" fmla="*/ 948150 h 1474133"/>
                <a:gd name="connsiteX7" fmla="*/ 108900 w 586130"/>
                <a:gd name="connsiteY7" fmla="*/ 904050 h 1474133"/>
                <a:gd name="connsiteX8" fmla="*/ 130500 w 586130"/>
                <a:gd name="connsiteY8" fmla="*/ 818100 h 1474133"/>
                <a:gd name="connsiteX9" fmla="*/ 130500 w 586130"/>
                <a:gd name="connsiteY9" fmla="*/ 750600 h 1474133"/>
                <a:gd name="connsiteX10" fmla="*/ 52200 w 586130"/>
                <a:gd name="connsiteY10" fmla="*/ 607500 h 1474133"/>
                <a:gd name="connsiteX11" fmla="*/ 0 w 586130"/>
                <a:gd name="connsiteY11" fmla="*/ 543600 h 1474133"/>
                <a:gd name="connsiteX12" fmla="*/ 140400 w 586130"/>
                <a:gd name="connsiteY12" fmla="*/ 648900 h 1474133"/>
                <a:gd name="connsiteX13" fmla="*/ 366300 w 586130"/>
                <a:gd name="connsiteY13" fmla="*/ 634050 h 1474133"/>
                <a:gd name="connsiteX14" fmla="*/ 504000 w 586130"/>
                <a:gd name="connsiteY14" fmla="*/ 496800 h 1474133"/>
                <a:gd name="connsiteX15" fmla="*/ 552600 w 586130"/>
                <a:gd name="connsiteY15" fmla="*/ 360900 h 1474133"/>
                <a:gd name="connsiteX16" fmla="*/ 544950 w 586130"/>
                <a:gd name="connsiteY16" fmla="*/ 167400 h 1474133"/>
                <a:gd name="connsiteX17" fmla="*/ 482400 w 586130"/>
                <a:gd name="connsiteY17" fmla="*/ 49050 h 1474133"/>
                <a:gd name="connsiteX18" fmla="*/ 445500 w 586130"/>
                <a:gd name="connsiteY18" fmla="*/ 0 h 1474133"/>
                <a:gd name="connsiteX19" fmla="*/ 546750 w 586130"/>
                <a:gd name="connsiteY19" fmla="*/ 54450 h 1474133"/>
                <a:gd name="connsiteX20" fmla="*/ 584100 w 586130"/>
                <a:gd name="connsiteY20" fmla="*/ 154800 h 1474133"/>
                <a:gd name="connsiteX21" fmla="*/ 582300 w 586130"/>
                <a:gd name="connsiteY21" fmla="*/ 285300 h 1474133"/>
                <a:gd name="connsiteX22" fmla="*/ 555750 w 586130"/>
                <a:gd name="connsiteY22" fmla="*/ 423450 h 1474133"/>
                <a:gd name="connsiteX23" fmla="*/ 506250 w 586130"/>
                <a:gd name="connsiteY23" fmla="*/ 556200 h 1474133"/>
                <a:gd name="connsiteX24" fmla="*/ 473850 w 586130"/>
                <a:gd name="connsiteY24" fmla="*/ 851400 h 1474133"/>
                <a:gd name="connsiteX25" fmla="*/ 488250 w 586130"/>
                <a:gd name="connsiteY25" fmla="*/ 980100 h 1474133"/>
                <a:gd name="connsiteX26" fmla="*/ 525150 w 586130"/>
                <a:gd name="connsiteY26" fmla="*/ 1090350 h 1474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6130" h="1474133">
                  <a:moveTo>
                    <a:pt x="525150" y="1090350"/>
                  </a:moveTo>
                  <a:cubicBezTo>
                    <a:pt x="488700" y="1131300"/>
                    <a:pt x="474750" y="1173150"/>
                    <a:pt x="455400" y="1223550"/>
                  </a:cubicBezTo>
                  <a:cubicBezTo>
                    <a:pt x="426600" y="1296900"/>
                    <a:pt x="389700" y="1469700"/>
                    <a:pt x="380700" y="1473300"/>
                  </a:cubicBezTo>
                  <a:cubicBezTo>
                    <a:pt x="370350" y="1477350"/>
                    <a:pt x="364950" y="1465650"/>
                    <a:pt x="360000" y="1459350"/>
                  </a:cubicBezTo>
                  <a:cubicBezTo>
                    <a:pt x="319500" y="1407600"/>
                    <a:pt x="283950" y="1353600"/>
                    <a:pt x="252900" y="1296000"/>
                  </a:cubicBezTo>
                  <a:cubicBezTo>
                    <a:pt x="222750" y="1240200"/>
                    <a:pt x="225900" y="1098900"/>
                    <a:pt x="213750" y="1056600"/>
                  </a:cubicBezTo>
                  <a:cubicBezTo>
                    <a:pt x="202050" y="1015650"/>
                    <a:pt x="178200" y="979650"/>
                    <a:pt x="149850" y="948150"/>
                  </a:cubicBezTo>
                  <a:cubicBezTo>
                    <a:pt x="136350" y="933300"/>
                    <a:pt x="126000" y="915300"/>
                    <a:pt x="108900" y="904050"/>
                  </a:cubicBezTo>
                  <a:cubicBezTo>
                    <a:pt x="116100" y="875250"/>
                    <a:pt x="128250" y="847800"/>
                    <a:pt x="130500" y="818100"/>
                  </a:cubicBezTo>
                  <a:cubicBezTo>
                    <a:pt x="130050" y="795600"/>
                    <a:pt x="135450" y="777600"/>
                    <a:pt x="130500" y="750600"/>
                  </a:cubicBezTo>
                  <a:cubicBezTo>
                    <a:pt x="120600" y="693900"/>
                    <a:pt x="85950" y="651150"/>
                    <a:pt x="52200" y="607500"/>
                  </a:cubicBezTo>
                  <a:cubicBezTo>
                    <a:pt x="35550" y="585900"/>
                    <a:pt x="17550" y="564750"/>
                    <a:pt x="0" y="543600"/>
                  </a:cubicBezTo>
                  <a:cubicBezTo>
                    <a:pt x="37350" y="575100"/>
                    <a:pt x="102150" y="629100"/>
                    <a:pt x="140400" y="648900"/>
                  </a:cubicBezTo>
                  <a:cubicBezTo>
                    <a:pt x="214200" y="686700"/>
                    <a:pt x="296100" y="688050"/>
                    <a:pt x="366300" y="634050"/>
                  </a:cubicBezTo>
                  <a:cubicBezTo>
                    <a:pt x="418050" y="594450"/>
                    <a:pt x="464850" y="549000"/>
                    <a:pt x="504000" y="496800"/>
                  </a:cubicBezTo>
                  <a:cubicBezTo>
                    <a:pt x="534150" y="456300"/>
                    <a:pt x="545400" y="409050"/>
                    <a:pt x="552600" y="360900"/>
                  </a:cubicBezTo>
                  <a:cubicBezTo>
                    <a:pt x="562050" y="296100"/>
                    <a:pt x="562500" y="231300"/>
                    <a:pt x="544950" y="167400"/>
                  </a:cubicBezTo>
                  <a:cubicBezTo>
                    <a:pt x="531000" y="118350"/>
                    <a:pt x="516600" y="86400"/>
                    <a:pt x="482400" y="49050"/>
                  </a:cubicBezTo>
                  <a:cubicBezTo>
                    <a:pt x="472050" y="37350"/>
                    <a:pt x="464850" y="20250"/>
                    <a:pt x="445500" y="0"/>
                  </a:cubicBezTo>
                  <a:cubicBezTo>
                    <a:pt x="481950" y="13500"/>
                    <a:pt x="515700" y="31500"/>
                    <a:pt x="546750" y="54450"/>
                  </a:cubicBezTo>
                  <a:cubicBezTo>
                    <a:pt x="576450" y="76500"/>
                    <a:pt x="581850" y="120600"/>
                    <a:pt x="584100" y="154800"/>
                  </a:cubicBezTo>
                  <a:cubicBezTo>
                    <a:pt x="587250" y="198450"/>
                    <a:pt x="586800" y="242100"/>
                    <a:pt x="582300" y="285300"/>
                  </a:cubicBezTo>
                  <a:cubicBezTo>
                    <a:pt x="577800" y="332100"/>
                    <a:pt x="568800" y="378450"/>
                    <a:pt x="555750" y="423450"/>
                  </a:cubicBezTo>
                  <a:cubicBezTo>
                    <a:pt x="542250" y="469350"/>
                    <a:pt x="521550" y="511650"/>
                    <a:pt x="506250" y="556200"/>
                  </a:cubicBezTo>
                  <a:cubicBezTo>
                    <a:pt x="472500" y="655650"/>
                    <a:pt x="478350" y="747450"/>
                    <a:pt x="473850" y="851400"/>
                  </a:cubicBezTo>
                  <a:cubicBezTo>
                    <a:pt x="477450" y="891450"/>
                    <a:pt x="479250" y="940950"/>
                    <a:pt x="488250" y="980100"/>
                  </a:cubicBezTo>
                  <a:cubicBezTo>
                    <a:pt x="498600" y="1023300"/>
                    <a:pt x="517950" y="1067400"/>
                    <a:pt x="525150" y="1090350"/>
                  </a:cubicBezTo>
                  <a:close/>
                </a:path>
              </a:pathLst>
            </a:custGeom>
            <a:solidFill>
              <a:srgbClr val="E2C2A7"/>
            </a:solidFill>
            <a:ln w="4491" cap="flat">
              <a:noFill/>
              <a:prstDash val="solid"/>
              <a:miter/>
            </a:ln>
          </p:spPr>
          <p:txBody>
            <a:bodyPr rtlCol="0" anchor="ctr"/>
            <a:lstStyle/>
            <a:p>
              <a:pPr algn="r" rtl="1"/>
              <a:endParaRPr lang="en-US">
                <a:cs typeface="B Nazanin" panose="00000700000000000000" pitchFamily="2" charset="-78"/>
              </a:endParaRPr>
            </a:p>
          </p:txBody>
        </p:sp>
      </p:grpSp>
      <p:grpSp>
        <p:nvGrpSpPr>
          <p:cNvPr id="3" name="Group 2">
            <a:extLst>
              <a:ext uri="{FF2B5EF4-FFF2-40B4-BE49-F238E27FC236}">
                <a16:creationId xmlns:a16="http://schemas.microsoft.com/office/drawing/2014/main" id="{6C1E3216-49C0-41E9-90F2-C99011A17B57}"/>
              </a:ext>
            </a:extLst>
          </p:cNvPr>
          <p:cNvGrpSpPr/>
          <p:nvPr/>
        </p:nvGrpSpPr>
        <p:grpSpPr>
          <a:xfrm>
            <a:off x="7770518" y="5026289"/>
            <a:ext cx="3482387" cy="661867"/>
            <a:chOff x="7770518" y="5026289"/>
            <a:chExt cx="3482387" cy="661867"/>
          </a:xfrm>
        </p:grpSpPr>
        <p:sp>
          <p:nvSpPr>
            <p:cNvPr id="56" name="Round Same Side Corner Rectangle 8">
              <a:extLst>
                <a:ext uri="{FF2B5EF4-FFF2-40B4-BE49-F238E27FC236}">
                  <a16:creationId xmlns:a16="http://schemas.microsoft.com/office/drawing/2014/main" id="{223CA960-D134-45F1-9593-10E0EB72D06B}"/>
                </a:ext>
              </a:extLst>
            </p:cNvPr>
            <p:cNvSpPr/>
            <p:nvPr/>
          </p:nvSpPr>
          <p:spPr>
            <a:xfrm>
              <a:off x="7770518" y="5026289"/>
              <a:ext cx="251302" cy="661867"/>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sp>
          <p:nvSpPr>
            <p:cNvPr id="57" name="Round Same Side Corner Rectangle 8">
              <a:extLst>
                <a:ext uri="{FF2B5EF4-FFF2-40B4-BE49-F238E27FC236}">
                  <a16:creationId xmlns:a16="http://schemas.microsoft.com/office/drawing/2014/main" id="{34E57944-1334-4FA3-A680-3960E01F1F24}"/>
                </a:ext>
              </a:extLst>
            </p:cNvPr>
            <p:cNvSpPr/>
            <p:nvPr/>
          </p:nvSpPr>
          <p:spPr>
            <a:xfrm>
              <a:off x="8129527" y="5026289"/>
              <a:ext cx="251302" cy="661867"/>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sp>
          <p:nvSpPr>
            <p:cNvPr id="58" name="Round Same Side Corner Rectangle 8">
              <a:extLst>
                <a:ext uri="{FF2B5EF4-FFF2-40B4-BE49-F238E27FC236}">
                  <a16:creationId xmlns:a16="http://schemas.microsoft.com/office/drawing/2014/main" id="{DC3F7835-098A-464E-852D-CFB9CB1226D1}"/>
                </a:ext>
              </a:extLst>
            </p:cNvPr>
            <p:cNvSpPr/>
            <p:nvPr/>
          </p:nvSpPr>
          <p:spPr>
            <a:xfrm>
              <a:off x="8488536" y="5026289"/>
              <a:ext cx="251302" cy="661867"/>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sp>
          <p:nvSpPr>
            <p:cNvPr id="59" name="Round Same Side Corner Rectangle 8">
              <a:extLst>
                <a:ext uri="{FF2B5EF4-FFF2-40B4-BE49-F238E27FC236}">
                  <a16:creationId xmlns:a16="http://schemas.microsoft.com/office/drawing/2014/main" id="{51C0D0D0-A2E9-4073-A642-25678A906530}"/>
                </a:ext>
              </a:extLst>
            </p:cNvPr>
            <p:cNvSpPr/>
            <p:nvPr/>
          </p:nvSpPr>
          <p:spPr>
            <a:xfrm>
              <a:off x="8847545" y="5026289"/>
              <a:ext cx="251302" cy="661867"/>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sp>
          <p:nvSpPr>
            <p:cNvPr id="60" name="Round Same Side Corner Rectangle 8">
              <a:extLst>
                <a:ext uri="{FF2B5EF4-FFF2-40B4-BE49-F238E27FC236}">
                  <a16:creationId xmlns:a16="http://schemas.microsoft.com/office/drawing/2014/main" id="{7FFD8445-06C9-489C-80B2-53B867408E90}"/>
                </a:ext>
              </a:extLst>
            </p:cNvPr>
            <p:cNvSpPr/>
            <p:nvPr/>
          </p:nvSpPr>
          <p:spPr>
            <a:xfrm>
              <a:off x="9206554" y="5026289"/>
              <a:ext cx="251302" cy="661867"/>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sp>
          <p:nvSpPr>
            <p:cNvPr id="61" name="Round Same Side Corner Rectangle 8">
              <a:extLst>
                <a:ext uri="{FF2B5EF4-FFF2-40B4-BE49-F238E27FC236}">
                  <a16:creationId xmlns:a16="http://schemas.microsoft.com/office/drawing/2014/main" id="{A76CB427-5F81-42F8-8FAD-C7F6AD37D8E2}"/>
                </a:ext>
              </a:extLst>
            </p:cNvPr>
            <p:cNvSpPr/>
            <p:nvPr/>
          </p:nvSpPr>
          <p:spPr>
            <a:xfrm>
              <a:off x="9565563" y="5026289"/>
              <a:ext cx="251302" cy="661867"/>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sp>
          <p:nvSpPr>
            <p:cNvPr id="62" name="Round Same Side Corner Rectangle 8">
              <a:extLst>
                <a:ext uri="{FF2B5EF4-FFF2-40B4-BE49-F238E27FC236}">
                  <a16:creationId xmlns:a16="http://schemas.microsoft.com/office/drawing/2014/main" id="{E7A4F910-4211-4FC6-82B2-852A429D83CC}"/>
                </a:ext>
              </a:extLst>
            </p:cNvPr>
            <p:cNvSpPr/>
            <p:nvPr/>
          </p:nvSpPr>
          <p:spPr>
            <a:xfrm>
              <a:off x="9924572" y="5026289"/>
              <a:ext cx="251302" cy="661867"/>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sp>
          <p:nvSpPr>
            <p:cNvPr id="63" name="Round Same Side Corner Rectangle 8">
              <a:extLst>
                <a:ext uri="{FF2B5EF4-FFF2-40B4-BE49-F238E27FC236}">
                  <a16:creationId xmlns:a16="http://schemas.microsoft.com/office/drawing/2014/main" id="{3742225C-ED7D-48E1-9CFB-C17EBAC05FB5}"/>
                </a:ext>
              </a:extLst>
            </p:cNvPr>
            <p:cNvSpPr/>
            <p:nvPr/>
          </p:nvSpPr>
          <p:spPr>
            <a:xfrm>
              <a:off x="10283581" y="5026289"/>
              <a:ext cx="251302" cy="661867"/>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sp>
          <p:nvSpPr>
            <p:cNvPr id="64" name="Round Same Side Corner Rectangle 8">
              <a:extLst>
                <a:ext uri="{FF2B5EF4-FFF2-40B4-BE49-F238E27FC236}">
                  <a16:creationId xmlns:a16="http://schemas.microsoft.com/office/drawing/2014/main" id="{27985C2C-AC3A-4FD5-A2FE-F74E9F396F31}"/>
                </a:ext>
              </a:extLst>
            </p:cNvPr>
            <p:cNvSpPr/>
            <p:nvPr/>
          </p:nvSpPr>
          <p:spPr>
            <a:xfrm>
              <a:off x="10642590" y="5026289"/>
              <a:ext cx="251302" cy="661867"/>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sp>
          <p:nvSpPr>
            <p:cNvPr id="65" name="Round Same Side Corner Rectangle 8">
              <a:extLst>
                <a:ext uri="{FF2B5EF4-FFF2-40B4-BE49-F238E27FC236}">
                  <a16:creationId xmlns:a16="http://schemas.microsoft.com/office/drawing/2014/main" id="{506EB03A-44EB-4E71-ABE0-FD65CA3A1C2F}"/>
                </a:ext>
              </a:extLst>
            </p:cNvPr>
            <p:cNvSpPr/>
            <p:nvPr/>
          </p:nvSpPr>
          <p:spPr>
            <a:xfrm>
              <a:off x="11001603" y="5026289"/>
              <a:ext cx="251302" cy="661867"/>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grpSp>
      <p:grpSp>
        <p:nvGrpSpPr>
          <p:cNvPr id="2" name="Group 1">
            <a:extLst>
              <a:ext uri="{FF2B5EF4-FFF2-40B4-BE49-F238E27FC236}">
                <a16:creationId xmlns:a16="http://schemas.microsoft.com/office/drawing/2014/main" id="{70485F0B-7BBF-4CC0-A10E-CDF18CC34B1B}"/>
              </a:ext>
            </a:extLst>
          </p:cNvPr>
          <p:cNvGrpSpPr/>
          <p:nvPr/>
        </p:nvGrpSpPr>
        <p:grpSpPr>
          <a:xfrm>
            <a:off x="7739602" y="3412014"/>
            <a:ext cx="3544220" cy="667981"/>
            <a:chOff x="7739602" y="3306510"/>
            <a:chExt cx="3544220" cy="667981"/>
          </a:xfrm>
        </p:grpSpPr>
        <p:sp>
          <p:nvSpPr>
            <p:cNvPr id="67" name="Round Same Side Corner Rectangle 20">
              <a:extLst>
                <a:ext uri="{FF2B5EF4-FFF2-40B4-BE49-F238E27FC236}">
                  <a16:creationId xmlns:a16="http://schemas.microsoft.com/office/drawing/2014/main" id="{574CF133-61E6-4C07-BECE-453D6733B755}"/>
                </a:ext>
              </a:extLst>
            </p:cNvPr>
            <p:cNvSpPr/>
            <p:nvPr/>
          </p:nvSpPr>
          <p:spPr>
            <a:xfrm rot="10800000">
              <a:off x="7739602" y="3306510"/>
              <a:ext cx="313136" cy="66798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sp>
          <p:nvSpPr>
            <p:cNvPr id="68" name="Round Same Side Corner Rectangle 20">
              <a:extLst>
                <a:ext uri="{FF2B5EF4-FFF2-40B4-BE49-F238E27FC236}">
                  <a16:creationId xmlns:a16="http://schemas.microsoft.com/office/drawing/2014/main" id="{7A200570-6F97-4408-8BFD-7038632EC229}"/>
                </a:ext>
              </a:extLst>
            </p:cNvPr>
            <p:cNvSpPr/>
            <p:nvPr/>
          </p:nvSpPr>
          <p:spPr>
            <a:xfrm rot="10800000">
              <a:off x="8098611" y="3306510"/>
              <a:ext cx="313136" cy="66798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sp>
          <p:nvSpPr>
            <p:cNvPr id="69" name="Round Same Side Corner Rectangle 20">
              <a:extLst>
                <a:ext uri="{FF2B5EF4-FFF2-40B4-BE49-F238E27FC236}">
                  <a16:creationId xmlns:a16="http://schemas.microsoft.com/office/drawing/2014/main" id="{7B2D52E0-C6F7-4464-93FD-8F1543ACF550}"/>
                </a:ext>
              </a:extLst>
            </p:cNvPr>
            <p:cNvSpPr/>
            <p:nvPr/>
          </p:nvSpPr>
          <p:spPr>
            <a:xfrm rot="10800000">
              <a:off x="8457620" y="3306510"/>
              <a:ext cx="313136" cy="66798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sp>
          <p:nvSpPr>
            <p:cNvPr id="70" name="Round Same Side Corner Rectangle 20">
              <a:extLst>
                <a:ext uri="{FF2B5EF4-FFF2-40B4-BE49-F238E27FC236}">
                  <a16:creationId xmlns:a16="http://schemas.microsoft.com/office/drawing/2014/main" id="{0B88EC4E-0AEA-4B44-AD9E-5500CFF12111}"/>
                </a:ext>
              </a:extLst>
            </p:cNvPr>
            <p:cNvSpPr/>
            <p:nvPr/>
          </p:nvSpPr>
          <p:spPr>
            <a:xfrm rot="10800000">
              <a:off x="8816629" y="3306510"/>
              <a:ext cx="313136" cy="66798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sp>
          <p:nvSpPr>
            <p:cNvPr id="71" name="Round Same Side Corner Rectangle 20">
              <a:extLst>
                <a:ext uri="{FF2B5EF4-FFF2-40B4-BE49-F238E27FC236}">
                  <a16:creationId xmlns:a16="http://schemas.microsoft.com/office/drawing/2014/main" id="{C7524FCA-E17F-439C-AFDE-7068122BEADC}"/>
                </a:ext>
              </a:extLst>
            </p:cNvPr>
            <p:cNvSpPr/>
            <p:nvPr/>
          </p:nvSpPr>
          <p:spPr>
            <a:xfrm rot="10800000">
              <a:off x="9175638" y="3306510"/>
              <a:ext cx="313136" cy="66798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sp>
          <p:nvSpPr>
            <p:cNvPr id="72" name="Round Same Side Corner Rectangle 20">
              <a:extLst>
                <a:ext uri="{FF2B5EF4-FFF2-40B4-BE49-F238E27FC236}">
                  <a16:creationId xmlns:a16="http://schemas.microsoft.com/office/drawing/2014/main" id="{7C794B02-1335-42D8-AA34-9D4703D83DD9}"/>
                </a:ext>
              </a:extLst>
            </p:cNvPr>
            <p:cNvSpPr/>
            <p:nvPr/>
          </p:nvSpPr>
          <p:spPr>
            <a:xfrm rot="10800000">
              <a:off x="9534647" y="3306510"/>
              <a:ext cx="313136" cy="66798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sp>
          <p:nvSpPr>
            <p:cNvPr id="73" name="Round Same Side Corner Rectangle 20">
              <a:extLst>
                <a:ext uri="{FF2B5EF4-FFF2-40B4-BE49-F238E27FC236}">
                  <a16:creationId xmlns:a16="http://schemas.microsoft.com/office/drawing/2014/main" id="{76DC8BD8-26BB-4F12-BE73-F327C3FB2304}"/>
                </a:ext>
              </a:extLst>
            </p:cNvPr>
            <p:cNvSpPr/>
            <p:nvPr/>
          </p:nvSpPr>
          <p:spPr>
            <a:xfrm rot="10800000">
              <a:off x="9893656" y="3306510"/>
              <a:ext cx="313136" cy="66798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sp>
          <p:nvSpPr>
            <p:cNvPr id="74" name="Round Same Side Corner Rectangle 20">
              <a:extLst>
                <a:ext uri="{FF2B5EF4-FFF2-40B4-BE49-F238E27FC236}">
                  <a16:creationId xmlns:a16="http://schemas.microsoft.com/office/drawing/2014/main" id="{1E023DC7-C166-4D42-BE81-42D4AF5F9D1D}"/>
                </a:ext>
              </a:extLst>
            </p:cNvPr>
            <p:cNvSpPr/>
            <p:nvPr/>
          </p:nvSpPr>
          <p:spPr>
            <a:xfrm rot="10800000">
              <a:off x="10252665" y="3306510"/>
              <a:ext cx="313136" cy="66798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sp>
          <p:nvSpPr>
            <p:cNvPr id="75" name="Round Same Side Corner Rectangle 20">
              <a:extLst>
                <a:ext uri="{FF2B5EF4-FFF2-40B4-BE49-F238E27FC236}">
                  <a16:creationId xmlns:a16="http://schemas.microsoft.com/office/drawing/2014/main" id="{E5BAE0C9-8ED6-4C3C-BC4F-1BB2E1DEF7E0}"/>
                </a:ext>
              </a:extLst>
            </p:cNvPr>
            <p:cNvSpPr/>
            <p:nvPr/>
          </p:nvSpPr>
          <p:spPr>
            <a:xfrm rot="10800000">
              <a:off x="10611674" y="3306510"/>
              <a:ext cx="313136" cy="66798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sp>
          <p:nvSpPr>
            <p:cNvPr id="76" name="Round Same Side Corner Rectangle 20">
              <a:extLst>
                <a:ext uri="{FF2B5EF4-FFF2-40B4-BE49-F238E27FC236}">
                  <a16:creationId xmlns:a16="http://schemas.microsoft.com/office/drawing/2014/main" id="{A9EF3B8B-0FE4-444B-A037-C647E8838640}"/>
                </a:ext>
              </a:extLst>
            </p:cNvPr>
            <p:cNvSpPr/>
            <p:nvPr/>
          </p:nvSpPr>
          <p:spPr>
            <a:xfrm rot="10800000">
              <a:off x="10970686" y="3306510"/>
              <a:ext cx="313136" cy="667981"/>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700000000000000" pitchFamily="2" charset="-78"/>
              </a:endParaRPr>
            </a:p>
          </p:txBody>
        </p:sp>
      </p:grpSp>
      <p:grpSp>
        <p:nvGrpSpPr>
          <p:cNvPr id="77" name="Group 76">
            <a:extLst>
              <a:ext uri="{FF2B5EF4-FFF2-40B4-BE49-F238E27FC236}">
                <a16:creationId xmlns:a16="http://schemas.microsoft.com/office/drawing/2014/main" id="{B9535A22-64C1-4E7B-97EC-7959BAB56956}"/>
              </a:ext>
            </a:extLst>
          </p:cNvPr>
          <p:cNvGrpSpPr/>
          <p:nvPr/>
        </p:nvGrpSpPr>
        <p:grpSpPr>
          <a:xfrm>
            <a:off x="7739602" y="4208293"/>
            <a:ext cx="3760688" cy="646331"/>
            <a:chOff x="6498510" y="2360882"/>
            <a:chExt cx="3760688" cy="646331"/>
          </a:xfrm>
        </p:grpSpPr>
        <p:sp>
          <p:nvSpPr>
            <p:cNvPr id="78" name="TextBox 77">
              <a:extLst>
                <a:ext uri="{FF2B5EF4-FFF2-40B4-BE49-F238E27FC236}">
                  <a16:creationId xmlns:a16="http://schemas.microsoft.com/office/drawing/2014/main" id="{F5BB6F8B-A82B-45AC-9F6E-763EB9AF4F21}"/>
                </a:ext>
              </a:extLst>
            </p:cNvPr>
            <p:cNvSpPr txBox="1"/>
            <p:nvPr/>
          </p:nvSpPr>
          <p:spPr>
            <a:xfrm>
              <a:off x="6498510" y="2453215"/>
              <a:ext cx="885002" cy="461665"/>
            </a:xfrm>
            <a:prstGeom prst="rect">
              <a:avLst/>
            </a:prstGeom>
            <a:noFill/>
          </p:spPr>
          <p:txBody>
            <a:bodyPr wrap="square" lIns="108000" rIns="108000" rtlCol="0">
              <a:spAutoFit/>
            </a:bodyPr>
            <a:lstStyle/>
            <a:p>
              <a:pPr algn="ctr" rtl="1"/>
              <a:r>
                <a:rPr lang="en-US" altLang="ko-KR" sz="2400" b="1" dirty="0">
                  <a:solidFill>
                    <a:schemeClr val="accent2"/>
                  </a:solidFill>
                  <a:cs typeface="B Nazanin" panose="00000700000000000000" pitchFamily="2" charset="-78"/>
                </a:rPr>
                <a:t>60%</a:t>
              </a:r>
              <a:endParaRPr lang="ko-KR" altLang="en-US" sz="2400" b="1" dirty="0">
                <a:solidFill>
                  <a:schemeClr val="accent2"/>
                </a:solidFill>
                <a:cs typeface="B Nazanin" panose="00000700000000000000" pitchFamily="2" charset="-78"/>
              </a:endParaRPr>
            </a:p>
          </p:txBody>
        </p:sp>
        <p:sp>
          <p:nvSpPr>
            <p:cNvPr id="79" name="TextBox 78">
              <a:extLst>
                <a:ext uri="{FF2B5EF4-FFF2-40B4-BE49-F238E27FC236}">
                  <a16:creationId xmlns:a16="http://schemas.microsoft.com/office/drawing/2014/main" id="{FD8B08C8-D271-49D6-8B44-ADB7185A573F}"/>
                </a:ext>
              </a:extLst>
            </p:cNvPr>
            <p:cNvSpPr txBox="1"/>
            <p:nvPr/>
          </p:nvSpPr>
          <p:spPr>
            <a:xfrm>
              <a:off x="7415070" y="2360882"/>
              <a:ext cx="2844128"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700000000000000" pitchFamily="2" charset="-78"/>
              </a:endParaRPr>
            </a:p>
          </p:txBody>
        </p:sp>
      </p:grpSp>
      <p:grpSp>
        <p:nvGrpSpPr>
          <p:cNvPr id="80" name="Group 79">
            <a:extLst>
              <a:ext uri="{FF2B5EF4-FFF2-40B4-BE49-F238E27FC236}">
                <a16:creationId xmlns:a16="http://schemas.microsoft.com/office/drawing/2014/main" id="{F71EF202-4193-4FC9-A1CF-74D5562A69E1}"/>
              </a:ext>
            </a:extLst>
          </p:cNvPr>
          <p:cNvGrpSpPr/>
          <p:nvPr/>
        </p:nvGrpSpPr>
        <p:grpSpPr>
          <a:xfrm>
            <a:off x="7785308" y="5819511"/>
            <a:ext cx="3760688" cy="646331"/>
            <a:chOff x="6498510" y="2360882"/>
            <a:chExt cx="3760688" cy="646331"/>
          </a:xfrm>
        </p:grpSpPr>
        <p:sp>
          <p:nvSpPr>
            <p:cNvPr id="81" name="TextBox 80">
              <a:extLst>
                <a:ext uri="{FF2B5EF4-FFF2-40B4-BE49-F238E27FC236}">
                  <a16:creationId xmlns:a16="http://schemas.microsoft.com/office/drawing/2014/main" id="{EBB6D30E-1E6D-43E1-B2E4-C874D8E87F14}"/>
                </a:ext>
              </a:extLst>
            </p:cNvPr>
            <p:cNvSpPr txBox="1"/>
            <p:nvPr/>
          </p:nvSpPr>
          <p:spPr>
            <a:xfrm>
              <a:off x="6498510" y="2453215"/>
              <a:ext cx="885002" cy="461665"/>
            </a:xfrm>
            <a:prstGeom prst="rect">
              <a:avLst/>
            </a:prstGeom>
            <a:noFill/>
          </p:spPr>
          <p:txBody>
            <a:bodyPr wrap="square" lIns="108000" rIns="108000" rtlCol="0">
              <a:spAutoFit/>
            </a:bodyPr>
            <a:lstStyle/>
            <a:p>
              <a:pPr algn="ctr" rtl="1"/>
              <a:r>
                <a:rPr lang="en-US" altLang="ko-KR" sz="2400" b="1" dirty="0">
                  <a:solidFill>
                    <a:schemeClr val="accent1"/>
                  </a:solidFill>
                  <a:cs typeface="B Nazanin" panose="00000700000000000000" pitchFamily="2" charset="-78"/>
                </a:rPr>
                <a:t>50%</a:t>
              </a:r>
              <a:endParaRPr lang="ko-KR" altLang="en-US" sz="2400" b="1" dirty="0">
                <a:solidFill>
                  <a:schemeClr val="accent1"/>
                </a:solidFill>
                <a:cs typeface="B Nazanin" panose="00000700000000000000" pitchFamily="2" charset="-78"/>
              </a:endParaRPr>
            </a:p>
          </p:txBody>
        </p:sp>
        <p:sp>
          <p:nvSpPr>
            <p:cNvPr id="82" name="TextBox 81">
              <a:extLst>
                <a:ext uri="{FF2B5EF4-FFF2-40B4-BE49-F238E27FC236}">
                  <a16:creationId xmlns:a16="http://schemas.microsoft.com/office/drawing/2014/main" id="{CD681195-3AA8-47EF-98B6-BDB3EE234BAA}"/>
                </a:ext>
              </a:extLst>
            </p:cNvPr>
            <p:cNvSpPr txBox="1"/>
            <p:nvPr/>
          </p:nvSpPr>
          <p:spPr>
            <a:xfrm>
              <a:off x="7415070" y="2360882"/>
              <a:ext cx="2844128"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700000000000000" pitchFamily="2" charset="-78"/>
              </a:endParaRPr>
            </a:p>
          </p:txBody>
        </p:sp>
      </p:grpSp>
      <p:sp>
        <p:nvSpPr>
          <p:cNvPr id="83" name="TextBox 82">
            <a:extLst>
              <a:ext uri="{FF2B5EF4-FFF2-40B4-BE49-F238E27FC236}">
                <a16:creationId xmlns:a16="http://schemas.microsoft.com/office/drawing/2014/main" id="{A51537F9-C910-4916-8E51-BD93DB5B8F00}"/>
              </a:ext>
            </a:extLst>
          </p:cNvPr>
          <p:cNvSpPr txBox="1"/>
          <p:nvPr/>
        </p:nvSpPr>
        <p:spPr>
          <a:xfrm>
            <a:off x="5383571" y="2834037"/>
            <a:ext cx="6482066" cy="276999"/>
          </a:xfrm>
          <a:prstGeom prst="rect">
            <a:avLst/>
          </a:prstGeom>
          <a:noFill/>
        </p:spPr>
        <p:txBody>
          <a:bodyPr wrap="square" rtlCol="0" anchor="ctr">
            <a:spAutoFit/>
          </a:bodyPr>
          <a:lstStyle/>
          <a:p>
            <a:pPr algn="r" rtl="1"/>
            <a:r>
              <a:rPr lang="en-GB" altLang="ko-KR" sz="1200" dirty="0">
                <a:cs typeface="B Nazanin" panose="00000700000000000000" pitchFamily="2" charset="-78"/>
              </a:rPr>
              <a:t>L</a:t>
            </a:r>
            <a:r>
              <a:rPr lang="en-US" altLang="ko-KR" sz="1200" dirty="0">
                <a:cs typeface="B Nazanin" panose="00000700000000000000" pitchFamily="2" charset="-78"/>
              </a:rPr>
              <a:t>OREM IPSUM DOLOR SIT AMET, CU USU AGAM INTEGRE IMPEDIT.</a:t>
            </a:r>
            <a:endParaRPr lang="ko-KR" altLang="en-US" sz="1200" dirty="0">
              <a:cs typeface="B Nazanin" panose="00000700000000000000" pitchFamily="2" charset="-78"/>
            </a:endParaRPr>
          </a:p>
        </p:txBody>
      </p:sp>
      <p:sp>
        <p:nvSpPr>
          <p:cNvPr id="84" name="TextBox 83">
            <a:extLst>
              <a:ext uri="{FF2B5EF4-FFF2-40B4-BE49-F238E27FC236}">
                <a16:creationId xmlns:a16="http://schemas.microsoft.com/office/drawing/2014/main" id="{69C21951-8D8D-43CD-9F37-E06403131525}"/>
              </a:ext>
            </a:extLst>
          </p:cNvPr>
          <p:cNvSpPr txBox="1"/>
          <p:nvPr/>
        </p:nvSpPr>
        <p:spPr>
          <a:xfrm>
            <a:off x="5383571" y="2100234"/>
            <a:ext cx="6482066" cy="461665"/>
          </a:xfrm>
          <a:prstGeom prst="rect">
            <a:avLst/>
          </a:prstGeom>
          <a:noFill/>
        </p:spPr>
        <p:txBody>
          <a:bodyPr wrap="square" rtlCol="0" anchor="ctr">
            <a:spAutoFit/>
          </a:bodyPr>
          <a:lstStyle/>
          <a:p>
            <a:pPr algn="r" rtl="1"/>
            <a:r>
              <a:rPr lang="fa-IR" altLang="ko-KR" sz="2400" dirty="0">
                <a:solidFill>
                  <a:schemeClr val="accent3"/>
                </a:solidFill>
                <a:cs typeface="B Nazanin" panose="00000700000000000000" pitchFamily="2" charset="-78"/>
              </a:rPr>
              <a:t>قالب پاورپوینت چاقی  قابل ویرایش می باشد</a:t>
            </a:r>
            <a:endParaRPr lang="ko-KR" altLang="en-US" sz="2400" dirty="0">
              <a:solidFill>
                <a:schemeClr val="accent3"/>
              </a:solidFill>
              <a:cs typeface="B Nazanin" panose="00000700000000000000" pitchFamily="2" charset="-78"/>
            </a:endParaRPr>
          </a:p>
        </p:txBody>
      </p:sp>
      <p:sp>
        <p:nvSpPr>
          <p:cNvPr id="85" name="TextBox 84">
            <a:extLst>
              <a:ext uri="{FF2B5EF4-FFF2-40B4-BE49-F238E27FC236}">
                <a16:creationId xmlns:a16="http://schemas.microsoft.com/office/drawing/2014/main" id="{1F619B60-C89A-4E60-84DD-7E18492BC048}"/>
              </a:ext>
            </a:extLst>
          </p:cNvPr>
          <p:cNvSpPr txBox="1"/>
          <p:nvPr/>
        </p:nvSpPr>
        <p:spPr>
          <a:xfrm>
            <a:off x="5126796" y="340275"/>
            <a:ext cx="4198426" cy="769441"/>
          </a:xfrm>
          <a:prstGeom prst="rect">
            <a:avLst/>
          </a:prstGeom>
          <a:noFill/>
        </p:spPr>
        <p:txBody>
          <a:bodyPr wrap="square" rtlCol="0" anchor="ctr">
            <a:spAutoFit/>
          </a:bodyPr>
          <a:lstStyle/>
          <a:p>
            <a:pPr algn="dist" rtl="1"/>
            <a:r>
              <a:rPr lang="fa-IR" altLang="ko-KR" sz="4400" b="1" dirty="0">
                <a:latin typeface="+mj-lt"/>
                <a:cs typeface="B Nazanin" panose="00000700000000000000" pitchFamily="2" charset="-78"/>
              </a:rPr>
              <a:t>عالی</a:t>
            </a:r>
            <a:endParaRPr lang="en-US" altLang="ko-KR" sz="4400" b="1" dirty="0">
              <a:latin typeface="+mj-lt"/>
              <a:cs typeface="B Nazanin" panose="00000700000000000000" pitchFamily="2" charset="-78"/>
            </a:endParaRPr>
          </a:p>
        </p:txBody>
      </p:sp>
      <p:sp>
        <p:nvSpPr>
          <p:cNvPr id="86" name="TextBox 85">
            <a:extLst>
              <a:ext uri="{FF2B5EF4-FFF2-40B4-BE49-F238E27FC236}">
                <a16:creationId xmlns:a16="http://schemas.microsoft.com/office/drawing/2014/main" id="{24AD2A3E-A0AE-40BA-93C6-12F03E34CDE7}"/>
              </a:ext>
            </a:extLst>
          </p:cNvPr>
          <p:cNvSpPr txBox="1"/>
          <p:nvPr/>
        </p:nvSpPr>
        <p:spPr>
          <a:xfrm>
            <a:off x="7435434" y="971286"/>
            <a:ext cx="4198426" cy="584775"/>
          </a:xfrm>
          <a:prstGeom prst="rect">
            <a:avLst/>
          </a:prstGeom>
          <a:noFill/>
        </p:spPr>
        <p:txBody>
          <a:bodyPr wrap="square" rtlCol="0" anchor="ctr">
            <a:spAutoFit/>
          </a:bodyPr>
          <a:lstStyle/>
          <a:p>
            <a:pPr algn="dist" rtl="1"/>
            <a:r>
              <a:rPr lang="fa-IR" altLang="ko-KR" sz="3200" b="1" dirty="0">
                <a:solidFill>
                  <a:schemeClr val="accent2"/>
                </a:solidFill>
                <a:cs typeface="B Nazanin" panose="00000700000000000000" pitchFamily="2" charset="-78"/>
              </a:rPr>
              <a:t>ارائه</a:t>
            </a:r>
            <a:endParaRPr lang="ko-KR" altLang="en-US" sz="3200" b="1" dirty="0">
              <a:solidFill>
                <a:schemeClr val="accent2"/>
              </a:solidFill>
              <a:cs typeface="B Nazanin" panose="00000700000000000000" pitchFamily="2" charset="-78"/>
            </a:endParaRPr>
          </a:p>
        </p:txBody>
      </p:sp>
      <p:sp>
        <p:nvSpPr>
          <p:cNvPr id="87" name="TextBox 86">
            <a:extLst>
              <a:ext uri="{FF2B5EF4-FFF2-40B4-BE49-F238E27FC236}">
                <a16:creationId xmlns:a16="http://schemas.microsoft.com/office/drawing/2014/main" id="{A13F9C8E-83BD-4FDF-B7AE-423902683C8B}"/>
              </a:ext>
            </a:extLst>
          </p:cNvPr>
          <p:cNvSpPr txBox="1"/>
          <p:nvPr/>
        </p:nvSpPr>
        <p:spPr>
          <a:xfrm>
            <a:off x="7459475" y="1488426"/>
            <a:ext cx="4198425" cy="307777"/>
          </a:xfrm>
          <a:prstGeom prst="rect">
            <a:avLst/>
          </a:prstGeom>
          <a:noFill/>
        </p:spPr>
        <p:txBody>
          <a:bodyPr wrap="square" rtlCol="0">
            <a:spAutoFit/>
          </a:bodyPr>
          <a:lstStyle/>
          <a:p>
            <a:pPr algn="dist" rtl="1"/>
            <a:r>
              <a:rPr lang="fa-IR" altLang="ko-KR" sz="1400" b="0" dirty="0">
                <a:solidFill>
                  <a:schemeClr val="accent1"/>
                </a:solidFill>
                <a:ea typeface="FZShuTi" pitchFamily="2" charset="-122"/>
                <a:cs typeface="B Nazanin" panose="00000700000000000000" pitchFamily="2" charset="-78"/>
              </a:rPr>
              <a:t>آسان برای تغییر رنگ</a:t>
            </a:r>
            <a:endParaRPr lang="ko-KR" altLang="en-US" sz="1400" b="0" dirty="0">
              <a:solidFill>
                <a:schemeClr val="accent1"/>
              </a:solidFill>
              <a:cs typeface="B Nazanin" panose="00000700000000000000" pitchFamily="2" charset="-78"/>
            </a:endParaRPr>
          </a:p>
        </p:txBody>
      </p:sp>
      <p:grpSp>
        <p:nvGrpSpPr>
          <p:cNvPr id="100" name="Grupo 99">
            <a:extLst>
              <a:ext uri="{FF2B5EF4-FFF2-40B4-BE49-F238E27FC236}">
                <a16:creationId xmlns:a16="http://schemas.microsoft.com/office/drawing/2014/main" id="{5DDF783F-4EAD-49A2-A13C-3C02A44E7DBE}"/>
              </a:ext>
            </a:extLst>
          </p:cNvPr>
          <p:cNvGrpSpPr/>
          <p:nvPr/>
        </p:nvGrpSpPr>
        <p:grpSpPr>
          <a:xfrm>
            <a:off x="11145135" y="5900654"/>
            <a:ext cx="736601" cy="617538"/>
            <a:chOff x="11299825" y="6099175"/>
            <a:chExt cx="736601" cy="617538"/>
          </a:xfrm>
        </p:grpSpPr>
        <p:sp>
          <p:nvSpPr>
            <p:cNvPr id="101" name="Freeform 5">
              <a:extLst>
                <a:ext uri="{FF2B5EF4-FFF2-40B4-BE49-F238E27FC236}">
                  <a16:creationId xmlns:a16="http://schemas.microsoft.com/office/drawing/2014/main" id="{662DBF2F-F74C-4F7B-A95C-B9A2628E363B}"/>
                </a:ext>
              </a:extLst>
            </p:cNvPr>
            <p:cNvSpPr>
              <a:spLocks/>
            </p:cNvSpPr>
            <p:nvPr/>
          </p:nvSpPr>
          <p:spPr bwMode="auto">
            <a:xfrm>
              <a:off x="11339513" y="6394450"/>
              <a:ext cx="696913" cy="268288"/>
            </a:xfrm>
            <a:custGeom>
              <a:avLst/>
              <a:gdLst>
                <a:gd name="T0" fmla="*/ 220 w 484"/>
                <a:gd name="T1" fmla="*/ 64 h 186"/>
                <a:gd name="T2" fmla="*/ 232 w 484"/>
                <a:gd name="T3" fmla="*/ 118 h 186"/>
                <a:gd name="T4" fmla="*/ 266 w 484"/>
                <a:gd name="T5" fmla="*/ 58 h 186"/>
                <a:gd name="T6" fmla="*/ 269 w 484"/>
                <a:gd name="T7" fmla="*/ 109 h 186"/>
                <a:gd name="T8" fmla="*/ 275 w 484"/>
                <a:gd name="T9" fmla="*/ 62 h 186"/>
                <a:gd name="T10" fmla="*/ 312 w 484"/>
                <a:gd name="T11" fmla="*/ 49 h 186"/>
                <a:gd name="T12" fmla="*/ 323 w 484"/>
                <a:gd name="T13" fmla="*/ 98 h 186"/>
                <a:gd name="T14" fmla="*/ 321 w 484"/>
                <a:gd name="T15" fmla="*/ 51 h 186"/>
                <a:gd name="T16" fmla="*/ 352 w 484"/>
                <a:gd name="T17" fmla="*/ 41 h 186"/>
                <a:gd name="T18" fmla="*/ 356 w 484"/>
                <a:gd name="T19" fmla="*/ 54 h 186"/>
                <a:gd name="T20" fmla="*/ 360 w 484"/>
                <a:gd name="T21" fmla="*/ 90 h 186"/>
                <a:gd name="T22" fmla="*/ 364 w 484"/>
                <a:gd name="T23" fmla="*/ 38 h 186"/>
                <a:gd name="T24" fmla="*/ 396 w 484"/>
                <a:gd name="T25" fmla="*/ 82 h 186"/>
                <a:gd name="T26" fmla="*/ 404 w 484"/>
                <a:gd name="T27" fmla="*/ 72 h 186"/>
                <a:gd name="T28" fmla="*/ 404 w 484"/>
                <a:gd name="T29" fmla="*/ 28 h 186"/>
                <a:gd name="T30" fmla="*/ 432 w 484"/>
                <a:gd name="T31" fmla="*/ 71 h 186"/>
                <a:gd name="T32" fmla="*/ 439 w 484"/>
                <a:gd name="T33" fmla="*/ 17 h 186"/>
                <a:gd name="T34" fmla="*/ 479 w 484"/>
                <a:gd name="T35" fmla="*/ 2 h 186"/>
                <a:gd name="T36" fmla="*/ 480 w 484"/>
                <a:gd name="T37" fmla="*/ 119 h 186"/>
                <a:gd name="T38" fmla="*/ 333 w 484"/>
                <a:gd name="T39" fmla="*/ 159 h 186"/>
                <a:gd name="T40" fmla="*/ 166 w 484"/>
                <a:gd name="T41" fmla="*/ 180 h 186"/>
                <a:gd name="T42" fmla="*/ 48 w 484"/>
                <a:gd name="T43" fmla="*/ 186 h 186"/>
                <a:gd name="T44" fmla="*/ 27 w 484"/>
                <a:gd name="T45" fmla="*/ 127 h 186"/>
                <a:gd name="T46" fmla="*/ 0 w 484"/>
                <a:gd name="T47" fmla="*/ 80 h 186"/>
                <a:gd name="T48" fmla="*/ 45 w 484"/>
                <a:gd name="T49" fmla="*/ 132 h 186"/>
                <a:gd name="T50" fmla="*/ 52 w 484"/>
                <a:gd name="T51" fmla="*/ 77 h 186"/>
                <a:gd name="T52" fmla="*/ 91 w 484"/>
                <a:gd name="T53" fmla="*/ 127 h 186"/>
                <a:gd name="T54" fmla="*/ 98 w 484"/>
                <a:gd name="T55" fmla="*/ 75 h 186"/>
                <a:gd name="T56" fmla="*/ 133 w 484"/>
                <a:gd name="T57" fmla="*/ 122 h 186"/>
                <a:gd name="T58" fmla="*/ 140 w 484"/>
                <a:gd name="T59" fmla="*/ 72 h 186"/>
                <a:gd name="T60" fmla="*/ 181 w 484"/>
                <a:gd name="T61" fmla="*/ 118 h 186"/>
                <a:gd name="T62" fmla="*/ 189 w 484"/>
                <a:gd name="T63" fmla="*/ 111 h 186"/>
                <a:gd name="T64" fmla="*/ 187 w 484"/>
                <a:gd name="T65" fmla="*/ 6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4" h="186">
                  <a:moveTo>
                    <a:pt x="187" y="68"/>
                  </a:moveTo>
                  <a:cubicBezTo>
                    <a:pt x="198" y="66"/>
                    <a:pt x="209" y="65"/>
                    <a:pt x="220" y="64"/>
                  </a:cubicBezTo>
                  <a:cubicBezTo>
                    <a:pt x="221" y="82"/>
                    <a:pt x="222" y="100"/>
                    <a:pt x="223" y="118"/>
                  </a:cubicBezTo>
                  <a:cubicBezTo>
                    <a:pt x="226" y="118"/>
                    <a:pt x="229" y="118"/>
                    <a:pt x="232" y="118"/>
                  </a:cubicBezTo>
                  <a:cubicBezTo>
                    <a:pt x="231" y="100"/>
                    <a:pt x="230" y="81"/>
                    <a:pt x="229" y="63"/>
                  </a:cubicBezTo>
                  <a:cubicBezTo>
                    <a:pt x="241" y="61"/>
                    <a:pt x="253" y="59"/>
                    <a:pt x="266" y="58"/>
                  </a:cubicBezTo>
                  <a:cubicBezTo>
                    <a:pt x="266" y="75"/>
                    <a:pt x="267" y="92"/>
                    <a:pt x="268" y="109"/>
                  </a:cubicBezTo>
                  <a:cubicBezTo>
                    <a:pt x="269" y="109"/>
                    <a:pt x="269" y="109"/>
                    <a:pt x="269" y="109"/>
                  </a:cubicBezTo>
                  <a:cubicBezTo>
                    <a:pt x="277" y="109"/>
                    <a:pt x="277" y="109"/>
                    <a:pt x="277" y="101"/>
                  </a:cubicBezTo>
                  <a:cubicBezTo>
                    <a:pt x="276" y="88"/>
                    <a:pt x="276" y="75"/>
                    <a:pt x="275" y="62"/>
                  </a:cubicBezTo>
                  <a:cubicBezTo>
                    <a:pt x="275" y="60"/>
                    <a:pt x="275" y="58"/>
                    <a:pt x="275" y="56"/>
                  </a:cubicBezTo>
                  <a:cubicBezTo>
                    <a:pt x="287" y="54"/>
                    <a:pt x="299" y="52"/>
                    <a:pt x="312" y="49"/>
                  </a:cubicBezTo>
                  <a:cubicBezTo>
                    <a:pt x="313" y="66"/>
                    <a:pt x="314" y="82"/>
                    <a:pt x="314" y="99"/>
                  </a:cubicBezTo>
                  <a:cubicBezTo>
                    <a:pt x="318" y="99"/>
                    <a:pt x="320" y="98"/>
                    <a:pt x="323" y="98"/>
                  </a:cubicBezTo>
                  <a:cubicBezTo>
                    <a:pt x="323" y="97"/>
                    <a:pt x="324" y="96"/>
                    <a:pt x="323" y="96"/>
                  </a:cubicBezTo>
                  <a:cubicBezTo>
                    <a:pt x="323" y="81"/>
                    <a:pt x="322" y="66"/>
                    <a:pt x="321" y="51"/>
                  </a:cubicBezTo>
                  <a:cubicBezTo>
                    <a:pt x="321" y="48"/>
                    <a:pt x="322" y="47"/>
                    <a:pt x="325" y="47"/>
                  </a:cubicBezTo>
                  <a:cubicBezTo>
                    <a:pt x="334" y="45"/>
                    <a:pt x="343" y="43"/>
                    <a:pt x="352" y="41"/>
                  </a:cubicBezTo>
                  <a:cubicBezTo>
                    <a:pt x="353" y="41"/>
                    <a:pt x="354" y="41"/>
                    <a:pt x="355" y="40"/>
                  </a:cubicBezTo>
                  <a:cubicBezTo>
                    <a:pt x="355" y="45"/>
                    <a:pt x="355" y="50"/>
                    <a:pt x="356" y="54"/>
                  </a:cubicBezTo>
                  <a:cubicBezTo>
                    <a:pt x="356" y="65"/>
                    <a:pt x="357" y="76"/>
                    <a:pt x="357" y="87"/>
                  </a:cubicBezTo>
                  <a:cubicBezTo>
                    <a:pt x="357" y="90"/>
                    <a:pt x="358" y="91"/>
                    <a:pt x="360" y="90"/>
                  </a:cubicBezTo>
                  <a:cubicBezTo>
                    <a:pt x="362" y="90"/>
                    <a:pt x="364" y="90"/>
                    <a:pt x="366" y="90"/>
                  </a:cubicBezTo>
                  <a:cubicBezTo>
                    <a:pt x="366" y="73"/>
                    <a:pt x="365" y="55"/>
                    <a:pt x="364" y="38"/>
                  </a:cubicBezTo>
                  <a:cubicBezTo>
                    <a:pt x="374" y="36"/>
                    <a:pt x="383" y="33"/>
                    <a:pt x="393" y="31"/>
                  </a:cubicBezTo>
                  <a:cubicBezTo>
                    <a:pt x="394" y="48"/>
                    <a:pt x="395" y="65"/>
                    <a:pt x="396" y="82"/>
                  </a:cubicBezTo>
                  <a:cubicBezTo>
                    <a:pt x="399" y="81"/>
                    <a:pt x="401" y="81"/>
                    <a:pt x="404" y="81"/>
                  </a:cubicBezTo>
                  <a:cubicBezTo>
                    <a:pt x="404" y="78"/>
                    <a:pt x="404" y="75"/>
                    <a:pt x="404" y="72"/>
                  </a:cubicBezTo>
                  <a:cubicBezTo>
                    <a:pt x="404" y="58"/>
                    <a:pt x="403" y="44"/>
                    <a:pt x="402" y="31"/>
                  </a:cubicBezTo>
                  <a:cubicBezTo>
                    <a:pt x="402" y="30"/>
                    <a:pt x="403" y="28"/>
                    <a:pt x="404" y="28"/>
                  </a:cubicBezTo>
                  <a:cubicBezTo>
                    <a:pt x="412" y="25"/>
                    <a:pt x="421" y="23"/>
                    <a:pt x="429" y="20"/>
                  </a:cubicBezTo>
                  <a:cubicBezTo>
                    <a:pt x="430" y="37"/>
                    <a:pt x="431" y="54"/>
                    <a:pt x="432" y="71"/>
                  </a:cubicBezTo>
                  <a:cubicBezTo>
                    <a:pt x="435" y="71"/>
                    <a:pt x="438" y="70"/>
                    <a:pt x="441" y="70"/>
                  </a:cubicBezTo>
                  <a:cubicBezTo>
                    <a:pt x="440" y="52"/>
                    <a:pt x="439" y="35"/>
                    <a:pt x="439" y="17"/>
                  </a:cubicBezTo>
                  <a:cubicBezTo>
                    <a:pt x="452" y="11"/>
                    <a:pt x="466" y="6"/>
                    <a:pt x="479" y="0"/>
                  </a:cubicBezTo>
                  <a:cubicBezTo>
                    <a:pt x="479" y="0"/>
                    <a:pt x="479" y="1"/>
                    <a:pt x="479" y="2"/>
                  </a:cubicBezTo>
                  <a:cubicBezTo>
                    <a:pt x="481" y="39"/>
                    <a:pt x="482" y="76"/>
                    <a:pt x="484" y="113"/>
                  </a:cubicBezTo>
                  <a:cubicBezTo>
                    <a:pt x="484" y="116"/>
                    <a:pt x="484" y="118"/>
                    <a:pt x="480" y="119"/>
                  </a:cubicBezTo>
                  <a:cubicBezTo>
                    <a:pt x="453" y="127"/>
                    <a:pt x="427" y="136"/>
                    <a:pt x="399" y="143"/>
                  </a:cubicBezTo>
                  <a:cubicBezTo>
                    <a:pt x="378" y="149"/>
                    <a:pt x="355" y="154"/>
                    <a:pt x="333" y="159"/>
                  </a:cubicBezTo>
                  <a:cubicBezTo>
                    <a:pt x="304" y="165"/>
                    <a:pt x="274" y="170"/>
                    <a:pt x="245" y="173"/>
                  </a:cubicBezTo>
                  <a:cubicBezTo>
                    <a:pt x="218" y="175"/>
                    <a:pt x="192" y="178"/>
                    <a:pt x="166" y="180"/>
                  </a:cubicBezTo>
                  <a:cubicBezTo>
                    <a:pt x="146" y="181"/>
                    <a:pt x="127" y="182"/>
                    <a:pt x="107" y="183"/>
                  </a:cubicBezTo>
                  <a:cubicBezTo>
                    <a:pt x="87" y="184"/>
                    <a:pt x="67" y="185"/>
                    <a:pt x="48" y="186"/>
                  </a:cubicBezTo>
                  <a:cubicBezTo>
                    <a:pt x="44" y="186"/>
                    <a:pt x="43" y="185"/>
                    <a:pt x="42" y="182"/>
                  </a:cubicBezTo>
                  <a:cubicBezTo>
                    <a:pt x="38" y="163"/>
                    <a:pt x="34" y="145"/>
                    <a:pt x="27" y="127"/>
                  </a:cubicBezTo>
                  <a:cubicBezTo>
                    <a:pt x="20" y="111"/>
                    <a:pt x="12" y="96"/>
                    <a:pt x="2" y="82"/>
                  </a:cubicBezTo>
                  <a:cubicBezTo>
                    <a:pt x="1" y="82"/>
                    <a:pt x="1" y="81"/>
                    <a:pt x="0" y="80"/>
                  </a:cubicBezTo>
                  <a:cubicBezTo>
                    <a:pt x="14" y="79"/>
                    <a:pt x="28" y="79"/>
                    <a:pt x="43" y="78"/>
                  </a:cubicBezTo>
                  <a:cubicBezTo>
                    <a:pt x="43" y="96"/>
                    <a:pt x="44" y="114"/>
                    <a:pt x="45" y="132"/>
                  </a:cubicBezTo>
                  <a:cubicBezTo>
                    <a:pt x="48" y="132"/>
                    <a:pt x="51" y="132"/>
                    <a:pt x="54" y="132"/>
                  </a:cubicBezTo>
                  <a:cubicBezTo>
                    <a:pt x="53" y="114"/>
                    <a:pt x="53" y="96"/>
                    <a:pt x="52" y="77"/>
                  </a:cubicBezTo>
                  <a:cubicBezTo>
                    <a:pt x="64" y="77"/>
                    <a:pt x="76" y="76"/>
                    <a:pt x="89" y="75"/>
                  </a:cubicBezTo>
                  <a:cubicBezTo>
                    <a:pt x="89" y="92"/>
                    <a:pt x="90" y="109"/>
                    <a:pt x="91" y="127"/>
                  </a:cubicBezTo>
                  <a:cubicBezTo>
                    <a:pt x="94" y="126"/>
                    <a:pt x="97" y="126"/>
                    <a:pt x="100" y="126"/>
                  </a:cubicBezTo>
                  <a:cubicBezTo>
                    <a:pt x="99" y="109"/>
                    <a:pt x="99" y="92"/>
                    <a:pt x="98" y="75"/>
                  </a:cubicBezTo>
                  <a:cubicBezTo>
                    <a:pt x="109" y="74"/>
                    <a:pt x="120" y="73"/>
                    <a:pt x="131" y="72"/>
                  </a:cubicBezTo>
                  <a:cubicBezTo>
                    <a:pt x="132" y="89"/>
                    <a:pt x="132" y="105"/>
                    <a:pt x="133" y="122"/>
                  </a:cubicBezTo>
                  <a:cubicBezTo>
                    <a:pt x="136" y="122"/>
                    <a:pt x="139" y="122"/>
                    <a:pt x="142" y="122"/>
                  </a:cubicBezTo>
                  <a:cubicBezTo>
                    <a:pt x="141" y="105"/>
                    <a:pt x="141" y="88"/>
                    <a:pt x="140" y="72"/>
                  </a:cubicBezTo>
                  <a:cubicBezTo>
                    <a:pt x="153" y="71"/>
                    <a:pt x="165" y="70"/>
                    <a:pt x="178" y="68"/>
                  </a:cubicBezTo>
                  <a:cubicBezTo>
                    <a:pt x="179" y="85"/>
                    <a:pt x="180" y="101"/>
                    <a:pt x="181" y="118"/>
                  </a:cubicBezTo>
                  <a:cubicBezTo>
                    <a:pt x="181" y="118"/>
                    <a:pt x="181" y="118"/>
                    <a:pt x="181" y="118"/>
                  </a:cubicBezTo>
                  <a:cubicBezTo>
                    <a:pt x="190" y="119"/>
                    <a:pt x="190" y="119"/>
                    <a:pt x="189" y="111"/>
                  </a:cubicBezTo>
                  <a:cubicBezTo>
                    <a:pt x="189" y="98"/>
                    <a:pt x="188" y="85"/>
                    <a:pt x="187" y="72"/>
                  </a:cubicBezTo>
                  <a:cubicBezTo>
                    <a:pt x="187" y="70"/>
                    <a:pt x="187" y="69"/>
                    <a:pt x="187" y="6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2" name="Freeform 6">
              <a:extLst>
                <a:ext uri="{FF2B5EF4-FFF2-40B4-BE49-F238E27FC236}">
                  <a16:creationId xmlns:a16="http://schemas.microsoft.com/office/drawing/2014/main" id="{E18EDD90-0890-4936-A9FE-C23B5BDF6E2F}"/>
                </a:ext>
              </a:extLst>
            </p:cNvPr>
            <p:cNvSpPr>
              <a:spLocks/>
            </p:cNvSpPr>
            <p:nvPr/>
          </p:nvSpPr>
          <p:spPr bwMode="auto">
            <a:xfrm>
              <a:off x="11461750" y="6291263"/>
              <a:ext cx="461963" cy="198438"/>
            </a:xfrm>
            <a:custGeom>
              <a:avLst/>
              <a:gdLst>
                <a:gd name="T0" fmla="*/ 1 w 320"/>
                <a:gd name="T1" fmla="*/ 138 h 138"/>
                <a:gd name="T2" fmla="*/ 23 w 320"/>
                <a:gd name="T3" fmla="*/ 48 h 138"/>
                <a:gd name="T4" fmla="*/ 63 w 320"/>
                <a:gd name="T5" fmla="*/ 11 h 138"/>
                <a:gd name="T6" fmla="*/ 123 w 320"/>
                <a:gd name="T7" fmla="*/ 8 h 138"/>
                <a:gd name="T8" fmla="*/ 143 w 320"/>
                <a:gd name="T9" fmla="*/ 17 h 138"/>
                <a:gd name="T10" fmla="*/ 185 w 320"/>
                <a:gd name="T11" fmla="*/ 16 h 138"/>
                <a:gd name="T12" fmla="*/ 253 w 320"/>
                <a:gd name="T13" fmla="*/ 7 h 138"/>
                <a:gd name="T14" fmla="*/ 298 w 320"/>
                <a:gd name="T15" fmla="*/ 40 h 138"/>
                <a:gd name="T16" fmla="*/ 320 w 320"/>
                <a:gd name="T17" fmla="*/ 87 h 138"/>
                <a:gd name="T18" fmla="*/ 320 w 320"/>
                <a:gd name="T19" fmla="*/ 88 h 138"/>
                <a:gd name="T20" fmla="*/ 1 w 320"/>
                <a:gd name="T21"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138">
                  <a:moveTo>
                    <a:pt x="1" y="138"/>
                  </a:moveTo>
                  <a:cubicBezTo>
                    <a:pt x="0" y="106"/>
                    <a:pt x="6" y="76"/>
                    <a:pt x="23" y="48"/>
                  </a:cubicBezTo>
                  <a:cubicBezTo>
                    <a:pt x="33" y="32"/>
                    <a:pt x="45" y="19"/>
                    <a:pt x="63" y="11"/>
                  </a:cubicBezTo>
                  <a:cubicBezTo>
                    <a:pt x="82" y="2"/>
                    <a:pt x="102" y="1"/>
                    <a:pt x="123" y="8"/>
                  </a:cubicBezTo>
                  <a:cubicBezTo>
                    <a:pt x="130" y="10"/>
                    <a:pt x="136" y="14"/>
                    <a:pt x="143" y="17"/>
                  </a:cubicBezTo>
                  <a:cubicBezTo>
                    <a:pt x="157" y="25"/>
                    <a:pt x="171" y="24"/>
                    <a:pt x="185" y="16"/>
                  </a:cubicBezTo>
                  <a:cubicBezTo>
                    <a:pt x="206" y="4"/>
                    <a:pt x="229" y="0"/>
                    <a:pt x="253" y="7"/>
                  </a:cubicBezTo>
                  <a:cubicBezTo>
                    <a:pt x="272" y="12"/>
                    <a:pt x="286" y="24"/>
                    <a:pt x="298" y="40"/>
                  </a:cubicBezTo>
                  <a:cubicBezTo>
                    <a:pt x="308" y="54"/>
                    <a:pt x="316" y="70"/>
                    <a:pt x="320" y="87"/>
                  </a:cubicBezTo>
                  <a:cubicBezTo>
                    <a:pt x="320" y="87"/>
                    <a:pt x="320" y="88"/>
                    <a:pt x="320" y="88"/>
                  </a:cubicBezTo>
                  <a:cubicBezTo>
                    <a:pt x="216" y="119"/>
                    <a:pt x="109" y="133"/>
                    <a:pt x="1" y="13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3" name="Freeform 7">
              <a:extLst>
                <a:ext uri="{FF2B5EF4-FFF2-40B4-BE49-F238E27FC236}">
                  <a16:creationId xmlns:a16="http://schemas.microsoft.com/office/drawing/2014/main" id="{FDE0E00B-B0F0-488B-AA3D-549E8C715CAE}"/>
                </a:ext>
              </a:extLst>
            </p:cNvPr>
            <p:cNvSpPr>
              <a:spLocks/>
            </p:cNvSpPr>
            <p:nvPr/>
          </p:nvSpPr>
          <p:spPr bwMode="auto">
            <a:xfrm>
              <a:off x="11503025" y="6099175"/>
              <a:ext cx="192088" cy="190500"/>
            </a:xfrm>
            <a:custGeom>
              <a:avLst/>
              <a:gdLst>
                <a:gd name="T0" fmla="*/ 115 w 134"/>
                <a:gd name="T1" fmla="*/ 123 h 132"/>
                <a:gd name="T2" fmla="*/ 43 w 134"/>
                <a:gd name="T3" fmla="*/ 32 h 132"/>
                <a:gd name="T4" fmla="*/ 42 w 134"/>
                <a:gd name="T5" fmla="*/ 33 h 132"/>
                <a:gd name="T6" fmla="*/ 49 w 134"/>
                <a:gd name="T7" fmla="*/ 38 h 132"/>
                <a:gd name="T8" fmla="*/ 56 w 134"/>
                <a:gd name="T9" fmla="*/ 43 h 132"/>
                <a:gd name="T10" fmla="*/ 101 w 134"/>
                <a:gd name="T11" fmla="*/ 107 h 132"/>
                <a:gd name="T12" fmla="*/ 103 w 134"/>
                <a:gd name="T13" fmla="*/ 120 h 132"/>
                <a:gd name="T14" fmla="*/ 95 w 134"/>
                <a:gd name="T15" fmla="*/ 131 h 132"/>
                <a:gd name="T16" fmla="*/ 68 w 134"/>
                <a:gd name="T17" fmla="*/ 128 h 132"/>
                <a:gd name="T18" fmla="*/ 18 w 134"/>
                <a:gd name="T19" fmla="*/ 84 h 132"/>
                <a:gd name="T20" fmla="*/ 2 w 134"/>
                <a:gd name="T21" fmla="*/ 28 h 132"/>
                <a:gd name="T22" fmla="*/ 1 w 134"/>
                <a:gd name="T23" fmla="*/ 12 h 132"/>
                <a:gd name="T24" fmla="*/ 12 w 134"/>
                <a:gd name="T25" fmla="*/ 1 h 132"/>
                <a:gd name="T26" fmla="*/ 71 w 134"/>
                <a:gd name="T27" fmla="*/ 14 h 132"/>
                <a:gd name="T28" fmla="*/ 110 w 134"/>
                <a:gd name="T29" fmla="*/ 37 h 132"/>
                <a:gd name="T30" fmla="*/ 132 w 134"/>
                <a:gd name="T31" fmla="*/ 81 h 132"/>
                <a:gd name="T32" fmla="*/ 120 w 134"/>
                <a:gd name="T33" fmla="*/ 119 h 132"/>
                <a:gd name="T34" fmla="*/ 115 w 134"/>
                <a:gd name="T35" fmla="*/ 12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 h="132">
                  <a:moveTo>
                    <a:pt x="115" y="123"/>
                  </a:moveTo>
                  <a:cubicBezTo>
                    <a:pt x="103" y="83"/>
                    <a:pt x="81" y="51"/>
                    <a:pt x="43" y="32"/>
                  </a:cubicBezTo>
                  <a:cubicBezTo>
                    <a:pt x="43" y="32"/>
                    <a:pt x="43" y="32"/>
                    <a:pt x="42" y="33"/>
                  </a:cubicBezTo>
                  <a:cubicBezTo>
                    <a:pt x="45" y="34"/>
                    <a:pt x="47" y="36"/>
                    <a:pt x="49" y="38"/>
                  </a:cubicBezTo>
                  <a:cubicBezTo>
                    <a:pt x="52" y="39"/>
                    <a:pt x="54" y="41"/>
                    <a:pt x="56" y="43"/>
                  </a:cubicBezTo>
                  <a:cubicBezTo>
                    <a:pt x="77" y="60"/>
                    <a:pt x="93" y="81"/>
                    <a:pt x="101" y="107"/>
                  </a:cubicBezTo>
                  <a:cubicBezTo>
                    <a:pt x="102" y="112"/>
                    <a:pt x="103" y="116"/>
                    <a:pt x="103" y="120"/>
                  </a:cubicBezTo>
                  <a:cubicBezTo>
                    <a:pt x="104" y="127"/>
                    <a:pt x="101" y="130"/>
                    <a:pt x="95" y="131"/>
                  </a:cubicBezTo>
                  <a:cubicBezTo>
                    <a:pt x="85" y="132"/>
                    <a:pt x="76" y="131"/>
                    <a:pt x="68" y="128"/>
                  </a:cubicBezTo>
                  <a:cubicBezTo>
                    <a:pt x="46" y="119"/>
                    <a:pt x="29" y="105"/>
                    <a:pt x="18" y="84"/>
                  </a:cubicBezTo>
                  <a:cubicBezTo>
                    <a:pt x="10" y="66"/>
                    <a:pt x="5" y="47"/>
                    <a:pt x="2" y="28"/>
                  </a:cubicBezTo>
                  <a:cubicBezTo>
                    <a:pt x="2" y="23"/>
                    <a:pt x="1" y="17"/>
                    <a:pt x="1" y="12"/>
                  </a:cubicBezTo>
                  <a:cubicBezTo>
                    <a:pt x="0" y="4"/>
                    <a:pt x="4" y="0"/>
                    <a:pt x="12" y="1"/>
                  </a:cubicBezTo>
                  <a:cubicBezTo>
                    <a:pt x="32" y="4"/>
                    <a:pt x="52" y="7"/>
                    <a:pt x="71" y="14"/>
                  </a:cubicBezTo>
                  <a:cubicBezTo>
                    <a:pt x="85" y="19"/>
                    <a:pt x="99" y="26"/>
                    <a:pt x="110" y="37"/>
                  </a:cubicBezTo>
                  <a:cubicBezTo>
                    <a:pt x="121" y="50"/>
                    <a:pt x="130" y="64"/>
                    <a:pt x="132" y="81"/>
                  </a:cubicBezTo>
                  <a:cubicBezTo>
                    <a:pt x="134" y="96"/>
                    <a:pt x="130" y="109"/>
                    <a:pt x="120" y="119"/>
                  </a:cubicBezTo>
                  <a:cubicBezTo>
                    <a:pt x="119" y="121"/>
                    <a:pt x="117" y="122"/>
                    <a:pt x="115" y="12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4" name="Freeform 8">
              <a:extLst>
                <a:ext uri="{FF2B5EF4-FFF2-40B4-BE49-F238E27FC236}">
                  <a16:creationId xmlns:a16="http://schemas.microsoft.com/office/drawing/2014/main" id="{3894D21E-DC11-4DC3-894C-7E73BE504557}"/>
                </a:ext>
              </a:extLst>
            </p:cNvPr>
            <p:cNvSpPr>
              <a:spLocks/>
            </p:cNvSpPr>
            <p:nvPr/>
          </p:nvSpPr>
          <p:spPr bwMode="auto">
            <a:xfrm>
              <a:off x="11299825" y="6316663"/>
              <a:ext cx="171450" cy="177800"/>
            </a:xfrm>
            <a:custGeom>
              <a:avLst/>
              <a:gdLst>
                <a:gd name="T0" fmla="*/ 119 w 119"/>
                <a:gd name="T1" fmla="*/ 44 h 123"/>
                <a:gd name="T2" fmla="*/ 105 w 119"/>
                <a:gd name="T3" fmla="*/ 121 h 123"/>
                <a:gd name="T4" fmla="*/ 97 w 119"/>
                <a:gd name="T5" fmla="*/ 121 h 123"/>
                <a:gd name="T6" fmla="*/ 58 w 119"/>
                <a:gd name="T7" fmla="*/ 123 h 123"/>
                <a:gd name="T8" fmla="*/ 49 w 119"/>
                <a:gd name="T9" fmla="*/ 122 h 123"/>
                <a:gd name="T10" fmla="*/ 6 w 119"/>
                <a:gd name="T11" fmla="*/ 101 h 123"/>
                <a:gd name="T12" fmla="*/ 4 w 119"/>
                <a:gd name="T13" fmla="*/ 98 h 123"/>
                <a:gd name="T14" fmla="*/ 0 w 119"/>
                <a:gd name="T15" fmla="*/ 2 h 123"/>
                <a:gd name="T16" fmla="*/ 0 w 119"/>
                <a:gd name="T17" fmla="*/ 0 h 123"/>
                <a:gd name="T18" fmla="*/ 119 w 119"/>
                <a:gd name="T19" fmla="*/ 4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23">
                  <a:moveTo>
                    <a:pt x="119" y="44"/>
                  </a:moveTo>
                  <a:cubicBezTo>
                    <a:pt x="108" y="68"/>
                    <a:pt x="104" y="94"/>
                    <a:pt x="105" y="121"/>
                  </a:cubicBezTo>
                  <a:cubicBezTo>
                    <a:pt x="102" y="121"/>
                    <a:pt x="100" y="121"/>
                    <a:pt x="97" y="121"/>
                  </a:cubicBezTo>
                  <a:cubicBezTo>
                    <a:pt x="84" y="122"/>
                    <a:pt x="71" y="123"/>
                    <a:pt x="58" y="123"/>
                  </a:cubicBezTo>
                  <a:cubicBezTo>
                    <a:pt x="55" y="123"/>
                    <a:pt x="52" y="123"/>
                    <a:pt x="49" y="122"/>
                  </a:cubicBezTo>
                  <a:cubicBezTo>
                    <a:pt x="35" y="115"/>
                    <a:pt x="20" y="108"/>
                    <a:pt x="6" y="101"/>
                  </a:cubicBezTo>
                  <a:cubicBezTo>
                    <a:pt x="5" y="101"/>
                    <a:pt x="4" y="99"/>
                    <a:pt x="4" y="98"/>
                  </a:cubicBezTo>
                  <a:cubicBezTo>
                    <a:pt x="2" y="66"/>
                    <a:pt x="1" y="34"/>
                    <a:pt x="0" y="2"/>
                  </a:cubicBezTo>
                  <a:cubicBezTo>
                    <a:pt x="0" y="1"/>
                    <a:pt x="0" y="1"/>
                    <a:pt x="0" y="0"/>
                  </a:cubicBezTo>
                  <a:cubicBezTo>
                    <a:pt x="39" y="15"/>
                    <a:pt x="78" y="32"/>
                    <a:pt x="119" y="44"/>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5" name="Freeform 9">
              <a:extLst>
                <a:ext uri="{FF2B5EF4-FFF2-40B4-BE49-F238E27FC236}">
                  <a16:creationId xmlns:a16="http://schemas.microsoft.com/office/drawing/2014/main" id="{925AA6C2-A6E0-476C-9014-7CAFC6EB2DD3}"/>
                </a:ext>
              </a:extLst>
            </p:cNvPr>
            <p:cNvSpPr>
              <a:spLocks/>
            </p:cNvSpPr>
            <p:nvPr/>
          </p:nvSpPr>
          <p:spPr bwMode="auto">
            <a:xfrm>
              <a:off x="11547475" y="6621463"/>
              <a:ext cx="342900" cy="95250"/>
            </a:xfrm>
            <a:custGeom>
              <a:avLst/>
              <a:gdLst>
                <a:gd name="T0" fmla="*/ 238 w 238"/>
                <a:gd name="T1" fmla="*/ 1 h 66"/>
                <a:gd name="T2" fmla="*/ 225 w 238"/>
                <a:gd name="T3" fmla="*/ 18 h 66"/>
                <a:gd name="T4" fmla="*/ 177 w 238"/>
                <a:gd name="T5" fmla="*/ 54 h 66"/>
                <a:gd name="T6" fmla="*/ 142 w 238"/>
                <a:gd name="T7" fmla="*/ 64 h 66"/>
                <a:gd name="T8" fmla="*/ 109 w 238"/>
                <a:gd name="T9" fmla="*/ 53 h 66"/>
                <a:gd name="T10" fmla="*/ 101 w 238"/>
                <a:gd name="T11" fmla="*/ 53 h 66"/>
                <a:gd name="T12" fmla="*/ 47 w 238"/>
                <a:gd name="T13" fmla="*/ 60 h 66"/>
                <a:gd name="T14" fmla="*/ 1 w 238"/>
                <a:gd name="T15" fmla="*/ 35 h 66"/>
                <a:gd name="T16" fmla="*/ 0 w 238"/>
                <a:gd name="T17" fmla="*/ 33 h 66"/>
                <a:gd name="T18" fmla="*/ 238 w 238"/>
                <a:gd name="T19" fmla="*/ 0 h 66"/>
                <a:gd name="T20" fmla="*/ 238 w 238"/>
                <a:gd name="T21"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8" h="66">
                  <a:moveTo>
                    <a:pt x="238" y="1"/>
                  </a:moveTo>
                  <a:cubicBezTo>
                    <a:pt x="234" y="7"/>
                    <a:pt x="230" y="12"/>
                    <a:pt x="225" y="18"/>
                  </a:cubicBezTo>
                  <a:cubicBezTo>
                    <a:pt x="211" y="33"/>
                    <a:pt x="195" y="45"/>
                    <a:pt x="177" y="54"/>
                  </a:cubicBezTo>
                  <a:cubicBezTo>
                    <a:pt x="166" y="59"/>
                    <a:pt x="155" y="63"/>
                    <a:pt x="142" y="64"/>
                  </a:cubicBezTo>
                  <a:cubicBezTo>
                    <a:pt x="130" y="64"/>
                    <a:pt x="119" y="60"/>
                    <a:pt x="109" y="53"/>
                  </a:cubicBezTo>
                  <a:cubicBezTo>
                    <a:pt x="106" y="52"/>
                    <a:pt x="104" y="51"/>
                    <a:pt x="101" y="53"/>
                  </a:cubicBezTo>
                  <a:cubicBezTo>
                    <a:pt x="84" y="65"/>
                    <a:pt x="66" y="66"/>
                    <a:pt x="47" y="60"/>
                  </a:cubicBezTo>
                  <a:cubicBezTo>
                    <a:pt x="30" y="55"/>
                    <a:pt x="15" y="46"/>
                    <a:pt x="1" y="35"/>
                  </a:cubicBezTo>
                  <a:cubicBezTo>
                    <a:pt x="1" y="34"/>
                    <a:pt x="1" y="34"/>
                    <a:pt x="0" y="33"/>
                  </a:cubicBezTo>
                  <a:cubicBezTo>
                    <a:pt x="81" y="29"/>
                    <a:pt x="160" y="21"/>
                    <a:pt x="238" y="0"/>
                  </a:cubicBezTo>
                  <a:cubicBezTo>
                    <a:pt x="238" y="0"/>
                    <a:pt x="238" y="1"/>
                    <a:pt x="238" y="1"/>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6" name="Freeform 10">
              <a:extLst>
                <a:ext uri="{FF2B5EF4-FFF2-40B4-BE49-F238E27FC236}">
                  <a16:creationId xmlns:a16="http://schemas.microsoft.com/office/drawing/2014/main" id="{A1D80A0D-3EF8-4606-A00A-5B2FA162BF70}"/>
                </a:ext>
              </a:extLst>
            </p:cNvPr>
            <p:cNvSpPr>
              <a:spLocks/>
            </p:cNvSpPr>
            <p:nvPr/>
          </p:nvSpPr>
          <p:spPr bwMode="auto">
            <a:xfrm>
              <a:off x="11904663" y="6340475"/>
              <a:ext cx="119063" cy="76200"/>
            </a:xfrm>
            <a:custGeom>
              <a:avLst/>
              <a:gdLst>
                <a:gd name="T0" fmla="*/ 0 w 83"/>
                <a:gd name="T1" fmla="*/ 3 h 53"/>
                <a:gd name="T2" fmla="*/ 11 w 83"/>
                <a:gd name="T3" fmla="*/ 2 h 53"/>
                <a:gd name="T4" fmla="*/ 60 w 83"/>
                <a:gd name="T5" fmla="*/ 4 h 53"/>
                <a:gd name="T6" fmla="*/ 76 w 83"/>
                <a:gd name="T7" fmla="*/ 12 h 53"/>
                <a:gd name="T8" fmla="*/ 75 w 83"/>
                <a:gd name="T9" fmla="*/ 31 h 53"/>
                <a:gd name="T10" fmla="*/ 39 w 83"/>
                <a:gd name="T11" fmla="*/ 48 h 53"/>
                <a:gd name="T12" fmla="*/ 22 w 83"/>
                <a:gd name="T13" fmla="*/ 53 h 53"/>
                <a:gd name="T14" fmla="*/ 0 w 83"/>
                <a:gd name="T15" fmla="*/ 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53">
                  <a:moveTo>
                    <a:pt x="0" y="3"/>
                  </a:moveTo>
                  <a:cubicBezTo>
                    <a:pt x="4" y="2"/>
                    <a:pt x="7" y="2"/>
                    <a:pt x="11" y="2"/>
                  </a:cubicBezTo>
                  <a:cubicBezTo>
                    <a:pt x="27" y="1"/>
                    <a:pt x="44" y="0"/>
                    <a:pt x="60" y="4"/>
                  </a:cubicBezTo>
                  <a:cubicBezTo>
                    <a:pt x="66" y="6"/>
                    <a:pt x="71" y="8"/>
                    <a:pt x="76" y="12"/>
                  </a:cubicBezTo>
                  <a:cubicBezTo>
                    <a:pt x="83" y="18"/>
                    <a:pt x="83" y="26"/>
                    <a:pt x="75" y="31"/>
                  </a:cubicBezTo>
                  <a:cubicBezTo>
                    <a:pt x="64" y="39"/>
                    <a:pt x="52" y="43"/>
                    <a:pt x="39" y="48"/>
                  </a:cubicBezTo>
                  <a:cubicBezTo>
                    <a:pt x="34" y="49"/>
                    <a:pt x="28" y="51"/>
                    <a:pt x="22" y="53"/>
                  </a:cubicBezTo>
                  <a:cubicBezTo>
                    <a:pt x="18" y="35"/>
                    <a:pt x="11" y="18"/>
                    <a:pt x="0" y="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107" name="Freeform 11">
              <a:extLst>
                <a:ext uri="{FF2B5EF4-FFF2-40B4-BE49-F238E27FC236}">
                  <a16:creationId xmlns:a16="http://schemas.microsoft.com/office/drawing/2014/main" id="{90CE6EF0-B2D0-45E9-96E4-7839AEB18BA4}"/>
                </a:ext>
              </a:extLst>
            </p:cNvPr>
            <p:cNvSpPr>
              <a:spLocks/>
            </p:cNvSpPr>
            <p:nvPr/>
          </p:nvSpPr>
          <p:spPr bwMode="auto">
            <a:xfrm>
              <a:off x="11690350" y="6176963"/>
              <a:ext cx="82550" cy="134938"/>
            </a:xfrm>
            <a:custGeom>
              <a:avLst/>
              <a:gdLst>
                <a:gd name="T0" fmla="*/ 1 w 58"/>
                <a:gd name="T1" fmla="*/ 87 h 93"/>
                <a:gd name="T2" fmla="*/ 20 w 58"/>
                <a:gd name="T3" fmla="*/ 33 h 93"/>
                <a:gd name="T4" fmla="*/ 37 w 58"/>
                <a:gd name="T5" fmla="*/ 9 h 93"/>
                <a:gd name="T6" fmla="*/ 39 w 58"/>
                <a:gd name="T7" fmla="*/ 4 h 93"/>
                <a:gd name="T8" fmla="*/ 46 w 58"/>
                <a:gd name="T9" fmla="*/ 0 h 93"/>
                <a:gd name="T10" fmla="*/ 52 w 58"/>
                <a:gd name="T11" fmla="*/ 2 h 93"/>
                <a:gd name="T12" fmla="*/ 56 w 58"/>
                <a:gd name="T13" fmla="*/ 10 h 93"/>
                <a:gd name="T14" fmla="*/ 46 w 58"/>
                <a:gd name="T15" fmla="*/ 30 h 93"/>
                <a:gd name="T16" fmla="*/ 27 w 58"/>
                <a:gd name="T17" fmla="*/ 57 h 93"/>
                <a:gd name="T18" fmla="*/ 19 w 58"/>
                <a:gd name="T19" fmla="*/ 86 h 93"/>
                <a:gd name="T20" fmla="*/ 16 w 58"/>
                <a:gd name="T21" fmla="*/ 91 h 93"/>
                <a:gd name="T22" fmla="*/ 6 w 58"/>
                <a:gd name="T23" fmla="*/ 92 h 93"/>
                <a:gd name="T24" fmla="*/ 1 w 58"/>
                <a:gd name="T25" fmla="*/ 8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3">
                  <a:moveTo>
                    <a:pt x="1" y="87"/>
                  </a:moveTo>
                  <a:cubicBezTo>
                    <a:pt x="0" y="67"/>
                    <a:pt x="8" y="49"/>
                    <a:pt x="20" y="33"/>
                  </a:cubicBezTo>
                  <a:cubicBezTo>
                    <a:pt x="26" y="25"/>
                    <a:pt x="31" y="17"/>
                    <a:pt x="37" y="9"/>
                  </a:cubicBezTo>
                  <a:cubicBezTo>
                    <a:pt x="38" y="8"/>
                    <a:pt x="39" y="6"/>
                    <a:pt x="39" y="4"/>
                  </a:cubicBezTo>
                  <a:cubicBezTo>
                    <a:pt x="41" y="1"/>
                    <a:pt x="43" y="0"/>
                    <a:pt x="46" y="0"/>
                  </a:cubicBezTo>
                  <a:cubicBezTo>
                    <a:pt x="48" y="1"/>
                    <a:pt x="50" y="1"/>
                    <a:pt x="52" y="2"/>
                  </a:cubicBezTo>
                  <a:cubicBezTo>
                    <a:pt x="56" y="3"/>
                    <a:pt x="58" y="6"/>
                    <a:pt x="56" y="10"/>
                  </a:cubicBezTo>
                  <a:cubicBezTo>
                    <a:pt x="53" y="17"/>
                    <a:pt x="50" y="23"/>
                    <a:pt x="46" y="30"/>
                  </a:cubicBezTo>
                  <a:cubicBezTo>
                    <a:pt x="40" y="39"/>
                    <a:pt x="33" y="48"/>
                    <a:pt x="27" y="57"/>
                  </a:cubicBezTo>
                  <a:cubicBezTo>
                    <a:pt x="21" y="66"/>
                    <a:pt x="19" y="76"/>
                    <a:pt x="19" y="86"/>
                  </a:cubicBezTo>
                  <a:cubicBezTo>
                    <a:pt x="19" y="89"/>
                    <a:pt x="18" y="90"/>
                    <a:pt x="16" y="91"/>
                  </a:cubicBezTo>
                  <a:cubicBezTo>
                    <a:pt x="12" y="91"/>
                    <a:pt x="9" y="92"/>
                    <a:pt x="6" y="92"/>
                  </a:cubicBezTo>
                  <a:cubicBezTo>
                    <a:pt x="0" y="93"/>
                    <a:pt x="0" y="93"/>
                    <a:pt x="1" y="87"/>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grpSp>
      <p:grpSp>
        <p:nvGrpSpPr>
          <p:cNvPr id="108" name="Grupo 107">
            <a:extLst>
              <a:ext uri="{FF2B5EF4-FFF2-40B4-BE49-F238E27FC236}">
                <a16:creationId xmlns:a16="http://schemas.microsoft.com/office/drawing/2014/main" id="{389DD79D-D349-47F1-8830-360ACBDCAD57}"/>
              </a:ext>
            </a:extLst>
          </p:cNvPr>
          <p:cNvGrpSpPr/>
          <p:nvPr/>
        </p:nvGrpSpPr>
        <p:grpSpPr>
          <a:xfrm rot="10800000">
            <a:off x="120811" y="6612571"/>
            <a:ext cx="11775915" cy="145782"/>
            <a:chOff x="120811" y="6612571"/>
            <a:chExt cx="11775915" cy="145782"/>
          </a:xfrm>
        </p:grpSpPr>
        <p:cxnSp>
          <p:nvCxnSpPr>
            <p:cNvPr id="109" name="Conector recto 108">
              <a:extLst>
                <a:ext uri="{FF2B5EF4-FFF2-40B4-BE49-F238E27FC236}">
                  <a16:creationId xmlns:a16="http://schemas.microsoft.com/office/drawing/2014/main" id="{E13094FB-6C84-42EA-8CFC-50915E8C35BD}"/>
                </a:ext>
              </a:extLst>
            </p:cNvPr>
            <p:cNvCxnSpPr>
              <a:cxnSpLocks/>
            </p:cNvCxnSpPr>
            <p:nvPr/>
          </p:nvCxnSpPr>
          <p:spPr>
            <a:xfrm>
              <a:off x="6550702" y="6672530"/>
              <a:ext cx="5346024" cy="0"/>
            </a:xfrm>
            <a:prstGeom prst="line">
              <a:avLst/>
            </a:prstGeom>
            <a:ln w="28575">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10" name="Rectángulo 109">
              <a:extLst>
                <a:ext uri="{FF2B5EF4-FFF2-40B4-BE49-F238E27FC236}">
                  <a16:creationId xmlns:a16="http://schemas.microsoft.com/office/drawing/2014/main" id="{F62F8AC6-1A82-40D7-9305-FF317855D0AF}"/>
                </a:ext>
              </a:extLst>
            </p:cNvPr>
            <p:cNvSpPr/>
            <p:nvPr/>
          </p:nvSpPr>
          <p:spPr>
            <a:xfrm>
              <a:off x="120811" y="6612571"/>
              <a:ext cx="7224369" cy="14578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700000000000000" pitchFamily="2" charset="-78"/>
              </a:endParaRPr>
            </a:p>
          </p:txBody>
        </p:sp>
      </p:grpSp>
    </p:spTree>
    <p:extLst>
      <p:ext uri="{BB962C8B-B14F-4D97-AF65-F5344CB8AC3E}">
        <p14:creationId xmlns:p14="http://schemas.microsoft.com/office/powerpoint/2010/main" val="27379425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riángulo isósceles 48">
            <a:extLst>
              <a:ext uri="{FF2B5EF4-FFF2-40B4-BE49-F238E27FC236}">
                <a16:creationId xmlns:a16="http://schemas.microsoft.com/office/drawing/2014/main" id="{3C36AEDB-DB1E-4FCB-91AF-2C308B083E8E}"/>
              </a:ext>
            </a:extLst>
          </p:cNvPr>
          <p:cNvSpPr/>
          <p:nvPr/>
        </p:nvSpPr>
        <p:spPr>
          <a:xfrm rot="10800000">
            <a:off x="-2" y="-2"/>
            <a:ext cx="12192001" cy="1108227"/>
          </a:xfrm>
          <a:prstGeom prst="triangle">
            <a:avLst/>
          </a:prstGeom>
          <a:solidFill>
            <a:srgbClr val="FFC000">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700000000000000" pitchFamily="2" charset="-78"/>
            </a:endParaRPr>
          </a:p>
        </p:txBody>
      </p:sp>
      <p:sp>
        <p:nvSpPr>
          <p:cNvPr id="2" name="Text Placeholder 1">
            <a:extLst>
              <a:ext uri="{FF2B5EF4-FFF2-40B4-BE49-F238E27FC236}">
                <a16:creationId xmlns:a16="http://schemas.microsoft.com/office/drawing/2014/main" id="{D735F7F3-C1B5-4B60-A00A-4EB618DDFB5A}"/>
              </a:ext>
            </a:extLst>
          </p:cNvPr>
          <p:cNvSpPr>
            <a:spLocks noGrp="1"/>
          </p:cNvSpPr>
          <p:nvPr>
            <p:ph type="body" sz="quarter" idx="10"/>
          </p:nvPr>
        </p:nvSpPr>
        <p:spPr/>
        <p:txBody>
          <a:bodyPr/>
          <a:lstStyle/>
          <a:p>
            <a:pPr rtl="1"/>
            <a:r>
              <a:rPr lang="fa-IR" dirty="0">
                <a:cs typeface="B Nazanin" panose="00000700000000000000" pitchFamily="2" charset="-78"/>
              </a:rPr>
              <a:t>سبک اینفوگرافیک</a:t>
            </a:r>
            <a:endParaRPr lang="en-US" dirty="0">
              <a:cs typeface="B Nazanin" panose="00000700000000000000" pitchFamily="2" charset="-78"/>
            </a:endParaRPr>
          </a:p>
        </p:txBody>
      </p:sp>
      <p:grpSp>
        <p:nvGrpSpPr>
          <p:cNvPr id="3" name="Group 2">
            <a:extLst>
              <a:ext uri="{FF2B5EF4-FFF2-40B4-BE49-F238E27FC236}">
                <a16:creationId xmlns:a16="http://schemas.microsoft.com/office/drawing/2014/main" id="{05A7531F-F2B2-4599-ADCD-79DD3332651A}"/>
              </a:ext>
            </a:extLst>
          </p:cNvPr>
          <p:cNvGrpSpPr/>
          <p:nvPr/>
        </p:nvGrpSpPr>
        <p:grpSpPr>
          <a:xfrm>
            <a:off x="1419698" y="3198735"/>
            <a:ext cx="4689974" cy="657567"/>
            <a:chOff x="2551705" y="4319146"/>
            <a:chExt cx="3683695" cy="657567"/>
          </a:xfrm>
        </p:grpSpPr>
        <p:sp>
          <p:nvSpPr>
            <p:cNvPr id="4" name="TextBox 3">
              <a:extLst>
                <a:ext uri="{FF2B5EF4-FFF2-40B4-BE49-F238E27FC236}">
                  <a16:creationId xmlns:a16="http://schemas.microsoft.com/office/drawing/2014/main" id="{033CFF80-FC65-46E8-A0EF-485B2AEDD0B2}"/>
                </a:ext>
              </a:extLst>
            </p:cNvPr>
            <p:cNvSpPr txBox="1"/>
            <p:nvPr/>
          </p:nvSpPr>
          <p:spPr>
            <a:xfrm>
              <a:off x="2551705" y="4515048"/>
              <a:ext cx="3683695"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700000000000000" pitchFamily="2" charset="-78"/>
              </a:endParaRPr>
            </a:p>
          </p:txBody>
        </p:sp>
        <p:sp>
          <p:nvSpPr>
            <p:cNvPr id="5" name="TextBox 4">
              <a:extLst>
                <a:ext uri="{FF2B5EF4-FFF2-40B4-BE49-F238E27FC236}">
                  <a16:creationId xmlns:a16="http://schemas.microsoft.com/office/drawing/2014/main" id="{5D541129-39AB-495A-856E-90A916DD855B}"/>
                </a:ext>
              </a:extLst>
            </p:cNvPr>
            <p:cNvSpPr txBox="1"/>
            <p:nvPr/>
          </p:nvSpPr>
          <p:spPr>
            <a:xfrm>
              <a:off x="2551705" y="4319146"/>
              <a:ext cx="3683695" cy="276999"/>
            </a:xfrm>
            <a:prstGeom prst="rect">
              <a:avLst/>
            </a:prstGeom>
            <a:noFill/>
          </p:spPr>
          <p:txBody>
            <a:bodyPr wrap="square" rtlCol="0">
              <a:spAutoFit/>
            </a:bodyPr>
            <a:lstStyle/>
            <a:p>
              <a:pPr algn="r" rtl="1"/>
              <a:r>
                <a:rPr lang="fa-IR" altLang="ko-KR" sz="1200" b="1" dirty="0">
                  <a:solidFill>
                    <a:schemeClr val="accent4"/>
                  </a:solidFill>
                  <a:cs typeface="B Nazanin" panose="00000700000000000000" pitchFamily="2" charset="-78"/>
                </a:rPr>
                <a:t>متن شما در اینجا</a:t>
              </a:r>
              <a:endParaRPr lang="ko-KR" altLang="en-US" sz="1200" b="1" dirty="0">
                <a:solidFill>
                  <a:schemeClr val="accent4"/>
                </a:solidFill>
                <a:cs typeface="B Nazanin" panose="00000700000000000000" pitchFamily="2" charset="-78"/>
              </a:endParaRPr>
            </a:p>
          </p:txBody>
        </p:sp>
      </p:grpSp>
      <p:grpSp>
        <p:nvGrpSpPr>
          <p:cNvPr id="6" name="Group 5">
            <a:extLst>
              <a:ext uri="{FF2B5EF4-FFF2-40B4-BE49-F238E27FC236}">
                <a16:creationId xmlns:a16="http://schemas.microsoft.com/office/drawing/2014/main" id="{93A50D95-A86D-40EF-ADDA-2A2A0466B9E4}"/>
              </a:ext>
            </a:extLst>
          </p:cNvPr>
          <p:cNvGrpSpPr/>
          <p:nvPr/>
        </p:nvGrpSpPr>
        <p:grpSpPr>
          <a:xfrm>
            <a:off x="1419698" y="3932446"/>
            <a:ext cx="4689974" cy="666620"/>
            <a:chOff x="2551705" y="4296700"/>
            <a:chExt cx="3552136" cy="666620"/>
          </a:xfrm>
        </p:grpSpPr>
        <p:sp>
          <p:nvSpPr>
            <p:cNvPr id="7" name="TextBox 6">
              <a:extLst>
                <a:ext uri="{FF2B5EF4-FFF2-40B4-BE49-F238E27FC236}">
                  <a16:creationId xmlns:a16="http://schemas.microsoft.com/office/drawing/2014/main" id="{6624EC0A-F96C-474F-9C30-6BB2E3E7E9C7}"/>
                </a:ext>
              </a:extLst>
            </p:cNvPr>
            <p:cNvSpPr txBox="1"/>
            <p:nvPr/>
          </p:nvSpPr>
          <p:spPr>
            <a:xfrm>
              <a:off x="2551706" y="4501655"/>
              <a:ext cx="3552135" cy="461665"/>
            </a:xfrm>
            <a:prstGeom prst="rect">
              <a:avLst/>
            </a:prstGeom>
            <a:noFill/>
          </p:spPr>
          <p:txBody>
            <a:bodyPr wrap="square" rtlCol="0">
              <a:spAutoFit/>
            </a:bodyPr>
            <a:lstStyle/>
            <a:p>
              <a:pPr algn="r" rtl="1"/>
              <a:r>
                <a:rPr lang="en-US" altLang="ko-KR" sz="1200" dirty="0">
                  <a:solidFill>
                    <a:schemeClr val="tx1">
                      <a:lumMod val="75000"/>
                      <a:lumOff val="25000"/>
                    </a:schemeClr>
                  </a:solidFill>
                  <a:cs typeface="B Nazanin" panose="00000700000000000000" pitchFamily="2" charset="-78"/>
                </a:rPr>
                <a:t>You can simply impress your audience and add a unique zing and appeal to your Presentations. </a:t>
              </a:r>
            </a:p>
          </p:txBody>
        </p:sp>
        <p:sp>
          <p:nvSpPr>
            <p:cNvPr id="8" name="TextBox 7">
              <a:extLst>
                <a:ext uri="{FF2B5EF4-FFF2-40B4-BE49-F238E27FC236}">
                  <a16:creationId xmlns:a16="http://schemas.microsoft.com/office/drawing/2014/main" id="{6A82E4B9-0328-4656-B7B1-380A6595ECA8}"/>
                </a:ext>
              </a:extLst>
            </p:cNvPr>
            <p:cNvSpPr txBox="1"/>
            <p:nvPr/>
          </p:nvSpPr>
          <p:spPr>
            <a:xfrm>
              <a:off x="2551705" y="4296700"/>
              <a:ext cx="3552135" cy="276999"/>
            </a:xfrm>
            <a:prstGeom prst="rect">
              <a:avLst/>
            </a:prstGeom>
            <a:noFill/>
          </p:spPr>
          <p:txBody>
            <a:bodyPr wrap="square" rtlCol="0">
              <a:spAutoFit/>
            </a:bodyPr>
            <a:lstStyle/>
            <a:p>
              <a:pPr algn="r" rtl="1"/>
              <a:r>
                <a:rPr lang="fa-IR" altLang="ko-KR" sz="1200" b="1" dirty="0">
                  <a:solidFill>
                    <a:schemeClr val="accent3"/>
                  </a:solidFill>
                  <a:cs typeface="B Nazanin" panose="00000700000000000000" pitchFamily="2" charset="-78"/>
                </a:rPr>
                <a:t>متن شما در اینجا</a:t>
              </a:r>
              <a:endParaRPr lang="ko-KR" altLang="en-US" sz="1200" b="1" dirty="0">
                <a:solidFill>
                  <a:schemeClr val="accent3"/>
                </a:solidFill>
                <a:cs typeface="B Nazanin" panose="00000700000000000000" pitchFamily="2" charset="-78"/>
              </a:endParaRPr>
            </a:p>
          </p:txBody>
        </p:sp>
      </p:grpSp>
      <p:grpSp>
        <p:nvGrpSpPr>
          <p:cNvPr id="9" name="Group 8">
            <a:extLst>
              <a:ext uri="{FF2B5EF4-FFF2-40B4-BE49-F238E27FC236}">
                <a16:creationId xmlns:a16="http://schemas.microsoft.com/office/drawing/2014/main" id="{153F30F6-3013-477D-8E1A-94DFED302055}"/>
              </a:ext>
            </a:extLst>
          </p:cNvPr>
          <p:cNvGrpSpPr/>
          <p:nvPr/>
        </p:nvGrpSpPr>
        <p:grpSpPr>
          <a:xfrm>
            <a:off x="1419698" y="4675202"/>
            <a:ext cx="4689978" cy="675673"/>
            <a:chOff x="2551704" y="4319146"/>
            <a:chExt cx="2894333" cy="675673"/>
          </a:xfrm>
        </p:grpSpPr>
        <p:sp>
          <p:nvSpPr>
            <p:cNvPr id="10" name="TextBox 9">
              <a:extLst>
                <a:ext uri="{FF2B5EF4-FFF2-40B4-BE49-F238E27FC236}">
                  <a16:creationId xmlns:a16="http://schemas.microsoft.com/office/drawing/2014/main" id="{0BF4FE65-B8FE-4AC2-AF4C-D582EF43FDBE}"/>
                </a:ext>
              </a:extLst>
            </p:cNvPr>
            <p:cNvSpPr txBox="1"/>
            <p:nvPr/>
          </p:nvSpPr>
          <p:spPr>
            <a:xfrm>
              <a:off x="2551705" y="4533154"/>
              <a:ext cx="2894332" cy="461665"/>
            </a:xfrm>
            <a:prstGeom prst="rect">
              <a:avLst/>
            </a:prstGeom>
            <a:noFill/>
          </p:spPr>
          <p:txBody>
            <a:bodyPr wrap="square" rtlCol="0">
              <a:spAutoFit/>
            </a:bodyPr>
            <a:lstStyle/>
            <a:p>
              <a:pPr algn="r" rtl="1"/>
              <a:r>
                <a:rPr lang="en-US" altLang="ko-KR" sz="1200" dirty="0">
                  <a:solidFill>
                    <a:schemeClr val="tx1">
                      <a:lumMod val="75000"/>
                      <a:lumOff val="25000"/>
                    </a:schemeClr>
                  </a:solidFill>
                  <a:cs typeface="B Nazanin" panose="00000700000000000000" pitchFamily="2" charset="-78"/>
                </a:rPr>
                <a:t>You can simply impress your audience and add a unique zing and appeal to your Presentations. </a:t>
              </a:r>
            </a:p>
          </p:txBody>
        </p:sp>
        <p:sp>
          <p:nvSpPr>
            <p:cNvPr id="11" name="TextBox 10">
              <a:extLst>
                <a:ext uri="{FF2B5EF4-FFF2-40B4-BE49-F238E27FC236}">
                  <a16:creationId xmlns:a16="http://schemas.microsoft.com/office/drawing/2014/main" id="{19F96311-995A-412B-A52B-004637453164}"/>
                </a:ext>
              </a:extLst>
            </p:cNvPr>
            <p:cNvSpPr txBox="1"/>
            <p:nvPr/>
          </p:nvSpPr>
          <p:spPr>
            <a:xfrm>
              <a:off x="2551704" y="4319146"/>
              <a:ext cx="2885893" cy="276999"/>
            </a:xfrm>
            <a:prstGeom prst="rect">
              <a:avLst/>
            </a:prstGeom>
            <a:noFill/>
          </p:spPr>
          <p:txBody>
            <a:bodyPr wrap="square" rtlCol="0">
              <a:spAutoFit/>
            </a:bodyPr>
            <a:lstStyle/>
            <a:p>
              <a:pPr algn="r" rtl="1"/>
              <a:r>
                <a:rPr lang="fa-IR" altLang="ko-KR" sz="1200" b="1" dirty="0">
                  <a:solidFill>
                    <a:schemeClr val="accent2"/>
                  </a:solidFill>
                  <a:cs typeface="B Nazanin" panose="00000700000000000000" pitchFamily="2" charset="-78"/>
                </a:rPr>
                <a:t>متن شما در اینجا</a:t>
              </a:r>
              <a:endParaRPr lang="ko-KR" altLang="en-US" sz="1200" b="1" dirty="0">
                <a:solidFill>
                  <a:schemeClr val="accent2"/>
                </a:solidFill>
                <a:cs typeface="B Nazanin" panose="00000700000000000000" pitchFamily="2" charset="-78"/>
              </a:endParaRPr>
            </a:p>
          </p:txBody>
        </p:sp>
      </p:grpSp>
      <p:grpSp>
        <p:nvGrpSpPr>
          <p:cNvPr id="12" name="Group 11">
            <a:extLst>
              <a:ext uri="{FF2B5EF4-FFF2-40B4-BE49-F238E27FC236}">
                <a16:creationId xmlns:a16="http://schemas.microsoft.com/office/drawing/2014/main" id="{3AF91FAF-A431-4002-93D6-40E204617846}"/>
              </a:ext>
            </a:extLst>
          </p:cNvPr>
          <p:cNvGrpSpPr/>
          <p:nvPr/>
        </p:nvGrpSpPr>
        <p:grpSpPr>
          <a:xfrm>
            <a:off x="1419700" y="5427016"/>
            <a:ext cx="4676301" cy="675673"/>
            <a:chOff x="2729835" y="4319146"/>
            <a:chExt cx="2208570" cy="675673"/>
          </a:xfrm>
        </p:grpSpPr>
        <p:sp>
          <p:nvSpPr>
            <p:cNvPr id="13" name="TextBox 12">
              <a:extLst>
                <a:ext uri="{FF2B5EF4-FFF2-40B4-BE49-F238E27FC236}">
                  <a16:creationId xmlns:a16="http://schemas.microsoft.com/office/drawing/2014/main" id="{51316FF5-F921-43DB-A121-93B4BDBB3669}"/>
                </a:ext>
              </a:extLst>
            </p:cNvPr>
            <p:cNvSpPr txBox="1"/>
            <p:nvPr/>
          </p:nvSpPr>
          <p:spPr>
            <a:xfrm>
              <a:off x="2729838" y="4533154"/>
              <a:ext cx="2208567" cy="461665"/>
            </a:xfrm>
            <a:prstGeom prst="rect">
              <a:avLst/>
            </a:prstGeom>
            <a:noFill/>
          </p:spPr>
          <p:txBody>
            <a:bodyPr wrap="square" rtlCol="0">
              <a:spAutoFit/>
            </a:bodyPr>
            <a:lstStyle/>
            <a:p>
              <a:pPr algn="r" rtl="1"/>
              <a:r>
                <a:rPr lang="en-US" altLang="ko-KR" sz="1200" dirty="0">
                  <a:solidFill>
                    <a:schemeClr val="tx1">
                      <a:lumMod val="75000"/>
                      <a:lumOff val="25000"/>
                    </a:schemeClr>
                  </a:solidFill>
                  <a:cs typeface="B Nazanin" panose="00000700000000000000" pitchFamily="2" charset="-78"/>
                </a:rPr>
                <a:t>You can simply impress your audience and add a unique zing and appeal to your Presentations. </a:t>
              </a:r>
            </a:p>
          </p:txBody>
        </p:sp>
        <p:sp>
          <p:nvSpPr>
            <p:cNvPr id="14" name="TextBox 13">
              <a:extLst>
                <a:ext uri="{FF2B5EF4-FFF2-40B4-BE49-F238E27FC236}">
                  <a16:creationId xmlns:a16="http://schemas.microsoft.com/office/drawing/2014/main" id="{3680471B-8547-4972-AC01-D0BF28DCCE53}"/>
                </a:ext>
              </a:extLst>
            </p:cNvPr>
            <p:cNvSpPr txBox="1"/>
            <p:nvPr/>
          </p:nvSpPr>
          <p:spPr>
            <a:xfrm>
              <a:off x="2729835" y="4319146"/>
              <a:ext cx="2208564" cy="276999"/>
            </a:xfrm>
            <a:prstGeom prst="rect">
              <a:avLst/>
            </a:prstGeom>
            <a:noFill/>
          </p:spPr>
          <p:txBody>
            <a:bodyPr wrap="square" rtlCol="0">
              <a:spAutoFit/>
            </a:bodyPr>
            <a:lstStyle/>
            <a:p>
              <a:pPr algn="r" rtl="1"/>
              <a:r>
                <a:rPr lang="fa-IR" altLang="ko-KR" sz="1200" b="1" dirty="0">
                  <a:solidFill>
                    <a:schemeClr val="accent1"/>
                  </a:solidFill>
                  <a:cs typeface="B Nazanin" panose="00000700000000000000" pitchFamily="2" charset="-78"/>
                </a:rPr>
                <a:t>متن شما در اینجا</a:t>
              </a:r>
              <a:endParaRPr lang="ko-KR" altLang="en-US" sz="1200" b="1" dirty="0">
                <a:solidFill>
                  <a:schemeClr val="accent1"/>
                </a:solidFill>
                <a:cs typeface="B Nazanin" panose="00000700000000000000" pitchFamily="2" charset="-78"/>
              </a:endParaRPr>
            </a:p>
          </p:txBody>
        </p:sp>
      </p:grpSp>
      <p:grpSp>
        <p:nvGrpSpPr>
          <p:cNvPr id="15" name="Group 14">
            <a:extLst>
              <a:ext uri="{FF2B5EF4-FFF2-40B4-BE49-F238E27FC236}">
                <a16:creationId xmlns:a16="http://schemas.microsoft.com/office/drawing/2014/main" id="{FA1C9B1D-CB86-48E1-9737-6D5CFEC0FC41}"/>
              </a:ext>
            </a:extLst>
          </p:cNvPr>
          <p:cNvGrpSpPr/>
          <p:nvPr/>
        </p:nvGrpSpPr>
        <p:grpSpPr>
          <a:xfrm>
            <a:off x="1038062" y="1706373"/>
            <a:ext cx="6547813" cy="1046091"/>
            <a:chOff x="2551706" y="4160553"/>
            <a:chExt cx="2360407" cy="1046091"/>
          </a:xfrm>
        </p:grpSpPr>
        <p:sp>
          <p:nvSpPr>
            <p:cNvPr id="16" name="TextBox 15">
              <a:extLst>
                <a:ext uri="{FF2B5EF4-FFF2-40B4-BE49-F238E27FC236}">
                  <a16:creationId xmlns:a16="http://schemas.microsoft.com/office/drawing/2014/main" id="{8F7CD996-A9EB-4988-9FC1-48A0E46FEE97}"/>
                </a:ext>
              </a:extLst>
            </p:cNvPr>
            <p:cNvSpPr txBox="1"/>
            <p:nvPr/>
          </p:nvSpPr>
          <p:spPr>
            <a:xfrm>
              <a:off x="2551706" y="4560313"/>
              <a:ext cx="2357002"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7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700000000000000" pitchFamily="2" charset="-78"/>
              </a:endParaRPr>
            </a:p>
          </p:txBody>
        </p:sp>
        <p:sp>
          <p:nvSpPr>
            <p:cNvPr id="17" name="TextBox 16">
              <a:extLst>
                <a:ext uri="{FF2B5EF4-FFF2-40B4-BE49-F238E27FC236}">
                  <a16:creationId xmlns:a16="http://schemas.microsoft.com/office/drawing/2014/main" id="{B56FE57E-B0B2-479F-ADC7-290FDB870454}"/>
                </a:ext>
              </a:extLst>
            </p:cNvPr>
            <p:cNvSpPr txBox="1"/>
            <p:nvPr/>
          </p:nvSpPr>
          <p:spPr>
            <a:xfrm>
              <a:off x="2551706" y="4160553"/>
              <a:ext cx="2360407" cy="369332"/>
            </a:xfrm>
            <a:prstGeom prst="rect">
              <a:avLst/>
            </a:prstGeom>
            <a:noFill/>
          </p:spPr>
          <p:txBody>
            <a:bodyPr wrap="square" rtlCol="0">
              <a:spAutoFit/>
            </a:bodyPr>
            <a:lstStyle/>
            <a:p>
              <a:pPr algn="r" rtl="1"/>
              <a:r>
                <a:rPr lang="fa-IR" altLang="ko-KR" dirty="0">
                  <a:solidFill>
                    <a:schemeClr val="accent3"/>
                  </a:solidFill>
                  <a:cs typeface="B Nazanin" panose="00000700000000000000" pitchFamily="2" charset="-78"/>
                </a:rPr>
                <a:t>قالب پاورپوینت چاقی  قابل ویرایش می باشد</a:t>
              </a:r>
              <a:endParaRPr lang="ko-KR" altLang="en-US" dirty="0">
                <a:solidFill>
                  <a:schemeClr val="accent3"/>
                </a:solidFill>
                <a:cs typeface="B Nazanin" panose="00000700000000000000" pitchFamily="2" charset="-78"/>
              </a:endParaRPr>
            </a:p>
          </p:txBody>
        </p:sp>
      </p:grpSp>
      <p:sp>
        <p:nvSpPr>
          <p:cNvPr id="18" name="Rectangle 17">
            <a:extLst>
              <a:ext uri="{FF2B5EF4-FFF2-40B4-BE49-F238E27FC236}">
                <a16:creationId xmlns:a16="http://schemas.microsoft.com/office/drawing/2014/main" id="{793D9399-10C1-4414-947B-6468377FB8F3}"/>
              </a:ext>
            </a:extLst>
          </p:cNvPr>
          <p:cNvSpPr/>
          <p:nvPr/>
        </p:nvSpPr>
        <p:spPr>
          <a:xfrm>
            <a:off x="6283242" y="3211964"/>
            <a:ext cx="386384" cy="3600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altLang="ko-KR" sz="1200" b="1" dirty="0">
                <a:cs typeface="B Nazanin" panose="00000700000000000000" pitchFamily="2" charset="-78"/>
              </a:rPr>
              <a:t>01</a:t>
            </a:r>
            <a:endParaRPr lang="ko-KR" altLang="en-US" sz="1200" b="1" dirty="0">
              <a:cs typeface="B Nazanin" panose="00000700000000000000" pitchFamily="2" charset="-78"/>
            </a:endParaRPr>
          </a:p>
        </p:txBody>
      </p:sp>
      <p:sp>
        <p:nvSpPr>
          <p:cNvPr id="19" name="Rectangle 18">
            <a:extLst>
              <a:ext uri="{FF2B5EF4-FFF2-40B4-BE49-F238E27FC236}">
                <a16:creationId xmlns:a16="http://schemas.microsoft.com/office/drawing/2014/main" id="{20114274-03B3-4C23-A70B-4614432DD030}"/>
              </a:ext>
            </a:extLst>
          </p:cNvPr>
          <p:cNvSpPr/>
          <p:nvPr/>
        </p:nvSpPr>
        <p:spPr>
          <a:xfrm>
            <a:off x="6283242" y="3957742"/>
            <a:ext cx="386384" cy="3600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altLang="ko-KR" sz="1200" b="1" dirty="0">
                <a:cs typeface="B Nazanin" panose="00000700000000000000" pitchFamily="2" charset="-78"/>
              </a:rPr>
              <a:t>02</a:t>
            </a:r>
            <a:endParaRPr lang="ko-KR" altLang="en-US" sz="1200" b="1" dirty="0">
              <a:cs typeface="B Nazanin" panose="00000700000000000000" pitchFamily="2" charset="-78"/>
            </a:endParaRPr>
          </a:p>
        </p:txBody>
      </p:sp>
      <p:sp>
        <p:nvSpPr>
          <p:cNvPr id="20" name="Rectangle 19">
            <a:extLst>
              <a:ext uri="{FF2B5EF4-FFF2-40B4-BE49-F238E27FC236}">
                <a16:creationId xmlns:a16="http://schemas.microsoft.com/office/drawing/2014/main" id="{9E475E81-E820-49F2-8FAA-B8EFA0115ACA}"/>
              </a:ext>
            </a:extLst>
          </p:cNvPr>
          <p:cNvSpPr/>
          <p:nvPr/>
        </p:nvSpPr>
        <p:spPr>
          <a:xfrm>
            <a:off x="6283242" y="4703520"/>
            <a:ext cx="386384" cy="360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altLang="ko-KR" sz="1200" b="1" dirty="0">
                <a:cs typeface="B Nazanin" panose="00000700000000000000" pitchFamily="2" charset="-78"/>
              </a:rPr>
              <a:t>03</a:t>
            </a:r>
            <a:endParaRPr lang="ko-KR" altLang="en-US" sz="1200" b="1" dirty="0">
              <a:cs typeface="B Nazanin" panose="00000700000000000000" pitchFamily="2" charset="-78"/>
            </a:endParaRPr>
          </a:p>
        </p:txBody>
      </p:sp>
      <p:sp>
        <p:nvSpPr>
          <p:cNvPr id="21" name="Rectangle 20">
            <a:extLst>
              <a:ext uri="{FF2B5EF4-FFF2-40B4-BE49-F238E27FC236}">
                <a16:creationId xmlns:a16="http://schemas.microsoft.com/office/drawing/2014/main" id="{B57EE840-1C33-488D-8824-41EED1334120}"/>
              </a:ext>
            </a:extLst>
          </p:cNvPr>
          <p:cNvSpPr/>
          <p:nvPr/>
        </p:nvSpPr>
        <p:spPr>
          <a:xfrm>
            <a:off x="6283242" y="5449297"/>
            <a:ext cx="386384" cy="3600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altLang="ko-KR" sz="1200" b="1" dirty="0">
                <a:cs typeface="B Nazanin" panose="00000700000000000000" pitchFamily="2" charset="-78"/>
              </a:rPr>
              <a:t>04</a:t>
            </a:r>
            <a:endParaRPr lang="ko-KR" altLang="en-US" sz="1200" b="1" dirty="0">
              <a:cs typeface="B Nazanin" panose="00000700000000000000" pitchFamily="2" charset="-78"/>
            </a:endParaRPr>
          </a:p>
        </p:txBody>
      </p:sp>
      <p:sp>
        <p:nvSpPr>
          <p:cNvPr id="22" name="Freeform: Shape 21">
            <a:extLst>
              <a:ext uri="{FF2B5EF4-FFF2-40B4-BE49-F238E27FC236}">
                <a16:creationId xmlns:a16="http://schemas.microsoft.com/office/drawing/2014/main" id="{2EEECF58-EC2F-4013-A880-DC9AACEF248C}"/>
              </a:ext>
            </a:extLst>
          </p:cNvPr>
          <p:cNvSpPr/>
          <p:nvPr/>
        </p:nvSpPr>
        <p:spPr>
          <a:xfrm rot="6911688">
            <a:off x="10085348" y="3039464"/>
            <a:ext cx="1252034" cy="169347"/>
          </a:xfrm>
          <a:custGeom>
            <a:avLst/>
            <a:gdLst>
              <a:gd name="connsiteX0" fmla="*/ 0 w 1252034"/>
              <a:gd name="connsiteY0" fmla="*/ 79789 h 169347"/>
              <a:gd name="connsiteX1" fmla="*/ 40980 w 1252034"/>
              <a:gd name="connsiteY1" fmla="*/ 56449 h 169347"/>
              <a:gd name="connsiteX2" fmla="*/ 340052 w 1252034"/>
              <a:gd name="connsiteY2" fmla="*/ 56721 h 169347"/>
              <a:gd name="connsiteX3" fmla="*/ 357149 w 1252034"/>
              <a:gd name="connsiteY3" fmla="*/ 39080 h 169347"/>
              <a:gd name="connsiteX4" fmla="*/ 357692 w 1252034"/>
              <a:gd name="connsiteY4" fmla="*/ 24696 h 169347"/>
              <a:gd name="connsiteX5" fmla="*/ 385645 w 1252034"/>
              <a:gd name="connsiteY5" fmla="*/ 271 h 169347"/>
              <a:gd name="connsiteX6" fmla="*/ 396772 w 1252034"/>
              <a:gd name="connsiteY6" fmla="*/ 0 h 169347"/>
              <a:gd name="connsiteX7" fmla="*/ 855964 w 1252034"/>
              <a:gd name="connsiteY7" fmla="*/ 0 h 169347"/>
              <a:gd name="connsiteX8" fmla="*/ 895858 w 1252034"/>
              <a:gd name="connsiteY8" fmla="*/ 40166 h 169347"/>
              <a:gd name="connsiteX9" fmla="*/ 895858 w 1252034"/>
              <a:gd name="connsiteY9" fmla="*/ 45322 h 169347"/>
              <a:gd name="connsiteX10" fmla="*/ 907257 w 1252034"/>
              <a:gd name="connsiteY10" fmla="*/ 56449 h 169347"/>
              <a:gd name="connsiteX11" fmla="*/ 1212299 w 1252034"/>
              <a:gd name="connsiteY11" fmla="*/ 56178 h 169347"/>
              <a:gd name="connsiteX12" fmla="*/ 1235096 w 1252034"/>
              <a:gd name="connsiteY12" fmla="*/ 59706 h 169347"/>
              <a:gd name="connsiteX13" fmla="*/ 1251651 w 1252034"/>
              <a:gd name="connsiteY13" fmla="*/ 84945 h 169347"/>
              <a:gd name="connsiteX14" fmla="*/ 1251922 w 1252034"/>
              <a:gd name="connsiteY14" fmla="*/ 137052 h 169347"/>
              <a:gd name="connsiteX15" fmla="*/ 1223155 w 1252034"/>
              <a:gd name="connsiteY15" fmla="*/ 168533 h 169347"/>
              <a:gd name="connsiteX16" fmla="*/ 1210942 w 1252034"/>
              <a:gd name="connsiteY16" fmla="*/ 169076 h 169347"/>
              <a:gd name="connsiteX17" fmla="*/ 41523 w 1252034"/>
              <a:gd name="connsiteY17" fmla="*/ 169347 h 169347"/>
              <a:gd name="connsiteX18" fmla="*/ 0 w 1252034"/>
              <a:gd name="connsiteY18" fmla="*/ 144922 h 169347"/>
              <a:gd name="connsiteX19" fmla="*/ 0 w 1252034"/>
              <a:gd name="connsiteY19" fmla="*/ 79789 h 169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52034" h="169347">
                <a:moveTo>
                  <a:pt x="0" y="79789"/>
                </a:moveTo>
                <a:cubicBezTo>
                  <a:pt x="7870" y="61877"/>
                  <a:pt x="21711" y="56178"/>
                  <a:pt x="40980" y="56449"/>
                </a:cubicBezTo>
                <a:cubicBezTo>
                  <a:pt x="140580" y="56992"/>
                  <a:pt x="240452" y="56721"/>
                  <a:pt x="340052" y="56721"/>
                </a:cubicBezTo>
                <a:cubicBezTo>
                  <a:pt x="357149" y="56721"/>
                  <a:pt x="356878" y="56721"/>
                  <a:pt x="357149" y="39080"/>
                </a:cubicBezTo>
                <a:cubicBezTo>
                  <a:pt x="357149" y="34195"/>
                  <a:pt x="356878" y="29582"/>
                  <a:pt x="357692" y="24696"/>
                </a:cubicBezTo>
                <a:cubicBezTo>
                  <a:pt x="359863" y="11941"/>
                  <a:pt x="371804" y="1628"/>
                  <a:pt x="385645" y="271"/>
                </a:cubicBezTo>
                <a:cubicBezTo>
                  <a:pt x="389445" y="0"/>
                  <a:pt x="393244" y="0"/>
                  <a:pt x="396772" y="0"/>
                </a:cubicBezTo>
                <a:cubicBezTo>
                  <a:pt x="549836" y="0"/>
                  <a:pt x="702900" y="0"/>
                  <a:pt x="855964" y="0"/>
                </a:cubicBezTo>
                <a:cubicBezTo>
                  <a:pt x="884731" y="0"/>
                  <a:pt x="895858" y="11398"/>
                  <a:pt x="895858" y="40166"/>
                </a:cubicBezTo>
                <a:cubicBezTo>
                  <a:pt x="895858" y="41794"/>
                  <a:pt x="896130" y="43694"/>
                  <a:pt x="895858" y="45322"/>
                </a:cubicBezTo>
                <a:cubicBezTo>
                  <a:pt x="894230" y="54549"/>
                  <a:pt x="898301" y="56449"/>
                  <a:pt x="907257" y="56449"/>
                </a:cubicBezTo>
                <a:cubicBezTo>
                  <a:pt x="1009028" y="56178"/>
                  <a:pt x="1110799" y="56178"/>
                  <a:pt x="1212299" y="56178"/>
                </a:cubicBezTo>
                <a:cubicBezTo>
                  <a:pt x="1220169" y="56178"/>
                  <a:pt x="1228040" y="55906"/>
                  <a:pt x="1235096" y="59706"/>
                </a:cubicBezTo>
                <a:cubicBezTo>
                  <a:pt x="1244866" y="65134"/>
                  <a:pt x="1251379" y="73275"/>
                  <a:pt x="1251651" y="84945"/>
                </a:cubicBezTo>
                <a:cubicBezTo>
                  <a:pt x="1251922" y="102314"/>
                  <a:pt x="1252193" y="119683"/>
                  <a:pt x="1251922" y="137052"/>
                </a:cubicBezTo>
                <a:cubicBezTo>
                  <a:pt x="1251651" y="154692"/>
                  <a:pt x="1240795" y="166091"/>
                  <a:pt x="1223155" y="168533"/>
                </a:cubicBezTo>
                <a:cubicBezTo>
                  <a:pt x="1219084" y="169076"/>
                  <a:pt x="1215013" y="169076"/>
                  <a:pt x="1210942" y="169076"/>
                </a:cubicBezTo>
                <a:cubicBezTo>
                  <a:pt x="821226" y="169076"/>
                  <a:pt x="431239" y="169076"/>
                  <a:pt x="41523" y="169347"/>
                </a:cubicBezTo>
                <a:cubicBezTo>
                  <a:pt x="22254" y="169347"/>
                  <a:pt x="7870" y="163648"/>
                  <a:pt x="0" y="144922"/>
                </a:cubicBezTo>
                <a:cubicBezTo>
                  <a:pt x="0" y="123211"/>
                  <a:pt x="0" y="101500"/>
                  <a:pt x="0" y="79789"/>
                </a:cubicBezTo>
                <a:close/>
              </a:path>
            </a:pathLst>
          </a:custGeom>
          <a:solidFill>
            <a:schemeClr val="accent3"/>
          </a:solidFill>
          <a:ln w="2706" cap="flat">
            <a:noFill/>
            <a:prstDash val="solid"/>
            <a:miter/>
          </a:ln>
        </p:spPr>
        <p:txBody>
          <a:bodyPr rtlCol="0" anchor="ctr"/>
          <a:lstStyle/>
          <a:p>
            <a:pPr algn="r" rtl="1"/>
            <a:endParaRPr lang="en-US">
              <a:cs typeface="B Nazanin" panose="00000700000000000000" pitchFamily="2" charset="-78"/>
            </a:endParaRPr>
          </a:p>
        </p:txBody>
      </p:sp>
      <p:sp>
        <p:nvSpPr>
          <p:cNvPr id="23" name="Freeform: Shape 22">
            <a:extLst>
              <a:ext uri="{FF2B5EF4-FFF2-40B4-BE49-F238E27FC236}">
                <a16:creationId xmlns:a16="http://schemas.microsoft.com/office/drawing/2014/main" id="{5E95BC63-9A98-4553-B770-E5A3F3C40BD9}"/>
              </a:ext>
            </a:extLst>
          </p:cNvPr>
          <p:cNvSpPr/>
          <p:nvPr/>
        </p:nvSpPr>
        <p:spPr>
          <a:xfrm>
            <a:off x="9225311" y="3830247"/>
            <a:ext cx="1372023" cy="1575743"/>
          </a:xfrm>
          <a:custGeom>
            <a:avLst/>
            <a:gdLst>
              <a:gd name="connsiteX0" fmla="*/ 1140120 w 1372023"/>
              <a:gd name="connsiteY0" fmla="*/ 207633 h 1575743"/>
              <a:gd name="connsiteX1" fmla="*/ 1138085 w 1372023"/>
              <a:gd name="connsiteY1" fmla="*/ 216147 h 1575743"/>
              <a:gd name="connsiteX2" fmla="*/ 1138085 w 1372023"/>
              <a:gd name="connsiteY2" fmla="*/ 372196 h 1575743"/>
              <a:gd name="connsiteX3" fmla="*/ 1130758 w 1372023"/>
              <a:gd name="connsiteY3" fmla="*/ 790408 h 1575743"/>
              <a:gd name="connsiteX4" fmla="*/ 1125330 w 1372023"/>
              <a:gd name="connsiteY4" fmla="*/ 928003 h 1575743"/>
              <a:gd name="connsiteX5" fmla="*/ 1121802 w 1372023"/>
              <a:gd name="connsiteY5" fmla="*/ 999922 h 1575743"/>
              <a:gd name="connsiteX6" fmla="*/ 1126687 w 1372023"/>
              <a:gd name="connsiteY6" fmla="*/ 998293 h 1575743"/>
              <a:gd name="connsiteX7" fmla="*/ 1232800 w 1372023"/>
              <a:gd name="connsiteY7" fmla="*/ 915519 h 1575743"/>
              <a:gd name="connsiteX8" fmla="*/ 1257768 w 1372023"/>
              <a:gd name="connsiteY8" fmla="*/ 861241 h 1575743"/>
              <a:gd name="connsiteX9" fmla="*/ 1257768 w 1372023"/>
              <a:gd name="connsiteY9" fmla="*/ 279652 h 1575743"/>
              <a:gd name="connsiteX10" fmla="*/ 1224116 w 1372023"/>
              <a:gd name="connsiteY10" fmla="*/ 232973 h 1575743"/>
              <a:gd name="connsiteX11" fmla="*/ 1148669 w 1372023"/>
              <a:gd name="connsiteY11" fmla="*/ 208277 h 1575743"/>
              <a:gd name="connsiteX12" fmla="*/ 1140120 w 1372023"/>
              <a:gd name="connsiteY12" fmla="*/ 207633 h 1575743"/>
              <a:gd name="connsiteX13" fmla="*/ 32985 w 1372023"/>
              <a:gd name="connsiteY13" fmla="*/ 121 h 1575743"/>
              <a:gd name="connsiteX14" fmla="*/ 72880 w 1372023"/>
              <a:gd name="connsiteY14" fmla="*/ 121 h 1575743"/>
              <a:gd name="connsiteX15" fmla="*/ 568980 w 1372023"/>
              <a:gd name="connsiteY15" fmla="*/ 121 h 1575743"/>
              <a:gd name="connsiteX16" fmla="*/ 1099819 w 1372023"/>
              <a:gd name="connsiteY16" fmla="*/ 121 h 1575743"/>
              <a:gd name="connsiteX17" fmla="*/ 1126687 w 1372023"/>
              <a:gd name="connsiteY17" fmla="*/ 7448 h 1575743"/>
              <a:gd name="connsiteX18" fmla="*/ 1138357 w 1372023"/>
              <a:gd name="connsiteY18" fmla="*/ 34587 h 1575743"/>
              <a:gd name="connsiteX19" fmla="*/ 1138357 w 1372023"/>
              <a:gd name="connsiteY19" fmla="*/ 77467 h 1575743"/>
              <a:gd name="connsiteX20" fmla="*/ 1147041 w 1372023"/>
              <a:gd name="connsiteY20" fmla="*/ 89679 h 1575743"/>
              <a:gd name="connsiteX21" fmla="*/ 1335929 w 1372023"/>
              <a:gd name="connsiteY21" fmla="*/ 150742 h 1575743"/>
              <a:gd name="connsiteX22" fmla="*/ 1372023 w 1372023"/>
              <a:gd name="connsiteY22" fmla="*/ 200678 h 1575743"/>
              <a:gd name="connsiteX23" fmla="*/ 1371752 w 1372023"/>
              <a:gd name="connsiteY23" fmla="*/ 909006 h 1575743"/>
              <a:gd name="connsiteX24" fmla="*/ 1341628 w 1372023"/>
              <a:gd name="connsiteY24" fmla="*/ 970611 h 1575743"/>
              <a:gd name="connsiteX25" fmla="*/ 1090592 w 1372023"/>
              <a:gd name="connsiteY25" fmla="*/ 1167912 h 1575743"/>
              <a:gd name="connsiteX26" fmla="*/ 1076751 w 1372023"/>
              <a:gd name="connsiteY26" fmla="*/ 1186095 h 1575743"/>
              <a:gd name="connsiteX27" fmla="*/ 874023 w 1372023"/>
              <a:gd name="connsiteY27" fmla="*/ 1547044 h 1575743"/>
              <a:gd name="connsiteX28" fmla="*/ 818116 w 1372023"/>
              <a:gd name="connsiteY28" fmla="*/ 1575540 h 1575743"/>
              <a:gd name="connsiteX29" fmla="*/ 319030 w 1372023"/>
              <a:gd name="connsiteY29" fmla="*/ 1575540 h 1575743"/>
              <a:gd name="connsiteX30" fmla="*/ 264210 w 1372023"/>
              <a:gd name="connsiteY30" fmla="*/ 1547315 h 1575743"/>
              <a:gd name="connsiteX31" fmla="*/ 61210 w 1372023"/>
              <a:gd name="connsiteY31" fmla="*/ 1186366 h 1575743"/>
              <a:gd name="connsiteX32" fmla="*/ 15888 w 1372023"/>
              <a:gd name="connsiteY32" fmla="*/ 990966 h 1575743"/>
              <a:gd name="connsiteX33" fmla="*/ 1504 w 1372023"/>
              <a:gd name="connsiteY33" fmla="*/ 510605 h 1575743"/>
              <a:gd name="connsiteX34" fmla="*/ 147 w 1372023"/>
              <a:gd name="connsiteY34" fmla="*/ 34044 h 1575743"/>
              <a:gd name="connsiteX35" fmla="*/ 32985 w 1372023"/>
              <a:gd name="connsiteY35" fmla="*/ 121 h 1575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372023" h="1575743">
                <a:moveTo>
                  <a:pt x="1140120" y="207633"/>
                </a:moveTo>
                <a:cubicBezTo>
                  <a:pt x="1138560" y="208820"/>
                  <a:pt x="1138085" y="211534"/>
                  <a:pt x="1138085" y="216147"/>
                </a:cubicBezTo>
                <a:cubicBezTo>
                  <a:pt x="1138357" y="268254"/>
                  <a:pt x="1138357" y="320089"/>
                  <a:pt x="1138085" y="372196"/>
                </a:cubicBezTo>
                <a:cubicBezTo>
                  <a:pt x="1137542" y="511691"/>
                  <a:pt x="1134286" y="650914"/>
                  <a:pt x="1130758" y="790408"/>
                </a:cubicBezTo>
                <a:cubicBezTo>
                  <a:pt x="1129672" y="836273"/>
                  <a:pt x="1127230" y="882138"/>
                  <a:pt x="1125330" y="928003"/>
                </a:cubicBezTo>
                <a:cubicBezTo>
                  <a:pt x="1124516" y="951886"/>
                  <a:pt x="1122887" y="976039"/>
                  <a:pt x="1121802" y="999922"/>
                </a:cubicBezTo>
                <a:cubicBezTo>
                  <a:pt x="1124244" y="1000736"/>
                  <a:pt x="1125330" y="999379"/>
                  <a:pt x="1126687" y="998293"/>
                </a:cubicBezTo>
                <a:cubicBezTo>
                  <a:pt x="1161968" y="970611"/>
                  <a:pt x="1197791" y="943472"/>
                  <a:pt x="1232800" y="915519"/>
                </a:cubicBezTo>
                <a:cubicBezTo>
                  <a:pt x="1249627" y="901678"/>
                  <a:pt x="1257768" y="882952"/>
                  <a:pt x="1257768" y="861241"/>
                </a:cubicBezTo>
                <a:cubicBezTo>
                  <a:pt x="1257768" y="667469"/>
                  <a:pt x="1257768" y="473425"/>
                  <a:pt x="1257768" y="279652"/>
                </a:cubicBezTo>
                <a:cubicBezTo>
                  <a:pt x="1257768" y="256313"/>
                  <a:pt x="1246098" y="240301"/>
                  <a:pt x="1224116" y="232973"/>
                </a:cubicBezTo>
                <a:cubicBezTo>
                  <a:pt x="1198877" y="224832"/>
                  <a:pt x="1173637" y="216961"/>
                  <a:pt x="1148669" y="208277"/>
                </a:cubicBezTo>
                <a:cubicBezTo>
                  <a:pt x="1144327" y="206785"/>
                  <a:pt x="1141681" y="206445"/>
                  <a:pt x="1140120" y="207633"/>
                </a:cubicBezTo>
                <a:close/>
                <a:moveTo>
                  <a:pt x="32985" y="121"/>
                </a:moveTo>
                <a:cubicBezTo>
                  <a:pt x="46283" y="-151"/>
                  <a:pt x="59581" y="121"/>
                  <a:pt x="72880" y="121"/>
                </a:cubicBezTo>
                <a:cubicBezTo>
                  <a:pt x="238156" y="121"/>
                  <a:pt x="403704" y="121"/>
                  <a:pt x="568980" y="121"/>
                </a:cubicBezTo>
                <a:cubicBezTo>
                  <a:pt x="745927" y="121"/>
                  <a:pt x="922873" y="121"/>
                  <a:pt x="1099819" y="121"/>
                </a:cubicBezTo>
                <a:cubicBezTo>
                  <a:pt x="1109589" y="121"/>
                  <a:pt x="1118817" y="1206"/>
                  <a:pt x="1126687" y="7448"/>
                </a:cubicBezTo>
                <a:cubicBezTo>
                  <a:pt x="1135371" y="14504"/>
                  <a:pt x="1138357" y="24003"/>
                  <a:pt x="1138357" y="34587"/>
                </a:cubicBezTo>
                <a:cubicBezTo>
                  <a:pt x="1138628" y="48971"/>
                  <a:pt x="1138899" y="63083"/>
                  <a:pt x="1138357" y="77467"/>
                </a:cubicBezTo>
                <a:cubicBezTo>
                  <a:pt x="1138085" y="84523"/>
                  <a:pt x="1140256" y="87508"/>
                  <a:pt x="1147041" y="89679"/>
                </a:cubicBezTo>
                <a:cubicBezTo>
                  <a:pt x="1210004" y="109762"/>
                  <a:pt x="1272966" y="130388"/>
                  <a:pt x="1335929" y="150742"/>
                </a:cubicBezTo>
                <a:cubicBezTo>
                  <a:pt x="1360896" y="158884"/>
                  <a:pt x="1372023" y="174082"/>
                  <a:pt x="1372023" y="200678"/>
                </a:cubicBezTo>
                <a:cubicBezTo>
                  <a:pt x="1372023" y="436787"/>
                  <a:pt x="1371752" y="672897"/>
                  <a:pt x="1371752" y="909006"/>
                </a:cubicBezTo>
                <a:cubicBezTo>
                  <a:pt x="1371752" y="934517"/>
                  <a:pt x="1361711" y="954871"/>
                  <a:pt x="1341628" y="970611"/>
                </a:cubicBezTo>
                <a:cubicBezTo>
                  <a:pt x="1258040" y="1036288"/>
                  <a:pt x="1174451" y="1102236"/>
                  <a:pt x="1090592" y="1167912"/>
                </a:cubicBezTo>
                <a:cubicBezTo>
                  <a:pt x="1084350" y="1172797"/>
                  <a:pt x="1079736" y="1178496"/>
                  <a:pt x="1076751" y="1186095"/>
                </a:cubicBezTo>
                <a:cubicBezTo>
                  <a:pt x="1024373" y="1315005"/>
                  <a:pt x="952997" y="1433331"/>
                  <a:pt x="874023" y="1547044"/>
                </a:cubicBezTo>
                <a:cubicBezTo>
                  <a:pt x="860725" y="1566041"/>
                  <a:pt x="841456" y="1575540"/>
                  <a:pt x="818116" y="1575540"/>
                </a:cubicBezTo>
                <a:cubicBezTo>
                  <a:pt x="651754" y="1575811"/>
                  <a:pt x="485392" y="1575811"/>
                  <a:pt x="319030" y="1575540"/>
                </a:cubicBezTo>
                <a:cubicBezTo>
                  <a:pt x="296234" y="1575540"/>
                  <a:pt x="277236" y="1566041"/>
                  <a:pt x="264210" y="1547315"/>
                </a:cubicBezTo>
                <a:cubicBezTo>
                  <a:pt x="184964" y="1433331"/>
                  <a:pt x="113588" y="1315277"/>
                  <a:pt x="61210" y="1186366"/>
                </a:cubicBezTo>
                <a:cubicBezTo>
                  <a:pt x="35699" y="1123675"/>
                  <a:pt x="19687" y="1059085"/>
                  <a:pt x="15888" y="990966"/>
                </a:cubicBezTo>
                <a:cubicBezTo>
                  <a:pt x="7203" y="830846"/>
                  <a:pt x="4489" y="670725"/>
                  <a:pt x="1504" y="510605"/>
                </a:cubicBezTo>
                <a:cubicBezTo>
                  <a:pt x="-1210" y="351842"/>
                  <a:pt x="690" y="192808"/>
                  <a:pt x="147" y="34044"/>
                </a:cubicBezTo>
                <a:cubicBezTo>
                  <a:pt x="147" y="13690"/>
                  <a:pt x="12631" y="663"/>
                  <a:pt x="32985" y="121"/>
                </a:cubicBezTo>
                <a:close/>
              </a:path>
            </a:pathLst>
          </a:custGeom>
          <a:solidFill>
            <a:schemeClr val="accent1">
              <a:lumMod val="40000"/>
              <a:lumOff val="60000"/>
            </a:schemeClr>
          </a:solidFill>
          <a:ln w="2706" cap="flat">
            <a:noFill/>
            <a:prstDash val="solid"/>
            <a:miter/>
          </a:ln>
        </p:spPr>
        <p:txBody>
          <a:bodyPr wrap="square" rtlCol="0" anchor="ctr">
            <a:noAutofit/>
          </a:bodyPr>
          <a:lstStyle/>
          <a:p>
            <a:pPr algn="r" rtl="1"/>
            <a:endParaRPr lang="en-US">
              <a:cs typeface="B Nazanin" panose="00000700000000000000" pitchFamily="2" charset="-78"/>
            </a:endParaRPr>
          </a:p>
        </p:txBody>
      </p:sp>
      <p:sp>
        <p:nvSpPr>
          <p:cNvPr id="24" name="Freeform: Shape 23">
            <a:extLst>
              <a:ext uri="{FF2B5EF4-FFF2-40B4-BE49-F238E27FC236}">
                <a16:creationId xmlns:a16="http://schemas.microsoft.com/office/drawing/2014/main" id="{1EF43727-5A72-4343-9BC0-AFF16098D2CE}"/>
              </a:ext>
            </a:extLst>
          </p:cNvPr>
          <p:cNvSpPr/>
          <p:nvPr/>
        </p:nvSpPr>
        <p:spPr>
          <a:xfrm>
            <a:off x="9220823" y="5446767"/>
            <a:ext cx="1147430" cy="794087"/>
          </a:xfrm>
          <a:custGeom>
            <a:avLst/>
            <a:gdLst>
              <a:gd name="connsiteX0" fmla="*/ 573469 w 1147430"/>
              <a:gd name="connsiteY0" fmla="*/ 329468 h 794087"/>
              <a:gd name="connsiteX1" fmla="*/ 735217 w 1147430"/>
              <a:gd name="connsiteY1" fmla="*/ 472490 h 794087"/>
              <a:gd name="connsiteX2" fmla="*/ 603864 w 1147430"/>
              <a:gd name="connsiteY2" fmla="*/ 648622 h 794087"/>
              <a:gd name="connsiteX3" fmla="*/ 411177 w 1147430"/>
              <a:gd name="connsiteY3" fmla="*/ 479547 h 794087"/>
              <a:gd name="connsiteX4" fmla="*/ 446187 w 1147430"/>
              <a:gd name="connsiteY4" fmla="*/ 389716 h 794087"/>
              <a:gd name="connsiteX5" fmla="*/ 457856 w 1147430"/>
              <a:gd name="connsiteY5" fmla="*/ 389716 h 794087"/>
              <a:gd name="connsiteX6" fmla="*/ 552843 w 1147430"/>
              <a:gd name="connsiteY6" fmla="*/ 482260 h 794087"/>
              <a:gd name="connsiteX7" fmla="*/ 577539 w 1147430"/>
              <a:gd name="connsiteY7" fmla="*/ 491759 h 794087"/>
              <a:gd name="connsiteX8" fmla="*/ 597080 w 1147430"/>
              <a:gd name="connsiteY8" fmla="*/ 475747 h 794087"/>
              <a:gd name="connsiteX9" fmla="*/ 591923 w 1147430"/>
              <a:gd name="connsiteY9" fmla="*/ 450236 h 794087"/>
              <a:gd name="connsiteX10" fmla="*/ 565598 w 1147430"/>
              <a:gd name="connsiteY10" fmla="*/ 424454 h 794087"/>
              <a:gd name="connsiteX11" fmla="*/ 497479 w 1147430"/>
              <a:gd name="connsiteY11" fmla="*/ 358507 h 794087"/>
              <a:gd name="connsiteX12" fmla="*/ 499651 w 1147430"/>
              <a:gd name="connsiteY12" fmla="*/ 346837 h 794087"/>
              <a:gd name="connsiteX13" fmla="*/ 573469 w 1147430"/>
              <a:gd name="connsiteY13" fmla="*/ 329468 h 794087"/>
              <a:gd name="connsiteX14" fmla="*/ 574554 w 1147430"/>
              <a:gd name="connsiteY14" fmla="*/ 279803 h 794087"/>
              <a:gd name="connsiteX15" fmla="*/ 360156 w 1147430"/>
              <a:gd name="connsiteY15" fmla="*/ 489859 h 794087"/>
              <a:gd name="connsiteX16" fmla="*/ 573197 w 1147430"/>
              <a:gd name="connsiteY16" fmla="*/ 701543 h 794087"/>
              <a:gd name="connsiteX17" fmla="*/ 786781 w 1147430"/>
              <a:gd name="connsiteY17" fmla="*/ 490673 h 794087"/>
              <a:gd name="connsiteX18" fmla="*/ 574554 w 1147430"/>
              <a:gd name="connsiteY18" fmla="*/ 279803 h 794087"/>
              <a:gd name="connsiteX19" fmla="*/ 522990 w 1147430"/>
              <a:gd name="connsiteY19" fmla="*/ 119140 h 794087"/>
              <a:gd name="connsiteX20" fmla="*/ 491509 w 1147430"/>
              <a:gd name="connsiteY20" fmla="*/ 150079 h 794087"/>
              <a:gd name="connsiteX21" fmla="*/ 491237 w 1147430"/>
              <a:gd name="connsiteY21" fmla="*/ 175318 h 794087"/>
              <a:gd name="connsiteX22" fmla="*/ 523804 w 1147430"/>
              <a:gd name="connsiteY22" fmla="*/ 205985 h 794087"/>
              <a:gd name="connsiteX23" fmla="*/ 572926 w 1147430"/>
              <a:gd name="connsiteY23" fmla="*/ 205985 h 794087"/>
              <a:gd name="connsiteX24" fmla="*/ 625033 w 1147430"/>
              <a:gd name="connsiteY24" fmla="*/ 205985 h 794087"/>
              <a:gd name="connsiteX25" fmla="*/ 655428 w 1147430"/>
              <a:gd name="connsiteY25" fmla="*/ 176404 h 794087"/>
              <a:gd name="connsiteX26" fmla="*/ 655700 w 1147430"/>
              <a:gd name="connsiteY26" fmla="*/ 153064 h 794087"/>
              <a:gd name="connsiteX27" fmla="*/ 623947 w 1147430"/>
              <a:gd name="connsiteY27" fmla="*/ 119140 h 794087"/>
              <a:gd name="connsiteX28" fmla="*/ 522990 w 1147430"/>
              <a:gd name="connsiteY28" fmla="*/ 119140 h 794087"/>
              <a:gd name="connsiteX29" fmla="*/ 758014 w 1147430"/>
              <a:gd name="connsiteY29" fmla="*/ 117241 h 794087"/>
              <a:gd name="connsiteX30" fmla="*/ 752315 w 1147430"/>
              <a:gd name="connsiteY30" fmla="*/ 118597 h 794087"/>
              <a:gd name="connsiteX31" fmla="*/ 725176 w 1147430"/>
              <a:gd name="connsiteY31" fmla="*/ 157949 h 794087"/>
              <a:gd name="connsiteX32" fmla="*/ 725176 w 1147430"/>
              <a:gd name="connsiteY32" fmla="*/ 176404 h 794087"/>
              <a:gd name="connsiteX33" fmla="*/ 754214 w 1147430"/>
              <a:gd name="connsiteY33" fmla="*/ 205985 h 794087"/>
              <a:gd name="connsiteX34" fmla="*/ 860056 w 1147430"/>
              <a:gd name="connsiteY34" fmla="*/ 205985 h 794087"/>
              <a:gd name="connsiteX35" fmla="*/ 888824 w 1147430"/>
              <a:gd name="connsiteY35" fmla="*/ 177218 h 794087"/>
              <a:gd name="connsiteX36" fmla="*/ 889095 w 1147430"/>
              <a:gd name="connsiteY36" fmla="*/ 157678 h 794087"/>
              <a:gd name="connsiteX37" fmla="*/ 861685 w 1147430"/>
              <a:gd name="connsiteY37" fmla="*/ 118597 h 794087"/>
              <a:gd name="connsiteX38" fmla="*/ 855985 w 1147430"/>
              <a:gd name="connsiteY38" fmla="*/ 117241 h 794087"/>
              <a:gd name="connsiteX39" fmla="*/ 758014 w 1147430"/>
              <a:gd name="connsiteY39" fmla="*/ 117241 h 794087"/>
              <a:gd name="connsiteX40" fmla="*/ 289595 w 1147430"/>
              <a:gd name="connsiteY40" fmla="*/ 117241 h 794087"/>
              <a:gd name="connsiteX41" fmla="*/ 282267 w 1147430"/>
              <a:gd name="connsiteY41" fmla="*/ 119683 h 794087"/>
              <a:gd name="connsiteX42" fmla="*/ 257842 w 1147430"/>
              <a:gd name="connsiteY42" fmla="*/ 155235 h 794087"/>
              <a:gd name="connsiteX43" fmla="*/ 257842 w 1147430"/>
              <a:gd name="connsiteY43" fmla="*/ 172604 h 794087"/>
              <a:gd name="connsiteX44" fmla="*/ 292037 w 1147430"/>
              <a:gd name="connsiteY44" fmla="*/ 206256 h 794087"/>
              <a:gd name="connsiteX45" fmla="*/ 375625 w 1147430"/>
              <a:gd name="connsiteY45" fmla="*/ 206528 h 794087"/>
              <a:gd name="connsiteX46" fmla="*/ 422847 w 1147430"/>
              <a:gd name="connsiteY46" fmla="*/ 159035 h 794087"/>
              <a:gd name="connsiteX47" fmla="*/ 394080 w 1147430"/>
              <a:gd name="connsiteY47" fmla="*/ 118597 h 794087"/>
              <a:gd name="connsiteX48" fmla="*/ 390280 w 1147430"/>
              <a:gd name="connsiteY48" fmla="*/ 117241 h 794087"/>
              <a:gd name="connsiteX49" fmla="*/ 289595 w 1147430"/>
              <a:gd name="connsiteY49" fmla="*/ 117241 h 794087"/>
              <a:gd name="connsiteX50" fmla="*/ 269240 w 1147430"/>
              <a:gd name="connsiteY50" fmla="*/ 0 h 794087"/>
              <a:gd name="connsiteX51" fmla="*/ 878239 w 1147430"/>
              <a:gd name="connsiteY51" fmla="*/ 0 h 794087"/>
              <a:gd name="connsiteX52" fmla="*/ 930075 w 1147430"/>
              <a:gd name="connsiteY52" fmla="*/ 33381 h 794087"/>
              <a:gd name="connsiteX53" fmla="*/ 1111363 w 1147430"/>
              <a:gd name="connsiteY53" fmla="*/ 483889 h 794087"/>
              <a:gd name="connsiteX54" fmla="*/ 1141216 w 1147430"/>
              <a:gd name="connsiteY54" fmla="*/ 588645 h 794087"/>
              <a:gd name="connsiteX55" fmla="*/ 1146916 w 1147430"/>
              <a:gd name="connsiteY55" fmla="*/ 702358 h 794087"/>
              <a:gd name="connsiteX56" fmla="*/ 1145559 w 1147430"/>
              <a:gd name="connsiteY56" fmla="*/ 752293 h 794087"/>
              <a:gd name="connsiteX57" fmla="*/ 1121134 w 1147430"/>
              <a:gd name="connsiteY57" fmla="*/ 794087 h 794087"/>
              <a:gd name="connsiteX58" fmla="*/ 26889 w 1147430"/>
              <a:gd name="connsiteY58" fmla="*/ 794087 h 794087"/>
              <a:gd name="connsiteX59" fmla="*/ 1921 w 1147430"/>
              <a:gd name="connsiteY59" fmla="*/ 754193 h 794087"/>
              <a:gd name="connsiteX60" fmla="*/ 2464 w 1147430"/>
              <a:gd name="connsiteY60" fmla="*/ 613613 h 794087"/>
              <a:gd name="connsiteX61" fmla="*/ 28517 w 1147430"/>
              <a:gd name="connsiteY61" fmla="*/ 506957 h 794087"/>
              <a:gd name="connsiteX62" fmla="*/ 175339 w 1147430"/>
              <a:gd name="connsiteY62" fmla="*/ 129453 h 794087"/>
              <a:gd name="connsiteX63" fmla="*/ 216862 w 1147430"/>
              <a:gd name="connsiteY63" fmla="*/ 34195 h 794087"/>
              <a:gd name="connsiteX64" fmla="*/ 269240 w 1147430"/>
              <a:gd name="connsiteY64" fmla="*/ 0 h 79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147430" h="794087">
                <a:moveTo>
                  <a:pt x="573469" y="329468"/>
                </a:moveTo>
                <a:cubicBezTo>
                  <a:pt x="655700" y="329197"/>
                  <a:pt x="728432" y="393245"/>
                  <a:pt x="735217" y="472490"/>
                </a:cubicBezTo>
                <a:cubicBezTo>
                  <a:pt x="742816" y="558521"/>
                  <a:pt x="686910" y="633153"/>
                  <a:pt x="603864" y="648622"/>
                </a:cubicBezTo>
                <a:cubicBezTo>
                  <a:pt x="499108" y="667891"/>
                  <a:pt x="405478" y="585931"/>
                  <a:pt x="411177" y="479547"/>
                </a:cubicBezTo>
                <a:cubicBezTo>
                  <a:pt x="412806" y="445894"/>
                  <a:pt x="425561" y="416313"/>
                  <a:pt x="446187" y="389716"/>
                </a:cubicBezTo>
                <a:cubicBezTo>
                  <a:pt x="450800" y="383746"/>
                  <a:pt x="453514" y="385374"/>
                  <a:pt x="457856" y="389716"/>
                </a:cubicBezTo>
                <a:cubicBezTo>
                  <a:pt x="489609" y="420655"/>
                  <a:pt x="521362" y="451322"/>
                  <a:pt x="552843" y="482260"/>
                </a:cubicBezTo>
                <a:cubicBezTo>
                  <a:pt x="559899" y="489317"/>
                  <a:pt x="567769" y="493388"/>
                  <a:pt x="577539" y="491759"/>
                </a:cubicBezTo>
                <a:cubicBezTo>
                  <a:pt x="587038" y="490131"/>
                  <a:pt x="593551" y="484703"/>
                  <a:pt x="597080" y="475747"/>
                </a:cubicBezTo>
                <a:cubicBezTo>
                  <a:pt x="600879" y="466249"/>
                  <a:pt x="598708" y="457293"/>
                  <a:pt x="591923" y="450236"/>
                </a:cubicBezTo>
                <a:cubicBezTo>
                  <a:pt x="583510" y="441281"/>
                  <a:pt x="574283" y="432867"/>
                  <a:pt x="565598" y="424454"/>
                </a:cubicBezTo>
                <a:cubicBezTo>
                  <a:pt x="542802" y="402472"/>
                  <a:pt x="520548" y="380218"/>
                  <a:pt x="497479" y="358507"/>
                </a:cubicBezTo>
                <a:cubicBezTo>
                  <a:pt x="490966" y="352265"/>
                  <a:pt x="492594" y="350365"/>
                  <a:pt x="499651" y="346837"/>
                </a:cubicBezTo>
                <a:cubicBezTo>
                  <a:pt x="522990" y="335438"/>
                  <a:pt x="547687" y="329739"/>
                  <a:pt x="573469" y="329468"/>
                </a:cubicBezTo>
                <a:close/>
                <a:moveTo>
                  <a:pt x="574554" y="279803"/>
                </a:moveTo>
                <a:cubicBezTo>
                  <a:pt x="456499" y="279532"/>
                  <a:pt x="361242" y="372890"/>
                  <a:pt x="360156" y="489859"/>
                </a:cubicBezTo>
                <a:cubicBezTo>
                  <a:pt x="359070" y="605200"/>
                  <a:pt x="454871" y="700458"/>
                  <a:pt x="573197" y="701543"/>
                </a:cubicBezTo>
                <a:cubicBezTo>
                  <a:pt x="689895" y="702629"/>
                  <a:pt x="786510" y="607100"/>
                  <a:pt x="786781" y="490673"/>
                </a:cubicBezTo>
                <a:cubicBezTo>
                  <a:pt x="787052" y="374518"/>
                  <a:pt x="691795" y="280075"/>
                  <a:pt x="574554" y="279803"/>
                </a:cubicBezTo>
                <a:close/>
                <a:moveTo>
                  <a:pt x="522990" y="119140"/>
                </a:moveTo>
                <a:cubicBezTo>
                  <a:pt x="504535" y="119412"/>
                  <a:pt x="492866" y="131624"/>
                  <a:pt x="491509" y="150079"/>
                </a:cubicBezTo>
                <a:cubicBezTo>
                  <a:pt x="490966" y="158492"/>
                  <a:pt x="490966" y="167176"/>
                  <a:pt x="491237" y="175318"/>
                </a:cubicBezTo>
                <a:cubicBezTo>
                  <a:pt x="492594" y="194315"/>
                  <a:pt x="504807" y="205714"/>
                  <a:pt x="523804" y="205985"/>
                </a:cubicBezTo>
                <a:cubicBezTo>
                  <a:pt x="540359" y="206256"/>
                  <a:pt x="556642" y="205985"/>
                  <a:pt x="572926" y="205985"/>
                </a:cubicBezTo>
                <a:cubicBezTo>
                  <a:pt x="590295" y="205985"/>
                  <a:pt x="607664" y="206256"/>
                  <a:pt x="625033" y="205985"/>
                </a:cubicBezTo>
                <a:cubicBezTo>
                  <a:pt x="641859" y="205714"/>
                  <a:pt x="654614" y="192958"/>
                  <a:pt x="655428" y="176404"/>
                </a:cubicBezTo>
                <a:cubicBezTo>
                  <a:pt x="655971" y="168805"/>
                  <a:pt x="655700" y="160934"/>
                  <a:pt x="655700" y="153064"/>
                </a:cubicBezTo>
                <a:cubicBezTo>
                  <a:pt x="655428" y="133253"/>
                  <a:pt x="643487" y="119683"/>
                  <a:pt x="623947" y="119140"/>
                </a:cubicBezTo>
                <a:cubicBezTo>
                  <a:pt x="590295" y="118326"/>
                  <a:pt x="556642" y="118326"/>
                  <a:pt x="522990" y="119140"/>
                </a:cubicBezTo>
                <a:close/>
                <a:moveTo>
                  <a:pt x="758014" y="117241"/>
                </a:moveTo>
                <a:cubicBezTo>
                  <a:pt x="756114" y="117241"/>
                  <a:pt x="753943" y="116698"/>
                  <a:pt x="752315" y="118597"/>
                </a:cubicBezTo>
                <a:cubicBezTo>
                  <a:pt x="730603" y="126468"/>
                  <a:pt x="725176" y="134338"/>
                  <a:pt x="725176" y="157949"/>
                </a:cubicBezTo>
                <a:cubicBezTo>
                  <a:pt x="725176" y="164191"/>
                  <a:pt x="724904" y="170433"/>
                  <a:pt x="725176" y="176404"/>
                </a:cubicBezTo>
                <a:cubicBezTo>
                  <a:pt x="725990" y="192687"/>
                  <a:pt x="738202" y="205714"/>
                  <a:pt x="754214" y="205985"/>
                </a:cubicBezTo>
                <a:cubicBezTo>
                  <a:pt x="789495" y="206528"/>
                  <a:pt x="824776" y="206528"/>
                  <a:pt x="860056" y="205985"/>
                </a:cubicBezTo>
                <a:cubicBezTo>
                  <a:pt x="875797" y="205714"/>
                  <a:pt x="888010" y="192958"/>
                  <a:pt x="888824" y="177218"/>
                </a:cubicBezTo>
                <a:cubicBezTo>
                  <a:pt x="889095" y="170704"/>
                  <a:pt x="888824" y="164191"/>
                  <a:pt x="889095" y="157678"/>
                </a:cubicBezTo>
                <a:cubicBezTo>
                  <a:pt x="889095" y="134067"/>
                  <a:pt x="883667" y="126468"/>
                  <a:pt x="861685" y="118597"/>
                </a:cubicBezTo>
                <a:cubicBezTo>
                  <a:pt x="860056" y="116698"/>
                  <a:pt x="857885" y="117241"/>
                  <a:pt x="855985" y="117241"/>
                </a:cubicBezTo>
                <a:cubicBezTo>
                  <a:pt x="823147" y="117241"/>
                  <a:pt x="790580" y="117241"/>
                  <a:pt x="758014" y="117241"/>
                </a:cubicBezTo>
                <a:close/>
                <a:moveTo>
                  <a:pt x="289595" y="117241"/>
                </a:moveTo>
                <a:cubicBezTo>
                  <a:pt x="286881" y="117241"/>
                  <a:pt x="284167" y="117241"/>
                  <a:pt x="282267" y="119683"/>
                </a:cubicBezTo>
                <a:cubicBezTo>
                  <a:pt x="264355" y="126739"/>
                  <a:pt x="258113" y="135967"/>
                  <a:pt x="257842" y="155235"/>
                </a:cubicBezTo>
                <a:cubicBezTo>
                  <a:pt x="257842" y="160934"/>
                  <a:pt x="257571" y="166905"/>
                  <a:pt x="257842" y="172604"/>
                </a:cubicBezTo>
                <a:cubicBezTo>
                  <a:pt x="258385" y="193501"/>
                  <a:pt x="271140" y="206256"/>
                  <a:pt x="292037" y="206256"/>
                </a:cubicBezTo>
                <a:cubicBezTo>
                  <a:pt x="319719" y="206528"/>
                  <a:pt x="347672" y="205171"/>
                  <a:pt x="375625" y="206528"/>
                </a:cubicBezTo>
                <a:cubicBezTo>
                  <a:pt x="416062" y="208428"/>
                  <a:pt x="424204" y="189702"/>
                  <a:pt x="422847" y="159035"/>
                </a:cubicBezTo>
                <a:cubicBezTo>
                  <a:pt x="421762" y="134610"/>
                  <a:pt x="416877" y="126196"/>
                  <a:pt x="394080" y="118597"/>
                </a:cubicBezTo>
                <a:cubicBezTo>
                  <a:pt x="392994" y="117512"/>
                  <a:pt x="391637" y="117241"/>
                  <a:pt x="390280" y="117241"/>
                </a:cubicBezTo>
                <a:cubicBezTo>
                  <a:pt x="356628" y="117241"/>
                  <a:pt x="323247" y="117241"/>
                  <a:pt x="289595" y="117241"/>
                </a:cubicBezTo>
                <a:close/>
                <a:moveTo>
                  <a:pt x="269240" y="0"/>
                </a:moveTo>
                <a:cubicBezTo>
                  <a:pt x="472240" y="271"/>
                  <a:pt x="675240" y="0"/>
                  <a:pt x="878239" y="0"/>
                </a:cubicBezTo>
                <a:cubicBezTo>
                  <a:pt x="902936" y="0"/>
                  <a:pt x="920034" y="10313"/>
                  <a:pt x="930075" y="33381"/>
                </a:cubicBezTo>
                <a:cubicBezTo>
                  <a:pt x="995209" y="181831"/>
                  <a:pt x="1058985" y="330553"/>
                  <a:pt x="1111363" y="483889"/>
                </a:cubicBezTo>
                <a:cubicBezTo>
                  <a:pt x="1123305" y="518355"/>
                  <a:pt x="1134160" y="553093"/>
                  <a:pt x="1141216" y="588645"/>
                </a:cubicBezTo>
                <a:cubicBezTo>
                  <a:pt x="1148544" y="626097"/>
                  <a:pt x="1147730" y="664363"/>
                  <a:pt x="1146916" y="702358"/>
                </a:cubicBezTo>
                <a:cubicBezTo>
                  <a:pt x="1146644" y="718912"/>
                  <a:pt x="1145559" y="735739"/>
                  <a:pt x="1145559" y="752293"/>
                </a:cubicBezTo>
                <a:cubicBezTo>
                  <a:pt x="1145559" y="771291"/>
                  <a:pt x="1139317" y="785946"/>
                  <a:pt x="1121134" y="794087"/>
                </a:cubicBezTo>
                <a:cubicBezTo>
                  <a:pt x="756385" y="794087"/>
                  <a:pt x="391637" y="794087"/>
                  <a:pt x="26889" y="794087"/>
                </a:cubicBezTo>
                <a:cubicBezTo>
                  <a:pt x="8977" y="787031"/>
                  <a:pt x="2464" y="773462"/>
                  <a:pt x="1921" y="754193"/>
                </a:cubicBezTo>
                <a:cubicBezTo>
                  <a:pt x="564" y="707243"/>
                  <a:pt x="-1878" y="660563"/>
                  <a:pt x="2464" y="613613"/>
                </a:cubicBezTo>
                <a:cubicBezTo>
                  <a:pt x="5992" y="576704"/>
                  <a:pt x="17390" y="541966"/>
                  <a:pt x="28517" y="506957"/>
                </a:cubicBezTo>
                <a:cubicBezTo>
                  <a:pt x="70040" y="378318"/>
                  <a:pt x="122418" y="253750"/>
                  <a:pt x="175339" y="129453"/>
                </a:cubicBezTo>
                <a:cubicBezTo>
                  <a:pt x="188909" y="97429"/>
                  <a:pt x="203293" y="65948"/>
                  <a:pt x="216862" y="34195"/>
                </a:cubicBezTo>
                <a:cubicBezTo>
                  <a:pt x="226632" y="10856"/>
                  <a:pt x="243730" y="0"/>
                  <a:pt x="269240" y="0"/>
                </a:cubicBezTo>
                <a:close/>
              </a:path>
            </a:pathLst>
          </a:custGeom>
          <a:solidFill>
            <a:schemeClr val="accent3"/>
          </a:solidFill>
          <a:ln w="2706" cap="flat">
            <a:noFill/>
            <a:prstDash val="solid"/>
            <a:miter/>
          </a:ln>
        </p:spPr>
        <p:txBody>
          <a:bodyPr wrap="square" rtlCol="0" anchor="ctr">
            <a:noAutofit/>
          </a:bodyPr>
          <a:lstStyle/>
          <a:p>
            <a:pPr algn="r" rtl="1"/>
            <a:endParaRPr lang="en-US">
              <a:cs typeface="B Nazanin" panose="00000700000000000000" pitchFamily="2" charset="-78"/>
            </a:endParaRPr>
          </a:p>
        </p:txBody>
      </p:sp>
      <p:sp>
        <p:nvSpPr>
          <p:cNvPr id="25" name="자유형: 도형 31">
            <a:extLst>
              <a:ext uri="{FF2B5EF4-FFF2-40B4-BE49-F238E27FC236}">
                <a16:creationId xmlns:a16="http://schemas.microsoft.com/office/drawing/2014/main" id="{425D8692-C236-4A96-A45A-5F5FEB0483BD}"/>
              </a:ext>
            </a:extLst>
          </p:cNvPr>
          <p:cNvSpPr/>
          <p:nvPr/>
        </p:nvSpPr>
        <p:spPr>
          <a:xfrm rot="1998159">
            <a:off x="8381735" y="2421488"/>
            <a:ext cx="467510" cy="376861"/>
          </a:xfrm>
          <a:custGeom>
            <a:avLst/>
            <a:gdLst>
              <a:gd name="connsiteX0" fmla="*/ 1426018 w 1699104"/>
              <a:gd name="connsiteY0" fmla="*/ 100 h 1369652"/>
              <a:gd name="connsiteX1" fmla="*/ 905616 w 1699104"/>
              <a:gd name="connsiteY1" fmla="*/ 806363 h 1369652"/>
              <a:gd name="connsiteX2" fmla="*/ 283242 w 1699104"/>
              <a:gd name="connsiteY2" fmla="*/ 523532 h 1369652"/>
              <a:gd name="connsiteX3" fmla="*/ 222649 w 1699104"/>
              <a:gd name="connsiteY3" fmla="*/ 437351 h 1369652"/>
              <a:gd name="connsiteX4" fmla="*/ 229092 w 1699104"/>
              <a:gd name="connsiteY4" fmla="*/ 431928 h 1369652"/>
              <a:gd name="connsiteX5" fmla="*/ 214241 w 1699104"/>
              <a:gd name="connsiteY5" fmla="*/ 431928 h 1369652"/>
              <a:gd name="connsiteX6" fmla="*/ 219121 w 1699104"/>
              <a:gd name="connsiteY6" fmla="*/ 466941 h 1369652"/>
              <a:gd name="connsiteX7" fmla="*/ 726011 w 1699104"/>
              <a:gd name="connsiteY7" fmla="*/ 922236 h 1369652"/>
              <a:gd name="connsiteX8" fmla="*/ 1670649 w 1699104"/>
              <a:gd name="connsiteY8" fmla="*/ 741110 h 1369652"/>
              <a:gd name="connsiteX9" fmla="*/ 531731 w 1699104"/>
              <a:gd name="connsiteY9" fmla="*/ 1324252 h 1369652"/>
              <a:gd name="connsiteX10" fmla="*/ 91918 w 1699104"/>
              <a:gd name="connsiteY10" fmla="*/ 541992 h 1369652"/>
              <a:gd name="connsiteX11" fmla="*/ 120379 w 1699104"/>
              <a:gd name="connsiteY11" fmla="*/ 467947 h 1369652"/>
              <a:gd name="connsiteX12" fmla="*/ 116938 w 1699104"/>
              <a:gd name="connsiteY12" fmla="*/ 431928 h 1369652"/>
              <a:gd name="connsiteX13" fmla="*/ 33060 w 1699104"/>
              <a:gd name="connsiteY13" fmla="*/ 431928 h 1369652"/>
              <a:gd name="connsiteX14" fmla="*/ 0 w 1699104"/>
              <a:gd name="connsiteY14" fmla="*/ 398866 h 1369652"/>
              <a:gd name="connsiteX15" fmla="*/ 0 w 1699104"/>
              <a:gd name="connsiteY15" fmla="*/ 295655 h 1369652"/>
              <a:gd name="connsiteX16" fmla="*/ 33060 w 1699104"/>
              <a:gd name="connsiteY16" fmla="*/ 262594 h 1369652"/>
              <a:gd name="connsiteX17" fmla="*/ 303652 w 1699104"/>
              <a:gd name="connsiteY17" fmla="*/ 262594 h 1369652"/>
              <a:gd name="connsiteX18" fmla="*/ 336714 w 1699104"/>
              <a:gd name="connsiteY18" fmla="*/ 295655 h 1369652"/>
              <a:gd name="connsiteX19" fmla="*/ 336714 w 1699104"/>
              <a:gd name="connsiteY19" fmla="*/ 398866 h 1369652"/>
              <a:gd name="connsiteX20" fmla="*/ 327031 w 1699104"/>
              <a:gd name="connsiteY20" fmla="*/ 422244 h 1369652"/>
              <a:gd name="connsiteX21" fmla="*/ 318665 w 1699104"/>
              <a:gd name="connsiteY21" fmla="*/ 425709 h 1369652"/>
              <a:gd name="connsiteX22" fmla="*/ 320999 w 1699104"/>
              <a:gd name="connsiteY22" fmla="*/ 428452 h 1369652"/>
              <a:gd name="connsiteX23" fmla="*/ 854625 w 1699104"/>
              <a:gd name="connsiteY23" fmla="*/ 512079 h 1369652"/>
              <a:gd name="connsiteX24" fmla="*/ 1426018 w 1699104"/>
              <a:gd name="connsiteY24" fmla="*/ 100 h 1369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99104" h="1369652">
                <a:moveTo>
                  <a:pt x="1426018" y="100"/>
                </a:moveTo>
                <a:cubicBezTo>
                  <a:pt x="1538052" y="-1238"/>
                  <a:pt x="1521372" y="676489"/>
                  <a:pt x="905616" y="806363"/>
                </a:cubicBezTo>
                <a:cubicBezTo>
                  <a:pt x="615918" y="859803"/>
                  <a:pt x="247425" y="663322"/>
                  <a:pt x="283242" y="523532"/>
                </a:cubicBezTo>
                <a:cubicBezTo>
                  <a:pt x="295726" y="486047"/>
                  <a:pt x="248406" y="473678"/>
                  <a:pt x="222649" y="437351"/>
                </a:cubicBezTo>
                <a:lnTo>
                  <a:pt x="229092" y="431928"/>
                </a:lnTo>
                <a:lnTo>
                  <a:pt x="214241" y="431928"/>
                </a:lnTo>
                <a:lnTo>
                  <a:pt x="219121" y="466941"/>
                </a:lnTo>
                <a:cubicBezTo>
                  <a:pt x="244983" y="601662"/>
                  <a:pt x="334031" y="752109"/>
                  <a:pt x="726011" y="922236"/>
                </a:cubicBezTo>
                <a:cubicBezTo>
                  <a:pt x="1154486" y="1061180"/>
                  <a:pt x="1595961" y="678971"/>
                  <a:pt x="1670649" y="741110"/>
                </a:cubicBezTo>
                <a:cubicBezTo>
                  <a:pt x="1796893" y="821695"/>
                  <a:pt x="1518097" y="1557237"/>
                  <a:pt x="531731" y="1324252"/>
                </a:cubicBezTo>
                <a:cubicBezTo>
                  <a:pt x="208334" y="1231723"/>
                  <a:pt x="-112945" y="851176"/>
                  <a:pt x="91918" y="541992"/>
                </a:cubicBezTo>
                <a:cubicBezTo>
                  <a:pt x="120456" y="512888"/>
                  <a:pt x="123138" y="500113"/>
                  <a:pt x="120379" y="467947"/>
                </a:cubicBezTo>
                <a:lnTo>
                  <a:pt x="116938" y="431928"/>
                </a:lnTo>
                <a:lnTo>
                  <a:pt x="33060" y="431928"/>
                </a:lnTo>
                <a:cubicBezTo>
                  <a:pt x="14802" y="431928"/>
                  <a:pt x="0" y="417126"/>
                  <a:pt x="0" y="398866"/>
                </a:cubicBezTo>
                <a:lnTo>
                  <a:pt x="0" y="295655"/>
                </a:lnTo>
                <a:cubicBezTo>
                  <a:pt x="0" y="277396"/>
                  <a:pt x="14802" y="262594"/>
                  <a:pt x="33060" y="262594"/>
                </a:cubicBezTo>
                <a:lnTo>
                  <a:pt x="303652" y="262594"/>
                </a:lnTo>
                <a:cubicBezTo>
                  <a:pt x="321912" y="262594"/>
                  <a:pt x="336714" y="277396"/>
                  <a:pt x="336714" y="295655"/>
                </a:cubicBezTo>
                <a:lnTo>
                  <a:pt x="336714" y="398866"/>
                </a:lnTo>
                <a:cubicBezTo>
                  <a:pt x="336714" y="407996"/>
                  <a:pt x="333014" y="416262"/>
                  <a:pt x="327031" y="422244"/>
                </a:cubicBezTo>
                <a:lnTo>
                  <a:pt x="318665" y="425709"/>
                </a:lnTo>
                <a:lnTo>
                  <a:pt x="320999" y="428452"/>
                </a:lnTo>
                <a:cubicBezTo>
                  <a:pt x="391696" y="499969"/>
                  <a:pt x="533781" y="563301"/>
                  <a:pt x="854625" y="512079"/>
                </a:cubicBezTo>
                <a:cubicBezTo>
                  <a:pt x="1189479" y="428452"/>
                  <a:pt x="1354858" y="-7609"/>
                  <a:pt x="1426018" y="10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dirty="0">
              <a:cs typeface="B Nazanin" panose="00000700000000000000" pitchFamily="2" charset="-78"/>
            </a:endParaRPr>
          </a:p>
        </p:txBody>
      </p:sp>
      <p:grpSp>
        <p:nvGrpSpPr>
          <p:cNvPr id="26" name="그룹 32">
            <a:extLst>
              <a:ext uri="{FF2B5EF4-FFF2-40B4-BE49-F238E27FC236}">
                <a16:creationId xmlns:a16="http://schemas.microsoft.com/office/drawing/2014/main" id="{EDEB5CFB-EB8A-45EB-BA5A-1807770B68F3}"/>
              </a:ext>
            </a:extLst>
          </p:cNvPr>
          <p:cNvGrpSpPr/>
          <p:nvPr/>
        </p:nvGrpSpPr>
        <p:grpSpPr>
          <a:xfrm rot="19042325">
            <a:off x="8885908" y="2352339"/>
            <a:ext cx="603861" cy="630462"/>
            <a:chOff x="-2765399" y="4983810"/>
            <a:chExt cx="2559184" cy="2671920"/>
          </a:xfrm>
          <a:solidFill>
            <a:schemeClr val="accent5"/>
          </a:solidFill>
        </p:grpSpPr>
        <p:sp>
          <p:nvSpPr>
            <p:cNvPr id="27" name="Freeform 18">
              <a:extLst>
                <a:ext uri="{FF2B5EF4-FFF2-40B4-BE49-F238E27FC236}">
                  <a16:creationId xmlns:a16="http://schemas.microsoft.com/office/drawing/2014/main" id="{0F68C0B5-1410-4936-9762-5277AE268827}"/>
                </a:ext>
              </a:extLst>
            </p:cNvPr>
            <p:cNvSpPr/>
            <p:nvPr/>
          </p:nvSpPr>
          <p:spPr>
            <a:xfrm rot="2641289">
              <a:off x="-1645446" y="4983810"/>
              <a:ext cx="1439231" cy="1391912"/>
            </a:xfrm>
            <a:custGeom>
              <a:avLst/>
              <a:gdLst/>
              <a:ahLst/>
              <a:cxnLst/>
              <a:rect l="l" t="t" r="r" b="b"/>
              <a:pathLst>
                <a:path w="4563041" h="4413028">
                  <a:moveTo>
                    <a:pt x="1658854" y="700255"/>
                  </a:moveTo>
                  <a:cubicBezTo>
                    <a:pt x="1197696" y="1371211"/>
                    <a:pt x="1496559" y="2059981"/>
                    <a:pt x="1623229" y="2469679"/>
                  </a:cubicBezTo>
                  <a:cubicBezTo>
                    <a:pt x="1245198" y="2398427"/>
                    <a:pt x="843415" y="2327174"/>
                    <a:pt x="465384" y="1964977"/>
                  </a:cubicBezTo>
                  <a:cubicBezTo>
                    <a:pt x="774143" y="2501345"/>
                    <a:pt x="1255093" y="2515201"/>
                    <a:pt x="1587603" y="2594369"/>
                  </a:cubicBezTo>
                  <a:cubicBezTo>
                    <a:pt x="1409473" y="3039693"/>
                    <a:pt x="1563852" y="3455330"/>
                    <a:pt x="1730106" y="3859091"/>
                  </a:cubicBezTo>
                  <a:cubicBezTo>
                    <a:pt x="1595519" y="3465226"/>
                    <a:pt x="1544059" y="2970421"/>
                    <a:pt x="1736043" y="2600307"/>
                  </a:cubicBezTo>
                  <a:cubicBezTo>
                    <a:pt x="2044802" y="3130738"/>
                    <a:pt x="2810761" y="3298972"/>
                    <a:pt x="3339213" y="3354390"/>
                  </a:cubicBezTo>
                  <a:cubicBezTo>
                    <a:pt x="2751385" y="3245533"/>
                    <a:pt x="2092304" y="2952608"/>
                    <a:pt x="1825109" y="2511242"/>
                  </a:cubicBezTo>
                  <a:lnTo>
                    <a:pt x="3612345" y="1383086"/>
                  </a:lnTo>
                  <a:lnTo>
                    <a:pt x="1736044" y="2434053"/>
                  </a:lnTo>
                  <a:cubicBezTo>
                    <a:pt x="1411452" y="1798723"/>
                    <a:pt x="1419368" y="1199019"/>
                    <a:pt x="1658854" y="700255"/>
                  </a:cubicBezTo>
                  <a:close/>
                  <a:moveTo>
                    <a:pt x="2233909" y="0"/>
                  </a:moveTo>
                  <a:cubicBezTo>
                    <a:pt x="2467233" y="1806805"/>
                    <a:pt x="2077102" y="1155417"/>
                    <a:pt x="1882914" y="1893443"/>
                  </a:cubicBezTo>
                  <a:cubicBezTo>
                    <a:pt x="2512642" y="1924327"/>
                    <a:pt x="2322974" y="945807"/>
                    <a:pt x="2887388" y="733246"/>
                  </a:cubicBezTo>
                  <a:cubicBezTo>
                    <a:pt x="2830028" y="877206"/>
                    <a:pt x="2808293" y="1015229"/>
                    <a:pt x="2816247" y="1135439"/>
                  </a:cubicBezTo>
                  <a:cubicBezTo>
                    <a:pt x="3129337" y="625471"/>
                    <a:pt x="3460241" y="928965"/>
                    <a:pt x="4563041" y="810883"/>
                  </a:cubicBezTo>
                  <a:cubicBezTo>
                    <a:pt x="3889322" y="1343144"/>
                    <a:pt x="4278444" y="2112912"/>
                    <a:pt x="3343467" y="2140472"/>
                  </a:cubicBezTo>
                  <a:cubicBezTo>
                    <a:pt x="3501618" y="2209483"/>
                    <a:pt x="3618205" y="2266620"/>
                    <a:pt x="3829795" y="2311880"/>
                  </a:cubicBezTo>
                  <a:cubicBezTo>
                    <a:pt x="3569732" y="2557453"/>
                    <a:pt x="3262169" y="2512080"/>
                    <a:pt x="2622097" y="2389517"/>
                  </a:cubicBezTo>
                  <a:cubicBezTo>
                    <a:pt x="2509767" y="2369650"/>
                    <a:pt x="2397436" y="2415097"/>
                    <a:pt x="2302920" y="2579299"/>
                  </a:cubicBezTo>
                  <a:cubicBezTo>
                    <a:pt x="2487884" y="2842647"/>
                    <a:pt x="3266614" y="2209409"/>
                    <a:pt x="4140346" y="3262466"/>
                  </a:cubicBezTo>
                  <a:cubicBezTo>
                    <a:pt x="3752157" y="3403364"/>
                    <a:pt x="3785543" y="4007399"/>
                    <a:pt x="2975780" y="3631721"/>
                  </a:cubicBezTo>
                  <a:cubicBezTo>
                    <a:pt x="2895976" y="3835245"/>
                    <a:pt x="3071493" y="3943766"/>
                    <a:pt x="3217320" y="4028536"/>
                  </a:cubicBezTo>
                  <a:cubicBezTo>
                    <a:pt x="2958527" y="3996906"/>
                    <a:pt x="2693797" y="4250284"/>
                    <a:pt x="2440942" y="3933646"/>
                  </a:cubicBezTo>
                  <a:cubicBezTo>
                    <a:pt x="2297169" y="3720861"/>
                    <a:pt x="2384964" y="3258694"/>
                    <a:pt x="2009622" y="3295291"/>
                  </a:cubicBezTo>
                  <a:cubicBezTo>
                    <a:pt x="1754582" y="3405624"/>
                    <a:pt x="1937083" y="3548389"/>
                    <a:pt x="2121990" y="3770304"/>
                  </a:cubicBezTo>
                  <a:cubicBezTo>
                    <a:pt x="2200019" y="3867528"/>
                    <a:pt x="2192774" y="4111028"/>
                    <a:pt x="2299671" y="4413028"/>
                  </a:cubicBezTo>
                  <a:lnTo>
                    <a:pt x="1837093" y="4270076"/>
                  </a:lnTo>
                  <a:cubicBezTo>
                    <a:pt x="1555484" y="4205994"/>
                    <a:pt x="982929" y="3963783"/>
                    <a:pt x="974452" y="3490002"/>
                  </a:cubicBezTo>
                  <a:cubicBezTo>
                    <a:pt x="982406" y="3259218"/>
                    <a:pt x="1376307" y="3123434"/>
                    <a:pt x="1336761" y="2803585"/>
                  </a:cubicBezTo>
                  <a:cubicBezTo>
                    <a:pt x="985954" y="3102746"/>
                    <a:pt x="688585" y="3247528"/>
                    <a:pt x="284339" y="3416061"/>
                  </a:cubicBezTo>
                  <a:lnTo>
                    <a:pt x="90189" y="3296411"/>
                  </a:lnTo>
                  <a:cubicBezTo>
                    <a:pt x="514191" y="3104128"/>
                    <a:pt x="837251" y="3048411"/>
                    <a:pt x="1219689" y="2642372"/>
                  </a:cubicBezTo>
                  <a:cubicBezTo>
                    <a:pt x="937892" y="2487993"/>
                    <a:pt x="632345" y="2719562"/>
                    <a:pt x="457427" y="2677998"/>
                  </a:cubicBezTo>
                  <a:cubicBezTo>
                    <a:pt x="266151" y="2640019"/>
                    <a:pt x="-55751" y="2435786"/>
                    <a:pt x="8293" y="1768416"/>
                  </a:cubicBezTo>
                  <a:cubicBezTo>
                    <a:pt x="86864" y="1822004"/>
                    <a:pt x="171373" y="1810278"/>
                    <a:pt x="244007" y="1929180"/>
                  </a:cubicBezTo>
                  <a:cubicBezTo>
                    <a:pt x="144075" y="1584945"/>
                    <a:pt x="192584" y="1353526"/>
                    <a:pt x="336097" y="1009291"/>
                  </a:cubicBezTo>
                  <a:cubicBezTo>
                    <a:pt x="954398" y="1360733"/>
                    <a:pt x="866117" y="1991245"/>
                    <a:pt x="1086595" y="1885488"/>
                  </a:cubicBezTo>
                  <a:cubicBezTo>
                    <a:pt x="1316035" y="1763150"/>
                    <a:pt x="1171404" y="1474556"/>
                    <a:pt x="1008958" y="1328468"/>
                  </a:cubicBezTo>
                  <a:cubicBezTo>
                    <a:pt x="800580" y="1156986"/>
                    <a:pt x="687203" y="860812"/>
                    <a:pt x="1060716" y="439948"/>
                  </a:cubicBezTo>
                  <a:cubicBezTo>
                    <a:pt x="1126292" y="558925"/>
                    <a:pt x="1114678" y="844158"/>
                    <a:pt x="1257443" y="796880"/>
                  </a:cubicBezTo>
                  <a:cubicBezTo>
                    <a:pt x="1422615" y="505524"/>
                    <a:pt x="1338404" y="166665"/>
                    <a:pt x="22339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dirty="0">
                <a:solidFill>
                  <a:schemeClr val="accent1"/>
                </a:solidFill>
                <a:cs typeface="B Nazanin" panose="00000700000000000000" pitchFamily="2" charset="-78"/>
              </a:endParaRPr>
            </a:p>
          </p:txBody>
        </p:sp>
        <p:sp>
          <p:nvSpPr>
            <p:cNvPr id="28" name="타원 34">
              <a:extLst>
                <a:ext uri="{FF2B5EF4-FFF2-40B4-BE49-F238E27FC236}">
                  <a16:creationId xmlns:a16="http://schemas.microsoft.com/office/drawing/2014/main" id="{BCAF560B-9518-4D02-9989-85269416954C}"/>
                </a:ext>
              </a:extLst>
            </p:cNvPr>
            <p:cNvSpPr/>
            <p:nvPr/>
          </p:nvSpPr>
          <p:spPr>
            <a:xfrm>
              <a:off x="-2765399" y="5763559"/>
              <a:ext cx="620128" cy="6201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29" name="타원 35">
              <a:extLst>
                <a:ext uri="{FF2B5EF4-FFF2-40B4-BE49-F238E27FC236}">
                  <a16:creationId xmlns:a16="http://schemas.microsoft.com/office/drawing/2014/main" id="{8920B360-8E9F-459D-85C1-5AC61952EA09}"/>
                </a:ext>
              </a:extLst>
            </p:cNvPr>
            <p:cNvSpPr/>
            <p:nvPr/>
          </p:nvSpPr>
          <p:spPr>
            <a:xfrm>
              <a:off x="-2087475" y="5763559"/>
              <a:ext cx="620128" cy="6201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30" name="타원 36">
              <a:extLst>
                <a:ext uri="{FF2B5EF4-FFF2-40B4-BE49-F238E27FC236}">
                  <a16:creationId xmlns:a16="http://schemas.microsoft.com/office/drawing/2014/main" id="{F53D2BF2-F70C-4BC6-86FE-8730910E4084}"/>
                </a:ext>
              </a:extLst>
            </p:cNvPr>
            <p:cNvSpPr/>
            <p:nvPr/>
          </p:nvSpPr>
          <p:spPr>
            <a:xfrm>
              <a:off x="-2426437" y="6399581"/>
              <a:ext cx="620128" cy="6201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dirty="0">
                <a:cs typeface="B Nazanin" panose="00000700000000000000" pitchFamily="2" charset="-78"/>
              </a:endParaRPr>
            </a:p>
          </p:txBody>
        </p:sp>
        <p:sp>
          <p:nvSpPr>
            <p:cNvPr id="31" name="타원 37">
              <a:extLst>
                <a:ext uri="{FF2B5EF4-FFF2-40B4-BE49-F238E27FC236}">
                  <a16:creationId xmlns:a16="http://schemas.microsoft.com/office/drawing/2014/main" id="{4D5ED9AF-F85C-4A5D-AE9D-78A9731857CF}"/>
                </a:ext>
              </a:extLst>
            </p:cNvPr>
            <p:cNvSpPr/>
            <p:nvPr/>
          </p:nvSpPr>
          <p:spPr>
            <a:xfrm>
              <a:off x="-1748513" y="6399581"/>
              <a:ext cx="620128" cy="6201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32" name="타원 38">
              <a:extLst>
                <a:ext uri="{FF2B5EF4-FFF2-40B4-BE49-F238E27FC236}">
                  <a16:creationId xmlns:a16="http://schemas.microsoft.com/office/drawing/2014/main" id="{1B73F486-06F1-4AF5-A644-B7EA11A2BC46}"/>
                </a:ext>
              </a:extLst>
            </p:cNvPr>
            <p:cNvSpPr/>
            <p:nvPr/>
          </p:nvSpPr>
          <p:spPr>
            <a:xfrm>
              <a:off x="-2091459" y="7035602"/>
              <a:ext cx="620128" cy="6201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33" name="사각형: 둥근 모서리 39">
              <a:extLst>
                <a:ext uri="{FF2B5EF4-FFF2-40B4-BE49-F238E27FC236}">
                  <a16:creationId xmlns:a16="http://schemas.microsoft.com/office/drawing/2014/main" id="{51729613-CA3F-486C-AA68-5F4BCF125F36}"/>
                </a:ext>
              </a:extLst>
            </p:cNvPr>
            <p:cNvSpPr/>
            <p:nvPr/>
          </p:nvSpPr>
          <p:spPr>
            <a:xfrm rot="20679848">
              <a:off x="-2235846" y="5444190"/>
              <a:ext cx="828000" cy="135552"/>
            </a:xfrm>
            <a:prstGeom prst="roundRect">
              <a:avLst>
                <a:gd name="adj" fmla="val 491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sp>
          <p:nvSpPr>
            <p:cNvPr id="34" name="사각형: 둥근 모서리 40">
              <a:extLst>
                <a:ext uri="{FF2B5EF4-FFF2-40B4-BE49-F238E27FC236}">
                  <a16:creationId xmlns:a16="http://schemas.microsoft.com/office/drawing/2014/main" id="{D1A9B95A-702E-4C2D-A8B8-C82BF7FADE6F}"/>
                </a:ext>
              </a:extLst>
            </p:cNvPr>
            <p:cNvSpPr/>
            <p:nvPr/>
          </p:nvSpPr>
          <p:spPr>
            <a:xfrm>
              <a:off x="-1843268" y="5499851"/>
              <a:ext cx="156344" cy="316035"/>
            </a:xfrm>
            <a:prstGeom prst="roundRect">
              <a:avLst>
                <a:gd name="adj" fmla="val 200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700000000000000" pitchFamily="2" charset="-78"/>
              </a:endParaRPr>
            </a:p>
          </p:txBody>
        </p:sp>
      </p:grpSp>
      <p:sp>
        <p:nvSpPr>
          <p:cNvPr id="35" name="Freeform: Shape 34">
            <a:extLst>
              <a:ext uri="{FF2B5EF4-FFF2-40B4-BE49-F238E27FC236}">
                <a16:creationId xmlns:a16="http://schemas.microsoft.com/office/drawing/2014/main" id="{7E62ED22-82FD-4627-A78A-CE0CD708CB17}"/>
              </a:ext>
            </a:extLst>
          </p:cNvPr>
          <p:cNvSpPr/>
          <p:nvPr/>
        </p:nvSpPr>
        <p:spPr>
          <a:xfrm rot="2383977">
            <a:off x="9447893" y="3524883"/>
            <a:ext cx="289381" cy="649134"/>
          </a:xfrm>
          <a:custGeom>
            <a:avLst/>
            <a:gdLst>
              <a:gd name="connsiteX0" fmla="*/ 89800 w 289381"/>
              <a:gd name="connsiteY0" fmla="*/ 457866 h 649134"/>
              <a:gd name="connsiteX1" fmla="*/ 79521 w 289381"/>
              <a:gd name="connsiteY1" fmla="*/ 468145 h 649134"/>
              <a:gd name="connsiteX2" fmla="*/ 89800 w 289381"/>
              <a:gd name="connsiteY2" fmla="*/ 478423 h 649134"/>
              <a:gd name="connsiteX3" fmla="*/ 110357 w 289381"/>
              <a:gd name="connsiteY3" fmla="*/ 478423 h 649134"/>
              <a:gd name="connsiteX4" fmla="*/ 120635 w 289381"/>
              <a:gd name="connsiteY4" fmla="*/ 468145 h 649134"/>
              <a:gd name="connsiteX5" fmla="*/ 110357 w 289381"/>
              <a:gd name="connsiteY5" fmla="*/ 457866 h 649134"/>
              <a:gd name="connsiteX6" fmla="*/ 232536 w 289381"/>
              <a:gd name="connsiteY6" fmla="*/ 79845 h 649134"/>
              <a:gd name="connsiteX7" fmla="*/ 262557 w 289381"/>
              <a:gd name="connsiteY7" fmla="*/ 66364 h 649134"/>
              <a:gd name="connsiteX8" fmla="*/ 287520 w 289381"/>
              <a:gd name="connsiteY8" fmla="*/ 104445 h 649134"/>
              <a:gd name="connsiteX9" fmla="*/ 163185 w 289381"/>
              <a:gd name="connsiteY9" fmla="*/ 163736 h 649134"/>
              <a:gd name="connsiteX10" fmla="*/ 232536 w 289381"/>
              <a:gd name="connsiteY10" fmla="*/ 79845 h 649134"/>
              <a:gd name="connsiteX11" fmla="*/ 117607 w 289381"/>
              <a:gd name="connsiteY11" fmla="*/ 12806 h 649134"/>
              <a:gd name="connsiteX12" fmla="*/ 169158 w 289381"/>
              <a:gd name="connsiteY12" fmla="*/ 14163 h 649134"/>
              <a:gd name="connsiteX13" fmla="*/ 149507 w 289381"/>
              <a:gd name="connsiteY13" fmla="*/ 162522 h 649134"/>
              <a:gd name="connsiteX14" fmla="*/ 146090 w 289381"/>
              <a:gd name="connsiteY14" fmla="*/ 166045 h 649134"/>
              <a:gd name="connsiteX15" fmla="*/ 177645 w 289381"/>
              <a:gd name="connsiteY15" fmla="*/ 174807 h 649134"/>
              <a:gd name="connsiteX16" fmla="*/ 211502 w 289381"/>
              <a:gd name="connsiteY16" fmla="*/ 205211 h 649134"/>
              <a:gd name="connsiteX17" fmla="*/ 228714 w 289381"/>
              <a:gd name="connsiteY17" fmla="*/ 275598 h 649134"/>
              <a:gd name="connsiteX18" fmla="*/ 228865 w 289381"/>
              <a:gd name="connsiteY18" fmla="*/ 303589 h 649134"/>
              <a:gd name="connsiteX19" fmla="*/ 223574 w 289381"/>
              <a:gd name="connsiteY19" fmla="*/ 301398 h 649134"/>
              <a:gd name="connsiteX20" fmla="*/ 175608 w 289381"/>
              <a:gd name="connsiteY20" fmla="*/ 301397 h 649134"/>
              <a:gd name="connsiteX21" fmla="*/ 165329 w 289381"/>
              <a:gd name="connsiteY21" fmla="*/ 311676 h 649134"/>
              <a:gd name="connsiteX22" fmla="*/ 175608 w 289381"/>
              <a:gd name="connsiteY22" fmla="*/ 321954 h 649134"/>
              <a:gd name="connsiteX23" fmla="*/ 223574 w 289381"/>
              <a:gd name="connsiteY23" fmla="*/ 321955 h 649134"/>
              <a:gd name="connsiteX24" fmla="*/ 228164 w 289381"/>
              <a:gd name="connsiteY24" fmla="*/ 320053 h 649134"/>
              <a:gd name="connsiteX25" fmla="*/ 226990 w 289381"/>
              <a:gd name="connsiteY25" fmla="*/ 339685 h 649134"/>
              <a:gd name="connsiteX26" fmla="*/ 196465 w 289381"/>
              <a:gd name="connsiteY26" fmla="*/ 339685 h 649134"/>
              <a:gd name="connsiteX27" fmla="*/ 186186 w 289381"/>
              <a:gd name="connsiteY27" fmla="*/ 349963 h 649134"/>
              <a:gd name="connsiteX28" fmla="*/ 196465 w 289381"/>
              <a:gd name="connsiteY28" fmla="*/ 360242 h 649134"/>
              <a:gd name="connsiteX29" fmla="*/ 224763 w 289381"/>
              <a:gd name="connsiteY29" fmla="*/ 360242 h 649134"/>
              <a:gd name="connsiteX30" fmla="*/ 220716 w 289381"/>
              <a:gd name="connsiteY30" fmla="*/ 394501 h 649134"/>
              <a:gd name="connsiteX31" fmla="*/ 203446 w 289381"/>
              <a:gd name="connsiteY31" fmla="*/ 485706 h 649134"/>
              <a:gd name="connsiteX32" fmla="*/ 197283 w 289381"/>
              <a:gd name="connsiteY32" fmla="*/ 510317 h 649134"/>
              <a:gd name="connsiteX33" fmla="*/ 196580 w 289381"/>
              <a:gd name="connsiteY33" fmla="*/ 509274 h 649134"/>
              <a:gd name="connsiteX34" fmla="*/ 189312 w 289381"/>
              <a:gd name="connsiteY34" fmla="*/ 506263 h 649134"/>
              <a:gd name="connsiteX35" fmla="*/ 168755 w 289381"/>
              <a:gd name="connsiteY35" fmla="*/ 506263 h 649134"/>
              <a:gd name="connsiteX36" fmla="*/ 158477 w 289381"/>
              <a:gd name="connsiteY36" fmla="*/ 516542 h 649134"/>
              <a:gd name="connsiteX37" fmla="*/ 168755 w 289381"/>
              <a:gd name="connsiteY37" fmla="*/ 526820 h 649134"/>
              <a:gd name="connsiteX38" fmla="*/ 189312 w 289381"/>
              <a:gd name="connsiteY38" fmla="*/ 526820 h 649134"/>
              <a:gd name="connsiteX39" fmla="*/ 193595 w 289381"/>
              <a:gd name="connsiteY39" fmla="*/ 525046 h 649134"/>
              <a:gd name="connsiteX40" fmla="*/ 192721 w 289381"/>
              <a:gd name="connsiteY40" fmla="*/ 528537 h 649134"/>
              <a:gd name="connsiteX41" fmla="*/ 139144 w 289381"/>
              <a:gd name="connsiteY41" fmla="*/ 649134 h 649134"/>
              <a:gd name="connsiteX42" fmla="*/ 62875 w 289381"/>
              <a:gd name="connsiteY42" fmla="*/ 201300 h 649134"/>
              <a:gd name="connsiteX43" fmla="*/ 140122 w 289381"/>
              <a:gd name="connsiteY43" fmla="*/ 164388 h 649134"/>
              <a:gd name="connsiteX44" fmla="*/ 140204 w 289381"/>
              <a:gd name="connsiteY44" fmla="*/ 164410 h 649134"/>
              <a:gd name="connsiteX45" fmla="*/ 138333 w 289381"/>
              <a:gd name="connsiteY45" fmla="*/ 162603 h 649134"/>
              <a:gd name="connsiteX46" fmla="*/ 117607 w 289381"/>
              <a:gd name="connsiteY46" fmla="*/ 12806 h 649134"/>
              <a:gd name="connsiteX47" fmla="*/ 4050 w 289381"/>
              <a:gd name="connsiteY47" fmla="*/ 77895 h 649134"/>
              <a:gd name="connsiteX48" fmla="*/ 26824 w 289381"/>
              <a:gd name="connsiteY48" fmla="*/ 64901 h 649134"/>
              <a:gd name="connsiteX49" fmla="*/ 126196 w 289381"/>
              <a:gd name="connsiteY49" fmla="*/ 162274 h 649134"/>
              <a:gd name="connsiteX50" fmla="*/ 1861 w 289381"/>
              <a:gd name="connsiteY50" fmla="*/ 102983 h 649134"/>
              <a:gd name="connsiteX51" fmla="*/ 4050 w 289381"/>
              <a:gd name="connsiteY51" fmla="*/ 77895 h 649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89381" h="649134">
                <a:moveTo>
                  <a:pt x="89800" y="457866"/>
                </a:moveTo>
                <a:cubicBezTo>
                  <a:pt x="84123" y="457866"/>
                  <a:pt x="79521" y="462468"/>
                  <a:pt x="79521" y="468145"/>
                </a:cubicBezTo>
                <a:cubicBezTo>
                  <a:pt x="79521" y="473821"/>
                  <a:pt x="84123" y="478423"/>
                  <a:pt x="89800" y="478423"/>
                </a:cubicBezTo>
                <a:lnTo>
                  <a:pt x="110357" y="478423"/>
                </a:lnTo>
                <a:cubicBezTo>
                  <a:pt x="116033" y="478423"/>
                  <a:pt x="120635" y="473821"/>
                  <a:pt x="120635" y="468145"/>
                </a:cubicBezTo>
                <a:cubicBezTo>
                  <a:pt x="120635" y="462468"/>
                  <a:pt x="116033" y="457866"/>
                  <a:pt x="110357" y="457866"/>
                </a:cubicBezTo>
                <a:close/>
                <a:moveTo>
                  <a:pt x="232536" y="79845"/>
                </a:moveTo>
                <a:cubicBezTo>
                  <a:pt x="243858" y="71500"/>
                  <a:pt x="254495" y="66125"/>
                  <a:pt x="262557" y="66364"/>
                </a:cubicBezTo>
                <a:cubicBezTo>
                  <a:pt x="283672" y="70181"/>
                  <a:pt x="293850" y="84502"/>
                  <a:pt x="287520" y="104445"/>
                </a:cubicBezTo>
                <a:cubicBezTo>
                  <a:pt x="277295" y="132435"/>
                  <a:pt x="169772" y="172530"/>
                  <a:pt x="163185" y="163736"/>
                </a:cubicBezTo>
                <a:cubicBezTo>
                  <a:pt x="158443" y="156638"/>
                  <a:pt x="198571" y="104879"/>
                  <a:pt x="232536" y="79845"/>
                </a:cubicBezTo>
                <a:close/>
                <a:moveTo>
                  <a:pt x="117607" y="12806"/>
                </a:moveTo>
                <a:cubicBezTo>
                  <a:pt x="134790" y="-4377"/>
                  <a:pt x="154687" y="-4604"/>
                  <a:pt x="169158" y="14163"/>
                </a:cubicBezTo>
                <a:cubicBezTo>
                  <a:pt x="186172" y="38299"/>
                  <a:pt x="163717" y="137737"/>
                  <a:pt x="149507" y="162522"/>
                </a:cubicBezTo>
                <a:lnTo>
                  <a:pt x="146090" y="166045"/>
                </a:lnTo>
                <a:lnTo>
                  <a:pt x="177645" y="174807"/>
                </a:lnTo>
                <a:cubicBezTo>
                  <a:pt x="189664" y="181581"/>
                  <a:pt x="201072" y="191685"/>
                  <a:pt x="211502" y="205211"/>
                </a:cubicBezTo>
                <a:cubicBezTo>
                  <a:pt x="222013" y="220122"/>
                  <a:pt x="227299" y="245003"/>
                  <a:pt x="228714" y="275598"/>
                </a:cubicBezTo>
                <a:lnTo>
                  <a:pt x="228865" y="303589"/>
                </a:lnTo>
                <a:lnTo>
                  <a:pt x="223574" y="301398"/>
                </a:lnTo>
                <a:lnTo>
                  <a:pt x="175608" y="301397"/>
                </a:lnTo>
                <a:cubicBezTo>
                  <a:pt x="169931" y="301397"/>
                  <a:pt x="165329" y="305999"/>
                  <a:pt x="165329" y="311676"/>
                </a:cubicBezTo>
                <a:cubicBezTo>
                  <a:pt x="165329" y="317353"/>
                  <a:pt x="169931" y="321955"/>
                  <a:pt x="175608" y="321954"/>
                </a:cubicBezTo>
                <a:lnTo>
                  <a:pt x="223574" y="321955"/>
                </a:lnTo>
                <a:lnTo>
                  <a:pt x="228164" y="320053"/>
                </a:lnTo>
                <a:lnTo>
                  <a:pt x="226990" y="339685"/>
                </a:lnTo>
                <a:lnTo>
                  <a:pt x="196465" y="339685"/>
                </a:lnTo>
                <a:cubicBezTo>
                  <a:pt x="190788" y="339685"/>
                  <a:pt x="186186" y="344287"/>
                  <a:pt x="186186" y="349963"/>
                </a:cubicBezTo>
                <a:cubicBezTo>
                  <a:pt x="186186" y="355640"/>
                  <a:pt x="190788" y="360242"/>
                  <a:pt x="196465" y="360242"/>
                </a:cubicBezTo>
                <a:lnTo>
                  <a:pt x="224763" y="360242"/>
                </a:lnTo>
                <a:lnTo>
                  <a:pt x="220716" y="394501"/>
                </a:lnTo>
                <a:cubicBezTo>
                  <a:pt x="216238" y="425036"/>
                  <a:pt x="210248" y="456170"/>
                  <a:pt x="203446" y="485706"/>
                </a:cubicBezTo>
                <a:lnTo>
                  <a:pt x="197283" y="510317"/>
                </a:lnTo>
                <a:lnTo>
                  <a:pt x="196580" y="509274"/>
                </a:lnTo>
                <a:cubicBezTo>
                  <a:pt x="194720" y="507414"/>
                  <a:pt x="192150" y="506263"/>
                  <a:pt x="189312" y="506263"/>
                </a:cubicBezTo>
                <a:lnTo>
                  <a:pt x="168755" y="506263"/>
                </a:lnTo>
                <a:cubicBezTo>
                  <a:pt x="163078" y="506263"/>
                  <a:pt x="158477" y="510865"/>
                  <a:pt x="158477" y="516542"/>
                </a:cubicBezTo>
                <a:cubicBezTo>
                  <a:pt x="158477" y="522218"/>
                  <a:pt x="163078" y="526820"/>
                  <a:pt x="168755" y="526820"/>
                </a:cubicBezTo>
                <a:lnTo>
                  <a:pt x="189312" y="526820"/>
                </a:lnTo>
                <a:lnTo>
                  <a:pt x="193595" y="525046"/>
                </a:lnTo>
                <a:lnTo>
                  <a:pt x="192721" y="528537"/>
                </a:lnTo>
                <a:cubicBezTo>
                  <a:pt x="174121" y="597012"/>
                  <a:pt x="152624" y="648644"/>
                  <a:pt x="139144" y="649134"/>
                </a:cubicBezTo>
                <a:cubicBezTo>
                  <a:pt x="101987" y="648482"/>
                  <a:pt x="295" y="286043"/>
                  <a:pt x="62875" y="201300"/>
                </a:cubicBezTo>
                <a:cubicBezTo>
                  <a:pt x="87646" y="176529"/>
                  <a:pt x="114373" y="163980"/>
                  <a:pt x="140122" y="164388"/>
                </a:cubicBezTo>
                <a:lnTo>
                  <a:pt x="140204" y="164410"/>
                </a:lnTo>
                <a:lnTo>
                  <a:pt x="138333" y="162603"/>
                </a:lnTo>
                <a:cubicBezTo>
                  <a:pt x="123245" y="137988"/>
                  <a:pt x="98614" y="38525"/>
                  <a:pt x="117607" y="12806"/>
                </a:cubicBezTo>
                <a:close/>
                <a:moveTo>
                  <a:pt x="4050" y="77895"/>
                </a:moveTo>
                <a:cubicBezTo>
                  <a:pt x="8443" y="71345"/>
                  <a:pt x="16266" y="66810"/>
                  <a:pt x="26824" y="64901"/>
                </a:cubicBezTo>
                <a:cubicBezTo>
                  <a:pt x="59073" y="63949"/>
                  <a:pt x="132519" y="152810"/>
                  <a:pt x="126196" y="162274"/>
                </a:cubicBezTo>
                <a:cubicBezTo>
                  <a:pt x="119609" y="171068"/>
                  <a:pt x="12086" y="130973"/>
                  <a:pt x="1861" y="102983"/>
                </a:cubicBezTo>
                <a:cubicBezTo>
                  <a:pt x="-1304" y="93011"/>
                  <a:pt x="-342" y="84445"/>
                  <a:pt x="4050" y="77895"/>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ko-KR" altLang="en-US">
              <a:cs typeface="B Nazanin" panose="00000700000000000000" pitchFamily="2" charset="-78"/>
            </a:endParaRPr>
          </a:p>
        </p:txBody>
      </p:sp>
      <p:sp>
        <p:nvSpPr>
          <p:cNvPr id="36" name="Freeform: Shape 35">
            <a:extLst>
              <a:ext uri="{FF2B5EF4-FFF2-40B4-BE49-F238E27FC236}">
                <a16:creationId xmlns:a16="http://schemas.microsoft.com/office/drawing/2014/main" id="{B4A3D583-7690-4A14-A954-34B513979916}"/>
              </a:ext>
            </a:extLst>
          </p:cNvPr>
          <p:cNvSpPr/>
          <p:nvPr/>
        </p:nvSpPr>
        <p:spPr>
          <a:xfrm rot="16200000">
            <a:off x="9412851" y="4844294"/>
            <a:ext cx="505083" cy="498392"/>
          </a:xfrm>
          <a:custGeom>
            <a:avLst/>
            <a:gdLst>
              <a:gd name="connsiteX0" fmla="*/ 90287 w 505083"/>
              <a:gd name="connsiteY0" fmla="*/ 405686 h 498392"/>
              <a:gd name="connsiteX1" fmla="*/ 70111 w 505083"/>
              <a:gd name="connsiteY1" fmla="*/ 406171 h 498392"/>
              <a:gd name="connsiteX2" fmla="*/ 50991 w 505083"/>
              <a:gd name="connsiteY2" fmla="*/ 421556 h 498392"/>
              <a:gd name="connsiteX3" fmla="*/ 66376 w 505083"/>
              <a:gd name="connsiteY3" fmla="*/ 440676 h 498392"/>
              <a:gd name="connsiteX4" fmla="*/ 85496 w 505083"/>
              <a:gd name="connsiteY4" fmla="*/ 425291 h 498392"/>
              <a:gd name="connsiteX5" fmla="*/ 90287 w 505083"/>
              <a:gd name="connsiteY5" fmla="*/ 405686 h 498392"/>
              <a:gd name="connsiteX6" fmla="*/ 186671 w 505083"/>
              <a:gd name="connsiteY6" fmla="*/ 387886 h 498392"/>
              <a:gd name="connsiteX7" fmla="*/ 166495 w 505083"/>
              <a:gd name="connsiteY7" fmla="*/ 388370 h 498392"/>
              <a:gd name="connsiteX8" fmla="*/ 147375 w 505083"/>
              <a:gd name="connsiteY8" fmla="*/ 403755 h 498392"/>
              <a:gd name="connsiteX9" fmla="*/ 162761 w 505083"/>
              <a:gd name="connsiteY9" fmla="*/ 422875 h 498392"/>
              <a:gd name="connsiteX10" fmla="*/ 162760 w 505083"/>
              <a:gd name="connsiteY10" fmla="*/ 422875 h 498392"/>
              <a:gd name="connsiteX11" fmla="*/ 181880 w 505083"/>
              <a:gd name="connsiteY11" fmla="*/ 407490 h 498392"/>
              <a:gd name="connsiteX12" fmla="*/ 186671 w 505083"/>
              <a:gd name="connsiteY12" fmla="*/ 387886 h 498392"/>
              <a:gd name="connsiteX13" fmla="*/ 117695 w 505083"/>
              <a:gd name="connsiteY13" fmla="*/ 311581 h 498392"/>
              <a:gd name="connsiteX14" fmla="*/ 97518 w 505083"/>
              <a:gd name="connsiteY14" fmla="*/ 312066 h 498392"/>
              <a:gd name="connsiteX15" fmla="*/ 78398 w 505083"/>
              <a:gd name="connsiteY15" fmla="*/ 327451 h 498392"/>
              <a:gd name="connsiteX16" fmla="*/ 93783 w 505083"/>
              <a:gd name="connsiteY16" fmla="*/ 346571 h 498392"/>
              <a:gd name="connsiteX17" fmla="*/ 93784 w 505083"/>
              <a:gd name="connsiteY17" fmla="*/ 346571 h 498392"/>
              <a:gd name="connsiteX18" fmla="*/ 112904 w 505083"/>
              <a:gd name="connsiteY18" fmla="*/ 331186 h 498392"/>
              <a:gd name="connsiteX19" fmla="*/ 117695 w 505083"/>
              <a:gd name="connsiteY19" fmla="*/ 311581 h 498392"/>
              <a:gd name="connsiteX20" fmla="*/ 283056 w 505083"/>
              <a:gd name="connsiteY20" fmla="*/ 370084 h 498392"/>
              <a:gd name="connsiteX21" fmla="*/ 262880 w 505083"/>
              <a:gd name="connsiteY21" fmla="*/ 370570 h 498392"/>
              <a:gd name="connsiteX22" fmla="*/ 243760 w 505083"/>
              <a:gd name="connsiteY22" fmla="*/ 385954 h 498392"/>
              <a:gd name="connsiteX23" fmla="*/ 259145 w 505083"/>
              <a:gd name="connsiteY23" fmla="*/ 405074 h 498392"/>
              <a:gd name="connsiteX24" fmla="*/ 259145 w 505083"/>
              <a:gd name="connsiteY24" fmla="*/ 405074 h 498392"/>
              <a:gd name="connsiteX25" fmla="*/ 278265 w 505083"/>
              <a:gd name="connsiteY25" fmla="*/ 389689 h 498392"/>
              <a:gd name="connsiteX26" fmla="*/ 283056 w 505083"/>
              <a:gd name="connsiteY26" fmla="*/ 370084 h 498392"/>
              <a:gd name="connsiteX27" fmla="*/ 214079 w 505083"/>
              <a:gd name="connsiteY27" fmla="*/ 293780 h 498392"/>
              <a:gd name="connsiteX28" fmla="*/ 193904 w 505083"/>
              <a:gd name="connsiteY28" fmla="*/ 294265 h 498392"/>
              <a:gd name="connsiteX29" fmla="*/ 174784 w 505083"/>
              <a:gd name="connsiteY29" fmla="*/ 309650 h 498392"/>
              <a:gd name="connsiteX30" fmla="*/ 190168 w 505083"/>
              <a:gd name="connsiteY30" fmla="*/ 328770 h 498392"/>
              <a:gd name="connsiteX31" fmla="*/ 190169 w 505083"/>
              <a:gd name="connsiteY31" fmla="*/ 328770 h 498392"/>
              <a:gd name="connsiteX32" fmla="*/ 209288 w 505083"/>
              <a:gd name="connsiteY32" fmla="*/ 313385 h 498392"/>
              <a:gd name="connsiteX33" fmla="*/ 214079 w 505083"/>
              <a:gd name="connsiteY33" fmla="*/ 293780 h 498392"/>
              <a:gd name="connsiteX34" fmla="*/ 145103 w 505083"/>
              <a:gd name="connsiteY34" fmla="*/ 217476 h 498392"/>
              <a:gd name="connsiteX35" fmla="*/ 124926 w 505083"/>
              <a:gd name="connsiteY35" fmla="*/ 217962 h 498392"/>
              <a:gd name="connsiteX36" fmla="*/ 105806 w 505083"/>
              <a:gd name="connsiteY36" fmla="*/ 233346 h 498392"/>
              <a:gd name="connsiteX37" fmla="*/ 121191 w 505083"/>
              <a:gd name="connsiteY37" fmla="*/ 252467 h 498392"/>
              <a:gd name="connsiteX38" fmla="*/ 121191 w 505083"/>
              <a:gd name="connsiteY38" fmla="*/ 252465 h 498392"/>
              <a:gd name="connsiteX39" fmla="*/ 140311 w 505083"/>
              <a:gd name="connsiteY39" fmla="*/ 237081 h 498392"/>
              <a:gd name="connsiteX40" fmla="*/ 145103 w 505083"/>
              <a:gd name="connsiteY40" fmla="*/ 217476 h 498392"/>
              <a:gd name="connsiteX41" fmla="*/ 379442 w 505083"/>
              <a:gd name="connsiteY41" fmla="*/ 352284 h 498392"/>
              <a:gd name="connsiteX42" fmla="*/ 359266 w 505083"/>
              <a:gd name="connsiteY42" fmla="*/ 352770 h 498392"/>
              <a:gd name="connsiteX43" fmla="*/ 340145 w 505083"/>
              <a:gd name="connsiteY43" fmla="*/ 368154 h 498392"/>
              <a:gd name="connsiteX44" fmla="*/ 355531 w 505083"/>
              <a:gd name="connsiteY44" fmla="*/ 387274 h 498392"/>
              <a:gd name="connsiteX45" fmla="*/ 355531 w 505083"/>
              <a:gd name="connsiteY45" fmla="*/ 387274 h 498392"/>
              <a:gd name="connsiteX46" fmla="*/ 374651 w 505083"/>
              <a:gd name="connsiteY46" fmla="*/ 371889 h 498392"/>
              <a:gd name="connsiteX47" fmla="*/ 379442 w 505083"/>
              <a:gd name="connsiteY47" fmla="*/ 352284 h 498392"/>
              <a:gd name="connsiteX48" fmla="*/ 310464 w 505083"/>
              <a:gd name="connsiteY48" fmla="*/ 275979 h 498392"/>
              <a:gd name="connsiteX49" fmla="*/ 290288 w 505083"/>
              <a:gd name="connsiteY49" fmla="*/ 276465 h 498392"/>
              <a:gd name="connsiteX50" fmla="*/ 271168 w 505083"/>
              <a:gd name="connsiteY50" fmla="*/ 291850 h 498392"/>
              <a:gd name="connsiteX51" fmla="*/ 286553 w 505083"/>
              <a:gd name="connsiteY51" fmla="*/ 310969 h 498392"/>
              <a:gd name="connsiteX52" fmla="*/ 305673 w 505083"/>
              <a:gd name="connsiteY52" fmla="*/ 295584 h 498392"/>
              <a:gd name="connsiteX53" fmla="*/ 310464 w 505083"/>
              <a:gd name="connsiteY53" fmla="*/ 275979 h 498392"/>
              <a:gd name="connsiteX54" fmla="*/ 241488 w 505083"/>
              <a:gd name="connsiteY54" fmla="*/ 199676 h 498392"/>
              <a:gd name="connsiteX55" fmla="*/ 221311 w 505083"/>
              <a:gd name="connsiteY55" fmla="*/ 200160 h 498392"/>
              <a:gd name="connsiteX56" fmla="*/ 202191 w 505083"/>
              <a:gd name="connsiteY56" fmla="*/ 215546 h 498392"/>
              <a:gd name="connsiteX57" fmla="*/ 217576 w 505083"/>
              <a:gd name="connsiteY57" fmla="*/ 234666 h 498392"/>
              <a:gd name="connsiteX58" fmla="*/ 217577 w 505083"/>
              <a:gd name="connsiteY58" fmla="*/ 234665 h 498392"/>
              <a:gd name="connsiteX59" fmla="*/ 236696 w 505083"/>
              <a:gd name="connsiteY59" fmla="*/ 219280 h 498392"/>
              <a:gd name="connsiteX60" fmla="*/ 241488 w 505083"/>
              <a:gd name="connsiteY60" fmla="*/ 199676 h 498392"/>
              <a:gd name="connsiteX61" fmla="*/ 172511 w 505083"/>
              <a:gd name="connsiteY61" fmla="*/ 123371 h 498392"/>
              <a:gd name="connsiteX62" fmla="*/ 152334 w 505083"/>
              <a:gd name="connsiteY62" fmla="*/ 123857 h 498392"/>
              <a:gd name="connsiteX63" fmla="*/ 133214 w 505083"/>
              <a:gd name="connsiteY63" fmla="*/ 139242 h 498392"/>
              <a:gd name="connsiteX64" fmla="*/ 148599 w 505083"/>
              <a:gd name="connsiteY64" fmla="*/ 158361 h 498392"/>
              <a:gd name="connsiteX65" fmla="*/ 148599 w 505083"/>
              <a:gd name="connsiteY65" fmla="*/ 158361 h 498392"/>
              <a:gd name="connsiteX66" fmla="*/ 167719 w 505083"/>
              <a:gd name="connsiteY66" fmla="*/ 142976 h 498392"/>
              <a:gd name="connsiteX67" fmla="*/ 172511 w 505083"/>
              <a:gd name="connsiteY67" fmla="*/ 123371 h 498392"/>
              <a:gd name="connsiteX68" fmla="*/ 480653 w 505083"/>
              <a:gd name="connsiteY68" fmla="*/ 149650 h 498392"/>
              <a:gd name="connsiteX69" fmla="*/ 422864 w 505083"/>
              <a:gd name="connsiteY69" fmla="*/ 218841 h 498392"/>
              <a:gd name="connsiteX70" fmla="*/ 505083 w 505083"/>
              <a:gd name="connsiteY70" fmla="*/ 278059 h 498392"/>
              <a:gd name="connsiteX71" fmla="*/ 413615 w 505083"/>
              <a:gd name="connsiteY71" fmla="*/ 295475 h 498392"/>
              <a:gd name="connsiteX72" fmla="*/ 415143 w 505083"/>
              <a:gd name="connsiteY72" fmla="*/ 298109 h 498392"/>
              <a:gd name="connsiteX73" fmla="*/ 428984 w 505083"/>
              <a:gd name="connsiteY73" fmla="*/ 395631 h 498392"/>
              <a:gd name="connsiteX74" fmla="*/ 20217 w 505083"/>
              <a:gd name="connsiteY74" fmla="*/ 470101 h 498392"/>
              <a:gd name="connsiteX75" fmla="*/ 136861 w 505083"/>
              <a:gd name="connsiteY75" fmla="*/ 69595 h 498392"/>
              <a:gd name="connsiteX76" fmla="*/ 179326 w 505083"/>
              <a:gd name="connsiteY76" fmla="*/ 68769 h 498392"/>
              <a:gd name="connsiteX77" fmla="*/ 220085 w 505083"/>
              <a:gd name="connsiteY77" fmla="*/ 86591 h 498392"/>
              <a:gd name="connsiteX78" fmla="*/ 257327 w 505083"/>
              <a:gd name="connsiteY78" fmla="*/ 0 h 498392"/>
              <a:gd name="connsiteX79" fmla="*/ 300886 w 505083"/>
              <a:gd name="connsiteY79" fmla="*/ 101279 h 498392"/>
              <a:gd name="connsiteX80" fmla="*/ 378663 w 505083"/>
              <a:gd name="connsiteY80" fmla="*/ 49028 h 498392"/>
              <a:gd name="connsiteX81" fmla="*/ 360443 w 505083"/>
              <a:gd name="connsiteY81" fmla="*/ 157186 h 498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05083" h="498392">
                <a:moveTo>
                  <a:pt x="90287" y="405686"/>
                </a:moveTo>
                <a:cubicBezTo>
                  <a:pt x="83466" y="406727"/>
                  <a:pt x="76741" y="406889"/>
                  <a:pt x="70111" y="406171"/>
                </a:cubicBezTo>
                <a:cubicBezTo>
                  <a:pt x="60583" y="405140"/>
                  <a:pt x="52023" y="412028"/>
                  <a:pt x="50991" y="421556"/>
                </a:cubicBezTo>
                <a:cubicBezTo>
                  <a:pt x="49960" y="431084"/>
                  <a:pt x="56848" y="439644"/>
                  <a:pt x="66376" y="440676"/>
                </a:cubicBezTo>
                <a:cubicBezTo>
                  <a:pt x="75904" y="441707"/>
                  <a:pt x="84465" y="434819"/>
                  <a:pt x="85496" y="425291"/>
                </a:cubicBezTo>
                <a:cubicBezTo>
                  <a:pt x="86214" y="418661"/>
                  <a:pt x="87811" y="412126"/>
                  <a:pt x="90287" y="405686"/>
                </a:cubicBezTo>
                <a:close/>
                <a:moveTo>
                  <a:pt x="186671" y="387886"/>
                </a:moveTo>
                <a:cubicBezTo>
                  <a:pt x="179851" y="388926"/>
                  <a:pt x="173126" y="389088"/>
                  <a:pt x="166495" y="388370"/>
                </a:cubicBezTo>
                <a:cubicBezTo>
                  <a:pt x="156967" y="387339"/>
                  <a:pt x="148407" y="394226"/>
                  <a:pt x="147375" y="403755"/>
                </a:cubicBezTo>
                <a:cubicBezTo>
                  <a:pt x="146344" y="413284"/>
                  <a:pt x="153232" y="421844"/>
                  <a:pt x="162761" y="422875"/>
                </a:cubicBezTo>
                <a:lnTo>
                  <a:pt x="162760" y="422875"/>
                </a:lnTo>
                <a:cubicBezTo>
                  <a:pt x="172289" y="423906"/>
                  <a:pt x="180849" y="417018"/>
                  <a:pt x="181880" y="407490"/>
                </a:cubicBezTo>
                <a:cubicBezTo>
                  <a:pt x="182598" y="400860"/>
                  <a:pt x="184195" y="394325"/>
                  <a:pt x="186671" y="387886"/>
                </a:cubicBezTo>
                <a:close/>
                <a:moveTo>
                  <a:pt x="117695" y="311581"/>
                </a:moveTo>
                <a:cubicBezTo>
                  <a:pt x="110874" y="312622"/>
                  <a:pt x="104148" y="312784"/>
                  <a:pt x="97518" y="312066"/>
                </a:cubicBezTo>
                <a:cubicBezTo>
                  <a:pt x="87990" y="311035"/>
                  <a:pt x="79430" y="317923"/>
                  <a:pt x="78398" y="327451"/>
                </a:cubicBezTo>
                <a:cubicBezTo>
                  <a:pt x="77367" y="336980"/>
                  <a:pt x="84255" y="345540"/>
                  <a:pt x="93783" y="346571"/>
                </a:cubicBezTo>
                <a:lnTo>
                  <a:pt x="93784" y="346571"/>
                </a:lnTo>
                <a:cubicBezTo>
                  <a:pt x="103312" y="347602"/>
                  <a:pt x="111872" y="340714"/>
                  <a:pt x="112904" y="331186"/>
                </a:cubicBezTo>
                <a:cubicBezTo>
                  <a:pt x="113621" y="324556"/>
                  <a:pt x="115218" y="318021"/>
                  <a:pt x="117695" y="311581"/>
                </a:cubicBezTo>
                <a:close/>
                <a:moveTo>
                  <a:pt x="283056" y="370084"/>
                </a:moveTo>
                <a:cubicBezTo>
                  <a:pt x="276235" y="371125"/>
                  <a:pt x="269510" y="371287"/>
                  <a:pt x="262880" y="370570"/>
                </a:cubicBezTo>
                <a:cubicBezTo>
                  <a:pt x="253351" y="369538"/>
                  <a:pt x="244791" y="376426"/>
                  <a:pt x="243760" y="385954"/>
                </a:cubicBezTo>
                <a:cubicBezTo>
                  <a:pt x="242729" y="395483"/>
                  <a:pt x="249617" y="404043"/>
                  <a:pt x="259145" y="405074"/>
                </a:cubicBezTo>
                <a:lnTo>
                  <a:pt x="259145" y="405074"/>
                </a:lnTo>
                <a:cubicBezTo>
                  <a:pt x="268674" y="406105"/>
                  <a:pt x="277234" y="399217"/>
                  <a:pt x="278265" y="389689"/>
                </a:cubicBezTo>
                <a:cubicBezTo>
                  <a:pt x="278983" y="383059"/>
                  <a:pt x="280580" y="376524"/>
                  <a:pt x="283056" y="370084"/>
                </a:cubicBezTo>
                <a:close/>
                <a:moveTo>
                  <a:pt x="214079" y="293780"/>
                </a:moveTo>
                <a:cubicBezTo>
                  <a:pt x="207259" y="294821"/>
                  <a:pt x="200534" y="294983"/>
                  <a:pt x="193904" y="294265"/>
                </a:cubicBezTo>
                <a:cubicBezTo>
                  <a:pt x="184375" y="293234"/>
                  <a:pt x="175815" y="300122"/>
                  <a:pt x="174784" y="309650"/>
                </a:cubicBezTo>
                <a:cubicBezTo>
                  <a:pt x="173752" y="319179"/>
                  <a:pt x="180640" y="327739"/>
                  <a:pt x="190168" y="328770"/>
                </a:cubicBezTo>
                <a:lnTo>
                  <a:pt x="190169" y="328770"/>
                </a:lnTo>
                <a:cubicBezTo>
                  <a:pt x="199697" y="329802"/>
                  <a:pt x="208257" y="322914"/>
                  <a:pt x="209288" y="313385"/>
                </a:cubicBezTo>
                <a:cubicBezTo>
                  <a:pt x="210006" y="306755"/>
                  <a:pt x="211603" y="300220"/>
                  <a:pt x="214079" y="293780"/>
                </a:cubicBezTo>
                <a:close/>
                <a:moveTo>
                  <a:pt x="145103" y="217476"/>
                </a:moveTo>
                <a:cubicBezTo>
                  <a:pt x="138282" y="218518"/>
                  <a:pt x="131556" y="218679"/>
                  <a:pt x="124926" y="217962"/>
                </a:cubicBezTo>
                <a:cubicBezTo>
                  <a:pt x="115398" y="216930"/>
                  <a:pt x="106838" y="223818"/>
                  <a:pt x="105806" y="233346"/>
                </a:cubicBezTo>
                <a:cubicBezTo>
                  <a:pt x="104775" y="242875"/>
                  <a:pt x="111663" y="251435"/>
                  <a:pt x="121191" y="252467"/>
                </a:cubicBezTo>
                <a:lnTo>
                  <a:pt x="121191" y="252465"/>
                </a:lnTo>
                <a:cubicBezTo>
                  <a:pt x="130720" y="253497"/>
                  <a:pt x="139280" y="246609"/>
                  <a:pt x="140311" y="237081"/>
                </a:cubicBezTo>
                <a:cubicBezTo>
                  <a:pt x="141029" y="230451"/>
                  <a:pt x="142626" y="223916"/>
                  <a:pt x="145103" y="217476"/>
                </a:cubicBezTo>
                <a:close/>
                <a:moveTo>
                  <a:pt x="379442" y="352284"/>
                </a:moveTo>
                <a:cubicBezTo>
                  <a:pt x="372621" y="353325"/>
                  <a:pt x="365896" y="353487"/>
                  <a:pt x="359266" y="352770"/>
                </a:cubicBezTo>
                <a:cubicBezTo>
                  <a:pt x="349737" y="351738"/>
                  <a:pt x="341177" y="358626"/>
                  <a:pt x="340145" y="368154"/>
                </a:cubicBezTo>
                <a:cubicBezTo>
                  <a:pt x="339114" y="377683"/>
                  <a:pt x="346002" y="386243"/>
                  <a:pt x="355531" y="387274"/>
                </a:cubicBezTo>
                <a:lnTo>
                  <a:pt x="355531" y="387274"/>
                </a:lnTo>
                <a:cubicBezTo>
                  <a:pt x="365059" y="388305"/>
                  <a:pt x="373619" y="381417"/>
                  <a:pt x="374651" y="371889"/>
                </a:cubicBezTo>
                <a:cubicBezTo>
                  <a:pt x="375368" y="365259"/>
                  <a:pt x="376965" y="358724"/>
                  <a:pt x="379442" y="352284"/>
                </a:cubicBezTo>
                <a:close/>
                <a:moveTo>
                  <a:pt x="310464" y="275979"/>
                </a:moveTo>
                <a:cubicBezTo>
                  <a:pt x="303643" y="277020"/>
                  <a:pt x="296918" y="277182"/>
                  <a:pt x="290288" y="276465"/>
                </a:cubicBezTo>
                <a:cubicBezTo>
                  <a:pt x="280760" y="275434"/>
                  <a:pt x="272200" y="282322"/>
                  <a:pt x="271168" y="291850"/>
                </a:cubicBezTo>
                <a:cubicBezTo>
                  <a:pt x="270137" y="301378"/>
                  <a:pt x="277025" y="309938"/>
                  <a:pt x="286553" y="310969"/>
                </a:cubicBezTo>
                <a:cubicBezTo>
                  <a:pt x="296082" y="312001"/>
                  <a:pt x="304642" y="305113"/>
                  <a:pt x="305673" y="295584"/>
                </a:cubicBezTo>
                <a:cubicBezTo>
                  <a:pt x="306391" y="288954"/>
                  <a:pt x="307988" y="282419"/>
                  <a:pt x="310464" y="275979"/>
                </a:cubicBezTo>
                <a:close/>
                <a:moveTo>
                  <a:pt x="241488" y="199676"/>
                </a:moveTo>
                <a:cubicBezTo>
                  <a:pt x="234667" y="200716"/>
                  <a:pt x="227941" y="200878"/>
                  <a:pt x="221311" y="200160"/>
                </a:cubicBezTo>
                <a:cubicBezTo>
                  <a:pt x="211782" y="199129"/>
                  <a:pt x="203223" y="206017"/>
                  <a:pt x="202191" y="215546"/>
                </a:cubicBezTo>
                <a:cubicBezTo>
                  <a:pt x="201160" y="225074"/>
                  <a:pt x="208048" y="233634"/>
                  <a:pt x="217576" y="234666"/>
                </a:cubicBezTo>
                <a:lnTo>
                  <a:pt x="217577" y="234665"/>
                </a:lnTo>
                <a:cubicBezTo>
                  <a:pt x="227105" y="235697"/>
                  <a:pt x="235665" y="228809"/>
                  <a:pt x="236696" y="219280"/>
                </a:cubicBezTo>
                <a:cubicBezTo>
                  <a:pt x="237414" y="212650"/>
                  <a:pt x="239011" y="206115"/>
                  <a:pt x="241488" y="199676"/>
                </a:cubicBezTo>
                <a:close/>
                <a:moveTo>
                  <a:pt x="172511" y="123371"/>
                </a:moveTo>
                <a:cubicBezTo>
                  <a:pt x="165690" y="124412"/>
                  <a:pt x="158965" y="124574"/>
                  <a:pt x="152334" y="123857"/>
                </a:cubicBezTo>
                <a:cubicBezTo>
                  <a:pt x="142806" y="122825"/>
                  <a:pt x="134246" y="129713"/>
                  <a:pt x="133214" y="139242"/>
                </a:cubicBezTo>
                <a:cubicBezTo>
                  <a:pt x="132183" y="148771"/>
                  <a:pt x="139071" y="157331"/>
                  <a:pt x="148599" y="158361"/>
                </a:cubicBezTo>
                <a:lnTo>
                  <a:pt x="148599" y="158361"/>
                </a:lnTo>
                <a:cubicBezTo>
                  <a:pt x="158128" y="159393"/>
                  <a:pt x="166688" y="152505"/>
                  <a:pt x="167719" y="142976"/>
                </a:cubicBezTo>
                <a:cubicBezTo>
                  <a:pt x="168437" y="136346"/>
                  <a:pt x="170034" y="129811"/>
                  <a:pt x="172511" y="123371"/>
                </a:cubicBezTo>
                <a:close/>
                <a:moveTo>
                  <a:pt x="480653" y="149650"/>
                </a:moveTo>
                <a:lnTo>
                  <a:pt x="422864" y="218841"/>
                </a:lnTo>
                <a:lnTo>
                  <a:pt x="505083" y="278059"/>
                </a:lnTo>
                <a:lnTo>
                  <a:pt x="413615" y="295475"/>
                </a:lnTo>
                <a:lnTo>
                  <a:pt x="415143" y="298109"/>
                </a:lnTo>
                <a:cubicBezTo>
                  <a:pt x="432865" y="336206"/>
                  <a:pt x="439656" y="371170"/>
                  <a:pt x="428984" y="395631"/>
                </a:cubicBezTo>
                <a:cubicBezTo>
                  <a:pt x="377345" y="518946"/>
                  <a:pt x="59074" y="514004"/>
                  <a:pt x="20217" y="470101"/>
                </a:cubicBezTo>
                <a:cubicBezTo>
                  <a:pt x="-23601" y="418534"/>
                  <a:pt x="-1170" y="139823"/>
                  <a:pt x="136861" y="69595"/>
                </a:cubicBezTo>
                <a:cubicBezTo>
                  <a:pt x="149122" y="64884"/>
                  <a:pt x="163549" y="64915"/>
                  <a:pt x="179326" y="68769"/>
                </a:cubicBezTo>
                <a:lnTo>
                  <a:pt x="220085" y="86591"/>
                </a:lnTo>
                <a:lnTo>
                  <a:pt x="257327" y="0"/>
                </a:lnTo>
                <a:lnTo>
                  <a:pt x="300886" y="101279"/>
                </a:lnTo>
                <a:lnTo>
                  <a:pt x="378663" y="49028"/>
                </a:lnTo>
                <a:lnTo>
                  <a:pt x="360443" y="157186"/>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ko-KR" altLang="en-US">
              <a:cs typeface="B Nazanin" panose="00000700000000000000" pitchFamily="2" charset="-78"/>
            </a:endParaRPr>
          </a:p>
        </p:txBody>
      </p:sp>
      <p:sp>
        <p:nvSpPr>
          <p:cNvPr id="37" name="Freeform: Shape 36">
            <a:extLst>
              <a:ext uri="{FF2B5EF4-FFF2-40B4-BE49-F238E27FC236}">
                <a16:creationId xmlns:a16="http://schemas.microsoft.com/office/drawing/2014/main" id="{B1C68C45-5B3A-4256-BCDA-160406A3228B}"/>
              </a:ext>
            </a:extLst>
          </p:cNvPr>
          <p:cNvSpPr/>
          <p:nvPr/>
        </p:nvSpPr>
        <p:spPr>
          <a:xfrm rot="4007412">
            <a:off x="9488001" y="2574582"/>
            <a:ext cx="436215" cy="439189"/>
          </a:xfrm>
          <a:custGeom>
            <a:avLst/>
            <a:gdLst>
              <a:gd name="connsiteX0" fmla="*/ 179355 w 436215"/>
              <a:gd name="connsiteY0" fmla="*/ 256858 h 439189"/>
              <a:gd name="connsiteX1" fmla="*/ 135285 w 436215"/>
              <a:gd name="connsiteY1" fmla="*/ 150464 h 439189"/>
              <a:gd name="connsiteX2" fmla="*/ 135286 w 436215"/>
              <a:gd name="connsiteY2" fmla="*/ 150464 h 439189"/>
              <a:gd name="connsiteX3" fmla="*/ 285751 w 436215"/>
              <a:gd name="connsiteY3" fmla="*/ 0 h 439189"/>
              <a:gd name="connsiteX4" fmla="*/ 436215 w 436215"/>
              <a:gd name="connsiteY4" fmla="*/ 0 h 439189"/>
              <a:gd name="connsiteX5" fmla="*/ 436215 w 436215"/>
              <a:gd name="connsiteY5" fmla="*/ 150464 h 439189"/>
              <a:gd name="connsiteX6" fmla="*/ 285750 w 436215"/>
              <a:gd name="connsiteY6" fmla="*/ 300928 h 439189"/>
              <a:gd name="connsiteX7" fmla="*/ 179355 w 436215"/>
              <a:gd name="connsiteY7" fmla="*/ 256858 h 439189"/>
              <a:gd name="connsiteX8" fmla="*/ 8123 w 436215"/>
              <a:gd name="connsiteY8" fmla="*/ 246192 h 439189"/>
              <a:gd name="connsiteX9" fmla="*/ 18348 w 436215"/>
              <a:gd name="connsiteY9" fmla="*/ 197055 h 439189"/>
              <a:gd name="connsiteX10" fmla="*/ 161470 w 436215"/>
              <a:gd name="connsiteY10" fmla="*/ 247751 h 439189"/>
              <a:gd name="connsiteX11" fmla="*/ 8123 w 436215"/>
              <a:gd name="connsiteY11" fmla="*/ 246192 h 439189"/>
              <a:gd name="connsiteX12" fmla="*/ 190719 w 436215"/>
              <a:gd name="connsiteY12" fmla="*/ 431066 h 439189"/>
              <a:gd name="connsiteX13" fmla="*/ 189160 w 436215"/>
              <a:gd name="connsiteY13" fmla="*/ 277720 h 439189"/>
              <a:gd name="connsiteX14" fmla="*/ 239856 w 436215"/>
              <a:gd name="connsiteY14" fmla="*/ 420841 h 439189"/>
              <a:gd name="connsiteX15" fmla="*/ 190719 w 436215"/>
              <a:gd name="connsiteY15" fmla="*/ 431066 h 439189"/>
              <a:gd name="connsiteX16" fmla="*/ 48494 w 436215"/>
              <a:gd name="connsiteY16" fmla="*/ 390009 h 439189"/>
              <a:gd name="connsiteX17" fmla="*/ 40234 w 436215"/>
              <a:gd name="connsiteY17" fmla="*/ 359676 h 439189"/>
              <a:gd name="connsiteX18" fmla="*/ 179806 w 436215"/>
              <a:gd name="connsiteY18" fmla="*/ 259227 h 439189"/>
              <a:gd name="connsiteX19" fmla="*/ 79356 w 436215"/>
              <a:gd name="connsiteY19" fmla="*/ 400913 h 439189"/>
              <a:gd name="connsiteX20" fmla="*/ 48494 w 436215"/>
              <a:gd name="connsiteY20" fmla="*/ 390009 h 43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36215" h="439189">
                <a:moveTo>
                  <a:pt x="179355" y="256858"/>
                </a:moveTo>
                <a:cubicBezTo>
                  <a:pt x="152126" y="229629"/>
                  <a:pt x="135285" y="192013"/>
                  <a:pt x="135285" y="150464"/>
                </a:cubicBezTo>
                <a:lnTo>
                  <a:pt x="135286" y="150464"/>
                </a:lnTo>
                <a:cubicBezTo>
                  <a:pt x="135286" y="67365"/>
                  <a:pt x="202651" y="0"/>
                  <a:pt x="285751" y="0"/>
                </a:cubicBezTo>
                <a:lnTo>
                  <a:pt x="436215" y="0"/>
                </a:lnTo>
                <a:lnTo>
                  <a:pt x="436215" y="150464"/>
                </a:lnTo>
                <a:cubicBezTo>
                  <a:pt x="436215" y="233563"/>
                  <a:pt x="368850" y="300928"/>
                  <a:pt x="285750" y="300928"/>
                </a:cubicBezTo>
                <a:cubicBezTo>
                  <a:pt x="244200" y="300928"/>
                  <a:pt x="206584" y="284087"/>
                  <a:pt x="179355" y="256858"/>
                </a:cubicBezTo>
                <a:close/>
                <a:moveTo>
                  <a:pt x="8123" y="246192"/>
                </a:moveTo>
                <a:cubicBezTo>
                  <a:pt x="-5359" y="226760"/>
                  <a:pt x="-2131" y="207665"/>
                  <a:pt x="18348" y="197055"/>
                </a:cubicBezTo>
                <a:cubicBezTo>
                  <a:pt x="48133" y="183209"/>
                  <a:pt x="163190" y="235763"/>
                  <a:pt x="161470" y="247751"/>
                </a:cubicBezTo>
                <a:cubicBezTo>
                  <a:pt x="159022" y="260055"/>
                  <a:pt x="32516" y="272070"/>
                  <a:pt x="8123" y="246192"/>
                </a:cubicBezTo>
                <a:close/>
                <a:moveTo>
                  <a:pt x="190719" y="431066"/>
                </a:moveTo>
                <a:cubicBezTo>
                  <a:pt x="164841" y="406674"/>
                  <a:pt x="176856" y="280168"/>
                  <a:pt x="189160" y="277720"/>
                </a:cubicBezTo>
                <a:cubicBezTo>
                  <a:pt x="201148" y="276000"/>
                  <a:pt x="253702" y="391056"/>
                  <a:pt x="239856" y="420841"/>
                </a:cubicBezTo>
                <a:cubicBezTo>
                  <a:pt x="229246" y="441320"/>
                  <a:pt x="210151" y="444549"/>
                  <a:pt x="190719" y="431066"/>
                </a:cubicBezTo>
                <a:close/>
                <a:moveTo>
                  <a:pt x="48494" y="390009"/>
                </a:moveTo>
                <a:cubicBezTo>
                  <a:pt x="41644" y="382938"/>
                  <a:pt x="38560" y="372629"/>
                  <a:pt x="40234" y="359676"/>
                </a:cubicBezTo>
                <a:cubicBezTo>
                  <a:pt x="46578" y="323021"/>
                  <a:pt x="169761" y="249887"/>
                  <a:pt x="179806" y="259227"/>
                </a:cubicBezTo>
                <a:cubicBezTo>
                  <a:pt x="189674" y="269448"/>
                  <a:pt x="119184" y="394922"/>
                  <a:pt x="79356" y="400913"/>
                </a:cubicBezTo>
                <a:cubicBezTo>
                  <a:pt x="65963" y="400913"/>
                  <a:pt x="55345" y="397080"/>
                  <a:pt x="48494" y="39000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ko-KR" altLang="en-US">
              <a:cs typeface="B Nazanin" panose="00000700000000000000" pitchFamily="2" charset="-78"/>
            </a:endParaRPr>
          </a:p>
        </p:txBody>
      </p:sp>
      <p:sp>
        <p:nvSpPr>
          <p:cNvPr id="38" name="Freeform: Shape 37">
            <a:extLst>
              <a:ext uri="{FF2B5EF4-FFF2-40B4-BE49-F238E27FC236}">
                <a16:creationId xmlns:a16="http://schemas.microsoft.com/office/drawing/2014/main" id="{2C9F3D2D-B0FD-42A2-A69F-386E79E29DFA}"/>
              </a:ext>
            </a:extLst>
          </p:cNvPr>
          <p:cNvSpPr/>
          <p:nvPr/>
        </p:nvSpPr>
        <p:spPr>
          <a:xfrm rot="20810195" flipH="1">
            <a:off x="8702886" y="1604348"/>
            <a:ext cx="466284" cy="546942"/>
          </a:xfrm>
          <a:custGeom>
            <a:avLst/>
            <a:gdLst>
              <a:gd name="connsiteX0" fmla="*/ 201093 w 466284"/>
              <a:gd name="connsiteY0" fmla="*/ 3808 h 546942"/>
              <a:gd name="connsiteX1" fmla="*/ 146387 w 466284"/>
              <a:gd name="connsiteY1" fmla="*/ 48452 h 546942"/>
              <a:gd name="connsiteX2" fmla="*/ 146387 w 466284"/>
              <a:gd name="connsiteY2" fmla="*/ 83883 h 546942"/>
              <a:gd name="connsiteX3" fmla="*/ 122129 w 466284"/>
              <a:gd name="connsiteY3" fmla="*/ 77231 h 546942"/>
              <a:gd name="connsiteX4" fmla="*/ 80376 w 466284"/>
              <a:gd name="connsiteY4" fmla="*/ 76541 h 546942"/>
              <a:gd name="connsiteX5" fmla="*/ 76138 w 466284"/>
              <a:gd name="connsiteY5" fmla="*/ 109780 h 546942"/>
              <a:gd name="connsiteX6" fmla="*/ 121007 w 466284"/>
              <a:gd name="connsiteY6" fmla="*/ 109198 h 546942"/>
              <a:gd name="connsiteX7" fmla="*/ 121036 w 466284"/>
              <a:gd name="connsiteY7" fmla="*/ 109204 h 546942"/>
              <a:gd name="connsiteX8" fmla="*/ 121566 w 466284"/>
              <a:gd name="connsiteY8" fmla="*/ 110022 h 546942"/>
              <a:gd name="connsiteX9" fmla="*/ 174380 w 466284"/>
              <a:gd name="connsiteY9" fmla="*/ 211745 h 546942"/>
              <a:gd name="connsiteX10" fmla="*/ 125807 w 466284"/>
              <a:gd name="connsiteY10" fmla="*/ 314272 h 546942"/>
              <a:gd name="connsiteX11" fmla="*/ 124112 w 466284"/>
              <a:gd name="connsiteY11" fmla="*/ 316188 h 546942"/>
              <a:gd name="connsiteX12" fmla="*/ 110587 w 466284"/>
              <a:gd name="connsiteY12" fmla="*/ 315363 h 546942"/>
              <a:gd name="connsiteX13" fmla="*/ 55512 w 466284"/>
              <a:gd name="connsiteY13" fmla="*/ 309132 h 546942"/>
              <a:gd name="connsiteX14" fmla="*/ 39127 w 466284"/>
              <a:gd name="connsiteY14" fmla="*/ 315092 h 546942"/>
              <a:gd name="connsiteX15" fmla="*/ 804 w 466284"/>
              <a:gd name="connsiteY15" fmla="*/ 389440 h 546942"/>
              <a:gd name="connsiteX16" fmla="*/ 114835 w 466284"/>
              <a:gd name="connsiteY16" fmla="*/ 545311 h 546942"/>
              <a:gd name="connsiteX17" fmla="*/ 235962 w 466284"/>
              <a:gd name="connsiteY17" fmla="*/ 503159 h 546942"/>
              <a:gd name="connsiteX18" fmla="*/ 239077 w 466284"/>
              <a:gd name="connsiteY18" fmla="*/ 499459 h 546942"/>
              <a:gd name="connsiteX19" fmla="*/ 234303 w 466284"/>
              <a:gd name="connsiteY19" fmla="*/ 496813 h 546942"/>
              <a:gd name="connsiteX20" fmla="*/ 167668 w 466284"/>
              <a:gd name="connsiteY20" fmla="*/ 405651 h 546942"/>
              <a:gd name="connsiteX21" fmla="*/ 175818 w 466284"/>
              <a:gd name="connsiteY21" fmla="*/ 317690 h 546942"/>
              <a:gd name="connsiteX22" fmla="*/ 195670 w 466284"/>
              <a:gd name="connsiteY22" fmla="*/ 301085 h 546942"/>
              <a:gd name="connsiteX23" fmla="*/ 197687 w 466284"/>
              <a:gd name="connsiteY23" fmla="*/ 299951 h 546942"/>
              <a:gd name="connsiteX24" fmla="*/ 196841 w 466284"/>
              <a:gd name="connsiteY24" fmla="*/ 299682 h 546942"/>
              <a:gd name="connsiteX25" fmla="*/ 152515 w 466284"/>
              <a:gd name="connsiteY25" fmla="*/ 311954 h 546942"/>
              <a:gd name="connsiteX26" fmla="*/ 142505 w 466284"/>
              <a:gd name="connsiteY26" fmla="*/ 314354 h 546942"/>
              <a:gd name="connsiteX27" fmla="*/ 177323 w 466284"/>
              <a:gd name="connsiteY27" fmla="*/ 265463 h 546942"/>
              <a:gd name="connsiteX28" fmla="*/ 193840 w 466284"/>
              <a:gd name="connsiteY28" fmla="*/ 211014 h 546942"/>
              <a:gd name="connsiteX29" fmla="*/ 180918 w 466284"/>
              <a:gd name="connsiteY29" fmla="*/ 147025 h 546942"/>
              <a:gd name="connsiteX30" fmla="*/ 165896 w 466284"/>
              <a:gd name="connsiteY30" fmla="*/ 120652 h 546942"/>
              <a:gd name="connsiteX31" fmla="*/ 194975 w 466284"/>
              <a:gd name="connsiteY31" fmla="*/ 134743 h 546942"/>
              <a:gd name="connsiteX32" fmla="*/ 219232 w 466284"/>
              <a:gd name="connsiteY32" fmla="*/ 155067 h 546942"/>
              <a:gd name="connsiteX33" fmla="*/ 250904 w 466284"/>
              <a:gd name="connsiteY33" fmla="*/ 217504 h 546942"/>
              <a:gd name="connsiteX34" fmla="*/ 268651 w 466284"/>
              <a:gd name="connsiteY34" fmla="*/ 292690 h 546942"/>
              <a:gd name="connsiteX35" fmla="*/ 268156 w 466284"/>
              <a:gd name="connsiteY35" fmla="*/ 292846 h 546942"/>
              <a:gd name="connsiteX36" fmla="*/ 204434 w 466284"/>
              <a:gd name="connsiteY36" fmla="*/ 318912 h 546942"/>
              <a:gd name="connsiteX37" fmla="*/ 196717 w 466284"/>
              <a:gd name="connsiteY37" fmla="*/ 402198 h 546942"/>
              <a:gd name="connsiteX38" fmla="*/ 360791 w 466284"/>
              <a:gd name="connsiteY38" fmla="*/ 504074 h 546942"/>
              <a:gd name="connsiteX39" fmla="*/ 462666 w 466284"/>
              <a:gd name="connsiteY39" fmla="*/ 340000 h 546942"/>
              <a:gd name="connsiteX40" fmla="*/ 371137 w 466284"/>
              <a:gd name="connsiteY40" fmla="*/ 246076 h 546942"/>
              <a:gd name="connsiteX41" fmla="*/ 338838 w 466284"/>
              <a:gd name="connsiteY41" fmla="*/ 246785 h 546942"/>
              <a:gd name="connsiteX42" fmla="*/ 291794 w 466284"/>
              <a:gd name="connsiteY42" fmla="*/ 285405 h 546942"/>
              <a:gd name="connsiteX43" fmla="*/ 285557 w 466284"/>
              <a:gd name="connsiteY43" fmla="*/ 287368 h 546942"/>
              <a:gd name="connsiteX44" fmla="*/ 285591 w 466284"/>
              <a:gd name="connsiteY44" fmla="*/ 284721 h 546942"/>
              <a:gd name="connsiteX45" fmla="*/ 236576 w 466284"/>
              <a:gd name="connsiteY45" fmla="*/ 136371 h 546942"/>
              <a:gd name="connsiteX46" fmla="*/ 205146 w 466284"/>
              <a:gd name="connsiteY46" fmla="*/ 109625 h 546942"/>
              <a:gd name="connsiteX47" fmla="*/ 180504 w 466284"/>
              <a:gd name="connsiteY47" fmla="*/ 96904 h 546942"/>
              <a:gd name="connsiteX48" fmla="*/ 235958 w 466284"/>
              <a:gd name="connsiteY48" fmla="*/ 96904 h 546942"/>
              <a:gd name="connsiteX49" fmla="*/ 325529 w 466284"/>
              <a:gd name="connsiteY49" fmla="*/ 48452 h 546942"/>
              <a:gd name="connsiteX50" fmla="*/ 325529 w 466284"/>
              <a:gd name="connsiteY50" fmla="*/ 48452 h 546942"/>
              <a:gd name="connsiteX51" fmla="*/ 325529 w 466284"/>
              <a:gd name="connsiteY51" fmla="*/ 0 h 546942"/>
              <a:gd name="connsiteX52" fmla="*/ 235958 w 466284"/>
              <a:gd name="connsiteY52" fmla="*/ 0 h 546942"/>
              <a:gd name="connsiteX53" fmla="*/ 201093 w 466284"/>
              <a:gd name="connsiteY53" fmla="*/ 3808 h 546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66284" h="546942">
                <a:moveTo>
                  <a:pt x="201093" y="3808"/>
                </a:moveTo>
                <a:cubicBezTo>
                  <a:pt x="168945" y="11163"/>
                  <a:pt x="146387" y="28383"/>
                  <a:pt x="146387" y="48452"/>
                </a:cubicBezTo>
                <a:lnTo>
                  <a:pt x="146387" y="83883"/>
                </a:lnTo>
                <a:lnTo>
                  <a:pt x="122129" y="77231"/>
                </a:lnTo>
                <a:cubicBezTo>
                  <a:pt x="107692" y="75003"/>
                  <a:pt x="93501" y="74635"/>
                  <a:pt x="80376" y="76541"/>
                </a:cubicBezTo>
                <a:cubicBezTo>
                  <a:pt x="42517" y="86968"/>
                  <a:pt x="54997" y="111739"/>
                  <a:pt x="76138" y="109780"/>
                </a:cubicBezTo>
                <a:cubicBezTo>
                  <a:pt x="91566" y="107618"/>
                  <a:pt x="106657" y="107586"/>
                  <a:pt x="121007" y="109198"/>
                </a:cubicBezTo>
                <a:lnTo>
                  <a:pt x="121036" y="109204"/>
                </a:lnTo>
                <a:lnTo>
                  <a:pt x="121566" y="110022"/>
                </a:lnTo>
                <a:cubicBezTo>
                  <a:pt x="159560" y="138678"/>
                  <a:pt x="176242" y="182806"/>
                  <a:pt x="174380" y="211745"/>
                </a:cubicBezTo>
                <a:cubicBezTo>
                  <a:pt x="172751" y="237066"/>
                  <a:pt x="147901" y="287758"/>
                  <a:pt x="125807" y="314272"/>
                </a:cubicBezTo>
                <a:lnTo>
                  <a:pt x="124112" y="316188"/>
                </a:lnTo>
                <a:lnTo>
                  <a:pt x="110587" y="315363"/>
                </a:lnTo>
                <a:cubicBezTo>
                  <a:pt x="91937" y="311416"/>
                  <a:pt x="81103" y="302086"/>
                  <a:pt x="55512" y="309132"/>
                </a:cubicBezTo>
                <a:cubicBezTo>
                  <a:pt x="50638" y="310475"/>
                  <a:pt x="45228" y="312411"/>
                  <a:pt x="39127" y="315092"/>
                </a:cubicBezTo>
                <a:cubicBezTo>
                  <a:pt x="17434" y="327417"/>
                  <a:pt x="4975" y="345563"/>
                  <a:pt x="804" y="389440"/>
                </a:cubicBezTo>
                <a:cubicBezTo>
                  <a:pt x="-6813" y="469586"/>
                  <a:pt x="40304" y="533757"/>
                  <a:pt x="114835" y="545311"/>
                </a:cubicBezTo>
                <a:cubicBezTo>
                  <a:pt x="161417" y="552532"/>
                  <a:pt x="206146" y="535297"/>
                  <a:pt x="235962" y="503159"/>
                </a:cubicBezTo>
                <a:lnTo>
                  <a:pt x="239077" y="499459"/>
                </a:lnTo>
                <a:lnTo>
                  <a:pt x="234303" y="496813"/>
                </a:lnTo>
                <a:cubicBezTo>
                  <a:pt x="203705" y="477836"/>
                  <a:pt x="179775" y="446403"/>
                  <a:pt x="167668" y="405651"/>
                </a:cubicBezTo>
                <a:cubicBezTo>
                  <a:pt x="154412" y="361029"/>
                  <a:pt x="159442" y="338334"/>
                  <a:pt x="175818" y="317690"/>
                </a:cubicBezTo>
                <a:cubicBezTo>
                  <a:pt x="183192" y="310135"/>
                  <a:pt x="189704" y="304835"/>
                  <a:pt x="195670" y="301085"/>
                </a:cubicBezTo>
                <a:lnTo>
                  <a:pt x="197687" y="299951"/>
                </a:lnTo>
                <a:lnTo>
                  <a:pt x="196841" y="299682"/>
                </a:lnTo>
                <a:cubicBezTo>
                  <a:pt x="175714" y="294240"/>
                  <a:pt x="168549" y="305105"/>
                  <a:pt x="152515" y="311954"/>
                </a:cubicBezTo>
                <a:lnTo>
                  <a:pt x="142505" y="314354"/>
                </a:lnTo>
                <a:lnTo>
                  <a:pt x="177323" y="265463"/>
                </a:lnTo>
                <a:cubicBezTo>
                  <a:pt x="186762" y="247037"/>
                  <a:pt x="192766" y="228224"/>
                  <a:pt x="193840" y="211014"/>
                </a:cubicBezTo>
                <a:cubicBezTo>
                  <a:pt x="195068" y="191346"/>
                  <a:pt x="190176" y="168241"/>
                  <a:pt x="180918" y="147025"/>
                </a:cubicBezTo>
                <a:lnTo>
                  <a:pt x="165896" y="120652"/>
                </a:lnTo>
                <a:lnTo>
                  <a:pt x="194975" y="134743"/>
                </a:lnTo>
                <a:cubicBezTo>
                  <a:pt x="204744" y="141001"/>
                  <a:pt x="212964" y="147937"/>
                  <a:pt x="219232" y="155067"/>
                </a:cubicBezTo>
                <a:cubicBezTo>
                  <a:pt x="230202" y="167545"/>
                  <a:pt x="241668" y="191271"/>
                  <a:pt x="250904" y="217504"/>
                </a:cubicBezTo>
                <a:lnTo>
                  <a:pt x="268651" y="292690"/>
                </a:lnTo>
                <a:lnTo>
                  <a:pt x="268156" y="292846"/>
                </a:lnTo>
                <a:cubicBezTo>
                  <a:pt x="247239" y="295850"/>
                  <a:pt x="232362" y="290296"/>
                  <a:pt x="204434" y="318912"/>
                </a:cubicBezTo>
                <a:cubicBezTo>
                  <a:pt x="188928" y="338458"/>
                  <a:pt x="184165" y="359948"/>
                  <a:pt x="196717" y="402198"/>
                </a:cubicBezTo>
                <a:cubicBezTo>
                  <a:pt x="219644" y="479372"/>
                  <a:pt x="287351" y="521249"/>
                  <a:pt x="360791" y="504074"/>
                </a:cubicBezTo>
                <a:cubicBezTo>
                  <a:pt x="434230" y="486898"/>
                  <a:pt x="479841" y="413440"/>
                  <a:pt x="462666" y="340000"/>
                </a:cubicBezTo>
                <a:cubicBezTo>
                  <a:pt x="451931" y="294100"/>
                  <a:pt x="421745" y="257512"/>
                  <a:pt x="371137" y="246076"/>
                </a:cubicBezTo>
                <a:cubicBezTo>
                  <a:pt x="356336" y="244350"/>
                  <a:pt x="346232" y="244823"/>
                  <a:pt x="338838" y="246785"/>
                </a:cubicBezTo>
                <a:cubicBezTo>
                  <a:pt x="316655" y="252669"/>
                  <a:pt x="318859" y="271946"/>
                  <a:pt x="291794" y="285405"/>
                </a:cubicBezTo>
                <a:lnTo>
                  <a:pt x="285557" y="287368"/>
                </a:lnTo>
                <a:lnTo>
                  <a:pt x="285591" y="284721"/>
                </a:lnTo>
                <a:cubicBezTo>
                  <a:pt x="284020" y="228294"/>
                  <a:pt x="266457" y="170232"/>
                  <a:pt x="236576" y="136371"/>
                </a:cubicBezTo>
                <a:cubicBezTo>
                  <a:pt x="228038" y="126697"/>
                  <a:pt x="217288" y="117643"/>
                  <a:pt x="205146" y="109625"/>
                </a:cubicBezTo>
                <a:lnTo>
                  <a:pt x="180504" y="96904"/>
                </a:lnTo>
                <a:lnTo>
                  <a:pt x="235958" y="96904"/>
                </a:lnTo>
                <a:cubicBezTo>
                  <a:pt x="285427" y="96904"/>
                  <a:pt x="325529" y="75211"/>
                  <a:pt x="325529" y="48452"/>
                </a:cubicBezTo>
                <a:lnTo>
                  <a:pt x="325529" y="48452"/>
                </a:lnTo>
                <a:lnTo>
                  <a:pt x="325529" y="0"/>
                </a:lnTo>
                <a:lnTo>
                  <a:pt x="235958" y="0"/>
                </a:lnTo>
                <a:cubicBezTo>
                  <a:pt x="223591" y="0"/>
                  <a:pt x="211809" y="1356"/>
                  <a:pt x="201093" y="3808"/>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dirty="0">
              <a:cs typeface="B Nazanin" panose="00000700000000000000" pitchFamily="2" charset="-78"/>
            </a:endParaRPr>
          </a:p>
        </p:txBody>
      </p:sp>
      <p:sp>
        <p:nvSpPr>
          <p:cNvPr id="39" name="Freeform: Shape 38">
            <a:extLst>
              <a:ext uri="{FF2B5EF4-FFF2-40B4-BE49-F238E27FC236}">
                <a16:creationId xmlns:a16="http://schemas.microsoft.com/office/drawing/2014/main" id="{DAC5598A-4D73-4C4D-BBA6-BD5008D0E478}"/>
              </a:ext>
            </a:extLst>
          </p:cNvPr>
          <p:cNvSpPr/>
          <p:nvPr/>
        </p:nvSpPr>
        <p:spPr>
          <a:xfrm rot="1616984">
            <a:off x="9928966" y="3725489"/>
            <a:ext cx="371818" cy="493440"/>
          </a:xfrm>
          <a:custGeom>
            <a:avLst/>
            <a:gdLst>
              <a:gd name="connsiteX0" fmla="*/ 245761 w 371818"/>
              <a:gd name="connsiteY0" fmla="*/ 53834 h 493440"/>
              <a:gd name="connsiteX1" fmla="*/ 247046 w 371818"/>
              <a:gd name="connsiteY1" fmla="*/ 64967 h 493440"/>
              <a:gd name="connsiteX2" fmla="*/ 213128 w 371818"/>
              <a:gd name="connsiteY2" fmla="*/ 139919 h 493440"/>
              <a:gd name="connsiteX3" fmla="*/ 215748 w 371818"/>
              <a:gd name="connsiteY3" fmla="*/ 158320 h 493440"/>
              <a:gd name="connsiteX4" fmla="*/ 229503 w 371818"/>
              <a:gd name="connsiteY4" fmla="*/ 157874 h 493440"/>
              <a:gd name="connsiteX5" fmla="*/ 325234 w 371818"/>
              <a:gd name="connsiteY5" fmla="*/ 175203 h 493440"/>
              <a:gd name="connsiteX6" fmla="*/ 371817 w 371818"/>
              <a:gd name="connsiteY6" fmla="*/ 299014 h 493440"/>
              <a:gd name="connsiteX7" fmla="*/ 185909 w 371818"/>
              <a:gd name="connsiteY7" fmla="*/ 484922 h 493440"/>
              <a:gd name="connsiteX8" fmla="*/ 0 w 371818"/>
              <a:gd name="connsiteY8" fmla="*/ 299014 h 493440"/>
              <a:gd name="connsiteX9" fmla="*/ 92210 w 371818"/>
              <a:gd name="connsiteY9" fmla="*/ 146136 h 493440"/>
              <a:gd name="connsiteX10" fmla="*/ 179664 w 371818"/>
              <a:gd name="connsiteY10" fmla="*/ 150866 h 493440"/>
              <a:gd name="connsiteX11" fmla="*/ 191991 w 371818"/>
              <a:gd name="connsiteY11" fmla="*/ 155110 h 493440"/>
              <a:gd name="connsiteX12" fmla="*/ 192569 w 371818"/>
              <a:gd name="connsiteY12" fmla="*/ 146756 h 493440"/>
              <a:gd name="connsiteX13" fmla="*/ 245761 w 371818"/>
              <a:gd name="connsiteY13" fmla="*/ 53834 h 493440"/>
              <a:gd name="connsiteX14" fmla="*/ 57901 w 371818"/>
              <a:gd name="connsiteY14" fmla="*/ 0 h 493440"/>
              <a:gd name="connsiteX15" fmla="*/ 131053 w 371818"/>
              <a:gd name="connsiteY15" fmla="*/ 14508 h 493440"/>
              <a:gd name="connsiteX16" fmla="*/ 193639 w 371818"/>
              <a:gd name="connsiteY16" fmla="*/ 82287 h 493440"/>
              <a:gd name="connsiteX17" fmla="*/ 183074 w 371818"/>
              <a:gd name="connsiteY17" fmla="*/ 135558 h 493440"/>
              <a:gd name="connsiteX18" fmla="*/ 109923 w 371818"/>
              <a:gd name="connsiteY18" fmla="*/ 121050 h 493440"/>
              <a:gd name="connsiteX19" fmla="*/ 47336 w 371818"/>
              <a:gd name="connsiteY19" fmla="*/ 53271 h 493440"/>
              <a:gd name="connsiteX20" fmla="*/ 47336 w 371818"/>
              <a:gd name="connsiteY20" fmla="*/ 53271 h 49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1818" h="493440">
                <a:moveTo>
                  <a:pt x="245761" y="53834"/>
                </a:moveTo>
                <a:lnTo>
                  <a:pt x="247046" y="64967"/>
                </a:lnTo>
                <a:cubicBezTo>
                  <a:pt x="216390" y="79315"/>
                  <a:pt x="211360" y="113148"/>
                  <a:pt x="213128" y="139919"/>
                </a:cubicBezTo>
                <a:lnTo>
                  <a:pt x="215748" y="158320"/>
                </a:lnTo>
                <a:lnTo>
                  <a:pt x="229503" y="157874"/>
                </a:lnTo>
                <a:cubicBezTo>
                  <a:pt x="255127" y="154035"/>
                  <a:pt x="279341" y="145928"/>
                  <a:pt x="325234" y="175203"/>
                </a:cubicBezTo>
                <a:cubicBezTo>
                  <a:pt x="351847" y="196306"/>
                  <a:pt x="372048" y="242412"/>
                  <a:pt x="371817" y="299014"/>
                </a:cubicBezTo>
                <a:cubicBezTo>
                  <a:pt x="371420" y="396282"/>
                  <a:pt x="311115" y="528375"/>
                  <a:pt x="185909" y="484922"/>
                </a:cubicBezTo>
                <a:cubicBezTo>
                  <a:pt x="39781" y="513891"/>
                  <a:pt x="0" y="401688"/>
                  <a:pt x="0" y="299014"/>
                </a:cubicBezTo>
                <a:cubicBezTo>
                  <a:pt x="0" y="234842"/>
                  <a:pt x="28672" y="176984"/>
                  <a:pt x="92210" y="146136"/>
                </a:cubicBezTo>
                <a:cubicBezTo>
                  <a:pt x="149463" y="125506"/>
                  <a:pt x="161060" y="140190"/>
                  <a:pt x="179664" y="150866"/>
                </a:cubicBezTo>
                <a:lnTo>
                  <a:pt x="191991" y="155110"/>
                </a:lnTo>
                <a:lnTo>
                  <a:pt x="192569" y="146756"/>
                </a:lnTo>
                <a:cubicBezTo>
                  <a:pt x="193294" y="120985"/>
                  <a:pt x="196750" y="81397"/>
                  <a:pt x="245761" y="53834"/>
                </a:cubicBezTo>
                <a:close/>
                <a:moveTo>
                  <a:pt x="57901" y="0"/>
                </a:moveTo>
                <a:lnTo>
                  <a:pt x="131053" y="14508"/>
                </a:lnTo>
                <a:cubicBezTo>
                  <a:pt x="171453" y="22520"/>
                  <a:pt x="199474" y="52866"/>
                  <a:pt x="193639" y="82287"/>
                </a:cubicBezTo>
                <a:lnTo>
                  <a:pt x="183074" y="135558"/>
                </a:lnTo>
                <a:lnTo>
                  <a:pt x="109923" y="121050"/>
                </a:lnTo>
                <a:cubicBezTo>
                  <a:pt x="69522" y="113038"/>
                  <a:pt x="41501" y="82692"/>
                  <a:pt x="47336" y="53271"/>
                </a:cubicBezTo>
                <a:lnTo>
                  <a:pt x="47336" y="5327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ko-KR" altLang="en-US">
              <a:cs typeface="B Nazanin" panose="00000700000000000000" pitchFamily="2" charset="-78"/>
            </a:endParaRPr>
          </a:p>
        </p:txBody>
      </p:sp>
      <p:sp>
        <p:nvSpPr>
          <p:cNvPr id="40" name="Freeform: Shape 39">
            <a:extLst>
              <a:ext uri="{FF2B5EF4-FFF2-40B4-BE49-F238E27FC236}">
                <a16:creationId xmlns:a16="http://schemas.microsoft.com/office/drawing/2014/main" id="{88C2F46D-5B9E-4DA6-B507-4E086AF9C73B}"/>
              </a:ext>
            </a:extLst>
          </p:cNvPr>
          <p:cNvSpPr/>
          <p:nvPr/>
        </p:nvSpPr>
        <p:spPr>
          <a:xfrm>
            <a:off x="9857830" y="4384184"/>
            <a:ext cx="504572" cy="504572"/>
          </a:xfrm>
          <a:custGeom>
            <a:avLst/>
            <a:gdLst>
              <a:gd name="connsiteX0" fmla="*/ 252286 w 504572"/>
              <a:gd name="connsiteY0" fmla="*/ 264071 h 504572"/>
              <a:gd name="connsiteX1" fmla="*/ 316259 w 504572"/>
              <a:gd name="connsiteY1" fmla="*/ 455989 h 504572"/>
              <a:gd name="connsiteX2" fmla="*/ 188313 w 504572"/>
              <a:gd name="connsiteY2" fmla="*/ 455989 h 504572"/>
              <a:gd name="connsiteX3" fmla="*/ 262725 w 504572"/>
              <a:gd name="connsiteY3" fmla="*/ 259353 h 504572"/>
              <a:gd name="connsiteX4" fmla="*/ 441235 w 504572"/>
              <a:gd name="connsiteY4" fmla="*/ 354534 h 504572"/>
              <a:gd name="connsiteX5" fmla="*/ 348425 w 504572"/>
              <a:gd name="connsiteY5" fmla="*/ 442604 h 504572"/>
              <a:gd name="connsiteX6" fmla="*/ 242274 w 504572"/>
              <a:gd name="connsiteY6" fmla="*/ 259353 h 504572"/>
              <a:gd name="connsiteX7" fmla="*/ 156574 w 504572"/>
              <a:gd name="connsiteY7" fmla="*/ 442604 h 504572"/>
              <a:gd name="connsiteX8" fmla="*/ 63764 w 504572"/>
              <a:gd name="connsiteY8" fmla="*/ 354534 h 504572"/>
              <a:gd name="connsiteX9" fmla="*/ 457397 w 504572"/>
              <a:gd name="connsiteY9" fmla="*/ 188914 h 504572"/>
              <a:gd name="connsiteX10" fmla="*/ 457397 w 504572"/>
              <a:gd name="connsiteY10" fmla="*/ 316860 h 504572"/>
              <a:gd name="connsiteX11" fmla="*/ 265479 w 504572"/>
              <a:gd name="connsiteY11" fmla="*/ 252887 h 504572"/>
              <a:gd name="connsiteX12" fmla="*/ 47175 w 504572"/>
              <a:gd name="connsiteY12" fmla="*/ 188914 h 504572"/>
              <a:gd name="connsiteX13" fmla="*/ 239093 w 504572"/>
              <a:gd name="connsiteY13" fmla="*/ 252887 h 504572"/>
              <a:gd name="connsiteX14" fmla="*/ 47175 w 504572"/>
              <a:gd name="connsiteY14" fmla="*/ 316860 h 504572"/>
              <a:gd name="connsiteX15" fmla="*/ 352812 w 504572"/>
              <a:gd name="connsiteY15" fmla="*/ 64884 h 504572"/>
              <a:gd name="connsiteX16" fmla="*/ 442756 w 504572"/>
              <a:gd name="connsiteY16" fmla="*/ 155879 h 504572"/>
              <a:gd name="connsiteX17" fmla="*/ 261292 w 504572"/>
              <a:gd name="connsiteY17" fmla="*/ 245299 h 504572"/>
              <a:gd name="connsiteX18" fmla="*/ 152187 w 504572"/>
              <a:gd name="connsiteY18" fmla="*/ 64884 h 504572"/>
              <a:gd name="connsiteX19" fmla="*/ 243706 w 504572"/>
              <a:gd name="connsiteY19" fmla="*/ 245299 h 504572"/>
              <a:gd name="connsiteX20" fmla="*/ 62242 w 504572"/>
              <a:gd name="connsiteY20" fmla="*/ 155879 h 504572"/>
              <a:gd name="connsiteX21" fmla="*/ 188313 w 504572"/>
              <a:gd name="connsiteY21" fmla="*/ 48583 h 504572"/>
              <a:gd name="connsiteX22" fmla="*/ 316259 w 504572"/>
              <a:gd name="connsiteY22" fmla="*/ 48583 h 504572"/>
              <a:gd name="connsiteX23" fmla="*/ 252286 w 504572"/>
              <a:gd name="connsiteY23" fmla="*/ 240501 h 504572"/>
              <a:gd name="connsiteX24" fmla="*/ 252286 w 504572"/>
              <a:gd name="connsiteY24" fmla="*/ 16338 h 504572"/>
              <a:gd name="connsiteX25" fmla="*/ 16338 w 504572"/>
              <a:gd name="connsiteY25" fmla="*/ 252286 h 504572"/>
              <a:gd name="connsiteX26" fmla="*/ 252286 w 504572"/>
              <a:gd name="connsiteY26" fmla="*/ 488234 h 504572"/>
              <a:gd name="connsiteX27" fmla="*/ 488234 w 504572"/>
              <a:gd name="connsiteY27" fmla="*/ 252286 h 504572"/>
              <a:gd name="connsiteX28" fmla="*/ 252286 w 504572"/>
              <a:gd name="connsiteY28" fmla="*/ 16338 h 504572"/>
              <a:gd name="connsiteX29" fmla="*/ 252286 w 504572"/>
              <a:gd name="connsiteY29" fmla="*/ 0 h 504572"/>
              <a:gd name="connsiteX30" fmla="*/ 504572 w 504572"/>
              <a:gd name="connsiteY30" fmla="*/ 252286 h 504572"/>
              <a:gd name="connsiteX31" fmla="*/ 252286 w 504572"/>
              <a:gd name="connsiteY31" fmla="*/ 504572 h 504572"/>
              <a:gd name="connsiteX32" fmla="*/ 0 w 504572"/>
              <a:gd name="connsiteY32" fmla="*/ 252286 h 504572"/>
              <a:gd name="connsiteX33" fmla="*/ 252286 w 504572"/>
              <a:gd name="connsiteY33" fmla="*/ 0 h 504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04572" h="504572">
                <a:moveTo>
                  <a:pt x="252286" y="264071"/>
                </a:moveTo>
                <a:lnTo>
                  <a:pt x="316259" y="455989"/>
                </a:lnTo>
                <a:lnTo>
                  <a:pt x="188313" y="455989"/>
                </a:lnTo>
                <a:close/>
                <a:moveTo>
                  <a:pt x="262725" y="259353"/>
                </a:moveTo>
                <a:lnTo>
                  <a:pt x="441235" y="354534"/>
                </a:lnTo>
                <a:lnTo>
                  <a:pt x="348425" y="442604"/>
                </a:lnTo>
                <a:close/>
                <a:moveTo>
                  <a:pt x="242274" y="259353"/>
                </a:moveTo>
                <a:lnTo>
                  <a:pt x="156574" y="442604"/>
                </a:lnTo>
                <a:lnTo>
                  <a:pt x="63764" y="354534"/>
                </a:lnTo>
                <a:close/>
                <a:moveTo>
                  <a:pt x="457397" y="188914"/>
                </a:moveTo>
                <a:lnTo>
                  <a:pt x="457397" y="316860"/>
                </a:lnTo>
                <a:lnTo>
                  <a:pt x="265479" y="252887"/>
                </a:lnTo>
                <a:close/>
                <a:moveTo>
                  <a:pt x="47175" y="188914"/>
                </a:moveTo>
                <a:lnTo>
                  <a:pt x="239093" y="252887"/>
                </a:lnTo>
                <a:lnTo>
                  <a:pt x="47175" y="316860"/>
                </a:lnTo>
                <a:close/>
                <a:moveTo>
                  <a:pt x="352812" y="64884"/>
                </a:moveTo>
                <a:lnTo>
                  <a:pt x="442756" y="155879"/>
                </a:lnTo>
                <a:lnTo>
                  <a:pt x="261292" y="245299"/>
                </a:lnTo>
                <a:close/>
                <a:moveTo>
                  <a:pt x="152187" y="64884"/>
                </a:moveTo>
                <a:lnTo>
                  <a:pt x="243706" y="245299"/>
                </a:lnTo>
                <a:lnTo>
                  <a:pt x="62242" y="155879"/>
                </a:lnTo>
                <a:close/>
                <a:moveTo>
                  <a:pt x="188313" y="48583"/>
                </a:moveTo>
                <a:lnTo>
                  <a:pt x="316259" y="48583"/>
                </a:lnTo>
                <a:lnTo>
                  <a:pt x="252286" y="240501"/>
                </a:lnTo>
                <a:close/>
                <a:moveTo>
                  <a:pt x="252286" y="16338"/>
                </a:moveTo>
                <a:cubicBezTo>
                  <a:pt x="121976" y="16338"/>
                  <a:pt x="16338" y="121976"/>
                  <a:pt x="16338" y="252286"/>
                </a:cubicBezTo>
                <a:cubicBezTo>
                  <a:pt x="16338" y="382596"/>
                  <a:pt x="121976" y="488234"/>
                  <a:pt x="252286" y="488234"/>
                </a:cubicBezTo>
                <a:cubicBezTo>
                  <a:pt x="382596" y="488234"/>
                  <a:pt x="488234" y="382596"/>
                  <a:pt x="488234" y="252286"/>
                </a:cubicBezTo>
                <a:cubicBezTo>
                  <a:pt x="488234" y="121976"/>
                  <a:pt x="382596" y="16338"/>
                  <a:pt x="252286" y="16338"/>
                </a:cubicBezTo>
                <a:close/>
                <a:moveTo>
                  <a:pt x="252286" y="0"/>
                </a:moveTo>
                <a:cubicBezTo>
                  <a:pt x="391620" y="0"/>
                  <a:pt x="504572" y="112952"/>
                  <a:pt x="504572" y="252286"/>
                </a:cubicBezTo>
                <a:cubicBezTo>
                  <a:pt x="504572" y="391620"/>
                  <a:pt x="391620" y="504572"/>
                  <a:pt x="252286" y="504572"/>
                </a:cubicBezTo>
                <a:cubicBezTo>
                  <a:pt x="112952" y="504572"/>
                  <a:pt x="0" y="391620"/>
                  <a:pt x="0" y="252286"/>
                </a:cubicBezTo>
                <a:cubicBezTo>
                  <a:pt x="0" y="112952"/>
                  <a:pt x="112952" y="0"/>
                  <a:pt x="252286" y="0"/>
                </a:cubicBezTo>
                <a:close/>
              </a:path>
            </a:pathLst>
          </a:custGeom>
          <a:solidFill>
            <a:schemeClr val="accent3"/>
          </a:solidFill>
          <a:ln w="508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ko-KR" altLang="en-US">
              <a:cs typeface="B Nazanin" panose="00000700000000000000" pitchFamily="2" charset="-78"/>
            </a:endParaRPr>
          </a:p>
        </p:txBody>
      </p:sp>
      <p:sp>
        <p:nvSpPr>
          <p:cNvPr id="41" name="Freeform: Shape 40">
            <a:extLst>
              <a:ext uri="{FF2B5EF4-FFF2-40B4-BE49-F238E27FC236}">
                <a16:creationId xmlns:a16="http://schemas.microsoft.com/office/drawing/2014/main" id="{17E93FF9-D652-4EFB-8E43-CDEDC9127413}"/>
              </a:ext>
            </a:extLst>
          </p:cNvPr>
          <p:cNvSpPr/>
          <p:nvPr/>
        </p:nvSpPr>
        <p:spPr>
          <a:xfrm rot="1023001">
            <a:off x="8828485" y="3082052"/>
            <a:ext cx="542962" cy="601716"/>
          </a:xfrm>
          <a:custGeom>
            <a:avLst/>
            <a:gdLst>
              <a:gd name="connsiteX0" fmla="*/ 278937 w 456349"/>
              <a:gd name="connsiteY0" fmla="*/ 280274 h 505731"/>
              <a:gd name="connsiteX1" fmla="*/ 285004 w 456349"/>
              <a:gd name="connsiteY1" fmla="*/ 301029 h 505731"/>
              <a:gd name="connsiteX2" fmla="*/ 304878 w 456349"/>
              <a:gd name="connsiteY2" fmla="*/ 276509 h 505731"/>
              <a:gd name="connsiteX3" fmla="*/ 312291 w 456349"/>
              <a:gd name="connsiteY3" fmla="*/ 271377 h 505731"/>
              <a:gd name="connsiteX4" fmla="*/ 303646 w 456349"/>
              <a:gd name="connsiteY4" fmla="*/ 276171 h 505731"/>
              <a:gd name="connsiteX5" fmla="*/ 201374 w 456349"/>
              <a:gd name="connsiteY5" fmla="*/ 296756 h 505731"/>
              <a:gd name="connsiteX6" fmla="*/ 215289 w 456349"/>
              <a:gd name="connsiteY6" fmla="*/ 309603 h 505731"/>
              <a:gd name="connsiteX7" fmla="*/ 214502 w 456349"/>
              <a:gd name="connsiteY7" fmla="*/ 294576 h 505731"/>
              <a:gd name="connsiteX8" fmla="*/ 187101 w 456349"/>
              <a:gd name="connsiteY8" fmla="*/ 7109 h 505731"/>
              <a:gd name="connsiteX9" fmla="*/ 219668 w 456349"/>
              <a:gd name="connsiteY9" fmla="*/ 0 h 505731"/>
              <a:gd name="connsiteX10" fmla="*/ 278830 w 456349"/>
              <a:gd name="connsiteY10" fmla="*/ 26496 h 505731"/>
              <a:gd name="connsiteX11" fmla="*/ 283884 w 456349"/>
              <a:gd name="connsiteY11" fmla="*/ 34601 h 505731"/>
              <a:gd name="connsiteX12" fmla="*/ 293679 w 456349"/>
              <a:gd name="connsiteY12" fmla="*/ 30786 h 505731"/>
              <a:gd name="connsiteX13" fmla="*/ 346871 w 456349"/>
              <a:gd name="connsiteY13" fmla="*/ 63943 h 505731"/>
              <a:gd name="connsiteX14" fmla="*/ 348906 w 456349"/>
              <a:gd name="connsiteY14" fmla="*/ 73424 h 505731"/>
              <a:gd name="connsiteX15" fmla="*/ 377276 w 456349"/>
              <a:gd name="connsiteY15" fmla="*/ 78810 h 505731"/>
              <a:gd name="connsiteX16" fmla="*/ 432445 w 456349"/>
              <a:gd name="connsiteY16" fmla="*/ 157079 h 505731"/>
              <a:gd name="connsiteX17" fmla="*/ 425649 w 456349"/>
              <a:gd name="connsiteY17" fmla="*/ 188731 h 505731"/>
              <a:gd name="connsiteX18" fmla="*/ 433568 w 456349"/>
              <a:gd name="connsiteY18" fmla="*/ 193122 h 505731"/>
              <a:gd name="connsiteX19" fmla="*/ 456349 w 456349"/>
              <a:gd name="connsiteY19" fmla="*/ 238354 h 505731"/>
              <a:gd name="connsiteX20" fmla="*/ 378569 w 456349"/>
              <a:gd name="connsiteY20" fmla="*/ 302322 h 505731"/>
              <a:gd name="connsiteX21" fmla="*/ 348294 w 456349"/>
              <a:gd name="connsiteY21" fmla="*/ 297296 h 505731"/>
              <a:gd name="connsiteX22" fmla="*/ 340640 w 456349"/>
              <a:gd name="connsiteY22" fmla="*/ 293052 h 505731"/>
              <a:gd name="connsiteX23" fmla="*/ 319959 w 456349"/>
              <a:gd name="connsiteY23" fmla="*/ 313759 h 505731"/>
              <a:gd name="connsiteX24" fmla="*/ 297867 w 456349"/>
              <a:gd name="connsiteY24" fmla="*/ 348226 h 505731"/>
              <a:gd name="connsiteX25" fmla="*/ 313618 w 456349"/>
              <a:gd name="connsiteY25" fmla="*/ 347042 h 505731"/>
              <a:gd name="connsiteX26" fmla="*/ 299757 w 456349"/>
              <a:gd name="connsiteY26" fmla="*/ 360198 h 505731"/>
              <a:gd name="connsiteX27" fmla="*/ 314285 w 456349"/>
              <a:gd name="connsiteY27" fmla="*/ 425542 h 505731"/>
              <a:gd name="connsiteX28" fmla="*/ 325530 w 456349"/>
              <a:gd name="connsiteY28" fmla="*/ 422942 h 505731"/>
              <a:gd name="connsiteX29" fmla="*/ 323069 w 456349"/>
              <a:gd name="connsiteY29" fmla="*/ 480181 h 505731"/>
              <a:gd name="connsiteX30" fmla="*/ 232015 w 456349"/>
              <a:gd name="connsiteY30" fmla="*/ 505731 h 505731"/>
              <a:gd name="connsiteX31" fmla="*/ 203832 w 456349"/>
              <a:gd name="connsiteY31" fmla="*/ 451445 h 505731"/>
              <a:gd name="connsiteX32" fmla="*/ 216099 w 456349"/>
              <a:gd name="connsiteY32" fmla="*/ 453280 h 505731"/>
              <a:gd name="connsiteX33" fmla="*/ 185721 w 456349"/>
              <a:gd name="connsiteY33" fmla="*/ 373318 h 505731"/>
              <a:gd name="connsiteX34" fmla="*/ 201542 w 456349"/>
              <a:gd name="connsiteY34" fmla="*/ 374290 h 505731"/>
              <a:gd name="connsiteX35" fmla="*/ 163760 w 456349"/>
              <a:gd name="connsiteY35" fmla="*/ 328017 h 505731"/>
              <a:gd name="connsiteX36" fmla="*/ 155086 w 456349"/>
              <a:gd name="connsiteY36" fmla="*/ 322526 h 505731"/>
              <a:gd name="connsiteX37" fmla="*/ 146531 w 456349"/>
              <a:gd name="connsiteY37" fmla="*/ 334458 h 505731"/>
              <a:gd name="connsiteX38" fmla="*/ 97426 w 456349"/>
              <a:gd name="connsiteY38" fmla="*/ 353586 h 505731"/>
              <a:gd name="connsiteX39" fmla="*/ 27981 w 456349"/>
              <a:gd name="connsiteY39" fmla="*/ 288280 h 505731"/>
              <a:gd name="connsiteX40" fmla="*/ 33438 w 456349"/>
              <a:gd name="connsiteY40" fmla="*/ 262860 h 505731"/>
              <a:gd name="connsiteX41" fmla="*/ 38757 w 456349"/>
              <a:gd name="connsiteY41" fmla="*/ 255441 h 505731"/>
              <a:gd name="connsiteX42" fmla="*/ 24506 w 456349"/>
              <a:gd name="connsiteY42" fmla="*/ 246405 h 505731"/>
              <a:gd name="connsiteX43" fmla="*/ 0 w 456349"/>
              <a:gd name="connsiteY43" fmla="*/ 190769 h 505731"/>
              <a:gd name="connsiteX44" fmla="*/ 51100 w 456349"/>
              <a:gd name="connsiteY44" fmla="*/ 118272 h 505731"/>
              <a:gd name="connsiteX45" fmla="*/ 70809 w 456349"/>
              <a:gd name="connsiteY45" fmla="*/ 114530 h 505731"/>
              <a:gd name="connsiteX46" fmla="*/ 80910 w 456349"/>
              <a:gd name="connsiteY46" fmla="*/ 83434 h 505731"/>
              <a:gd name="connsiteX47" fmla="*/ 117721 w 456349"/>
              <a:gd name="connsiteY47" fmla="*/ 54928 h 505731"/>
              <a:gd name="connsiteX48" fmla="*/ 147645 w 456349"/>
              <a:gd name="connsiteY48" fmla="*/ 49246 h 505731"/>
              <a:gd name="connsiteX49" fmla="*/ 150290 w 456349"/>
              <a:gd name="connsiteY49" fmla="*/ 39884 h 505731"/>
              <a:gd name="connsiteX50" fmla="*/ 187101 w 456349"/>
              <a:gd name="connsiteY50" fmla="*/ 7109 h 50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56349" h="505731">
                <a:moveTo>
                  <a:pt x="278937" y="280274"/>
                </a:moveTo>
                <a:lnTo>
                  <a:pt x="285004" y="301029"/>
                </a:lnTo>
                <a:cubicBezTo>
                  <a:pt x="292068" y="291385"/>
                  <a:pt x="297879" y="283461"/>
                  <a:pt x="304878" y="276509"/>
                </a:cubicBezTo>
                <a:lnTo>
                  <a:pt x="312291" y="271377"/>
                </a:lnTo>
                <a:lnTo>
                  <a:pt x="303646" y="276171"/>
                </a:lnTo>
                <a:close/>
                <a:moveTo>
                  <a:pt x="201374" y="296756"/>
                </a:moveTo>
                <a:lnTo>
                  <a:pt x="215289" y="309603"/>
                </a:lnTo>
                <a:lnTo>
                  <a:pt x="214502" y="294576"/>
                </a:lnTo>
                <a:close/>
                <a:moveTo>
                  <a:pt x="187101" y="7109"/>
                </a:moveTo>
                <a:cubicBezTo>
                  <a:pt x="197111" y="2532"/>
                  <a:pt x="208116" y="0"/>
                  <a:pt x="219668" y="0"/>
                </a:cubicBezTo>
                <a:cubicBezTo>
                  <a:pt x="242772" y="0"/>
                  <a:pt x="263689" y="10125"/>
                  <a:pt x="278830" y="26496"/>
                </a:cubicBezTo>
                <a:lnTo>
                  <a:pt x="283884" y="34601"/>
                </a:lnTo>
                <a:lnTo>
                  <a:pt x="293679" y="30786"/>
                </a:lnTo>
                <a:cubicBezTo>
                  <a:pt x="317591" y="30786"/>
                  <a:pt x="338107" y="44458"/>
                  <a:pt x="346871" y="63943"/>
                </a:cubicBezTo>
                <a:lnTo>
                  <a:pt x="348906" y="73424"/>
                </a:lnTo>
                <a:lnTo>
                  <a:pt x="377276" y="78810"/>
                </a:lnTo>
                <a:cubicBezTo>
                  <a:pt x="409697" y="91705"/>
                  <a:pt x="432445" y="121894"/>
                  <a:pt x="432445" y="157079"/>
                </a:cubicBezTo>
                <a:lnTo>
                  <a:pt x="425649" y="188731"/>
                </a:lnTo>
                <a:lnTo>
                  <a:pt x="433568" y="193122"/>
                </a:lnTo>
                <a:cubicBezTo>
                  <a:pt x="447644" y="204698"/>
                  <a:pt x="456349" y="220690"/>
                  <a:pt x="456349" y="238354"/>
                </a:cubicBezTo>
                <a:cubicBezTo>
                  <a:pt x="456349" y="273683"/>
                  <a:pt x="421526" y="302322"/>
                  <a:pt x="378569" y="302322"/>
                </a:cubicBezTo>
                <a:cubicBezTo>
                  <a:pt x="367830" y="302322"/>
                  <a:pt x="357599" y="300533"/>
                  <a:pt x="348294" y="297296"/>
                </a:cubicBezTo>
                <a:lnTo>
                  <a:pt x="340640" y="293052"/>
                </a:lnTo>
                <a:lnTo>
                  <a:pt x="319959" y="313759"/>
                </a:lnTo>
                <a:cubicBezTo>
                  <a:pt x="308966" y="327450"/>
                  <a:pt x="302955" y="340206"/>
                  <a:pt x="297867" y="348226"/>
                </a:cubicBezTo>
                <a:cubicBezTo>
                  <a:pt x="300640" y="348789"/>
                  <a:pt x="303124" y="346472"/>
                  <a:pt x="313618" y="347042"/>
                </a:cubicBezTo>
                <a:cubicBezTo>
                  <a:pt x="302568" y="354982"/>
                  <a:pt x="305627" y="358596"/>
                  <a:pt x="299757" y="360198"/>
                </a:cubicBezTo>
                <a:lnTo>
                  <a:pt x="314285" y="425542"/>
                </a:lnTo>
                <a:cubicBezTo>
                  <a:pt x="318033" y="424676"/>
                  <a:pt x="319445" y="423932"/>
                  <a:pt x="325530" y="422942"/>
                </a:cubicBezTo>
                <a:cubicBezTo>
                  <a:pt x="317779" y="446522"/>
                  <a:pt x="321422" y="466607"/>
                  <a:pt x="323069" y="480181"/>
                </a:cubicBezTo>
                <a:lnTo>
                  <a:pt x="232015" y="505731"/>
                </a:lnTo>
                <a:cubicBezTo>
                  <a:pt x="223853" y="478748"/>
                  <a:pt x="220097" y="470005"/>
                  <a:pt x="203832" y="451445"/>
                </a:cubicBezTo>
                <a:cubicBezTo>
                  <a:pt x="212273" y="452700"/>
                  <a:pt x="212331" y="451778"/>
                  <a:pt x="216099" y="453280"/>
                </a:cubicBezTo>
                <a:cubicBezTo>
                  <a:pt x="210743" y="427340"/>
                  <a:pt x="204570" y="383246"/>
                  <a:pt x="185721" y="373318"/>
                </a:cubicBezTo>
                <a:lnTo>
                  <a:pt x="201542" y="374290"/>
                </a:lnTo>
                <a:cubicBezTo>
                  <a:pt x="199660" y="362760"/>
                  <a:pt x="189402" y="346786"/>
                  <a:pt x="163760" y="328017"/>
                </a:cubicBezTo>
                <a:lnTo>
                  <a:pt x="155086" y="322526"/>
                </a:lnTo>
                <a:lnTo>
                  <a:pt x="146531" y="334458"/>
                </a:lnTo>
                <a:cubicBezTo>
                  <a:pt x="133964" y="346276"/>
                  <a:pt x="116603" y="353586"/>
                  <a:pt x="97426" y="353586"/>
                </a:cubicBezTo>
                <a:cubicBezTo>
                  <a:pt x="59073" y="353586"/>
                  <a:pt x="27981" y="324348"/>
                  <a:pt x="27981" y="288280"/>
                </a:cubicBezTo>
                <a:cubicBezTo>
                  <a:pt x="27981" y="279263"/>
                  <a:pt x="29924" y="270673"/>
                  <a:pt x="33438" y="262860"/>
                </a:cubicBezTo>
                <a:lnTo>
                  <a:pt x="38757" y="255441"/>
                </a:lnTo>
                <a:lnTo>
                  <a:pt x="24506" y="246405"/>
                </a:lnTo>
                <a:cubicBezTo>
                  <a:pt x="9365" y="232166"/>
                  <a:pt x="0" y="212496"/>
                  <a:pt x="0" y="190769"/>
                </a:cubicBezTo>
                <a:cubicBezTo>
                  <a:pt x="0" y="158179"/>
                  <a:pt x="21071" y="130217"/>
                  <a:pt x="51100" y="118272"/>
                </a:cubicBezTo>
                <a:lnTo>
                  <a:pt x="70809" y="114530"/>
                </a:lnTo>
                <a:lnTo>
                  <a:pt x="80910" y="83434"/>
                </a:lnTo>
                <a:cubicBezTo>
                  <a:pt x="89931" y="70876"/>
                  <a:pt x="102706" y="60900"/>
                  <a:pt x="117721" y="54928"/>
                </a:cubicBezTo>
                <a:lnTo>
                  <a:pt x="147645" y="49246"/>
                </a:lnTo>
                <a:lnTo>
                  <a:pt x="150290" y="39884"/>
                </a:lnTo>
                <a:cubicBezTo>
                  <a:pt x="159312" y="25446"/>
                  <a:pt x="172087" y="13976"/>
                  <a:pt x="187101" y="710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ko-KR" altLang="en-US">
              <a:cs typeface="B Nazanin" panose="00000700000000000000" pitchFamily="2" charset="-78"/>
            </a:endParaRPr>
          </a:p>
        </p:txBody>
      </p:sp>
      <p:sp>
        <p:nvSpPr>
          <p:cNvPr id="42" name="Freeform: Shape 41">
            <a:extLst>
              <a:ext uri="{FF2B5EF4-FFF2-40B4-BE49-F238E27FC236}">
                <a16:creationId xmlns:a16="http://schemas.microsoft.com/office/drawing/2014/main" id="{DAB06752-B0EB-43D6-B7B6-1E99343D5529}"/>
              </a:ext>
            </a:extLst>
          </p:cNvPr>
          <p:cNvSpPr/>
          <p:nvPr/>
        </p:nvSpPr>
        <p:spPr>
          <a:xfrm>
            <a:off x="9828175" y="2834227"/>
            <a:ext cx="563882" cy="767638"/>
          </a:xfrm>
          <a:custGeom>
            <a:avLst/>
            <a:gdLst>
              <a:gd name="connsiteX0" fmla="*/ 1036320 w 1133475"/>
              <a:gd name="connsiteY0" fmla="*/ 603444 h 1543050"/>
              <a:gd name="connsiteX1" fmla="*/ 955357 w 1133475"/>
              <a:gd name="connsiteY1" fmla="*/ 617731 h 1543050"/>
              <a:gd name="connsiteX2" fmla="*/ 947738 w 1133475"/>
              <a:gd name="connsiteY2" fmla="*/ 604396 h 1543050"/>
              <a:gd name="connsiteX3" fmla="*/ 1134428 w 1133475"/>
              <a:gd name="connsiteY3" fmla="*/ 454854 h 1543050"/>
              <a:gd name="connsiteX4" fmla="*/ 938213 w 1133475"/>
              <a:gd name="connsiteY4" fmla="*/ 527244 h 1543050"/>
              <a:gd name="connsiteX5" fmla="*/ 968692 w 1133475"/>
              <a:gd name="connsiteY5" fmla="*/ 454854 h 1543050"/>
              <a:gd name="connsiteX6" fmla="*/ 771525 w 1133475"/>
              <a:gd name="connsiteY6" fmla="*/ 632971 h 1543050"/>
              <a:gd name="connsiteX7" fmla="*/ 837247 w 1133475"/>
              <a:gd name="connsiteY7" fmla="*/ 543436 h 1543050"/>
              <a:gd name="connsiteX8" fmla="*/ 893445 w 1133475"/>
              <a:gd name="connsiteY8" fmla="*/ 468189 h 1543050"/>
              <a:gd name="connsiteX9" fmla="*/ 880110 w 1133475"/>
              <a:gd name="connsiteY9" fmla="*/ 447234 h 1543050"/>
              <a:gd name="connsiteX10" fmla="*/ 711517 w 1133475"/>
              <a:gd name="connsiteY10" fmla="*/ 613921 h 1543050"/>
              <a:gd name="connsiteX11" fmla="*/ 659130 w 1133475"/>
              <a:gd name="connsiteY11" fmla="*/ 734889 h 1543050"/>
              <a:gd name="connsiteX12" fmla="*/ 646747 w 1133475"/>
              <a:gd name="connsiteY12" fmla="*/ 612016 h 1543050"/>
              <a:gd name="connsiteX13" fmla="*/ 662940 w 1133475"/>
              <a:gd name="connsiteY13" fmla="*/ 569154 h 1543050"/>
              <a:gd name="connsiteX14" fmla="*/ 824865 w 1133475"/>
              <a:gd name="connsiteY14" fmla="*/ 431994 h 1543050"/>
              <a:gd name="connsiteX15" fmla="*/ 843915 w 1133475"/>
              <a:gd name="connsiteY15" fmla="*/ 411039 h 1543050"/>
              <a:gd name="connsiteX16" fmla="*/ 867728 w 1133475"/>
              <a:gd name="connsiteY16" fmla="*/ 341506 h 1543050"/>
              <a:gd name="connsiteX17" fmla="*/ 866775 w 1133475"/>
              <a:gd name="connsiteY17" fmla="*/ 293881 h 1543050"/>
              <a:gd name="connsiteX18" fmla="*/ 866775 w 1133475"/>
              <a:gd name="connsiteY18" fmla="*/ 282451 h 1543050"/>
              <a:gd name="connsiteX19" fmla="*/ 854392 w 1133475"/>
              <a:gd name="connsiteY19" fmla="*/ 202441 h 1543050"/>
              <a:gd name="connsiteX20" fmla="*/ 840105 w 1133475"/>
              <a:gd name="connsiteY20" fmla="*/ 185296 h 1543050"/>
              <a:gd name="connsiteX21" fmla="*/ 822007 w 1133475"/>
              <a:gd name="connsiteY21" fmla="*/ 201489 h 1543050"/>
              <a:gd name="connsiteX22" fmla="*/ 708660 w 1133475"/>
              <a:gd name="connsiteY22" fmla="*/ 402466 h 1543050"/>
              <a:gd name="connsiteX23" fmla="*/ 684847 w 1133475"/>
              <a:gd name="connsiteY23" fmla="*/ 421516 h 1543050"/>
              <a:gd name="connsiteX24" fmla="*/ 677228 w 1133475"/>
              <a:gd name="connsiteY24" fmla="*/ 392941 h 1543050"/>
              <a:gd name="connsiteX25" fmla="*/ 723900 w 1133475"/>
              <a:gd name="connsiteY25" fmla="*/ 263401 h 1543050"/>
              <a:gd name="connsiteX26" fmla="*/ 748665 w 1133475"/>
              <a:gd name="connsiteY26" fmla="*/ 129099 h 1543050"/>
              <a:gd name="connsiteX27" fmla="*/ 681038 w 1133475"/>
              <a:gd name="connsiteY27" fmla="*/ 224349 h 1543050"/>
              <a:gd name="connsiteX28" fmla="*/ 681038 w 1133475"/>
              <a:gd name="connsiteY28" fmla="*/ 104334 h 1543050"/>
              <a:gd name="connsiteX29" fmla="*/ 670560 w 1133475"/>
              <a:gd name="connsiteY29" fmla="*/ 76711 h 1543050"/>
              <a:gd name="connsiteX30" fmla="*/ 641032 w 1133475"/>
              <a:gd name="connsiteY30" fmla="*/ 47184 h 1543050"/>
              <a:gd name="connsiteX31" fmla="*/ 590550 w 1133475"/>
              <a:gd name="connsiteY31" fmla="*/ 511 h 1543050"/>
              <a:gd name="connsiteX32" fmla="*/ 561975 w 1133475"/>
              <a:gd name="connsiteY32" fmla="*/ 64329 h 1543050"/>
              <a:gd name="connsiteX33" fmla="*/ 538163 w 1133475"/>
              <a:gd name="connsiteY33" fmla="*/ 99571 h 1543050"/>
              <a:gd name="connsiteX34" fmla="*/ 531495 w 1133475"/>
              <a:gd name="connsiteY34" fmla="*/ 113859 h 1543050"/>
              <a:gd name="connsiteX35" fmla="*/ 530542 w 1133475"/>
              <a:gd name="connsiteY35" fmla="*/ 184344 h 1543050"/>
              <a:gd name="connsiteX36" fmla="*/ 497205 w 1133475"/>
              <a:gd name="connsiteY36" fmla="*/ 170056 h 1543050"/>
              <a:gd name="connsiteX37" fmla="*/ 474345 w 1133475"/>
              <a:gd name="connsiteY37" fmla="*/ 172914 h 1543050"/>
              <a:gd name="connsiteX38" fmla="*/ 480060 w 1133475"/>
              <a:gd name="connsiteY38" fmla="*/ 327219 h 1543050"/>
              <a:gd name="connsiteX39" fmla="*/ 562928 w 1133475"/>
              <a:gd name="connsiteY39" fmla="*/ 475809 h 1543050"/>
              <a:gd name="connsiteX40" fmla="*/ 264795 w 1133475"/>
              <a:gd name="connsiteY40" fmla="*/ 334839 h 1543050"/>
              <a:gd name="connsiteX41" fmla="*/ 358140 w 1133475"/>
              <a:gd name="connsiteY41" fmla="*/ 482476 h 1543050"/>
              <a:gd name="connsiteX42" fmla="*/ 287655 w 1133475"/>
              <a:gd name="connsiteY42" fmla="*/ 471999 h 1543050"/>
              <a:gd name="connsiteX43" fmla="*/ 385763 w 1133475"/>
              <a:gd name="connsiteY43" fmla="*/ 552961 h 1543050"/>
              <a:gd name="connsiteX44" fmla="*/ 487680 w 1133475"/>
              <a:gd name="connsiteY44" fmla="*/ 574869 h 1543050"/>
              <a:gd name="connsiteX45" fmla="*/ 629603 w 1133475"/>
              <a:gd name="connsiteY45" fmla="*/ 742509 h 1543050"/>
              <a:gd name="connsiteX46" fmla="*/ 630555 w 1133475"/>
              <a:gd name="connsiteY46" fmla="*/ 747271 h 1543050"/>
              <a:gd name="connsiteX47" fmla="*/ 596265 w 1133475"/>
              <a:gd name="connsiteY47" fmla="*/ 770131 h 1543050"/>
              <a:gd name="connsiteX48" fmla="*/ 469582 w 1133475"/>
              <a:gd name="connsiteY48" fmla="*/ 664404 h 1543050"/>
              <a:gd name="connsiteX49" fmla="*/ 355282 w 1133475"/>
              <a:gd name="connsiteY49" fmla="*/ 596776 h 1543050"/>
              <a:gd name="connsiteX50" fmla="*/ 219075 w 1133475"/>
              <a:gd name="connsiteY50" fmla="*/ 606301 h 1543050"/>
              <a:gd name="connsiteX51" fmla="*/ 215265 w 1133475"/>
              <a:gd name="connsiteY51" fmla="*/ 618684 h 1543050"/>
              <a:gd name="connsiteX52" fmla="*/ 434340 w 1133475"/>
              <a:gd name="connsiteY52" fmla="*/ 733936 h 1543050"/>
              <a:gd name="connsiteX53" fmla="*/ 429578 w 1133475"/>
              <a:gd name="connsiteY53" fmla="*/ 745366 h 1543050"/>
              <a:gd name="connsiteX54" fmla="*/ 152400 w 1133475"/>
              <a:gd name="connsiteY54" fmla="*/ 657736 h 1543050"/>
              <a:gd name="connsiteX55" fmla="*/ 212407 w 1133475"/>
              <a:gd name="connsiteY55" fmla="*/ 710124 h 1543050"/>
              <a:gd name="connsiteX56" fmla="*/ 0 w 1133475"/>
              <a:gd name="connsiteY56" fmla="*/ 751081 h 1543050"/>
              <a:gd name="connsiteX57" fmla="*/ 280035 w 1133475"/>
              <a:gd name="connsiteY57" fmla="*/ 796801 h 1543050"/>
              <a:gd name="connsiteX58" fmla="*/ 186690 w 1133475"/>
              <a:gd name="connsiteY58" fmla="*/ 836806 h 1543050"/>
              <a:gd name="connsiteX59" fmla="*/ 289560 w 1133475"/>
              <a:gd name="connsiteY59" fmla="*/ 867286 h 1543050"/>
              <a:gd name="connsiteX60" fmla="*/ 381000 w 1133475"/>
              <a:gd name="connsiteY60" fmla="*/ 839664 h 1543050"/>
              <a:gd name="connsiteX61" fmla="*/ 481013 w 1133475"/>
              <a:gd name="connsiteY61" fmla="*/ 829186 h 1543050"/>
              <a:gd name="connsiteX62" fmla="*/ 461010 w 1133475"/>
              <a:gd name="connsiteY62" fmla="*/ 852046 h 1543050"/>
              <a:gd name="connsiteX63" fmla="*/ 327660 w 1133475"/>
              <a:gd name="connsiteY63" fmla="*/ 982539 h 1543050"/>
              <a:gd name="connsiteX64" fmla="*/ 322897 w 1133475"/>
              <a:gd name="connsiteY64" fmla="*/ 1012066 h 1543050"/>
              <a:gd name="connsiteX65" fmla="*/ 349567 w 1133475"/>
              <a:gd name="connsiteY65" fmla="*/ 1011114 h 1543050"/>
              <a:gd name="connsiteX66" fmla="*/ 430530 w 1133475"/>
              <a:gd name="connsiteY66" fmla="*/ 993016 h 1543050"/>
              <a:gd name="connsiteX67" fmla="*/ 485775 w 1133475"/>
              <a:gd name="connsiteY67" fmla="*/ 997779 h 1543050"/>
              <a:gd name="connsiteX68" fmla="*/ 490538 w 1133475"/>
              <a:gd name="connsiteY68" fmla="*/ 996826 h 1543050"/>
              <a:gd name="connsiteX69" fmla="*/ 573405 w 1133475"/>
              <a:gd name="connsiteY69" fmla="*/ 921579 h 1543050"/>
              <a:gd name="connsiteX70" fmla="*/ 591503 w 1133475"/>
              <a:gd name="connsiteY70" fmla="*/ 857761 h 1543050"/>
              <a:gd name="connsiteX71" fmla="*/ 623888 w 1133475"/>
              <a:gd name="connsiteY71" fmla="*/ 827281 h 1543050"/>
              <a:gd name="connsiteX72" fmla="*/ 640080 w 1133475"/>
              <a:gd name="connsiteY72" fmla="*/ 862524 h 1543050"/>
              <a:gd name="connsiteX73" fmla="*/ 664845 w 1133475"/>
              <a:gd name="connsiteY73" fmla="*/ 1060644 h 1543050"/>
              <a:gd name="connsiteX74" fmla="*/ 748665 w 1133475"/>
              <a:gd name="connsiteY74" fmla="*/ 1509271 h 1543050"/>
              <a:gd name="connsiteX75" fmla="*/ 774382 w 1133475"/>
              <a:gd name="connsiteY75" fmla="*/ 1543561 h 1543050"/>
              <a:gd name="connsiteX76" fmla="*/ 833438 w 1133475"/>
              <a:gd name="connsiteY76" fmla="*/ 1460694 h 1543050"/>
              <a:gd name="connsiteX77" fmla="*/ 671513 w 1133475"/>
              <a:gd name="connsiteY77" fmla="*/ 851094 h 1543050"/>
              <a:gd name="connsiteX78" fmla="*/ 677228 w 1133475"/>
              <a:gd name="connsiteY78" fmla="*/ 812041 h 1543050"/>
              <a:gd name="connsiteX79" fmla="*/ 721995 w 1133475"/>
              <a:gd name="connsiteY79" fmla="*/ 817756 h 1543050"/>
              <a:gd name="connsiteX80" fmla="*/ 795338 w 1133475"/>
              <a:gd name="connsiteY80" fmla="*/ 885384 h 1543050"/>
              <a:gd name="connsiteX81" fmla="*/ 877253 w 1133475"/>
              <a:gd name="connsiteY81" fmla="*/ 885384 h 1543050"/>
              <a:gd name="connsiteX82" fmla="*/ 880110 w 1133475"/>
              <a:gd name="connsiteY82" fmla="*/ 845379 h 1543050"/>
              <a:gd name="connsiteX83" fmla="*/ 999172 w 1133475"/>
              <a:gd name="connsiteY83" fmla="*/ 819661 h 1543050"/>
              <a:gd name="connsiteX84" fmla="*/ 999172 w 1133475"/>
              <a:gd name="connsiteY84" fmla="*/ 786324 h 1543050"/>
              <a:gd name="connsiteX85" fmla="*/ 851535 w 1133475"/>
              <a:gd name="connsiteY85" fmla="*/ 751081 h 1543050"/>
              <a:gd name="connsiteX86" fmla="*/ 792480 w 1133475"/>
              <a:gd name="connsiteY86" fmla="*/ 748224 h 1543050"/>
              <a:gd name="connsiteX87" fmla="*/ 790575 w 1133475"/>
              <a:gd name="connsiteY87" fmla="*/ 736794 h 1543050"/>
              <a:gd name="connsiteX88" fmla="*/ 844867 w 1133475"/>
              <a:gd name="connsiteY88" fmla="*/ 714886 h 1543050"/>
              <a:gd name="connsiteX89" fmla="*/ 1046797 w 1133475"/>
              <a:gd name="connsiteY89" fmla="*/ 629161 h 1543050"/>
              <a:gd name="connsiteX90" fmla="*/ 1056323 w 1133475"/>
              <a:gd name="connsiteY90" fmla="*/ 610111 h 1543050"/>
              <a:gd name="connsiteX91" fmla="*/ 1036320 w 1133475"/>
              <a:gd name="connsiteY91" fmla="*/ 603444 h 1543050"/>
              <a:gd name="connsiteX92" fmla="*/ 576263 w 1133475"/>
              <a:gd name="connsiteY92" fmla="*/ 259591 h 1543050"/>
              <a:gd name="connsiteX93" fmla="*/ 561022 w 1133475"/>
              <a:gd name="connsiteY93" fmla="*/ 252924 h 1543050"/>
              <a:gd name="connsiteX94" fmla="*/ 533400 w 1133475"/>
              <a:gd name="connsiteY94" fmla="*/ 184344 h 1543050"/>
              <a:gd name="connsiteX95" fmla="*/ 532447 w 1133475"/>
              <a:gd name="connsiteY95" fmla="*/ 183391 h 1543050"/>
              <a:gd name="connsiteX96" fmla="*/ 532447 w 1133475"/>
              <a:gd name="connsiteY96" fmla="*/ 183391 h 1543050"/>
              <a:gd name="connsiteX97" fmla="*/ 532447 w 1133475"/>
              <a:gd name="connsiteY97" fmla="*/ 184344 h 1543050"/>
              <a:gd name="connsiteX98" fmla="*/ 580072 w 1133475"/>
              <a:gd name="connsiteY98" fmla="*/ 240541 h 1543050"/>
              <a:gd name="connsiteX99" fmla="*/ 576263 w 1133475"/>
              <a:gd name="connsiteY99" fmla="*/ 259591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1133475" h="1543050">
                <a:moveTo>
                  <a:pt x="1036320" y="603444"/>
                </a:moveTo>
                <a:cubicBezTo>
                  <a:pt x="1009650" y="608206"/>
                  <a:pt x="982980" y="612969"/>
                  <a:pt x="955357" y="617731"/>
                </a:cubicBezTo>
                <a:cubicBezTo>
                  <a:pt x="952500" y="612969"/>
                  <a:pt x="950595" y="609159"/>
                  <a:pt x="947738" y="604396"/>
                </a:cubicBezTo>
                <a:cubicBezTo>
                  <a:pt x="1042988" y="594871"/>
                  <a:pt x="1081088" y="521529"/>
                  <a:pt x="1134428" y="454854"/>
                </a:cubicBezTo>
                <a:cubicBezTo>
                  <a:pt x="1054417" y="448186"/>
                  <a:pt x="995363" y="477714"/>
                  <a:pt x="938213" y="527244"/>
                </a:cubicBezTo>
                <a:cubicBezTo>
                  <a:pt x="944880" y="497716"/>
                  <a:pt x="972503" y="485334"/>
                  <a:pt x="968692" y="454854"/>
                </a:cubicBezTo>
                <a:cubicBezTo>
                  <a:pt x="880110" y="490096"/>
                  <a:pt x="875347" y="613921"/>
                  <a:pt x="771525" y="632971"/>
                </a:cubicBezTo>
                <a:cubicBezTo>
                  <a:pt x="781050" y="589156"/>
                  <a:pt x="809625" y="566296"/>
                  <a:pt x="837247" y="543436"/>
                </a:cubicBezTo>
                <a:cubicBezTo>
                  <a:pt x="861060" y="522481"/>
                  <a:pt x="883920" y="500574"/>
                  <a:pt x="893445" y="468189"/>
                </a:cubicBezTo>
                <a:cubicBezTo>
                  <a:pt x="896303" y="457711"/>
                  <a:pt x="900113" y="446281"/>
                  <a:pt x="880110" y="447234"/>
                </a:cubicBezTo>
                <a:cubicBezTo>
                  <a:pt x="800100" y="452949"/>
                  <a:pt x="718185" y="532959"/>
                  <a:pt x="711517" y="613921"/>
                </a:cubicBezTo>
                <a:cubicBezTo>
                  <a:pt x="707707" y="657736"/>
                  <a:pt x="701040" y="700599"/>
                  <a:pt x="659130" y="734889"/>
                </a:cubicBezTo>
                <a:cubicBezTo>
                  <a:pt x="654367" y="690121"/>
                  <a:pt x="650557" y="651069"/>
                  <a:pt x="646747" y="612016"/>
                </a:cubicBezTo>
                <a:cubicBezTo>
                  <a:pt x="644842" y="594871"/>
                  <a:pt x="652463" y="581536"/>
                  <a:pt x="662940" y="569154"/>
                </a:cubicBezTo>
                <a:cubicBezTo>
                  <a:pt x="709613" y="514861"/>
                  <a:pt x="757238" y="462474"/>
                  <a:pt x="824865" y="431994"/>
                </a:cubicBezTo>
                <a:cubicBezTo>
                  <a:pt x="834390" y="428184"/>
                  <a:pt x="851535" y="425326"/>
                  <a:pt x="843915" y="411039"/>
                </a:cubicBezTo>
                <a:cubicBezTo>
                  <a:pt x="825817" y="376749"/>
                  <a:pt x="853440" y="361509"/>
                  <a:pt x="867728" y="341506"/>
                </a:cubicBezTo>
                <a:cubicBezTo>
                  <a:pt x="886778" y="315789"/>
                  <a:pt x="887730" y="315789"/>
                  <a:pt x="866775" y="293881"/>
                </a:cubicBezTo>
                <a:cubicBezTo>
                  <a:pt x="864870" y="291976"/>
                  <a:pt x="864870" y="284356"/>
                  <a:pt x="866775" y="282451"/>
                </a:cubicBezTo>
                <a:cubicBezTo>
                  <a:pt x="888682" y="251971"/>
                  <a:pt x="856297" y="229111"/>
                  <a:pt x="854392" y="202441"/>
                </a:cubicBezTo>
                <a:cubicBezTo>
                  <a:pt x="853440" y="195774"/>
                  <a:pt x="846772" y="187201"/>
                  <a:pt x="840105" y="185296"/>
                </a:cubicBezTo>
                <a:cubicBezTo>
                  <a:pt x="827722" y="181486"/>
                  <a:pt x="825817" y="193869"/>
                  <a:pt x="822007" y="201489"/>
                </a:cubicBezTo>
                <a:cubicBezTo>
                  <a:pt x="784860" y="269116"/>
                  <a:pt x="719138" y="319599"/>
                  <a:pt x="708660" y="402466"/>
                </a:cubicBezTo>
                <a:cubicBezTo>
                  <a:pt x="707707" y="411991"/>
                  <a:pt x="697230" y="424374"/>
                  <a:pt x="684847" y="421516"/>
                </a:cubicBezTo>
                <a:cubicBezTo>
                  <a:pt x="669607" y="417706"/>
                  <a:pt x="676275" y="403419"/>
                  <a:pt x="677228" y="392941"/>
                </a:cubicBezTo>
                <a:cubicBezTo>
                  <a:pt x="684847" y="347221"/>
                  <a:pt x="704850" y="305311"/>
                  <a:pt x="723900" y="263401"/>
                </a:cubicBezTo>
                <a:cubicBezTo>
                  <a:pt x="741997" y="223396"/>
                  <a:pt x="756285" y="183391"/>
                  <a:pt x="748665" y="129099"/>
                </a:cubicBezTo>
                <a:cubicBezTo>
                  <a:pt x="725805" y="161484"/>
                  <a:pt x="707707" y="187201"/>
                  <a:pt x="681038" y="224349"/>
                </a:cubicBezTo>
                <a:cubicBezTo>
                  <a:pt x="681038" y="173866"/>
                  <a:pt x="681038" y="138624"/>
                  <a:pt x="681038" y="104334"/>
                </a:cubicBezTo>
                <a:cubicBezTo>
                  <a:pt x="681038" y="93856"/>
                  <a:pt x="682942" y="74806"/>
                  <a:pt x="670560" y="76711"/>
                </a:cubicBezTo>
                <a:cubicBezTo>
                  <a:pt x="641032" y="81474"/>
                  <a:pt x="647700" y="60519"/>
                  <a:pt x="641032" y="47184"/>
                </a:cubicBezTo>
                <a:cubicBezTo>
                  <a:pt x="630555" y="25276"/>
                  <a:pt x="610553" y="-4251"/>
                  <a:pt x="590550" y="511"/>
                </a:cubicBezTo>
                <a:cubicBezTo>
                  <a:pt x="570547" y="5274"/>
                  <a:pt x="559117" y="35754"/>
                  <a:pt x="561975" y="64329"/>
                </a:cubicBezTo>
                <a:cubicBezTo>
                  <a:pt x="563880" y="79569"/>
                  <a:pt x="591503" y="118621"/>
                  <a:pt x="538163" y="99571"/>
                </a:cubicBezTo>
                <a:cubicBezTo>
                  <a:pt x="531495" y="97666"/>
                  <a:pt x="527685" y="109096"/>
                  <a:pt x="531495" y="113859"/>
                </a:cubicBezTo>
                <a:cubicBezTo>
                  <a:pt x="550545" y="137671"/>
                  <a:pt x="526732" y="160531"/>
                  <a:pt x="530542" y="184344"/>
                </a:cubicBezTo>
                <a:cubicBezTo>
                  <a:pt x="517207" y="185296"/>
                  <a:pt x="506730" y="178629"/>
                  <a:pt x="497205" y="170056"/>
                </a:cubicBezTo>
                <a:cubicBezTo>
                  <a:pt x="489585" y="163389"/>
                  <a:pt x="481965" y="161484"/>
                  <a:pt x="474345" y="172914"/>
                </a:cubicBezTo>
                <a:cubicBezTo>
                  <a:pt x="447675" y="210061"/>
                  <a:pt x="450532" y="292929"/>
                  <a:pt x="480060" y="327219"/>
                </a:cubicBezTo>
                <a:cubicBezTo>
                  <a:pt x="516255" y="371986"/>
                  <a:pt x="549592" y="417706"/>
                  <a:pt x="562928" y="475809"/>
                </a:cubicBezTo>
                <a:cubicBezTo>
                  <a:pt x="469582" y="412944"/>
                  <a:pt x="400050" y="306264"/>
                  <a:pt x="264795" y="334839"/>
                </a:cubicBezTo>
                <a:cubicBezTo>
                  <a:pt x="267653" y="394846"/>
                  <a:pt x="304800" y="438661"/>
                  <a:pt x="358140" y="482476"/>
                </a:cubicBezTo>
                <a:cubicBezTo>
                  <a:pt x="325755" y="481524"/>
                  <a:pt x="308610" y="462474"/>
                  <a:pt x="287655" y="471999"/>
                </a:cubicBezTo>
                <a:cubicBezTo>
                  <a:pt x="302895" y="521529"/>
                  <a:pt x="330517" y="551056"/>
                  <a:pt x="385763" y="552961"/>
                </a:cubicBezTo>
                <a:cubicBezTo>
                  <a:pt x="420053" y="553914"/>
                  <a:pt x="454342" y="565344"/>
                  <a:pt x="487680" y="574869"/>
                </a:cubicBezTo>
                <a:cubicBezTo>
                  <a:pt x="643890" y="617731"/>
                  <a:pt x="612457" y="601539"/>
                  <a:pt x="629603" y="742509"/>
                </a:cubicBezTo>
                <a:cubicBezTo>
                  <a:pt x="629603" y="744414"/>
                  <a:pt x="629603" y="745366"/>
                  <a:pt x="630555" y="747271"/>
                </a:cubicBezTo>
                <a:cubicBezTo>
                  <a:pt x="635317" y="780609"/>
                  <a:pt x="621030" y="783466"/>
                  <a:pt x="596265" y="770131"/>
                </a:cubicBezTo>
                <a:cubicBezTo>
                  <a:pt x="546735" y="743461"/>
                  <a:pt x="501015" y="710124"/>
                  <a:pt x="469582" y="664404"/>
                </a:cubicBezTo>
                <a:cubicBezTo>
                  <a:pt x="440055" y="621541"/>
                  <a:pt x="393382" y="588204"/>
                  <a:pt x="355282" y="596776"/>
                </a:cubicBezTo>
                <a:cubicBezTo>
                  <a:pt x="308610" y="606301"/>
                  <a:pt x="260985" y="576774"/>
                  <a:pt x="219075" y="606301"/>
                </a:cubicBezTo>
                <a:cubicBezTo>
                  <a:pt x="217170" y="607254"/>
                  <a:pt x="217170" y="612016"/>
                  <a:pt x="215265" y="618684"/>
                </a:cubicBezTo>
                <a:cubicBezTo>
                  <a:pt x="287655" y="656784"/>
                  <a:pt x="360997" y="694884"/>
                  <a:pt x="434340" y="733936"/>
                </a:cubicBezTo>
                <a:cubicBezTo>
                  <a:pt x="432435" y="737746"/>
                  <a:pt x="431482" y="741556"/>
                  <a:pt x="429578" y="745366"/>
                </a:cubicBezTo>
                <a:cubicBezTo>
                  <a:pt x="340042" y="716791"/>
                  <a:pt x="250507" y="688216"/>
                  <a:pt x="152400" y="657736"/>
                </a:cubicBezTo>
                <a:cubicBezTo>
                  <a:pt x="171450" y="685359"/>
                  <a:pt x="199072" y="682501"/>
                  <a:pt x="212407" y="710124"/>
                </a:cubicBezTo>
                <a:cubicBezTo>
                  <a:pt x="133350" y="701551"/>
                  <a:pt x="61913" y="705361"/>
                  <a:pt x="0" y="751081"/>
                </a:cubicBezTo>
                <a:cubicBezTo>
                  <a:pt x="87630" y="808231"/>
                  <a:pt x="180975" y="815851"/>
                  <a:pt x="280035" y="796801"/>
                </a:cubicBezTo>
                <a:cubicBezTo>
                  <a:pt x="251460" y="822519"/>
                  <a:pt x="213360" y="812994"/>
                  <a:pt x="186690" y="836806"/>
                </a:cubicBezTo>
                <a:cubicBezTo>
                  <a:pt x="216217" y="869191"/>
                  <a:pt x="250507" y="877764"/>
                  <a:pt x="289560" y="867286"/>
                </a:cubicBezTo>
                <a:cubicBezTo>
                  <a:pt x="320040" y="858714"/>
                  <a:pt x="349567" y="848236"/>
                  <a:pt x="381000" y="839664"/>
                </a:cubicBezTo>
                <a:cubicBezTo>
                  <a:pt x="413385" y="831091"/>
                  <a:pt x="446722" y="819661"/>
                  <a:pt x="481013" y="829186"/>
                </a:cubicBezTo>
                <a:cubicBezTo>
                  <a:pt x="479107" y="843474"/>
                  <a:pt x="468630" y="846331"/>
                  <a:pt x="461010" y="852046"/>
                </a:cubicBezTo>
                <a:cubicBezTo>
                  <a:pt x="411480" y="890146"/>
                  <a:pt x="338138" y="904434"/>
                  <a:pt x="327660" y="982539"/>
                </a:cubicBezTo>
                <a:cubicBezTo>
                  <a:pt x="326707" y="992064"/>
                  <a:pt x="311467" y="1002541"/>
                  <a:pt x="322897" y="1012066"/>
                </a:cubicBezTo>
                <a:cubicBezTo>
                  <a:pt x="327660" y="1016829"/>
                  <a:pt x="340995" y="1013019"/>
                  <a:pt x="349567" y="1011114"/>
                </a:cubicBezTo>
                <a:cubicBezTo>
                  <a:pt x="377190" y="1006351"/>
                  <a:pt x="416242" y="1010161"/>
                  <a:pt x="430530" y="993016"/>
                </a:cubicBezTo>
                <a:cubicBezTo>
                  <a:pt x="458153" y="959679"/>
                  <a:pt x="469582" y="979681"/>
                  <a:pt x="485775" y="997779"/>
                </a:cubicBezTo>
                <a:cubicBezTo>
                  <a:pt x="486728" y="998731"/>
                  <a:pt x="488632" y="997779"/>
                  <a:pt x="490538" y="996826"/>
                </a:cubicBezTo>
                <a:cubicBezTo>
                  <a:pt x="530542" y="985396"/>
                  <a:pt x="571500" y="976824"/>
                  <a:pt x="573405" y="921579"/>
                </a:cubicBezTo>
                <a:cubicBezTo>
                  <a:pt x="574357" y="899671"/>
                  <a:pt x="582930" y="878716"/>
                  <a:pt x="591503" y="857761"/>
                </a:cubicBezTo>
                <a:cubicBezTo>
                  <a:pt x="597217" y="843474"/>
                  <a:pt x="605790" y="825376"/>
                  <a:pt x="623888" y="827281"/>
                </a:cubicBezTo>
                <a:cubicBezTo>
                  <a:pt x="641985" y="829186"/>
                  <a:pt x="639128" y="850141"/>
                  <a:pt x="640080" y="862524"/>
                </a:cubicBezTo>
                <a:cubicBezTo>
                  <a:pt x="648653" y="928246"/>
                  <a:pt x="655320" y="994921"/>
                  <a:pt x="664845" y="1060644"/>
                </a:cubicBezTo>
                <a:cubicBezTo>
                  <a:pt x="685800" y="1211139"/>
                  <a:pt x="701992" y="1363539"/>
                  <a:pt x="748665" y="1509271"/>
                </a:cubicBezTo>
                <a:cubicBezTo>
                  <a:pt x="753428" y="1523559"/>
                  <a:pt x="751522" y="1542609"/>
                  <a:pt x="774382" y="1543561"/>
                </a:cubicBezTo>
                <a:cubicBezTo>
                  <a:pt x="826770" y="1546419"/>
                  <a:pt x="853440" y="1510224"/>
                  <a:pt x="833438" y="1460694"/>
                </a:cubicBezTo>
                <a:cubicBezTo>
                  <a:pt x="753428" y="1264479"/>
                  <a:pt x="691515" y="1063502"/>
                  <a:pt x="671513" y="851094"/>
                </a:cubicBezTo>
                <a:cubicBezTo>
                  <a:pt x="670560" y="837759"/>
                  <a:pt x="661988" y="820614"/>
                  <a:pt x="677228" y="812041"/>
                </a:cubicBezTo>
                <a:cubicBezTo>
                  <a:pt x="692467" y="803469"/>
                  <a:pt x="708660" y="810136"/>
                  <a:pt x="721995" y="817756"/>
                </a:cubicBezTo>
                <a:cubicBezTo>
                  <a:pt x="751522" y="834901"/>
                  <a:pt x="774382" y="858714"/>
                  <a:pt x="795338" y="885384"/>
                </a:cubicBezTo>
                <a:cubicBezTo>
                  <a:pt x="822960" y="920626"/>
                  <a:pt x="850582" y="891099"/>
                  <a:pt x="877253" y="885384"/>
                </a:cubicBezTo>
                <a:cubicBezTo>
                  <a:pt x="909638" y="878716"/>
                  <a:pt x="865822" y="857761"/>
                  <a:pt x="880110" y="845379"/>
                </a:cubicBezTo>
                <a:cubicBezTo>
                  <a:pt x="906780" y="851094"/>
                  <a:pt x="976313" y="834901"/>
                  <a:pt x="999172" y="819661"/>
                </a:cubicBezTo>
                <a:cubicBezTo>
                  <a:pt x="1017270" y="807279"/>
                  <a:pt x="1011555" y="798706"/>
                  <a:pt x="999172" y="786324"/>
                </a:cubicBezTo>
                <a:cubicBezTo>
                  <a:pt x="969645" y="754891"/>
                  <a:pt x="893445" y="734889"/>
                  <a:pt x="851535" y="751081"/>
                </a:cubicBezTo>
                <a:cubicBezTo>
                  <a:pt x="830580" y="759654"/>
                  <a:pt x="811530" y="758701"/>
                  <a:pt x="792480" y="748224"/>
                </a:cubicBezTo>
                <a:cubicBezTo>
                  <a:pt x="790575" y="747271"/>
                  <a:pt x="788670" y="738699"/>
                  <a:pt x="790575" y="736794"/>
                </a:cubicBezTo>
                <a:cubicBezTo>
                  <a:pt x="803910" y="718696"/>
                  <a:pt x="824865" y="711076"/>
                  <a:pt x="844867" y="714886"/>
                </a:cubicBezTo>
                <a:cubicBezTo>
                  <a:pt x="931545" y="731079"/>
                  <a:pt x="984885" y="671071"/>
                  <a:pt x="1046797" y="629161"/>
                </a:cubicBezTo>
                <a:cubicBezTo>
                  <a:pt x="1053465" y="624399"/>
                  <a:pt x="1060132" y="618684"/>
                  <a:pt x="1056323" y="610111"/>
                </a:cubicBezTo>
                <a:cubicBezTo>
                  <a:pt x="1053465" y="601539"/>
                  <a:pt x="1043940" y="602491"/>
                  <a:pt x="1036320" y="603444"/>
                </a:cubicBezTo>
                <a:close/>
                <a:moveTo>
                  <a:pt x="576263" y="259591"/>
                </a:moveTo>
                <a:cubicBezTo>
                  <a:pt x="569595" y="262449"/>
                  <a:pt x="562928" y="258639"/>
                  <a:pt x="561022" y="252924"/>
                </a:cubicBezTo>
                <a:cubicBezTo>
                  <a:pt x="551497" y="230064"/>
                  <a:pt x="541972" y="207204"/>
                  <a:pt x="533400" y="184344"/>
                </a:cubicBezTo>
                <a:cubicBezTo>
                  <a:pt x="533400" y="184344"/>
                  <a:pt x="532447" y="184344"/>
                  <a:pt x="532447" y="183391"/>
                </a:cubicBezTo>
                <a:cubicBezTo>
                  <a:pt x="532447" y="183391"/>
                  <a:pt x="532447" y="183391"/>
                  <a:pt x="532447" y="183391"/>
                </a:cubicBezTo>
                <a:cubicBezTo>
                  <a:pt x="532447" y="183391"/>
                  <a:pt x="532447" y="184344"/>
                  <a:pt x="532447" y="184344"/>
                </a:cubicBezTo>
                <a:cubicBezTo>
                  <a:pt x="553403" y="198631"/>
                  <a:pt x="567690" y="218634"/>
                  <a:pt x="580072" y="240541"/>
                </a:cubicBezTo>
                <a:cubicBezTo>
                  <a:pt x="583882" y="247209"/>
                  <a:pt x="585788" y="255781"/>
                  <a:pt x="576263" y="259591"/>
                </a:cubicBezTo>
                <a:close/>
              </a:path>
            </a:pathLst>
          </a:custGeom>
          <a:solidFill>
            <a:schemeClr val="accent2">
              <a:lumMod val="50000"/>
            </a:schemeClr>
          </a:solidFill>
          <a:ln w="9525" cap="flat">
            <a:noFill/>
            <a:prstDash val="solid"/>
            <a:miter/>
          </a:ln>
        </p:spPr>
        <p:txBody>
          <a:bodyPr rtlCol="0" anchor="ctr"/>
          <a:lstStyle/>
          <a:p>
            <a:pPr algn="r" rtl="1"/>
            <a:endParaRPr lang="en-US" dirty="0">
              <a:cs typeface="B Nazanin" panose="00000700000000000000" pitchFamily="2" charset="-78"/>
            </a:endParaRPr>
          </a:p>
        </p:txBody>
      </p:sp>
      <p:sp>
        <p:nvSpPr>
          <p:cNvPr id="43" name="Freeform: Shape 42">
            <a:extLst>
              <a:ext uri="{FF2B5EF4-FFF2-40B4-BE49-F238E27FC236}">
                <a16:creationId xmlns:a16="http://schemas.microsoft.com/office/drawing/2014/main" id="{9CA61881-29AD-4883-8A1C-FEBE147B7F67}"/>
              </a:ext>
            </a:extLst>
          </p:cNvPr>
          <p:cNvSpPr/>
          <p:nvPr/>
        </p:nvSpPr>
        <p:spPr>
          <a:xfrm>
            <a:off x="9249749" y="4156806"/>
            <a:ext cx="583643" cy="593020"/>
          </a:xfrm>
          <a:custGeom>
            <a:avLst/>
            <a:gdLst>
              <a:gd name="connsiteX0" fmla="*/ 201909 w 999744"/>
              <a:gd name="connsiteY0" fmla="*/ 703893 h 1015807"/>
              <a:gd name="connsiteX1" fmla="*/ 229926 w 999744"/>
              <a:gd name="connsiteY1" fmla="*/ 747652 h 1015807"/>
              <a:gd name="connsiteX2" fmla="*/ 253322 w 999744"/>
              <a:gd name="connsiteY2" fmla="*/ 775669 h 1015807"/>
              <a:gd name="connsiteX3" fmla="*/ 283361 w 999744"/>
              <a:gd name="connsiteY3" fmla="*/ 785923 h 1015807"/>
              <a:gd name="connsiteX4" fmla="*/ 308345 w 999744"/>
              <a:gd name="connsiteY4" fmla="*/ 806285 h 1015807"/>
              <a:gd name="connsiteX5" fmla="*/ 189633 w 999744"/>
              <a:gd name="connsiteY5" fmla="*/ 820439 h 1015807"/>
              <a:gd name="connsiteX6" fmla="*/ 254622 w 999744"/>
              <a:gd name="connsiteY6" fmla="*/ 818995 h 1015807"/>
              <a:gd name="connsiteX7" fmla="*/ 205086 w 999744"/>
              <a:gd name="connsiteY7" fmla="*/ 860443 h 1015807"/>
              <a:gd name="connsiteX8" fmla="*/ 202342 w 999744"/>
              <a:gd name="connsiteY8" fmla="*/ 862176 h 1015807"/>
              <a:gd name="connsiteX9" fmla="*/ 202484 w 999744"/>
              <a:gd name="connsiteY9" fmla="*/ 862139 h 1015807"/>
              <a:gd name="connsiteX10" fmla="*/ 204943 w 999744"/>
              <a:gd name="connsiteY10" fmla="*/ 860586 h 1015807"/>
              <a:gd name="connsiteX11" fmla="*/ 205461 w 999744"/>
              <a:gd name="connsiteY11" fmla="*/ 861362 h 1015807"/>
              <a:gd name="connsiteX12" fmla="*/ 205664 w 999744"/>
              <a:gd name="connsiteY12" fmla="*/ 861309 h 1015807"/>
              <a:gd name="connsiteX13" fmla="*/ 272096 w 999744"/>
              <a:gd name="connsiteY13" fmla="*/ 826215 h 1015807"/>
              <a:gd name="connsiteX14" fmla="*/ 280328 w 999744"/>
              <a:gd name="connsiteY14" fmla="*/ 823327 h 1015807"/>
              <a:gd name="connsiteX15" fmla="*/ 331019 w 999744"/>
              <a:gd name="connsiteY15" fmla="*/ 829826 h 1015807"/>
              <a:gd name="connsiteX16" fmla="*/ 365535 w 999744"/>
              <a:gd name="connsiteY16" fmla="*/ 839791 h 1015807"/>
              <a:gd name="connsiteX17" fmla="*/ 397596 w 999744"/>
              <a:gd name="connsiteY17" fmla="*/ 844123 h 1015807"/>
              <a:gd name="connsiteX18" fmla="*/ 406694 w 999744"/>
              <a:gd name="connsiteY18" fmla="*/ 851777 h 1015807"/>
              <a:gd name="connsiteX19" fmla="*/ 416804 w 999744"/>
              <a:gd name="connsiteY19" fmla="*/ 893081 h 1015807"/>
              <a:gd name="connsiteX20" fmla="*/ 414349 w 999744"/>
              <a:gd name="connsiteY20" fmla="*/ 901891 h 1015807"/>
              <a:gd name="connsiteX21" fmla="*/ 380266 w 999744"/>
              <a:gd name="connsiteY21" fmla="*/ 972078 h 1015807"/>
              <a:gd name="connsiteX22" fmla="*/ 421570 w 999744"/>
              <a:gd name="connsiteY22" fmla="*/ 919799 h 1015807"/>
              <a:gd name="connsiteX23" fmla="*/ 421281 w 999744"/>
              <a:gd name="connsiteY23" fmla="*/ 983343 h 1015807"/>
              <a:gd name="connsiteX24" fmla="*/ 420992 w 999744"/>
              <a:gd name="connsiteY24" fmla="*/ 985798 h 1015807"/>
              <a:gd name="connsiteX25" fmla="*/ 421010 w 999744"/>
              <a:gd name="connsiteY25" fmla="*/ 985783 h 1015807"/>
              <a:gd name="connsiteX26" fmla="*/ 421280 w 999744"/>
              <a:gd name="connsiteY26" fmla="*/ 983486 h 1015807"/>
              <a:gd name="connsiteX27" fmla="*/ 422580 w 999744"/>
              <a:gd name="connsiteY27" fmla="*/ 984497 h 1015807"/>
              <a:gd name="connsiteX28" fmla="*/ 422563 w 999744"/>
              <a:gd name="connsiteY28" fmla="*/ 984513 h 1015807"/>
              <a:gd name="connsiteX29" fmla="*/ 422580 w 999744"/>
              <a:gd name="connsiteY29" fmla="*/ 984498 h 1015807"/>
              <a:gd name="connsiteX30" fmla="*/ 436444 w 999744"/>
              <a:gd name="connsiteY30" fmla="*/ 940306 h 1015807"/>
              <a:gd name="connsiteX31" fmla="*/ 431101 w 999744"/>
              <a:gd name="connsiteY31" fmla="*/ 861598 h 1015807"/>
              <a:gd name="connsiteX32" fmla="*/ 436878 w 999744"/>
              <a:gd name="connsiteY32" fmla="*/ 854955 h 1015807"/>
              <a:gd name="connsiteX33" fmla="*/ 470672 w 999744"/>
              <a:gd name="connsiteY33" fmla="*/ 853221 h 1015807"/>
              <a:gd name="connsiteX34" fmla="*/ 523240 w 999744"/>
              <a:gd name="connsiteY34" fmla="*/ 860298 h 1015807"/>
              <a:gd name="connsiteX35" fmla="*/ 530894 w 999744"/>
              <a:gd name="connsiteY35" fmla="*/ 866508 h 1015807"/>
              <a:gd name="connsiteX36" fmla="*/ 582018 w 999744"/>
              <a:gd name="connsiteY36" fmla="*/ 930486 h 1015807"/>
              <a:gd name="connsiteX37" fmla="*/ 584473 w 999744"/>
              <a:gd name="connsiteY37" fmla="*/ 932507 h 1015807"/>
              <a:gd name="connsiteX38" fmla="*/ 570176 w 999744"/>
              <a:gd name="connsiteY38" fmla="*/ 888604 h 1015807"/>
              <a:gd name="connsiteX39" fmla="*/ 680800 w 999744"/>
              <a:gd name="connsiteY39" fmla="*/ 916910 h 1015807"/>
              <a:gd name="connsiteX40" fmla="*/ 679067 w 999744"/>
              <a:gd name="connsiteY40" fmla="*/ 921099 h 1015807"/>
              <a:gd name="connsiteX41" fmla="*/ 630254 w 999744"/>
              <a:gd name="connsiteY41" fmla="*/ 977999 h 1015807"/>
              <a:gd name="connsiteX42" fmla="*/ 570609 w 999744"/>
              <a:gd name="connsiteY42" fmla="*/ 986809 h 1015807"/>
              <a:gd name="connsiteX43" fmla="*/ 541292 w 999744"/>
              <a:gd name="connsiteY43" fmla="*/ 969912 h 1015807"/>
              <a:gd name="connsiteX44" fmla="*/ 495223 w 999744"/>
              <a:gd name="connsiteY44" fmla="*/ 960380 h 1015807"/>
              <a:gd name="connsiteX45" fmla="*/ 474716 w 999744"/>
              <a:gd name="connsiteY45" fmla="*/ 970779 h 1015807"/>
              <a:gd name="connsiteX46" fmla="*/ 439622 w 999744"/>
              <a:gd name="connsiteY46" fmla="*/ 998507 h 1015807"/>
              <a:gd name="connsiteX47" fmla="*/ 422291 w 999744"/>
              <a:gd name="connsiteY47" fmla="*/ 1010205 h 1015807"/>
              <a:gd name="connsiteX48" fmla="*/ 375355 w 999744"/>
              <a:gd name="connsiteY48" fmla="*/ 1004139 h 1015807"/>
              <a:gd name="connsiteX49" fmla="*/ 346038 w 999744"/>
              <a:gd name="connsiteY49" fmla="*/ 964280 h 1015807"/>
              <a:gd name="connsiteX50" fmla="*/ 323654 w 999744"/>
              <a:gd name="connsiteY50" fmla="*/ 929763 h 1015807"/>
              <a:gd name="connsiteX51" fmla="*/ 265742 w 999744"/>
              <a:gd name="connsiteY51" fmla="*/ 907812 h 1015807"/>
              <a:gd name="connsiteX52" fmla="*/ 216351 w 999744"/>
              <a:gd name="connsiteY52" fmla="*/ 910411 h 1015807"/>
              <a:gd name="connsiteX53" fmla="*/ 171148 w 999744"/>
              <a:gd name="connsiteY53" fmla="*/ 873296 h 1015807"/>
              <a:gd name="connsiteX54" fmla="*/ 162627 w 999744"/>
              <a:gd name="connsiteY54" fmla="*/ 800075 h 1015807"/>
              <a:gd name="connsiteX55" fmla="*/ 178080 w 999744"/>
              <a:gd name="connsiteY55" fmla="*/ 732199 h 1015807"/>
              <a:gd name="connsiteX56" fmla="*/ 194688 w 999744"/>
              <a:gd name="connsiteY56" fmla="*/ 704470 h 1015807"/>
              <a:gd name="connsiteX57" fmla="*/ 201909 w 999744"/>
              <a:gd name="connsiteY57" fmla="*/ 703893 h 1015807"/>
              <a:gd name="connsiteX58" fmla="*/ 882119 w 999744"/>
              <a:gd name="connsiteY58" fmla="*/ 613487 h 1015807"/>
              <a:gd name="connsiteX59" fmla="*/ 881109 w 999744"/>
              <a:gd name="connsiteY59" fmla="*/ 614063 h 1015807"/>
              <a:gd name="connsiteX60" fmla="*/ 882066 w 999744"/>
              <a:gd name="connsiteY60" fmla="*/ 613696 h 1015807"/>
              <a:gd name="connsiteX61" fmla="*/ 168548 w 999744"/>
              <a:gd name="connsiteY61" fmla="*/ 516148 h 1015807"/>
              <a:gd name="connsiteX62" fmla="*/ 196565 w 999744"/>
              <a:gd name="connsiteY62" fmla="*/ 520914 h 1015807"/>
              <a:gd name="connsiteX63" fmla="*/ 247978 w 999744"/>
              <a:gd name="connsiteY63" fmla="*/ 560774 h 1015807"/>
              <a:gd name="connsiteX64" fmla="*/ 262275 w 999744"/>
              <a:gd name="connsiteY64" fmla="*/ 588935 h 1015807"/>
              <a:gd name="connsiteX65" fmla="*/ 285382 w 999744"/>
              <a:gd name="connsiteY65" fmla="*/ 617241 h 1015807"/>
              <a:gd name="connsiteX66" fmla="*/ 321920 w 999744"/>
              <a:gd name="connsiteY66" fmla="*/ 620273 h 1015807"/>
              <a:gd name="connsiteX67" fmla="*/ 362068 w 999744"/>
              <a:gd name="connsiteY67" fmla="*/ 604821 h 1015807"/>
              <a:gd name="connsiteX68" fmla="*/ 391819 w 999744"/>
              <a:gd name="connsiteY68" fmla="*/ 609442 h 1015807"/>
              <a:gd name="connsiteX69" fmla="*/ 418536 w 999744"/>
              <a:gd name="connsiteY69" fmla="*/ 629083 h 1015807"/>
              <a:gd name="connsiteX70" fmla="*/ 447420 w 999744"/>
              <a:gd name="connsiteY70" fmla="*/ 646413 h 1015807"/>
              <a:gd name="connsiteX71" fmla="*/ 484824 w 999744"/>
              <a:gd name="connsiteY71" fmla="*/ 645114 h 1015807"/>
              <a:gd name="connsiteX72" fmla="*/ 509231 w 999744"/>
              <a:gd name="connsiteY72" fmla="*/ 654645 h 1015807"/>
              <a:gd name="connsiteX73" fmla="*/ 523239 w 999744"/>
              <a:gd name="connsiteY73" fmla="*/ 703459 h 1015807"/>
              <a:gd name="connsiteX74" fmla="*/ 544036 w 999744"/>
              <a:gd name="connsiteY74" fmla="*/ 772346 h 1015807"/>
              <a:gd name="connsiteX75" fmla="*/ 589961 w 999744"/>
              <a:gd name="connsiteY75" fmla="*/ 831991 h 1015807"/>
              <a:gd name="connsiteX76" fmla="*/ 543169 w 999744"/>
              <a:gd name="connsiteY76" fmla="*/ 840512 h 1015807"/>
              <a:gd name="connsiteX77" fmla="*/ 461140 w 999744"/>
              <a:gd name="connsiteY77" fmla="*/ 833290 h 1015807"/>
              <a:gd name="connsiteX78" fmla="*/ 420991 w 999744"/>
              <a:gd name="connsiteY78" fmla="*/ 829391 h 1015807"/>
              <a:gd name="connsiteX79" fmla="*/ 370300 w 999744"/>
              <a:gd name="connsiteY79" fmla="*/ 820871 h 1015807"/>
              <a:gd name="connsiteX80" fmla="*/ 336506 w 999744"/>
              <a:gd name="connsiteY80" fmla="*/ 808884 h 1015807"/>
              <a:gd name="connsiteX81" fmla="*/ 313688 w 999744"/>
              <a:gd name="connsiteY81" fmla="*/ 781300 h 1015807"/>
              <a:gd name="connsiteX82" fmla="*/ 299391 w 999744"/>
              <a:gd name="connsiteY82" fmla="*/ 770758 h 1015807"/>
              <a:gd name="connsiteX83" fmla="*/ 274262 w 999744"/>
              <a:gd name="connsiteY83" fmla="*/ 760504 h 1015807"/>
              <a:gd name="connsiteX84" fmla="*/ 246678 w 999744"/>
              <a:gd name="connsiteY84" fmla="*/ 728876 h 1015807"/>
              <a:gd name="connsiteX85" fmla="*/ 214617 w 999744"/>
              <a:gd name="connsiteY85" fmla="*/ 684829 h 1015807"/>
              <a:gd name="connsiteX86" fmla="*/ 187466 w 999744"/>
              <a:gd name="connsiteY86" fmla="*/ 654790 h 1015807"/>
              <a:gd name="connsiteX87" fmla="*/ 159594 w 999744"/>
              <a:gd name="connsiteY87" fmla="*/ 555286 h 1015807"/>
              <a:gd name="connsiteX88" fmla="*/ 163926 w 999744"/>
              <a:gd name="connsiteY88" fmla="*/ 518170 h 1015807"/>
              <a:gd name="connsiteX89" fmla="*/ 168548 w 999744"/>
              <a:gd name="connsiteY89" fmla="*/ 516148 h 1015807"/>
              <a:gd name="connsiteX90" fmla="*/ 473993 w 999744"/>
              <a:gd name="connsiteY90" fmla="*/ 489576 h 1015807"/>
              <a:gd name="connsiteX91" fmla="*/ 484391 w 999744"/>
              <a:gd name="connsiteY91" fmla="*/ 506184 h 1015807"/>
              <a:gd name="connsiteX92" fmla="*/ 524106 w 999744"/>
              <a:gd name="connsiteY92" fmla="*/ 524814 h 1015807"/>
              <a:gd name="connsiteX93" fmla="*/ 568154 w 999744"/>
              <a:gd name="connsiteY93" fmla="*/ 538678 h 1015807"/>
              <a:gd name="connsiteX94" fmla="*/ 593860 w 999744"/>
              <a:gd name="connsiteY94" fmla="*/ 577671 h 1015807"/>
              <a:gd name="connsiteX95" fmla="*/ 600503 w 999744"/>
              <a:gd name="connsiteY95" fmla="*/ 598612 h 1015807"/>
              <a:gd name="connsiteX96" fmla="*/ 584040 w 999744"/>
              <a:gd name="connsiteY96" fmla="*/ 610743 h 1015807"/>
              <a:gd name="connsiteX97" fmla="*/ 567143 w 999744"/>
              <a:gd name="connsiteY97" fmla="*/ 640349 h 1015807"/>
              <a:gd name="connsiteX98" fmla="*/ 570898 w 999744"/>
              <a:gd name="connsiteY98" fmla="*/ 663167 h 1015807"/>
              <a:gd name="connsiteX99" fmla="*/ 557034 w 999744"/>
              <a:gd name="connsiteY99" fmla="*/ 729022 h 1015807"/>
              <a:gd name="connsiteX100" fmla="*/ 546346 w 999744"/>
              <a:gd name="connsiteY100" fmla="*/ 692629 h 1015807"/>
              <a:gd name="connsiteX101" fmla="*/ 531905 w 999744"/>
              <a:gd name="connsiteY101" fmla="*/ 631106 h 1015807"/>
              <a:gd name="connsiteX102" fmla="*/ 495656 w 999744"/>
              <a:gd name="connsiteY102" fmla="*/ 614498 h 1015807"/>
              <a:gd name="connsiteX103" fmla="*/ 486558 w 999744"/>
              <a:gd name="connsiteY103" fmla="*/ 618830 h 1015807"/>
              <a:gd name="connsiteX104" fmla="*/ 438322 w 999744"/>
              <a:gd name="connsiteY104" fmla="*/ 613632 h 1015807"/>
              <a:gd name="connsiteX105" fmla="*/ 422147 w 999744"/>
              <a:gd name="connsiteY105" fmla="*/ 600345 h 1015807"/>
              <a:gd name="connsiteX106" fmla="*/ 353837 w 999744"/>
              <a:gd name="connsiteY106" fmla="*/ 588069 h 1015807"/>
              <a:gd name="connsiteX107" fmla="*/ 346472 w 999744"/>
              <a:gd name="connsiteY107" fmla="*/ 590525 h 1015807"/>
              <a:gd name="connsiteX108" fmla="*/ 364813 w 999744"/>
              <a:gd name="connsiteY108" fmla="*/ 547344 h 1015807"/>
              <a:gd name="connsiteX109" fmla="*/ 385031 w 999744"/>
              <a:gd name="connsiteY109" fmla="*/ 540411 h 1015807"/>
              <a:gd name="connsiteX110" fmla="*/ 429224 w 999744"/>
              <a:gd name="connsiteY110" fmla="*/ 535357 h 1015807"/>
              <a:gd name="connsiteX111" fmla="*/ 473993 w 999744"/>
              <a:gd name="connsiteY111" fmla="*/ 489576 h 1015807"/>
              <a:gd name="connsiteX112" fmla="*/ 795593 w 999744"/>
              <a:gd name="connsiteY112" fmla="*/ 468852 h 1015807"/>
              <a:gd name="connsiteX113" fmla="*/ 834171 w 999744"/>
              <a:gd name="connsiteY113" fmla="*/ 491164 h 1015807"/>
              <a:gd name="connsiteX114" fmla="*/ 836193 w 999744"/>
              <a:gd name="connsiteY114" fmla="*/ 495641 h 1015807"/>
              <a:gd name="connsiteX115" fmla="*/ 839659 w 999744"/>
              <a:gd name="connsiteY115" fmla="*/ 536078 h 1015807"/>
              <a:gd name="connsiteX116" fmla="*/ 827239 w 999744"/>
              <a:gd name="connsiteY116" fmla="*/ 580270 h 1015807"/>
              <a:gd name="connsiteX117" fmla="*/ 816263 w 999744"/>
              <a:gd name="connsiteY117" fmla="*/ 622296 h 1015807"/>
              <a:gd name="connsiteX118" fmla="*/ 815685 w 999744"/>
              <a:gd name="connsiteY118" fmla="*/ 635294 h 1015807"/>
              <a:gd name="connsiteX119" fmla="*/ 791279 w 999744"/>
              <a:gd name="connsiteY119" fmla="*/ 681507 h 1015807"/>
              <a:gd name="connsiteX120" fmla="*/ 779725 w 999744"/>
              <a:gd name="connsiteY120" fmla="*/ 694361 h 1015807"/>
              <a:gd name="connsiteX121" fmla="*/ 694086 w 999744"/>
              <a:gd name="connsiteY121" fmla="*/ 772635 h 1015807"/>
              <a:gd name="connsiteX122" fmla="*/ 637618 w 999744"/>
              <a:gd name="connsiteY122" fmla="*/ 811051 h 1015807"/>
              <a:gd name="connsiteX123" fmla="*/ 625632 w 999744"/>
              <a:gd name="connsiteY123" fmla="*/ 819716 h 1015807"/>
              <a:gd name="connsiteX124" fmla="*/ 618844 w 999744"/>
              <a:gd name="connsiteY124" fmla="*/ 820149 h 1015807"/>
              <a:gd name="connsiteX125" fmla="*/ 578985 w 999744"/>
              <a:gd name="connsiteY125" fmla="*/ 790688 h 1015807"/>
              <a:gd name="connsiteX126" fmla="*/ 577396 w 999744"/>
              <a:gd name="connsiteY126" fmla="*/ 749529 h 1015807"/>
              <a:gd name="connsiteX127" fmla="*/ 599059 w 999744"/>
              <a:gd name="connsiteY127" fmla="*/ 698982 h 1015807"/>
              <a:gd name="connsiteX128" fmla="*/ 594726 w 999744"/>
              <a:gd name="connsiteY128" fmla="*/ 662733 h 1015807"/>
              <a:gd name="connsiteX129" fmla="*/ 612201 w 999744"/>
              <a:gd name="connsiteY129" fmla="*/ 621574 h 1015807"/>
              <a:gd name="connsiteX130" fmla="*/ 639640 w 999744"/>
              <a:gd name="connsiteY130" fmla="*/ 608721 h 1015807"/>
              <a:gd name="connsiteX131" fmla="*/ 664480 w 999744"/>
              <a:gd name="connsiteY131" fmla="*/ 595723 h 1015807"/>
              <a:gd name="connsiteX132" fmla="*/ 682243 w 999744"/>
              <a:gd name="connsiteY132" fmla="*/ 563374 h 1015807"/>
              <a:gd name="connsiteX133" fmla="*/ 677045 w 999744"/>
              <a:gd name="connsiteY133" fmla="*/ 509794 h 1015807"/>
              <a:gd name="connsiteX134" fmla="*/ 683544 w 999744"/>
              <a:gd name="connsiteY134" fmla="*/ 502573 h 1015807"/>
              <a:gd name="connsiteX135" fmla="*/ 750842 w 999744"/>
              <a:gd name="connsiteY135" fmla="*/ 482066 h 1015807"/>
              <a:gd name="connsiteX136" fmla="*/ 795593 w 999744"/>
              <a:gd name="connsiteY136" fmla="*/ 468852 h 1015807"/>
              <a:gd name="connsiteX137" fmla="*/ 905966 w 999744"/>
              <a:gd name="connsiteY137" fmla="*/ 445366 h 1015807"/>
              <a:gd name="connsiteX138" fmla="*/ 942630 w 999744"/>
              <a:gd name="connsiteY138" fmla="*/ 450149 h 1015807"/>
              <a:gd name="connsiteX139" fmla="*/ 999386 w 999744"/>
              <a:gd name="connsiteY139" fmla="*/ 524092 h 1015807"/>
              <a:gd name="connsiteX140" fmla="*/ 967326 w 999744"/>
              <a:gd name="connsiteY140" fmla="*/ 594568 h 1015807"/>
              <a:gd name="connsiteX141" fmla="*/ 942919 w 999744"/>
              <a:gd name="connsiteY141" fmla="*/ 612620 h 1015807"/>
              <a:gd name="connsiteX142" fmla="*/ 924000 w 999744"/>
              <a:gd name="connsiteY142" fmla="*/ 650458 h 1015807"/>
              <a:gd name="connsiteX143" fmla="*/ 932087 w 999744"/>
              <a:gd name="connsiteY143" fmla="*/ 702737 h 1015807"/>
              <a:gd name="connsiteX144" fmla="*/ 937576 w 999744"/>
              <a:gd name="connsiteY144" fmla="*/ 752562 h 1015807"/>
              <a:gd name="connsiteX145" fmla="*/ 903059 w 999744"/>
              <a:gd name="connsiteY145" fmla="*/ 787366 h 1015807"/>
              <a:gd name="connsiteX146" fmla="*/ 859301 w 999744"/>
              <a:gd name="connsiteY146" fmla="*/ 791844 h 1015807"/>
              <a:gd name="connsiteX147" fmla="*/ 835905 w 999744"/>
              <a:gd name="connsiteY147" fmla="*/ 795309 h 1015807"/>
              <a:gd name="connsiteX148" fmla="*/ 801533 w 999744"/>
              <a:gd name="connsiteY148" fmla="*/ 825637 h 1015807"/>
              <a:gd name="connsiteX149" fmla="*/ 791280 w 999744"/>
              <a:gd name="connsiteY149" fmla="*/ 857843 h 1015807"/>
              <a:gd name="connsiteX150" fmla="*/ 779726 w 999744"/>
              <a:gd name="connsiteY150" fmla="*/ 886438 h 1015807"/>
              <a:gd name="connsiteX151" fmla="*/ 748965 w 999744"/>
              <a:gd name="connsiteY151" fmla="*/ 904201 h 1015807"/>
              <a:gd name="connsiteX152" fmla="*/ 634731 w 999744"/>
              <a:gd name="connsiteY152" fmla="*/ 891348 h 1015807"/>
              <a:gd name="connsiteX153" fmla="*/ 567287 w 999744"/>
              <a:gd name="connsiteY153" fmla="*/ 871418 h 1015807"/>
              <a:gd name="connsiteX154" fmla="*/ 561799 w 999744"/>
              <a:gd name="connsiteY154" fmla="*/ 869251 h 1015807"/>
              <a:gd name="connsiteX155" fmla="*/ 615523 w 999744"/>
              <a:gd name="connsiteY155" fmla="*/ 847011 h 1015807"/>
              <a:gd name="connsiteX156" fmla="*/ 674301 w 999744"/>
              <a:gd name="connsiteY156" fmla="*/ 810040 h 1015807"/>
              <a:gd name="connsiteX157" fmla="*/ 714160 w 999744"/>
              <a:gd name="connsiteY157" fmla="*/ 784767 h 1015807"/>
              <a:gd name="connsiteX158" fmla="*/ 745211 w 999744"/>
              <a:gd name="connsiteY158" fmla="*/ 766137 h 1015807"/>
              <a:gd name="connsiteX159" fmla="*/ 756475 w 999744"/>
              <a:gd name="connsiteY159" fmla="*/ 882538 h 1015807"/>
              <a:gd name="connsiteX160" fmla="*/ 756475 w 999744"/>
              <a:gd name="connsiteY160" fmla="*/ 878206 h 1015807"/>
              <a:gd name="connsiteX161" fmla="*/ 755608 w 999744"/>
              <a:gd name="connsiteY161" fmla="*/ 873295 h 1015807"/>
              <a:gd name="connsiteX162" fmla="*/ 758352 w 999744"/>
              <a:gd name="connsiteY162" fmla="*/ 809463 h 1015807"/>
              <a:gd name="connsiteX163" fmla="*/ 783914 w 999744"/>
              <a:gd name="connsiteY163" fmla="*/ 723389 h 1015807"/>
              <a:gd name="connsiteX164" fmla="*/ 810487 w 999744"/>
              <a:gd name="connsiteY164" fmla="*/ 691906 h 1015807"/>
              <a:gd name="connsiteX165" fmla="*/ 858001 w 999744"/>
              <a:gd name="connsiteY165" fmla="*/ 653491 h 1015807"/>
              <a:gd name="connsiteX166" fmla="*/ 881685 w 999744"/>
              <a:gd name="connsiteY166" fmla="*/ 615219 h 1015807"/>
              <a:gd name="connsiteX167" fmla="*/ 881865 w 999744"/>
              <a:gd name="connsiteY167" fmla="*/ 614500 h 1015807"/>
              <a:gd name="connsiteX168" fmla="*/ 881108 w 999744"/>
              <a:gd name="connsiteY168" fmla="*/ 614065 h 1015807"/>
              <a:gd name="connsiteX169" fmla="*/ 835616 w 999744"/>
              <a:gd name="connsiteY169" fmla="*/ 652479 h 1015807"/>
              <a:gd name="connsiteX170" fmla="*/ 851791 w 999744"/>
              <a:gd name="connsiteY170" fmla="*/ 586914 h 1015807"/>
              <a:gd name="connsiteX171" fmla="*/ 890495 w 999744"/>
              <a:gd name="connsiteY171" fmla="*/ 540555 h 1015807"/>
              <a:gd name="connsiteX172" fmla="*/ 951729 w 999744"/>
              <a:gd name="connsiteY172" fmla="*/ 493619 h 1015807"/>
              <a:gd name="connsiteX173" fmla="*/ 954906 w 999744"/>
              <a:gd name="connsiteY173" fmla="*/ 492175 h 1015807"/>
              <a:gd name="connsiteX174" fmla="*/ 890495 w 999744"/>
              <a:gd name="connsiteY174" fmla="*/ 514705 h 1015807"/>
              <a:gd name="connsiteX175" fmla="*/ 903755 w 999744"/>
              <a:gd name="connsiteY175" fmla="*/ 454749 h 1015807"/>
              <a:gd name="connsiteX176" fmla="*/ 902625 w 999744"/>
              <a:gd name="connsiteY176" fmla="*/ 453760 h 1015807"/>
              <a:gd name="connsiteX177" fmla="*/ 904185 w 999744"/>
              <a:gd name="connsiteY177" fmla="*/ 452342 h 1015807"/>
              <a:gd name="connsiteX178" fmla="*/ 904215 w 999744"/>
              <a:gd name="connsiteY178" fmla="*/ 452171 h 1015807"/>
              <a:gd name="connsiteX179" fmla="*/ 902626 w 999744"/>
              <a:gd name="connsiteY179" fmla="*/ 453616 h 1015807"/>
              <a:gd name="connsiteX180" fmla="*/ 870999 w 999744"/>
              <a:gd name="connsiteY180" fmla="*/ 528136 h 1015807"/>
              <a:gd name="connsiteX181" fmla="*/ 862911 w 999744"/>
              <a:gd name="connsiteY181" fmla="*/ 539400 h 1015807"/>
              <a:gd name="connsiteX182" fmla="*/ 858434 w 999744"/>
              <a:gd name="connsiteY182" fmla="*/ 478022 h 1015807"/>
              <a:gd name="connsiteX183" fmla="*/ 865366 w 999744"/>
              <a:gd name="connsiteY183" fmla="*/ 449861 h 1015807"/>
              <a:gd name="connsiteX184" fmla="*/ 868977 w 999744"/>
              <a:gd name="connsiteY184" fmla="*/ 446106 h 1015807"/>
              <a:gd name="connsiteX185" fmla="*/ 905966 w 999744"/>
              <a:gd name="connsiteY185" fmla="*/ 445366 h 1015807"/>
              <a:gd name="connsiteX186" fmla="*/ 464317 w 999744"/>
              <a:gd name="connsiteY186" fmla="*/ 337215 h 1015807"/>
              <a:gd name="connsiteX187" fmla="*/ 475437 w 999744"/>
              <a:gd name="connsiteY187" fmla="*/ 342558 h 1015807"/>
              <a:gd name="connsiteX188" fmla="*/ 533782 w 999744"/>
              <a:gd name="connsiteY188" fmla="*/ 373031 h 1015807"/>
              <a:gd name="connsiteX189" fmla="*/ 545047 w 999744"/>
              <a:gd name="connsiteY189" fmla="*/ 375630 h 1015807"/>
              <a:gd name="connsiteX190" fmla="*/ 558334 w 999744"/>
              <a:gd name="connsiteY190" fmla="*/ 392672 h 1015807"/>
              <a:gd name="connsiteX191" fmla="*/ 578552 w 999744"/>
              <a:gd name="connsiteY191" fmla="*/ 423577 h 1015807"/>
              <a:gd name="connsiteX192" fmla="*/ 629243 w 999744"/>
              <a:gd name="connsiteY192" fmla="*/ 436575 h 1015807"/>
              <a:gd name="connsiteX193" fmla="*/ 649750 w 999744"/>
              <a:gd name="connsiteY193" fmla="*/ 440330 h 1015807"/>
              <a:gd name="connsiteX194" fmla="*/ 653361 w 999744"/>
              <a:gd name="connsiteY194" fmla="*/ 453472 h 1015807"/>
              <a:gd name="connsiteX195" fmla="*/ 642963 w 999744"/>
              <a:gd name="connsiteY195" fmla="*/ 469358 h 1015807"/>
              <a:gd name="connsiteX196" fmla="*/ 651194 w 999744"/>
              <a:gd name="connsiteY196" fmla="*/ 494920 h 1015807"/>
              <a:gd name="connsiteX197" fmla="*/ 657693 w 999744"/>
              <a:gd name="connsiteY197" fmla="*/ 504307 h 1015807"/>
              <a:gd name="connsiteX198" fmla="*/ 663903 w 999744"/>
              <a:gd name="connsiteY198" fmla="*/ 538967 h 1015807"/>
              <a:gd name="connsiteX199" fmla="*/ 626788 w 999744"/>
              <a:gd name="connsiteY199" fmla="*/ 589948 h 1015807"/>
              <a:gd name="connsiteX200" fmla="*/ 621589 w 999744"/>
              <a:gd name="connsiteY200" fmla="*/ 586481 h 1015807"/>
              <a:gd name="connsiteX201" fmla="*/ 604114 w 999744"/>
              <a:gd name="connsiteY201" fmla="*/ 549366 h 1015807"/>
              <a:gd name="connsiteX202" fmla="*/ 554290 w 999744"/>
              <a:gd name="connsiteY202" fmla="*/ 506040 h 1015807"/>
              <a:gd name="connsiteX203" fmla="*/ 517175 w 999744"/>
              <a:gd name="connsiteY203" fmla="*/ 497375 h 1015807"/>
              <a:gd name="connsiteX204" fmla="*/ 487713 w 999744"/>
              <a:gd name="connsiteY204" fmla="*/ 465892 h 1015807"/>
              <a:gd name="connsiteX205" fmla="*/ 441788 w 999744"/>
              <a:gd name="connsiteY205" fmla="*/ 360755 h 1015807"/>
              <a:gd name="connsiteX206" fmla="*/ 440488 w 999744"/>
              <a:gd name="connsiteY206" fmla="*/ 355845 h 1015807"/>
              <a:gd name="connsiteX207" fmla="*/ 460995 w 999744"/>
              <a:gd name="connsiteY207" fmla="*/ 338226 h 1015807"/>
              <a:gd name="connsiteX208" fmla="*/ 464317 w 999744"/>
              <a:gd name="connsiteY208" fmla="*/ 337215 h 1015807"/>
              <a:gd name="connsiteX209" fmla="*/ 103416 w 999744"/>
              <a:gd name="connsiteY209" fmla="*/ 306598 h 1015807"/>
              <a:gd name="connsiteX210" fmla="*/ 182268 w 999744"/>
              <a:gd name="connsiteY210" fmla="*/ 328983 h 1015807"/>
              <a:gd name="connsiteX211" fmla="*/ 150496 w 999744"/>
              <a:gd name="connsiteY211" fmla="*/ 401770 h 1015807"/>
              <a:gd name="connsiteX212" fmla="*/ 137643 w 999744"/>
              <a:gd name="connsiteY212" fmla="*/ 443796 h 1015807"/>
              <a:gd name="connsiteX213" fmla="*/ 118291 w 999744"/>
              <a:gd name="connsiteY213" fmla="*/ 423577 h 1015807"/>
              <a:gd name="connsiteX214" fmla="*/ 115981 w 999744"/>
              <a:gd name="connsiteY214" fmla="*/ 416356 h 1015807"/>
              <a:gd name="connsiteX215" fmla="*/ 82620 w 999744"/>
              <a:gd name="connsiteY215" fmla="*/ 341980 h 1015807"/>
              <a:gd name="connsiteX216" fmla="*/ 96917 w 999744"/>
              <a:gd name="connsiteY216" fmla="*/ 404947 h 1015807"/>
              <a:gd name="connsiteX217" fmla="*/ 32651 w 999744"/>
              <a:gd name="connsiteY217" fmla="*/ 380396 h 1015807"/>
              <a:gd name="connsiteX218" fmla="*/ 39872 w 999744"/>
              <a:gd name="connsiteY218" fmla="*/ 385161 h 1015807"/>
              <a:gd name="connsiteX219" fmla="*/ 101250 w 999744"/>
              <a:gd name="connsiteY219" fmla="*/ 434986 h 1015807"/>
              <a:gd name="connsiteX220" fmla="*/ 136632 w 999744"/>
              <a:gd name="connsiteY220" fmla="*/ 477734 h 1015807"/>
              <a:gd name="connsiteX221" fmla="*/ 146019 w 999744"/>
              <a:gd name="connsiteY221" fmla="*/ 529869 h 1015807"/>
              <a:gd name="connsiteX222" fmla="*/ 135766 w 999744"/>
              <a:gd name="connsiteY222" fmla="*/ 556009 h 1015807"/>
              <a:gd name="connsiteX223" fmla="*/ 129845 w 999744"/>
              <a:gd name="connsiteY223" fmla="*/ 560774 h 1015807"/>
              <a:gd name="connsiteX224" fmla="*/ 58068 w 999744"/>
              <a:gd name="connsiteY224" fmla="*/ 587492 h 1015807"/>
              <a:gd name="connsiteX225" fmla="*/ 55469 w 999744"/>
              <a:gd name="connsiteY225" fmla="*/ 588358 h 1015807"/>
              <a:gd name="connsiteX226" fmla="*/ 134755 w 999744"/>
              <a:gd name="connsiteY226" fmla="*/ 580126 h 1015807"/>
              <a:gd name="connsiteX227" fmla="*/ 141543 w 999744"/>
              <a:gd name="connsiteY227" fmla="*/ 583448 h 1015807"/>
              <a:gd name="connsiteX228" fmla="*/ 159162 w 999744"/>
              <a:gd name="connsiteY228" fmla="*/ 639771 h 1015807"/>
              <a:gd name="connsiteX229" fmla="*/ 180969 w 999744"/>
              <a:gd name="connsiteY229" fmla="*/ 689163 h 1015807"/>
              <a:gd name="connsiteX230" fmla="*/ 179524 w 999744"/>
              <a:gd name="connsiteY230" fmla="*/ 695228 h 1015807"/>
              <a:gd name="connsiteX231" fmla="*/ 152518 w 999744"/>
              <a:gd name="connsiteY231" fmla="*/ 755162 h 1015807"/>
              <a:gd name="connsiteX232" fmla="*/ 148908 w 999744"/>
              <a:gd name="connsiteY232" fmla="*/ 792999 h 1015807"/>
              <a:gd name="connsiteX233" fmla="*/ 127678 w 999744"/>
              <a:gd name="connsiteY233" fmla="*/ 763971 h 1015807"/>
              <a:gd name="connsiteX234" fmla="*/ 125079 w 999744"/>
              <a:gd name="connsiteY234" fmla="*/ 728733 h 1015807"/>
              <a:gd name="connsiteX235" fmla="*/ 123346 w 999744"/>
              <a:gd name="connsiteY235" fmla="*/ 705049 h 1015807"/>
              <a:gd name="connsiteX236" fmla="*/ 90996 w 999744"/>
              <a:gd name="connsiteY236" fmla="*/ 664900 h 1015807"/>
              <a:gd name="connsiteX237" fmla="*/ 47093 w 999744"/>
              <a:gd name="connsiteY237" fmla="*/ 649014 h 1015807"/>
              <a:gd name="connsiteX238" fmla="*/ 33807 w 999744"/>
              <a:gd name="connsiteY238" fmla="*/ 643526 h 1015807"/>
              <a:gd name="connsiteX239" fmla="*/ 9977 w 999744"/>
              <a:gd name="connsiteY239" fmla="*/ 594135 h 1015807"/>
              <a:gd name="connsiteX240" fmla="*/ 27163 w 999744"/>
              <a:gd name="connsiteY240" fmla="*/ 552976 h 1015807"/>
              <a:gd name="connsiteX241" fmla="*/ 42038 w 999744"/>
              <a:gd name="connsiteY241" fmla="*/ 522504 h 1015807"/>
              <a:gd name="connsiteX242" fmla="*/ 31062 w 999744"/>
              <a:gd name="connsiteY242" fmla="*/ 453472 h 1015807"/>
              <a:gd name="connsiteX243" fmla="*/ 11710 w 999744"/>
              <a:gd name="connsiteY243" fmla="*/ 428487 h 1015807"/>
              <a:gd name="connsiteX244" fmla="*/ 17632 w 999744"/>
              <a:gd name="connsiteY244" fmla="*/ 340103 h 1015807"/>
              <a:gd name="connsiteX245" fmla="*/ 103416 w 999744"/>
              <a:gd name="connsiteY245" fmla="*/ 306598 h 1015807"/>
              <a:gd name="connsiteX246" fmla="*/ 293182 w 999744"/>
              <a:gd name="connsiteY246" fmla="*/ 243054 h 1015807"/>
              <a:gd name="connsiteX247" fmla="*/ 299247 w 999744"/>
              <a:gd name="connsiteY247" fmla="*/ 273526 h 1015807"/>
              <a:gd name="connsiteX248" fmla="*/ 331597 w 999744"/>
              <a:gd name="connsiteY248" fmla="*/ 299377 h 1015807"/>
              <a:gd name="connsiteX249" fmla="*/ 356293 w 999744"/>
              <a:gd name="connsiteY249" fmla="*/ 339526 h 1015807"/>
              <a:gd name="connsiteX250" fmla="*/ 357303 w 999744"/>
              <a:gd name="connsiteY250" fmla="*/ 350646 h 1015807"/>
              <a:gd name="connsiteX251" fmla="*/ 365969 w 999744"/>
              <a:gd name="connsiteY251" fmla="*/ 372597 h 1015807"/>
              <a:gd name="connsiteX252" fmla="*/ 422436 w 999744"/>
              <a:gd name="connsiteY252" fmla="*/ 378229 h 1015807"/>
              <a:gd name="connsiteX253" fmla="*/ 430379 w 999744"/>
              <a:gd name="connsiteY253" fmla="*/ 378663 h 1015807"/>
              <a:gd name="connsiteX254" fmla="*/ 462007 w 999744"/>
              <a:gd name="connsiteY254" fmla="*/ 444662 h 1015807"/>
              <a:gd name="connsiteX255" fmla="*/ 392686 w 999744"/>
              <a:gd name="connsiteY255" fmla="*/ 522215 h 1015807"/>
              <a:gd name="connsiteX256" fmla="*/ 380988 w 999744"/>
              <a:gd name="connsiteY256" fmla="*/ 518893 h 1015807"/>
              <a:gd name="connsiteX257" fmla="*/ 344162 w 999744"/>
              <a:gd name="connsiteY257" fmla="*/ 537812 h 1015807"/>
              <a:gd name="connsiteX258" fmla="*/ 328709 w 999744"/>
              <a:gd name="connsiteY258" fmla="*/ 580415 h 1015807"/>
              <a:gd name="connsiteX259" fmla="*/ 323510 w 999744"/>
              <a:gd name="connsiteY259" fmla="*/ 589947 h 1015807"/>
              <a:gd name="connsiteX260" fmla="*/ 301269 w 999744"/>
              <a:gd name="connsiteY260" fmla="*/ 593558 h 1015807"/>
              <a:gd name="connsiteX261" fmla="*/ 283506 w 999744"/>
              <a:gd name="connsiteY261" fmla="*/ 569584 h 1015807"/>
              <a:gd name="connsiteX262" fmla="*/ 277440 w 999744"/>
              <a:gd name="connsiteY262" fmla="*/ 554998 h 1015807"/>
              <a:gd name="connsiteX263" fmla="*/ 227327 w 999744"/>
              <a:gd name="connsiteY263" fmla="*/ 505029 h 1015807"/>
              <a:gd name="connsiteX264" fmla="*/ 168405 w 999744"/>
              <a:gd name="connsiteY264" fmla="*/ 493187 h 1015807"/>
              <a:gd name="connsiteX265" fmla="*/ 161617 w 999744"/>
              <a:gd name="connsiteY265" fmla="*/ 487266 h 1015807"/>
              <a:gd name="connsiteX266" fmla="*/ 159595 w 999744"/>
              <a:gd name="connsiteY266" fmla="*/ 452894 h 1015807"/>
              <a:gd name="connsiteX267" fmla="*/ 178513 w 999744"/>
              <a:gd name="connsiteY267" fmla="*/ 368698 h 1015807"/>
              <a:gd name="connsiteX268" fmla="*/ 189778 w 999744"/>
              <a:gd name="connsiteY268" fmla="*/ 348768 h 1015807"/>
              <a:gd name="connsiteX269" fmla="*/ 206820 w 999744"/>
              <a:gd name="connsiteY269" fmla="*/ 330139 h 1015807"/>
              <a:gd name="connsiteX270" fmla="*/ 246101 w 999744"/>
              <a:gd name="connsiteY270" fmla="*/ 279015 h 1015807"/>
              <a:gd name="connsiteX271" fmla="*/ 293182 w 999744"/>
              <a:gd name="connsiteY271" fmla="*/ 243054 h 1015807"/>
              <a:gd name="connsiteX272" fmla="*/ 874632 w 999744"/>
              <a:gd name="connsiteY272" fmla="*/ 203795 h 1015807"/>
              <a:gd name="connsiteX273" fmla="*/ 874754 w 999744"/>
              <a:gd name="connsiteY273" fmla="*/ 203917 h 1015807"/>
              <a:gd name="connsiteX274" fmla="*/ 874768 w 999744"/>
              <a:gd name="connsiteY274" fmla="*/ 203873 h 1015807"/>
              <a:gd name="connsiteX275" fmla="*/ 874754 w 999744"/>
              <a:gd name="connsiteY275" fmla="*/ 202184 h 1015807"/>
              <a:gd name="connsiteX276" fmla="*/ 874320 w 999744"/>
              <a:gd name="connsiteY276" fmla="*/ 203483 h 1015807"/>
              <a:gd name="connsiteX277" fmla="*/ 874383 w 999744"/>
              <a:gd name="connsiteY277" fmla="*/ 203546 h 1015807"/>
              <a:gd name="connsiteX278" fmla="*/ 874977 w 999744"/>
              <a:gd name="connsiteY278" fmla="*/ 202407 h 1015807"/>
              <a:gd name="connsiteX279" fmla="*/ 483235 w 999744"/>
              <a:gd name="connsiteY279" fmla="*/ 164924 h 1015807"/>
              <a:gd name="connsiteX280" fmla="*/ 536670 w 999744"/>
              <a:gd name="connsiteY280" fmla="*/ 165357 h 1015807"/>
              <a:gd name="connsiteX281" fmla="*/ 567865 w 999744"/>
              <a:gd name="connsiteY281" fmla="*/ 175033 h 1015807"/>
              <a:gd name="connsiteX282" fmla="*/ 581151 w 999744"/>
              <a:gd name="connsiteY282" fmla="*/ 183699 h 1015807"/>
              <a:gd name="connsiteX283" fmla="*/ 626787 w 999744"/>
              <a:gd name="connsiteY283" fmla="*/ 196985 h 1015807"/>
              <a:gd name="connsiteX284" fmla="*/ 694952 w 999744"/>
              <a:gd name="connsiteY284" fmla="*/ 222403 h 1015807"/>
              <a:gd name="connsiteX285" fmla="*/ 722681 w 999744"/>
              <a:gd name="connsiteY285" fmla="*/ 241755 h 1015807"/>
              <a:gd name="connsiteX286" fmla="*/ 738133 w 999744"/>
              <a:gd name="connsiteY286" fmla="*/ 253597 h 1015807"/>
              <a:gd name="connsiteX287" fmla="*/ 749543 w 999744"/>
              <a:gd name="connsiteY287" fmla="*/ 274538 h 1015807"/>
              <a:gd name="connsiteX288" fmla="*/ 777560 w 999744"/>
              <a:gd name="connsiteY288" fmla="*/ 318441 h 1015807"/>
              <a:gd name="connsiteX289" fmla="*/ 799945 w 999744"/>
              <a:gd name="connsiteY289" fmla="*/ 333749 h 1015807"/>
              <a:gd name="connsiteX290" fmla="*/ 816409 w 999744"/>
              <a:gd name="connsiteY290" fmla="*/ 377363 h 1015807"/>
              <a:gd name="connsiteX291" fmla="*/ 828684 w 999744"/>
              <a:gd name="connsiteY291" fmla="*/ 427332 h 1015807"/>
              <a:gd name="connsiteX292" fmla="*/ 835327 w 999744"/>
              <a:gd name="connsiteY292" fmla="*/ 459826 h 1015807"/>
              <a:gd name="connsiteX293" fmla="*/ 828828 w 999744"/>
              <a:gd name="connsiteY293" fmla="*/ 462715 h 1015807"/>
              <a:gd name="connsiteX294" fmla="*/ 796912 w 999744"/>
              <a:gd name="connsiteY294" fmla="*/ 449861 h 1015807"/>
              <a:gd name="connsiteX295" fmla="*/ 748243 w 999744"/>
              <a:gd name="connsiteY295" fmla="*/ 460259 h 1015807"/>
              <a:gd name="connsiteX296" fmla="*/ 690331 w 999744"/>
              <a:gd name="connsiteY296" fmla="*/ 481778 h 1015807"/>
              <a:gd name="connsiteX297" fmla="*/ 689609 w 999744"/>
              <a:gd name="connsiteY297" fmla="*/ 481778 h 1015807"/>
              <a:gd name="connsiteX298" fmla="*/ 668235 w 999744"/>
              <a:gd name="connsiteY298" fmla="*/ 474268 h 1015807"/>
              <a:gd name="connsiteX299" fmla="*/ 673146 w 999744"/>
              <a:gd name="connsiteY299" fmla="*/ 453760 h 1015807"/>
              <a:gd name="connsiteX300" fmla="*/ 682244 w 999744"/>
              <a:gd name="connsiteY300" fmla="*/ 436575 h 1015807"/>
              <a:gd name="connsiteX301" fmla="*/ 671701 w 999744"/>
              <a:gd name="connsiteY301" fmla="*/ 419533 h 1015807"/>
              <a:gd name="connsiteX302" fmla="*/ 636319 w 999744"/>
              <a:gd name="connsiteY302" fmla="*/ 417945 h 1015807"/>
              <a:gd name="connsiteX303" fmla="*/ 608879 w 999744"/>
              <a:gd name="connsiteY303" fmla="*/ 412168 h 1015807"/>
              <a:gd name="connsiteX304" fmla="*/ 584906 w 999744"/>
              <a:gd name="connsiteY304" fmla="*/ 379963 h 1015807"/>
              <a:gd name="connsiteX305" fmla="*/ 558766 w 999744"/>
              <a:gd name="connsiteY305" fmla="*/ 350068 h 1015807"/>
              <a:gd name="connsiteX306" fmla="*/ 523673 w 999744"/>
              <a:gd name="connsiteY306" fmla="*/ 345735 h 1015807"/>
              <a:gd name="connsiteX307" fmla="*/ 507065 w 999744"/>
              <a:gd name="connsiteY307" fmla="*/ 338082 h 1015807"/>
              <a:gd name="connsiteX308" fmla="*/ 481791 w 999744"/>
              <a:gd name="connsiteY308" fmla="*/ 314397 h 1015807"/>
              <a:gd name="connsiteX309" fmla="*/ 448864 w 999744"/>
              <a:gd name="connsiteY309" fmla="*/ 313242 h 1015807"/>
              <a:gd name="connsiteX310" fmla="*/ 428068 w 999744"/>
              <a:gd name="connsiteY310" fmla="*/ 335193 h 1015807"/>
              <a:gd name="connsiteX311" fmla="*/ 407850 w 999744"/>
              <a:gd name="connsiteY311" fmla="*/ 357578 h 1015807"/>
              <a:gd name="connsiteX312" fmla="*/ 381276 w 999744"/>
              <a:gd name="connsiteY312" fmla="*/ 347325 h 1015807"/>
              <a:gd name="connsiteX313" fmla="*/ 382287 w 999744"/>
              <a:gd name="connsiteY313" fmla="*/ 317286 h 1015807"/>
              <a:gd name="connsiteX314" fmla="*/ 369578 w 999744"/>
              <a:gd name="connsiteY314" fmla="*/ 289846 h 1015807"/>
              <a:gd name="connsiteX315" fmla="*/ 347338 w 999744"/>
              <a:gd name="connsiteY315" fmla="*/ 279881 h 1015807"/>
              <a:gd name="connsiteX316" fmla="*/ 310078 w 999744"/>
              <a:gd name="connsiteY316" fmla="*/ 234823 h 1015807"/>
              <a:gd name="connsiteX317" fmla="*/ 311667 w 999744"/>
              <a:gd name="connsiteY317" fmla="*/ 228179 h 1015807"/>
              <a:gd name="connsiteX318" fmla="*/ 366257 w 999744"/>
              <a:gd name="connsiteY318" fmla="*/ 206228 h 1015807"/>
              <a:gd name="connsiteX319" fmla="*/ 386908 w 999744"/>
              <a:gd name="connsiteY319" fmla="*/ 203051 h 1015807"/>
              <a:gd name="connsiteX320" fmla="*/ 414203 w 999744"/>
              <a:gd name="connsiteY320" fmla="*/ 185576 h 1015807"/>
              <a:gd name="connsiteX321" fmla="*/ 483235 w 999744"/>
              <a:gd name="connsiteY321" fmla="*/ 164924 h 1015807"/>
              <a:gd name="connsiteX322" fmla="*/ 700586 w 999744"/>
              <a:gd name="connsiteY322" fmla="*/ 95026 h 1015807"/>
              <a:gd name="connsiteX323" fmla="*/ 698567 w 999744"/>
              <a:gd name="connsiteY323" fmla="*/ 96467 h 1015807"/>
              <a:gd name="connsiteX324" fmla="*/ 700388 w 999744"/>
              <a:gd name="connsiteY324" fmla="*/ 95487 h 1015807"/>
              <a:gd name="connsiteX325" fmla="*/ 664770 w 999744"/>
              <a:gd name="connsiteY325" fmla="*/ 46501 h 1015807"/>
              <a:gd name="connsiteX326" fmla="*/ 707518 w 999744"/>
              <a:gd name="connsiteY326" fmla="*/ 62387 h 1015807"/>
              <a:gd name="connsiteX327" fmla="*/ 722537 w 999744"/>
              <a:gd name="connsiteY327" fmla="*/ 86938 h 1015807"/>
              <a:gd name="connsiteX328" fmla="*/ 748677 w 999744"/>
              <a:gd name="connsiteY328" fmla="*/ 122465 h 1015807"/>
              <a:gd name="connsiteX329" fmla="*/ 781027 w 999744"/>
              <a:gd name="connsiteY329" fmla="*/ 131274 h 1015807"/>
              <a:gd name="connsiteX330" fmla="*/ 833884 w 999744"/>
              <a:gd name="connsiteY330" fmla="*/ 124198 h 1015807"/>
              <a:gd name="connsiteX331" fmla="*/ 889773 w 999744"/>
              <a:gd name="connsiteY331" fmla="*/ 169545 h 1015807"/>
              <a:gd name="connsiteX332" fmla="*/ 891362 w 999744"/>
              <a:gd name="connsiteY332" fmla="*/ 222836 h 1015807"/>
              <a:gd name="connsiteX333" fmla="*/ 893240 w 999744"/>
              <a:gd name="connsiteY333" fmla="*/ 242910 h 1015807"/>
              <a:gd name="connsiteX334" fmla="*/ 928189 w 999744"/>
              <a:gd name="connsiteY334" fmla="*/ 286380 h 1015807"/>
              <a:gd name="connsiteX335" fmla="*/ 966893 w 999744"/>
              <a:gd name="connsiteY335" fmla="*/ 304721 h 1015807"/>
              <a:gd name="connsiteX336" fmla="*/ 989133 w 999744"/>
              <a:gd name="connsiteY336" fmla="*/ 329705 h 1015807"/>
              <a:gd name="connsiteX337" fmla="*/ 990866 w 999744"/>
              <a:gd name="connsiteY337" fmla="*/ 403936 h 1015807"/>
              <a:gd name="connsiteX338" fmla="*/ 975846 w 999744"/>
              <a:gd name="connsiteY338" fmla="*/ 427188 h 1015807"/>
              <a:gd name="connsiteX339" fmla="*/ 954472 w 999744"/>
              <a:gd name="connsiteY339" fmla="*/ 433109 h 1015807"/>
              <a:gd name="connsiteX340" fmla="*/ 879664 w 999744"/>
              <a:gd name="connsiteY340" fmla="*/ 428343 h 1015807"/>
              <a:gd name="connsiteX341" fmla="*/ 863345 w 999744"/>
              <a:gd name="connsiteY341" fmla="*/ 430509 h 1015807"/>
              <a:gd name="connsiteX342" fmla="*/ 858434 w 999744"/>
              <a:gd name="connsiteY342" fmla="*/ 428487 h 1015807"/>
              <a:gd name="connsiteX343" fmla="*/ 839660 w 999744"/>
              <a:gd name="connsiteY343" fmla="*/ 401192 h 1015807"/>
              <a:gd name="connsiteX344" fmla="*/ 833450 w 999744"/>
              <a:gd name="connsiteY344" fmla="*/ 370864 h 1015807"/>
              <a:gd name="connsiteX345" fmla="*/ 828829 w 999744"/>
              <a:gd name="connsiteY345" fmla="*/ 327106 h 1015807"/>
              <a:gd name="connsiteX346" fmla="*/ 825363 w 999744"/>
              <a:gd name="connsiteY346" fmla="*/ 311075 h 1015807"/>
              <a:gd name="connsiteX347" fmla="*/ 827240 w 999744"/>
              <a:gd name="connsiteY347" fmla="*/ 305443 h 1015807"/>
              <a:gd name="connsiteX348" fmla="*/ 874320 w 999744"/>
              <a:gd name="connsiteY348" fmla="*/ 208683 h 1015807"/>
              <a:gd name="connsiteX349" fmla="*/ 873454 w 999744"/>
              <a:gd name="connsiteY349" fmla="*/ 205217 h 1015807"/>
              <a:gd name="connsiteX350" fmla="*/ 820019 w 999744"/>
              <a:gd name="connsiteY350" fmla="*/ 278581 h 1015807"/>
              <a:gd name="connsiteX351" fmla="*/ 820741 w 999744"/>
              <a:gd name="connsiteY351" fmla="*/ 189908 h 1015807"/>
              <a:gd name="connsiteX352" fmla="*/ 799512 w 999744"/>
              <a:gd name="connsiteY352" fmla="*/ 248398 h 1015807"/>
              <a:gd name="connsiteX353" fmla="*/ 804278 w 999744"/>
              <a:gd name="connsiteY353" fmla="*/ 312664 h 1015807"/>
              <a:gd name="connsiteX354" fmla="*/ 776261 w 999744"/>
              <a:gd name="connsiteY354" fmla="*/ 277426 h 1015807"/>
              <a:gd name="connsiteX355" fmla="*/ 773228 w 999744"/>
              <a:gd name="connsiteY355" fmla="*/ 263417 h 1015807"/>
              <a:gd name="connsiteX356" fmla="*/ 761097 w 999744"/>
              <a:gd name="connsiteY356" fmla="*/ 243487 h 1015807"/>
              <a:gd name="connsiteX357" fmla="*/ 711561 w 999744"/>
              <a:gd name="connsiteY357" fmla="*/ 206805 h 1015807"/>
              <a:gd name="connsiteX358" fmla="*/ 686866 w 999744"/>
              <a:gd name="connsiteY358" fmla="*/ 188609 h 1015807"/>
              <a:gd name="connsiteX359" fmla="*/ 645273 w 999744"/>
              <a:gd name="connsiteY359" fmla="*/ 175033 h 1015807"/>
              <a:gd name="connsiteX360" fmla="*/ 612202 w 999744"/>
              <a:gd name="connsiteY360" fmla="*/ 173589 h 1015807"/>
              <a:gd name="connsiteX361" fmla="*/ 590106 w 999744"/>
              <a:gd name="connsiteY361" fmla="*/ 160880 h 1015807"/>
              <a:gd name="connsiteX362" fmla="*/ 636030 w 999744"/>
              <a:gd name="connsiteY362" fmla="*/ 147160 h 1015807"/>
              <a:gd name="connsiteX363" fmla="*/ 695531 w 999744"/>
              <a:gd name="connsiteY363" fmla="*/ 104557 h 1015807"/>
              <a:gd name="connsiteX364" fmla="*/ 699512 w 999744"/>
              <a:gd name="connsiteY364" fmla="*/ 97418 h 1015807"/>
              <a:gd name="connsiteX365" fmla="*/ 698564 w 999744"/>
              <a:gd name="connsiteY365" fmla="*/ 96470 h 1015807"/>
              <a:gd name="connsiteX366" fmla="*/ 653397 w 999744"/>
              <a:gd name="connsiteY366" fmla="*/ 121797 h 1015807"/>
              <a:gd name="connsiteX367" fmla="*/ 603681 w 999744"/>
              <a:gd name="connsiteY367" fmla="*/ 136185 h 1015807"/>
              <a:gd name="connsiteX368" fmla="*/ 571331 w 999744"/>
              <a:gd name="connsiteY368" fmla="*/ 143406 h 1015807"/>
              <a:gd name="connsiteX369" fmla="*/ 537538 w 999744"/>
              <a:gd name="connsiteY369" fmla="*/ 144416 h 1015807"/>
              <a:gd name="connsiteX370" fmla="*/ 477893 w 999744"/>
              <a:gd name="connsiteY370" fmla="*/ 147883 h 1015807"/>
              <a:gd name="connsiteX371" fmla="*/ 468072 w 999744"/>
              <a:gd name="connsiteY371" fmla="*/ 147449 h 1015807"/>
              <a:gd name="connsiteX372" fmla="*/ 474282 w 999744"/>
              <a:gd name="connsiteY372" fmla="*/ 139940 h 1015807"/>
              <a:gd name="connsiteX373" fmla="*/ 540715 w 999744"/>
              <a:gd name="connsiteY373" fmla="*/ 94303 h 1015807"/>
              <a:gd name="connsiteX374" fmla="*/ 664770 w 999744"/>
              <a:gd name="connsiteY374" fmla="*/ 46501 h 1015807"/>
              <a:gd name="connsiteX375" fmla="*/ 355688 w 999744"/>
              <a:gd name="connsiteY375" fmla="*/ 0 h 1015807"/>
              <a:gd name="connsiteX376" fmla="*/ 378533 w 999744"/>
              <a:gd name="connsiteY376" fmla="*/ 3753 h 1015807"/>
              <a:gd name="connsiteX377" fmla="*/ 412038 w 999744"/>
              <a:gd name="connsiteY377" fmla="*/ 16462 h 1015807"/>
              <a:gd name="connsiteX378" fmla="*/ 469083 w 999744"/>
              <a:gd name="connsiteY378" fmla="*/ 38847 h 1015807"/>
              <a:gd name="connsiteX379" fmla="*/ 518185 w 999744"/>
              <a:gd name="connsiteY379" fmla="*/ 34514 h 1015807"/>
              <a:gd name="connsiteX380" fmla="*/ 558622 w 999744"/>
              <a:gd name="connsiteY380" fmla="*/ 25271 h 1015807"/>
              <a:gd name="connsiteX381" fmla="*/ 591983 w 999744"/>
              <a:gd name="connsiteY381" fmla="*/ 44046 h 1015807"/>
              <a:gd name="connsiteX382" fmla="*/ 477026 w 999744"/>
              <a:gd name="connsiteY382" fmla="*/ 112355 h 1015807"/>
              <a:gd name="connsiteX383" fmla="*/ 447421 w 999744"/>
              <a:gd name="connsiteY383" fmla="*/ 139506 h 1015807"/>
              <a:gd name="connsiteX384" fmla="*/ 442655 w 999744"/>
              <a:gd name="connsiteY384" fmla="*/ 143838 h 1015807"/>
              <a:gd name="connsiteX385" fmla="*/ 406839 w 999744"/>
              <a:gd name="connsiteY385" fmla="*/ 164779 h 1015807"/>
              <a:gd name="connsiteX386" fmla="*/ 372756 w 999744"/>
              <a:gd name="connsiteY386" fmla="*/ 177921 h 1015807"/>
              <a:gd name="connsiteX387" fmla="*/ 361636 w 999744"/>
              <a:gd name="connsiteY387" fmla="*/ 176622 h 1015807"/>
              <a:gd name="connsiteX388" fmla="*/ 406694 w 999744"/>
              <a:gd name="connsiteY388" fmla="*/ 54877 h 1015807"/>
              <a:gd name="connsiteX389" fmla="*/ 371601 w 999744"/>
              <a:gd name="connsiteY389" fmla="*/ 127231 h 1015807"/>
              <a:gd name="connsiteX390" fmla="*/ 358314 w 999744"/>
              <a:gd name="connsiteY390" fmla="*/ 37836 h 1015807"/>
              <a:gd name="connsiteX391" fmla="*/ 346905 w 999744"/>
              <a:gd name="connsiteY391" fmla="*/ 114955 h 1015807"/>
              <a:gd name="connsiteX392" fmla="*/ 352393 w 999744"/>
              <a:gd name="connsiteY392" fmla="*/ 146005 h 1015807"/>
              <a:gd name="connsiteX393" fmla="*/ 350227 w 999744"/>
              <a:gd name="connsiteY393" fmla="*/ 155825 h 1015807"/>
              <a:gd name="connsiteX394" fmla="*/ 298380 w 999744"/>
              <a:gd name="connsiteY394" fmla="*/ 211715 h 1015807"/>
              <a:gd name="connsiteX395" fmla="*/ 245523 w 999744"/>
              <a:gd name="connsiteY395" fmla="*/ 231789 h 1015807"/>
              <a:gd name="connsiteX396" fmla="*/ 162628 w 999744"/>
              <a:gd name="connsiteY396" fmla="*/ 218069 h 1015807"/>
              <a:gd name="connsiteX397" fmla="*/ 159595 w 999744"/>
              <a:gd name="connsiteY397" fmla="*/ 217636 h 1015807"/>
              <a:gd name="connsiteX398" fmla="*/ 159618 w 999744"/>
              <a:gd name="connsiteY398" fmla="*/ 217660 h 1015807"/>
              <a:gd name="connsiteX399" fmla="*/ 162483 w 999744"/>
              <a:gd name="connsiteY399" fmla="*/ 218069 h 1015807"/>
              <a:gd name="connsiteX400" fmla="*/ 161328 w 999744"/>
              <a:gd name="connsiteY400" fmla="*/ 219369 h 1015807"/>
              <a:gd name="connsiteX401" fmla="*/ 161320 w 999744"/>
              <a:gd name="connsiteY401" fmla="*/ 219361 h 1015807"/>
              <a:gd name="connsiteX402" fmla="*/ 161328 w 999744"/>
              <a:gd name="connsiteY402" fmla="*/ 219369 h 1015807"/>
              <a:gd name="connsiteX403" fmla="*/ 232526 w 999744"/>
              <a:gd name="connsiteY403" fmla="*/ 254896 h 1015807"/>
              <a:gd name="connsiteX404" fmla="*/ 233537 w 999744"/>
              <a:gd name="connsiteY404" fmla="*/ 259373 h 1015807"/>
              <a:gd name="connsiteX405" fmla="*/ 193244 w 999744"/>
              <a:gd name="connsiteY405" fmla="*/ 309197 h 1015807"/>
              <a:gd name="connsiteX406" fmla="*/ 186745 w 999744"/>
              <a:gd name="connsiteY406" fmla="*/ 309920 h 1015807"/>
              <a:gd name="connsiteX407" fmla="*/ 122335 w 999744"/>
              <a:gd name="connsiteY407" fmla="*/ 286524 h 1015807"/>
              <a:gd name="connsiteX408" fmla="*/ 119013 w 999744"/>
              <a:gd name="connsiteY408" fmla="*/ 279158 h 1015807"/>
              <a:gd name="connsiteX409" fmla="*/ 125945 w 999744"/>
              <a:gd name="connsiteY409" fmla="*/ 227890 h 1015807"/>
              <a:gd name="connsiteX410" fmla="*/ 136055 w 999744"/>
              <a:gd name="connsiteY410" fmla="*/ 155103 h 1015807"/>
              <a:gd name="connsiteX411" fmla="*/ 166671 w 999744"/>
              <a:gd name="connsiteY411" fmla="*/ 101813 h 1015807"/>
              <a:gd name="connsiteX412" fmla="*/ 226027 w 999744"/>
              <a:gd name="connsiteY412" fmla="*/ 88237 h 1015807"/>
              <a:gd name="connsiteX413" fmla="*/ 258954 w 999744"/>
              <a:gd name="connsiteY413" fmla="*/ 91993 h 1015807"/>
              <a:gd name="connsiteX414" fmla="*/ 296936 w 999744"/>
              <a:gd name="connsiteY414" fmla="*/ 72352 h 1015807"/>
              <a:gd name="connsiteX415" fmla="*/ 313689 w 999744"/>
              <a:gd name="connsiteY415" fmla="*/ 36536 h 1015807"/>
              <a:gd name="connsiteX416" fmla="*/ 355688 w 999744"/>
              <a:gd name="connsiteY416" fmla="*/ 0 h 1015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Lst>
            <a:rect l="l" t="t" r="r" b="b"/>
            <a:pathLst>
              <a:path w="999744" h="1015807">
                <a:moveTo>
                  <a:pt x="201909" y="703893"/>
                </a:moveTo>
                <a:cubicBezTo>
                  <a:pt x="216351" y="715302"/>
                  <a:pt x="227760" y="728733"/>
                  <a:pt x="229926" y="747652"/>
                </a:cubicBezTo>
                <a:cubicBezTo>
                  <a:pt x="231515" y="762671"/>
                  <a:pt x="240180" y="770903"/>
                  <a:pt x="253322" y="775669"/>
                </a:cubicBezTo>
                <a:cubicBezTo>
                  <a:pt x="263286" y="779279"/>
                  <a:pt x="273396" y="782312"/>
                  <a:pt x="283361" y="785923"/>
                </a:cubicBezTo>
                <a:cubicBezTo>
                  <a:pt x="293615" y="789822"/>
                  <a:pt x="302857" y="795165"/>
                  <a:pt x="308345" y="806285"/>
                </a:cubicBezTo>
                <a:cubicBezTo>
                  <a:pt x="267042" y="800075"/>
                  <a:pt x="226460" y="794732"/>
                  <a:pt x="189633" y="820439"/>
                </a:cubicBezTo>
                <a:cubicBezTo>
                  <a:pt x="211007" y="816539"/>
                  <a:pt x="232381" y="815384"/>
                  <a:pt x="254622" y="818995"/>
                </a:cubicBezTo>
                <a:cubicBezTo>
                  <a:pt x="239891" y="835747"/>
                  <a:pt x="223716" y="849467"/>
                  <a:pt x="205086" y="860443"/>
                </a:cubicBezTo>
                <a:cubicBezTo>
                  <a:pt x="204220" y="861165"/>
                  <a:pt x="201620" y="860298"/>
                  <a:pt x="202342" y="862176"/>
                </a:cubicBezTo>
                <a:lnTo>
                  <a:pt x="202484" y="862139"/>
                </a:lnTo>
                <a:lnTo>
                  <a:pt x="204943" y="860586"/>
                </a:lnTo>
                <a:lnTo>
                  <a:pt x="205461" y="861362"/>
                </a:lnTo>
                <a:lnTo>
                  <a:pt x="205664" y="861309"/>
                </a:lnTo>
                <a:cubicBezTo>
                  <a:pt x="231081" y="855821"/>
                  <a:pt x="253610" y="844846"/>
                  <a:pt x="272096" y="826215"/>
                </a:cubicBezTo>
                <a:cubicBezTo>
                  <a:pt x="274696" y="823616"/>
                  <a:pt x="276862" y="822749"/>
                  <a:pt x="280328" y="823327"/>
                </a:cubicBezTo>
                <a:cubicBezTo>
                  <a:pt x="297225" y="825637"/>
                  <a:pt x="314267" y="826938"/>
                  <a:pt x="331019" y="829826"/>
                </a:cubicBezTo>
                <a:cubicBezTo>
                  <a:pt x="342717" y="831848"/>
                  <a:pt x="353549" y="838058"/>
                  <a:pt x="365535" y="839791"/>
                </a:cubicBezTo>
                <a:cubicBezTo>
                  <a:pt x="376222" y="841235"/>
                  <a:pt x="386909" y="842968"/>
                  <a:pt x="397596" y="844123"/>
                </a:cubicBezTo>
                <a:cubicBezTo>
                  <a:pt x="402795" y="844701"/>
                  <a:pt x="405539" y="846145"/>
                  <a:pt x="406694" y="851777"/>
                </a:cubicBezTo>
                <a:cubicBezTo>
                  <a:pt x="409583" y="865642"/>
                  <a:pt x="413049" y="879361"/>
                  <a:pt x="416804" y="893081"/>
                </a:cubicBezTo>
                <a:cubicBezTo>
                  <a:pt x="417815" y="896980"/>
                  <a:pt x="416804" y="899291"/>
                  <a:pt x="414349" y="901891"/>
                </a:cubicBezTo>
                <a:cubicBezTo>
                  <a:pt x="395430" y="921532"/>
                  <a:pt x="385898" y="945794"/>
                  <a:pt x="380266" y="972078"/>
                </a:cubicBezTo>
                <a:cubicBezTo>
                  <a:pt x="391097" y="952582"/>
                  <a:pt x="404817" y="935541"/>
                  <a:pt x="421570" y="919799"/>
                </a:cubicBezTo>
                <a:cubicBezTo>
                  <a:pt x="425758" y="941606"/>
                  <a:pt x="425180" y="962547"/>
                  <a:pt x="421281" y="983343"/>
                </a:cubicBezTo>
                <a:cubicBezTo>
                  <a:pt x="420703" y="984210"/>
                  <a:pt x="420126" y="985365"/>
                  <a:pt x="420992" y="985798"/>
                </a:cubicBezTo>
                <a:lnTo>
                  <a:pt x="421010" y="985783"/>
                </a:lnTo>
                <a:lnTo>
                  <a:pt x="421280" y="983486"/>
                </a:lnTo>
                <a:cubicBezTo>
                  <a:pt x="421713" y="983775"/>
                  <a:pt x="422146" y="984064"/>
                  <a:pt x="422580" y="984497"/>
                </a:cubicBezTo>
                <a:lnTo>
                  <a:pt x="422563" y="984513"/>
                </a:lnTo>
                <a:lnTo>
                  <a:pt x="422580" y="984498"/>
                </a:lnTo>
                <a:cubicBezTo>
                  <a:pt x="431679" y="971211"/>
                  <a:pt x="434711" y="955903"/>
                  <a:pt x="436444" y="940306"/>
                </a:cubicBezTo>
                <a:cubicBezTo>
                  <a:pt x="439622" y="913733"/>
                  <a:pt x="436878" y="887593"/>
                  <a:pt x="431101" y="861598"/>
                </a:cubicBezTo>
                <a:cubicBezTo>
                  <a:pt x="429801" y="855821"/>
                  <a:pt x="431246" y="854522"/>
                  <a:pt x="436878" y="854955"/>
                </a:cubicBezTo>
                <a:cubicBezTo>
                  <a:pt x="448142" y="855821"/>
                  <a:pt x="459407" y="854233"/>
                  <a:pt x="470672" y="853221"/>
                </a:cubicBezTo>
                <a:cubicBezTo>
                  <a:pt x="488580" y="851777"/>
                  <a:pt x="505910" y="855821"/>
                  <a:pt x="523240" y="860298"/>
                </a:cubicBezTo>
                <a:cubicBezTo>
                  <a:pt x="526706" y="861165"/>
                  <a:pt x="528439" y="864198"/>
                  <a:pt x="530894" y="866508"/>
                </a:cubicBezTo>
                <a:cubicBezTo>
                  <a:pt x="550535" y="885716"/>
                  <a:pt x="569021" y="905935"/>
                  <a:pt x="582018" y="930486"/>
                </a:cubicBezTo>
                <a:cubicBezTo>
                  <a:pt x="582307" y="931063"/>
                  <a:pt x="583029" y="931352"/>
                  <a:pt x="584473" y="932507"/>
                </a:cubicBezTo>
                <a:cubicBezTo>
                  <a:pt x="581440" y="916910"/>
                  <a:pt x="576097" y="903191"/>
                  <a:pt x="570176" y="888604"/>
                </a:cubicBezTo>
                <a:cubicBezTo>
                  <a:pt x="606858" y="902324"/>
                  <a:pt x="643540" y="910411"/>
                  <a:pt x="680800" y="916910"/>
                </a:cubicBezTo>
                <a:cubicBezTo>
                  <a:pt x="681955" y="919077"/>
                  <a:pt x="679934" y="919943"/>
                  <a:pt x="679067" y="921099"/>
                </a:cubicBezTo>
                <a:cubicBezTo>
                  <a:pt x="664192" y="941173"/>
                  <a:pt x="648162" y="960525"/>
                  <a:pt x="630254" y="977999"/>
                </a:cubicBezTo>
                <a:cubicBezTo>
                  <a:pt x="611190" y="996485"/>
                  <a:pt x="594294" y="999084"/>
                  <a:pt x="570609" y="986809"/>
                </a:cubicBezTo>
                <a:cubicBezTo>
                  <a:pt x="560644" y="981610"/>
                  <a:pt x="551113" y="975400"/>
                  <a:pt x="541292" y="969912"/>
                </a:cubicBezTo>
                <a:cubicBezTo>
                  <a:pt x="526995" y="961969"/>
                  <a:pt x="512120" y="956192"/>
                  <a:pt x="495223" y="960380"/>
                </a:cubicBezTo>
                <a:cubicBezTo>
                  <a:pt x="487568" y="962258"/>
                  <a:pt x="480926" y="966013"/>
                  <a:pt x="474716" y="970779"/>
                </a:cubicBezTo>
                <a:cubicBezTo>
                  <a:pt x="462873" y="979877"/>
                  <a:pt x="451464" y="989408"/>
                  <a:pt x="439622" y="998507"/>
                </a:cubicBezTo>
                <a:cubicBezTo>
                  <a:pt x="434134" y="1002695"/>
                  <a:pt x="428357" y="1006739"/>
                  <a:pt x="422291" y="1010205"/>
                </a:cubicBezTo>
                <a:cubicBezTo>
                  <a:pt x="405683" y="1019448"/>
                  <a:pt x="389219" y="1017137"/>
                  <a:pt x="375355" y="1004139"/>
                </a:cubicBezTo>
                <a:cubicBezTo>
                  <a:pt x="363080" y="992730"/>
                  <a:pt x="354415" y="978577"/>
                  <a:pt x="346038" y="964280"/>
                </a:cubicBezTo>
                <a:cubicBezTo>
                  <a:pt x="339107" y="952437"/>
                  <a:pt x="332174" y="940595"/>
                  <a:pt x="323654" y="929763"/>
                </a:cubicBezTo>
                <a:cubicBezTo>
                  <a:pt x="308778" y="910700"/>
                  <a:pt x="289715" y="903335"/>
                  <a:pt x="265742" y="907812"/>
                </a:cubicBezTo>
                <a:cubicBezTo>
                  <a:pt x="249423" y="910845"/>
                  <a:pt x="232959" y="913444"/>
                  <a:pt x="216351" y="910411"/>
                </a:cubicBezTo>
                <a:cubicBezTo>
                  <a:pt x="194399" y="906368"/>
                  <a:pt x="179380" y="893948"/>
                  <a:pt x="171148" y="873296"/>
                </a:cubicBezTo>
                <a:cubicBezTo>
                  <a:pt x="161616" y="849611"/>
                  <a:pt x="160894" y="824916"/>
                  <a:pt x="162627" y="800075"/>
                </a:cubicBezTo>
                <a:cubicBezTo>
                  <a:pt x="164216" y="776824"/>
                  <a:pt x="168982" y="754006"/>
                  <a:pt x="178080" y="732199"/>
                </a:cubicBezTo>
                <a:cubicBezTo>
                  <a:pt x="182268" y="722234"/>
                  <a:pt x="187323" y="712702"/>
                  <a:pt x="194688" y="704470"/>
                </a:cubicBezTo>
                <a:cubicBezTo>
                  <a:pt x="197143" y="701871"/>
                  <a:pt x="199020" y="701582"/>
                  <a:pt x="201909" y="703893"/>
                </a:cubicBezTo>
                <a:close/>
                <a:moveTo>
                  <a:pt x="882119" y="613487"/>
                </a:moveTo>
                <a:lnTo>
                  <a:pt x="881109" y="614063"/>
                </a:lnTo>
                <a:lnTo>
                  <a:pt x="882066" y="613696"/>
                </a:lnTo>
                <a:close/>
                <a:moveTo>
                  <a:pt x="168548" y="516148"/>
                </a:moveTo>
                <a:cubicBezTo>
                  <a:pt x="178368" y="514704"/>
                  <a:pt x="187611" y="518170"/>
                  <a:pt x="196565" y="520914"/>
                </a:cubicBezTo>
                <a:cubicBezTo>
                  <a:pt x="218516" y="527702"/>
                  <a:pt x="236569" y="540266"/>
                  <a:pt x="247978" y="560774"/>
                </a:cubicBezTo>
                <a:cubicBezTo>
                  <a:pt x="253177" y="569872"/>
                  <a:pt x="257221" y="579692"/>
                  <a:pt x="262275" y="588935"/>
                </a:cubicBezTo>
                <a:cubicBezTo>
                  <a:pt x="268196" y="599766"/>
                  <a:pt x="275129" y="609876"/>
                  <a:pt x="285382" y="617241"/>
                </a:cubicBezTo>
                <a:cubicBezTo>
                  <a:pt x="296935" y="625617"/>
                  <a:pt x="308778" y="626484"/>
                  <a:pt x="321920" y="620273"/>
                </a:cubicBezTo>
                <a:cubicBezTo>
                  <a:pt x="334918" y="614208"/>
                  <a:pt x="348493" y="609442"/>
                  <a:pt x="362068" y="604821"/>
                </a:cubicBezTo>
                <a:cubicBezTo>
                  <a:pt x="372467" y="601210"/>
                  <a:pt x="382432" y="604099"/>
                  <a:pt x="391819" y="609442"/>
                </a:cubicBezTo>
                <a:cubicBezTo>
                  <a:pt x="401495" y="614930"/>
                  <a:pt x="409871" y="622295"/>
                  <a:pt x="418536" y="629083"/>
                </a:cubicBezTo>
                <a:cubicBezTo>
                  <a:pt x="427490" y="636015"/>
                  <a:pt x="436588" y="642659"/>
                  <a:pt x="447420" y="646413"/>
                </a:cubicBezTo>
                <a:cubicBezTo>
                  <a:pt x="460128" y="650746"/>
                  <a:pt x="472404" y="649879"/>
                  <a:pt x="484824" y="645114"/>
                </a:cubicBezTo>
                <a:cubicBezTo>
                  <a:pt x="497388" y="640203"/>
                  <a:pt x="503309" y="642514"/>
                  <a:pt x="509231" y="654645"/>
                </a:cubicBezTo>
                <a:cubicBezTo>
                  <a:pt x="516741" y="670098"/>
                  <a:pt x="519196" y="686995"/>
                  <a:pt x="523239" y="703459"/>
                </a:cubicBezTo>
                <a:cubicBezTo>
                  <a:pt x="528872" y="726854"/>
                  <a:pt x="534504" y="750250"/>
                  <a:pt x="544036" y="772346"/>
                </a:cubicBezTo>
                <a:cubicBezTo>
                  <a:pt x="554001" y="795453"/>
                  <a:pt x="568153" y="816394"/>
                  <a:pt x="589961" y="831991"/>
                </a:cubicBezTo>
                <a:cubicBezTo>
                  <a:pt x="575086" y="842678"/>
                  <a:pt x="559200" y="845422"/>
                  <a:pt x="543169" y="840512"/>
                </a:cubicBezTo>
                <a:cubicBezTo>
                  <a:pt x="516163" y="832135"/>
                  <a:pt x="489012" y="831124"/>
                  <a:pt x="461140" y="833290"/>
                </a:cubicBezTo>
                <a:cubicBezTo>
                  <a:pt x="447564" y="834302"/>
                  <a:pt x="434422" y="831702"/>
                  <a:pt x="420991" y="829391"/>
                </a:cubicBezTo>
                <a:cubicBezTo>
                  <a:pt x="404239" y="826359"/>
                  <a:pt x="387053" y="824770"/>
                  <a:pt x="370300" y="820871"/>
                </a:cubicBezTo>
                <a:cubicBezTo>
                  <a:pt x="358602" y="818127"/>
                  <a:pt x="347193" y="814516"/>
                  <a:pt x="336506" y="808884"/>
                </a:cubicBezTo>
                <a:cubicBezTo>
                  <a:pt x="325097" y="802819"/>
                  <a:pt x="317443" y="793720"/>
                  <a:pt x="313688" y="781300"/>
                </a:cubicBezTo>
                <a:cubicBezTo>
                  <a:pt x="311522" y="774223"/>
                  <a:pt x="304446" y="773646"/>
                  <a:pt x="299391" y="770758"/>
                </a:cubicBezTo>
                <a:cubicBezTo>
                  <a:pt x="291592" y="766280"/>
                  <a:pt x="282783" y="763537"/>
                  <a:pt x="274262" y="760504"/>
                </a:cubicBezTo>
                <a:cubicBezTo>
                  <a:pt x="259098" y="755016"/>
                  <a:pt x="249711" y="745918"/>
                  <a:pt x="246678" y="728876"/>
                </a:cubicBezTo>
                <a:cubicBezTo>
                  <a:pt x="243212" y="709669"/>
                  <a:pt x="231370" y="694794"/>
                  <a:pt x="214617" y="684829"/>
                </a:cubicBezTo>
                <a:cubicBezTo>
                  <a:pt x="202342" y="677319"/>
                  <a:pt x="193676" y="667210"/>
                  <a:pt x="187466" y="654790"/>
                </a:cubicBezTo>
                <a:cubicBezTo>
                  <a:pt x="171580" y="623451"/>
                  <a:pt x="164360" y="589657"/>
                  <a:pt x="159594" y="555286"/>
                </a:cubicBezTo>
                <a:cubicBezTo>
                  <a:pt x="157861" y="542866"/>
                  <a:pt x="163348" y="530734"/>
                  <a:pt x="163926" y="518170"/>
                </a:cubicBezTo>
                <a:cubicBezTo>
                  <a:pt x="164071" y="515282"/>
                  <a:pt x="166815" y="516437"/>
                  <a:pt x="168548" y="516148"/>
                </a:cubicBezTo>
                <a:close/>
                <a:moveTo>
                  <a:pt x="473993" y="489576"/>
                </a:moveTo>
                <a:cubicBezTo>
                  <a:pt x="477748" y="495642"/>
                  <a:pt x="480925" y="500985"/>
                  <a:pt x="484391" y="506184"/>
                </a:cubicBezTo>
                <a:cubicBezTo>
                  <a:pt x="494067" y="520049"/>
                  <a:pt x="508798" y="522937"/>
                  <a:pt x="524106" y="524814"/>
                </a:cubicBezTo>
                <a:cubicBezTo>
                  <a:pt x="539704" y="526692"/>
                  <a:pt x="555301" y="528280"/>
                  <a:pt x="568154" y="538678"/>
                </a:cubicBezTo>
                <a:cubicBezTo>
                  <a:pt x="580863" y="548932"/>
                  <a:pt x="588517" y="562507"/>
                  <a:pt x="593860" y="577671"/>
                </a:cubicBezTo>
                <a:cubicBezTo>
                  <a:pt x="596315" y="584748"/>
                  <a:pt x="601370" y="592113"/>
                  <a:pt x="600503" y="598612"/>
                </a:cubicBezTo>
                <a:cubicBezTo>
                  <a:pt x="599637" y="605400"/>
                  <a:pt x="589527" y="606411"/>
                  <a:pt x="584040" y="610743"/>
                </a:cubicBezTo>
                <a:cubicBezTo>
                  <a:pt x="574075" y="618398"/>
                  <a:pt x="567576" y="628506"/>
                  <a:pt x="567143" y="640349"/>
                </a:cubicBezTo>
                <a:cubicBezTo>
                  <a:pt x="566854" y="647570"/>
                  <a:pt x="568442" y="655658"/>
                  <a:pt x="570898" y="663167"/>
                </a:cubicBezTo>
                <a:cubicBezTo>
                  <a:pt x="578552" y="686563"/>
                  <a:pt x="578841" y="709814"/>
                  <a:pt x="557034" y="729022"/>
                </a:cubicBezTo>
                <a:cubicBezTo>
                  <a:pt x="552268" y="717035"/>
                  <a:pt x="549235" y="704904"/>
                  <a:pt x="546346" y="692629"/>
                </a:cubicBezTo>
                <a:cubicBezTo>
                  <a:pt x="541436" y="672121"/>
                  <a:pt x="537248" y="651469"/>
                  <a:pt x="531905" y="631106"/>
                </a:cubicBezTo>
                <a:cubicBezTo>
                  <a:pt x="525839" y="608144"/>
                  <a:pt x="517030" y="604389"/>
                  <a:pt x="495656" y="614498"/>
                </a:cubicBezTo>
                <a:cubicBezTo>
                  <a:pt x="492623" y="615942"/>
                  <a:pt x="489590" y="617531"/>
                  <a:pt x="486558" y="618830"/>
                </a:cubicBezTo>
                <a:cubicBezTo>
                  <a:pt x="469516" y="626340"/>
                  <a:pt x="453342" y="625185"/>
                  <a:pt x="438322" y="613632"/>
                </a:cubicBezTo>
                <a:cubicBezTo>
                  <a:pt x="432834" y="609443"/>
                  <a:pt x="427202" y="605111"/>
                  <a:pt x="422147" y="600345"/>
                </a:cubicBezTo>
                <a:cubicBezTo>
                  <a:pt x="401929" y="581426"/>
                  <a:pt x="378966" y="579115"/>
                  <a:pt x="353837" y="588069"/>
                </a:cubicBezTo>
                <a:cubicBezTo>
                  <a:pt x="351815" y="588792"/>
                  <a:pt x="349938" y="589369"/>
                  <a:pt x="346472" y="590525"/>
                </a:cubicBezTo>
                <a:cubicBezTo>
                  <a:pt x="353404" y="575505"/>
                  <a:pt x="357303" y="560630"/>
                  <a:pt x="364813" y="547344"/>
                </a:cubicBezTo>
                <a:cubicBezTo>
                  <a:pt x="370012" y="538100"/>
                  <a:pt x="375500" y="535790"/>
                  <a:pt x="385031" y="540411"/>
                </a:cubicBezTo>
                <a:cubicBezTo>
                  <a:pt x="401062" y="548210"/>
                  <a:pt x="415215" y="541855"/>
                  <a:pt x="429224" y="535357"/>
                </a:cubicBezTo>
                <a:cubicBezTo>
                  <a:pt x="449298" y="525825"/>
                  <a:pt x="463884" y="510228"/>
                  <a:pt x="473993" y="489576"/>
                </a:cubicBezTo>
                <a:close/>
                <a:moveTo>
                  <a:pt x="795593" y="468852"/>
                </a:moveTo>
                <a:cubicBezTo>
                  <a:pt x="810053" y="471632"/>
                  <a:pt x="823484" y="480333"/>
                  <a:pt x="834171" y="491164"/>
                </a:cubicBezTo>
                <a:cubicBezTo>
                  <a:pt x="835471" y="492464"/>
                  <a:pt x="836337" y="493908"/>
                  <a:pt x="836193" y="495641"/>
                </a:cubicBezTo>
                <a:cubicBezTo>
                  <a:pt x="835326" y="509217"/>
                  <a:pt x="840381" y="522358"/>
                  <a:pt x="839659" y="536078"/>
                </a:cubicBezTo>
                <a:cubicBezTo>
                  <a:pt x="840381" y="551964"/>
                  <a:pt x="835182" y="566695"/>
                  <a:pt x="827239" y="580270"/>
                </a:cubicBezTo>
                <a:cubicBezTo>
                  <a:pt x="819585" y="593412"/>
                  <a:pt x="816552" y="607421"/>
                  <a:pt x="816263" y="622296"/>
                </a:cubicBezTo>
                <a:cubicBezTo>
                  <a:pt x="816119" y="626628"/>
                  <a:pt x="815396" y="630961"/>
                  <a:pt x="815685" y="635294"/>
                </a:cubicBezTo>
                <a:cubicBezTo>
                  <a:pt x="816841" y="655657"/>
                  <a:pt x="806876" y="670098"/>
                  <a:pt x="791279" y="681507"/>
                </a:cubicBezTo>
                <a:cubicBezTo>
                  <a:pt x="786658" y="684974"/>
                  <a:pt x="782903" y="689306"/>
                  <a:pt x="779725" y="694361"/>
                </a:cubicBezTo>
                <a:cubicBezTo>
                  <a:pt x="758208" y="728010"/>
                  <a:pt x="730768" y="755305"/>
                  <a:pt x="694086" y="772635"/>
                </a:cubicBezTo>
                <a:cubicBezTo>
                  <a:pt x="673290" y="782456"/>
                  <a:pt x="654660" y="795598"/>
                  <a:pt x="637618" y="811051"/>
                </a:cubicBezTo>
                <a:cubicBezTo>
                  <a:pt x="634008" y="814372"/>
                  <a:pt x="629675" y="816972"/>
                  <a:pt x="625632" y="819716"/>
                </a:cubicBezTo>
                <a:cubicBezTo>
                  <a:pt x="623465" y="821160"/>
                  <a:pt x="621299" y="821449"/>
                  <a:pt x="618844" y="820149"/>
                </a:cubicBezTo>
                <a:cubicBezTo>
                  <a:pt x="604113" y="812206"/>
                  <a:pt x="589816" y="803974"/>
                  <a:pt x="578985" y="790688"/>
                </a:cubicBezTo>
                <a:cubicBezTo>
                  <a:pt x="566998" y="775957"/>
                  <a:pt x="566709" y="764981"/>
                  <a:pt x="577396" y="749529"/>
                </a:cubicBezTo>
                <a:cubicBezTo>
                  <a:pt x="588083" y="734220"/>
                  <a:pt x="596748" y="718045"/>
                  <a:pt x="599059" y="698982"/>
                </a:cubicBezTo>
                <a:cubicBezTo>
                  <a:pt x="600648" y="686418"/>
                  <a:pt x="597614" y="674576"/>
                  <a:pt x="594726" y="662733"/>
                </a:cubicBezTo>
                <a:cubicBezTo>
                  <a:pt x="589527" y="641648"/>
                  <a:pt x="593282" y="632550"/>
                  <a:pt x="612201" y="621574"/>
                </a:cubicBezTo>
                <a:cubicBezTo>
                  <a:pt x="620866" y="616519"/>
                  <a:pt x="630253" y="612476"/>
                  <a:pt x="639640" y="608721"/>
                </a:cubicBezTo>
                <a:cubicBezTo>
                  <a:pt x="648305" y="605255"/>
                  <a:pt x="656826" y="601211"/>
                  <a:pt x="664480" y="595723"/>
                </a:cubicBezTo>
                <a:cubicBezTo>
                  <a:pt x="675601" y="587780"/>
                  <a:pt x="681377" y="577093"/>
                  <a:pt x="682243" y="563374"/>
                </a:cubicBezTo>
                <a:cubicBezTo>
                  <a:pt x="683399" y="545177"/>
                  <a:pt x="679644" y="527558"/>
                  <a:pt x="677045" y="509794"/>
                </a:cubicBezTo>
                <a:cubicBezTo>
                  <a:pt x="675889" y="501851"/>
                  <a:pt x="675456" y="502140"/>
                  <a:pt x="683544" y="502573"/>
                </a:cubicBezTo>
                <a:cubicBezTo>
                  <a:pt x="708383" y="503873"/>
                  <a:pt x="731779" y="498674"/>
                  <a:pt x="750842" y="482066"/>
                </a:cubicBezTo>
                <a:cubicBezTo>
                  <a:pt x="765644" y="469213"/>
                  <a:pt x="781133" y="466072"/>
                  <a:pt x="795593" y="468852"/>
                </a:cubicBezTo>
                <a:close/>
                <a:moveTo>
                  <a:pt x="905966" y="445366"/>
                </a:moveTo>
                <a:cubicBezTo>
                  <a:pt x="918259" y="445528"/>
                  <a:pt x="930499" y="446611"/>
                  <a:pt x="942630" y="450149"/>
                </a:cubicBezTo>
                <a:cubicBezTo>
                  <a:pt x="973246" y="459104"/>
                  <a:pt x="996643" y="490442"/>
                  <a:pt x="999386" y="524092"/>
                </a:cubicBezTo>
                <a:cubicBezTo>
                  <a:pt x="1001841" y="553987"/>
                  <a:pt x="991732" y="577238"/>
                  <a:pt x="967326" y="594568"/>
                </a:cubicBezTo>
                <a:cubicBezTo>
                  <a:pt x="959094" y="600489"/>
                  <a:pt x="951006" y="606410"/>
                  <a:pt x="942919" y="612620"/>
                </a:cubicBezTo>
                <a:cubicBezTo>
                  <a:pt x="930643" y="622152"/>
                  <a:pt x="924578" y="634716"/>
                  <a:pt x="924000" y="650458"/>
                </a:cubicBezTo>
                <a:cubicBezTo>
                  <a:pt x="923278" y="668510"/>
                  <a:pt x="928332" y="685552"/>
                  <a:pt x="932087" y="702737"/>
                </a:cubicBezTo>
                <a:cubicBezTo>
                  <a:pt x="935698" y="719201"/>
                  <a:pt x="940464" y="735376"/>
                  <a:pt x="937576" y="752562"/>
                </a:cubicBezTo>
                <a:cubicBezTo>
                  <a:pt x="933965" y="773791"/>
                  <a:pt x="924144" y="783756"/>
                  <a:pt x="903059" y="787366"/>
                </a:cubicBezTo>
                <a:cubicBezTo>
                  <a:pt x="888618" y="789822"/>
                  <a:pt x="874031" y="791121"/>
                  <a:pt x="859301" y="791844"/>
                </a:cubicBezTo>
                <a:cubicBezTo>
                  <a:pt x="851358" y="792276"/>
                  <a:pt x="843559" y="793432"/>
                  <a:pt x="835905" y="795309"/>
                </a:cubicBezTo>
                <a:cubicBezTo>
                  <a:pt x="819152" y="799353"/>
                  <a:pt x="808465" y="810329"/>
                  <a:pt x="801533" y="825637"/>
                </a:cubicBezTo>
                <a:cubicBezTo>
                  <a:pt x="796912" y="836035"/>
                  <a:pt x="794313" y="847011"/>
                  <a:pt x="791280" y="857843"/>
                </a:cubicBezTo>
                <a:cubicBezTo>
                  <a:pt x="788536" y="867807"/>
                  <a:pt x="785503" y="877772"/>
                  <a:pt x="779726" y="886438"/>
                </a:cubicBezTo>
                <a:cubicBezTo>
                  <a:pt x="772361" y="897269"/>
                  <a:pt x="761963" y="903623"/>
                  <a:pt x="748965" y="904201"/>
                </a:cubicBezTo>
                <a:cubicBezTo>
                  <a:pt x="710261" y="905790"/>
                  <a:pt x="672424" y="899580"/>
                  <a:pt x="634731" y="891348"/>
                </a:cubicBezTo>
                <a:cubicBezTo>
                  <a:pt x="611768" y="886293"/>
                  <a:pt x="589094" y="879939"/>
                  <a:pt x="567287" y="871418"/>
                </a:cubicBezTo>
                <a:cubicBezTo>
                  <a:pt x="565987" y="870840"/>
                  <a:pt x="564688" y="870407"/>
                  <a:pt x="561799" y="869251"/>
                </a:cubicBezTo>
                <a:cubicBezTo>
                  <a:pt x="581729" y="864486"/>
                  <a:pt x="597760" y="853943"/>
                  <a:pt x="615523" y="847011"/>
                </a:cubicBezTo>
                <a:cubicBezTo>
                  <a:pt x="637619" y="838491"/>
                  <a:pt x="657115" y="826070"/>
                  <a:pt x="674301" y="810040"/>
                </a:cubicBezTo>
                <a:cubicBezTo>
                  <a:pt x="685999" y="799064"/>
                  <a:pt x="698852" y="790399"/>
                  <a:pt x="714160" y="784767"/>
                </a:cubicBezTo>
                <a:cubicBezTo>
                  <a:pt x="725136" y="780723"/>
                  <a:pt x="735246" y="773647"/>
                  <a:pt x="745211" y="766137"/>
                </a:cubicBezTo>
                <a:cubicBezTo>
                  <a:pt x="739000" y="806285"/>
                  <a:pt x="735246" y="845422"/>
                  <a:pt x="756475" y="882538"/>
                </a:cubicBezTo>
                <a:cubicBezTo>
                  <a:pt x="756475" y="881094"/>
                  <a:pt x="756619" y="879650"/>
                  <a:pt x="756475" y="878206"/>
                </a:cubicBezTo>
                <a:cubicBezTo>
                  <a:pt x="756331" y="876473"/>
                  <a:pt x="755897" y="874884"/>
                  <a:pt x="755608" y="873295"/>
                </a:cubicBezTo>
                <a:cubicBezTo>
                  <a:pt x="752431" y="851921"/>
                  <a:pt x="754020" y="830548"/>
                  <a:pt x="758352" y="809463"/>
                </a:cubicBezTo>
                <a:cubicBezTo>
                  <a:pt x="764563" y="780146"/>
                  <a:pt x="771061" y="750829"/>
                  <a:pt x="783914" y="723389"/>
                </a:cubicBezTo>
                <a:cubicBezTo>
                  <a:pt x="789980" y="710391"/>
                  <a:pt x="798789" y="700427"/>
                  <a:pt x="810487" y="691906"/>
                </a:cubicBezTo>
                <a:cubicBezTo>
                  <a:pt x="826951" y="679919"/>
                  <a:pt x="844714" y="669521"/>
                  <a:pt x="858001" y="653491"/>
                </a:cubicBezTo>
                <a:cubicBezTo>
                  <a:pt x="867677" y="641793"/>
                  <a:pt x="874898" y="628651"/>
                  <a:pt x="881685" y="615219"/>
                </a:cubicBezTo>
                <a:lnTo>
                  <a:pt x="881865" y="614500"/>
                </a:lnTo>
                <a:lnTo>
                  <a:pt x="881108" y="614065"/>
                </a:lnTo>
                <a:lnTo>
                  <a:pt x="835616" y="652479"/>
                </a:lnTo>
                <a:cubicBezTo>
                  <a:pt x="834894" y="628651"/>
                  <a:pt x="833017" y="606121"/>
                  <a:pt x="851791" y="586914"/>
                </a:cubicBezTo>
                <a:cubicBezTo>
                  <a:pt x="865799" y="572616"/>
                  <a:pt x="876776" y="555286"/>
                  <a:pt x="890495" y="540555"/>
                </a:cubicBezTo>
                <a:cubicBezTo>
                  <a:pt x="908259" y="521492"/>
                  <a:pt x="927611" y="504451"/>
                  <a:pt x="951729" y="493619"/>
                </a:cubicBezTo>
                <a:cubicBezTo>
                  <a:pt x="952450" y="493330"/>
                  <a:pt x="953317" y="492898"/>
                  <a:pt x="954906" y="492175"/>
                </a:cubicBezTo>
                <a:cubicBezTo>
                  <a:pt x="939453" y="490009"/>
                  <a:pt x="931799" y="492753"/>
                  <a:pt x="890495" y="514705"/>
                </a:cubicBezTo>
                <a:lnTo>
                  <a:pt x="903755" y="454749"/>
                </a:lnTo>
                <a:lnTo>
                  <a:pt x="902625" y="453760"/>
                </a:lnTo>
                <a:lnTo>
                  <a:pt x="904185" y="452342"/>
                </a:lnTo>
                <a:lnTo>
                  <a:pt x="904215" y="452171"/>
                </a:lnTo>
                <a:cubicBezTo>
                  <a:pt x="902915" y="451594"/>
                  <a:pt x="903059" y="452894"/>
                  <a:pt x="902626" y="453616"/>
                </a:cubicBezTo>
                <a:cubicBezTo>
                  <a:pt x="885296" y="475567"/>
                  <a:pt x="873454" y="499829"/>
                  <a:pt x="870999" y="528136"/>
                </a:cubicBezTo>
                <a:cubicBezTo>
                  <a:pt x="870565" y="532612"/>
                  <a:pt x="870565" y="532612"/>
                  <a:pt x="862911" y="539400"/>
                </a:cubicBezTo>
                <a:cubicBezTo>
                  <a:pt x="855690" y="519037"/>
                  <a:pt x="846736" y="499541"/>
                  <a:pt x="858434" y="478022"/>
                </a:cubicBezTo>
                <a:cubicBezTo>
                  <a:pt x="863200" y="469357"/>
                  <a:pt x="867100" y="460259"/>
                  <a:pt x="865366" y="449861"/>
                </a:cubicBezTo>
                <a:cubicBezTo>
                  <a:pt x="864789" y="446683"/>
                  <a:pt x="866522" y="446106"/>
                  <a:pt x="868977" y="446106"/>
                </a:cubicBezTo>
                <a:cubicBezTo>
                  <a:pt x="881325" y="445961"/>
                  <a:pt x="893672" y="445203"/>
                  <a:pt x="905966" y="445366"/>
                </a:cubicBezTo>
                <a:close/>
                <a:moveTo>
                  <a:pt x="464317" y="337215"/>
                </a:moveTo>
                <a:cubicBezTo>
                  <a:pt x="469083" y="337360"/>
                  <a:pt x="472549" y="339526"/>
                  <a:pt x="475437" y="342558"/>
                </a:cubicBezTo>
                <a:cubicBezTo>
                  <a:pt x="491179" y="359888"/>
                  <a:pt x="511109" y="368987"/>
                  <a:pt x="533782" y="373031"/>
                </a:cubicBezTo>
                <a:cubicBezTo>
                  <a:pt x="537537" y="373753"/>
                  <a:pt x="541292" y="374475"/>
                  <a:pt x="545047" y="375630"/>
                </a:cubicBezTo>
                <a:cubicBezTo>
                  <a:pt x="554868" y="378519"/>
                  <a:pt x="557900" y="382418"/>
                  <a:pt x="558334" y="392672"/>
                </a:cubicBezTo>
                <a:cubicBezTo>
                  <a:pt x="558911" y="407113"/>
                  <a:pt x="565988" y="417078"/>
                  <a:pt x="578552" y="423577"/>
                </a:cubicBezTo>
                <a:cubicBezTo>
                  <a:pt x="594438" y="431809"/>
                  <a:pt x="611913" y="433831"/>
                  <a:pt x="629243" y="436575"/>
                </a:cubicBezTo>
                <a:cubicBezTo>
                  <a:pt x="636175" y="437586"/>
                  <a:pt x="643107" y="438597"/>
                  <a:pt x="649750" y="440330"/>
                </a:cubicBezTo>
                <a:cubicBezTo>
                  <a:pt x="659282" y="442785"/>
                  <a:pt x="660726" y="447262"/>
                  <a:pt x="653361" y="453472"/>
                </a:cubicBezTo>
                <a:cubicBezTo>
                  <a:pt x="648017" y="457949"/>
                  <a:pt x="645562" y="463581"/>
                  <a:pt x="642963" y="469358"/>
                </a:cubicBezTo>
                <a:cubicBezTo>
                  <a:pt x="637908" y="480478"/>
                  <a:pt x="640508" y="488999"/>
                  <a:pt x="651194" y="494920"/>
                </a:cubicBezTo>
                <a:cubicBezTo>
                  <a:pt x="655238" y="497231"/>
                  <a:pt x="656971" y="499974"/>
                  <a:pt x="657693" y="504307"/>
                </a:cubicBezTo>
                <a:cubicBezTo>
                  <a:pt x="659426" y="516005"/>
                  <a:pt x="662604" y="527270"/>
                  <a:pt x="663903" y="538967"/>
                </a:cubicBezTo>
                <a:cubicBezTo>
                  <a:pt x="667369" y="568429"/>
                  <a:pt x="655816" y="584315"/>
                  <a:pt x="626788" y="589948"/>
                </a:cubicBezTo>
                <a:cubicBezTo>
                  <a:pt x="623178" y="590669"/>
                  <a:pt x="622744" y="588503"/>
                  <a:pt x="621589" y="586481"/>
                </a:cubicBezTo>
                <a:cubicBezTo>
                  <a:pt x="614657" y="574639"/>
                  <a:pt x="608736" y="562219"/>
                  <a:pt x="604114" y="549366"/>
                </a:cubicBezTo>
                <a:cubicBezTo>
                  <a:pt x="595594" y="525248"/>
                  <a:pt x="578407" y="511817"/>
                  <a:pt x="554290" y="506040"/>
                </a:cubicBezTo>
                <a:cubicBezTo>
                  <a:pt x="541870" y="503008"/>
                  <a:pt x="529450" y="500552"/>
                  <a:pt x="517175" y="497375"/>
                </a:cubicBezTo>
                <a:cubicBezTo>
                  <a:pt x="500855" y="493187"/>
                  <a:pt x="491324" y="483222"/>
                  <a:pt x="487713" y="465892"/>
                </a:cubicBezTo>
                <a:cubicBezTo>
                  <a:pt x="479626" y="427910"/>
                  <a:pt x="467494" y="391228"/>
                  <a:pt x="441788" y="360755"/>
                </a:cubicBezTo>
                <a:cubicBezTo>
                  <a:pt x="440633" y="359456"/>
                  <a:pt x="438611" y="358011"/>
                  <a:pt x="440488" y="355845"/>
                </a:cubicBezTo>
                <a:cubicBezTo>
                  <a:pt x="446409" y="348913"/>
                  <a:pt x="451897" y="341403"/>
                  <a:pt x="460995" y="338226"/>
                </a:cubicBezTo>
                <a:cubicBezTo>
                  <a:pt x="462007" y="337793"/>
                  <a:pt x="463451" y="337504"/>
                  <a:pt x="464317" y="337215"/>
                </a:cubicBezTo>
                <a:close/>
                <a:moveTo>
                  <a:pt x="103416" y="306598"/>
                </a:moveTo>
                <a:cubicBezTo>
                  <a:pt x="129989" y="311942"/>
                  <a:pt x="156129" y="319740"/>
                  <a:pt x="182268" y="328983"/>
                </a:cubicBezTo>
                <a:cubicBezTo>
                  <a:pt x="161328" y="348913"/>
                  <a:pt x="157718" y="376208"/>
                  <a:pt x="150496" y="401770"/>
                </a:cubicBezTo>
                <a:cubicBezTo>
                  <a:pt x="146597" y="415778"/>
                  <a:pt x="143709" y="430076"/>
                  <a:pt x="137643" y="443796"/>
                </a:cubicBezTo>
                <a:cubicBezTo>
                  <a:pt x="130855" y="436719"/>
                  <a:pt x="124645" y="430076"/>
                  <a:pt x="118291" y="423577"/>
                </a:cubicBezTo>
                <a:cubicBezTo>
                  <a:pt x="116125" y="421411"/>
                  <a:pt x="116269" y="418955"/>
                  <a:pt x="115981" y="416356"/>
                </a:cubicBezTo>
                <a:cubicBezTo>
                  <a:pt x="113525" y="387761"/>
                  <a:pt x="100816" y="363788"/>
                  <a:pt x="82620" y="341980"/>
                </a:cubicBezTo>
                <a:cubicBezTo>
                  <a:pt x="91140" y="361910"/>
                  <a:pt x="95328" y="382562"/>
                  <a:pt x="96917" y="404947"/>
                </a:cubicBezTo>
                <a:cubicBezTo>
                  <a:pt x="77276" y="390938"/>
                  <a:pt x="56913" y="380829"/>
                  <a:pt x="32651" y="380396"/>
                </a:cubicBezTo>
                <a:cubicBezTo>
                  <a:pt x="34095" y="384151"/>
                  <a:pt x="37561" y="383862"/>
                  <a:pt x="39872" y="385161"/>
                </a:cubicBezTo>
                <a:cubicBezTo>
                  <a:pt x="63412" y="398015"/>
                  <a:pt x="83919" y="414623"/>
                  <a:pt x="101250" y="434986"/>
                </a:cubicBezTo>
                <a:cubicBezTo>
                  <a:pt x="113236" y="448995"/>
                  <a:pt x="126667" y="462281"/>
                  <a:pt x="136632" y="477734"/>
                </a:cubicBezTo>
                <a:cubicBezTo>
                  <a:pt x="146597" y="493042"/>
                  <a:pt x="152085" y="510806"/>
                  <a:pt x="146019" y="529869"/>
                </a:cubicBezTo>
                <a:cubicBezTo>
                  <a:pt x="143131" y="538823"/>
                  <a:pt x="137932" y="546766"/>
                  <a:pt x="135766" y="556009"/>
                </a:cubicBezTo>
                <a:cubicBezTo>
                  <a:pt x="135044" y="559041"/>
                  <a:pt x="132011" y="559475"/>
                  <a:pt x="129845" y="560774"/>
                </a:cubicBezTo>
                <a:cubicBezTo>
                  <a:pt x="107171" y="573050"/>
                  <a:pt x="83631" y="583160"/>
                  <a:pt x="58068" y="587492"/>
                </a:cubicBezTo>
                <a:cubicBezTo>
                  <a:pt x="57202" y="587636"/>
                  <a:pt x="56336" y="588069"/>
                  <a:pt x="55469" y="588358"/>
                </a:cubicBezTo>
                <a:cubicBezTo>
                  <a:pt x="82331" y="590525"/>
                  <a:pt x="109193" y="590236"/>
                  <a:pt x="134755" y="580126"/>
                </a:cubicBezTo>
                <a:cubicBezTo>
                  <a:pt x="138798" y="578538"/>
                  <a:pt x="140242" y="579982"/>
                  <a:pt x="141543" y="583448"/>
                </a:cubicBezTo>
                <a:cubicBezTo>
                  <a:pt x="149052" y="601789"/>
                  <a:pt x="153818" y="620853"/>
                  <a:pt x="159162" y="639771"/>
                </a:cubicBezTo>
                <a:cubicBezTo>
                  <a:pt x="164072" y="657246"/>
                  <a:pt x="166382" y="675876"/>
                  <a:pt x="180969" y="689163"/>
                </a:cubicBezTo>
                <a:cubicBezTo>
                  <a:pt x="183857" y="691762"/>
                  <a:pt x="180680" y="693495"/>
                  <a:pt x="179524" y="695228"/>
                </a:cubicBezTo>
                <a:cubicBezTo>
                  <a:pt x="167682" y="714002"/>
                  <a:pt x="156851" y="733066"/>
                  <a:pt x="152518" y="755162"/>
                </a:cubicBezTo>
                <a:cubicBezTo>
                  <a:pt x="150063" y="767437"/>
                  <a:pt x="148619" y="779713"/>
                  <a:pt x="148908" y="792999"/>
                </a:cubicBezTo>
                <a:cubicBezTo>
                  <a:pt x="136343" y="786500"/>
                  <a:pt x="130278" y="776391"/>
                  <a:pt x="127678" y="763971"/>
                </a:cubicBezTo>
                <a:cubicBezTo>
                  <a:pt x="125223" y="752418"/>
                  <a:pt x="125368" y="740576"/>
                  <a:pt x="125079" y="728733"/>
                </a:cubicBezTo>
                <a:cubicBezTo>
                  <a:pt x="124934" y="720790"/>
                  <a:pt x="124790" y="712847"/>
                  <a:pt x="123346" y="705049"/>
                </a:cubicBezTo>
                <a:cubicBezTo>
                  <a:pt x="119735" y="685841"/>
                  <a:pt x="109482" y="671977"/>
                  <a:pt x="90996" y="664900"/>
                </a:cubicBezTo>
                <a:cubicBezTo>
                  <a:pt x="76410" y="659268"/>
                  <a:pt x="61679" y="654358"/>
                  <a:pt x="47093" y="649014"/>
                </a:cubicBezTo>
                <a:cubicBezTo>
                  <a:pt x="42616" y="647426"/>
                  <a:pt x="38139" y="645548"/>
                  <a:pt x="33807" y="643526"/>
                </a:cubicBezTo>
                <a:cubicBezTo>
                  <a:pt x="12288" y="633272"/>
                  <a:pt x="4778" y="617531"/>
                  <a:pt x="9977" y="594135"/>
                </a:cubicBezTo>
                <a:cubicBezTo>
                  <a:pt x="13299" y="579405"/>
                  <a:pt x="20375" y="566262"/>
                  <a:pt x="27163" y="552976"/>
                </a:cubicBezTo>
                <a:cubicBezTo>
                  <a:pt x="32362" y="542866"/>
                  <a:pt x="37417" y="532902"/>
                  <a:pt x="42038" y="522504"/>
                </a:cubicBezTo>
                <a:cubicBezTo>
                  <a:pt x="53014" y="497230"/>
                  <a:pt x="51426" y="473979"/>
                  <a:pt x="31062" y="453472"/>
                </a:cubicBezTo>
                <a:cubicBezTo>
                  <a:pt x="23553" y="445962"/>
                  <a:pt x="17776" y="437152"/>
                  <a:pt x="11710" y="428487"/>
                </a:cubicBezTo>
                <a:cubicBezTo>
                  <a:pt x="-8364" y="399748"/>
                  <a:pt x="-132" y="365088"/>
                  <a:pt x="17632" y="340103"/>
                </a:cubicBezTo>
                <a:cubicBezTo>
                  <a:pt x="38572" y="310642"/>
                  <a:pt x="67889" y="299522"/>
                  <a:pt x="103416" y="306598"/>
                </a:cubicBezTo>
                <a:close/>
                <a:moveTo>
                  <a:pt x="293182" y="243054"/>
                </a:moveTo>
                <a:cubicBezTo>
                  <a:pt x="294048" y="253741"/>
                  <a:pt x="295059" y="263995"/>
                  <a:pt x="299247" y="273526"/>
                </a:cubicBezTo>
                <a:cubicBezTo>
                  <a:pt x="305602" y="287824"/>
                  <a:pt x="316289" y="296345"/>
                  <a:pt x="331597" y="299377"/>
                </a:cubicBezTo>
                <a:cubicBezTo>
                  <a:pt x="352682" y="303565"/>
                  <a:pt x="362503" y="319163"/>
                  <a:pt x="356293" y="339526"/>
                </a:cubicBezTo>
                <a:cubicBezTo>
                  <a:pt x="354993" y="343714"/>
                  <a:pt x="356726" y="347035"/>
                  <a:pt x="357303" y="350646"/>
                </a:cubicBezTo>
                <a:cubicBezTo>
                  <a:pt x="358604" y="358589"/>
                  <a:pt x="361492" y="365954"/>
                  <a:pt x="365969" y="372597"/>
                </a:cubicBezTo>
                <a:cubicBezTo>
                  <a:pt x="380699" y="394116"/>
                  <a:pt x="403951" y="396571"/>
                  <a:pt x="422436" y="378229"/>
                </a:cubicBezTo>
                <a:cubicBezTo>
                  <a:pt x="426047" y="374619"/>
                  <a:pt x="427491" y="374908"/>
                  <a:pt x="430379" y="378663"/>
                </a:cubicBezTo>
                <a:cubicBezTo>
                  <a:pt x="445399" y="398593"/>
                  <a:pt x="459118" y="419100"/>
                  <a:pt x="462007" y="444662"/>
                </a:cubicBezTo>
                <a:cubicBezTo>
                  <a:pt x="466773" y="487555"/>
                  <a:pt x="431246" y="524526"/>
                  <a:pt x="392686" y="522215"/>
                </a:cubicBezTo>
                <a:cubicBezTo>
                  <a:pt x="388498" y="521926"/>
                  <a:pt x="384887" y="520337"/>
                  <a:pt x="380988" y="518893"/>
                </a:cubicBezTo>
                <a:cubicBezTo>
                  <a:pt x="360337" y="511672"/>
                  <a:pt x="350661" y="516727"/>
                  <a:pt x="344162" y="537812"/>
                </a:cubicBezTo>
                <a:cubicBezTo>
                  <a:pt x="339684" y="552254"/>
                  <a:pt x="335352" y="566840"/>
                  <a:pt x="328709" y="580415"/>
                </a:cubicBezTo>
                <a:cubicBezTo>
                  <a:pt x="327120" y="583593"/>
                  <a:pt x="325532" y="586914"/>
                  <a:pt x="323510" y="589947"/>
                </a:cubicBezTo>
                <a:cubicBezTo>
                  <a:pt x="317589" y="598612"/>
                  <a:pt x="309790" y="599912"/>
                  <a:pt x="301269" y="593558"/>
                </a:cubicBezTo>
                <a:cubicBezTo>
                  <a:pt x="293037" y="587348"/>
                  <a:pt x="288849" y="577960"/>
                  <a:pt x="283506" y="569584"/>
                </a:cubicBezTo>
                <a:cubicBezTo>
                  <a:pt x="280762" y="565107"/>
                  <a:pt x="278451" y="560053"/>
                  <a:pt x="277440" y="554998"/>
                </a:cubicBezTo>
                <a:cubicBezTo>
                  <a:pt x="271663" y="527269"/>
                  <a:pt x="251445" y="513983"/>
                  <a:pt x="227327" y="505029"/>
                </a:cubicBezTo>
                <a:cubicBezTo>
                  <a:pt x="208408" y="497952"/>
                  <a:pt x="188623" y="494342"/>
                  <a:pt x="168405" y="493187"/>
                </a:cubicBezTo>
                <a:cubicBezTo>
                  <a:pt x="163927" y="492898"/>
                  <a:pt x="162627" y="490732"/>
                  <a:pt x="161617" y="487266"/>
                </a:cubicBezTo>
                <a:cubicBezTo>
                  <a:pt x="157862" y="476001"/>
                  <a:pt x="158584" y="464303"/>
                  <a:pt x="159595" y="452894"/>
                </a:cubicBezTo>
                <a:cubicBezTo>
                  <a:pt x="162483" y="424155"/>
                  <a:pt x="169415" y="396137"/>
                  <a:pt x="178513" y="368698"/>
                </a:cubicBezTo>
                <a:cubicBezTo>
                  <a:pt x="180969" y="361333"/>
                  <a:pt x="184435" y="354545"/>
                  <a:pt x="189778" y="348768"/>
                </a:cubicBezTo>
                <a:cubicBezTo>
                  <a:pt x="195411" y="342558"/>
                  <a:pt x="200754" y="335915"/>
                  <a:pt x="206820" y="330139"/>
                </a:cubicBezTo>
                <a:cubicBezTo>
                  <a:pt x="222995" y="315408"/>
                  <a:pt x="236570" y="299089"/>
                  <a:pt x="246101" y="279015"/>
                </a:cubicBezTo>
                <a:cubicBezTo>
                  <a:pt x="255344" y="259663"/>
                  <a:pt x="272963" y="249698"/>
                  <a:pt x="293182" y="243054"/>
                </a:cubicBezTo>
                <a:close/>
                <a:moveTo>
                  <a:pt x="874632" y="203795"/>
                </a:moveTo>
                <a:lnTo>
                  <a:pt x="874754" y="203917"/>
                </a:lnTo>
                <a:lnTo>
                  <a:pt x="874768" y="203873"/>
                </a:lnTo>
                <a:close/>
                <a:moveTo>
                  <a:pt x="874754" y="202184"/>
                </a:moveTo>
                <a:cubicBezTo>
                  <a:pt x="874609" y="202617"/>
                  <a:pt x="874320" y="203051"/>
                  <a:pt x="874320" y="203483"/>
                </a:cubicBezTo>
                <a:lnTo>
                  <a:pt x="874383" y="203546"/>
                </a:lnTo>
                <a:lnTo>
                  <a:pt x="874977" y="202407"/>
                </a:lnTo>
                <a:close/>
                <a:moveTo>
                  <a:pt x="483235" y="164924"/>
                </a:moveTo>
                <a:cubicBezTo>
                  <a:pt x="500999" y="166080"/>
                  <a:pt x="518907" y="164635"/>
                  <a:pt x="536670" y="165357"/>
                </a:cubicBezTo>
                <a:cubicBezTo>
                  <a:pt x="547935" y="165791"/>
                  <a:pt x="558478" y="168679"/>
                  <a:pt x="567865" y="175033"/>
                </a:cubicBezTo>
                <a:cubicBezTo>
                  <a:pt x="572197" y="177922"/>
                  <a:pt x="576819" y="180666"/>
                  <a:pt x="581151" y="183699"/>
                </a:cubicBezTo>
                <a:cubicBezTo>
                  <a:pt x="594871" y="193230"/>
                  <a:pt x="610323" y="198140"/>
                  <a:pt x="626787" y="196985"/>
                </a:cubicBezTo>
                <a:cubicBezTo>
                  <a:pt x="653793" y="194963"/>
                  <a:pt x="675312" y="205073"/>
                  <a:pt x="694952" y="222403"/>
                </a:cubicBezTo>
                <a:cubicBezTo>
                  <a:pt x="703329" y="229768"/>
                  <a:pt x="713438" y="235256"/>
                  <a:pt x="722681" y="241755"/>
                </a:cubicBezTo>
                <a:cubicBezTo>
                  <a:pt x="728025" y="245509"/>
                  <a:pt x="733223" y="249409"/>
                  <a:pt x="738133" y="253597"/>
                </a:cubicBezTo>
                <a:cubicBezTo>
                  <a:pt x="744488" y="259085"/>
                  <a:pt x="748965" y="265873"/>
                  <a:pt x="749543" y="274538"/>
                </a:cubicBezTo>
                <a:cubicBezTo>
                  <a:pt x="750987" y="294323"/>
                  <a:pt x="763118" y="307176"/>
                  <a:pt x="777560" y="318441"/>
                </a:cubicBezTo>
                <a:cubicBezTo>
                  <a:pt x="784636" y="323928"/>
                  <a:pt x="792868" y="328261"/>
                  <a:pt x="799945" y="333749"/>
                </a:cubicBezTo>
                <a:cubicBezTo>
                  <a:pt x="812798" y="343425"/>
                  <a:pt x="817419" y="357722"/>
                  <a:pt x="816409" y="377363"/>
                </a:cubicBezTo>
                <a:cubicBezTo>
                  <a:pt x="811354" y="393683"/>
                  <a:pt x="819730" y="410435"/>
                  <a:pt x="828684" y="427332"/>
                </a:cubicBezTo>
                <a:cubicBezTo>
                  <a:pt x="834028" y="437297"/>
                  <a:pt x="838215" y="447839"/>
                  <a:pt x="835327" y="459826"/>
                </a:cubicBezTo>
                <a:cubicBezTo>
                  <a:pt x="834316" y="464303"/>
                  <a:pt x="833161" y="465458"/>
                  <a:pt x="828828" y="462715"/>
                </a:cubicBezTo>
                <a:cubicBezTo>
                  <a:pt x="819008" y="456504"/>
                  <a:pt x="808466" y="452027"/>
                  <a:pt x="796912" y="449861"/>
                </a:cubicBezTo>
                <a:cubicBezTo>
                  <a:pt x="779149" y="446395"/>
                  <a:pt x="763118" y="450150"/>
                  <a:pt x="748243" y="460259"/>
                </a:cubicBezTo>
                <a:cubicBezTo>
                  <a:pt x="730768" y="472102"/>
                  <a:pt x="711850" y="480622"/>
                  <a:pt x="690331" y="481778"/>
                </a:cubicBezTo>
                <a:cubicBezTo>
                  <a:pt x="690042" y="481778"/>
                  <a:pt x="689898" y="481778"/>
                  <a:pt x="689609" y="481778"/>
                </a:cubicBezTo>
                <a:cubicBezTo>
                  <a:pt x="681522" y="481778"/>
                  <a:pt x="673001" y="482211"/>
                  <a:pt x="668235" y="474268"/>
                </a:cubicBezTo>
                <a:cubicBezTo>
                  <a:pt x="663614" y="466469"/>
                  <a:pt x="669390" y="460115"/>
                  <a:pt x="673146" y="453760"/>
                </a:cubicBezTo>
                <a:cubicBezTo>
                  <a:pt x="676467" y="448273"/>
                  <a:pt x="680078" y="442785"/>
                  <a:pt x="682244" y="436575"/>
                </a:cubicBezTo>
                <a:cubicBezTo>
                  <a:pt x="685710" y="426321"/>
                  <a:pt x="682533" y="420544"/>
                  <a:pt x="671701" y="419533"/>
                </a:cubicBezTo>
                <a:cubicBezTo>
                  <a:pt x="660003" y="418522"/>
                  <a:pt x="648161" y="418522"/>
                  <a:pt x="636319" y="417945"/>
                </a:cubicBezTo>
                <a:cubicBezTo>
                  <a:pt x="626932" y="417512"/>
                  <a:pt x="617689" y="416068"/>
                  <a:pt x="608879" y="412168"/>
                </a:cubicBezTo>
                <a:cubicBezTo>
                  <a:pt x="594871" y="405958"/>
                  <a:pt x="586206" y="395993"/>
                  <a:pt x="584906" y="379963"/>
                </a:cubicBezTo>
                <a:cubicBezTo>
                  <a:pt x="583462" y="362344"/>
                  <a:pt x="575952" y="354401"/>
                  <a:pt x="558766" y="350068"/>
                </a:cubicBezTo>
                <a:cubicBezTo>
                  <a:pt x="547213" y="347180"/>
                  <a:pt x="535371" y="347036"/>
                  <a:pt x="523673" y="345735"/>
                </a:cubicBezTo>
                <a:cubicBezTo>
                  <a:pt x="517174" y="345014"/>
                  <a:pt x="511831" y="342703"/>
                  <a:pt x="507065" y="338082"/>
                </a:cubicBezTo>
                <a:cubicBezTo>
                  <a:pt x="498833" y="329994"/>
                  <a:pt x="490457" y="322051"/>
                  <a:pt x="481791" y="314397"/>
                </a:cubicBezTo>
                <a:cubicBezTo>
                  <a:pt x="470382" y="304288"/>
                  <a:pt x="461140" y="304144"/>
                  <a:pt x="448864" y="313242"/>
                </a:cubicBezTo>
                <a:cubicBezTo>
                  <a:pt x="440632" y="319307"/>
                  <a:pt x="434422" y="327250"/>
                  <a:pt x="428068" y="335193"/>
                </a:cubicBezTo>
                <a:cubicBezTo>
                  <a:pt x="421714" y="342992"/>
                  <a:pt x="416225" y="351657"/>
                  <a:pt x="407850" y="357578"/>
                </a:cubicBezTo>
                <a:cubicBezTo>
                  <a:pt x="394274" y="367110"/>
                  <a:pt x="384742" y="363499"/>
                  <a:pt x="381276" y="347325"/>
                </a:cubicBezTo>
                <a:cubicBezTo>
                  <a:pt x="379110" y="337071"/>
                  <a:pt x="380554" y="327106"/>
                  <a:pt x="382287" y="317286"/>
                </a:cubicBezTo>
                <a:cubicBezTo>
                  <a:pt x="384454" y="305010"/>
                  <a:pt x="379977" y="296345"/>
                  <a:pt x="369578" y="289846"/>
                </a:cubicBezTo>
                <a:cubicBezTo>
                  <a:pt x="362646" y="285513"/>
                  <a:pt x="354848" y="282914"/>
                  <a:pt x="347338" y="279881"/>
                </a:cubicBezTo>
                <a:cubicBezTo>
                  <a:pt x="326686" y="271505"/>
                  <a:pt x="314555" y="256341"/>
                  <a:pt x="310078" y="234823"/>
                </a:cubicBezTo>
                <a:cubicBezTo>
                  <a:pt x="309500" y="232223"/>
                  <a:pt x="310078" y="230346"/>
                  <a:pt x="311667" y="228179"/>
                </a:cubicBezTo>
                <a:cubicBezTo>
                  <a:pt x="325531" y="210127"/>
                  <a:pt x="342861" y="200595"/>
                  <a:pt x="366257" y="206228"/>
                </a:cubicBezTo>
                <a:cubicBezTo>
                  <a:pt x="373622" y="207960"/>
                  <a:pt x="380410" y="207383"/>
                  <a:pt x="386908" y="203051"/>
                </a:cubicBezTo>
                <a:cubicBezTo>
                  <a:pt x="395863" y="196985"/>
                  <a:pt x="405539" y="191931"/>
                  <a:pt x="414203" y="185576"/>
                </a:cubicBezTo>
                <a:cubicBezTo>
                  <a:pt x="434856" y="170412"/>
                  <a:pt x="457673" y="163335"/>
                  <a:pt x="483235" y="164924"/>
                </a:cubicBezTo>
                <a:close/>
                <a:moveTo>
                  <a:pt x="700586" y="95026"/>
                </a:moveTo>
                <a:lnTo>
                  <a:pt x="698567" y="96467"/>
                </a:lnTo>
                <a:lnTo>
                  <a:pt x="700388" y="95487"/>
                </a:lnTo>
                <a:close/>
                <a:moveTo>
                  <a:pt x="664770" y="46501"/>
                </a:moveTo>
                <a:cubicBezTo>
                  <a:pt x="682244" y="42746"/>
                  <a:pt x="696542" y="48523"/>
                  <a:pt x="707518" y="62387"/>
                </a:cubicBezTo>
                <a:cubicBezTo>
                  <a:pt x="713583" y="69897"/>
                  <a:pt x="718349" y="78273"/>
                  <a:pt x="722537" y="86938"/>
                </a:cubicBezTo>
                <a:cubicBezTo>
                  <a:pt x="729036" y="100513"/>
                  <a:pt x="737412" y="112789"/>
                  <a:pt x="748677" y="122465"/>
                </a:cubicBezTo>
                <a:cubicBezTo>
                  <a:pt x="757775" y="130264"/>
                  <a:pt x="769329" y="131997"/>
                  <a:pt x="781027" y="131274"/>
                </a:cubicBezTo>
                <a:cubicBezTo>
                  <a:pt x="798790" y="130264"/>
                  <a:pt x="816265" y="126797"/>
                  <a:pt x="833884" y="124198"/>
                </a:cubicBezTo>
                <a:cubicBezTo>
                  <a:pt x="869988" y="118999"/>
                  <a:pt x="885585" y="136040"/>
                  <a:pt x="889773" y="169545"/>
                </a:cubicBezTo>
                <a:cubicBezTo>
                  <a:pt x="891939" y="187309"/>
                  <a:pt x="890640" y="205073"/>
                  <a:pt x="891362" y="222836"/>
                </a:cubicBezTo>
                <a:cubicBezTo>
                  <a:pt x="891651" y="229479"/>
                  <a:pt x="892084" y="236267"/>
                  <a:pt x="893240" y="242910"/>
                </a:cubicBezTo>
                <a:cubicBezTo>
                  <a:pt x="896994" y="263562"/>
                  <a:pt x="907248" y="279159"/>
                  <a:pt x="928189" y="286380"/>
                </a:cubicBezTo>
                <a:cubicBezTo>
                  <a:pt x="941764" y="291146"/>
                  <a:pt x="954617" y="297211"/>
                  <a:pt x="966893" y="304721"/>
                </a:cubicBezTo>
                <a:cubicBezTo>
                  <a:pt x="976713" y="310786"/>
                  <a:pt x="984512" y="319018"/>
                  <a:pt x="989133" y="329705"/>
                </a:cubicBezTo>
                <a:cubicBezTo>
                  <a:pt x="999820" y="354112"/>
                  <a:pt x="1000831" y="378952"/>
                  <a:pt x="990866" y="403936"/>
                </a:cubicBezTo>
                <a:cubicBezTo>
                  <a:pt x="987400" y="412746"/>
                  <a:pt x="981479" y="419822"/>
                  <a:pt x="975846" y="427188"/>
                </a:cubicBezTo>
                <a:cubicBezTo>
                  <a:pt x="970214" y="434408"/>
                  <a:pt x="964582" y="436719"/>
                  <a:pt x="954472" y="433109"/>
                </a:cubicBezTo>
                <a:cubicBezTo>
                  <a:pt x="930355" y="424299"/>
                  <a:pt x="904937" y="425599"/>
                  <a:pt x="879664" y="428343"/>
                </a:cubicBezTo>
                <a:cubicBezTo>
                  <a:pt x="874176" y="428921"/>
                  <a:pt x="868688" y="429787"/>
                  <a:pt x="863345" y="430509"/>
                </a:cubicBezTo>
                <a:cubicBezTo>
                  <a:pt x="861179" y="430798"/>
                  <a:pt x="859735" y="430220"/>
                  <a:pt x="858434" y="428487"/>
                </a:cubicBezTo>
                <a:cubicBezTo>
                  <a:pt x="852224" y="419389"/>
                  <a:pt x="845581" y="410435"/>
                  <a:pt x="839660" y="401192"/>
                </a:cubicBezTo>
                <a:cubicBezTo>
                  <a:pt x="833739" y="391950"/>
                  <a:pt x="830851" y="381840"/>
                  <a:pt x="833450" y="370864"/>
                </a:cubicBezTo>
                <a:cubicBezTo>
                  <a:pt x="836916" y="355700"/>
                  <a:pt x="832439" y="341547"/>
                  <a:pt x="828829" y="327106"/>
                </a:cubicBezTo>
                <a:cubicBezTo>
                  <a:pt x="827529" y="321762"/>
                  <a:pt x="826373" y="316419"/>
                  <a:pt x="825363" y="311075"/>
                </a:cubicBezTo>
                <a:cubicBezTo>
                  <a:pt x="824929" y="308909"/>
                  <a:pt x="825363" y="307176"/>
                  <a:pt x="827240" y="305443"/>
                </a:cubicBezTo>
                <a:cubicBezTo>
                  <a:pt x="854535" y="278870"/>
                  <a:pt x="866377" y="244787"/>
                  <a:pt x="874320" y="208683"/>
                </a:cubicBezTo>
                <a:cubicBezTo>
                  <a:pt x="874465" y="207816"/>
                  <a:pt x="874320" y="206805"/>
                  <a:pt x="873454" y="205217"/>
                </a:cubicBezTo>
                <a:cubicBezTo>
                  <a:pt x="860312" y="232945"/>
                  <a:pt x="841538" y="256341"/>
                  <a:pt x="820019" y="278581"/>
                </a:cubicBezTo>
                <a:cubicBezTo>
                  <a:pt x="814820" y="248398"/>
                  <a:pt x="813087" y="219225"/>
                  <a:pt x="820741" y="189908"/>
                </a:cubicBezTo>
                <a:cubicBezTo>
                  <a:pt x="806011" y="206805"/>
                  <a:pt x="801245" y="227168"/>
                  <a:pt x="799512" y="248398"/>
                </a:cubicBezTo>
                <a:cubicBezTo>
                  <a:pt x="797779" y="269627"/>
                  <a:pt x="800234" y="290568"/>
                  <a:pt x="804278" y="312664"/>
                </a:cubicBezTo>
                <a:cubicBezTo>
                  <a:pt x="789980" y="303565"/>
                  <a:pt x="779294" y="293601"/>
                  <a:pt x="776261" y="277426"/>
                </a:cubicBezTo>
                <a:cubicBezTo>
                  <a:pt x="775394" y="272660"/>
                  <a:pt x="774383" y="268039"/>
                  <a:pt x="773228" y="263417"/>
                </a:cubicBezTo>
                <a:cubicBezTo>
                  <a:pt x="771206" y="255619"/>
                  <a:pt x="767307" y="248975"/>
                  <a:pt x="761097" y="243487"/>
                </a:cubicBezTo>
                <a:cubicBezTo>
                  <a:pt x="745500" y="229912"/>
                  <a:pt x="727736" y="219369"/>
                  <a:pt x="711561" y="206805"/>
                </a:cubicBezTo>
                <a:cubicBezTo>
                  <a:pt x="703474" y="200451"/>
                  <a:pt x="695097" y="194674"/>
                  <a:pt x="686866" y="188609"/>
                </a:cubicBezTo>
                <a:cubicBezTo>
                  <a:pt x="674446" y="179366"/>
                  <a:pt x="660726" y="175033"/>
                  <a:pt x="645273" y="175033"/>
                </a:cubicBezTo>
                <a:cubicBezTo>
                  <a:pt x="634297" y="175178"/>
                  <a:pt x="623177" y="175899"/>
                  <a:pt x="612202" y="173589"/>
                </a:cubicBezTo>
                <a:cubicBezTo>
                  <a:pt x="603681" y="171856"/>
                  <a:pt x="596749" y="167524"/>
                  <a:pt x="590106" y="160880"/>
                </a:cubicBezTo>
                <a:cubicBezTo>
                  <a:pt x="606136" y="157125"/>
                  <a:pt x="621444" y="153082"/>
                  <a:pt x="636030" y="147160"/>
                </a:cubicBezTo>
                <a:cubicBezTo>
                  <a:pt x="659282" y="137773"/>
                  <a:pt x="680656" y="125498"/>
                  <a:pt x="695531" y="104557"/>
                </a:cubicBezTo>
                <a:lnTo>
                  <a:pt x="699512" y="97418"/>
                </a:lnTo>
                <a:lnTo>
                  <a:pt x="698564" y="96470"/>
                </a:lnTo>
                <a:lnTo>
                  <a:pt x="653397" y="121797"/>
                </a:lnTo>
                <a:cubicBezTo>
                  <a:pt x="637366" y="127917"/>
                  <a:pt x="620578" y="132213"/>
                  <a:pt x="603681" y="136185"/>
                </a:cubicBezTo>
                <a:cubicBezTo>
                  <a:pt x="592994" y="138640"/>
                  <a:pt x="582018" y="140517"/>
                  <a:pt x="571331" y="143406"/>
                </a:cubicBezTo>
                <a:cubicBezTo>
                  <a:pt x="560067" y="146438"/>
                  <a:pt x="548802" y="143550"/>
                  <a:pt x="537538" y="144416"/>
                </a:cubicBezTo>
                <a:cubicBezTo>
                  <a:pt x="517608" y="146005"/>
                  <a:pt x="497822" y="149038"/>
                  <a:pt x="477893" y="147883"/>
                </a:cubicBezTo>
                <a:cubicBezTo>
                  <a:pt x="474860" y="147738"/>
                  <a:pt x="471827" y="147594"/>
                  <a:pt x="468072" y="147449"/>
                </a:cubicBezTo>
                <a:cubicBezTo>
                  <a:pt x="469661" y="143839"/>
                  <a:pt x="472116" y="141962"/>
                  <a:pt x="474282" y="139940"/>
                </a:cubicBezTo>
                <a:cubicBezTo>
                  <a:pt x="494068" y="121310"/>
                  <a:pt x="516741" y="106868"/>
                  <a:pt x="540715" y="94303"/>
                </a:cubicBezTo>
                <a:cubicBezTo>
                  <a:pt x="580285" y="73651"/>
                  <a:pt x="621011" y="56032"/>
                  <a:pt x="664770" y="46501"/>
                </a:cubicBezTo>
                <a:close/>
                <a:moveTo>
                  <a:pt x="355688" y="0"/>
                </a:moveTo>
                <a:cubicBezTo>
                  <a:pt x="362358" y="16"/>
                  <a:pt x="369904" y="1298"/>
                  <a:pt x="378533" y="3753"/>
                </a:cubicBezTo>
                <a:cubicBezTo>
                  <a:pt x="390087" y="6930"/>
                  <a:pt x="401062" y="11407"/>
                  <a:pt x="412038" y="16462"/>
                </a:cubicBezTo>
                <a:cubicBezTo>
                  <a:pt x="430523" y="24983"/>
                  <a:pt x="449731" y="32203"/>
                  <a:pt x="469083" y="38847"/>
                </a:cubicBezTo>
                <a:cubicBezTo>
                  <a:pt x="485691" y="44623"/>
                  <a:pt x="502155" y="40435"/>
                  <a:pt x="518185" y="34514"/>
                </a:cubicBezTo>
                <a:cubicBezTo>
                  <a:pt x="531328" y="29748"/>
                  <a:pt x="544180" y="23827"/>
                  <a:pt x="558622" y="25271"/>
                </a:cubicBezTo>
                <a:cubicBezTo>
                  <a:pt x="572487" y="26571"/>
                  <a:pt x="584906" y="30904"/>
                  <a:pt x="591983" y="44046"/>
                </a:cubicBezTo>
                <a:cubicBezTo>
                  <a:pt x="551835" y="64264"/>
                  <a:pt x="512408" y="84916"/>
                  <a:pt x="477026" y="112355"/>
                </a:cubicBezTo>
                <a:cubicBezTo>
                  <a:pt x="466339" y="120587"/>
                  <a:pt x="456519" y="129685"/>
                  <a:pt x="447421" y="139506"/>
                </a:cubicBezTo>
                <a:cubicBezTo>
                  <a:pt x="445976" y="141095"/>
                  <a:pt x="444965" y="143261"/>
                  <a:pt x="442655" y="143838"/>
                </a:cubicBezTo>
                <a:cubicBezTo>
                  <a:pt x="428646" y="147304"/>
                  <a:pt x="418103" y="156692"/>
                  <a:pt x="406839" y="164779"/>
                </a:cubicBezTo>
                <a:cubicBezTo>
                  <a:pt x="396585" y="172145"/>
                  <a:pt x="386043" y="178644"/>
                  <a:pt x="372756" y="177921"/>
                </a:cubicBezTo>
                <a:cubicBezTo>
                  <a:pt x="369290" y="177777"/>
                  <a:pt x="365824" y="177199"/>
                  <a:pt x="361636" y="176622"/>
                </a:cubicBezTo>
                <a:cubicBezTo>
                  <a:pt x="388497" y="140084"/>
                  <a:pt x="413771" y="103546"/>
                  <a:pt x="406694" y="54877"/>
                </a:cubicBezTo>
                <a:cubicBezTo>
                  <a:pt x="400196" y="81305"/>
                  <a:pt x="387920" y="104701"/>
                  <a:pt x="371601" y="127231"/>
                </a:cubicBezTo>
                <a:cubicBezTo>
                  <a:pt x="362503" y="97625"/>
                  <a:pt x="357592" y="68164"/>
                  <a:pt x="358314" y="37836"/>
                </a:cubicBezTo>
                <a:cubicBezTo>
                  <a:pt x="350227" y="62964"/>
                  <a:pt x="345605" y="88526"/>
                  <a:pt x="346905" y="114955"/>
                </a:cubicBezTo>
                <a:cubicBezTo>
                  <a:pt x="347483" y="125642"/>
                  <a:pt x="349794" y="135751"/>
                  <a:pt x="352393" y="146005"/>
                </a:cubicBezTo>
                <a:cubicBezTo>
                  <a:pt x="353404" y="149904"/>
                  <a:pt x="352682" y="152648"/>
                  <a:pt x="350227" y="155825"/>
                </a:cubicBezTo>
                <a:cubicBezTo>
                  <a:pt x="334774" y="176188"/>
                  <a:pt x="317589" y="194818"/>
                  <a:pt x="298380" y="211715"/>
                </a:cubicBezTo>
                <a:cubicBezTo>
                  <a:pt x="283217" y="225146"/>
                  <a:pt x="266609" y="232656"/>
                  <a:pt x="245523" y="231789"/>
                </a:cubicBezTo>
                <a:cubicBezTo>
                  <a:pt x="217218" y="230634"/>
                  <a:pt x="189634" y="226301"/>
                  <a:pt x="162628" y="218069"/>
                </a:cubicBezTo>
                <a:cubicBezTo>
                  <a:pt x="161761" y="217203"/>
                  <a:pt x="160750" y="216625"/>
                  <a:pt x="159595" y="217636"/>
                </a:cubicBezTo>
                <a:lnTo>
                  <a:pt x="159618" y="217660"/>
                </a:lnTo>
                <a:lnTo>
                  <a:pt x="162483" y="218069"/>
                </a:lnTo>
                <a:cubicBezTo>
                  <a:pt x="162195" y="218502"/>
                  <a:pt x="161761" y="218936"/>
                  <a:pt x="161328" y="219369"/>
                </a:cubicBezTo>
                <a:lnTo>
                  <a:pt x="161320" y="219361"/>
                </a:lnTo>
                <a:lnTo>
                  <a:pt x="161328" y="219369"/>
                </a:lnTo>
                <a:cubicBezTo>
                  <a:pt x="183713" y="233811"/>
                  <a:pt x="205809" y="248975"/>
                  <a:pt x="232526" y="254896"/>
                </a:cubicBezTo>
                <a:cubicBezTo>
                  <a:pt x="236714" y="255762"/>
                  <a:pt x="234548" y="257640"/>
                  <a:pt x="233537" y="259373"/>
                </a:cubicBezTo>
                <a:cubicBezTo>
                  <a:pt x="222850" y="278148"/>
                  <a:pt x="208841" y="294322"/>
                  <a:pt x="193244" y="309197"/>
                </a:cubicBezTo>
                <a:cubicBezTo>
                  <a:pt x="191078" y="311364"/>
                  <a:pt x="189200" y="310786"/>
                  <a:pt x="186745" y="309920"/>
                </a:cubicBezTo>
                <a:cubicBezTo>
                  <a:pt x="165516" y="301688"/>
                  <a:pt x="144286" y="293167"/>
                  <a:pt x="122335" y="286524"/>
                </a:cubicBezTo>
                <a:cubicBezTo>
                  <a:pt x="117713" y="285079"/>
                  <a:pt x="118869" y="282191"/>
                  <a:pt x="119013" y="279158"/>
                </a:cubicBezTo>
                <a:cubicBezTo>
                  <a:pt x="120169" y="261973"/>
                  <a:pt x="122913" y="244787"/>
                  <a:pt x="125945" y="227890"/>
                </a:cubicBezTo>
                <a:cubicBezTo>
                  <a:pt x="130278" y="203772"/>
                  <a:pt x="131145" y="179076"/>
                  <a:pt x="136055" y="155103"/>
                </a:cubicBezTo>
                <a:cubicBezTo>
                  <a:pt x="140387" y="134018"/>
                  <a:pt x="149919" y="115966"/>
                  <a:pt x="166671" y="101813"/>
                </a:cubicBezTo>
                <a:cubicBezTo>
                  <a:pt x="184146" y="86938"/>
                  <a:pt x="204653" y="85783"/>
                  <a:pt x="226027" y="88237"/>
                </a:cubicBezTo>
                <a:cubicBezTo>
                  <a:pt x="237003" y="89393"/>
                  <a:pt x="247834" y="91704"/>
                  <a:pt x="258954" y="91993"/>
                </a:cubicBezTo>
                <a:cubicBezTo>
                  <a:pt x="275418" y="92425"/>
                  <a:pt x="287549" y="85060"/>
                  <a:pt x="296936" y="72352"/>
                </a:cubicBezTo>
                <a:cubicBezTo>
                  <a:pt x="304879" y="61520"/>
                  <a:pt x="308923" y="48812"/>
                  <a:pt x="313689" y="36536"/>
                </a:cubicBezTo>
                <a:cubicBezTo>
                  <a:pt x="323546" y="11299"/>
                  <a:pt x="335677" y="-47"/>
                  <a:pt x="355688" y="0"/>
                </a:cubicBezTo>
                <a:close/>
              </a:path>
            </a:pathLst>
          </a:custGeom>
          <a:solidFill>
            <a:schemeClr val="accent2">
              <a:lumMod val="75000"/>
            </a:schemeClr>
          </a:solidFill>
          <a:ln w="2505" cap="flat">
            <a:noFill/>
            <a:prstDash val="solid"/>
            <a:miter/>
          </a:ln>
        </p:spPr>
        <p:txBody>
          <a:bodyPr rtlCol="0" anchor="ctr"/>
          <a:lstStyle/>
          <a:p>
            <a:pPr algn="r" rtl="1"/>
            <a:endParaRPr lang="en-US" dirty="0">
              <a:cs typeface="B Nazanin" panose="00000700000000000000" pitchFamily="2" charset="-78"/>
            </a:endParaRPr>
          </a:p>
        </p:txBody>
      </p:sp>
      <p:sp>
        <p:nvSpPr>
          <p:cNvPr id="44" name="Freeform: Shape 43">
            <a:extLst>
              <a:ext uri="{FF2B5EF4-FFF2-40B4-BE49-F238E27FC236}">
                <a16:creationId xmlns:a16="http://schemas.microsoft.com/office/drawing/2014/main" id="{CAC9551F-0C16-453E-884D-C7B52D1DD2CB}"/>
              </a:ext>
            </a:extLst>
          </p:cNvPr>
          <p:cNvSpPr/>
          <p:nvPr/>
        </p:nvSpPr>
        <p:spPr>
          <a:xfrm>
            <a:off x="9401092" y="1627804"/>
            <a:ext cx="410428" cy="523251"/>
          </a:xfrm>
          <a:custGeom>
            <a:avLst/>
            <a:gdLst>
              <a:gd name="connsiteX0" fmla="*/ 306284 w 410428"/>
              <a:gd name="connsiteY0" fmla="*/ 147426 h 523251"/>
              <a:gd name="connsiteX1" fmla="*/ 320646 w 410428"/>
              <a:gd name="connsiteY1" fmla="*/ 148144 h 523251"/>
              <a:gd name="connsiteX2" fmla="*/ 365645 w 410428"/>
              <a:gd name="connsiteY2" fmla="*/ 156600 h 523251"/>
              <a:gd name="connsiteX3" fmla="*/ 407317 w 410428"/>
              <a:gd name="connsiteY3" fmla="*/ 258500 h 523251"/>
              <a:gd name="connsiteX4" fmla="*/ 374124 w 410428"/>
              <a:gd name="connsiteY4" fmla="*/ 435139 h 523251"/>
              <a:gd name="connsiteX5" fmla="*/ 275185 w 410428"/>
              <a:gd name="connsiteY5" fmla="*/ 513242 h 523251"/>
              <a:gd name="connsiteX6" fmla="*/ 269798 w 410428"/>
              <a:gd name="connsiteY6" fmla="*/ 510536 h 523251"/>
              <a:gd name="connsiteX7" fmla="*/ 260770 w 410428"/>
              <a:gd name="connsiteY7" fmla="*/ 507568 h 523251"/>
              <a:gd name="connsiteX8" fmla="*/ 264574 w 410428"/>
              <a:gd name="connsiteY8" fmla="*/ 504526 h 523251"/>
              <a:gd name="connsiteX9" fmla="*/ 295433 w 410428"/>
              <a:gd name="connsiteY9" fmla="*/ 422132 h 523251"/>
              <a:gd name="connsiteX10" fmla="*/ 295433 w 410428"/>
              <a:gd name="connsiteY10" fmla="*/ 234540 h 523251"/>
              <a:gd name="connsiteX11" fmla="*/ 283630 w 410428"/>
              <a:gd name="connsiteY11" fmla="*/ 166963 h 523251"/>
              <a:gd name="connsiteX12" fmla="*/ 279770 w 410428"/>
              <a:gd name="connsiteY12" fmla="*/ 160688 h 523251"/>
              <a:gd name="connsiteX13" fmla="*/ 282745 w 410428"/>
              <a:gd name="connsiteY13" fmla="*/ 157537 h 523251"/>
              <a:gd name="connsiteX14" fmla="*/ 306284 w 410428"/>
              <a:gd name="connsiteY14" fmla="*/ 147426 h 523251"/>
              <a:gd name="connsiteX15" fmla="*/ 105038 w 410428"/>
              <a:gd name="connsiteY15" fmla="*/ 147127 h 523251"/>
              <a:gd name="connsiteX16" fmla="*/ 117603 w 410428"/>
              <a:gd name="connsiteY16" fmla="*/ 150551 h 523251"/>
              <a:gd name="connsiteX17" fmla="*/ 127368 w 410428"/>
              <a:gd name="connsiteY17" fmla="*/ 156801 h 523251"/>
              <a:gd name="connsiteX18" fmla="*/ 126072 w 410428"/>
              <a:gd name="connsiteY18" fmla="*/ 157947 h 523251"/>
              <a:gd name="connsiteX19" fmla="*/ 103423 w 410428"/>
              <a:gd name="connsiteY19" fmla="*/ 237502 h 523251"/>
              <a:gd name="connsiteX20" fmla="*/ 103423 w 410428"/>
              <a:gd name="connsiteY20" fmla="*/ 425094 h 523251"/>
              <a:gd name="connsiteX21" fmla="*/ 140126 w 410428"/>
              <a:gd name="connsiteY21" fmla="*/ 507367 h 523251"/>
              <a:gd name="connsiteX22" fmla="*/ 145828 w 410428"/>
              <a:gd name="connsiteY22" fmla="*/ 511456 h 523251"/>
              <a:gd name="connsiteX23" fmla="*/ 142681 w 410428"/>
              <a:gd name="connsiteY23" fmla="*/ 512485 h 523251"/>
              <a:gd name="connsiteX24" fmla="*/ 134472 w 410428"/>
              <a:gd name="connsiteY24" fmla="*/ 513296 h 523251"/>
              <a:gd name="connsiteX25" fmla="*/ 33976 w 410428"/>
              <a:gd name="connsiteY25" fmla="*/ 434061 h 523251"/>
              <a:gd name="connsiteX26" fmla="*/ 2766 w 410428"/>
              <a:gd name="connsiteY26" fmla="*/ 257061 h 523251"/>
              <a:gd name="connsiteX27" fmla="*/ 45577 w 410428"/>
              <a:gd name="connsiteY27" fmla="*/ 155635 h 523251"/>
              <a:gd name="connsiteX28" fmla="*/ 90668 w 410428"/>
              <a:gd name="connsiteY28" fmla="*/ 147684 h 523251"/>
              <a:gd name="connsiteX29" fmla="*/ 105038 w 410428"/>
              <a:gd name="connsiteY29" fmla="*/ 147127 h 523251"/>
              <a:gd name="connsiteX30" fmla="*/ 305069 w 410428"/>
              <a:gd name="connsiteY30" fmla="*/ 48 h 523251"/>
              <a:gd name="connsiteX31" fmla="*/ 301855 w 410428"/>
              <a:gd name="connsiteY31" fmla="*/ 32281 h 523251"/>
              <a:gd name="connsiteX32" fmla="*/ 240698 w 410428"/>
              <a:gd name="connsiteY32" fmla="*/ 69759 h 523251"/>
              <a:gd name="connsiteX33" fmla="*/ 230651 w 410428"/>
              <a:gd name="connsiteY33" fmla="*/ 103613 h 523251"/>
              <a:gd name="connsiteX34" fmla="*/ 235131 w 410428"/>
              <a:gd name="connsiteY34" fmla="*/ 140935 h 523251"/>
              <a:gd name="connsiteX35" fmla="*/ 252616 w 410428"/>
              <a:gd name="connsiteY35" fmla="*/ 146195 h 523251"/>
              <a:gd name="connsiteX36" fmla="*/ 281275 w 410428"/>
              <a:gd name="connsiteY36" fmla="*/ 234861 h 523251"/>
              <a:gd name="connsiteX37" fmla="*/ 281275 w 410428"/>
              <a:gd name="connsiteY37" fmla="*/ 422453 h 523251"/>
              <a:gd name="connsiteX38" fmla="*/ 209492 w 410428"/>
              <a:gd name="connsiteY38" fmla="*/ 523102 h 523251"/>
              <a:gd name="connsiteX39" fmla="*/ 201361 w 410428"/>
              <a:gd name="connsiteY39" fmla="*/ 522925 h 523251"/>
              <a:gd name="connsiteX40" fmla="*/ 121029 w 410428"/>
              <a:gd name="connsiteY40" fmla="*/ 422453 h 523251"/>
              <a:gd name="connsiteX41" fmla="*/ 121029 w 410428"/>
              <a:gd name="connsiteY41" fmla="*/ 234861 h 523251"/>
              <a:gd name="connsiteX42" fmla="*/ 153980 w 410428"/>
              <a:gd name="connsiteY42" fmla="*/ 146195 h 523251"/>
              <a:gd name="connsiteX43" fmla="*/ 179354 w 410428"/>
              <a:gd name="connsiteY43" fmla="*/ 138789 h 523251"/>
              <a:gd name="connsiteX44" fmla="*/ 182938 w 410428"/>
              <a:gd name="connsiteY44" fmla="*/ 88480 h 523251"/>
              <a:gd name="connsiteX45" fmla="*/ 208999 w 410428"/>
              <a:gd name="connsiteY45" fmla="*/ 41627 h 523251"/>
              <a:gd name="connsiteX46" fmla="*/ 305069 w 410428"/>
              <a:gd name="connsiteY46" fmla="*/ 48 h 523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10428" h="523251">
                <a:moveTo>
                  <a:pt x="306284" y="147426"/>
                </a:moveTo>
                <a:cubicBezTo>
                  <a:pt x="310773" y="146973"/>
                  <a:pt x="315555" y="147187"/>
                  <a:pt x="320646" y="148144"/>
                </a:cubicBezTo>
                <a:lnTo>
                  <a:pt x="365645" y="156600"/>
                </a:lnTo>
                <a:cubicBezTo>
                  <a:pt x="406373" y="164254"/>
                  <a:pt x="416437" y="209964"/>
                  <a:pt x="407317" y="258500"/>
                </a:cubicBezTo>
                <a:lnTo>
                  <a:pt x="374124" y="435139"/>
                </a:lnTo>
                <a:cubicBezTo>
                  <a:pt x="365003" y="483675"/>
                  <a:pt x="315913" y="520896"/>
                  <a:pt x="275185" y="513242"/>
                </a:cubicBezTo>
                <a:cubicBezTo>
                  <a:pt x="274997" y="514235"/>
                  <a:pt x="269986" y="509543"/>
                  <a:pt x="269798" y="510536"/>
                </a:cubicBezTo>
                <a:lnTo>
                  <a:pt x="260770" y="507568"/>
                </a:lnTo>
                <a:lnTo>
                  <a:pt x="264574" y="504526"/>
                </a:lnTo>
                <a:cubicBezTo>
                  <a:pt x="283581" y="485610"/>
                  <a:pt x="295433" y="454348"/>
                  <a:pt x="295433" y="422132"/>
                </a:cubicBezTo>
                <a:lnTo>
                  <a:pt x="295433" y="234540"/>
                </a:lnTo>
                <a:cubicBezTo>
                  <a:pt x="295433" y="208767"/>
                  <a:pt x="292122" y="184644"/>
                  <a:pt x="283630" y="166963"/>
                </a:cubicBezTo>
                <a:lnTo>
                  <a:pt x="279770" y="160688"/>
                </a:lnTo>
                <a:lnTo>
                  <a:pt x="282745" y="157537"/>
                </a:lnTo>
                <a:cubicBezTo>
                  <a:pt x="289501" y="151904"/>
                  <a:pt x="297306" y="148332"/>
                  <a:pt x="306284" y="147426"/>
                </a:cubicBezTo>
                <a:close/>
                <a:moveTo>
                  <a:pt x="105038" y="147127"/>
                </a:moveTo>
                <a:cubicBezTo>
                  <a:pt x="109521" y="147630"/>
                  <a:pt x="113704" y="148797"/>
                  <a:pt x="117603" y="150551"/>
                </a:cubicBezTo>
                <a:lnTo>
                  <a:pt x="127368" y="156801"/>
                </a:lnTo>
                <a:lnTo>
                  <a:pt x="126072" y="157947"/>
                </a:lnTo>
                <a:cubicBezTo>
                  <a:pt x="110584" y="175646"/>
                  <a:pt x="103423" y="205286"/>
                  <a:pt x="103423" y="237502"/>
                </a:cubicBezTo>
                <a:lnTo>
                  <a:pt x="103423" y="425094"/>
                </a:lnTo>
                <a:cubicBezTo>
                  <a:pt x="103423" y="457310"/>
                  <a:pt x="118614" y="488503"/>
                  <a:pt x="140126" y="507367"/>
                </a:cubicBezTo>
                <a:lnTo>
                  <a:pt x="145828" y="511456"/>
                </a:lnTo>
                <a:lnTo>
                  <a:pt x="142681" y="512485"/>
                </a:lnTo>
                <a:cubicBezTo>
                  <a:pt x="142505" y="511490"/>
                  <a:pt x="134648" y="514291"/>
                  <a:pt x="134472" y="513296"/>
                </a:cubicBezTo>
                <a:cubicBezTo>
                  <a:pt x="93660" y="520493"/>
                  <a:pt x="42551" y="482696"/>
                  <a:pt x="33976" y="434061"/>
                </a:cubicBezTo>
                <a:lnTo>
                  <a:pt x="2766" y="257061"/>
                </a:lnTo>
                <a:cubicBezTo>
                  <a:pt x="-5810" y="208426"/>
                  <a:pt x="4766" y="162831"/>
                  <a:pt x="45577" y="155635"/>
                </a:cubicBezTo>
                <a:lnTo>
                  <a:pt x="90668" y="147684"/>
                </a:lnTo>
                <a:cubicBezTo>
                  <a:pt x="95769" y="146785"/>
                  <a:pt x="100554" y="146624"/>
                  <a:pt x="105038" y="147127"/>
                </a:cubicBezTo>
                <a:close/>
                <a:moveTo>
                  <a:pt x="305069" y="48"/>
                </a:moveTo>
                <a:lnTo>
                  <a:pt x="301855" y="32281"/>
                </a:lnTo>
                <a:cubicBezTo>
                  <a:pt x="277786" y="31606"/>
                  <a:pt x="256680" y="51750"/>
                  <a:pt x="240698" y="69759"/>
                </a:cubicBezTo>
                <a:cubicBezTo>
                  <a:pt x="232707" y="78763"/>
                  <a:pt x="230459" y="90825"/>
                  <a:pt x="230651" y="103613"/>
                </a:cubicBezTo>
                <a:lnTo>
                  <a:pt x="235131" y="140935"/>
                </a:lnTo>
                <a:lnTo>
                  <a:pt x="252616" y="146195"/>
                </a:lnTo>
                <a:cubicBezTo>
                  <a:pt x="273824" y="161253"/>
                  <a:pt x="281275" y="196202"/>
                  <a:pt x="281275" y="234861"/>
                </a:cubicBezTo>
                <a:lnTo>
                  <a:pt x="281275" y="422453"/>
                </a:lnTo>
                <a:cubicBezTo>
                  <a:pt x="281275" y="473999"/>
                  <a:pt x="250933" y="523102"/>
                  <a:pt x="209492" y="523102"/>
                </a:cubicBezTo>
                <a:cubicBezTo>
                  <a:pt x="209492" y="522047"/>
                  <a:pt x="201361" y="523979"/>
                  <a:pt x="201361" y="522925"/>
                </a:cubicBezTo>
                <a:cubicBezTo>
                  <a:pt x="159920" y="522925"/>
                  <a:pt x="121029" y="473999"/>
                  <a:pt x="121029" y="422453"/>
                </a:cubicBezTo>
                <a:lnTo>
                  <a:pt x="121029" y="234861"/>
                </a:lnTo>
                <a:cubicBezTo>
                  <a:pt x="121029" y="196202"/>
                  <a:pt x="131341" y="161253"/>
                  <a:pt x="153980" y="146195"/>
                </a:cubicBezTo>
                <a:lnTo>
                  <a:pt x="179354" y="138789"/>
                </a:lnTo>
                <a:lnTo>
                  <a:pt x="182938" y="88480"/>
                </a:lnTo>
                <a:cubicBezTo>
                  <a:pt x="188039" y="71347"/>
                  <a:pt x="196848" y="55318"/>
                  <a:pt x="208999" y="41627"/>
                </a:cubicBezTo>
                <a:cubicBezTo>
                  <a:pt x="233299" y="14245"/>
                  <a:pt x="268473" y="-978"/>
                  <a:pt x="305069" y="48"/>
                </a:cubicBezTo>
                <a:close/>
              </a:path>
            </a:pathLst>
          </a:custGeom>
          <a:solidFill>
            <a:schemeClr val="accent3"/>
          </a:solid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ko-KR" altLang="en-US">
              <a:cs typeface="B Nazanin" panose="00000700000000000000" pitchFamily="2" charset="-78"/>
            </a:endParaRPr>
          </a:p>
        </p:txBody>
      </p:sp>
      <p:sp>
        <p:nvSpPr>
          <p:cNvPr id="45" name="Freeform: Shape 44">
            <a:extLst>
              <a:ext uri="{FF2B5EF4-FFF2-40B4-BE49-F238E27FC236}">
                <a16:creationId xmlns:a16="http://schemas.microsoft.com/office/drawing/2014/main" id="{1CC1C9B1-5697-45EA-8F6D-9B98093E37A4}"/>
              </a:ext>
            </a:extLst>
          </p:cNvPr>
          <p:cNvSpPr/>
          <p:nvPr/>
        </p:nvSpPr>
        <p:spPr>
          <a:xfrm rot="16200000">
            <a:off x="8239693" y="2918000"/>
            <a:ext cx="432362" cy="426634"/>
          </a:xfrm>
          <a:custGeom>
            <a:avLst/>
            <a:gdLst>
              <a:gd name="connsiteX0" fmla="*/ 90287 w 505083"/>
              <a:gd name="connsiteY0" fmla="*/ 405686 h 498392"/>
              <a:gd name="connsiteX1" fmla="*/ 70111 w 505083"/>
              <a:gd name="connsiteY1" fmla="*/ 406171 h 498392"/>
              <a:gd name="connsiteX2" fmla="*/ 50991 w 505083"/>
              <a:gd name="connsiteY2" fmla="*/ 421556 h 498392"/>
              <a:gd name="connsiteX3" fmla="*/ 66376 w 505083"/>
              <a:gd name="connsiteY3" fmla="*/ 440676 h 498392"/>
              <a:gd name="connsiteX4" fmla="*/ 85496 w 505083"/>
              <a:gd name="connsiteY4" fmla="*/ 425291 h 498392"/>
              <a:gd name="connsiteX5" fmla="*/ 90287 w 505083"/>
              <a:gd name="connsiteY5" fmla="*/ 405686 h 498392"/>
              <a:gd name="connsiteX6" fmla="*/ 186671 w 505083"/>
              <a:gd name="connsiteY6" fmla="*/ 387886 h 498392"/>
              <a:gd name="connsiteX7" fmla="*/ 166495 w 505083"/>
              <a:gd name="connsiteY7" fmla="*/ 388370 h 498392"/>
              <a:gd name="connsiteX8" fmla="*/ 147375 w 505083"/>
              <a:gd name="connsiteY8" fmla="*/ 403755 h 498392"/>
              <a:gd name="connsiteX9" fmla="*/ 162761 w 505083"/>
              <a:gd name="connsiteY9" fmla="*/ 422875 h 498392"/>
              <a:gd name="connsiteX10" fmla="*/ 162760 w 505083"/>
              <a:gd name="connsiteY10" fmla="*/ 422875 h 498392"/>
              <a:gd name="connsiteX11" fmla="*/ 181880 w 505083"/>
              <a:gd name="connsiteY11" fmla="*/ 407490 h 498392"/>
              <a:gd name="connsiteX12" fmla="*/ 186671 w 505083"/>
              <a:gd name="connsiteY12" fmla="*/ 387886 h 498392"/>
              <a:gd name="connsiteX13" fmla="*/ 117695 w 505083"/>
              <a:gd name="connsiteY13" fmla="*/ 311581 h 498392"/>
              <a:gd name="connsiteX14" fmla="*/ 97518 w 505083"/>
              <a:gd name="connsiteY14" fmla="*/ 312066 h 498392"/>
              <a:gd name="connsiteX15" fmla="*/ 78398 w 505083"/>
              <a:gd name="connsiteY15" fmla="*/ 327451 h 498392"/>
              <a:gd name="connsiteX16" fmla="*/ 93783 w 505083"/>
              <a:gd name="connsiteY16" fmla="*/ 346571 h 498392"/>
              <a:gd name="connsiteX17" fmla="*/ 93784 w 505083"/>
              <a:gd name="connsiteY17" fmla="*/ 346571 h 498392"/>
              <a:gd name="connsiteX18" fmla="*/ 112904 w 505083"/>
              <a:gd name="connsiteY18" fmla="*/ 331186 h 498392"/>
              <a:gd name="connsiteX19" fmla="*/ 117695 w 505083"/>
              <a:gd name="connsiteY19" fmla="*/ 311581 h 498392"/>
              <a:gd name="connsiteX20" fmla="*/ 283056 w 505083"/>
              <a:gd name="connsiteY20" fmla="*/ 370084 h 498392"/>
              <a:gd name="connsiteX21" fmla="*/ 262880 w 505083"/>
              <a:gd name="connsiteY21" fmla="*/ 370570 h 498392"/>
              <a:gd name="connsiteX22" fmla="*/ 243760 w 505083"/>
              <a:gd name="connsiteY22" fmla="*/ 385954 h 498392"/>
              <a:gd name="connsiteX23" fmla="*/ 259145 w 505083"/>
              <a:gd name="connsiteY23" fmla="*/ 405074 h 498392"/>
              <a:gd name="connsiteX24" fmla="*/ 259145 w 505083"/>
              <a:gd name="connsiteY24" fmla="*/ 405074 h 498392"/>
              <a:gd name="connsiteX25" fmla="*/ 278265 w 505083"/>
              <a:gd name="connsiteY25" fmla="*/ 389689 h 498392"/>
              <a:gd name="connsiteX26" fmla="*/ 283056 w 505083"/>
              <a:gd name="connsiteY26" fmla="*/ 370084 h 498392"/>
              <a:gd name="connsiteX27" fmla="*/ 214079 w 505083"/>
              <a:gd name="connsiteY27" fmla="*/ 293780 h 498392"/>
              <a:gd name="connsiteX28" fmla="*/ 193904 w 505083"/>
              <a:gd name="connsiteY28" fmla="*/ 294265 h 498392"/>
              <a:gd name="connsiteX29" fmla="*/ 174784 w 505083"/>
              <a:gd name="connsiteY29" fmla="*/ 309650 h 498392"/>
              <a:gd name="connsiteX30" fmla="*/ 190168 w 505083"/>
              <a:gd name="connsiteY30" fmla="*/ 328770 h 498392"/>
              <a:gd name="connsiteX31" fmla="*/ 190169 w 505083"/>
              <a:gd name="connsiteY31" fmla="*/ 328770 h 498392"/>
              <a:gd name="connsiteX32" fmla="*/ 209288 w 505083"/>
              <a:gd name="connsiteY32" fmla="*/ 313385 h 498392"/>
              <a:gd name="connsiteX33" fmla="*/ 214079 w 505083"/>
              <a:gd name="connsiteY33" fmla="*/ 293780 h 498392"/>
              <a:gd name="connsiteX34" fmla="*/ 145103 w 505083"/>
              <a:gd name="connsiteY34" fmla="*/ 217476 h 498392"/>
              <a:gd name="connsiteX35" fmla="*/ 124926 w 505083"/>
              <a:gd name="connsiteY35" fmla="*/ 217962 h 498392"/>
              <a:gd name="connsiteX36" fmla="*/ 105806 w 505083"/>
              <a:gd name="connsiteY36" fmla="*/ 233346 h 498392"/>
              <a:gd name="connsiteX37" fmla="*/ 121191 w 505083"/>
              <a:gd name="connsiteY37" fmla="*/ 252467 h 498392"/>
              <a:gd name="connsiteX38" fmla="*/ 121191 w 505083"/>
              <a:gd name="connsiteY38" fmla="*/ 252465 h 498392"/>
              <a:gd name="connsiteX39" fmla="*/ 140311 w 505083"/>
              <a:gd name="connsiteY39" fmla="*/ 237081 h 498392"/>
              <a:gd name="connsiteX40" fmla="*/ 145103 w 505083"/>
              <a:gd name="connsiteY40" fmla="*/ 217476 h 498392"/>
              <a:gd name="connsiteX41" fmla="*/ 379442 w 505083"/>
              <a:gd name="connsiteY41" fmla="*/ 352284 h 498392"/>
              <a:gd name="connsiteX42" fmla="*/ 359266 w 505083"/>
              <a:gd name="connsiteY42" fmla="*/ 352770 h 498392"/>
              <a:gd name="connsiteX43" fmla="*/ 340145 w 505083"/>
              <a:gd name="connsiteY43" fmla="*/ 368154 h 498392"/>
              <a:gd name="connsiteX44" fmla="*/ 355531 w 505083"/>
              <a:gd name="connsiteY44" fmla="*/ 387274 h 498392"/>
              <a:gd name="connsiteX45" fmla="*/ 355531 w 505083"/>
              <a:gd name="connsiteY45" fmla="*/ 387274 h 498392"/>
              <a:gd name="connsiteX46" fmla="*/ 374651 w 505083"/>
              <a:gd name="connsiteY46" fmla="*/ 371889 h 498392"/>
              <a:gd name="connsiteX47" fmla="*/ 379442 w 505083"/>
              <a:gd name="connsiteY47" fmla="*/ 352284 h 498392"/>
              <a:gd name="connsiteX48" fmla="*/ 310464 w 505083"/>
              <a:gd name="connsiteY48" fmla="*/ 275979 h 498392"/>
              <a:gd name="connsiteX49" fmla="*/ 290288 w 505083"/>
              <a:gd name="connsiteY49" fmla="*/ 276465 h 498392"/>
              <a:gd name="connsiteX50" fmla="*/ 271168 w 505083"/>
              <a:gd name="connsiteY50" fmla="*/ 291850 h 498392"/>
              <a:gd name="connsiteX51" fmla="*/ 286553 w 505083"/>
              <a:gd name="connsiteY51" fmla="*/ 310969 h 498392"/>
              <a:gd name="connsiteX52" fmla="*/ 305673 w 505083"/>
              <a:gd name="connsiteY52" fmla="*/ 295584 h 498392"/>
              <a:gd name="connsiteX53" fmla="*/ 310464 w 505083"/>
              <a:gd name="connsiteY53" fmla="*/ 275979 h 498392"/>
              <a:gd name="connsiteX54" fmla="*/ 241488 w 505083"/>
              <a:gd name="connsiteY54" fmla="*/ 199676 h 498392"/>
              <a:gd name="connsiteX55" fmla="*/ 221311 w 505083"/>
              <a:gd name="connsiteY55" fmla="*/ 200160 h 498392"/>
              <a:gd name="connsiteX56" fmla="*/ 202191 w 505083"/>
              <a:gd name="connsiteY56" fmla="*/ 215546 h 498392"/>
              <a:gd name="connsiteX57" fmla="*/ 217576 w 505083"/>
              <a:gd name="connsiteY57" fmla="*/ 234666 h 498392"/>
              <a:gd name="connsiteX58" fmla="*/ 217577 w 505083"/>
              <a:gd name="connsiteY58" fmla="*/ 234665 h 498392"/>
              <a:gd name="connsiteX59" fmla="*/ 236696 w 505083"/>
              <a:gd name="connsiteY59" fmla="*/ 219280 h 498392"/>
              <a:gd name="connsiteX60" fmla="*/ 241488 w 505083"/>
              <a:gd name="connsiteY60" fmla="*/ 199676 h 498392"/>
              <a:gd name="connsiteX61" fmla="*/ 172511 w 505083"/>
              <a:gd name="connsiteY61" fmla="*/ 123371 h 498392"/>
              <a:gd name="connsiteX62" fmla="*/ 152334 w 505083"/>
              <a:gd name="connsiteY62" fmla="*/ 123857 h 498392"/>
              <a:gd name="connsiteX63" fmla="*/ 133214 w 505083"/>
              <a:gd name="connsiteY63" fmla="*/ 139242 h 498392"/>
              <a:gd name="connsiteX64" fmla="*/ 148599 w 505083"/>
              <a:gd name="connsiteY64" fmla="*/ 158361 h 498392"/>
              <a:gd name="connsiteX65" fmla="*/ 148599 w 505083"/>
              <a:gd name="connsiteY65" fmla="*/ 158361 h 498392"/>
              <a:gd name="connsiteX66" fmla="*/ 167719 w 505083"/>
              <a:gd name="connsiteY66" fmla="*/ 142976 h 498392"/>
              <a:gd name="connsiteX67" fmla="*/ 172511 w 505083"/>
              <a:gd name="connsiteY67" fmla="*/ 123371 h 498392"/>
              <a:gd name="connsiteX68" fmla="*/ 480653 w 505083"/>
              <a:gd name="connsiteY68" fmla="*/ 149650 h 498392"/>
              <a:gd name="connsiteX69" fmla="*/ 422864 w 505083"/>
              <a:gd name="connsiteY69" fmla="*/ 218841 h 498392"/>
              <a:gd name="connsiteX70" fmla="*/ 505083 w 505083"/>
              <a:gd name="connsiteY70" fmla="*/ 278059 h 498392"/>
              <a:gd name="connsiteX71" fmla="*/ 413615 w 505083"/>
              <a:gd name="connsiteY71" fmla="*/ 295475 h 498392"/>
              <a:gd name="connsiteX72" fmla="*/ 415143 w 505083"/>
              <a:gd name="connsiteY72" fmla="*/ 298109 h 498392"/>
              <a:gd name="connsiteX73" fmla="*/ 428984 w 505083"/>
              <a:gd name="connsiteY73" fmla="*/ 395631 h 498392"/>
              <a:gd name="connsiteX74" fmla="*/ 20217 w 505083"/>
              <a:gd name="connsiteY74" fmla="*/ 470101 h 498392"/>
              <a:gd name="connsiteX75" fmla="*/ 136861 w 505083"/>
              <a:gd name="connsiteY75" fmla="*/ 69595 h 498392"/>
              <a:gd name="connsiteX76" fmla="*/ 179326 w 505083"/>
              <a:gd name="connsiteY76" fmla="*/ 68769 h 498392"/>
              <a:gd name="connsiteX77" fmla="*/ 220085 w 505083"/>
              <a:gd name="connsiteY77" fmla="*/ 86591 h 498392"/>
              <a:gd name="connsiteX78" fmla="*/ 257327 w 505083"/>
              <a:gd name="connsiteY78" fmla="*/ 0 h 498392"/>
              <a:gd name="connsiteX79" fmla="*/ 300886 w 505083"/>
              <a:gd name="connsiteY79" fmla="*/ 101279 h 498392"/>
              <a:gd name="connsiteX80" fmla="*/ 378663 w 505083"/>
              <a:gd name="connsiteY80" fmla="*/ 49028 h 498392"/>
              <a:gd name="connsiteX81" fmla="*/ 360443 w 505083"/>
              <a:gd name="connsiteY81" fmla="*/ 157186 h 498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05083" h="498392">
                <a:moveTo>
                  <a:pt x="90287" y="405686"/>
                </a:moveTo>
                <a:cubicBezTo>
                  <a:pt x="83466" y="406727"/>
                  <a:pt x="76741" y="406889"/>
                  <a:pt x="70111" y="406171"/>
                </a:cubicBezTo>
                <a:cubicBezTo>
                  <a:pt x="60583" y="405140"/>
                  <a:pt x="52023" y="412028"/>
                  <a:pt x="50991" y="421556"/>
                </a:cubicBezTo>
                <a:cubicBezTo>
                  <a:pt x="49960" y="431084"/>
                  <a:pt x="56848" y="439644"/>
                  <a:pt x="66376" y="440676"/>
                </a:cubicBezTo>
                <a:cubicBezTo>
                  <a:pt x="75904" y="441707"/>
                  <a:pt x="84465" y="434819"/>
                  <a:pt x="85496" y="425291"/>
                </a:cubicBezTo>
                <a:cubicBezTo>
                  <a:pt x="86214" y="418661"/>
                  <a:pt x="87811" y="412126"/>
                  <a:pt x="90287" y="405686"/>
                </a:cubicBezTo>
                <a:close/>
                <a:moveTo>
                  <a:pt x="186671" y="387886"/>
                </a:moveTo>
                <a:cubicBezTo>
                  <a:pt x="179851" y="388926"/>
                  <a:pt x="173126" y="389088"/>
                  <a:pt x="166495" y="388370"/>
                </a:cubicBezTo>
                <a:cubicBezTo>
                  <a:pt x="156967" y="387339"/>
                  <a:pt x="148407" y="394226"/>
                  <a:pt x="147375" y="403755"/>
                </a:cubicBezTo>
                <a:cubicBezTo>
                  <a:pt x="146344" y="413284"/>
                  <a:pt x="153232" y="421844"/>
                  <a:pt x="162761" y="422875"/>
                </a:cubicBezTo>
                <a:lnTo>
                  <a:pt x="162760" y="422875"/>
                </a:lnTo>
                <a:cubicBezTo>
                  <a:pt x="172289" y="423906"/>
                  <a:pt x="180849" y="417018"/>
                  <a:pt x="181880" y="407490"/>
                </a:cubicBezTo>
                <a:cubicBezTo>
                  <a:pt x="182598" y="400860"/>
                  <a:pt x="184195" y="394325"/>
                  <a:pt x="186671" y="387886"/>
                </a:cubicBezTo>
                <a:close/>
                <a:moveTo>
                  <a:pt x="117695" y="311581"/>
                </a:moveTo>
                <a:cubicBezTo>
                  <a:pt x="110874" y="312622"/>
                  <a:pt x="104148" y="312784"/>
                  <a:pt x="97518" y="312066"/>
                </a:cubicBezTo>
                <a:cubicBezTo>
                  <a:pt x="87990" y="311035"/>
                  <a:pt x="79430" y="317923"/>
                  <a:pt x="78398" y="327451"/>
                </a:cubicBezTo>
                <a:cubicBezTo>
                  <a:pt x="77367" y="336980"/>
                  <a:pt x="84255" y="345540"/>
                  <a:pt x="93783" y="346571"/>
                </a:cubicBezTo>
                <a:lnTo>
                  <a:pt x="93784" y="346571"/>
                </a:lnTo>
                <a:cubicBezTo>
                  <a:pt x="103312" y="347602"/>
                  <a:pt x="111872" y="340714"/>
                  <a:pt x="112904" y="331186"/>
                </a:cubicBezTo>
                <a:cubicBezTo>
                  <a:pt x="113621" y="324556"/>
                  <a:pt x="115218" y="318021"/>
                  <a:pt x="117695" y="311581"/>
                </a:cubicBezTo>
                <a:close/>
                <a:moveTo>
                  <a:pt x="283056" y="370084"/>
                </a:moveTo>
                <a:cubicBezTo>
                  <a:pt x="276235" y="371125"/>
                  <a:pt x="269510" y="371287"/>
                  <a:pt x="262880" y="370570"/>
                </a:cubicBezTo>
                <a:cubicBezTo>
                  <a:pt x="253351" y="369538"/>
                  <a:pt x="244791" y="376426"/>
                  <a:pt x="243760" y="385954"/>
                </a:cubicBezTo>
                <a:cubicBezTo>
                  <a:pt x="242729" y="395483"/>
                  <a:pt x="249617" y="404043"/>
                  <a:pt x="259145" y="405074"/>
                </a:cubicBezTo>
                <a:lnTo>
                  <a:pt x="259145" y="405074"/>
                </a:lnTo>
                <a:cubicBezTo>
                  <a:pt x="268674" y="406105"/>
                  <a:pt x="277234" y="399217"/>
                  <a:pt x="278265" y="389689"/>
                </a:cubicBezTo>
                <a:cubicBezTo>
                  <a:pt x="278983" y="383059"/>
                  <a:pt x="280580" y="376524"/>
                  <a:pt x="283056" y="370084"/>
                </a:cubicBezTo>
                <a:close/>
                <a:moveTo>
                  <a:pt x="214079" y="293780"/>
                </a:moveTo>
                <a:cubicBezTo>
                  <a:pt x="207259" y="294821"/>
                  <a:pt x="200534" y="294983"/>
                  <a:pt x="193904" y="294265"/>
                </a:cubicBezTo>
                <a:cubicBezTo>
                  <a:pt x="184375" y="293234"/>
                  <a:pt x="175815" y="300122"/>
                  <a:pt x="174784" y="309650"/>
                </a:cubicBezTo>
                <a:cubicBezTo>
                  <a:pt x="173752" y="319179"/>
                  <a:pt x="180640" y="327739"/>
                  <a:pt x="190168" y="328770"/>
                </a:cubicBezTo>
                <a:lnTo>
                  <a:pt x="190169" y="328770"/>
                </a:lnTo>
                <a:cubicBezTo>
                  <a:pt x="199697" y="329802"/>
                  <a:pt x="208257" y="322914"/>
                  <a:pt x="209288" y="313385"/>
                </a:cubicBezTo>
                <a:cubicBezTo>
                  <a:pt x="210006" y="306755"/>
                  <a:pt x="211603" y="300220"/>
                  <a:pt x="214079" y="293780"/>
                </a:cubicBezTo>
                <a:close/>
                <a:moveTo>
                  <a:pt x="145103" y="217476"/>
                </a:moveTo>
                <a:cubicBezTo>
                  <a:pt x="138282" y="218518"/>
                  <a:pt x="131556" y="218679"/>
                  <a:pt x="124926" y="217962"/>
                </a:cubicBezTo>
                <a:cubicBezTo>
                  <a:pt x="115398" y="216930"/>
                  <a:pt x="106838" y="223818"/>
                  <a:pt x="105806" y="233346"/>
                </a:cubicBezTo>
                <a:cubicBezTo>
                  <a:pt x="104775" y="242875"/>
                  <a:pt x="111663" y="251435"/>
                  <a:pt x="121191" y="252467"/>
                </a:cubicBezTo>
                <a:lnTo>
                  <a:pt x="121191" y="252465"/>
                </a:lnTo>
                <a:cubicBezTo>
                  <a:pt x="130720" y="253497"/>
                  <a:pt x="139280" y="246609"/>
                  <a:pt x="140311" y="237081"/>
                </a:cubicBezTo>
                <a:cubicBezTo>
                  <a:pt x="141029" y="230451"/>
                  <a:pt x="142626" y="223916"/>
                  <a:pt x="145103" y="217476"/>
                </a:cubicBezTo>
                <a:close/>
                <a:moveTo>
                  <a:pt x="379442" y="352284"/>
                </a:moveTo>
                <a:cubicBezTo>
                  <a:pt x="372621" y="353325"/>
                  <a:pt x="365896" y="353487"/>
                  <a:pt x="359266" y="352770"/>
                </a:cubicBezTo>
                <a:cubicBezTo>
                  <a:pt x="349737" y="351738"/>
                  <a:pt x="341177" y="358626"/>
                  <a:pt x="340145" y="368154"/>
                </a:cubicBezTo>
                <a:cubicBezTo>
                  <a:pt x="339114" y="377683"/>
                  <a:pt x="346002" y="386243"/>
                  <a:pt x="355531" y="387274"/>
                </a:cubicBezTo>
                <a:lnTo>
                  <a:pt x="355531" y="387274"/>
                </a:lnTo>
                <a:cubicBezTo>
                  <a:pt x="365059" y="388305"/>
                  <a:pt x="373619" y="381417"/>
                  <a:pt x="374651" y="371889"/>
                </a:cubicBezTo>
                <a:cubicBezTo>
                  <a:pt x="375368" y="365259"/>
                  <a:pt x="376965" y="358724"/>
                  <a:pt x="379442" y="352284"/>
                </a:cubicBezTo>
                <a:close/>
                <a:moveTo>
                  <a:pt x="310464" y="275979"/>
                </a:moveTo>
                <a:cubicBezTo>
                  <a:pt x="303643" y="277020"/>
                  <a:pt x="296918" y="277182"/>
                  <a:pt x="290288" y="276465"/>
                </a:cubicBezTo>
                <a:cubicBezTo>
                  <a:pt x="280760" y="275434"/>
                  <a:pt x="272200" y="282322"/>
                  <a:pt x="271168" y="291850"/>
                </a:cubicBezTo>
                <a:cubicBezTo>
                  <a:pt x="270137" y="301378"/>
                  <a:pt x="277025" y="309938"/>
                  <a:pt x="286553" y="310969"/>
                </a:cubicBezTo>
                <a:cubicBezTo>
                  <a:pt x="296082" y="312001"/>
                  <a:pt x="304642" y="305113"/>
                  <a:pt x="305673" y="295584"/>
                </a:cubicBezTo>
                <a:cubicBezTo>
                  <a:pt x="306391" y="288954"/>
                  <a:pt x="307988" y="282419"/>
                  <a:pt x="310464" y="275979"/>
                </a:cubicBezTo>
                <a:close/>
                <a:moveTo>
                  <a:pt x="241488" y="199676"/>
                </a:moveTo>
                <a:cubicBezTo>
                  <a:pt x="234667" y="200716"/>
                  <a:pt x="227941" y="200878"/>
                  <a:pt x="221311" y="200160"/>
                </a:cubicBezTo>
                <a:cubicBezTo>
                  <a:pt x="211782" y="199129"/>
                  <a:pt x="203223" y="206017"/>
                  <a:pt x="202191" y="215546"/>
                </a:cubicBezTo>
                <a:cubicBezTo>
                  <a:pt x="201160" y="225074"/>
                  <a:pt x="208048" y="233634"/>
                  <a:pt x="217576" y="234666"/>
                </a:cubicBezTo>
                <a:lnTo>
                  <a:pt x="217577" y="234665"/>
                </a:lnTo>
                <a:cubicBezTo>
                  <a:pt x="227105" y="235697"/>
                  <a:pt x="235665" y="228809"/>
                  <a:pt x="236696" y="219280"/>
                </a:cubicBezTo>
                <a:cubicBezTo>
                  <a:pt x="237414" y="212650"/>
                  <a:pt x="239011" y="206115"/>
                  <a:pt x="241488" y="199676"/>
                </a:cubicBezTo>
                <a:close/>
                <a:moveTo>
                  <a:pt x="172511" y="123371"/>
                </a:moveTo>
                <a:cubicBezTo>
                  <a:pt x="165690" y="124412"/>
                  <a:pt x="158965" y="124574"/>
                  <a:pt x="152334" y="123857"/>
                </a:cubicBezTo>
                <a:cubicBezTo>
                  <a:pt x="142806" y="122825"/>
                  <a:pt x="134246" y="129713"/>
                  <a:pt x="133214" y="139242"/>
                </a:cubicBezTo>
                <a:cubicBezTo>
                  <a:pt x="132183" y="148771"/>
                  <a:pt x="139071" y="157331"/>
                  <a:pt x="148599" y="158361"/>
                </a:cubicBezTo>
                <a:lnTo>
                  <a:pt x="148599" y="158361"/>
                </a:lnTo>
                <a:cubicBezTo>
                  <a:pt x="158128" y="159393"/>
                  <a:pt x="166688" y="152505"/>
                  <a:pt x="167719" y="142976"/>
                </a:cubicBezTo>
                <a:cubicBezTo>
                  <a:pt x="168437" y="136346"/>
                  <a:pt x="170034" y="129811"/>
                  <a:pt x="172511" y="123371"/>
                </a:cubicBezTo>
                <a:close/>
                <a:moveTo>
                  <a:pt x="480653" y="149650"/>
                </a:moveTo>
                <a:lnTo>
                  <a:pt x="422864" y="218841"/>
                </a:lnTo>
                <a:lnTo>
                  <a:pt x="505083" y="278059"/>
                </a:lnTo>
                <a:lnTo>
                  <a:pt x="413615" y="295475"/>
                </a:lnTo>
                <a:lnTo>
                  <a:pt x="415143" y="298109"/>
                </a:lnTo>
                <a:cubicBezTo>
                  <a:pt x="432865" y="336206"/>
                  <a:pt x="439656" y="371170"/>
                  <a:pt x="428984" y="395631"/>
                </a:cubicBezTo>
                <a:cubicBezTo>
                  <a:pt x="377345" y="518946"/>
                  <a:pt x="59074" y="514004"/>
                  <a:pt x="20217" y="470101"/>
                </a:cubicBezTo>
                <a:cubicBezTo>
                  <a:pt x="-23601" y="418534"/>
                  <a:pt x="-1170" y="139823"/>
                  <a:pt x="136861" y="69595"/>
                </a:cubicBezTo>
                <a:cubicBezTo>
                  <a:pt x="149122" y="64884"/>
                  <a:pt x="163549" y="64915"/>
                  <a:pt x="179326" y="68769"/>
                </a:cubicBezTo>
                <a:lnTo>
                  <a:pt x="220085" y="86591"/>
                </a:lnTo>
                <a:lnTo>
                  <a:pt x="257327" y="0"/>
                </a:lnTo>
                <a:lnTo>
                  <a:pt x="300886" y="101279"/>
                </a:lnTo>
                <a:lnTo>
                  <a:pt x="378663" y="49028"/>
                </a:lnTo>
                <a:lnTo>
                  <a:pt x="360443" y="157186"/>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ko-KR" altLang="en-US">
              <a:cs typeface="B Nazanin" panose="00000700000000000000" pitchFamily="2" charset="-78"/>
            </a:endParaRPr>
          </a:p>
        </p:txBody>
      </p:sp>
      <p:sp>
        <p:nvSpPr>
          <p:cNvPr id="46" name="Freeform: Shape 45">
            <a:extLst>
              <a:ext uri="{FF2B5EF4-FFF2-40B4-BE49-F238E27FC236}">
                <a16:creationId xmlns:a16="http://schemas.microsoft.com/office/drawing/2014/main" id="{0BCF61B2-7BD7-44F7-B596-22EE8725BC56}"/>
              </a:ext>
            </a:extLst>
          </p:cNvPr>
          <p:cNvSpPr/>
          <p:nvPr/>
        </p:nvSpPr>
        <p:spPr>
          <a:xfrm rot="1616984">
            <a:off x="9876034" y="2141053"/>
            <a:ext cx="371818" cy="493440"/>
          </a:xfrm>
          <a:custGeom>
            <a:avLst/>
            <a:gdLst>
              <a:gd name="connsiteX0" fmla="*/ 245761 w 371818"/>
              <a:gd name="connsiteY0" fmla="*/ 53834 h 493440"/>
              <a:gd name="connsiteX1" fmla="*/ 247046 w 371818"/>
              <a:gd name="connsiteY1" fmla="*/ 64967 h 493440"/>
              <a:gd name="connsiteX2" fmla="*/ 213128 w 371818"/>
              <a:gd name="connsiteY2" fmla="*/ 139919 h 493440"/>
              <a:gd name="connsiteX3" fmla="*/ 215748 w 371818"/>
              <a:gd name="connsiteY3" fmla="*/ 158320 h 493440"/>
              <a:gd name="connsiteX4" fmla="*/ 229503 w 371818"/>
              <a:gd name="connsiteY4" fmla="*/ 157874 h 493440"/>
              <a:gd name="connsiteX5" fmla="*/ 325234 w 371818"/>
              <a:gd name="connsiteY5" fmla="*/ 175203 h 493440"/>
              <a:gd name="connsiteX6" fmla="*/ 371817 w 371818"/>
              <a:gd name="connsiteY6" fmla="*/ 299014 h 493440"/>
              <a:gd name="connsiteX7" fmla="*/ 185909 w 371818"/>
              <a:gd name="connsiteY7" fmla="*/ 484922 h 493440"/>
              <a:gd name="connsiteX8" fmla="*/ 0 w 371818"/>
              <a:gd name="connsiteY8" fmla="*/ 299014 h 493440"/>
              <a:gd name="connsiteX9" fmla="*/ 92210 w 371818"/>
              <a:gd name="connsiteY9" fmla="*/ 146136 h 493440"/>
              <a:gd name="connsiteX10" fmla="*/ 179664 w 371818"/>
              <a:gd name="connsiteY10" fmla="*/ 150866 h 493440"/>
              <a:gd name="connsiteX11" fmla="*/ 191991 w 371818"/>
              <a:gd name="connsiteY11" fmla="*/ 155110 h 493440"/>
              <a:gd name="connsiteX12" fmla="*/ 192569 w 371818"/>
              <a:gd name="connsiteY12" fmla="*/ 146756 h 493440"/>
              <a:gd name="connsiteX13" fmla="*/ 245761 w 371818"/>
              <a:gd name="connsiteY13" fmla="*/ 53834 h 493440"/>
              <a:gd name="connsiteX14" fmla="*/ 57901 w 371818"/>
              <a:gd name="connsiteY14" fmla="*/ 0 h 493440"/>
              <a:gd name="connsiteX15" fmla="*/ 131053 w 371818"/>
              <a:gd name="connsiteY15" fmla="*/ 14508 h 493440"/>
              <a:gd name="connsiteX16" fmla="*/ 193639 w 371818"/>
              <a:gd name="connsiteY16" fmla="*/ 82287 h 493440"/>
              <a:gd name="connsiteX17" fmla="*/ 183074 w 371818"/>
              <a:gd name="connsiteY17" fmla="*/ 135558 h 493440"/>
              <a:gd name="connsiteX18" fmla="*/ 109923 w 371818"/>
              <a:gd name="connsiteY18" fmla="*/ 121050 h 493440"/>
              <a:gd name="connsiteX19" fmla="*/ 47336 w 371818"/>
              <a:gd name="connsiteY19" fmla="*/ 53271 h 493440"/>
              <a:gd name="connsiteX20" fmla="*/ 47336 w 371818"/>
              <a:gd name="connsiteY20" fmla="*/ 53271 h 49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1818" h="493440">
                <a:moveTo>
                  <a:pt x="245761" y="53834"/>
                </a:moveTo>
                <a:lnTo>
                  <a:pt x="247046" y="64967"/>
                </a:lnTo>
                <a:cubicBezTo>
                  <a:pt x="216390" y="79315"/>
                  <a:pt x="211360" y="113148"/>
                  <a:pt x="213128" y="139919"/>
                </a:cubicBezTo>
                <a:lnTo>
                  <a:pt x="215748" y="158320"/>
                </a:lnTo>
                <a:lnTo>
                  <a:pt x="229503" y="157874"/>
                </a:lnTo>
                <a:cubicBezTo>
                  <a:pt x="255127" y="154035"/>
                  <a:pt x="279341" y="145928"/>
                  <a:pt x="325234" y="175203"/>
                </a:cubicBezTo>
                <a:cubicBezTo>
                  <a:pt x="351847" y="196306"/>
                  <a:pt x="372048" y="242412"/>
                  <a:pt x="371817" y="299014"/>
                </a:cubicBezTo>
                <a:cubicBezTo>
                  <a:pt x="371420" y="396282"/>
                  <a:pt x="311115" y="528375"/>
                  <a:pt x="185909" y="484922"/>
                </a:cubicBezTo>
                <a:cubicBezTo>
                  <a:pt x="39781" y="513891"/>
                  <a:pt x="0" y="401688"/>
                  <a:pt x="0" y="299014"/>
                </a:cubicBezTo>
                <a:cubicBezTo>
                  <a:pt x="0" y="234842"/>
                  <a:pt x="28672" y="176984"/>
                  <a:pt x="92210" y="146136"/>
                </a:cubicBezTo>
                <a:cubicBezTo>
                  <a:pt x="149463" y="125506"/>
                  <a:pt x="161060" y="140190"/>
                  <a:pt x="179664" y="150866"/>
                </a:cubicBezTo>
                <a:lnTo>
                  <a:pt x="191991" y="155110"/>
                </a:lnTo>
                <a:lnTo>
                  <a:pt x="192569" y="146756"/>
                </a:lnTo>
                <a:cubicBezTo>
                  <a:pt x="193294" y="120985"/>
                  <a:pt x="196750" y="81397"/>
                  <a:pt x="245761" y="53834"/>
                </a:cubicBezTo>
                <a:close/>
                <a:moveTo>
                  <a:pt x="57901" y="0"/>
                </a:moveTo>
                <a:lnTo>
                  <a:pt x="131053" y="14508"/>
                </a:lnTo>
                <a:cubicBezTo>
                  <a:pt x="171453" y="22520"/>
                  <a:pt x="199474" y="52866"/>
                  <a:pt x="193639" y="82287"/>
                </a:cubicBezTo>
                <a:lnTo>
                  <a:pt x="183074" y="135558"/>
                </a:lnTo>
                <a:lnTo>
                  <a:pt x="109923" y="121050"/>
                </a:lnTo>
                <a:cubicBezTo>
                  <a:pt x="69522" y="113038"/>
                  <a:pt x="41501" y="82692"/>
                  <a:pt x="47336" y="53271"/>
                </a:cubicBezTo>
                <a:lnTo>
                  <a:pt x="47336" y="5327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ko-KR" altLang="en-US">
              <a:cs typeface="B Nazanin" panose="00000700000000000000" pitchFamily="2" charset="-78"/>
            </a:endParaRPr>
          </a:p>
        </p:txBody>
      </p:sp>
      <p:sp>
        <p:nvSpPr>
          <p:cNvPr id="47" name="Freeform: Shape 46">
            <a:extLst>
              <a:ext uri="{FF2B5EF4-FFF2-40B4-BE49-F238E27FC236}">
                <a16:creationId xmlns:a16="http://schemas.microsoft.com/office/drawing/2014/main" id="{BA7E4D69-B837-488B-8DA1-E5F91D4FB69D}"/>
              </a:ext>
            </a:extLst>
          </p:cNvPr>
          <p:cNvSpPr/>
          <p:nvPr/>
        </p:nvSpPr>
        <p:spPr>
          <a:xfrm>
            <a:off x="7976510" y="1834578"/>
            <a:ext cx="504572" cy="504572"/>
          </a:xfrm>
          <a:custGeom>
            <a:avLst/>
            <a:gdLst>
              <a:gd name="connsiteX0" fmla="*/ 252286 w 504572"/>
              <a:gd name="connsiteY0" fmla="*/ 264071 h 504572"/>
              <a:gd name="connsiteX1" fmla="*/ 316259 w 504572"/>
              <a:gd name="connsiteY1" fmla="*/ 455989 h 504572"/>
              <a:gd name="connsiteX2" fmla="*/ 188313 w 504572"/>
              <a:gd name="connsiteY2" fmla="*/ 455989 h 504572"/>
              <a:gd name="connsiteX3" fmla="*/ 262725 w 504572"/>
              <a:gd name="connsiteY3" fmla="*/ 259353 h 504572"/>
              <a:gd name="connsiteX4" fmla="*/ 441235 w 504572"/>
              <a:gd name="connsiteY4" fmla="*/ 354534 h 504572"/>
              <a:gd name="connsiteX5" fmla="*/ 348425 w 504572"/>
              <a:gd name="connsiteY5" fmla="*/ 442604 h 504572"/>
              <a:gd name="connsiteX6" fmla="*/ 242274 w 504572"/>
              <a:gd name="connsiteY6" fmla="*/ 259353 h 504572"/>
              <a:gd name="connsiteX7" fmla="*/ 156574 w 504572"/>
              <a:gd name="connsiteY7" fmla="*/ 442604 h 504572"/>
              <a:gd name="connsiteX8" fmla="*/ 63764 w 504572"/>
              <a:gd name="connsiteY8" fmla="*/ 354534 h 504572"/>
              <a:gd name="connsiteX9" fmla="*/ 457397 w 504572"/>
              <a:gd name="connsiteY9" fmla="*/ 188914 h 504572"/>
              <a:gd name="connsiteX10" fmla="*/ 457397 w 504572"/>
              <a:gd name="connsiteY10" fmla="*/ 316860 h 504572"/>
              <a:gd name="connsiteX11" fmla="*/ 265479 w 504572"/>
              <a:gd name="connsiteY11" fmla="*/ 252887 h 504572"/>
              <a:gd name="connsiteX12" fmla="*/ 47175 w 504572"/>
              <a:gd name="connsiteY12" fmla="*/ 188914 h 504572"/>
              <a:gd name="connsiteX13" fmla="*/ 239093 w 504572"/>
              <a:gd name="connsiteY13" fmla="*/ 252887 h 504572"/>
              <a:gd name="connsiteX14" fmla="*/ 47175 w 504572"/>
              <a:gd name="connsiteY14" fmla="*/ 316860 h 504572"/>
              <a:gd name="connsiteX15" fmla="*/ 352812 w 504572"/>
              <a:gd name="connsiteY15" fmla="*/ 64884 h 504572"/>
              <a:gd name="connsiteX16" fmla="*/ 442756 w 504572"/>
              <a:gd name="connsiteY16" fmla="*/ 155879 h 504572"/>
              <a:gd name="connsiteX17" fmla="*/ 261292 w 504572"/>
              <a:gd name="connsiteY17" fmla="*/ 245299 h 504572"/>
              <a:gd name="connsiteX18" fmla="*/ 152187 w 504572"/>
              <a:gd name="connsiteY18" fmla="*/ 64884 h 504572"/>
              <a:gd name="connsiteX19" fmla="*/ 243706 w 504572"/>
              <a:gd name="connsiteY19" fmla="*/ 245299 h 504572"/>
              <a:gd name="connsiteX20" fmla="*/ 62242 w 504572"/>
              <a:gd name="connsiteY20" fmla="*/ 155879 h 504572"/>
              <a:gd name="connsiteX21" fmla="*/ 188313 w 504572"/>
              <a:gd name="connsiteY21" fmla="*/ 48583 h 504572"/>
              <a:gd name="connsiteX22" fmla="*/ 316259 w 504572"/>
              <a:gd name="connsiteY22" fmla="*/ 48583 h 504572"/>
              <a:gd name="connsiteX23" fmla="*/ 252286 w 504572"/>
              <a:gd name="connsiteY23" fmla="*/ 240501 h 504572"/>
              <a:gd name="connsiteX24" fmla="*/ 252286 w 504572"/>
              <a:gd name="connsiteY24" fmla="*/ 16338 h 504572"/>
              <a:gd name="connsiteX25" fmla="*/ 16338 w 504572"/>
              <a:gd name="connsiteY25" fmla="*/ 252286 h 504572"/>
              <a:gd name="connsiteX26" fmla="*/ 252286 w 504572"/>
              <a:gd name="connsiteY26" fmla="*/ 488234 h 504572"/>
              <a:gd name="connsiteX27" fmla="*/ 488234 w 504572"/>
              <a:gd name="connsiteY27" fmla="*/ 252286 h 504572"/>
              <a:gd name="connsiteX28" fmla="*/ 252286 w 504572"/>
              <a:gd name="connsiteY28" fmla="*/ 16338 h 504572"/>
              <a:gd name="connsiteX29" fmla="*/ 252286 w 504572"/>
              <a:gd name="connsiteY29" fmla="*/ 0 h 504572"/>
              <a:gd name="connsiteX30" fmla="*/ 504572 w 504572"/>
              <a:gd name="connsiteY30" fmla="*/ 252286 h 504572"/>
              <a:gd name="connsiteX31" fmla="*/ 252286 w 504572"/>
              <a:gd name="connsiteY31" fmla="*/ 504572 h 504572"/>
              <a:gd name="connsiteX32" fmla="*/ 0 w 504572"/>
              <a:gd name="connsiteY32" fmla="*/ 252286 h 504572"/>
              <a:gd name="connsiteX33" fmla="*/ 252286 w 504572"/>
              <a:gd name="connsiteY33" fmla="*/ 0 h 504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04572" h="504572">
                <a:moveTo>
                  <a:pt x="252286" y="264071"/>
                </a:moveTo>
                <a:lnTo>
                  <a:pt x="316259" y="455989"/>
                </a:lnTo>
                <a:lnTo>
                  <a:pt x="188313" y="455989"/>
                </a:lnTo>
                <a:close/>
                <a:moveTo>
                  <a:pt x="262725" y="259353"/>
                </a:moveTo>
                <a:lnTo>
                  <a:pt x="441235" y="354534"/>
                </a:lnTo>
                <a:lnTo>
                  <a:pt x="348425" y="442604"/>
                </a:lnTo>
                <a:close/>
                <a:moveTo>
                  <a:pt x="242274" y="259353"/>
                </a:moveTo>
                <a:lnTo>
                  <a:pt x="156574" y="442604"/>
                </a:lnTo>
                <a:lnTo>
                  <a:pt x="63764" y="354534"/>
                </a:lnTo>
                <a:close/>
                <a:moveTo>
                  <a:pt x="457397" y="188914"/>
                </a:moveTo>
                <a:lnTo>
                  <a:pt x="457397" y="316860"/>
                </a:lnTo>
                <a:lnTo>
                  <a:pt x="265479" y="252887"/>
                </a:lnTo>
                <a:close/>
                <a:moveTo>
                  <a:pt x="47175" y="188914"/>
                </a:moveTo>
                <a:lnTo>
                  <a:pt x="239093" y="252887"/>
                </a:lnTo>
                <a:lnTo>
                  <a:pt x="47175" y="316860"/>
                </a:lnTo>
                <a:close/>
                <a:moveTo>
                  <a:pt x="352812" y="64884"/>
                </a:moveTo>
                <a:lnTo>
                  <a:pt x="442756" y="155879"/>
                </a:lnTo>
                <a:lnTo>
                  <a:pt x="261292" y="245299"/>
                </a:lnTo>
                <a:close/>
                <a:moveTo>
                  <a:pt x="152187" y="64884"/>
                </a:moveTo>
                <a:lnTo>
                  <a:pt x="243706" y="245299"/>
                </a:lnTo>
                <a:lnTo>
                  <a:pt x="62242" y="155879"/>
                </a:lnTo>
                <a:close/>
                <a:moveTo>
                  <a:pt x="188313" y="48583"/>
                </a:moveTo>
                <a:lnTo>
                  <a:pt x="316259" y="48583"/>
                </a:lnTo>
                <a:lnTo>
                  <a:pt x="252286" y="240501"/>
                </a:lnTo>
                <a:close/>
                <a:moveTo>
                  <a:pt x="252286" y="16338"/>
                </a:moveTo>
                <a:cubicBezTo>
                  <a:pt x="121976" y="16338"/>
                  <a:pt x="16338" y="121976"/>
                  <a:pt x="16338" y="252286"/>
                </a:cubicBezTo>
                <a:cubicBezTo>
                  <a:pt x="16338" y="382596"/>
                  <a:pt x="121976" y="488234"/>
                  <a:pt x="252286" y="488234"/>
                </a:cubicBezTo>
                <a:cubicBezTo>
                  <a:pt x="382596" y="488234"/>
                  <a:pt x="488234" y="382596"/>
                  <a:pt x="488234" y="252286"/>
                </a:cubicBezTo>
                <a:cubicBezTo>
                  <a:pt x="488234" y="121976"/>
                  <a:pt x="382596" y="16338"/>
                  <a:pt x="252286" y="16338"/>
                </a:cubicBezTo>
                <a:close/>
                <a:moveTo>
                  <a:pt x="252286" y="0"/>
                </a:moveTo>
                <a:cubicBezTo>
                  <a:pt x="391620" y="0"/>
                  <a:pt x="504572" y="112952"/>
                  <a:pt x="504572" y="252286"/>
                </a:cubicBezTo>
                <a:cubicBezTo>
                  <a:pt x="504572" y="391620"/>
                  <a:pt x="391620" y="504572"/>
                  <a:pt x="252286" y="504572"/>
                </a:cubicBezTo>
                <a:cubicBezTo>
                  <a:pt x="112952" y="504572"/>
                  <a:pt x="0" y="391620"/>
                  <a:pt x="0" y="252286"/>
                </a:cubicBezTo>
                <a:cubicBezTo>
                  <a:pt x="0" y="112952"/>
                  <a:pt x="112952" y="0"/>
                  <a:pt x="252286" y="0"/>
                </a:cubicBezTo>
                <a:close/>
              </a:path>
            </a:pathLst>
          </a:custGeom>
          <a:solidFill>
            <a:schemeClr val="accent3"/>
          </a:solidFill>
          <a:ln w="508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ko-KR" altLang="en-US">
              <a:cs typeface="B Nazanin" panose="00000700000000000000" pitchFamily="2" charset="-78"/>
            </a:endParaRPr>
          </a:p>
        </p:txBody>
      </p:sp>
      <p:sp>
        <p:nvSpPr>
          <p:cNvPr id="48" name="Freeform: Shape 47">
            <a:extLst>
              <a:ext uri="{FF2B5EF4-FFF2-40B4-BE49-F238E27FC236}">
                <a16:creationId xmlns:a16="http://schemas.microsoft.com/office/drawing/2014/main" id="{424D95AD-A360-46B8-9EA0-A993BF685F4F}"/>
              </a:ext>
            </a:extLst>
          </p:cNvPr>
          <p:cNvSpPr/>
          <p:nvPr/>
        </p:nvSpPr>
        <p:spPr>
          <a:xfrm>
            <a:off x="8157182" y="1236114"/>
            <a:ext cx="583643" cy="593020"/>
          </a:xfrm>
          <a:custGeom>
            <a:avLst/>
            <a:gdLst>
              <a:gd name="connsiteX0" fmla="*/ 201909 w 999744"/>
              <a:gd name="connsiteY0" fmla="*/ 703893 h 1015807"/>
              <a:gd name="connsiteX1" fmla="*/ 229926 w 999744"/>
              <a:gd name="connsiteY1" fmla="*/ 747652 h 1015807"/>
              <a:gd name="connsiteX2" fmla="*/ 253322 w 999744"/>
              <a:gd name="connsiteY2" fmla="*/ 775669 h 1015807"/>
              <a:gd name="connsiteX3" fmla="*/ 283361 w 999744"/>
              <a:gd name="connsiteY3" fmla="*/ 785923 h 1015807"/>
              <a:gd name="connsiteX4" fmla="*/ 308345 w 999744"/>
              <a:gd name="connsiteY4" fmla="*/ 806285 h 1015807"/>
              <a:gd name="connsiteX5" fmla="*/ 189633 w 999744"/>
              <a:gd name="connsiteY5" fmla="*/ 820439 h 1015807"/>
              <a:gd name="connsiteX6" fmla="*/ 254622 w 999744"/>
              <a:gd name="connsiteY6" fmla="*/ 818995 h 1015807"/>
              <a:gd name="connsiteX7" fmla="*/ 205086 w 999744"/>
              <a:gd name="connsiteY7" fmla="*/ 860443 h 1015807"/>
              <a:gd name="connsiteX8" fmla="*/ 202342 w 999744"/>
              <a:gd name="connsiteY8" fmla="*/ 862176 h 1015807"/>
              <a:gd name="connsiteX9" fmla="*/ 202484 w 999744"/>
              <a:gd name="connsiteY9" fmla="*/ 862139 h 1015807"/>
              <a:gd name="connsiteX10" fmla="*/ 204943 w 999744"/>
              <a:gd name="connsiteY10" fmla="*/ 860586 h 1015807"/>
              <a:gd name="connsiteX11" fmla="*/ 205461 w 999744"/>
              <a:gd name="connsiteY11" fmla="*/ 861362 h 1015807"/>
              <a:gd name="connsiteX12" fmla="*/ 205664 w 999744"/>
              <a:gd name="connsiteY12" fmla="*/ 861309 h 1015807"/>
              <a:gd name="connsiteX13" fmla="*/ 272096 w 999744"/>
              <a:gd name="connsiteY13" fmla="*/ 826215 h 1015807"/>
              <a:gd name="connsiteX14" fmla="*/ 280328 w 999744"/>
              <a:gd name="connsiteY14" fmla="*/ 823327 h 1015807"/>
              <a:gd name="connsiteX15" fmla="*/ 331019 w 999744"/>
              <a:gd name="connsiteY15" fmla="*/ 829826 h 1015807"/>
              <a:gd name="connsiteX16" fmla="*/ 365535 w 999744"/>
              <a:gd name="connsiteY16" fmla="*/ 839791 h 1015807"/>
              <a:gd name="connsiteX17" fmla="*/ 397596 w 999744"/>
              <a:gd name="connsiteY17" fmla="*/ 844123 h 1015807"/>
              <a:gd name="connsiteX18" fmla="*/ 406694 w 999744"/>
              <a:gd name="connsiteY18" fmla="*/ 851777 h 1015807"/>
              <a:gd name="connsiteX19" fmla="*/ 416804 w 999744"/>
              <a:gd name="connsiteY19" fmla="*/ 893081 h 1015807"/>
              <a:gd name="connsiteX20" fmla="*/ 414349 w 999744"/>
              <a:gd name="connsiteY20" fmla="*/ 901891 h 1015807"/>
              <a:gd name="connsiteX21" fmla="*/ 380266 w 999744"/>
              <a:gd name="connsiteY21" fmla="*/ 972078 h 1015807"/>
              <a:gd name="connsiteX22" fmla="*/ 421570 w 999744"/>
              <a:gd name="connsiteY22" fmla="*/ 919799 h 1015807"/>
              <a:gd name="connsiteX23" fmla="*/ 421281 w 999744"/>
              <a:gd name="connsiteY23" fmla="*/ 983343 h 1015807"/>
              <a:gd name="connsiteX24" fmla="*/ 420992 w 999744"/>
              <a:gd name="connsiteY24" fmla="*/ 985798 h 1015807"/>
              <a:gd name="connsiteX25" fmla="*/ 421010 w 999744"/>
              <a:gd name="connsiteY25" fmla="*/ 985783 h 1015807"/>
              <a:gd name="connsiteX26" fmla="*/ 421280 w 999744"/>
              <a:gd name="connsiteY26" fmla="*/ 983486 h 1015807"/>
              <a:gd name="connsiteX27" fmla="*/ 422580 w 999744"/>
              <a:gd name="connsiteY27" fmla="*/ 984497 h 1015807"/>
              <a:gd name="connsiteX28" fmla="*/ 422563 w 999744"/>
              <a:gd name="connsiteY28" fmla="*/ 984513 h 1015807"/>
              <a:gd name="connsiteX29" fmla="*/ 422580 w 999744"/>
              <a:gd name="connsiteY29" fmla="*/ 984498 h 1015807"/>
              <a:gd name="connsiteX30" fmla="*/ 436444 w 999744"/>
              <a:gd name="connsiteY30" fmla="*/ 940306 h 1015807"/>
              <a:gd name="connsiteX31" fmla="*/ 431101 w 999744"/>
              <a:gd name="connsiteY31" fmla="*/ 861598 h 1015807"/>
              <a:gd name="connsiteX32" fmla="*/ 436878 w 999744"/>
              <a:gd name="connsiteY32" fmla="*/ 854955 h 1015807"/>
              <a:gd name="connsiteX33" fmla="*/ 470672 w 999744"/>
              <a:gd name="connsiteY33" fmla="*/ 853221 h 1015807"/>
              <a:gd name="connsiteX34" fmla="*/ 523240 w 999744"/>
              <a:gd name="connsiteY34" fmla="*/ 860298 h 1015807"/>
              <a:gd name="connsiteX35" fmla="*/ 530894 w 999744"/>
              <a:gd name="connsiteY35" fmla="*/ 866508 h 1015807"/>
              <a:gd name="connsiteX36" fmla="*/ 582018 w 999744"/>
              <a:gd name="connsiteY36" fmla="*/ 930486 h 1015807"/>
              <a:gd name="connsiteX37" fmla="*/ 584473 w 999744"/>
              <a:gd name="connsiteY37" fmla="*/ 932507 h 1015807"/>
              <a:gd name="connsiteX38" fmla="*/ 570176 w 999744"/>
              <a:gd name="connsiteY38" fmla="*/ 888604 h 1015807"/>
              <a:gd name="connsiteX39" fmla="*/ 680800 w 999744"/>
              <a:gd name="connsiteY39" fmla="*/ 916910 h 1015807"/>
              <a:gd name="connsiteX40" fmla="*/ 679067 w 999744"/>
              <a:gd name="connsiteY40" fmla="*/ 921099 h 1015807"/>
              <a:gd name="connsiteX41" fmla="*/ 630254 w 999744"/>
              <a:gd name="connsiteY41" fmla="*/ 977999 h 1015807"/>
              <a:gd name="connsiteX42" fmla="*/ 570609 w 999744"/>
              <a:gd name="connsiteY42" fmla="*/ 986809 h 1015807"/>
              <a:gd name="connsiteX43" fmla="*/ 541292 w 999744"/>
              <a:gd name="connsiteY43" fmla="*/ 969912 h 1015807"/>
              <a:gd name="connsiteX44" fmla="*/ 495223 w 999744"/>
              <a:gd name="connsiteY44" fmla="*/ 960380 h 1015807"/>
              <a:gd name="connsiteX45" fmla="*/ 474716 w 999744"/>
              <a:gd name="connsiteY45" fmla="*/ 970779 h 1015807"/>
              <a:gd name="connsiteX46" fmla="*/ 439622 w 999744"/>
              <a:gd name="connsiteY46" fmla="*/ 998507 h 1015807"/>
              <a:gd name="connsiteX47" fmla="*/ 422291 w 999744"/>
              <a:gd name="connsiteY47" fmla="*/ 1010205 h 1015807"/>
              <a:gd name="connsiteX48" fmla="*/ 375355 w 999744"/>
              <a:gd name="connsiteY48" fmla="*/ 1004139 h 1015807"/>
              <a:gd name="connsiteX49" fmla="*/ 346038 w 999744"/>
              <a:gd name="connsiteY49" fmla="*/ 964280 h 1015807"/>
              <a:gd name="connsiteX50" fmla="*/ 323654 w 999744"/>
              <a:gd name="connsiteY50" fmla="*/ 929763 h 1015807"/>
              <a:gd name="connsiteX51" fmla="*/ 265742 w 999744"/>
              <a:gd name="connsiteY51" fmla="*/ 907812 h 1015807"/>
              <a:gd name="connsiteX52" fmla="*/ 216351 w 999744"/>
              <a:gd name="connsiteY52" fmla="*/ 910411 h 1015807"/>
              <a:gd name="connsiteX53" fmla="*/ 171148 w 999744"/>
              <a:gd name="connsiteY53" fmla="*/ 873296 h 1015807"/>
              <a:gd name="connsiteX54" fmla="*/ 162627 w 999744"/>
              <a:gd name="connsiteY54" fmla="*/ 800075 h 1015807"/>
              <a:gd name="connsiteX55" fmla="*/ 178080 w 999744"/>
              <a:gd name="connsiteY55" fmla="*/ 732199 h 1015807"/>
              <a:gd name="connsiteX56" fmla="*/ 194688 w 999744"/>
              <a:gd name="connsiteY56" fmla="*/ 704470 h 1015807"/>
              <a:gd name="connsiteX57" fmla="*/ 201909 w 999744"/>
              <a:gd name="connsiteY57" fmla="*/ 703893 h 1015807"/>
              <a:gd name="connsiteX58" fmla="*/ 882119 w 999744"/>
              <a:gd name="connsiteY58" fmla="*/ 613487 h 1015807"/>
              <a:gd name="connsiteX59" fmla="*/ 881109 w 999744"/>
              <a:gd name="connsiteY59" fmla="*/ 614063 h 1015807"/>
              <a:gd name="connsiteX60" fmla="*/ 882066 w 999744"/>
              <a:gd name="connsiteY60" fmla="*/ 613696 h 1015807"/>
              <a:gd name="connsiteX61" fmla="*/ 168548 w 999744"/>
              <a:gd name="connsiteY61" fmla="*/ 516148 h 1015807"/>
              <a:gd name="connsiteX62" fmla="*/ 196565 w 999744"/>
              <a:gd name="connsiteY62" fmla="*/ 520914 h 1015807"/>
              <a:gd name="connsiteX63" fmla="*/ 247978 w 999744"/>
              <a:gd name="connsiteY63" fmla="*/ 560774 h 1015807"/>
              <a:gd name="connsiteX64" fmla="*/ 262275 w 999744"/>
              <a:gd name="connsiteY64" fmla="*/ 588935 h 1015807"/>
              <a:gd name="connsiteX65" fmla="*/ 285382 w 999744"/>
              <a:gd name="connsiteY65" fmla="*/ 617241 h 1015807"/>
              <a:gd name="connsiteX66" fmla="*/ 321920 w 999744"/>
              <a:gd name="connsiteY66" fmla="*/ 620273 h 1015807"/>
              <a:gd name="connsiteX67" fmla="*/ 362068 w 999744"/>
              <a:gd name="connsiteY67" fmla="*/ 604821 h 1015807"/>
              <a:gd name="connsiteX68" fmla="*/ 391819 w 999744"/>
              <a:gd name="connsiteY68" fmla="*/ 609442 h 1015807"/>
              <a:gd name="connsiteX69" fmla="*/ 418536 w 999744"/>
              <a:gd name="connsiteY69" fmla="*/ 629083 h 1015807"/>
              <a:gd name="connsiteX70" fmla="*/ 447420 w 999744"/>
              <a:gd name="connsiteY70" fmla="*/ 646413 h 1015807"/>
              <a:gd name="connsiteX71" fmla="*/ 484824 w 999744"/>
              <a:gd name="connsiteY71" fmla="*/ 645114 h 1015807"/>
              <a:gd name="connsiteX72" fmla="*/ 509231 w 999744"/>
              <a:gd name="connsiteY72" fmla="*/ 654645 h 1015807"/>
              <a:gd name="connsiteX73" fmla="*/ 523239 w 999744"/>
              <a:gd name="connsiteY73" fmla="*/ 703459 h 1015807"/>
              <a:gd name="connsiteX74" fmla="*/ 544036 w 999744"/>
              <a:gd name="connsiteY74" fmla="*/ 772346 h 1015807"/>
              <a:gd name="connsiteX75" fmla="*/ 589961 w 999744"/>
              <a:gd name="connsiteY75" fmla="*/ 831991 h 1015807"/>
              <a:gd name="connsiteX76" fmla="*/ 543169 w 999744"/>
              <a:gd name="connsiteY76" fmla="*/ 840512 h 1015807"/>
              <a:gd name="connsiteX77" fmla="*/ 461140 w 999744"/>
              <a:gd name="connsiteY77" fmla="*/ 833290 h 1015807"/>
              <a:gd name="connsiteX78" fmla="*/ 420991 w 999744"/>
              <a:gd name="connsiteY78" fmla="*/ 829391 h 1015807"/>
              <a:gd name="connsiteX79" fmla="*/ 370300 w 999744"/>
              <a:gd name="connsiteY79" fmla="*/ 820871 h 1015807"/>
              <a:gd name="connsiteX80" fmla="*/ 336506 w 999744"/>
              <a:gd name="connsiteY80" fmla="*/ 808884 h 1015807"/>
              <a:gd name="connsiteX81" fmla="*/ 313688 w 999744"/>
              <a:gd name="connsiteY81" fmla="*/ 781300 h 1015807"/>
              <a:gd name="connsiteX82" fmla="*/ 299391 w 999744"/>
              <a:gd name="connsiteY82" fmla="*/ 770758 h 1015807"/>
              <a:gd name="connsiteX83" fmla="*/ 274262 w 999744"/>
              <a:gd name="connsiteY83" fmla="*/ 760504 h 1015807"/>
              <a:gd name="connsiteX84" fmla="*/ 246678 w 999744"/>
              <a:gd name="connsiteY84" fmla="*/ 728876 h 1015807"/>
              <a:gd name="connsiteX85" fmla="*/ 214617 w 999744"/>
              <a:gd name="connsiteY85" fmla="*/ 684829 h 1015807"/>
              <a:gd name="connsiteX86" fmla="*/ 187466 w 999744"/>
              <a:gd name="connsiteY86" fmla="*/ 654790 h 1015807"/>
              <a:gd name="connsiteX87" fmla="*/ 159594 w 999744"/>
              <a:gd name="connsiteY87" fmla="*/ 555286 h 1015807"/>
              <a:gd name="connsiteX88" fmla="*/ 163926 w 999744"/>
              <a:gd name="connsiteY88" fmla="*/ 518170 h 1015807"/>
              <a:gd name="connsiteX89" fmla="*/ 168548 w 999744"/>
              <a:gd name="connsiteY89" fmla="*/ 516148 h 1015807"/>
              <a:gd name="connsiteX90" fmla="*/ 473993 w 999744"/>
              <a:gd name="connsiteY90" fmla="*/ 489576 h 1015807"/>
              <a:gd name="connsiteX91" fmla="*/ 484391 w 999744"/>
              <a:gd name="connsiteY91" fmla="*/ 506184 h 1015807"/>
              <a:gd name="connsiteX92" fmla="*/ 524106 w 999744"/>
              <a:gd name="connsiteY92" fmla="*/ 524814 h 1015807"/>
              <a:gd name="connsiteX93" fmla="*/ 568154 w 999744"/>
              <a:gd name="connsiteY93" fmla="*/ 538678 h 1015807"/>
              <a:gd name="connsiteX94" fmla="*/ 593860 w 999744"/>
              <a:gd name="connsiteY94" fmla="*/ 577671 h 1015807"/>
              <a:gd name="connsiteX95" fmla="*/ 600503 w 999744"/>
              <a:gd name="connsiteY95" fmla="*/ 598612 h 1015807"/>
              <a:gd name="connsiteX96" fmla="*/ 584040 w 999744"/>
              <a:gd name="connsiteY96" fmla="*/ 610743 h 1015807"/>
              <a:gd name="connsiteX97" fmla="*/ 567143 w 999744"/>
              <a:gd name="connsiteY97" fmla="*/ 640349 h 1015807"/>
              <a:gd name="connsiteX98" fmla="*/ 570898 w 999744"/>
              <a:gd name="connsiteY98" fmla="*/ 663167 h 1015807"/>
              <a:gd name="connsiteX99" fmla="*/ 557034 w 999744"/>
              <a:gd name="connsiteY99" fmla="*/ 729022 h 1015807"/>
              <a:gd name="connsiteX100" fmla="*/ 546346 w 999744"/>
              <a:gd name="connsiteY100" fmla="*/ 692629 h 1015807"/>
              <a:gd name="connsiteX101" fmla="*/ 531905 w 999744"/>
              <a:gd name="connsiteY101" fmla="*/ 631106 h 1015807"/>
              <a:gd name="connsiteX102" fmla="*/ 495656 w 999744"/>
              <a:gd name="connsiteY102" fmla="*/ 614498 h 1015807"/>
              <a:gd name="connsiteX103" fmla="*/ 486558 w 999744"/>
              <a:gd name="connsiteY103" fmla="*/ 618830 h 1015807"/>
              <a:gd name="connsiteX104" fmla="*/ 438322 w 999744"/>
              <a:gd name="connsiteY104" fmla="*/ 613632 h 1015807"/>
              <a:gd name="connsiteX105" fmla="*/ 422147 w 999744"/>
              <a:gd name="connsiteY105" fmla="*/ 600345 h 1015807"/>
              <a:gd name="connsiteX106" fmla="*/ 353837 w 999744"/>
              <a:gd name="connsiteY106" fmla="*/ 588069 h 1015807"/>
              <a:gd name="connsiteX107" fmla="*/ 346472 w 999744"/>
              <a:gd name="connsiteY107" fmla="*/ 590525 h 1015807"/>
              <a:gd name="connsiteX108" fmla="*/ 364813 w 999744"/>
              <a:gd name="connsiteY108" fmla="*/ 547344 h 1015807"/>
              <a:gd name="connsiteX109" fmla="*/ 385031 w 999744"/>
              <a:gd name="connsiteY109" fmla="*/ 540411 h 1015807"/>
              <a:gd name="connsiteX110" fmla="*/ 429224 w 999744"/>
              <a:gd name="connsiteY110" fmla="*/ 535357 h 1015807"/>
              <a:gd name="connsiteX111" fmla="*/ 473993 w 999744"/>
              <a:gd name="connsiteY111" fmla="*/ 489576 h 1015807"/>
              <a:gd name="connsiteX112" fmla="*/ 795593 w 999744"/>
              <a:gd name="connsiteY112" fmla="*/ 468852 h 1015807"/>
              <a:gd name="connsiteX113" fmla="*/ 834171 w 999744"/>
              <a:gd name="connsiteY113" fmla="*/ 491164 h 1015807"/>
              <a:gd name="connsiteX114" fmla="*/ 836193 w 999744"/>
              <a:gd name="connsiteY114" fmla="*/ 495641 h 1015807"/>
              <a:gd name="connsiteX115" fmla="*/ 839659 w 999744"/>
              <a:gd name="connsiteY115" fmla="*/ 536078 h 1015807"/>
              <a:gd name="connsiteX116" fmla="*/ 827239 w 999744"/>
              <a:gd name="connsiteY116" fmla="*/ 580270 h 1015807"/>
              <a:gd name="connsiteX117" fmla="*/ 816263 w 999744"/>
              <a:gd name="connsiteY117" fmla="*/ 622296 h 1015807"/>
              <a:gd name="connsiteX118" fmla="*/ 815685 w 999744"/>
              <a:gd name="connsiteY118" fmla="*/ 635294 h 1015807"/>
              <a:gd name="connsiteX119" fmla="*/ 791279 w 999744"/>
              <a:gd name="connsiteY119" fmla="*/ 681507 h 1015807"/>
              <a:gd name="connsiteX120" fmla="*/ 779725 w 999744"/>
              <a:gd name="connsiteY120" fmla="*/ 694361 h 1015807"/>
              <a:gd name="connsiteX121" fmla="*/ 694086 w 999744"/>
              <a:gd name="connsiteY121" fmla="*/ 772635 h 1015807"/>
              <a:gd name="connsiteX122" fmla="*/ 637618 w 999744"/>
              <a:gd name="connsiteY122" fmla="*/ 811051 h 1015807"/>
              <a:gd name="connsiteX123" fmla="*/ 625632 w 999744"/>
              <a:gd name="connsiteY123" fmla="*/ 819716 h 1015807"/>
              <a:gd name="connsiteX124" fmla="*/ 618844 w 999744"/>
              <a:gd name="connsiteY124" fmla="*/ 820149 h 1015807"/>
              <a:gd name="connsiteX125" fmla="*/ 578985 w 999744"/>
              <a:gd name="connsiteY125" fmla="*/ 790688 h 1015807"/>
              <a:gd name="connsiteX126" fmla="*/ 577396 w 999744"/>
              <a:gd name="connsiteY126" fmla="*/ 749529 h 1015807"/>
              <a:gd name="connsiteX127" fmla="*/ 599059 w 999744"/>
              <a:gd name="connsiteY127" fmla="*/ 698982 h 1015807"/>
              <a:gd name="connsiteX128" fmla="*/ 594726 w 999744"/>
              <a:gd name="connsiteY128" fmla="*/ 662733 h 1015807"/>
              <a:gd name="connsiteX129" fmla="*/ 612201 w 999744"/>
              <a:gd name="connsiteY129" fmla="*/ 621574 h 1015807"/>
              <a:gd name="connsiteX130" fmla="*/ 639640 w 999744"/>
              <a:gd name="connsiteY130" fmla="*/ 608721 h 1015807"/>
              <a:gd name="connsiteX131" fmla="*/ 664480 w 999744"/>
              <a:gd name="connsiteY131" fmla="*/ 595723 h 1015807"/>
              <a:gd name="connsiteX132" fmla="*/ 682243 w 999744"/>
              <a:gd name="connsiteY132" fmla="*/ 563374 h 1015807"/>
              <a:gd name="connsiteX133" fmla="*/ 677045 w 999744"/>
              <a:gd name="connsiteY133" fmla="*/ 509794 h 1015807"/>
              <a:gd name="connsiteX134" fmla="*/ 683544 w 999744"/>
              <a:gd name="connsiteY134" fmla="*/ 502573 h 1015807"/>
              <a:gd name="connsiteX135" fmla="*/ 750842 w 999744"/>
              <a:gd name="connsiteY135" fmla="*/ 482066 h 1015807"/>
              <a:gd name="connsiteX136" fmla="*/ 795593 w 999744"/>
              <a:gd name="connsiteY136" fmla="*/ 468852 h 1015807"/>
              <a:gd name="connsiteX137" fmla="*/ 905966 w 999744"/>
              <a:gd name="connsiteY137" fmla="*/ 445366 h 1015807"/>
              <a:gd name="connsiteX138" fmla="*/ 942630 w 999744"/>
              <a:gd name="connsiteY138" fmla="*/ 450149 h 1015807"/>
              <a:gd name="connsiteX139" fmla="*/ 999386 w 999744"/>
              <a:gd name="connsiteY139" fmla="*/ 524092 h 1015807"/>
              <a:gd name="connsiteX140" fmla="*/ 967326 w 999744"/>
              <a:gd name="connsiteY140" fmla="*/ 594568 h 1015807"/>
              <a:gd name="connsiteX141" fmla="*/ 942919 w 999744"/>
              <a:gd name="connsiteY141" fmla="*/ 612620 h 1015807"/>
              <a:gd name="connsiteX142" fmla="*/ 924000 w 999744"/>
              <a:gd name="connsiteY142" fmla="*/ 650458 h 1015807"/>
              <a:gd name="connsiteX143" fmla="*/ 932087 w 999744"/>
              <a:gd name="connsiteY143" fmla="*/ 702737 h 1015807"/>
              <a:gd name="connsiteX144" fmla="*/ 937576 w 999744"/>
              <a:gd name="connsiteY144" fmla="*/ 752562 h 1015807"/>
              <a:gd name="connsiteX145" fmla="*/ 903059 w 999744"/>
              <a:gd name="connsiteY145" fmla="*/ 787366 h 1015807"/>
              <a:gd name="connsiteX146" fmla="*/ 859301 w 999744"/>
              <a:gd name="connsiteY146" fmla="*/ 791844 h 1015807"/>
              <a:gd name="connsiteX147" fmla="*/ 835905 w 999744"/>
              <a:gd name="connsiteY147" fmla="*/ 795309 h 1015807"/>
              <a:gd name="connsiteX148" fmla="*/ 801533 w 999744"/>
              <a:gd name="connsiteY148" fmla="*/ 825637 h 1015807"/>
              <a:gd name="connsiteX149" fmla="*/ 791280 w 999744"/>
              <a:gd name="connsiteY149" fmla="*/ 857843 h 1015807"/>
              <a:gd name="connsiteX150" fmla="*/ 779726 w 999744"/>
              <a:gd name="connsiteY150" fmla="*/ 886438 h 1015807"/>
              <a:gd name="connsiteX151" fmla="*/ 748965 w 999744"/>
              <a:gd name="connsiteY151" fmla="*/ 904201 h 1015807"/>
              <a:gd name="connsiteX152" fmla="*/ 634731 w 999744"/>
              <a:gd name="connsiteY152" fmla="*/ 891348 h 1015807"/>
              <a:gd name="connsiteX153" fmla="*/ 567287 w 999744"/>
              <a:gd name="connsiteY153" fmla="*/ 871418 h 1015807"/>
              <a:gd name="connsiteX154" fmla="*/ 561799 w 999744"/>
              <a:gd name="connsiteY154" fmla="*/ 869251 h 1015807"/>
              <a:gd name="connsiteX155" fmla="*/ 615523 w 999744"/>
              <a:gd name="connsiteY155" fmla="*/ 847011 h 1015807"/>
              <a:gd name="connsiteX156" fmla="*/ 674301 w 999744"/>
              <a:gd name="connsiteY156" fmla="*/ 810040 h 1015807"/>
              <a:gd name="connsiteX157" fmla="*/ 714160 w 999744"/>
              <a:gd name="connsiteY157" fmla="*/ 784767 h 1015807"/>
              <a:gd name="connsiteX158" fmla="*/ 745211 w 999744"/>
              <a:gd name="connsiteY158" fmla="*/ 766137 h 1015807"/>
              <a:gd name="connsiteX159" fmla="*/ 756475 w 999744"/>
              <a:gd name="connsiteY159" fmla="*/ 882538 h 1015807"/>
              <a:gd name="connsiteX160" fmla="*/ 756475 w 999744"/>
              <a:gd name="connsiteY160" fmla="*/ 878206 h 1015807"/>
              <a:gd name="connsiteX161" fmla="*/ 755608 w 999744"/>
              <a:gd name="connsiteY161" fmla="*/ 873295 h 1015807"/>
              <a:gd name="connsiteX162" fmla="*/ 758352 w 999744"/>
              <a:gd name="connsiteY162" fmla="*/ 809463 h 1015807"/>
              <a:gd name="connsiteX163" fmla="*/ 783914 w 999744"/>
              <a:gd name="connsiteY163" fmla="*/ 723389 h 1015807"/>
              <a:gd name="connsiteX164" fmla="*/ 810487 w 999744"/>
              <a:gd name="connsiteY164" fmla="*/ 691906 h 1015807"/>
              <a:gd name="connsiteX165" fmla="*/ 858001 w 999744"/>
              <a:gd name="connsiteY165" fmla="*/ 653491 h 1015807"/>
              <a:gd name="connsiteX166" fmla="*/ 881685 w 999744"/>
              <a:gd name="connsiteY166" fmla="*/ 615219 h 1015807"/>
              <a:gd name="connsiteX167" fmla="*/ 881865 w 999744"/>
              <a:gd name="connsiteY167" fmla="*/ 614500 h 1015807"/>
              <a:gd name="connsiteX168" fmla="*/ 881108 w 999744"/>
              <a:gd name="connsiteY168" fmla="*/ 614065 h 1015807"/>
              <a:gd name="connsiteX169" fmla="*/ 835616 w 999744"/>
              <a:gd name="connsiteY169" fmla="*/ 652479 h 1015807"/>
              <a:gd name="connsiteX170" fmla="*/ 851791 w 999744"/>
              <a:gd name="connsiteY170" fmla="*/ 586914 h 1015807"/>
              <a:gd name="connsiteX171" fmla="*/ 890495 w 999744"/>
              <a:gd name="connsiteY171" fmla="*/ 540555 h 1015807"/>
              <a:gd name="connsiteX172" fmla="*/ 951729 w 999744"/>
              <a:gd name="connsiteY172" fmla="*/ 493619 h 1015807"/>
              <a:gd name="connsiteX173" fmla="*/ 954906 w 999744"/>
              <a:gd name="connsiteY173" fmla="*/ 492175 h 1015807"/>
              <a:gd name="connsiteX174" fmla="*/ 890495 w 999744"/>
              <a:gd name="connsiteY174" fmla="*/ 514705 h 1015807"/>
              <a:gd name="connsiteX175" fmla="*/ 903755 w 999744"/>
              <a:gd name="connsiteY175" fmla="*/ 454749 h 1015807"/>
              <a:gd name="connsiteX176" fmla="*/ 902625 w 999744"/>
              <a:gd name="connsiteY176" fmla="*/ 453760 h 1015807"/>
              <a:gd name="connsiteX177" fmla="*/ 904185 w 999744"/>
              <a:gd name="connsiteY177" fmla="*/ 452342 h 1015807"/>
              <a:gd name="connsiteX178" fmla="*/ 904215 w 999744"/>
              <a:gd name="connsiteY178" fmla="*/ 452171 h 1015807"/>
              <a:gd name="connsiteX179" fmla="*/ 902626 w 999744"/>
              <a:gd name="connsiteY179" fmla="*/ 453616 h 1015807"/>
              <a:gd name="connsiteX180" fmla="*/ 870999 w 999744"/>
              <a:gd name="connsiteY180" fmla="*/ 528136 h 1015807"/>
              <a:gd name="connsiteX181" fmla="*/ 862911 w 999744"/>
              <a:gd name="connsiteY181" fmla="*/ 539400 h 1015807"/>
              <a:gd name="connsiteX182" fmla="*/ 858434 w 999744"/>
              <a:gd name="connsiteY182" fmla="*/ 478022 h 1015807"/>
              <a:gd name="connsiteX183" fmla="*/ 865366 w 999744"/>
              <a:gd name="connsiteY183" fmla="*/ 449861 h 1015807"/>
              <a:gd name="connsiteX184" fmla="*/ 868977 w 999744"/>
              <a:gd name="connsiteY184" fmla="*/ 446106 h 1015807"/>
              <a:gd name="connsiteX185" fmla="*/ 905966 w 999744"/>
              <a:gd name="connsiteY185" fmla="*/ 445366 h 1015807"/>
              <a:gd name="connsiteX186" fmla="*/ 464317 w 999744"/>
              <a:gd name="connsiteY186" fmla="*/ 337215 h 1015807"/>
              <a:gd name="connsiteX187" fmla="*/ 475437 w 999744"/>
              <a:gd name="connsiteY187" fmla="*/ 342558 h 1015807"/>
              <a:gd name="connsiteX188" fmla="*/ 533782 w 999744"/>
              <a:gd name="connsiteY188" fmla="*/ 373031 h 1015807"/>
              <a:gd name="connsiteX189" fmla="*/ 545047 w 999744"/>
              <a:gd name="connsiteY189" fmla="*/ 375630 h 1015807"/>
              <a:gd name="connsiteX190" fmla="*/ 558334 w 999744"/>
              <a:gd name="connsiteY190" fmla="*/ 392672 h 1015807"/>
              <a:gd name="connsiteX191" fmla="*/ 578552 w 999744"/>
              <a:gd name="connsiteY191" fmla="*/ 423577 h 1015807"/>
              <a:gd name="connsiteX192" fmla="*/ 629243 w 999744"/>
              <a:gd name="connsiteY192" fmla="*/ 436575 h 1015807"/>
              <a:gd name="connsiteX193" fmla="*/ 649750 w 999744"/>
              <a:gd name="connsiteY193" fmla="*/ 440330 h 1015807"/>
              <a:gd name="connsiteX194" fmla="*/ 653361 w 999744"/>
              <a:gd name="connsiteY194" fmla="*/ 453472 h 1015807"/>
              <a:gd name="connsiteX195" fmla="*/ 642963 w 999744"/>
              <a:gd name="connsiteY195" fmla="*/ 469358 h 1015807"/>
              <a:gd name="connsiteX196" fmla="*/ 651194 w 999744"/>
              <a:gd name="connsiteY196" fmla="*/ 494920 h 1015807"/>
              <a:gd name="connsiteX197" fmla="*/ 657693 w 999744"/>
              <a:gd name="connsiteY197" fmla="*/ 504307 h 1015807"/>
              <a:gd name="connsiteX198" fmla="*/ 663903 w 999744"/>
              <a:gd name="connsiteY198" fmla="*/ 538967 h 1015807"/>
              <a:gd name="connsiteX199" fmla="*/ 626788 w 999744"/>
              <a:gd name="connsiteY199" fmla="*/ 589948 h 1015807"/>
              <a:gd name="connsiteX200" fmla="*/ 621589 w 999744"/>
              <a:gd name="connsiteY200" fmla="*/ 586481 h 1015807"/>
              <a:gd name="connsiteX201" fmla="*/ 604114 w 999744"/>
              <a:gd name="connsiteY201" fmla="*/ 549366 h 1015807"/>
              <a:gd name="connsiteX202" fmla="*/ 554290 w 999744"/>
              <a:gd name="connsiteY202" fmla="*/ 506040 h 1015807"/>
              <a:gd name="connsiteX203" fmla="*/ 517175 w 999744"/>
              <a:gd name="connsiteY203" fmla="*/ 497375 h 1015807"/>
              <a:gd name="connsiteX204" fmla="*/ 487713 w 999744"/>
              <a:gd name="connsiteY204" fmla="*/ 465892 h 1015807"/>
              <a:gd name="connsiteX205" fmla="*/ 441788 w 999744"/>
              <a:gd name="connsiteY205" fmla="*/ 360755 h 1015807"/>
              <a:gd name="connsiteX206" fmla="*/ 440488 w 999744"/>
              <a:gd name="connsiteY206" fmla="*/ 355845 h 1015807"/>
              <a:gd name="connsiteX207" fmla="*/ 460995 w 999744"/>
              <a:gd name="connsiteY207" fmla="*/ 338226 h 1015807"/>
              <a:gd name="connsiteX208" fmla="*/ 464317 w 999744"/>
              <a:gd name="connsiteY208" fmla="*/ 337215 h 1015807"/>
              <a:gd name="connsiteX209" fmla="*/ 103416 w 999744"/>
              <a:gd name="connsiteY209" fmla="*/ 306598 h 1015807"/>
              <a:gd name="connsiteX210" fmla="*/ 182268 w 999744"/>
              <a:gd name="connsiteY210" fmla="*/ 328983 h 1015807"/>
              <a:gd name="connsiteX211" fmla="*/ 150496 w 999744"/>
              <a:gd name="connsiteY211" fmla="*/ 401770 h 1015807"/>
              <a:gd name="connsiteX212" fmla="*/ 137643 w 999744"/>
              <a:gd name="connsiteY212" fmla="*/ 443796 h 1015807"/>
              <a:gd name="connsiteX213" fmla="*/ 118291 w 999744"/>
              <a:gd name="connsiteY213" fmla="*/ 423577 h 1015807"/>
              <a:gd name="connsiteX214" fmla="*/ 115981 w 999744"/>
              <a:gd name="connsiteY214" fmla="*/ 416356 h 1015807"/>
              <a:gd name="connsiteX215" fmla="*/ 82620 w 999744"/>
              <a:gd name="connsiteY215" fmla="*/ 341980 h 1015807"/>
              <a:gd name="connsiteX216" fmla="*/ 96917 w 999744"/>
              <a:gd name="connsiteY216" fmla="*/ 404947 h 1015807"/>
              <a:gd name="connsiteX217" fmla="*/ 32651 w 999744"/>
              <a:gd name="connsiteY217" fmla="*/ 380396 h 1015807"/>
              <a:gd name="connsiteX218" fmla="*/ 39872 w 999744"/>
              <a:gd name="connsiteY218" fmla="*/ 385161 h 1015807"/>
              <a:gd name="connsiteX219" fmla="*/ 101250 w 999744"/>
              <a:gd name="connsiteY219" fmla="*/ 434986 h 1015807"/>
              <a:gd name="connsiteX220" fmla="*/ 136632 w 999744"/>
              <a:gd name="connsiteY220" fmla="*/ 477734 h 1015807"/>
              <a:gd name="connsiteX221" fmla="*/ 146019 w 999744"/>
              <a:gd name="connsiteY221" fmla="*/ 529869 h 1015807"/>
              <a:gd name="connsiteX222" fmla="*/ 135766 w 999744"/>
              <a:gd name="connsiteY222" fmla="*/ 556009 h 1015807"/>
              <a:gd name="connsiteX223" fmla="*/ 129845 w 999744"/>
              <a:gd name="connsiteY223" fmla="*/ 560774 h 1015807"/>
              <a:gd name="connsiteX224" fmla="*/ 58068 w 999744"/>
              <a:gd name="connsiteY224" fmla="*/ 587492 h 1015807"/>
              <a:gd name="connsiteX225" fmla="*/ 55469 w 999744"/>
              <a:gd name="connsiteY225" fmla="*/ 588358 h 1015807"/>
              <a:gd name="connsiteX226" fmla="*/ 134755 w 999744"/>
              <a:gd name="connsiteY226" fmla="*/ 580126 h 1015807"/>
              <a:gd name="connsiteX227" fmla="*/ 141543 w 999744"/>
              <a:gd name="connsiteY227" fmla="*/ 583448 h 1015807"/>
              <a:gd name="connsiteX228" fmla="*/ 159162 w 999744"/>
              <a:gd name="connsiteY228" fmla="*/ 639771 h 1015807"/>
              <a:gd name="connsiteX229" fmla="*/ 180969 w 999744"/>
              <a:gd name="connsiteY229" fmla="*/ 689163 h 1015807"/>
              <a:gd name="connsiteX230" fmla="*/ 179524 w 999744"/>
              <a:gd name="connsiteY230" fmla="*/ 695228 h 1015807"/>
              <a:gd name="connsiteX231" fmla="*/ 152518 w 999744"/>
              <a:gd name="connsiteY231" fmla="*/ 755162 h 1015807"/>
              <a:gd name="connsiteX232" fmla="*/ 148908 w 999744"/>
              <a:gd name="connsiteY232" fmla="*/ 792999 h 1015807"/>
              <a:gd name="connsiteX233" fmla="*/ 127678 w 999744"/>
              <a:gd name="connsiteY233" fmla="*/ 763971 h 1015807"/>
              <a:gd name="connsiteX234" fmla="*/ 125079 w 999744"/>
              <a:gd name="connsiteY234" fmla="*/ 728733 h 1015807"/>
              <a:gd name="connsiteX235" fmla="*/ 123346 w 999744"/>
              <a:gd name="connsiteY235" fmla="*/ 705049 h 1015807"/>
              <a:gd name="connsiteX236" fmla="*/ 90996 w 999744"/>
              <a:gd name="connsiteY236" fmla="*/ 664900 h 1015807"/>
              <a:gd name="connsiteX237" fmla="*/ 47093 w 999744"/>
              <a:gd name="connsiteY237" fmla="*/ 649014 h 1015807"/>
              <a:gd name="connsiteX238" fmla="*/ 33807 w 999744"/>
              <a:gd name="connsiteY238" fmla="*/ 643526 h 1015807"/>
              <a:gd name="connsiteX239" fmla="*/ 9977 w 999744"/>
              <a:gd name="connsiteY239" fmla="*/ 594135 h 1015807"/>
              <a:gd name="connsiteX240" fmla="*/ 27163 w 999744"/>
              <a:gd name="connsiteY240" fmla="*/ 552976 h 1015807"/>
              <a:gd name="connsiteX241" fmla="*/ 42038 w 999744"/>
              <a:gd name="connsiteY241" fmla="*/ 522504 h 1015807"/>
              <a:gd name="connsiteX242" fmla="*/ 31062 w 999744"/>
              <a:gd name="connsiteY242" fmla="*/ 453472 h 1015807"/>
              <a:gd name="connsiteX243" fmla="*/ 11710 w 999744"/>
              <a:gd name="connsiteY243" fmla="*/ 428487 h 1015807"/>
              <a:gd name="connsiteX244" fmla="*/ 17632 w 999744"/>
              <a:gd name="connsiteY244" fmla="*/ 340103 h 1015807"/>
              <a:gd name="connsiteX245" fmla="*/ 103416 w 999744"/>
              <a:gd name="connsiteY245" fmla="*/ 306598 h 1015807"/>
              <a:gd name="connsiteX246" fmla="*/ 293182 w 999744"/>
              <a:gd name="connsiteY246" fmla="*/ 243054 h 1015807"/>
              <a:gd name="connsiteX247" fmla="*/ 299247 w 999744"/>
              <a:gd name="connsiteY247" fmla="*/ 273526 h 1015807"/>
              <a:gd name="connsiteX248" fmla="*/ 331597 w 999744"/>
              <a:gd name="connsiteY248" fmla="*/ 299377 h 1015807"/>
              <a:gd name="connsiteX249" fmla="*/ 356293 w 999744"/>
              <a:gd name="connsiteY249" fmla="*/ 339526 h 1015807"/>
              <a:gd name="connsiteX250" fmla="*/ 357303 w 999744"/>
              <a:gd name="connsiteY250" fmla="*/ 350646 h 1015807"/>
              <a:gd name="connsiteX251" fmla="*/ 365969 w 999744"/>
              <a:gd name="connsiteY251" fmla="*/ 372597 h 1015807"/>
              <a:gd name="connsiteX252" fmla="*/ 422436 w 999744"/>
              <a:gd name="connsiteY252" fmla="*/ 378229 h 1015807"/>
              <a:gd name="connsiteX253" fmla="*/ 430379 w 999744"/>
              <a:gd name="connsiteY253" fmla="*/ 378663 h 1015807"/>
              <a:gd name="connsiteX254" fmla="*/ 462007 w 999744"/>
              <a:gd name="connsiteY254" fmla="*/ 444662 h 1015807"/>
              <a:gd name="connsiteX255" fmla="*/ 392686 w 999744"/>
              <a:gd name="connsiteY255" fmla="*/ 522215 h 1015807"/>
              <a:gd name="connsiteX256" fmla="*/ 380988 w 999744"/>
              <a:gd name="connsiteY256" fmla="*/ 518893 h 1015807"/>
              <a:gd name="connsiteX257" fmla="*/ 344162 w 999744"/>
              <a:gd name="connsiteY257" fmla="*/ 537812 h 1015807"/>
              <a:gd name="connsiteX258" fmla="*/ 328709 w 999744"/>
              <a:gd name="connsiteY258" fmla="*/ 580415 h 1015807"/>
              <a:gd name="connsiteX259" fmla="*/ 323510 w 999744"/>
              <a:gd name="connsiteY259" fmla="*/ 589947 h 1015807"/>
              <a:gd name="connsiteX260" fmla="*/ 301269 w 999744"/>
              <a:gd name="connsiteY260" fmla="*/ 593558 h 1015807"/>
              <a:gd name="connsiteX261" fmla="*/ 283506 w 999744"/>
              <a:gd name="connsiteY261" fmla="*/ 569584 h 1015807"/>
              <a:gd name="connsiteX262" fmla="*/ 277440 w 999744"/>
              <a:gd name="connsiteY262" fmla="*/ 554998 h 1015807"/>
              <a:gd name="connsiteX263" fmla="*/ 227327 w 999744"/>
              <a:gd name="connsiteY263" fmla="*/ 505029 h 1015807"/>
              <a:gd name="connsiteX264" fmla="*/ 168405 w 999744"/>
              <a:gd name="connsiteY264" fmla="*/ 493187 h 1015807"/>
              <a:gd name="connsiteX265" fmla="*/ 161617 w 999744"/>
              <a:gd name="connsiteY265" fmla="*/ 487266 h 1015807"/>
              <a:gd name="connsiteX266" fmla="*/ 159595 w 999744"/>
              <a:gd name="connsiteY266" fmla="*/ 452894 h 1015807"/>
              <a:gd name="connsiteX267" fmla="*/ 178513 w 999744"/>
              <a:gd name="connsiteY267" fmla="*/ 368698 h 1015807"/>
              <a:gd name="connsiteX268" fmla="*/ 189778 w 999744"/>
              <a:gd name="connsiteY268" fmla="*/ 348768 h 1015807"/>
              <a:gd name="connsiteX269" fmla="*/ 206820 w 999744"/>
              <a:gd name="connsiteY269" fmla="*/ 330139 h 1015807"/>
              <a:gd name="connsiteX270" fmla="*/ 246101 w 999744"/>
              <a:gd name="connsiteY270" fmla="*/ 279015 h 1015807"/>
              <a:gd name="connsiteX271" fmla="*/ 293182 w 999744"/>
              <a:gd name="connsiteY271" fmla="*/ 243054 h 1015807"/>
              <a:gd name="connsiteX272" fmla="*/ 874632 w 999744"/>
              <a:gd name="connsiteY272" fmla="*/ 203795 h 1015807"/>
              <a:gd name="connsiteX273" fmla="*/ 874754 w 999744"/>
              <a:gd name="connsiteY273" fmla="*/ 203917 h 1015807"/>
              <a:gd name="connsiteX274" fmla="*/ 874768 w 999744"/>
              <a:gd name="connsiteY274" fmla="*/ 203873 h 1015807"/>
              <a:gd name="connsiteX275" fmla="*/ 874754 w 999744"/>
              <a:gd name="connsiteY275" fmla="*/ 202184 h 1015807"/>
              <a:gd name="connsiteX276" fmla="*/ 874320 w 999744"/>
              <a:gd name="connsiteY276" fmla="*/ 203483 h 1015807"/>
              <a:gd name="connsiteX277" fmla="*/ 874383 w 999744"/>
              <a:gd name="connsiteY277" fmla="*/ 203546 h 1015807"/>
              <a:gd name="connsiteX278" fmla="*/ 874977 w 999744"/>
              <a:gd name="connsiteY278" fmla="*/ 202407 h 1015807"/>
              <a:gd name="connsiteX279" fmla="*/ 483235 w 999744"/>
              <a:gd name="connsiteY279" fmla="*/ 164924 h 1015807"/>
              <a:gd name="connsiteX280" fmla="*/ 536670 w 999744"/>
              <a:gd name="connsiteY280" fmla="*/ 165357 h 1015807"/>
              <a:gd name="connsiteX281" fmla="*/ 567865 w 999744"/>
              <a:gd name="connsiteY281" fmla="*/ 175033 h 1015807"/>
              <a:gd name="connsiteX282" fmla="*/ 581151 w 999744"/>
              <a:gd name="connsiteY282" fmla="*/ 183699 h 1015807"/>
              <a:gd name="connsiteX283" fmla="*/ 626787 w 999744"/>
              <a:gd name="connsiteY283" fmla="*/ 196985 h 1015807"/>
              <a:gd name="connsiteX284" fmla="*/ 694952 w 999744"/>
              <a:gd name="connsiteY284" fmla="*/ 222403 h 1015807"/>
              <a:gd name="connsiteX285" fmla="*/ 722681 w 999744"/>
              <a:gd name="connsiteY285" fmla="*/ 241755 h 1015807"/>
              <a:gd name="connsiteX286" fmla="*/ 738133 w 999744"/>
              <a:gd name="connsiteY286" fmla="*/ 253597 h 1015807"/>
              <a:gd name="connsiteX287" fmla="*/ 749543 w 999744"/>
              <a:gd name="connsiteY287" fmla="*/ 274538 h 1015807"/>
              <a:gd name="connsiteX288" fmla="*/ 777560 w 999744"/>
              <a:gd name="connsiteY288" fmla="*/ 318441 h 1015807"/>
              <a:gd name="connsiteX289" fmla="*/ 799945 w 999744"/>
              <a:gd name="connsiteY289" fmla="*/ 333749 h 1015807"/>
              <a:gd name="connsiteX290" fmla="*/ 816409 w 999744"/>
              <a:gd name="connsiteY290" fmla="*/ 377363 h 1015807"/>
              <a:gd name="connsiteX291" fmla="*/ 828684 w 999744"/>
              <a:gd name="connsiteY291" fmla="*/ 427332 h 1015807"/>
              <a:gd name="connsiteX292" fmla="*/ 835327 w 999744"/>
              <a:gd name="connsiteY292" fmla="*/ 459826 h 1015807"/>
              <a:gd name="connsiteX293" fmla="*/ 828828 w 999744"/>
              <a:gd name="connsiteY293" fmla="*/ 462715 h 1015807"/>
              <a:gd name="connsiteX294" fmla="*/ 796912 w 999744"/>
              <a:gd name="connsiteY294" fmla="*/ 449861 h 1015807"/>
              <a:gd name="connsiteX295" fmla="*/ 748243 w 999744"/>
              <a:gd name="connsiteY295" fmla="*/ 460259 h 1015807"/>
              <a:gd name="connsiteX296" fmla="*/ 690331 w 999744"/>
              <a:gd name="connsiteY296" fmla="*/ 481778 h 1015807"/>
              <a:gd name="connsiteX297" fmla="*/ 689609 w 999744"/>
              <a:gd name="connsiteY297" fmla="*/ 481778 h 1015807"/>
              <a:gd name="connsiteX298" fmla="*/ 668235 w 999744"/>
              <a:gd name="connsiteY298" fmla="*/ 474268 h 1015807"/>
              <a:gd name="connsiteX299" fmla="*/ 673146 w 999744"/>
              <a:gd name="connsiteY299" fmla="*/ 453760 h 1015807"/>
              <a:gd name="connsiteX300" fmla="*/ 682244 w 999744"/>
              <a:gd name="connsiteY300" fmla="*/ 436575 h 1015807"/>
              <a:gd name="connsiteX301" fmla="*/ 671701 w 999744"/>
              <a:gd name="connsiteY301" fmla="*/ 419533 h 1015807"/>
              <a:gd name="connsiteX302" fmla="*/ 636319 w 999744"/>
              <a:gd name="connsiteY302" fmla="*/ 417945 h 1015807"/>
              <a:gd name="connsiteX303" fmla="*/ 608879 w 999744"/>
              <a:gd name="connsiteY303" fmla="*/ 412168 h 1015807"/>
              <a:gd name="connsiteX304" fmla="*/ 584906 w 999744"/>
              <a:gd name="connsiteY304" fmla="*/ 379963 h 1015807"/>
              <a:gd name="connsiteX305" fmla="*/ 558766 w 999744"/>
              <a:gd name="connsiteY305" fmla="*/ 350068 h 1015807"/>
              <a:gd name="connsiteX306" fmla="*/ 523673 w 999744"/>
              <a:gd name="connsiteY306" fmla="*/ 345735 h 1015807"/>
              <a:gd name="connsiteX307" fmla="*/ 507065 w 999744"/>
              <a:gd name="connsiteY307" fmla="*/ 338082 h 1015807"/>
              <a:gd name="connsiteX308" fmla="*/ 481791 w 999744"/>
              <a:gd name="connsiteY308" fmla="*/ 314397 h 1015807"/>
              <a:gd name="connsiteX309" fmla="*/ 448864 w 999744"/>
              <a:gd name="connsiteY309" fmla="*/ 313242 h 1015807"/>
              <a:gd name="connsiteX310" fmla="*/ 428068 w 999744"/>
              <a:gd name="connsiteY310" fmla="*/ 335193 h 1015807"/>
              <a:gd name="connsiteX311" fmla="*/ 407850 w 999744"/>
              <a:gd name="connsiteY311" fmla="*/ 357578 h 1015807"/>
              <a:gd name="connsiteX312" fmla="*/ 381276 w 999744"/>
              <a:gd name="connsiteY312" fmla="*/ 347325 h 1015807"/>
              <a:gd name="connsiteX313" fmla="*/ 382287 w 999744"/>
              <a:gd name="connsiteY313" fmla="*/ 317286 h 1015807"/>
              <a:gd name="connsiteX314" fmla="*/ 369578 w 999744"/>
              <a:gd name="connsiteY314" fmla="*/ 289846 h 1015807"/>
              <a:gd name="connsiteX315" fmla="*/ 347338 w 999744"/>
              <a:gd name="connsiteY315" fmla="*/ 279881 h 1015807"/>
              <a:gd name="connsiteX316" fmla="*/ 310078 w 999744"/>
              <a:gd name="connsiteY316" fmla="*/ 234823 h 1015807"/>
              <a:gd name="connsiteX317" fmla="*/ 311667 w 999744"/>
              <a:gd name="connsiteY317" fmla="*/ 228179 h 1015807"/>
              <a:gd name="connsiteX318" fmla="*/ 366257 w 999744"/>
              <a:gd name="connsiteY318" fmla="*/ 206228 h 1015807"/>
              <a:gd name="connsiteX319" fmla="*/ 386908 w 999744"/>
              <a:gd name="connsiteY319" fmla="*/ 203051 h 1015807"/>
              <a:gd name="connsiteX320" fmla="*/ 414203 w 999744"/>
              <a:gd name="connsiteY320" fmla="*/ 185576 h 1015807"/>
              <a:gd name="connsiteX321" fmla="*/ 483235 w 999744"/>
              <a:gd name="connsiteY321" fmla="*/ 164924 h 1015807"/>
              <a:gd name="connsiteX322" fmla="*/ 700586 w 999744"/>
              <a:gd name="connsiteY322" fmla="*/ 95026 h 1015807"/>
              <a:gd name="connsiteX323" fmla="*/ 698567 w 999744"/>
              <a:gd name="connsiteY323" fmla="*/ 96467 h 1015807"/>
              <a:gd name="connsiteX324" fmla="*/ 700388 w 999744"/>
              <a:gd name="connsiteY324" fmla="*/ 95487 h 1015807"/>
              <a:gd name="connsiteX325" fmla="*/ 664770 w 999744"/>
              <a:gd name="connsiteY325" fmla="*/ 46501 h 1015807"/>
              <a:gd name="connsiteX326" fmla="*/ 707518 w 999744"/>
              <a:gd name="connsiteY326" fmla="*/ 62387 h 1015807"/>
              <a:gd name="connsiteX327" fmla="*/ 722537 w 999744"/>
              <a:gd name="connsiteY327" fmla="*/ 86938 h 1015807"/>
              <a:gd name="connsiteX328" fmla="*/ 748677 w 999744"/>
              <a:gd name="connsiteY328" fmla="*/ 122465 h 1015807"/>
              <a:gd name="connsiteX329" fmla="*/ 781027 w 999744"/>
              <a:gd name="connsiteY329" fmla="*/ 131274 h 1015807"/>
              <a:gd name="connsiteX330" fmla="*/ 833884 w 999744"/>
              <a:gd name="connsiteY330" fmla="*/ 124198 h 1015807"/>
              <a:gd name="connsiteX331" fmla="*/ 889773 w 999744"/>
              <a:gd name="connsiteY331" fmla="*/ 169545 h 1015807"/>
              <a:gd name="connsiteX332" fmla="*/ 891362 w 999744"/>
              <a:gd name="connsiteY332" fmla="*/ 222836 h 1015807"/>
              <a:gd name="connsiteX333" fmla="*/ 893240 w 999744"/>
              <a:gd name="connsiteY333" fmla="*/ 242910 h 1015807"/>
              <a:gd name="connsiteX334" fmla="*/ 928189 w 999744"/>
              <a:gd name="connsiteY334" fmla="*/ 286380 h 1015807"/>
              <a:gd name="connsiteX335" fmla="*/ 966893 w 999744"/>
              <a:gd name="connsiteY335" fmla="*/ 304721 h 1015807"/>
              <a:gd name="connsiteX336" fmla="*/ 989133 w 999744"/>
              <a:gd name="connsiteY336" fmla="*/ 329705 h 1015807"/>
              <a:gd name="connsiteX337" fmla="*/ 990866 w 999744"/>
              <a:gd name="connsiteY337" fmla="*/ 403936 h 1015807"/>
              <a:gd name="connsiteX338" fmla="*/ 975846 w 999744"/>
              <a:gd name="connsiteY338" fmla="*/ 427188 h 1015807"/>
              <a:gd name="connsiteX339" fmla="*/ 954472 w 999744"/>
              <a:gd name="connsiteY339" fmla="*/ 433109 h 1015807"/>
              <a:gd name="connsiteX340" fmla="*/ 879664 w 999744"/>
              <a:gd name="connsiteY340" fmla="*/ 428343 h 1015807"/>
              <a:gd name="connsiteX341" fmla="*/ 863345 w 999744"/>
              <a:gd name="connsiteY341" fmla="*/ 430509 h 1015807"/>
              <a:gd name="connsiteX342" fmla="*/ 858434 w 999744"/>
              <a:gd name="connsiteY342" fmla="*/ 428487 h 1015807"/>
              <a:gd name="connsiteX343" fmla="*/ 839660 w 999744"/>
              <a:gd name="connsiteY343" fmla="*/ 401192 h 1015807"/>
              <a:gd name="connsiteX344" fmla="*/ 833450 w 999744"/>
              <a:gd name="connsiteY344" fmla="*/ 370864 h 1015807"/>
              <a:gd name="connsiteX345" fmla="*/ 828829 w 999744"/>
              <a:gd name="connsiteY345" fmla="*/ 327106 h 1015807"/>
              <a:gd name="connsiteX346" fmla="*/ 825363 w 999744"/>
              <a:gd name="connsiteY346" fmla="*/ 311075 h 1015807"/>
              <a:gd name="connsiteX347" fmla="*/ 827240 w 999744"/>
              <a:gd name="connsiteY347" fmla="*/ 305443 h 1015807"/>
              <a:gd name="connsiteX348" fmla="*/ 874320 w 999744"/>
              <a:gd name="connsiteY348" fmla="*/ 208683 h 1015807"/>
              <a:gd name="connsiteX349" fmla="*/ 873454 w 999744"/>
              <a:gd name="connsiteY349" fmla="*/ 205217 h 1015807"/>
              <a:gd name="connsiteX350" fmla="*/ 820019 w 999744"/>
              <a:gd name="connsiteY350" fmla="*/ 278581 h 1015807"/>
              <a:gd name="connsiteX351" fmla="*/ 820741 w 999744"/>
              <a:gd name="connsiteY351" fmla="*/ 189908 h 1015807"/>
              <a:gd name="connsiteX352" fmla="*/ 799512 w 999744"/>
              <a:gd name="connsiteY352" fmla="*/ 248398 h 1015807"/>
              <a:gd name="connsiteX353" fmla="*/ 804278 w 999744"/>
              <a:gd name="connsiteY353" fmla="*/ 312664 h 1015807"/>
              <a:gd name="connsiteX354" fmla="*/ 776261 w 999744"/>
              <a:gd name="connsiteY354" fmla="*/ 277426 h 1015807"/>
              <a:gd name="connsiteX355" fmla="*/ 773228 w 999744"/>
              <a:gd name="connsiteY355" fmla="*/ 263417 h 1015807"/>
              <a:gd name="connsiteX356" fmla="*/ 761097 w 999744"/>
              <a:gd name="connsiteY356" fmla="*/ 243487 h 1015807"/>
              <a:gd name="connsiteX357" fmla="*/ 711561 w 999744"/>
              <a:gd name="connsiteY357" fmla="*/ 206805 h 1015807"/>
              <a:gd name="connsiteX358" fmla="*/ 686866 w 999744"/>
              <a:gd name="connsiteY358" fmla="*/ 188609 h 1015807"/>
              <a:gd name="connsiteX359" fmla="*/ 645273 w 999744"/>
              <a:gd name="connsiteY359" fmla="*/ 175033 h 1015807"/>
              <a:gd name="connsiteX360" fmla="*/ 612202 w 999744"/>
              <a:gd name="connsiteY360" fmla="*/ 173589 h 1015807"/>
              <a:gd name="connsiteX361" fmla="*/ 590106 w 999744"/>
              <a:gd name="connsiteY361" fmla="*/ 160880 h 1015807"/>
              <a:gd name="connsiteX362" fmla="*/ 636030 w 999744"/>
              <a:gd name="connsiteY362" fmla="*/ 147160 h 1015807"/>
              <a:gd name="connsiteX363" fmla="*/ 695531 w 999744"/>
              <a:gd name="connsiteY363" fmla="*/ 104557 h 1015807"/>
              <a:gd name="connsiteX364" fmla="*/ 699512 w 999744"/>
              <a:gd name="connsiteY364" fmla="*/ 97418 h 1015807"/>
              <a:gd name="connsiteX365" fmla="*/ 698564 w 999744"/>
              <a:gd name="connsiteY365" fmla="*/ 96470 h 1015807"/>
              <a:gd name="connsiteX366" fmla="*/ 653397 w 999744"/>
              <a:gd name="connsiteY366" fmla="*/ 121797 h 1015807"/>
              <a:gd name="connsiteX367" fmla="*/ 603681 w 999744"/>
              <a:gd name="connsiteY367" fmla="*/ 136185 h 1015807"/>
              <a:gd name="connsiteX368" fmla="*/ 571331 w 999744"/>
              <a:gd name="connsiteY368" fmla="*/ 143406 h 1015807"/>
              <a:gd name="connsiteX369" fmla="*/ 537538 w 999744"/>
              <a:gd name="connsiteY369" fmla="*/ 144416 h 1015807"/>
              <a:gd name="connsiteX370" fmla="*/ 477893 w 999744"/>
              <a:gd name="connsiteY370" fmla="*/ 147883 h 1015807"/>
              <a:gd name="connsiteX371" fmla="*/ 468072 w 999744"/>
              <a:gd name="connsiteY371" fmla="*/ 147449 h 1015807"/>
              <a:gd name="connsiteX372" fmla="*/ 474282 w 999744"/>
              <a:gd name="connsiteY372" fmla="*/ 139940 h 1015807"/>
              <a:gd name="connsiteX373" fmla="*/ 540715 w 999744"/>
              <a:gd name="connsiteY373" fmla="*/ 94303 h 1015807"/>
              <a:gd name="connsiteX374" fmla="*/ 664770 w 999744"/>
              <a:gd name="connsiteY374" fmla="*/ 46501 h 1015807"/>
              <a:gd name="connsiteX375" fmla="*/ 355688 w 999744"/>
              <a:gd name="connsiteY375" fmla="*/ 0 h 1015807"/>
              <a:gd name="connsiteX376" fmla="*/ 378533 w 999744"/>
              <a:gd name="connsiteY376" fmla="*/ 3753 h 1015807"/>
              <a:gd name="connsiteX377" fmla="*/ 412038 w 999744"/>
              <a:gd name="connsiteY377" fmla="*/ 16462 h 1015807"/>
              <a:gd name="connsiteX378" fmla="*/ 469083 w 999744"/>
              <a:gd name="connsiteY378" fmla="*/ 38847 h 1015807"/>
              <a:gd name="connsiteX379" fmla="*/ 518185 w 999744"/>
              <a:gd name="connsiteY379" fmla="*/ 34514 h 1015807"/>
              <a:gd name="connsiteX380" fmla="*/ 558622 w 999744"/>
              <a:gd name="connsiteY380" fmla="*/ 25271 h 1015807"/>
              <a:gd name="connsiteX381" fmla="*/ 591983 w 999744"/>
              <a:gd name="connsiteY381" fmla="*/ 44046 h 1015807"/>
              <a:gd name="connsiteX382" fmla="*/ 477026 w 999744"/>
              <a:gd name="connsiteY382" fmla="*/ 112355 h 1015807"/>
              <a:gd name="connsiteX383" fmla="*/ 447421 w 999744"/>
              <a:gd name="connsiteY383" fmla="*/ 139506 h 1015807"/>
              <a:gd name="connsiteX384" fmla="*/ 442655 w 999744"/>
              <a:gd name="connsiteY384" fmla="*/ 143838 h 1015807"/>
              <a:gd name="connsiteX385" fmla="*/ 406839 w 999744"/>
              <a:gd name="connsiteY385" fmla="*/ 164779 h 1015807"/>
              <a:gd name="connsiteX386" fmla="*/ 372756 w 999744"/>
              <a:gd name="connsiteY386" fmla="*/ 177921 h 1015807"/>
              <a:gd name="connsiteX387" fmla="*/ 361636 w 999744"/>
              <a:gd name="connsiteY387" fmla="*/ 176622 h 1015807"/>
              <a:gd name="connsiteX388" fmla="*/ 406694 w 999744"/>
              <a:gd name="connsiteY388" fmla="*/ 54877 h 1015807"/>
              <a:gd name="connsiteX389" fmla="*/ 371601 w 999744"/>
              <a:gd name="connsiteY389" fmla="*/ 127231 h 1015807"/>
              <a:gd name="connsiteX390" fmla="*/ 358314 w 999744"/>
              <a:gd name="connsiteY390" fmla="*/ 37836 h 1015807"/>
              <a:gd name="connsiteX391" fmla="*/ 346905 w 999744"/>
              <a:gd name="connsiteY391" fmla="*/ 114955 h 1015807"/>
              <a:gd name="connsiteX392" fmla="*/ 352393 w 999744"/>
              <a:gd name="connsiteY392" fmla="*/ 146005 h 1015807"/>
              <a:gd name="connsiteX393" fmla="*/ 350227 w 999744"/>
              <a:gd name="connsiteY393" fmla="*/ 155825 h 1015807"/>
              <a:gd name="connsiteX394" fmla="*/ 298380 w 999744"/>
              <a:gd name="connsiteY394" fmla="*/ 211715 h 1015807"/>
              <a:gd name="connsiteX395" fmla="*/ 245523 w 999744"/>
              <a:gd name="connsiteY395" fmla="*/ 231789 h 1015807"/>
              <a:gd name="connsiteX396" fmla="*/ 162628 w 999744"/>
              <a:gd name="connsiteY396" fmla="*/ 218069 h 1015807"/>
              <a:gd name="connsiteX397" fmla="*/ 159595 w 999744"/>
              <a:gd name="connsiteY397" fmla="*/ 217636 h 1015807"/>
              <a:gd name="connsiteX398" fmla="*/ 159618 w 999744"/>
              <a:gd name="connsiteY398" fmla="*/ 217660 h 1015807"/>
              <a:gd name="connsiteX399" fmla="*/ 162483 w 999744"/>
              <a:gd name="connsiteY399" fmla="*/ 218069 h 1015807"/>
              <a:gd name="connsiteX400" fmla="*/ 161328 w 999744"/>
              <a:gd name="connsiteY400" fmla="*/ 219369 h 1015807"/>
              <a:gd name="connsiteX401" fmla="*/ 161320 w 999744"/>
              <a:gd name="connsiteY401" fmla="*/ 219361 h 1015807"/>
              <a:gd name="connsiteX402" fmla="*/ 161328 w 999744"/>
              <a:gd name="connsiteY402" fmla="*/ 219369 h 1015807"/>
              <a:gd name="connsiteX403" fmla="*/ 232526 w 999744"/>
              <a:gd name="connsiteY403" fmla="*/ 254896 h 1015807"/>
              <a:gd name="connsiteX404" fmla="*/ 233537 w 999744"/>
              <a:gd name="connsiteY404" fmla="*/ 259373 h 1015807"/>
              <a:gd name="connsiteX405" fmla="*/ 193244 w 999744"/>
              <a:gd name="connsiteY405" fmla="*/ 309197 h 1015807"/>
              <a:gd name="connsiteX406" fmla="*/ 186745 w 999744"/>
              <a:gd name="connsiteY406" fmla="*/ 309920 h 1015807"/>
              <a:gd name="connsiteX407" fmla="*/ 122335 w 999744"/>
              <a:gd name="connsiteY407" fmla="*/ 286524 h 1015807"/>
              <a:gd name="connsiteX408" fmla="*/ 119013 w 999744"/>
              <a:gd name="connsiteY408" fmla="*/ 279158 h 1015807"/>
              <a:gd name="connsiteX409" fmla="*/ 125945 w 999744"/>
              <a:gd name="connsiteY409" fmla="*/ 227890 h 1015807"/>
              <a:gd name="connsiteX410" fmla="*/ 136055 w 999744"/>
              <a:gd name="connsiteY410" fmla="*/ 155103 h 1015807"/>
              <a:gd name="connsiteX411" fmla="*/ 166671 w 999744"/>
              <a:gd name="connsiteY411" fmla="*/ 101813 h 1015807"/>
              <a:gd name="connsiteX412" fmla="*/ 226027 w 999744"/>
              <a:gd name="connsiteY412" fmla="*/ 88237 h 1015807"/>
              <a:gd name="connsiteX413" fmla="*/ 258954 w 999744"/>
              <a:gd name="connsiteY413" fmla="*/ 91993 h 1015807"/>
              <a:gd name="connsiteX414" fmla="*/ 296936 w 999744"/>
              <a:gd name="connsiteY414" fmla="*/ 72352 h 1015807"/>
              <a:gd name="connsiteX415" fmla="*/ 313689 w 999744"/>
              <a:gd name="connsiteY415" fmla="*/ 36536 h 1015807"/>
              <a:gd name="connsiteX416" fmla="*/ 355688 w 999744"/>
              <a:gd name="connsiteY416" fmla="*/ 0 h 1015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Lst>
            <a:rect l="l" t="t" r="r" b="b"/>
            <a:pathLst>
              <a:path w="999744" h="1015807">
                <a:moveTo>
                  <a:pt x="201909" y="703893"/>
                </a:moveTo>
                <a:cubicBezTo>
                  <a:pt x="216351" y="715302"/>
                  <a:pt x="227760" y="728733"/>
                  <a:pt x="229926" y="747652"/>
                </a:cubicBezTo>
                <a:cubicBezTo>
                  <a:pt x="231515" y="762671"/>
                  <a:pt x="240180" y="770903"/>
                  <a:pt x="253322" y="775669"/>
                </a:cubicBezTo>
                <a:cubicBezTo>
                  <a:pt x="263286" y="779279"/>
                  <a:pt x="273396" y="782312"/>
                  <a:pt x="283361" y="785923"/>
                </a:cubicBezTo>
                <a:cubicBezTo>
                  <a:pt x="293615" y="789822"/>
                  <a:pt x="302857" y="795165"/>
                  <a:pt x="308345" y="806285"/>
                </a:cubicBezTo>
                <a:cubicBezTo>
                  <a:pt x="267042" y="800075"/>
                  <a:pt x="226460" y="794732"/>
                  <a:pt x="189633" y="820439"/>
                </a:cubicBezTo>
                <a:cubicBezTo>
                  <a:pt x="211007" y="816539"/>
                  <a:pt x="232381" y="815384"/>
                  <a:pt x="254622" y="818995"/>
                </a:cubicBezTo>
                <a:cubicBezTo>
                  <a:pt x="239891" y="835747"/>
                  <a:pt x="223716" y="849467"/>
                  <a:pt x="205086" y="860443"/>
                </a:cubicBezTo>
                <a:cubicBezTo>
                  <a:pt x="204220" y="861165"/>
                  <a:pt x="201620" y="860298"/>
                  <a:pt x="202342" y="862176"/>
                </a:cubicBezTo>
                <a:lnTo>
                  <a:pt x="202484" y="862139"/>
                </a:lnTo>
                <a:lnTo>
                  <a:pt x="204943" y="860586"/>
                </a:lnTo>
                <a:lnTo>
                  <a:pt x="205461" y="861362"/>
                </a:lnTo>
                <a:lnTo>
                  <a:pt x="205664" y="861309"/>
                </a:lnTo>
                <a:cubicBezTo>
                  <a:pt x="231081" y="855821"/>
                  <a:pt x="253610" y="844846"/>
                  <a:pt x="272096" y="826215"/>
                </a:cubicBezTo>
                <a:cubicBezTo>
                  <a:pt x="274696" y="823616"/>
                  <a:pt x="276862" y="822749"/>
                  <a:pt x="280328" y="823327"/>
                </a:cubicBezTo>
                <a:cubicBezTo>
                  <a:pt x="297225" y="825637"/>
                  <a:pt x="314267" y="826938"/>
                  <a:pt x="331019" y="829826"/>
                </a:cubicBezTo>
                <a:cubicBezTo>
                  <a:pt x="342717" y="831848"/>
                  <a:pt x="353549" y="838058"/>
                  <a:pt x="365535" y="839791"/>
                </a:cubicBezTo>
                <a:cubicBezTo>
                  <a:pt x="376222" y="841235"/>
                  <a:pt x="386909" y="842968"/>
                  <a:pt x="397596" y="844123"/>
                </a:cubicBezTo>
                <a:cubicBezTo>
                  <a:pt x="402795" y="844701"/>
                  <a:pt x="405539" y="846145"/>
                  <a:pt x="406694" y="851777"/>
                </a:cubicBezTo>
                <a:cubicBezTo>
                  <a:pt x="409583" y="865642"/>
                  <a:pt x="413049" y="879361"/>
                  <a:pt x="416804" y="893081"/>
                </a:cubicBezTo>
                <a:cubicBezTo>
                  <a:pt x="417815" y="896980"/>
                  <a:pt x="416804" y="899291"/>
                  <a:pt x="414349" y="901891"/>
                </a:cubicBezTo>
                <a:cubicBezTo>
                  <a:pt x="395430" y="921532"/>
                  <a:pt x="385898" y="945794"/>
                  <a:pt x="380266" y="972078"/>
                </a:cubicBezTo>
                <a:cubicBezTo>
                  <a:pt x="391097" y="952582"/>
                  <a:pt x="404817" y="935541"/>
                  <a:pt x="421570" y="919799"/>
                </a:cubicBezTo>
                <a:cubicBezTo>
                  <a:pt x="425758" y="941606"/>
                  <a:pt x="425180" y="962547"/>
                  <a:pt x="421281" y="983343"/>
                </a:cubicBezTo>
                <a:cubicBezTo>
                  <a:pt x="420703" y="984210"/>
                  <a:pt x="420126" y="985365"/>
                  <a:pt x="420992" y="985798"/>
                </a:cubicBezTo>
                <a:lnTo>
                  <a:pt x="421010" y="985783"/>
                </a:lnTo>
                <a:lnTo>
                  <a:pt x="421280" y="983486"/>
                </a:lnTo>
                <a:cubicBezTo>
                  <a:pt x="421713" y="983775"/>
                  <a:pt x="422146" y="984064"/>
                  <a:pt x="422580" y="984497"/>
                </a:cubicBezTo>
                <a:lnTo>
                  <a:pt x="422563" y="984513"/>
                </a:lnTo>
                <a:lnTo>
                  <a:pt x="422580" y="984498"/>
                </a:lnTo>
                <a:cubicBezTo>
                  <a:pt x="431679" y="971211"/>
                  <a:pt x="434711" y="955903"/>
                  <a:pt x="436444" y="940306"/>
                </a:cubicBezTo>
                <a:cubicBezTo>
                  <a:pt x="439622" y="913733"/>
                  <a:pt x="436878" y="887593"/>
                  <a:pt x="431101" y="861598"/>
                </a:cubicBezTo>
                <a:cubicBezTo>
                  <a:pt x="429801" y="855821"/>
                  <a:pt x="431246" y="854522"/>
                  <a:pt x="436878" y="854955"/>
                </a:cubicBezTo>
                <a:cubicBezTo>
                  <a:pt x="448142" y="855821"/>
                  <a:pt x="459407" y="854233"/>
                  <a:pt x="470672" y="853221"/>
                </a:cubicBezTo>
                <a:cubicBezTo>
                  <a:pt x="488580" y="851777"/>
                  <a:pt x="505910" y="855821"/>
                  <a:pt x="523240" y="860298"/>
                </a:cubicBezTo>
                <a:cubicBezTo>
                  <a:pt x="526706" y="861165"/>
                  <a:pt x="528439" y="864198"/>
                  <a:pt x="530894" y="866508"/>
                </a:cubicBezTo>
                <a:cubicBezTo>
                  <a:pt x="550535" y="885716"/>
                  <a:pt x="569021" y="905935"/>
                  <a:pt x="582018" y="930486"/>
                </a:cubicBezTo>
                <a:cubicBezTo>
                  <a:pt x="582307" y="931063"/>
                  <a:pt x="583029" y="931352"/>
                  <a:pt x="584473" y="932507"/>
                </a:cubicBezTo>
                <a:cubicBezTo>
                  <a:pt x="581440" y="916910"/>
                  <a:pt x="576097" y="903191"/>
                  <a:pt x="570176" y="888604"/>
                </a:cubicBezTo>
                <a:cubicBezTo>
                  <a:pt x="606858" y="902324"/>
                  <a:pt x="643540" y="910411"/>
                  <a:pt x="680800" y="916910"/>
                </a:cubicBezTo>
                <a:cubicBezTo>
                  <a:pt x="681955" y="919077"/>
                  <a:pt x="679934" y="919943"/>
                  <a:pt x="679067" y="921099"/>
                </a:cubicBezTo>
                <a:cubicBezTo>
                  <a:pt x="664192" y="941173"/>
                  <a:pt x="648162" y="960525"/>
                  <a:pt x="630254" y="977999"/>
                </a:cubicBezTo>
                <a:cubicBezTo>
                  <a:pt x="611190" y="996485"/>
                  <a:pt x="594294" y="999084"/>
                  <a:pt x="570609" y="986809"/>
                </a:cubicBezTo>
                <a:cubicBezTo>
                  <a:pt x="560644" y="981610"/>
                  <a:pt x="551113" y="975400"/>
                  <a:pt x="541292" y="969912"/>
                </a:cubicBezTo>
                <a:cubicBezTo>
                  <a:pt x="526995" y="961969"/>
                  <a:pt x="512120" y="956192"/>
                  <a:pt x="495223" y="960380"/>
                </a:cubicBezTo>
                <a:cubicBezTo>
                  <a:pt x="487568" y="962258"/>
                  <a:pt x="480926" y="966013"/>
                  <a:pt x="474716" y="970779"/>
                </a:cubicBezTo>
                <a:cubicBezTo>
                  <a:pt x="462873" y="979877"/>
                  <a:pt x="451464" y="989408"/>
                  <a:pt x="439622" y="998507"/>
                </a:cubicBezTo>
                <a:cubicBezTo>
                  <a:pt x="434134" y="1002695"/>
                  <a:pt x="428357" y="1006739"/>
                  <a:pt x="422291" y="1010205"/>
                </a:cubicBezTo>
                <a:cubicBezTo>
                  <a:pt x="405683" y="1019448"/>
                  <a:pt x="389219" y="1017137"/>
                  <a:pt x="375355" y="1004139"/>
                </a:cubicBezTo>
                <a:cubicBezTo>
                  <a:pt x="363080" y="992730"/>
                  <a:pt x="354415" y="978577"/>
                  <a:pt x="346038" y="964280"/>
                </a:cubicBezTo>
                <a:cubicBezTo>
                  <a:pt x="339107" y="952437"/>
                  <a:pt x="332174" y="940595"/>
                  <a:pt x="323654" y="929763"/>
                </a:cubicBezTo>
                <a:cubicBezTo>
                  <a:pt x="308778" y="910700"/>
                  <a:pt x="289715" y="903335"/>
                  <a:pt x="265742" y="907812"/>
                </a:cubicBezTo>
                <a:cubicBezTo>
                  <a:pt x="249423" y="910845"/>
                  <a:pt x="232959" y="913444"/>
                  <a:pt x="216351" y="910411"/>
                </a:cubicBezTo>
                <a:cubicBezTo>
                  <a:pt x="194399" y="906368"/>
                  <a:pt x="179380" y="893948"/>
                  <a:pt x="171148" y="873296"/>
                </a:cubicBezTo>
                <a:cubicBezTo>
                  <a:pt x="161616" y="849611"/>
                  <a:pt x="160894" y="824916"/>
                  <a:pt x="162627" y="800075"/>
                </a:cubicBezTo>
                <a:cubicBezTo>
                  <a:pt x="164216" y="776824"/>
                  <a:pt x="168982" y="754006"/>
                  <a:pt x="178080" y="732199"/>
                </a:cubicBezTo>
                <a:cubicBezTo>
                  <a:pt x="182268" y="722234"/>
                  <a:pt x="187323" y="712702"/>
                  <a:pt x="194688" y="704470"/>
                </a:cubicBezTo>
                <a:cubicBezTo>
                  <a:pt x="197143" y="701871"/>
                  <a:pt x="199020" y="701582"/>
                  <a:pt x="201909" y="703893"/>
                </a:cubicBezTo>
                <a:close/>
                <a:moveTo>
                  <a:pt x="882119" y="613487"/>
                </a:moveTo>
                <a:lnTo>
                  <a:pt x="881109" y="614063"/>
                </a:lnTo>
                <a:lnTo>
                  <a:pt x="882066" y="613696"/>
                </a:lnTo>
                <a:close/>
                <a:moveTo>
                  <a:pt x="168548" y="516148"/>
                </a:moveTo>
                <a:cubicBezTo>
                  <a:pt x="178368" y="514704"/>
                  <a:pt x="187611" y="518170"/>
                  <a:pt x="196565" y="520914"/>
                </a:cubicBezTo>
                <a:cubicBezTo>
                  <a:pt x="218516" y="527702"/>
                  <a:pt x="236569" y="540266"/>
                  <a:pt x="247978" y="560774"/>
                </a:cubicBezTo>
                <a:cubicBezTo>
                  <a:pt x="253177" y="569872"/>
                  <a:pt x="257221" y="579692"/>
                  <a:pt x="262275" y="588935"/>
                </a:cubicBezTo>
                <a:cubicBezTo>
                  <a:pt x="268196" y="599766"/>
                  <a:pt x="275129" y="609876"/>
                  <a:pt x="285382" y="617241"/>
                </a:cubicBezTo>
                <a:cubicBezTo>
                  <a:pt x="296935" y="625617"/>
                  <a:pt x="308778" y="626484"/>
                  <a:pt x="321920" y="620273"/>
                </a:cubicBezTo>
                <a:cubicBezTo>
                  <a:pt x="334918" y="614208"/>
                  <a:pt x="348493" y="609442"/>
                  <a:pt x="362068" y="604821"/>
                </a:cubicBezTo>
                <a:cubicBezTo>
                  <a:pt x="372467" y="601210"/>
                  <a:pt x="382432" y="604099"/>
                  <a:pt x="391819" y="609442"/>
                </a:cubicBezTo>
                <a:cubicBezTo>
                  <a:pt x="401495" y="614930"/>
                  <a:pt x="409871" y="622295"/>
                  <a:pt x="418536" y="629083"/>
                </a:cubicBezTo>
                <a:cubicBezTo>
                  <a:pt x="427490" y="636015"/>
                  <a:pt x="436588" y="642659"/>
                  <a:pt x="447420" y="646413"/>
                </a:cubicBezTo>
                <a:cubicBezTo>
                  <a:pt x="460128" y="650746"/>
                  <a:pt x="472404" y="649879"/>
                  <a:pt x="484824" y="645114"/>
                </a:cubicBezTo>
                <a:cubicBezTo>
                  <a:pt x="497388" y="640203"/>
                  <a:pt x="503309" y="642514"/>
                  <a:pt x="509231" y="654645"/>
                </a:cubicBezTo>
                <a:cubicBezTo>
                  <a:pt x="516741" y="670098"/>
                  <a:pt x="519196" y="686995"/>
                  <a:pt x="523239" y="703459"/>
                </a:cubicBezTo>
                <a:cubicBezTo>
                  <a:pt x="528872" y="726854"/>
                  <a:pt x="534504" y="750250"/>
                  <a:pt x="544036" y="772346"/>
                </a:cubicBezTo>
                <a:cubicBezTo>
                  <a:pt x="554001" y="795453"/>
                  <a:pt x="568153" y="816394"/>
                  <a:pt x="589961" y="831991"/>
                </a:cubicBezTo>
                <a:cubicBezTo>
                  <a:pt x="575086" y="842678"/>
                  <a:pt x="559200" y="845422"/>
                  <a:pt x="543169" y="840512"/>
                </a:cubicBezTo>
                <a:cubicBezTo>
                  <a:pt x="516163" y="832135"/>
                  <a:pt x="489012" y="831124"/>
                  <a:pt x="461140" y="833290"/>
                </a:cubicBezTo>
                <a:cubicBezTo>
                  <a:pt x="447564" y="834302"/>
                  <a:pt x="434422" y="831702"/>
                  <a:pt x="420991" y="829391"/>
                </a:cubicBezTo>
                <a:cubicBezTo>
                  <a:pt x="404239" y="826359"/>
                  <a:pt x="387053" y="824770"/>
                  <a:pt x="370300" y="820871"/>
                </a:cubicBezTo>
                <a:cubicBezTo>
                  <a:pt x="358602" y="818127"/>
                  <a:pt x="347193" y="814516"/>
                  <a:pt x="336506" y="808884"/>
                </a:cubicBezTo>
                <a:cubicBezTo>
                  <a:pt x="325097" y="802819"/>
                  <a:pt x="317443" y="793720"/>
                  <a:pt x="313688" y="781300"/>
                </a:cubicBezTo>
                <a:cubicBezTo>
                  <a:pt x="311522" y="774223"/>
                  <a:pt x="304446" y="773646"/>
                  <a:pt x="299391" y="770758"/>
                </a:cubicBezTo>
                <a:cubicBezTo>
                  <a:pt x="291592" y="766280"/>
                  <a:pt x="282783" y="763537"/>
                  <a:pt x="274262" y="760504"/>
                </a:cubicBezTo>
                <a:cubicBezTo>
                  <a:pt x="259098" y="755016"/>
                  <a:pt x="249711" y="745918"/>
                  <a:pt x="246678" y="728876"/>
                </a:cubicBezTo>
                <a:cubicBezTo>
                  <a:pt x="243212" y="709669"/>
                  <a:pt x="231370" y="694794"/>
                  <a:pt x="214617" y="684829"/>
                </a:cubicBezTo>
                <a:cubicBezTo>
                  <a:pt x="202342" y="677319"/>
                  <a:pt x="193676" y="667210"/>
                  <a:pt x="187466" y="654790"/>
                </a:cubicBezTo>
                <a:cubicBezTo>
                  <a:pt x="171580" y="623451"/>
                  <a:pt x="164360" y="589657"/>
                  <a:pt x="159594" y="555286"/>
                </a:cubicBezTo>
                <a:cubicBezTo>
                  <a:pt x="157861" y="542866"/>
                  <a:pt x="163348" y="530734"/>
                  <a:pt x="163926" y="518170"/>
                </a:cubicBezTo>
                <a:cubicBezTo>
                  <a:pt x="164071" y="515282"/>
                  <a:pt x="166815" y="516437"/>
                  <a:pt x="168548" y="516148"/>
                </a:cubicBezTo>
                <a:close/>
                <a:moveTo>
                  <a:pt x="473993" y="489576"/>
                </a:moveTo>
                <a:cubicBezTo>
                  <a:pt x="477748" y="495642"/>
                  <a:pt x="480925" y="500985"/>
                  <a:pt x="484391" y="506184"/>
                </a:cubicBezTo>
                <a:cubicBezTo>
                  <a:pt x="494067" y="520049"/>
                  <a:pt x="508798" y="522937"/>
                  <a:pt x="524106" y="524814"/>
                </a:cubicBezTo>
                <a:cubicBezTo>
                  <a:pt x="539704" y="526692"/>
                  <a:pt x="555301" y="528280"/>
                  <a:pt x="568154" y="538678"/>
                </a:cubicBezTo>
                <a:cubicBezTo>
                  <a:pt x="580863" y="548932"/>
                  <a:pt x="588517" y="562507"/>
                  <a:pt x="593860" y="577671"/>
                </a:cubicBezTo>
                <a:cubicBezTo>
                  <a:pt x="596315" y="584748"/>
                  <a:pt x="601370" y="592113"/>
                  <a:pt x="600503" y="598612"/>
                </a:cubicBezTo>
                <a:cubicBezTo>
                  <a:pt x="599637" y="605400"/>
                  <a:pt x="589527" y="606411"/>
                  <a:pt x="584040" y="610743"/>
                </a:cubicBezTo>
                <a:cubicBezTo>
                  <a:pt x="574075" y="618398"/>
                  <a:pt x="567576" y="628506"/>
                  <a:pt x="567143" y="640349"/>
                </a:cubicBezTo>
                <a:cubicBezTo>
                  <a:pt x="566854" y="647570"/>
                  <a:pt x="568442" y="655658"/>
                  <a:pt x="570898" y="663167"/>
                </a:cubicBezTo>
                <a:cubicBezTo>
                  <a:pt x="578552" y="686563"/>
                  <a:pt x="578841" y="709814"/>
                  <a:pt x="557034" y="729022"/>
                </a:cubicBezTo>
                <a:cubicBezTo>
                  <a:pt x="552268" y="717035"/>
                  <a:pt x="549235" y="704904"/>
                  <a:pt x="546346" y="692629"/>
                </a:cubicBezTo>
                <a:cubicBezTo>
                  <a:pt x="541436" y="672121"/>
                  <a:pt x="537248" y="651469"/>
                  <a:pt x="531905" y="631106"/>
                </a:cubicBezTo>
                <a:cubicBezTo>
                  <a:pt x="525839" y="608144"/>
                  <a:pt x="517030" y="604389"/>
                  <a:pt x="495656" y="614498"/>
                </a:cubicBezTo>
                <a:cubicBezTo>
                  <a:pt x="492623" y="615942"/>
                  <a:pt x="489590" y="617531"/>
                  <a:pt x="486558" y="618830"/>
                </a:cubicBezTo>
                <a:cubicBezTo>
                  <a:pt x="469516" y="626340"/>
                  <a:pt x="453342" y="625185"/>
                  <a:pt x="438322" y="613632"/>
                </a:cubicBezTo>
                <a:cubicBezTo>
                  <a:pt x="432834" y="609443"/>
                  <a:pt x="427202" y="605111"/>
                  <a:pt x="422147" y="600345"/>
                </a:cubicBezTo>
                <a:cubicBezTo>
                  <a:pt x="401929" y="581426"/>
                  <a:pt x="378966" y="579115"/>
                  <a:pt x="353837" y="588069"/>
                </a:cubicBezTo>
                <a:cubicBezTo>
                  <a:pt x="351815" y="588792"/>
                  <a:pt x="349938" y="589369"/>
                  <a:pt x="346472" y="590525"/>
                </a:cubicBezTo>
                <a:cubicBezTo>
                  <a:pt x="353404" y="575505"/>
                  <a:pt x="357303" y="560630"/>
                  <a:pt x="364813" y="547344"/>
                </a:cubicBezTo>
                <a:cubicBezTo>
                  <a:pt x="370012" y="538100"/>
                  <a:pt x="375500" y="535790"/>
                  <a:pt x="385031" y="540411"/>
                </a:cubicBezTo>
                <a:cubicBezTo>
                  <a:pt x="401062" y="548210"/>
                  <a:pt x="415215" y="541855"/>
                  <a:pt x="429224" y="535357"/>
                </a:cubicBezTo>
                <a:cubicBezTo>
                  <a:pt x="449298" y="525825"/>
                  <a:pt x="463884" y="510228"/>
                  <a:pt x="473993" y="489576"/>
                </a:cubicBezTo>
                <a:close/>
                <a:moveTo>
                  <a:pt x="795593" y="468852"/>
                </a:moveTo>
                <a:cubicBezTo>
                  <a:pt x="810053" y="471632"/>
                  <a:pt x="823484" y="480333"/>
                  <a:pt x="834171" y="491164"/>
                </a:cubicBezTo>
                <a:cubicBezTo>
                  <a:pt x="835471" y="492464"/>
                  <a:pt x="836337" y="493908"/>
                  <a:pt x="836193" y="495641"/>
                </a:cubicBezTo>
                <a:cubicBezTo>
                  <a:pt x="835326" y="509217"/>
                  <a:pt x="840381" y="522358"/>
                  <a:pt x="839659" y="536078"/>
                </a:cubicBezTo>
                <a:cubicBezTo>
                  <a:pt x="840381" y="551964"/>
                  <a:pt x="835182" y="566695"/>
                  <a:pt x="827239" y="580270"/>
                </a:cubicBezTo>
                <a:cubicBezTo>
                  <a:pt x="819585" y="593412"/>
                  <a:pt x="816552" y="607421"/>
                  <a:pt x="816263" y="622296"/>
                </a:cubicBezTo>
                <a:cubicBezTo>
                  <a:pt x="816119" y="626628"/>
                  <a:pt x="815396" y="630961"/>
                  <a:pt x="815685" y="635294"/>
                </a:cubicBezTo>
                <a:cubicBezTo>
                  <a:pt x="816841" y="655657"/>
                  <a:pt x="806876" y="670098"/>
                  <a:pt x="791279" y="681507"/>
                </a:cubicBezTo>
                <a:cubicBezTo>
                  <a:pt x="786658" y="684974"/>
                  <a:pt x="782903" y="689306"/>
                  <a:pt x="779725" y="694361"/>
                </a:cubicBezTo>
                <a:cubicBezTo>
                  <a:pt x="758208" y="728010"/>
                  <a:pt x="730768" y="755305"/>
                  <a:pt x="694086" y="772635"/>
                </a:cubicBezTo>
                <a:cubicBezTo>
                  <a:pt x="673290" y="782456"/>
                  <a:pt x="654660" y="795598"/>
                  <a:pt x="637618" y="811051"/>
                </a:cubicBezTo>
                <a:cubicBezTo>
                  <a:pt x="634008" y="814372"/>
                  <a:pt x="629675" y="816972"/>
                  <a:pt x="625632" y="819716"/>
                </a:cubicBezTo>
                <a:cubicBezTo>
                  <a:pt x="623465" y="821160"/>
                  <a:pt x="621299" y="821449"/>
                  <a:pt x="618844" y="820149"/>
                </a:cubicBezTo>
                <a:cubicBezTo>
                  <a:pt x="604113" y="812206"/>
                  <a:pt x="589816" y="803974"/>
                  <a:pt x="578985" y="790688"/>
                </a:cubicBezTo>
                <a:cubicBezTo>
                  <a:pt x="566998" y="775957"/>
                  <a:pt x="566709" y="764981"/>
                  <a:pt x="577396" y="749529"/>
                </a:cubicBezTo>
                <a:cubicBezTo>
                  <a:pt x="588083" y="734220"/>
                  <a:pt x="596748" y="718045"/>
                  <a:pt x="599059" y="698982"/>
                </a:cubicBezTo>
                <a:cubicBezTo>
                  <a:pt x="600648" y="686418"/>
                  <a:pt x="597614" y="674576"/>
                  <a:pt x="594726" y="662733"/>
                </a:cubicBezTo>
                <a:cubicBezTo>
                  <a:pt x="589527" y="641648"/>
                  <a:pt x="593282" y="632550"/>
                  <a:pt x="612201" y="621574"/>
                </a:cubicBezTo>
                <a:cubicBezTo>
                  <a:pt x="620866" y="616519"/>
                  <a:pt x="630253" y="612476"/>
                  <a:pt x="639640" y="608721"/>
                </a:cubicBezTo>
                <a:cubicBezTo>
                  <a:pt x="648305" y="605255"/>
                  <a:pt x="656826" y="601211"/>
                  <a:pt x="664480" y="595723"/>
                </a:cubicBezTo>
                <a:cubicBezTo>
                  <a:pt x="675601" y="587780"/>
                  <a:pt x="681377" y="577093"/>
                  <a:pt x="682243" y="563374"/>
                </a:cubicBezTo>
                <a:cubicBezTo>
                  <a:pt x="683399" y="545177"/>
                  <a:pt x="679644" y="527558"/>
                  <a:pt x="677045" y="509794"/>
                </a:cubicBezTo>
                <a:cubicBezTo>
                  <a:pt x="675889" y="501851"/>
                  <a:pt x="675456" y="502140"/>
                  <a:pt x="683544" y="502573"/>
                </a:cubicBezTo>
                <a:cubicBezTo>
                  <a:pt x="708383" y="503873"/>
                  <a:pt x="731779" y="498674"/>
                  <a:pt x="750842" y="482066"/>
                </a:cubicBezTo>
                <a:cubicBezTo>
                  <a:pt x="765644" y="469213"/>
                  <a:pt x="781133" y="466072"/>
                  <a:pt x="795593" y="468852"/>
                </a:cubicBezTo>
                <a:close/>
                <a:moveTo>
                  <a:pt x="905966" y="445366"/>
                </a:moveTo>
                <a:cubicBezTo>
                  <a:pt x="918259" y="445528"/>
                  <a:pt x="930499" y="446611"/>
                  <a:pt x="942630" y="450149"/>
                </a:cubicBezTo>
                <a:cubicBezTo>
                  <a:pt x="973246" y="459104"/>
                  <a:pt x="996643" y="490442"/>
                  <a:pt x="999386" y="524092"/>
                </a:cubicBezTo>
                <a:cubicBezTo>
                  <a:pt x="1001841" y="553987"/>
                  <a:pt x="991732" y="577238"/>
                  <a:pt x="967326" y="594568"/>
                </a:cubicBezTo>
                <a:cubicBezTo>
                  <a:pt x="959094" y="600489"/>
                  <a:pt x="951006" y="606410"/>
                  <a:pt x="942919" y="612620"/>
                </a:cubicBezTo>
                <a:cubicBezTo>
                  <a:pt x="930643" y="622152"/>
                  <a:pt x="924578" y="634716"/>
                  <a:pt x="924000" y="650458"/>
                </a:cubicBezTo>
                <a:cubicBezTo>
                  <a:pt x="923278" y="668510"/>
                  <a:pt x="928332" y="685552"/>
                  <a:pt x="932087" y="702737"/>
                </a:cubicBezTo>
                <a:cubicBezTo>
                  <a:pt x="935698" y="719201"/>
                  <a:pt x="940464" y="735376"/>
                  <a:pt x="937576" y="752562"/>
                </a:cubicBezTo>
                <a:cubicBezTo>
                  <a:pt x="933965" y="773791"/>
                  <a:pt x="924144" y="783756"/>
                  <a:pt x="903059" y="787366"/>
                </a:cubicBezTo>
                <a:cubicBezTo>
                  <a:pt x="888618" y="789822"/>
                  <a:pt x="874031" y="791121"/>
                  <a:pt x="859301" y="791844"/>
                </a:cubicBezTo>
                <a:cubicBezTo>
                  <a:pt x="851358" y="792276"/>
                  <a:pt x="843559" y="793432"/>
                  <a:pt x="835905" y="795309"/>
                </a:cubicBezTo>
                <a:cubicBezTo>
                  <a:pt x="819152" y="799353"/>
                  <a:pt x="808465" y="810329"/>
                  <a:pt x="801533" y="825637"/>
                </a:cubicBezTo>
                <a:cubicBezTo>
                  <a:pt x="796912" y="836035"/>
                  <a:pt x="794313" y="847011"/>
                  <a:pt x="791280" y="857843"/>
                </a:cubicBezTo>
                <a:cubicBezTo>
                  <a:pt x="788536" y="867807"/>
                  <a:pt x="785503" y="877772"/>
                  <a:pt x="779726" y="886438"/>
                </a:cubicBezTo>
                <a:cubicBezTo>
                  <a:pt x="772361" y="897269"/>
                  <a:pt x="761963" y="903623"/>
                  <a:pt x="748965" y="904201"/>
                </a:cubicBezTo>
                <a:cubicBezTo>
                  <a:pt x="710261" y="905790"/>
                  <a:pt x="672424" y="899580"/>
                  <a:pt x="634731" y="891348"/>
                </a:cubicBezTo>
                <a:cubicBezTo>
                  <a:pt x="611768" y="886293"/>
                  <a:pt x="589094" y="879939"/>
                  <a:pt x="567287" y="871418"/>
                </a:cubicBezTo>
                <a:cubicBezTo>
                  <a:pt x="565987" y="870840"/>
                  <a:pt x="564688" y="870407"/>
                  <a:pt x="561799" y="869251"/>
                </a:cubicBezTo>
                <a:cubicBezTo>
                  <a:pt x="581729" y="864486"/>
                  <a:pt x="597760" y="853943"/>
                  <a:pt x="615523" y="847011"/>
                </a:cubicBezTo>
                <a:cubicBezTo>
                  <a:pt x="637619" y="838491"/>
                  <a:pt x="657115" y="826070"/>
                  <a:pt x="674301" y="810040"/>
                </a:cubicBezTo>
                <a:cubicBezTo>
                  <a:pt x="685999" y="799064"/>
                  <a:pt x="698852" y="790399"/>
                  <a:pt x="714160" y="784767"/>
                </a:cubicBezTo>
                <a:cubicBezTo>
                  <a:pt x="725136" y="780723"/>
                  <a:pt x="735246" y="773647"/>
                  <a:pt x="745211" y="766137"/>
                </a:cubicBezTo>
                <a:cubicBezTo>
                  <a:pt x="739000" y="806285"/>
                  <a:pt x="735246" y="845422"/>
                  <a:pt x="756475" y="882538"/>
                </a:cubicBezTo>
                <a:cubicBezTo>
                  <a:pt x="756475" y="881094"/>
                  <a:pt x="756619" y="879650"/>
                  <a:pt x="756475" y="878206"/>
                </a:cubicBezTo>
                <a:cubicBezTo>
                  <a:pt x="756331" y="876473"/>
                  <a:pt x="755897" y="874884"/>
                  <a:pt x="755608" y="873295"/>
                </a:cubicBezTo>
                <a:cubicBezTo>
                  <a:pt x="752431" y="851921"/>
                  <a:pt x="754020" y="830548"/>
                  <a:pt x="758352" y="809463"/>
                </a:cubicBezTo>
                <a:cubicBezTo>
                  <a:pt x="764563" y="780146"/>
                  <a:pt x="771061" y="750829"/>
                  <a:pt x="783914" y="723389"/>
                </a:cubicBezTo>
                <a:cubicBezTo>
                  <a:pt x="789980" y="710391"/>
                  <a:pt x="798789" y="700427"/>
                  <a:pt x="810487" y="691906"/>
                </a:cubicBezTo>
                <a:cubicBezTo>
                  <a:pt x="826951" y="679919"/>
                  <a:pt x="844714" y="669521"/>
                  <a:pt x="858001" y="653491"/>
                </a:cubicBezTo>
                <a:cubicBezTo>
                  <a:pt x="867677" y="641793"/>
                  <a:pt x="874898" y="628651"/>
                  <a:pt x="881685" y="615219"/>
                </a:cubicBezTo>
                <a:lnTo>
                  <a:pt x="881865" y="614500"/>
                </a:lnTo>
                <a:lnTo>
                  <a:pt x="881108" y="614065"/>
                </a:lnTo>
                <a:lnTo>
                  <a:pt x="835616" y="652479"/>
                </a:lnTo>
                <a:cubicBezTo>
                  <a:pt x="834894" y="628651"/>
                  <a:pt x="833017" y="606121"/>
                  <a:pt x="851791" y="586914"/>
                </a:cubicBezTo>
                <a:cubicBezTo>
                  <a:pt x="865799" y="572616"/>
                  <a:pt x="876776" y="555286"/>
                  <a:pt x="890495" y="540555"/>
                </a:cubicBezTo>
                <a:cubicBezTo>
                  <a:pt x="908259" y="521492"/>
                  <a:pt x="927611" y="504451"/>
                  <a:pt x="951729" y="493619"/>
                </a:cubicBezTo>
                <a:cubicBezTo>
                  <a:pt x="952450" y="493330"/>
                  <a:pt x="953317" y="492898"/>
                  <a:pt x="954906" y="492175"/>
                </a:cubicBezTo>
                <a:cubicBezTo>
                  <a:pt x="939453" y="490009"/>
                  <a:pt x="931799" y="492753"/>
                  <a:pt x="890495" y="514705"/>
                </a:cubicBezTo>
                <a:lnTo>
                  <a:pt x="903755" y="454749"/>
                </a:lnTo>
                <a:lnTo>
                  <a:pt x="902625" y="453760"/>
                </a:lnTo>
                <a:lnTo>
                  <a:pt x="904185" y="452342"/>
                </a:lnTo>
                <a:lnTo>
                  <a:pt x="904215" y="452171"/>
                </a:lnTo>
                <a:cubicBezTo>
                  <a:pt x="902915" y="451594"/>
                  <a:pt x="903059" y="452894"/>
                  <a:pt x="902626" y="453616"/>
                </a:cubicBezTo>
                <a:cubicBezTo>
                  <a:pt x="885296" y="475567"/>
                  <a:pt x="873454" y="499829"/>
                  <a:pt x="870999" y="528136"/>
                </a:cubicBezTo>
                <a:cubicBezTo>
                  <a:pt x="870565" y="532612"/>
                  <a:pt x="870565" y="532612"/>
                  <a:pt x="862911" y="539400"/>
                </a:cubicBezTo>
                <a:cubicBezTo>
                  <a:pt x="855690" y="519037"/>
                  <a:pt x="846736" y="499541"/>
                  <a:pt x="858434" y="478022"/>
                </a:cubicBezTo>
                <a:cubicBezTo>
                  <a:pt x="863200" y="469357"/>
                  <a:pt x="867100" y="460259"/>
                  <a:pt x="865366" y="449861"/>
                </a:cubicBezTo>
                <a:cubicBezTo>
                  <a:pt x="864789" y="446683"/>
                  <a:pt x="866522" y="446106"/>
                  <a:pt x="868977" y="446106"/>
                </a:cubicBezTo>
                <a:cubicBezTo>
                  <a:pt x="881325" y="445961"/>
                  <a:pt x="893672" y="445203"/>
                  <a:pt x="905966" y="445366"/>
                </a:cubicBezTo>
                <a:close/>
                <a:moveTo>
                  <a:pt x="464317" y="337215"/>
                </a:moveTo>
                <a:cubicBezTo>
                  <a:pt x="469083" y="337360"/>
                  <a:pt x="472549" y="339526"/>
                  <a:pt x="475437" y="342558"/>
                </a:cubicBezTo>
                <a:cubicBezTo>
                  <a:pt x="491179" y="359888"/>
                  <a:pt x="511109" y="368987"/>
                  <a:pt x="533782" y="373031"/>
                </a:cubicBezTo>
                <a:cubicBezTo>
                  <a:pt x="537537" y="373753"/>
                  <a:pt x="541292" y="374475"/>
                  <a:pt x="545047" y="375630"/>
                </a:cubicBezTo>
                <a:cubicBezTo>
                  <a:pt x="554868" y="378519"/>
                  <a:pt x="557900" y="382418"/>
                  <a:pt x="558334" y="392672"/>
                </a:cubicBezTo>
                <a:cubicBezTo>
                  <a:pt x="558911" y="407113"/>
                  <a:pt x="565988" y="417078"/>
                  <a:pt x="578552" y="423577"/>
                </a:cubicBezTo>
                <a:cubicBezTo>
                  <a:pt x="594438" y="431809"/>
                  <a:pt x="611913" y="433831"/>
                  <a:pt x="629243" y="436575"/>
                </a:cubicBezTo>
                <a:cubicBezTo>
                  <a:pt x="636175" y="437586"/>
                  <a:pt x="643107" y="438597"/>
                  <a:pt x="649750" y="440330"/>
                </a:cubicBezTo>
                <a:cubicBezTo>
                  <a:pt x="659282" y="442785"/>
                  <a:pt x="660726" y="447262"/>
                  <a:pt x="653361" y="453472"/>
                </a:cubicBezTo>
                <a:cubicBezTo>
                  <a:pt x="648017" y="457949"/>
                  <a:pt x="645562" y="463581"/>
                  <a:pt x="642963" y="469358"/>
                </a:cubicBezTo>
                <a:cubicBezTo>
                  <a:pt x="637908" y="480478"/>
                  <a:pt x="640508" y="488999"/>
                  <a:pt x="651194" y="494920"/>
                </a:cubicBezTo>
                <a:cubicBezTo>
                  <a:pt x="655238" y="497231"/>
                  <a:pt x="656971" y="499974"/>
                  <a:pt x="657693" y="504307"/>
                </a:cubicBezTo>
                <a:cubicBezTo>
                  <a:pt x="659426" y="516005"/>
                  <a:pt x="662604" y="527270"/>
                  <a:pt x="663903" y="538967"/>
                </a:cubicBezTo>
                <a:cubicBezTo>
                  <a:pt x="667369" y="568429"/>
                  <a:pt x="655816" y="584315"/>
                  <a:pt x="626788" y="589948"/>
                </a:cubicBezTo>
                <a:cubicBezTo>
                  <a:pt x="623178" y="590669"/>
                  <a:pt x="622744" y="588503"/>
                  <a:pt x="621589" y="586481"/>
                </a:cubicBezTo>
                <a:cubicBezTo>
                  <a:pt x="614657" y="574639"/>
                  <a:pt x="608736" y="562219"/>
                  <a:pt x="604114" y="549366"/>
                </a:cubicBezTo>
                <a:cubicBezTo>
                  <a:pt x="595594" y="525248"/>
                  <a:pt x="578407" y="511817"/>
                  <a:pt x="554290" y="506040"/>
                </a:cubicBezTo>
                <a:cubicBezTo>
                  <a:pt x="541870" y="503008"/>
                  <a:pt x="529450" y="500552"/>
                  <a:pt x="517175" y="497375"/>
                </a:cubicBezTo>
                <a:cubicBezTo>
                  <a:pt x="500855" y="493187"/>
                  <a:pt x="491324" y="483222"/>
                  <a:pt x="487713" y="465892"/>
                </a:cubicBezTo>
                <a:cubicBezTo>
                  <a:pt x="479626" y="427910"/>
                  <a:pt x="467494" y="391228"/>
                  <a:pt x="441788" y="360755"/>
                </a:cubicBezTo>
                <a:cubicBezTo>
                  <a:pt x="440633" y="359456"/>
                  <a:pt x="438611" y="358011"/>
                  <a:pt x="440488" y="355845"/>
                </a:cubicBezTo>
                <a:cubicBezTo>
                  <a:pt x="446409" y="348913"/>
                  <a:pt x="451897" y="341403"/>
                  <a:pt x="460995" y="338226"/>
                </a:cubicBezTo>
                <a:cubicBezTo>
                  <a:pt x="462007" y="337793"/>
                  <a:pt x="463451" y="337504"/>
                  <a:pt x="464317" y="337215"/>
                </a:cubicBezTo>
                <a:close/>
                <a:moveTo>
                  <a:pt x="103416" y="306598"/>
                </a:moveTo>
                <a:cubicBezTo>
                  <a:pt x="129989" y="311942"/>
                  <a:pt x="156129" y="319740"/>
                  <a:pt x="182268" y="328983"/>
                </a:cubicBezTo>
                <a:cubicBezTo>
                  <a:pt x="161328" y="348913"/>
                  <a:pt x="157718" y="376208"/>
                  <a:pt x="150496" y="401770"/>
                </a:cubicBezTo>
                <a:cubicBezTo>
                  <a:pt x="146597" y="415778"/>
                  <a:pt x="143709" y="430076"/>
                  <a:pt x="137643" y="443796"/>
                </a:cubicBezTo>
                <a:cubicBezTo>
                  <a:pt x="130855" y="436719"/>
                  <a:pt x="124645" y="430076"/>
                  <a:pt x="118291" y="423577"/>
                </a:cubicBezTo>
                <a:cubicBezTo>
                  <a:pt x="116125" y="421411"/>
                  <a:pt x="116269" y="418955"/>
                  <a:pt x="115981" y="416356"/>
                </a:cubicBezTo>
                <a:cubicBezTo>
                  <a:pt x="113525" y="387761"/>
                  <a:pt x="100816" y="363788"/>
                  <a:pt x="82620" y="341980"/>
                </a:cubicBezTo>
                <a:cubicBezTo>
                  <a:pt x="91140" y="361910"/>
                  <a:pt x="95328" y="382562"/>
                  <a:pt x="96917" y="404947"/>
                </a:cubicBezTo>
                <a:cubicBezTo>
                  <a:pt x="77276" y="390938"/>
                  <a:pt x="56913" y="380829"/>
                  <a:pt x="32651" y="380396"/>
                </a:cubicBezTo>
                <a:cubicBezTo>
                  <a:pt x="34095" y="384151"/>
                  <a:pt x="37561" y="383862"/>
                  <a:pt x="39872" y="385161"/>
                </a:cubicBezTo>
                <a:cubicBezTo>
                  <a:pt x="63412" y="398015"/>
                  <a:pt x="83919" y="414623"/>
                  <a:pt x="101250" y="434986"/>
                </a:cubicBezTo>
                <a:cubicBezTo>
                  <a:pt x="113236" y="448995"/>
                  <a:pt x="126667" y="462281"/>
                  <a:pt x="136632" y="477734"/>
                </a:cubicBezTo>
                <a:cubicBezTo>
                  <a:pt x="146597" y="493042"/>
                  <a:pt x="152085" y="510806"/>
                  <a:pt x="146019" y="529869"/>
                </a:cubicBezTo>
                <a:cubicBezTo>
                  <a:pt x="143131" y="538823"/>
                  <a:pt x="137932" y="546766"/>
                  <a:pt x="135766" y="556009"/>
                </a:cubicBezTo>
                <a:cubicBezTo>
                  <a:pt x="135044" y="559041"/>
                  <a:pt x="132011" y="559475"/>
                  <a:pt x="129845" y="560774"/>
                </a:cubicBezTo>
                <a:cubicBezTo>
                  <a:pt x="107171" y="573050"/>
                  <a:pt x="83631" y="583160"/>
                  <a:pt x="58068" y="587492"/>
                </a:cubicBezTo>
                <a:cubicBezTo>
                  <a:pt x="57202" y="587636"/>
                  <a:pt x="56336" y="588069"/>
                  <a:pt x="55469" y="588358"/>
                </a:cubicBezTo>
                <a:cubicBezTo>
                  <a:pt x="82331" y="590525"/>
                  <a:pt x="109193" y="590236"/>
                  <a:pt x="134755" y="580126"/>
                </a:cubicBezTo>
                <a:cubicBezTo>
                  <a:pt x="138798" y="578538"/>
                  <a:pt x="140242" y="579982"/>
                  <a:pt x="141543" y="583448"/>
                </a:cubicBezTo>
                <a:cubicBezTo>
                  <a:pt x="149052" y="601789"/>
                  <a:pt x="153818" y="620853"/>
                  <a:pt x="159162" y="639771"/>
                </a:cubicBezTo>
                <a:cubicBezTo>
                  <a:pt x="164072" y="657246"/>
                  <a:pt x="166382" y="675876"/>
                  <a:pt x="180969" y="689163"/>
                </a:cubicBezTo>
                <a:cubicBezTo>
                  <a:pt x="183857" y="691762"/>
                  <a:pt x="180680" y="693495"/>
                  <a:pt x="179524" y="695228"/>
                </a:cubicBezTo>
                <a:cubicBezTo>
                  <a:pt x="167682" y="714002"/>
                  <a:pt x="156851" y="733066"/>
                  <a:pt x="152518" y="755162"/>
                </a:cubicBezTo>
                <a:cubicBezTo>
                  <a:pt x="150063" y="767437"/>
                  <a:pt x="148619" y="779713"/>
                  <a:pt x="148908" y="792999"/>
                </a:cubicBezTo>
                <a:cubicBezTo>
                  <a:pt x="136343" y="786500"/>
                  <a:pt x="130278" y="776391"/>
                  <a:pt x="127678" y="763971"/>
                </a:cubicBezTo>
                <a:cubicBezTo>
                  <a:pt x="125223" y="752418"/>
                  <a:pt x="125368" y="740576"/>
                  <a:pt x="125079" y="728733"/>
                </a:cubicBezTo>
                <a:cubicBezTo>
                  <a:pt x="124934" y="720790"/>
                  <a:pt x="124790" y="712847"/>
                  <a:pt x="123346" y="705049"/>
                </a:cubicBezTo>
                <a:cubicBezTo>
                  <a:pt x="119735" y="685841"/>
                  <a:pt x="109482" y="671977"/>
                  <a:pt x="90996" y="664900"/>
                </a:cubicBezTo>
                <a:cubicBezTo>
                  <a:pt x="76410" y="659268"/>
                  <a:pt x="61679" y="654358"/>
                  <a:pt x="47093" y="649014"/>
                </a:cubicBezTo>
                <a:cubicBezTo>
                  <a:pt x="42616" y="647426"/>
                  <a:pt x="38139" y="645548"/>
                  <a:pt x="33807" y="643526"/>
                </a:cubicBezTo>
                <a:cubicBezTo>
                  <a:pt x="12288" y="633272"/>
                  <a:pt x="4778" y="617531"/>
                  <a:pt x="9977" y="594135"/>
                </a:cubicBezTo>
                <a:cubicBezTo>
                  <a:pt x="13299" y="579405"/>
                  <a:pt x="20375" y="566262"/>
                  <a:pt x="27163" y="552976"/>
                </a:cubicBezTo>
                <a:cubicBezTo>
                  <a:pt x="32362" y="542866"/>
                  <a:pt x="37417" y="532902"/>
                  <a:pt x="42038" y="522504"/>
                </a:cubicBezTo>
                <a:cubicBezTo>
                  <a:pt x="53014" y="497230"/>
                  <a:pt x="51426" y="473979"/>
                  <a:pt x="31062" y="453472"/>
                </a:cubicBezTo>
                <a:cubicBezTo>
                  <a:pt x="23553" y="445962"/>
                  <a:pt x="17776" y="437152"/>
                  <a:pt x="11710" y="428487"/>
                </a:cubicBezTo>
                <a:cubicBezTo>
                  <a:pt x="-8364" y="399748"/>
                  <a:pt x="-132" y="365088"/>
                  <a:pt x="17632" y="340103"/>
                </a:cubicBezTo>
                <a:cubicBezTo>
                  <a:pt x="38572" y="310642"/>
                  <a:pt x="67889" y="299522"/>
                  <a:pt x="103416" y="306598"/>
                </a:cubicBezTo>
                <a:close/>
                <a:moveTo>
                  <a:pt x="293182" y="243054"/>
                </a:moveTo>
                <a:cubicBezTo>
                  <a:pt x="294048" y="253741"/>
                  <a:pt x="295059" y="263995"/>
                  <a:pt x="299247" y="273526"/>
                </a:cubicBezTo>
                <a:cubicBezTo>
                  <a:pt x="305602" y="287824"/>
                  <a:pt x="316289" y="296345"/>
                  <a:pt x="331597" y="299377"/>
                </a:cubicBezTo>
                <a:cubicBezTo>
                  <a:pt x="352682" y="303565"/>
                  <a:pt x="362503" y="319163"/>
                  <a:pt x="356293" y="339526"/>
                </a:cubicBezTo>
                <a:cubicBezTo>
                  <a:pt x="354993" y="343714"/>
                  <a:pt x="356726" y="347035"/>
                  <a:pt x="357303" y="350646"/>
                </a:cubicBezTo>
                <a:cubicBezTo>
                  <a:pt x="358604" y="358589"/>
                  <a:pt x="361492" y="365954"/>
                  <a:pt x="365969" y="372597"/>
                </a:cubicBezTo>
                <a:cubicBezTo>
                  <a:pt x="380699" y="394116"/>
                  <a:pt x="403951" y="396571"/>
                  <a:pt x="422436" y="378229"/>
                </a:cubicBezTo>
                <a:cubicBezTo>
                  <a:pt x="426047" y="374619"/>
                  <a:pt x="427491" y="374908"/>
                  <a:pt x="430379" y="378663"/>
                </a:cubicBezTo>
                <a:cubicBezTo>
                  <a:pt x="445399" y="398593"/>
                  <a:pt x="459118" y="419100"/>
                  <a:pt x="462007" y="444662"/>
                </a:cubicBezTo>
                <a:cubicBezTo>
                  <a:pt x="466773" y="487555"/>
                  <a:pt x="431246" y="524526"/>
                  <a:pt x="392686" y="522215"/>
                </a:cubicBezTo>
                <a:cubicBezTo>
                  <a:pt x="388498" y="521926"/>
                  <a:pt x="384887" y="520337"/>
                  <a:pt x="380988" y="518893"/>
                </a:cubicBezTo>
                <a:cubicBezTo>
                  <a:pt x="360337" y="511672"/>
                  <a:pt x="350661" y="516727"/>
                  <a:pt x="344162" y="537812"/>
                </a:cubicBezTo>
                <a:cubicBezTo>
                  <a:pt x="339684" y="552254"/>
                  <a:pt x="335352" y="566840"/>
                  <a:pt x="328709" y="580415"/>
                </a:cubicBezTo>
                <a:cubicBezTo>
                  <a:pt x="327120" y="583593"/>
                  <a:pt x="325532" y="586914"/>
                  <a:pt x="323510" y="589947"/>
                </a:cubicBezTo>
                <a:cubicBezTo>
                  <a:pt x="317589" y="598612"/>
                  <a:pt x="309790" y="599912"/>
                  <a:pt x="301269" y="593558"/>
                </a:cubicBezTo>
                <a:cubicBezTo>
                  <a:pt x="293037" y="587348"/>
                  <a:pt x="288849" y="577960"/>
                  <a:pt x="283506" y="569584"/>
                </a:cubicBezTo>
                <a:cubicBezTo>
                  <a:pt x="280762" y="565107"/>
                  <a:pt x="278451" y="560053"/>
                  <a:pt x="277440" y="554998"/>
                </a:cubicBezTo>
                <a:cubicBezTo>
                  <a:pt x="271663" y="527269"/>
                  <a:pt x="251445" y="513983"/>
                  <a:pt x="227327" y="505029"/>
                </a:cubicBezTo>
                <a:cubicBezTo>
                  <a:pt x="208408" y="497952"/>
                  <a:pt x="188623" y="494342"/>
                  <a:pt x="168405" y="493187"/>
                </a:cubicBezTo>
                <a:cubicBezTo>
                  <a:pt x="163927" y="492898"/>
                  <a:pt x="162627" y="490732"/>
                  <a:pt x="161617" y="487266"/>
                </a:cubicBezTo>
                <a:cubicBezTo>
                  <a:pt x="157862" y="476001"/>
                  <a:pt x="158584" y="464303"/>
                  <a:pt x="159595" y="452894"/>
                </a:cubicBezTo>
                <a:cubicBezTo>
                  <a:pt x="162483" y="424155"/>
                  <a:pt x="169415" y="396137"/>
                  <a:pt x="178513" y="368698"/>
                </a:cubicBezTo>
                <a:cubicBezTo>
                  <a:pt x="180969" y="361333"/>
                  <a:pt x="184435" y="354545"/>
                  <a:pt x="189778" y="348768"/>
                </a:cubicBezTo>
                <a:cubicBezTo>
                  <a:pt x="195411" y="342558"/>
                  <a:pt x="200754" y="335915"/>
                  <a:pt x="206820" y="330139"/>
                </a:cubicBezTo>
                <a:cubicBezTo>
                  <a:pt x="222995" y="315408"/>
                  <a:pt x="236570" y="299089"/>
                  <a:pt x="246101" y="279015"/>
                </a:cubicBezTo>
                <a:cubicBezTo>
                  <a:pt x="255344" y="259663"/>
                  <a:pt x="272963" y="249698"/>
                  <a:pt x="293182" y="243054"/>
                </a:cubicBezTo>
                <a:close/>
                <a:moveTo>
                  <a:pt x="874632" y="203795"/>
                </a:moveTo>
                <a:lnTo>
                  <a:pt x="874754" y="203917"/>
                </a:lnTo>
                <a:lnTo>
                  <a:pt x="874768" y="203873"/>
                </a:lnTo>
                <a:close/>
                <a:moveTo>
                  <a:pt x="874754" y="202184"/>
                </a:moveTo>
                <a:cubicBezTo>
                  <a:pt x="874609" y="202617"/>
                  <a:pt x="874320" y="203051"/>
                  <a:pt x="874320" y="203483"/>
                </a:cubicBezTo>
                <a:lnTo>
                  <a:pt x="874383" y="203546"/>
                </a:lnTo>
                <a:lnTo>
                  <a:pt x="874977" y="202407"/>
                </a:lnTo>
                <a:close/>
                <a:moveTo>
                  <a:pt x="483235" y="164924"/>
                </a:moveTo>
                <a:cubicBezTo>
                  <a:pt x="500999" y="166080"/>
                  <a:pt x="518907" y="164635"/>
                  <a:pt x="536670" y="165357"/>
                </a:cubicBezTo>
                <a:cubicBezTo>
                  <a:pt x="547935" y="165791"/>
                  <a:pt x="558478" y="168679"/>
                  <a:pt x="567865" y="175033"/>
                </a:cubicBezTo>
                <a:cubicBezTo>
                  <a:pt x="572197" y="177922"/>
                  <a:pt x="576819" y="180666"/>
                  <a:pt x="581151" y="183699"/>
                </a:cubicBezTo>
                <a:cubicBezTo>
                  <a:pt x="594871" y="193230"/>
                  <a:pt x="610323" y="198140"/>
                  <a:pt x="626787" y="196985"/>
                </a:cubicBezTo>
                <a:cubicBezTo>
                  <a:pt x="653793" y="194963"/>
                  <a:pt x="675312" y="205073"/>
                  <a:pt x="694952" y="222403"/>
                </a:cubicBezTo>
                <a:cubicBezTo>
                  <a:pt x="703329" y="229768"/>
                  <a:pt x="713438" y="235256"/>
                  <a:pt x="722681" y="241755"/>
                </a:cubicBezTo>
                <a:cubicBezTo>
                  <a:pt x="728025" y="245509"/>
                  <a:pt x="733223" y="249409"/>
                  <a:pt x="738133" y="253597"/>
                </a:cubicBezTo>
                <a:cubicBezTo>
                  <a:pt x="744488" y="259085"/>
                  <a:pt x="748965" y="265873"/>
                  <a:pt x="749543" y="274538"/>
                </a:cubicBezTo>
                <a:cubicBezTo>
                  <a:pt x="750987" y="294323"/>
                  <a:pt x="763118" y="307176"/>
                  <a:pt x="777560" y="318441"/>
                </a:cubicBezTo>
                <a:cubicBezTo>
                  <a:pt x="784636" y="323928"/>
                  <a:pt x="792868" y="328261"/>
                  <a:pt x="799945" y="333749"/>
                </a:cubicBezTo>
                <a:cubicBezTo>
                  <a:pt x="812798" y="343425"/>
                  <a:pt x="817419" y="357722"/>
                  <a:pt x="816409" y="377363"/>
                </a:cubicBezTo>
                <a:cubicBezTo>
                  <a:pt x="811354" y="393683"/>
                  <a:pt x="819730" y="410435"/>
                  <a:pt x="828684" y="427332"/>
                </a:cubicBezTo>
                <a:cubicBezTo>
                  <a:pt x="834028" y="437297"/>
                  <a:pt x="838215" y="447839"/>
                  <a:pt x="835327" y="459826"/>
                </a:cubicBezTo>
                <a:cubicBezTo>
                  <a:pt x="834316" y="464303"/>
                  <a:pt x="833161" y="465458"/>
                  <a:pt x="828828" y="462715"/>
                </a:cubicBezTo>
                <a:cubicBezTo>
                  <a:pt x="819008" y="456504"/>
                  <a:pt x="808466" y="452027"/>
                  <a:pt x="796912" y="449861"/>
                </a:cubicBezTo>
                <a:cubicBezTo>
                  <a:pt x="779149" y="446395"/>
                  <a:pt x="763118" y="450150"/>
                  <a:pt x="748243" y="460259"/>
                </a:cubicBezTo>
                <a:cubicBezTo>
                  <a:pt x="730768" y="472102"/>
                  <a:pt x="711850" y="480622"/>
                  <a:pt x="690331" y="481778"/>
                </a:cubicBezTo>
                <a:cubicBezTo>
                  <a:pt x="690042" y="481778"/>
                  <a:pt x="689898" y="481778"/>
                  <a:pt x="689609" y="481778"/>
                </a:cubicBezTo>
                <a:cubicBezTo>
                  <a:pt x="681522" y="481778"/>
                  <a:pt x="673001" y="482211"/>
                  <a:pt x="668235" y="474268"/>
                </a:cubicBezTo>
                <a:cubicBezTo>
                  <a:pt x="663614" y="466469"/>
                  <a:pt x="669390" y="460115"/>
                  <a:pt x="673146" y="453760"/>
                </a:cubicBezTo>
                <a:cubicBezTo>
                  <a:pt x="676467" y="448273"/>
                  <a:pt x="680078" y="442785"/>
                  <a:pt x="682244" y="436575"/>
                </a:cubicBezTo>
                <a:cubicBezTo>
                  <a:pt x="685710" y="426321"/>
                  <a:pt x="682533" y="420544"/>
                  <a:pt x="671701" y="419533"/>
                </a:cubicBezTo>
                <a:cubicBezTo>
                  <a:pt x="660003" y="418522"/>
                  <a:pt x="648161" y="418522"/>
                  <a:pt x="636319" y="417945"/>
                </a:cubicBezTo>
                <a:cubicBezTo>
                  <a:pt x="626932" y="417512"/>
                  <a:pt x="617689" y="416068"/>
                  <a:pt x="608879" y="412168"/>
                </a:cubicBezTo>
                <a:cubicBezTo>
                  <a:pt x="594871" y="405958"/>
                  <a:pt x="586206" y="395993"/>
                  <a:pt x="584906" y="379963"/>
                </a:cubicBezTo>
                <a:cubicBezTo>
                  <a:pt x="583462" y="362344"/>
                  <a:pt x="575952" y="354401"/>
                  <a:pt x="558766" y="350068"/>
                </a:cubicBezTo>
                <a:cubicBezTo>
                  <a:pt x="547213" y="347180"/>
                  <a:pt x="535371" y="347036"/>
                  <a:pt x="523673" y="345735"/>
                </a:cubicBezTo>
                <a:cubicBezTo>
                  <a:pt x="517174" y="345014"/>
                  <a:pt x="511831" y="342703"/>
                  <a:pt x="507065" y="338082"/>
                </a:cubicBezTo>
                <a:cubicBezTo>
                  <a:pt x="498833" y="329994"/>
                  <a:pt x="490457" y="322051"/>
                  <a:pt x="481791" y="314397"/>
                </a:cubicBezTo>
                <a:cubicBezTo>
                  <a:pt x="470382" y="304288"/>
                  <a:pt x="461140" y="304144"/>
                  <a:pt x="448864" y="313242"/>
                </a:cubicBezTo>
                <a:cubicBezTo>
                  <a:pt x="440632" y="319307"/>
                  <a:pt x="434422" y="327250"/>
                  <a:pt x="428068" y="335193"/>
                </a:cubicBezTo>
                <a:cubicBezTo>
                  <a:pt x="421714" y="342992"/>
                  <a:pt x="416225" y="351657"/>
                  <a:pt x="407850" y="357578"/>
                </a:cubicBezTo>
                <a:cubicBezTo>
                  <a:pt x="394274" y="367110"/>
                  <a:pt x="384742" y="363499"/>
                  <a:pt x="381276" y="347325"/>
                </a:cubicBezTo>
                <a:cubicBezTo>
                  <a:pt x="379110" y="337071"/>
                  <a:pt x="380554" y="327106"/>
                  <a:pt x="382287" y="317286"/>
                </a:cubicBezTo>
                <a:cubicBezTo>
                  <a:pt x="384454" y="305010"/>
                  <a:pt x="379977" y="296345"/>
                  <a:pt x="369578" y="289846"/>
                </a:cubicBezTo>
                <a:cubicBezTo>
                  <a:pt x="362646" y="285513"/>
                  <a:pt x="354848" y="282914"/>
                  <a:pt x="347338" y="279881"/>
                </a:cubicBezTo>
                <a:cubicBezTo>
                  <a:pt x="326686" y="271505"/>
                  <a:pt x="314555" y="256341"/>
                  <a:pt x="310078" y="234823"/>
                </a:cubicBezTo>
                <a:cubicBezTo>
                  <a:pt x="309500" y="232223"/>
                  <a:pt x="310078" y="230346"/>
                  <a:pt x="311667" y="228179"/>
                </a:cubicBezTo>
                <a:cubicBezTo>
                  <a:pt x="325531" y="210127"/>
                  <a:pt x="342861" y="200595"/>
                  <a:pt x="366257" y="206228"/>
                </a:cubicBezTo>
                <a:cubicBezTo>
                  <a:pt x="373622" y="207960"/>
                  <a:pt x="380410" y="207383"/>
                  <a:pt x="386908" y="203051"/>
                </a:cubicBezTo>
                <a:cubicBezTo>
                  <a:pt x="395863" y="196985"/>
                  <a:pt x="405539" y="191931"/>
                  <a:pt x="414203" y="185576"/>
                </a:cubicBezTo>
                <a:cubicBezTo>
                  <a:pt x="434856" y="170412"/>
                  <a:pt x="457673" y="163335"/>
                  <a:pt x="483235" y="164924"/>
                </a:cubicBezTo>
                <a:close/>
                <a:moveTo>
                  <a:pt x="700586" y="95026"/>
                </a:moveTo>
                <a:lnTo>
                  <a:pt x="698567" y="96467"/>
                </a:lnTo>
                <a:lnTo>
                  <a:pt x="700388" y="95487"/>
                </a:lnTo>
                <a:close/>
                <a:moveTo>
                  <a:pt x="664770" y="46501"/>
                </a:moveTo>
                <a:cubicBezTo>
                  <a:pt x="682244" y="42746"/>
                  <a:pt x="696542" y="48523"/>
                  <a:pt x="707518" y="62387"/>
                </a:cubicBezTo>
                <a:cubicBezTo>
                  <a:pt x="713583" y="69897"/>
                  <a:pt x="718349" y="78273"/>
                  <a:pt x="722537" y="86938"/>
                </a:cubicBezTo>
                <a:cubicBezTo>
                  <a:pt x="729036" y="100513"/>
                  <a:pt x="737412" y="112789"/>
                  <a:pt x="748677" y="122465"/>
                </a:cubicBezTo>
                <a:cubicBezTo>
                  <a:pt x="757775" y="130264"/>
                  <a:pt x="769329" y="131997"/>
                  <a:pt x="781027" y="131274"/>
                </a:cubicBezTo>
                <a:cubicBezTo>
                  <a:pt x="798790" y="130264"/>
                  <a:pt x="816265" y="126797"/>
                  <a:pt x="833884" y="124198"/>
                </a:cubicBezTo>
                <a:cubicBezTo>
                  <a:pt x="869988" y="118999"/>
                  <a:pt x="885585" y="136040"/>
                  <a:pt x="889773" y="169545"/>
                </a:cubicBezTo>
                <a:cubicBezTo>
                  <a:pt x="891939" y="187309"/>
                  <a:pt x="890640" y="205073"/>
                  <a:pt x="891362" y="222836"/>
                </a:cubicBezTo>
                <a:cubicBezTo>
                  <a:pt x="891651" y="229479"/>
                  <a:pt x="892084" y="236267"/>
                  <a:pt x="893240" y="242910"/>
                </a:cubicBezTo>
                <a:cubicBezTo>
                  <a:pt x="896994" y="263562"/>
                  <a:pt x="907248" y="279159"/>
                  <a:pt x="928189" y="286380"/>
                </a:cubicBezTo>
                <a:cubicBezTo>
                  <a:pt x="941764" y="291146"/>
                  <a:pt x="954617" y="297211"/>
                  <a:pt x="966893" y="304721"/>
                </a:cubicBezTo>
                <a:cubicBezTo>
                  <a:pt x="976713" y="310786"/>
                  <a:pt x="984512" y="319018"/>
                  <a:pt x="989133" y="329705"/>
                </a:cubicBezTo>
                <a:cubicBezTo>
                  <a:pt x="999820" y="354112"/>
                  <a:pt x="1000831" y="378952"/>
                  <a:pt x="990866" y="403936"/>
                </a:cubicBezTo>
                <a:cubicBezTo>
                  <a:pt x="987400" y="412746"/>
                  <a:pt x="981479" y="419822"/>
                  <a:pt x="975846" y="427188"/>
                </a:cubicBezTo>
                <a:cubicBezTo>
                  <a:pt x="970214" y="434408"/>
                  <a:pt x="964582" y="436719"/>
                  <a:pt x="954472" y="433109"/>
                </a:cubicBezTo>
                <a:cubicBezTo>
                  <a:pt x="930355" y="424299"/>
                  <a:pt x="904937" y="425599"/>
                  <a:pt x="879664" y="428343"/>
                </a:cubicBezTo>
                <a:cubicBezTo>
                  <a:pt x="874176" y="428921"/>
                  <a:pt x="868688" y="429787"/>
                  <a:pt x="863345" y="430509"/>
                </a:cubicBezTo>
                <a:cubicBezTo>
                  <a:pt x="861179" y="430798"/>
                  <a:pt x="859735" y="430220"/>
                  <a:pt x="858434" y="428487"/>
                </a:cubicBezTo>
                <a:cubicBezTo>
                  <a:pt x="852224" y="419389"/>
                  <a:pt x="845581" y="410435"/>
                  <a:pt x="839660" y="401192"/>
                </a:cubicBezTo>
                <a:cubicBezTo>
                  <a:pt x="833739" y="391950"/>
                  <a:pt x="830851" y="381840"/>
                  <a:pt x="833450" y="370864"/>
                </a:cubicBezTo>
                <a:cubicBezTo>
                  <a:pt x="836916" y="355700"/>
                  <a:pt x="832439" y="341547"/>
                  <a:pt x="828829" y="327106"/>
                </a:cubicBezTo>
                <a:cubicBezTo>
                  <a:pt x="827529" y="321762"/>
                  <a:pt x="826373" y="316419"/>
                  <a:pt x="825363" y="311075"/>
                </a:cubicBezTo>
                <a:cubicBezTo>
                  <a:pt x="824929" y="308909"/>
                  <a:pt x="825363" y="307176"/>
                  <a:pt x="827240" y="305443"/>
                </a:cubicBezTo>
                <a:cubicBezTo>
                  <a:pt x="854535" y="278870"/>
                  <a:pt x="866377" y="244787"/>
                  <a:pt x="874320" y="208683"/>
                </a:cubicBezTo>
                <a:cubicBezTo>
                  <a:pt x="874465" y="207816"/>
                  <a:pt x="874320" y="206805"/>
                  <a:pt x="873454" y="205217"/>
                </a:cubicBezTo>
                <a:cubicBezTo>
                  <a:pt x="860312" y="232945"/>
                  <a:pt x="841538" y="256341"/>
                  <a:pt x="820019" y="278581"/>
                </a:cubicBezTo>
                <a:cubicBezTo>
                  <a:pt x="814820" y="248398"/>
                  <a:pt x="813087" y="219225"/>
                  <a:pt x="820741" y="189908"/>
                </a:cubicBezTo>
                <a:cubicBezTo>
                  <a:pt x="806011" y="206805"/>
                  <a:pt x="801245" y="227168"/>
                  <a:pt x="799512" y="248398"/>
                </a:cubicBezTo>
                <a:cubicBezTo>
                  <a:pt x="797779" y="269627"/>
                  <a:pt x="800234" y="290568"/>
                  <a:pt x="804278" y="312664"/>
                </a:cubicBezTo>
                <a:cubicBezTo>
                  <a:pt x="789980" y="303565"/>
                  <a:pt x="779294" y="293601"/>
                  <a:pt x="776261" y="277426"/>
                </a:cubicBezTo>
                <a:cubicBezTo>
                  <a:pt x="775394" y="272660"/>
                  <a:pt x="774383" y="268039"/>
                  <a:pt x="773228" y="263417"/>
                </a:cubicBezTo>
                <a:cubicBezTo>
                  <a:pt x="771206" y="255619"/>
                  <a:pt x="767307" y="248975"/>
                  <a:pt x="761097" y="243487"/>
                </a:cubicBezTo>
                <a:cubicBezTo>
                  <a:pt x="745500" y="229912"/>
                  <a:pt x="727736" y="219369"/>
                  <a:pt x="711561" y="206805"/>
                </a:cubicBezTo>
                <a:cubicBezTo>
                  <a:pt x="703474" y="200451"/>
                  <a:pt x="695097" y="194674"/>
                  <a:pt x="686866" y="188609"/>
                </a:cubicBezTo>
                <a:cubicBezTo>
                  <a:pt x="674446" y="179366"/>
                  <a:pt x="660726" y="175033"/>
                  <a:pt x="645273" y="175033"/>
                </a:cubicBezTo>
                <a:cubicBezTo>
                  <a:pt x="634297" y="175178"/>
                  <a:pt x="623177" y="175899"/>
                  <a:pt x="612202" y="173589"/>
                </a:cubicBezTo>
                <a:cubicBezTo>
                  <a:pt x="603681" y="171856"/>
                  <a:pt x="596749" y="167524"/>
                  <a:pt x="590106" y="160880"/>
                </a:cubicBezTo>
                <a:cubicBezTo>
                  <a:pt x="606136" y="157125"/>
                  <a:pt x="621444" y="153082"/>
                  <a:pt x="636030" y="147160"/>
                </a:cubicBezTo>
                <a:cubicBezTo>
                  <a:pt x="659282" y="137773"/>
                  <a:pt x="680656" y="125498"/>
                  <a:pt x="695531" y="104557"/>
                </a:cubicBezTo>
                <a:lnTo>
                  <a:pt x="699512" y="97418"/>
                </a:lnTo>
                <a:lnTo>
                  <a:pt x="698564" y="96470"/>
                </a:lnTo>
                <a:lnTo>
                  <a:pt x="653397" y="121797"/>
                </a:lnTo>
                <a:cubicBezTo>
                  <a:pt x="637366" y="127917"/>
                  <a:pt x="620578" y="132213"/>
                  <a:pt x="603681" y="136185"/>
                </a:cubicBezTo>
                <a:cubicBezTo>
                  <a:pt x="592994" y="138640"/>
                  <a:pt x="582018" y="140517"/>
                  <a:pt x="571331" y="143406"/>
                </a:cubicBezTo>
                <a:cubicBezTo>
                  <a:pt x="560067" y="146438"/>
                  <a:pt x="548802" y="143550"/>
                  <a:pt x="537538" y="144416"/>
                </a:cubicBezTo>
                <a:cubicBezTo>
                  <a:pt x="517608" y="146005"/>
                  <a:pt x="497822" y="149038"/>
                  <a:pt x="477893" y="147883"/>
                </a:cubicBezTo>
                <a:cubicBezTo>
                  <a:pt x="474860" y="147738"/>
                  <a:pt x="471827" y="147594"/>
                  <a:pt x="468072" y="147449"/>
                </a:cubicBezTo>
                <a:cubicBezTo>
                  <a:pt x="469661" y="143839"/>
                  <a:pt x="472116" y="141962"/>
                  <a:pt x="474282" y="139940"/>
                </a:cubicBezTo>
                <a:cubicBezTo>
                  <a:pt x="494068" y="121310"/>
                  <a:pt x="516741" y="106868"/>
                  <a:pt x="540715" y="94303"/>
                </a:cubicBezTo>
                <a:cubicBezTo>
                  <a:pt x="580285" y="73651"/>
                  <a:pt x="621011" y="56032"/>
                  <a:pt x="664770" y="46501"/>
                </a:cubicBezTo>
                <a:close/>
                <a:moveTo>
                  <a:pt x="355688" y="0"/>
                </a:moveTo>
                <a:cubicBezTo>
                  <a:pt x="362358" y="16"/>
                  <a:pt x="369904" y="1298"/>
                  <a:pt x="378533" y="3753"/>
                </a:cubicBezTo>
                <a:cubicBezTo>
                  <a:pt x="390087" y="6930"/>
                  <a:pt x="401062" y="11407"/>
                  <a:pt x="412038" y="16462"/>
                </a:cubicBezTo>
                <a:cubicBezTo>
                  <a:pt x="430523" y="24983"/>
                  <a:pt x="449731" y="32203"/>
                  <a:pt x="469083" y="38847"/>
                </a:cubicBezTo>
                <a:cubicBezTo>
                  <a:pt x="485691" y="44623"/>
                  <a:pt x="502155" y="40435"/>
                  <a:pt x="518185" y="34514"/>
                </a:cubicBezTo>
                <a:cubicBezTo>
                  <a:pt x="531328" y="29748"/>
                  <a:pt x="544180" y="23827"/>
                  <a:pt x="558622" y="25271"/>
                </a:cubicBezTo>
                <a:cubicBezTo>
                  <a:pt x="572487" y="26571"/>
                  <a:pt x="584906" y="30904"/>
                  <a:pt x="591983" y="44046"/>
                </a:cubicBezTo>
                <a:cubicBezTo>
                  <a:pt x="551835" y="64264"/>
                  <a:pt x="512408" y="84916"/>
                  <a:pt x="477026" y="112355"/>
                </a:cubicBezTo>
                <a:cubicBezTo>
                  <a:pt x="466339" y="120587"/>
                  <a:pt x="456519" y="129685"/>
                  <a:pt x="447421" y="139506"/>
                </a:cubicBezTo>
                <a:cubicBezTo>
                  <a:pt x="445976" y="141095"/>
                  <a:pt x="444965" y="143261"/>
                  <a:pt x="442655" y="143838"/>
                </a:cubicBezTo>
                <a:cubicBezTo>
                  <a:pt x="428646" y="147304"/>
                  <a:pt x="418103" y="156692"/>
                  <a:pt x="406839" y="164779"/>
                </a:cubicBezTo>
                <a:cubicBezTo>
                  <a:pt x="396585" y="172145"/>
                  <a:pt x="386043" y="178644"/>
                  <a:pt x="372756" y="177921"/>
                </a:cubicBezTo>
                <a:cubicBezTo>
                  <a:pt x="369290" y="177777"/>
                  <a:pt x="365824" y="177199"/>
                  <a:pt x="361636" y="176622"/>
                </a:cubicBezTo>
                <a:cubicBezTo>
                  <a:pt x="388497" y="140084"/>
                  <a:pt x="413771" y="103546"/>
                  <a:pt x="406694" y="54877"/>
                </a:cubicBezTo>
                <a:cubicBezTo>
                  <a:pt x="400196" y="81305"/>
                  <a:pt x="387920" y="104701"/>
                  <a:pt x="371601" y="127231"/>
                </a:cubicBezTo>
                <a:cubicBezTo>
                  <a:pt x="362503" y="97625"/>
                  <a:pt x="357592" y="68164"/>
                  <a:pt x="358314" y="37836"/>
                </a:cubicBezTo>
                <a:cubicBezTo>
                  <a:pt x="350227" y="62964"/>
                  <a:pt x="345605" y="88526"/>
                  <a:pt x="346905" y="114955"/>
                </a:cubicBezTo>
                <a:cubicBezTo>
                  <a:pt x="347483" y="125642"/>
                  <a:pt x="349794" y="135751"/>
                  <a:pt x="352393" y="146005"/>
                </a:cubicBezTo>
                <a:cubicBezTo>
                  <a:pt x="353404" y="149904"/>
                  <a:pt x="352682" y="152648"/>
                  <a:pt x="350227" y="155825"/>
                </a:cubicBezTo>
                <a:cubicBezTo>
                  <a:pt x="334774" y="176188"/>
                  <a:pt x="317589" y="194818"/>
                  <a:pt x="298380" y="211715"/>
                </a:cubicBezTo>
                <a:cubicBezTo>
                  <a:pt x="283217" y="225146"/>
                  <a:pt x="266609" y="232656"/>
                  <a:pt x="245523" y="231789"/>
                </a:cubicBezTo>
                <a:cubicBezTo>
                  <a:pt x="217218" y="230634"/>
                  <a:pt x="189634" y="226301"/>
                  <a:pt x="162628" y="218069"/>
                </a:cubicBezTo>
                <a:cubicBezTo>
                  <a:pt x="161761" y="217203"/>
                  <a:pt x="160750" y="216625"/>
                  <a:pt x="159595" y="217636"/>
                </a:cubicBezTo>
                <a:lnTo>
                  <a:pt x="159618" y="217660"/>
                </a:lnTo>
                <a:lnTo>
                  <a:pt x="162483" y="218069"/>
                </a:lnTo>
                <a:cubicBezTo>
                  <a:pt x="162195" y="218502"/>
                  <a:pt x="161761" y="218936"/>
                  <a:pt x="161328" y="219369"/>
                </a:cubicBezTo>
                <a:lnTo>
                  <a:pt x="161320" y="219361"/>
                </a:lnTo>
                <a:lnTo>
                  <a:pt x="161328" y="219369"/>
                </a:lnTo>
                <a:cubicBezTo>
                  <a:pt x="183713" y="233811"/>
                  <a:pt x="205809" y="248975"/>
                  <a:pt x="232526" y="254896"/>
                </a:cubicBezTo>
                <a:cubicBezTo>
                  <a:pt x="236714" y="255762"/>
                  <a:pt x="234548" y="257640"/>
                  <a:pt x="233537" y="259373"/>
                </a:cubicBezTo>
                <a:cubicBezTo>
                  <a:pt x="222850" y="278148"/>
                  <a:pt x="208841" y="294322"/>
                  <a:pt x="193244" y="309197"/>
                </a:cubicBezTo>
                <a:cubicBezTo>
                  <a:pt x="191078" y="311364"/>
                  <a:pt x="189200" y="310786"/>
                  <a:pt x="186745" y="309920"/>
                </a:cubicBezTo>
                <a:cubicBezTo>
                  <a:pt x="165516" y="301688"/>
                  <a:pt x="144286" y="293167"/>
                  <a:pt x="122335" y="286524"/>
                </a:cubicBezTo>
                <a:cubicBezTo>
                  <a:pt x="117713" y="285079"/>
                  <a:pt x="118869" y="282191"/>
                  <a:pt x="119013" y="279158"/>
                </a:cubicBezTo>
                <a:cubicBezTo>
                  <a:pt x="120169" y="261973"/>
                  <a:pt x="122913" y="244787"/>
                  <a:pt x="125945" y="227890"/>
                </a:cubicBezTo>
                <a:cubicBezTo>
                  <a:pt x="130278" y="203772"/>
                  <a:pt x="131145" y="179076"/>
                  <a:pt x="136055" y="155103"/>
                </a:cubicBezTo>
                <a:cubicBezTo>
                  <a:pt x="140387" y="134018"/>
                  <a:pt x="149919" y="115966"/>
                  <a:pt x="166671" y="101813"/>
                </a:cubicBezTo>
                <a:cubicBezTo>
                  <a:pt x="184146" y="86938"/>
                  <a:pt x="204653" y="85783"/>
                  <a:pt x="226027" y="88237"/>
                </a:cubicBezTo>
                <a:cubicBezTo>
                  <a:pt x="237003" y="89393"/>
                  <a:pt x="247834" y="91704"/>
                  <a:pt x="258954" y="91993"/>
                </a:cubicBezTo>
                <a:cubicBezTo>
                  <a:pt x="275418" y="92425"/>
                  <a:pt x="287549" y="85060"/>
                  <a:pt x="296936" y="72352"/>
                </a:cubicBezTo>
                <a:cubicBezTo>
                  <a:pt x="304879" y="61520"/>
                  <a:pt x="308923" y="48812"/>
                  <a:pt x="313689" y="36536"/>
                </a:cubicBezTo>
                <a:cubicBezTo>
                  <a:pt x="323546" y="11299"/>
                  <a:pt x="335677" y="-47"/>
                  <a:pt x="355688" y="0"/>
                </a:cubicBezTo>
                <a:close/>
              </a:path>
            </a:pathLst>
          </a:custGeom>
          <a:solidFill>
            <a:schemeClr val="accent2">
              <a:lumMod val="75000"/>
            </a:schemeClr>
          </a:solidFill>
          <a:ln w="2505" cap="flat">
            <a:noFill/>
            <a:prstDash val="solid"/>
            <a:miter/>
          </a:ln>
        </p:spPr>
        <p:txBody>
          <a:bodyPr rtlCol="0" anchor="ctr"/>
          <a:lstStyle/>
          <a:p>
            <a:pPr algn="r" rtl="1"/>
            <a:endParaRPr lang="en-US" dirty="0">
              <a:cs typeface="B Nazanin" panose="00000700000000000000" pitchFamily="2" charset="-78"/>
            </a:endParaRPr>
          </a:p>
        </p:txBody>
      </p:sp>
      <p:grpSp>
        <p:nvGrpSpPr>
          <p:cNvPr id="61" name="Grupo 60">
            <a:extLst>
              <a:ext uri="{FF2B5EF4-FFF2-40B4-BE49-F238E27FC236}">
                <a16:creationId xmlns:a16="http://schemas.microsoft.com/office/drawing/2014/main" id="{F7AB422C-5EC3-42FE-85CF-E8287D84BCE7}"/>
              </a:ext>
            </a:extLst>
          </p:cNvPr>
          <p:cNvGrpSpPr/>
          <p:nvPr/>
        </p:nvGrpSpPr>
        <p:grpSpPr>
          <a:xfrm>
            <a:off x="11145135" y="5900654"/>
            <a:ext cx="736601" cy="617538"/>
            <a:chOff x="11299825" y="6099175"/>
            <a:chExt cx="736601" cy="617538"/>
          </a:xfrm>
        </p:grpSpPr>
        <p:sp>
          <p:nvSpPr>
            <p:cNvPr id="54" name="Freeform 5">
              <a:extLst>
                <a:ext uri="{FF2B5EF4-FFF2-40B4-BE49-F238E27FC236}">
                  <a16:creationId xmlns:a16="http://schemas.microsoft.com/office/drawing/2014/main" id="{1A266F94-04DD-4ACC-A8E9-2C46A16C5428}"/>
                </a:ext>
              </a:extLst>
            </p:cNvPr>
            <p:cNvSpPr>
              <a:spLocks/>
            </p:cNvSpPr>
            <p:nvPr/>
          </p:nvSpPr>
          <p:spPr bwMode="auto">
            <a:xfrm>
              <a:off x="11339513" y="6394450"/>
              <a:ext cx="696913" cy="268288"/>
            </a:xfrm>
            <a:custGeom>
              <a:avLst/>
              <a:gdLst>
                <a:gd name="T0" fmla="*/ 220 w 484"/>
                <a:gd name="T1" fmla="*/ 64 h 186"/>
                <a:gd name="T2" fmla="*/ 232 w 484"/>
                <a:gd name="T3" fmla="*/ 118 h 186"/>
                <a:gd name="T4" fmla="*/ 266 w 484"/>
                <a:gd name="T5" fmla="*/ 58 h 186"/>
                <a:gd name="T6" fmla="*/ 269 w 484"/>
                <a:gd name="T7" fmla="*/ 109 h 186"/>
                <a:gd name="T8" fmla="*/ 275 w 484"/>
                <a:gd name="T9" fmla="*/ 62 h 186"/>
                <a:gd name="T10" fmla="*/ 312 w 484"/>
                <a:gd name="T11" fmla="*/ 49 h 186"/>
                <a:gd name="T12" fmla="*/ 323 w 484"/>
                <a:gd name="T13" fmla="*/ 98 h 186"/>
                <a:gd name="T14" fmla="*/ 321 w 484"/>
                <a:gd name="T15" fmla="*/ 51 h 186"/>
                <a:gd name="T16" fmla="*/ 352 w 484"/>
                <a:gd name="T17" fmla="*/ 41 h 186"/>
                <a:gd name="T18" fmla="*/ 356 w 484"/>
                <a:gd name="T19" fmla="*/ 54 h 186"/>
                <a:gd name="T20" fmla="*/ 360 w 484"/>
                <a:gd name="T21" fmla="*/ 90 h 186"/>
                <a:gd name="T22" fmla="*/ 364 w 484"/>
                <a:gd name="T23" fmla="*/ 38 h 186"/>
                <a:gd name="T24" fmla="*/ 396 w 484"/>
                <a:gd name="T25" fmla="*/ 82 h 186"/>
                <a:gd name="T26" fmla="*/ 404 w 484"/>
                <a:gd name="T27" fmla="*/ 72 h 186"/>
                <a:gd name="T28" fmla="*/ 404 w 484"/>
                <a:gd name="T29" fmla="*/ 28 h 186"/>
                <a:gd name="T30" fmla="*/ 432 w 484"/>
                <a:gd name="T31" fmla="*/ 71 h 186"/>
                <a:gd name="T32" fmla="*/ 439 w 484"/>
                <a:gd name="T33" fmla="*/ 17 h 186"/>
                <a:gd name="T34" fmla="*/ 479 w 484"/>
                <a:gd name="T35" fmla="*/ 2 h 186"/>
                <a:gd name="T36" fmla="*/ 480 w 484"/>
                <a:gd name="T37" fmla="*/ 119 h 186"/>
                <a:gd name="T38" fmla="*/ 333 w 484"/>
                <a:gd name="T39" fmla="*/ 159 h 186"/>
                <a:gd name="T40" fmla="*/ 166 w 484"/>
                <a:gd name="T41" fmla="*/ 180 h 186"/>
                <a:gd name="T42" fmla="*/ 48 w 484"/>
                <a:gd name="T43" fmla="*/ 186 h 186"/>
                <a:gd name="T44" fmla="*/ 27 w 484"/>
                <a:gd name="T45" fmla="*/ 127 h 186"/>
                <a:gd name="T46" fmla="*/ 0 w 484"/>
                <a:gd name="T47" fmla="*/ 80 h 186"/>
                <a:gd name="T48" fmla="*/ 45 w 484"/>
                <a:gd name="T49" fmla="*/ 132 h 186"/>
                <a:gd name="T50" fmla="*/ 52 w 484"/>
                <a:gd name="T51" fmla="*/ 77 h 186"/>
                <a:gd name="T52" fmla="*/ 91 w 484"/>
                <a:gd name="T53" fmla="*/ 127 h 186"/>
                <a:gd name="T54" fmla="*/ 98 w 484"/>
                <a:gd name="T55" fmla="*/ 75 h 186"/>
                <a:gd name="T56" fmla="*/ 133 w 484"/>
                <a:gd name="T57" fmla="*/ 122 h 186"/>
                <a:gd name="T58" fmla="*/ 140 w 484"/>
                <a:gd name="T59" fmla="*/ 72 h 186"/>
                <a:gd name="T60" fmla="*/ 181 w 484"/>
                <a:gd name="T61" fmla="*/ 118 h 186"/>
                <a:gd name="T62" fmla="*/ 189 w 484"/>
                <a:gd name="T63" fmla="*/ 111 h 186"/>
                <a:gd name="T64" fmla="*/ 187 w 484"/>
                <a:gd name="T65" fmla="*/ 6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4" h="186">
                  <a:moveTo>
                    <a:pt x="187" y="68"/>
                  </a:moveTo>
                  <a:cubicBezTo>
                    <a:pt x="198" y="66"/>
                    <a:pt x="209" y="65"/>
                    <a:pt x="220" y="64"/>
                  </a:cubicBezTo>
                  <a:cubicBezTo>
                    <a:pt x="221" y="82"/>
                    <a:pt x="222" y="100"/>
                    <a:pt x="223" y="118"/>
                  </a:cubicBezTo>
                  <a:cubicBezTo>
                    <a:pt x="226" y="118"/>
                    <a:pt x="229" y="118"/>
                    <a:pt x="232" y="118"/>
                  </a:cubicBezTo>
                  <a:cubicBezTo>
                    <a:pt x="231" y="100"/>
                    <a:pt x="230" y="81"/>
                    <a:pt x="229" y="63"/>
                  </a:cubicBezTo>
                  <a:cubicBezTo>
                    <a:pt x="241" y="61"/>
                    <a:pt x="253" y="59"/>
                    <a:pt x="266" y="58"/>
                  </a:cubicBezTo>
                  <a:cubicBezTo>
                    <a:pt x="266" y="75"/>
                    <a:pt x="267" y="92"/>
                    <a:pt x="268" y="109"/>
                  </a:cubicBezTo>
                  <a:cubicBezTo>
                    <a:pt x="269" y="109"/>
                    <a:pt x="269" y="109"/>
                    <a:pt x="269" y="109"/>
                  </a:cubicBezTo>
                  <a:cubicBezTo>
                    <a:pt x="277" y="109"/>
                    <a:pt x="277" y="109"/>
                    <a:pt x="277" y="101"/>
                  </a:cubicBezTo>
                  <a:cubicBezTo>
                    <a:pt x="276" y="88"/>
                    <a:pt x="276" y="75"/>
                    <a:pt x="275" y="62"/>
                  </a:cubicBezTo>
                  <a:cubicBezTo>
                    <a:pt x="275" y="60"/>
                    <a:pt x="275" y="58"/>
                    <a:pt x="275" y="56"/>
                  </a:cubicBezTo>
                  <a:cubicBezTo>
                    <a:pt x="287" y="54"/>
                    <a:pt x="299" y="52"/>
                    <a:pt x="312" y="49"/>
                  </a:cubicBezTo>
                  <a:cubicBezTo>
                    <a:pt x="313" y="66"/>
                    <a:pt x="314" y="82"/>
                    <a:pt x="314" y="99"/>
                  </a:cubicBezTo>
                  <a:cubicBezTo>
                    <a:pt x="318" y="99"/>
                    <a:pt x="320" y="98"/>
                    <a:pt x="323" y="98"/>
                  </a:cubicBezTo>
                  <a:cubicBezTo>
                    <a:pt x="323" y="97"/>
                    <a:pt x="324" y="96"/>
                    <a:pt x="323" y="96"/>
                  </a:cubicBezTo>
                  <a:cubicBezTo>
                    <a:pt x="323" y="81"/>
                    <a:pt x="322" y="66"/>
                    <a:pt x="321" y="51"/>
                  </a:cubicBezTo>
                  <a:cubicBezTo>
                    <a:pt x="321" y="48"/>
                    <a:pt x="322" y="47"/>
                    <a:pt x="325" y="47"/>
                  </a:cubicBezTo>
                  <a:cubicBezTo>
                    <a:pt x="334" y="45"/>
                    <a:pt x="343" y="43"/>
                    <a:pt x="352" y="41"/>
                  </a:cubicBezTo>
                  <a:cubicBezTo>
                    <a:pt x="353" y="41"/>
                    <a:pt x="354" y="41"/>
                    <a:pt x="355" y="40"/>
                  </a:cubicBezTo>
                  <a:cubicBezTo>
                    <a:pt x="355" y="45"/>
                    <a:pt x="355" y="50"/>
                    <a:pt x="356" y="54"/>
                  </a:cubicBezTo>
                  <a:cubicBezTo>
                    <a:pt x="356" y="65"/>
                    <a:pt x="357" y="76"/>
                    <a:pt x="357" y="87"/>
                  </a:cubicBezTo>
                  <a:cubicBezTo>
                    <a:pt x="357" y="90"/>
                    <a:pt x="358" y="91"/>
                    <a:pt x="360" y="90"/>
                  </a:cubicBezTo>
                  <a:cubicBezTo>
                    <a:pt x="362" y="90"/>
                    <a:pt x="364" y="90"/>
                    <a:pt x="366" y="90"/>
                  </a:cubicBezTo>
                  <a:cubicBezTo>
                    <a:pt x="366" y="73"/>
                    <a:pt x="365" y="55"/>
                    <a:pt x="364" y="38"/>
                  </a:cubicBezTo>
                  <a:cubicBezTo>
                    <a:pt x="374" y="36"/>
                    <a:pt x="383" y="33"/>
                    <a:pt x="393" y="31"/>
                  </a:cubicBezTo>
                  <a:cubicBezTo>
                    <a:pt x="394" y="48"/>
                    <a:pt x="395" y="65"/>
                    <a:pt x="396" y="82"/>
                  </a:cubicBezTo>
                  <a:cubicBezTo>
                    <a:pt x="399" y="81"/>
                    <a:pt x="401" y="81"/>
                    <a:pt x="404" y="81"/>
                  </a:cubicBezTo>
                  <a:cubicBezTo>
                    <a:pt x="404" y="78"/>
                    <a:pt x="404" y="75"/>
                    <a:pt x="404" y="72"/>
                  </a:cubicBezTo>
                  <a:cubicBezTo>
                    <a:pt x="404" y="58"/>
                    <a:pt x="403" y="44"/>
                    <a:pt x="402" y="31"/>
                  </a:cubicBezTo>
                  <a:cubicBezTo>
                    <a:pt x="402" y="30"/>
                    <a:pt x="403" y="28"/>
                    <a:pt x="404" y="28"/>
                  </a:cubicBezTo>
                  <a:cubicBezTo>
                    <a:pt x="412" y="25"/>
                    <a:pt x="421" y="23"/>
                    <a:pt x="429" y="20"/>
                  </a:cubicBezTo>
                  <a:cubicBezTo>
                    <a:pt x="430" y="37"/>
                    <a:pt x="431" y="54"/>
                    <a:pt x="432" y="71"/>
                  </a:cubicBezTo>
                  <a:cubicBezTo>
                    <a:pt x="435" y="71"/>
                    <a:pt x="438" y="70"/>
                    <a:pt x="441" y="70"/>
                  </a:cubicBezTo>
                  <a:cubicBezTo>
                    <a:pt x="440" y="52"/>
                    <a:pt x="439" y="35"/>
                    <a:pt x="439" y="17"/>
                  </a:cubicBezTo>
                  <a:cubicBezTo>
                    <a:pt x="452" y="11"/>
                    <a:pt x="466" y="6"/>
                    <a:pt x="479" y="0"/>
                  </a:cubicBezTo>
                  <a:cubicBezTo>
                    <a:pt x="479" y="0"/>
                    <a:pt x="479" y="1"/>
                    <a:pt x="479" y="2"/>
                  </a:cubicBezTo>
                  <a:cubicBezTo>
                    <a:pt x="481" y="39"/>
                    <a:pt x="482" y="76"/>
                    <a:pt x="484" y="113"/>
                  </a:cubicBezTo>
                  <a:cubicBezTo>
                    <a:pt x="484" y="116"/>
                    <a:pt x="484" y="118"/>
                    <a:pt x="480" y="119"/>
                  </a:cubicBezTo>
                  <a:cubicBezTo>
                    <a:pt x="453" y="127"/>
                    <a:pt x="427" y="136"/>
                    <a:pt x="399" y="143"/>
                  </a:cubicBezTo>
                  <a:cubicBezTo>
                    <a:pt x="378" y="149"/>
                    <a:pt x="355" y="154"/>
                    <a:pt x="333" y="159"/>
                  </a:cubicBezTo>
                  <a:cubicBezTo>
                    <a:pt x="304" y="165"/>
                    <a:pt x="274" y="170"/>
                    <a:pt x="245" y="173"/>
                  </a:cubicBezTo>
                  <a:cubicBezTo>
                    <a:pt x="218" y="175"/>
                    <a:pt x="192" y="178"/>
                    <a:pt x="166" y="180"/>
                  </a:cubicBezTo>
                  <a:cubicBezTo>
                    <a:pt x="146" y="181"/>
                    <a:pt x="127" y="182"/>
                    <a:pt x="107" y="183"/>
                  </a:cubicBezTo>
                  <a:cubicBezTo>
                    <a:pt x="87" y="184"/>
                    <a:pt x="67" y="185"/>
                    <a:pt x="48" y="186"/>
                  </a:cubicBezTo>
                  <a:cubicBezTo>
                    <a:pt x="44" y="186"/>
                    <a:pt x="43" y="185"/>
                    <a:pt x="42" y="182"/>
                  </a:cubicBezTo>
                  <a:cubicBezTo>
                    <a:pt x="38" y="163"/>
                    <a:pt x="34" y="145"/>
                    <a:pt x="27" y="127"/>
                  </a:cubicBezTo>
                  <a:cubicBezTo>
                    <a:pt x="20" y="111"/>
                    <a:pt x="12" y="96"/>
                    <a:pt x="2" y="82"/>
                  </a:cubicBezTo>
                  <a:cubicBezTo>
                    <a:pt x="1" y="82"/>
                    <a:pt x="1" y="81"/>
                    <a:pt x="0" y="80"/>
                  </a:cubicBezTo>
                  <a:cubicBezTo>
                    <a:pt x="14" y="79"/>
                    <a:pt x="28" y="79"/>
                    <a:pt x="43" y="78"/>
                  </a:cubicBezTo>
                  <a:cubicBezTo>
                    <a:pt x="43" y="96"/>
                    <a:pt x="44" y="114"/>
                    <a:pt x="45" y="132"/>
                  </a:cubicBezTo>
                  <a:cubicBezTo>
                    <a:pt x="48" y="132"/>
                    <a:pt x="51" y="132"/>
                    <a:pt x="54" y="132"/>
                  </a:cubicBezTo>
                  <a:cubicBezTo>
                    <a:pt x="53" y="114"/>
                    <a:pt x="53" y="96"/>
                    <a:pt x="52" y="77"/>
                  </a:cubicBezTo>
                  <a:cubicBezTo>
                    <a:pt x="64" y="77"/>
                    <a:pt x="76" y="76"/>
                    <a:pt x="89" y="75"/>
                  </a:cubicBezTo>
                  <a:cubicBezTo>
                    <a:pt x="89" y="92"/>
                    <a:pt x="90" y="109"/>
                    <a:pt x="91" y="127"/>
                  </a:cubicBezTo>
                  <a:cubicBezTo>
                    <a:pt x="94" y="126"/>
                    <a:pt x="97" y="126"/>
                    <a:pt x="100" y="126"/>
                  </a:cubicBezTo>
                  <a:cubicBezTo>
                    <a:pt x="99" y="109"/>
                    <a:pt x="99" y="92"/>
                    <a:pt x="98" y="75"/>
                  </a:cubicBezTo>
                  <a:cubicBezTo>
                    <a:pt x="109" y="74"/>
                    <a:pt x="120" y="73"/>
                    <a:pt x="131" y="72"/>
                  </a:cubicBezTo>
                  <a:cubicBezTo>
                    <a:pt x="132" y="89"/>
                    <a:pt x="132" y="105"/>
                    <a:pt x="133" y="122"/>
                  </a:cubicBezTo>
                  <a:cubicBezTo>
                    <a:pt x="136" y="122"/>
                    <a:pt x="139" y="122"/>
                    <a:pt x="142" y="122"/>
                  </a:cubicBezTo>
                  <a:cubicBezTo>
                    <a:pt x="141" y="105"/>
                    <a:pt x="141" y="88"/>
                    <a:pt x="140" y="72"/>
                  </a:cubicBezTo>
                  <a:cubicBezTo>
                    <a:pt x="153" y="71"/>
                    <a:pt x="165" y="70"/>
                    <a:pt x="178" y="68"/>
                  </a:cubicBezTo>
                  <a:cubicBezTo>
                    <a:pt x="179" y="85"/>
                    <a:pt x="180" y="101"/>
                    <a:pt x="181" y="118"/>
                  </a:cubicBezTo>
                  <a:cubicBezTo>
                    <a:pt x="181" y="118"/>
                    <a:pt x="181" y="118"/>
                    <a:pt x="181" y="118"/>
                  </a:cubicBezTo>
                  <a:cubicBezTo>
                    <a:pt x="190" y="119"/>
                    <a:pt x="190" y="119"/>
                    <a:pt x="189" y="111"/>
                  </a:cubicBezTo>
                  <a:cubicBezTo>
                    <a:pt x="189" y="98"/>
                    <a:pt x="188" y="85"/>
                    <a:pt x="187" y="72"/>
                  </a:cubicBezTo>
                  <a:cubicBezTo>
                    <a:pt x="187" y="70"/>
                    <a:pt x="187" y="69"/>
                    <a:pt x="187" y="6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55" name="Freeform 6">
              <a:extLst>
                <a:ext uri="{FF2B5EF4-FFF2-40B4-BE49-F238E27FC236}">
                  <a16:creationId xmlns:a16="http://schemas.microsoft.com/office/drawing/2014/main" id="{A50759FA-066D-4526-88AE-3F86C285216D}"/>
                </a:ext>
              </a:extLst>
            </p:cNvPr>
            <p:cNvSpPr>
              <a:spLocks/>
            </p:cNvSpPr>
            <p:nvPr/>
          </p:nvSpPr>
          <p:spPr bwMode="auto">
            <a:xfrm>
              <a:off x="11461750" y="6291263"/>
              <a:ext cx="461963" cy="198438"/>
            </a:xfrm>
            <a:custGeom>
              <a:avLst/>
              <a:gdLst>
                <a:gd name="T0" fmla="*/ 1 w 320"/>
                <a:gd name="T1" fmla="*/ 138 h 138"/>
                <a:gd name="T2" fmla="*/ 23 w 320"/>
                <a:gd name="T3" fmla="*/ 48 h 138"/>
                <a:gd name="T4" fmla="*/ 63 w 320"/>
                <a:gd name="T5" fmla="*/ 11 h 138"/>
                <a:gd name="T6" fmla="*/ 123 w 320"/>
                <a:gd name="T7" fmla="*/ 8 h 138"/>
                <a:gd name="T8" fmla="*/ 143 w 320"/>
                <a:gd name="T9" fmla="*/ 17 h 138"/>
                <a:gd name="T10" fmla="*/ 185 w 320"/>
                <a:gd name="T11" fmla="*/ 16 h 138"/>
                <a:gd name="T12" fmla="*/ 253 w 320"/>
                <a:gd name="T13" fmla="*/ 7 h 138"/>
                <a:gd name="T14" fmla="*/ 298 w 320"/>
                <a:gd name="T15" fmla="*/ 40 h 138"/>
                <a:gd name="T16" fmla="*/ 320 w 320"/>
                <a:gd name="T17" fmla="*/ 87 h 138"/>
                <a:gd name="T18" fmla="*/ 320 w 320"/>
                <a:gd name="T19" fmla="*/ 88 h 138"/>
                <a:gd name="T20" fmla="*/ 1 w 320"/>
                <a:gd name="T21"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138">
                  <a:moveTo>
                    <a:pt x="1" y="138"/>
                  </a:moveTo>
                  <a:cubicBezTo>
                    <a:pt x="0" y="106"/>
                    <a:pt x="6" y="76"/>
                    <a:pt x="23" y="48"/>
                  </a:cubicBezTo>
                  <a:cubicBezTo>
                    <a:pt x="33" y="32"/>
                    <a:pt x="45" y="19"/>
                    <a:pt x="63" y="11"/>
                  </a:cubicBezTo>
                  <a:cubicBezTo>
                    <a:pt x="82" y="2"/>
                    <a:pt x="102" y="1"/>
                    <a:pt x="123" y="8"/>
                  </a:cubicBezTo>
                  <a:cubicBezTo>
                    <a:pt x="130" y="10"/>
                    <a:pt x="136" y="14"/>
                    <a:pt x="143" y="17"/>
                  </a:cubicBezTo>
                  <a:cubicBezTo>
                    <a:pt x="157" y="25"/>
                    <a:pt x="171" y="24"/>
                    <a:pt x="185" y="16"/>
                  </a:cubicBezTo>
                  <a:cubicBezTo>
                    <a:pt x="206" y="4"/>
                    <a:pt x="229" y="0"/>
                    <a:pt x="253" y="7"/>
                  </a:cubicBezTo>
                  <a:cubicBezTo>
                    <a:pt x="272" y="12"/>
                    <a:pt x="286" y="24"/>
                    <a:pt x="298" y="40"/>
                  </a:cubicBezTo>
                  <a:cubicBezTo>
                    <a:pt x="308" y="54"/>
                    <a:pt x="316" y="70"/>
                    <a:pt x="320" y="87"/>
                  </a:cubicBezTo>
                  <a:cubicBezTo>
                    <a:pt x="320" y="87"/>
                    <a:pt x="320" y="88"/>
                    <a:pt x="320" y="88"/>
                  </a:cubicBezTo>
                  <a:cubicBezTo>
                    <a:pt x="216" y="119"/>
                    <a:pt x="109" y="133"/>
                    <a:pt x="1" y="138"/>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56" name="Freeform 7">
              <a:extLst>
                <a:ext uri="{FF2B5EF4-FFF2-40B4-BE49-F238E27FC236}">
                  <a16:creationId xmlns:a16="http://schemas.microsoft.com/office/drawing/2014/main" id="{23783B34-A8DC-4DF4-89E5-E7C77DFD59EA}"/>
                </a:ext>
              </a:extLst>
            </p:cNvPr>
            <p:cNvSpPr>
              <a:spLocks/>
            </p:cNvSpPr>
            <p:nvPr/>
          </p:nvSpPr>
          <p:spPr bwMode="auto">
            <a:xfrm>
              <a:off x="11503025" y="6099175"/>
              <a:ext cx="192088" cy="190500"/>
            </a:xfrm>
            <a:custGeom>
              <a:avLst/>
              <a:gdLst>
                <a:gd name="T0" fmla="*/ 115 w 134"/>
                <a:gd name="T1" fmla="*/ 123 h 132"/>
                <a:gd name="T2" fmla="*/ 43 w 134"/>
                <a:gd name="T3" fmla="*/ 32 h 132"/>
                <a:gd name="T4" fmla="*/ 42 w 134"/>
                <a:gd name="T5" fmla="*/ 33 h 132"/>
                <a:gd name="T6" fmla="*/ 49 w 134"/>
                <a:gd name="T7" fmla="*/ 38 h 132"/>
                <a:gd name="T8" fmla="*/ 56 w 134"/>
                <a:gd name="T9" fmla="*/ 43 h 132"/>
                <a:gd name="T10" fmla="*/ 101 w 134"/>
                <a:gd name="T11" fmla="*/ 107 h 132"/>
                <a:gd name="T12" fmla="*/ 103 w 134"/>
                <a:gd name="T13" fmla="*/ 120 h 132"/>
                <a:gd name="T14" fmla="*/ 95 w 134"/>
                <a:gd name="T15" fmla="*/ 131 h 132"/>
                <a:gd name="T16" fmla="*/ 68 w 134"/>
                <a:gd name="T17" fmla="*/ 128 h 132"/>
                <a:gd name="T18" fmla="*/ 18 w 134"/>
                <a:gd name="T19" fmla="*/ 84 h 132"/>
                <a:gd name="T20" fmla="*/ 2 w 134"/>
                <a:gd name="T21" fmla="*/ 28 h 132"/>
                <a:gd name="T22" fmla="*/ 1 w 134"/>
                <a:gd name="T23" fmla="*/ 12 h 132"/>
                <a:gd name="T24" fmla="*/ 12 w 134"/>
                <a:gd name="T25" fmla="*/ 1 h 132"/>
                <a:gd name="T26" fmla="*/ 71 w 134"/>
                <a:gd name="T27" fmla="*/ 14 h 132"/>
                <a:gd name="T28" fmla="*/ 110 w 134"/>
                <a:gd name="T29" fmla="*/ 37 h 132"/>
                <a:gd name="T30" fmla="*/ 132 w 134"/>
                <a:gd name="T31" fmla="*/ 81 h 132"/>
                <a:gd name="T32" fmla="*/ 120 w 134"/>
                <a:gd name="T33" fmla="*/ 119 h 132"/>
                <a:gd name="T34" fmla="*/ 115 w 134"/>
                <a:gd name="T35" fmla="*/ 12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 h="132">
                  <a:moveTo>
                    <a:pt x="115" y="123"/>
                  </a:moveTo>
                  <a:cubicBezTo>
                    <a:pt x="103" y="83"/>
                    <a:pt x="81" y="51"/>
                    <a:pt x="43" y="32"/>
                  </a:cubicBezTo>
                  <a:cubicBezTo>
                    <a:pt x="43" y="32"/>
                    <a:pt x="43" y="32"/>
                    <a:pt x="42" y="33"/>
                  </a:cubicBezTo>
                  <a:cubicBezTo>
                    <a:pt x="45" y="34"/>
                    <a:pt x="47" y="36"/>
                    <a:pt x="49" y="38"/>
                  </a:cubicBezTo>
                  <a:cubicBezTo>
                    <a:pt x="52" y="39"/>
                    <a:pt x="54" y="41"/>
                    <a:pt x="56" y="43"/>
                  </a:cubicBezTo>
                  <a:cubicBezTo>
                    <a:pt x="77" y="60"/>
                    <a:pt x="93" y="81"/>
                    <a:pt x="101" y="107"/>
                  </a:cubicBezTo>
                  <a:cubicBezTo>
                    <a:pt x="102" y="112"/>
                    <a:pt x="103" y="116"/>
                    <a:pt x="103" y="120"/>
                  </a:cubicBezTo>
                  <a:cubicBezTo>
                    <a:pt x="104" y="127"/>
                    <a:pt x="101" y="130"/>
                    <a:pt x="95" y="131"/>
                  </a:cubicBezTo>
                  <a:cubicBezTo>
                    <a:pt x="85" y="132"/>
                    <a:pt x="76" y="131"/>
                    <a:pt x="68" y="128"/>
                  </a:cubicBezTo>
                  <a:cubicBezTo>
                    <a:pt x="46" y="119"/>
                    <a:pt x="29" y="105"/>
                    <a:pt x="18" y="84"/>
                  </a:cubicBezTo>
                  <a:cubicBezTo>
                    <a:pt x="10" y="66"/>
                    <a:pt x="5" y="47"/>
                    <a:pt x="2" y="28"/>
                  </a:cubicBezTo>
                  <a:cubicBezTo>
                    <a:pt x="2" y="23"/>
                    <a:pt x="1" y="17"/>
                    <a:pt x="1" y="12"/>
                  </a:cubicBezTo>
                  <a:cubicBezTo>
                    <a:pt x="0" y="4"/>
                    <a:pt x="4" y="0"/>
                    <a:pt x="12" y="1"/>
                  </a:cubicBezTo>
                  <a:cubicBezTo>
                    <a:pt x="32" y="4"/>
                    <a:pt x="52" y="7"/>
                    <a:pt x="71" y="14"/>
                  </a:cubicBezTo>
                  <a:cubicBezTo>
                    <a:pt x="85" y="19"/>
                    <a:pt x="99" y="26"/>
                    <a:pt x="110" y="37"/>
                  </a:cubicBezTo>
                  <a:cubicBezTo>
                    <a:pt x="121" y="50"/>
                    <a:pt x="130" y="64"/>
                    <a:pt x="132" y="81"/>
                  </a:cubicBezTo>
                  <a:cubicBezTo>
                    <a:pt x="134" y="96"/>
                    <a:pt x="130" y="109"/>
                    <a:pt x="120" y="119"/>
                  </a:cubicBezTo>
                  <a:cubicBezTo>
                    <a:pt x="119" y="121"/>
                    <a:pt x="117" y="122"/>
                    <a:pt x="115" y="12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57" name="Freeform 8">
              <a:extLst>
                <a:ext uri="{FF2B5EF4-FFF2-40B4-BE49-F238E27FC236}">
                  <a16:creationId xmlns:a16="http://schemas.microsoft.com/office/drawing/2014/main" id="{889751DA-BF93-4C27-AE3B-252378A75CE0}"/>
                </a:ext>
              </a:extLst>
            </p:cNvPr>
            <p:cNvSpPr>
              <a:spLocks/>
            </p:cNvSpPr>
            <p:nvPr/>
          </p:nvSpPr>
          <p:spPr bwMode="auto">
            <a:xfrm>
              <a:off x="11299825" y="6316663"/>
              <a:ext cx="171450" cy="177800"/>
            </a:xfrm>
            <a:custGeom>
              <a:avLst/>
              <a:gdLst>
                <a:gd name="T0" fmla="*/ 119 w 119"/>
                <a:gd name="T1" fmla="*/ 44 h 123"/>
                <a:gd name="T2" fmla="*/ 105 w 119"/>
                <a:gd name="T3" fmla="*/ 121 h 123"/>
                <a:gd name="T4" fmla="*/ 97 w 119"/>
                <a:gd name="T5" fmla="*/ 121 h 123"/>
                <a:gd name="T6" fmla="*/ 58 w 119"/>
                <a:gd name="T7" fmla="*/ 123 h 123"/>
                <a:gd name="T8" fmla="*/ 49 w 119"/>
                <a:gd name="T9" fmla="*/ 122 h 123"/>
                <a:gd name="T10" fmla="*/ 6 w 119"/>
                <a:gd name="T11" fmla="*/ 101 h 123"/>
                <a:gd name="T12" fmla="*/ 4 w 119"/>
                <a:gd name="T13" fmla="*/ 98 h 123"/>
                <a:gd name="T14" fmla="*/ 0 w 119"/>
                <a:gd name="T15" fmla="*/ 2 h 123"/>
                <a:gd name="T16" fmla="*/ 0 w 119"/>
                <a:gd name="T17" fmla="*/ 0 h 123"/>
                <a:gd name="T18" fmla="*/ 119 w 119"/>
                <a:gd name="T19" fmla="*/ 4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23">
                  <a:moveTo>
                    <a:pt x="119" y="44"/>
                  </a:moveTo>
                  <a:cubicBezTo>
                    <a:pt x="108" y="68"/>
                    <a:pt x="104" y="94"/>
                    <a:pt x="105" y="121"/>
                  </a:cubicBezTo>
                  <a:cubicBezTo>
                    <a:pt x="102" y="121"/>
                    <a:pt x="100" y="121"/>
                    <a:pt x="97" y="121"/>
                  </a:cubicBezTo>
                  <a:cubicBezTo>
                    <a:pt x="84" y="122"/>
                    <a:pt x="71" y="123"/>
                    <a:pt x="58" y="123"/>
                  </a:cubicBezTo>
                  <a:cubicBezTo>
                    <a:pt x="55" y="123"/>
                    <a:pt x="52" y="123"/>
                    <a:pt x="49" y="122"/>
                  </a:cubicBezTo>
                  <a:cubicBezTo>
                    <a:pt x="35" y="115"/>
                    <a:pt x="20" y="108"/>
                    <a:pt x="6" y="101"/>
                  </a:cubicBezTo>
                  <a:cubicBezTo>
                    <a:pt x="5" y="101"/>
                    <a:pt x="4" y="99"/>
                    <a:pt x="4" y="98"/>
                  </a:cubicBezTo>
                  <a:cubicBezTo>
                    <a:pt x="2" y="66"/>
                    <a:pt x="1" y="34"/>
                    <a:pt x="0" y="2"/>
                  </a:cubicBezTo>
                  <a:cubicBezTo>
                    <a:pt x="0" y="1"/>
                    <a:pt x="0" y="1"/>
                    <a:pt x="0" y="0"/>
                  </a:cubicBezTo>
                  <a:cubicBezTo>
                    <a:pt x="39" y="15"/>
                    <a:pt x="78" y="32"/>
                    <a:pt x="119" y="44"/>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58" name="Freeform 9">
              <a:extLst>
                <a:ext uri="{FF2B5EF4-FFF2-40B4-BE49-F238E27FC236}">
                  <a16:creationId xmlns:a16="http://schemas.microsoft.com/office/drawing/2014/main" id="{64EEFE92-FFFC-49B4-BF76-118549739D25}"/>
                </a:ext>
              </a:extLst>
            </p:cNvPr>
            <p:cNvSpPr>
              <a:spLocks/>
            </p:cNvSpPr>
            <p:nvPr/>
          </p:nvSpPr>
          <p:spPr bwMode="auto">
            <a:xfrm>
              <a:off x="11547475" y="6621463"/>
              <a:ext cx="342900" cy="95250"/>
            </a:xfrm>
            <a:custGeom>
              <a:avLst/>
              <a:gdLst>
                <a:gd name="T0" fmla="*/ 238 w 238"/>
                <a:gd name="T1" fmla="*/ 1 h 66"/>
                <a:gd name="T2" fmla="*/ 225 w 238"/>
                <a:gd name="T3" fmla="*/ 18 h 66"/>
                <a:gd name="T4" fmla="*/ 177 w 238"/>
                <a:gd name="T5" fmla="*/ 54 h 66"/>
                <a:gd name="T6" fmla="*/ 142 w 238"/>
                <a:gd name="T7" fmla="*/ 64 h 66"/>
                <a:gd name="T8" fmla="*/ 109 w 238"/>
                <a:gd name="T9" fmla="*/ 53 h 66"/>
                <a:gd name="T10" fmla="*/ 101 w 238"/>
                <a:gd name="T11" fmla="*/ 53 h 66"/>
                <a:gd name="T12" fmla="*/ 47 w 238"/>
                <a:gd name="T13" fmla="*/ 60 h 66"/>
                <a:gd name="T14" fmla="*/ 1 w 238"/>
                <a:gd name="T15" fmla="*/ 35 h 66"/>
                <a:gd name="T16" fmla="*/ 0 w 238"/>
                <a:gd name="T17" fmla="*/ 33 h 66"/>
                <a:gd name="T18" fmla="*/ 238 w 238"/>
                <a:gd name="T19" fmla="*/ 0 h 66"/>
                <a:gd name="T20" fmla="*/ 238 w 238"/>
                <a:gd name="T21"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8" h="66">
                  <a:moveTo>
                    <a:pt x="238" y="1"/>
                  </a:moveTo>
                  <a:cubicBezTo>
                    <a:pt x="234" y="7"/>
                    <a:pt x="230" y="12"/>
                    <a:pt x="225" y="18"/>
                  </a:cubicBezTo>
                  <a:cubicBezTo>
                    <a:pt x="211" y="33"/>
                    <a:pt x="195" y="45"/>
                    <a:pt x="177" y="54"/>
                  </a:cubicBezTo>
                  <a:cubicBezTo>
                    <a:pt x="166" y="59"/>
                    <a:pt x="155" y="63"/>
                    <a:pt x="142" y="64"/>
                  </a:cubicBezTo>
                  <a:cubicBezTo>
                    <a:pt x="130" y="64"/>
                    <a:pt x="119" y="60"/>
                    <a:pt x="109" y="53"/>
                  </a:cubicBezTo>
                  <a:cubicBezTo>
                    <a:pt x="106" y="52"/>
                    <a:pt x="104" y="51"/>
                    <a:pt x="101" y="53"/>
                  </a:cubicBezTo>
                  <a:cubicBezTo>
                    <a:pt x="84" y="65"/>
                    <a:pt x="66" y="66"/>
                    <a:pt x="47" y="60"/>
                  </a:cubicBezTo>
                  <a:cubicBezTo>
                    <a:pt x="30" y="55"/>
                    <a:pt x="15" y="46"/>
                    <a:pt x="1" y="35"/>
                  </a:cubicBezTo>
                  <a:cubicBezTo>
                    <a:pt x="1" y="34"/>
                    <a:pt x="1" y="34"/>
                    <a:pt x="0" y="33"/>
                  </a:cubicBezTo>
                  <a:cubicBezTo>
                    <a:pt x="81" y="29"/>
                    <a:pt x="160" y="21"/>
                    <a:pt x="238" y="0"/>
                  </a:cubicBezTo>
                  <a:cubicBezTo>
                    <a:pt x="238" y="0"/>
                    <a:pt x="238" y="1"/>
                    <a:pt x="238" y="1"/>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59" name="Freeform 10">
              <a:extLst>
                <a:ext uri="{FF2B5EF4-FFF2-40B4-BE49-F238E27FC236}">
                  <a16:creationId xmlns:a16="http://schemas.microsoft.com/office/drawing/2014/main" id="{D00CF595-AAE5-473F-AAE2-60323E598C0D}"/>
                </a:ext>
              </a:extLst>
            </p:cNvPr>
            <p:cNvSpPr>
              <a:spLocks/>
            </p:cNvSpPr>
            <p:nvPr/>
          </p:nvSpPr>
          <p:spPr bwMode="auto">
            <a:xfrm>
              <a:off x="11904663" y="6340475"/>
              <a:ext cx="119063" cy="76200"/>
            </a:xfrm>
            <a:custGeom>
              <a:avLst/>
              <a:gdLst>
                <a:gd name="T0" fmla="*/ 0 w 83"/>
                <a:gd name="T1" fmla="*/ 3 h 53"/>
                <a:gd name="T2" fmla="*/ 11 w 83"/>
                <a:gd name="T3" fmla="*/ 2 h 53"/>
                <a:gd name="T4" fmla="*/ 60 w 83"/>
                <a:gd name="T5" fmla="*/ 4 h 53"/>
                <a:gd name="T6" fmla="*/ 76 w 83"/>
                <a:gd name="T7" fmla="*/ 12 h 53"/>
                <a:gd name="T8" fmla="*/ 75 w 83"/>
                <a:gd name="T9" fmla="*/ 31 h 53"/>
                <a:gd name="T10" fmla="*/ 39 w 83"/>
                <a:gd name="T11" fmla="*/ 48 h 53"/>
                <a:gd name="T12" fmla="*/ 22 w 83"/>
                <a:gd name="T13" fmla="*/ 53 h 53"/>
                <a:gd name="T14" fmla="*/ 0 w 83"/>
                <a:gd name="T15" fmla="*/ 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53">
                  <a:moveTo>
                    <a:pt x="0" y="3"/>
                  </a:moveTo>
                  <a:cubicBezTo>
                    <a:pt x="4" y="2"/>
                    <a:pt x="7" y="2"/>
                    <a:pt x="11" y="2"/>
                  </a:cubicBezTo>
                  <a:cubicBezTo>
                    <a:pt x="27" y="1"/>
                    <a:pt x="44" y="0"/>
                    <a:pt x="60" y="4"/>
                  </a:cubicBezTo>
                  <a:cubicBezTo>
                    <a:pt x="66" y="6"/>
                    <a:pt x="71" y="8"/>
                    <a:pt x="76" y="12"/>
                  </a:cubicBezTo>
                  <a:cubicBezTo>
                    <a:pt x="83" y="18"/>
                    <a:pt x="83" y="26"/>
                    <a:pt x="75" y="31"/>
                  </a:cubicBezTo>
                  <a:cubicBezTo>
                    <a:pt x="64" y="39"/>
                    <a:pt x="52" y="43"/>
                    <a:pt x="39" y="48"/>
                  </a:cubicBezTo>
                  <a:cubicBezTo>
                    <a:pt x="34" y="49"/>
                    <a:pt x="28" y="51"/>
                    <a:pt x="22" y="53"/>
                  </a:cubicBezTo>
                  <a:cubicBezTo>
                    <a:pt x="18" y="35"/>
                    <a:pt x="11" y="18"/>
                    <a:pt x="0" y="3"/>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sp>
          <p:nvSpPr>
            <p:cNvPr id="60" name="Freeform 11">
              <a:extLst>
                <a:ext uri="{FF2B5EF4-FFF2-40B4-BE49-F238E27FC236}">
                  <a16:creationId xmlns:a16="http://schemas.microsoft.com/office/drawing/2014/main" id="{FFCEAEFD-7035-4C96-B4A7-9251D4493D14}"/>
                </a:ext>
              </a:extLst>
            </p:cNvPr>
            <p:cNvSpPr>
              <a:spLocks/>
            </p:cNvSpPr>
            <p:nvPr/>
          </p:nvSpPr>
          <p:spPr bwMode="auto">
            <a:xfrm>
              <a:off x="11690350" y="6176963"/>
              <a:ext cx="82550" cy="134938"/>
            </a:xfrm>
            <a:custGeom>
              <a:avLst/>
              <a:gdLst>
                <a:gd name="T0" fmla="*/ 1 w 58"/>
                <a:gd name="T1" fmla="*/ 87 h 93"/>
                <a:gd name="T2" fmla="*/ 20 w 58"/>
                <a:gd name="T3" fmla="*/ 33 h 93"/>
                <a:gd name="T4" fmla="*/ 37 w 58"/>
                <a:gd name="T5" fmla="*/ 9 h 93"/>
                <a:gd name="T6" fmla="*/ 39 w 58"/>
                <a:gd name="T7" fmla="*/ 4 h 93"/>
                <a:gd name="T8" fmla="*/ 46 w 58"/>
                <a:gd name="T9" fmla="*/ 0 h 93"/>
                <a:gd name="T10" fmla="*/ 52 w 58"/>
                <a:gd name="T11" fmla="*/ 2 h 93"/>
                <a:gd name="T12" fmla="*/ 56 w 58"/>
                <a:gd name="T13" fmla="*/ 10 h 93"/>
                <a:gd name="T14" fmla="*/ 46 w 58"/>
                <a:gd name="T15" fmla="*/ 30 h 93"/>
                <a:gd name="T16" fmla="*/ 27 w 58"/>
                <a:gd name="T17" fmla="*/ 57 h 93"/>
                <a:gd name="T18" fmla="*/ 19 w 58"/>
                <a:gd name="T19" fmla="*/ 86 h 93"/>
                <a:gd name="T20" fmla="*/ 16 w 58"/>
                <a:gd name="T21" fmla="*/ 91 h 93"/>
                <a:gd name="T22" fmla="*/ 6 w 58"/>
                <a:gd name="T23" fmla="*/ 92 h 93"/>
                <a:gd name="T24" fmla="*/ 1 w 58"/>
                <a:gd name="T25" fmla="*/ 8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93">
                  <a:moveTo>
                    <a:pt x="1" y="87"/>
                  </a:moveTo>
                  <a:cubicBezTo>
                    <a:pt x="0" y="67"/>
                    <a:pt x="8" y="49"/>
                    <a:pt x="20" y="33"/>
                  </a:cubicBezTo>
                  <a:cubicBezTo>
                    <a:pt x="26" y="25"/>
                    <a:pt x="31" y="17"/>
                    <a:pt x="37" y="9"/>
                  </a:cubicBezTo>
                  <a:cubicBezTo>
                    <a:pt x="38" y="8"/>
                    <a:pt x="39" y="6"/>
                    <a:pt x="39" y="4"/>
                  </a:cubicBezTo>
                  <a:cubicBezTo>
                    <a:pt x="41" y="1"/>
                    <a:pt x="43" y="0"/>
                    <a:pt x="46" y="0"/>
                  </a:cubicBezTo>
                  <a:cubicBezTo>
                    <a:pt x="48" y="1"/>
                    <a:pt x="50" y="1"/>
                    <a:pt x="52" y="2"/>
                  </a:cubicBezTo>
                  <a:cubicBezTo>
                    <a:pt x="56" y="3"/>
                    <a:pt x="58" y="6"/>
                    <a:pt x="56" y="10"/>
                  </a:cubicBezTo>
                  <a:cubicBezTo>
                    <a:pt x="53" y="17"/>
                    <a:pt x="50" y="23"/>
                    <a:pt x="46" y="30"/>
                  </a:cubicBezTo>
                  <a:cubicBezTo>
                    <a:pt x="40" y="39"/>
                    <a:pt x="33" y="48"/>
                    <a:pt x="27" y="57"/>
                  </a:cubicBezTo>
                  <a:cubicBezTo>
                    <a:pt x="21" y="66"/>
                    <a:pt x="19" y="76"/>
                    <a:pt x="19" y="86"/>
                  </a:cubicBezTo>
                  <a:cubicBezTo>
                    <a:pt x="19" y="89"/>
                    <a:pt x="18" y="90"/>
                    <a:pt x="16" y="91"/>
                  </a:cubicBezTo>
                  <a:cubicBezTo>
                    <a:pt x="12" y="91"/>
                    <a:pt x="9" y="92"/>
                    <a:pt x="6" y="92"/>
                  </a:cubicBezTo>
                  <a:cubicBezTo>
                    <a:pt x="0" y="93"/>
                    <a:pt x="0" y="93"/>
                    <a:pt x="1" y="87"/>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700000000000000" pitchFamily="2" charset="-78"/>
              </a:endParaRPr>
            </a:p>
          </p:txBody>
        </p:sp>
      </p:grpSp>
      <p:grpSp>
        <p:nvGrpSpPr>
          <p:cNvPr id="77" name="Grupo 76">
            <a:extLst>
              <a:ext uri="{FF2B5EF4-FFF2-40B4-BE49-F238E27FC236}">
                <a16:creationId xmlns:a16="http://schemas.microsoft.com/office/drawing/2014/main" id="{DDFBF52F-DEEA-4E02-97C5-417578CF847A}"/>
              </a:ext>
            </a:extLst>
          </p:cNvPr>
          <p:cNvGrpSpPr/>
          <p:nvPr/>
        </p:nvGrpSpPr>
        <p:grpSpPr>
          <a:xfrm rot="10800000">
            <a:off x="120811" y="6612571"/>
            <a:ext cx="11775915" cy="145782"/>
            <a:chOff x="120811" y="6612571"/>
            <a:chExt cx="11775915" cy="145782"/>
          </a:xfrm>
        </p:grpSpPr>
        <p:cxnSp>
          <p:nvCxnSpPr>
            <p:cNvPr id="74" name="Conector recto 73">
              <a:extLst>
                <a:ext uri="{FF2B5EF4-FFF2-40B4-BE49-F238E27FC236}">
                  <a16:creationId xmlns:a16="http://schemas.microsoft.com/office/drawing/2014/main" id="{364ED969-17E7-4029-83BB-49C6CB4A99C6}"/>
                </a:ext>
              </a:extLst>
            </p:cNvPr>
            <p:cNvCxnSpPr>
              <a:cxnSpLocks/>
            </p:cNvCxnSpPr>
            <p:nvPr/>
          </p:nvCxnSpPr>
          <p:spPr>
            <a:xfrm>
              <a:off x="6550702" y="6672530"/>
              <a:ext cx="5346024" cy="0"/>
            </a:xfrm>
            <a:prstGeom prst="line">
              <a:avLst/>
            </a:prstGeom>
            <a:ln w="28575">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72" name="Rectángulo 71">
              <a:extLst>
                <a:ext uri="{FF2B5EF4-FFF2-40B4-BE49-F238E27FC236}">
                  <a16:creationId xmlns:a16="http://schemas.microsoft.com/office/drawing/2014/main" id="{5F29A269-2008-4515-8BD4-95B0BA69B892}"/>
                </a:ext>
              </a:extLst>
            </p:cNvPr>
            <p:cNvSpPr/>
            <p:nvPr/>
          </p:nvSpPr>
          <p:spPr>
            <a:xfrm>
              <a:off x="120811" y="6612571"/>
              <a:ext cx="7224369" cy="14578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700000000000000" pitchFamily="2" charset="-78"/>
              </a:endParaRPr>
            </a:p>
          </p:txBody>
        </p:sp>
      </p:grpSp>
    </p:spTree>
    <p:extLst>
      <p:ext uri="{BB962C8B-B14F-4D97-AF65-F5344CB8AC3E}">
        <p14:creationId xmlns:p14="http://schemas.microsoft.com/office/powerpoint/2010/main" val="34231334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E644FAF0-BB4A-4716-B5BF-B8860F706633}"/>
              </a:ext>
            </a:extLst>
          </p:cNvPr>
          <p:cNvSpPr/>
          <p:nvPr/>
        </p:nvSpPr>
        <p:spPr>
          <a:xfrm>
            <a:off x="0" y="0"/>
            <a:ext cx="12192000" cy="6858000"/>
          </a:xfrm>
          <a:custGeom>
            <a:avLst/>
            <a:gdLst>
              <a:gd name="connsiteX0" fmla="*/ 8782270 w 12192000"/>
              <a:gd name="connsiteY0" fmla="*/ 0 h 6858000"/>
              <a:gd name="connsiteX1" fmla="*/ 12192000 w 12192000"/>
              <a:gd name="connsiteY1" fmla="*/ 0 h 6858000"/>
              <a:gd name="connsiteX2" fmla="*/ 12192000 w 12192000"/>
              <a:gd name="connsiteY2" fmla="*/ 6858000 h 6858000"/>
              <a:gd name="connsiteX3" fmla="*/ 12191999 w 12192000"/>
              <a:gd name="connsiteY3" fmla="*/ 6858000 h 6858000"/>
              <a:gd name="connsiteX4" fmla="*/ 0 w 12192000"/>
              <a:gd name="connsiteY4" fmla="*/ 0 h 6858000"/>
              <a:gd name="connsiteX5" fmla="*/ 3082247 w 12192000"/>
              <a:gd name="connsiteY5" fmla="*/ 0 h 6858000"/>
              <a:gd name="connsiteX6" fmla="*/ 6491976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8782270" y="0"/>
                </a:moveTo>
                <a:lnTo>
                  <a:pt x="12192000" y="0"/>
                </a:lnTo>
                <a:lnTo>
                  <a:pt x="12192000" y="6858000"/>
                </a:lnTo>
                <a:lnTo>
                  <a:pt x="12191999" y="6858000"/>
                </a:lnTo>
                <a:close/>
                <a:moveTo>
                  <a:pt x="0" y="0"/>
                </a:moveTo>
                <a:lnTo>
                  <a:pt x="3082247" y="0"/>
                </a:lnTo>
                <a:lnTo>
                  <a:pt x="6491976" y="6858000"/>
                </a:lnTo>
                <a:lnTo>
                  <a:pt x="0" y="6858000"/>
                </a:lnTo>
                <a:close/>
              </a:path>
            </a:pathLst>
          </a:cu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700000000000000" pitchFamily="2" charset="-78"/>
            </a:endParaRPr>
          </a:p>
        </p:txBody>
      </p:sp>
      <p:sp>
        <p:nvSpPr>
          <p:cNvPr id="5" name="TextBox 4">
            <a:extLst>
              <a:ext uri="{FF2B5EF4-FFF2-40B4-BE49-F238E27FC236}">
                <a16:creationId xmlns:a16="http://schemas.microsoft.com/office/drawing/2014/main" id="{5091D0D8-7766-4E02-A20B-41A8020F504B}"/>
              </a:ext>
            </a:extLst>
          </p:cNvPr>
          <p:cNvSpPr txBox="1"/>
          <p:nvPr/>
        </p:nvSpPr>
        <p:spPr>
          <a:xfrm>
            <a:off x="473310" y="5127225"/>
            <a:ext cx="3568440" cy="1569660"/>
          </a:xfrm>
          <a:prstGeom prst="rect">
            <a:avLst/>
          </a:prstGeom>
          <a:noFill/>
        </p:spPr>
        <p:txBody>
          <a:bodyPr wrap="square" rtlCol="0" anchor="ctr">
            <a:spAutoFit/>
          </a:bodyPr>
          <a:lstStyle/>
          <a:p>
            <a:pPr algn="r" rtl="1"/>
            <a:r>
              <a:rPr lang="fa-IR" altLang="ko-KR" sz="4800" b="1" dirty="0">
                <a:solidFill>
                  <a:schemeClr val="bg1"/>
                </a:solidFill>
                <a:cs typeface="B Nazanin" panose="00000700000000000000" pitchFamily="2" charset="-78"/>
              </a:rPr>
              <a:t>عالی</a:t>
            </a:r>
          </a:p>
          <a:p>
            <a:pPr algn="r" rtl="1"/>
            <a:r>
              <a:rPr lang="fa-IR" altLang="ko-KR" sz="4800" b="1" dirty="0">
                <a:solidFill>
                  <a:schemeClr val="bg1"/>
                </a:solidFill>
                <a:cs typeface="B Nazanin" panose="00000700000000000000" pitchFamily="2" charset="-78"/>
              </a:rPr>
              <a:t>اسلاید</a:t>
            </a:r>
            <a:endParaRPr lang="ko-KR" altLang="en-US" sz="4800" b="1" dirty="0">
              <a:solidFill>
                <a:schemeClr val="bg1"/>
              </a:solidFill>
              <a:cs typeface="B Nazanin" panose="00000700000000000000" pitchFamily="2" charset="-78"/>
            </a:endParaRPr>
          </a:p>
        </p:txBody>
      </p:sp>
      <p:sp>
        <p:nvSpPr>
          <p:cNvPr id="6" name="TextBox 5">
            <a:extLst>
              <a:ext uri="{FF2B5EF4-FFF2-40B4-BE49-F238E27FC236}">
                <a16:creationId xmlns:a16="http://schemas.microsoft.com/office/drawing/2014/main" id="{58B45716-E2EA-46D5-A24E-10B95D06F666}"/>
              </a:ext>
            </a:extLst>
          </p:cNvPr>
          <p:cNvSpPr txBox="1"/>
          <p:nvPr/>
        </p:nvSpPr>
        <p:spPr>
          <a:xfrm>
            <a:off x="473310" y="1826677"/>
            <a:ext cx="3328483" cy="430887"/>
          </a:xfrm>
          <a:prstGeom prst="rect">
            <a:avLst/>
          </a:prstGeom>
          <a:noFill/>
        </p:spPr>
        <p:txBody>
          <a:bodyPr wrap="square" rtlCol="0" anchor="ctr">
            <a:spAutoFit/>
          </a:bodyPr>
          <a:lstStyle/>
          <a:p>
            <a:pPr algn="r" rtl="1"/>
            <a:r>
              <a:rPr lang="fa-IR" altLang="ko-KR" sz="1100" dirty="0">
                <a:solidFill>
                  <a:schemeClr val="bg1"/>
                </a:solidFill>
                <a:cs typeface="B Nazanin" panose="00000700000000000000" pitchFamily="2" charset="-78"/>
              </a:rPr>
              <a:t>قالب پاورپوينت حرفه ای ، قابل ویرایش ، جهت استفاده در جلسات دفاع رساله ، پایان نامه ، پروپوزال و سمینار و .... می باشد.</a:t>
            </a:r>
            <a:endParaRPr lang="ko-KR" altLang="en-US" sz="1100" dirty="0">
              <a:solidFill>
                <a:schemeClr val="bg1"/>
              </a:solidFill>
              <a:cs typeface="B Nazanin" panose="00000700000000000000" pitchFamily="2" charset="-78"/>
            </a:endParaRPr>
          </a:p>
        </p:txBody>
      </p:sp>
      <p:sp>
        <p:nvSpPr>
          <p:cNvPr id="7" name="TextBox 6">
            <a:extLst>
              <a:ext uri="{FF2B5EF4-FFF2-40B4-BE49-F238E27FC236}">
                <a16:creationId xmlns:a16="http://schemas.microsoft.com/office/drawing/2014/main" id="{86C51808-7DD9-4398-A570-B24ECF59CDB2}"/>
              </a:ext>
            </a:extLst>
          </p:cNvPr>
          <p:cNvSpPr txBox="1"/>
          <p:nvPr/>
        </p:nvSpPr>
        <p:spPr>
          <a:xfrm>
            <a:off x="462681" y="886978"/>
            <a:ext cx="3328484" cy="954107"/>
          </a:xfrm>
          <a:prstGeom prst="rect">
            <a:avLst/>
          </a:prstGeom>
          <a:noFill/>
        </p:spPr>
        <p:txBody>
          <a:bodyPr wrap="square" rtlCol="0" anchor="ctr">
            <a:spAutoFit/>
          </a:bodyPr>
          <a:lstStyle/>
          <a:p>
            <a:pPr algn="r" rtl="1"/>
            <a:r>
              <a:rPr lang="fa-IR" altLang="ko-KR" sz="2800" dirty="0">
                <a:solidFill>
                  <a:schemeClr val="accent3"/>
                </a:solidFill>
                <a:cs typeface="B Nazanin" panose="00000700000000000000" pitchFamily="2" charset="-78"/>
              </a:rPr>
              <a:t>قالب پاورپوینت چاقی  قابل ویرایش می باشد</a:t>
            </a:r>
            <a:endParaRPr lang="ko-KR" altLang="en-US" sz="2800" dirty="0">
              <a:solidFill>
                <a:schemeClr val="accent3"/>
              </a:solidFill>
              <a:cs typeface="B Nazanin" panose="00000700000000000000" pitchFamily="2" charset="-78"/>
            </a:endParaRPr>
          </a:p>
        </p:txBody>
      </p:sp>
      <p:sp>
        <p:nvSpPr>
          <p:cNvPr id="8" name="TextBox 7">
            <a:extLst>
              <a:ext uri="{FF2B5EF4-FFF2-40B4-BE49-F238E27FC236}">
                <a16:creationId xmlns:a16="http://schemas.microsoft.com/office/drawing/2014/main" id="{9B8DE98C-A952-41FB-BA02-31083E809FD6}"/>
              </a:ext>
            </a:extLst>
          </p:cNvPr>
          <p:cNvSpPr txBox="1"/>
          <p:nvPr/>
        </p:nvSpPr>
        <p:spPr>
          <a:xfrm>
            <a:off x="462681" y="2493134"/>
            <a:ext cx="3482595" cy="2862322"/>
          </a:xfrm>
          <a:prstGeom prst="rect">
            <a:avLst/>
          </a:prstGeom>
          <a:noFill/>
        </p:spPr>
        <p:txBody>
          <a:bodyPr wrap="square" rtlCol="0">
            <a:spAutoFit/>
          </a:bodyPr>
          <a:lstStyle/>
          <a:p>
            <a:pPr algn="r" rtl="1"/>
            <a:r>
              <a:rPr lang="fa-IR" altLang="ko-KR" sz="1200" dirty="0">
                <a:solidFill>
                  <a:schemeClr val="bg1"/>
                </a:solidFill>
                <a:cs typeface="B Nazanin" panose="00000700000000000000" pitchFamily="2" charset="-78"/>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p>
          <a:p>
            <a:pPr algn="r" rtl="1"/>
            <a:r>
              <a:rPr lang="fa-IR" altLang="ko-KR" sz="1200" dirty="0">
                <a:solidFill>
                  <a:schemeClr val="bg1"/>
                </a:solidFill>
                <a:cs typeface="B Nazanin" panose="00000700000000000000" pitchFamily="2" charset="-78"/>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p>
          <a:p>
            <a:pPr algn="r" rtl="1"/>
            <a:r>
              <a:rPr lang="fa-IR" altLang="ko-KR" sz="1200" dirty="0">
                <a:solidFill>
                  <a:schemeClr val="bg1"/>
                </a:solidFill>
                <a:cs typeface="B Nazanin" panose="00000700000000000000" pitchFamily="2" charset="-78"/>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lang="en-US" altLang="ko-KR" sz="1200" dirty="0">
              <a:solidFill>
                <a:schemeClr val="bg1"/>
              </a:solidFill>
              <a:cs typeface="B Nazanin" panose="00000700000000000000" pitchFamily="2" charset="-78"/>
            </a:endParaRPr>
          </a:p>
        </p:txBody>
      </p:sp>
    </p:spTree>
    <p:extLst>
      <p:ext uri="{BB962C8B-B14F-4D97-AF65-F5344CB8AC3E}">
        <p14:creationId xmlns:p14="http://schemas.microsoft.com/office/powerpoint/2010/main" val="23456298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C0E39E97-DF25-41C2-B849-1EF4F351390E}"/>
              </a:ext>
            </a:extLst>
          </p:cNvPr>
          <p:cNvGrpSpPr/>
          <p:nvPr/>
        </p:nvGrpSpPr>
        <p:grpSpPr>
          <a:xfrm>
            <a:off x="8320787" y="-4306"/>
            <a:ext cx="3887425" cy="5714905"/>
            <a:chOff x="10236889" y="3958582"/>
            <a:chExt cx="1971323" cy="2898043"/>
          </a:xfrm>
        </p:grpSpPr>
        <p:sp>
          <p:nvSpPr>
            <p:cNvPr id="4" name="Freeform: Shape 3">
              <a:extLst>
                <a:ext uri="{FF2B5EF4-FFF2-40B4-BE49-F238E27FC236}">
                  <a16:creationId xmlns:a16="http://schemas.microsoft.com/office/drawing/2014/main" id="{C5956651-3F66-4DE5-8628-967EA131A811}"/>
                </a:ext>
              </a:extLst>
            </p:cNvPr>
            <p:cNvSpPr/>
            <p:nvPr/>
          </p:nvSpPr>
          <p:spPr>
            <a:xfrm flipH="1">
              <a:off x="10788957" y="5936941"/>
              <a:ext cx="1123167" cy="919683"/>
            </a:xfrm>
            <a:custGeom>
              <a:avLst/>
              <a:gdLst>
                <a:gd name="connsiteX0" fmla="*/ 2278552 w 2666423"/>
                <a:gd name="connsiteY0" fmla="*/ 156 h 2183348"/>
                <a:gd name="connsiteX1" fmla="*/ 2250485 w 2666423"/>
                <a:gd name="connsiteY1" fmla="*/ 359 h 2183348"/>
                <a:gd name="connsiteX2" fmla="*/ 1930695 w 2666423"/>
                <a:gd name="connsiteY2" fmla="*/ 22415 h 2183348"/>
                <a:gd name="connsiteX3" fmla="*/ 1856654 w 2666423"/>
                <a:gd name="connsiteY3" fmla="*/ 42893 h 2183348"/>
                <a:gd name="connsiteX4" fmla="*/ 241947 w 2666423"/>
                <a:gd name="connsiteY4" fmla="*/ 41317 h 2183348"/>
                <a:gd name="connsiteX5" fmla="*/ 164756 w 2666423"/>
                <a:gd name="connsiteY5" fmla="*/ 496586 h 2183348"/>
                <a:gd name="connsiteX6" fmla="*/ 70237 w 2666423"/>
                <a:gd name="connsiteY6" fmla="*/ 1396096 h 2183348"/>
                <a:gd name="connsiteX7" fmla="*/ 0 w 2666423"/>
                <a:gd name="connsiteY7" fmla="*/ 2183348 h 2183348"/>
                <a:gd name="connsiteX8" fmla="*/ 2666423 w 2666423"/>
                <a:gd name="connsiteY8" fmla="*/ 2183348 h 2183348"/>
                <a:gd name="connsiteX9" fmla="*/ 2666248 w 2666423"/>
                <a:gd name="connsiteY9" fmla="*/ 2138454 h 2183348"/>
                <a:gd name="connsiteX10" fmla="*/ 2660070 w 2666423"/>
                <a:gd name="connsiteY10" fmla="*/ 61798 h 2183348"/>
                <a:gd name="connsiteX11" fmla="*/ 2278552 w 2666423"/>
                <a:gd name="connsiteY11" fmla="*/ 156 h 2183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6423" h="2183348">
                  <a:moveTo>
                    <a:pt x="2278552" y="156"/>
                  </a:moveTo>
                  <a:cubicBezTo>
                    <a:pt x="2265352" y="-109"/>
                    <a:pt x="2255605" y="-35"/>
                    <a:pt x="2250485" y="359"/>
                  </a:cubicBezTo>
                  <a:cubicBezTo>
                    <a:pt x="2144940" y="8235"/>
                    <a:pt x="2037817" y="16112"/>
                    <a:pt x="1930695" y="22415"/>
                  </a:cubicBezTo>
                  <a:cubicBezTo>
                    <a:pt x="1903914" y="23988"/>
                    <a:pt x="1877135" y="22415"/>
                    <a:pt x="1856654" y="42893"/>
                  </a:cubicBezTo>
                  <a:cubicBezTo>
                    <a:pt x="1855079" y="50770"/>
                    <a:pt x="245098" y="33441"/>
                    <a:pt x="241947" y="41317"/>
                  </a:cubicBezTo>
                  <a:cubicBezTo>
                    <a:pt x="180509" y="173644"/>
                    <a:pt x="182085" y="354807"/>
                    <a:pt x="164756" y="496586"/>
                  </a:cubicBezTo>
                  <a:cubicBezTo>
                    <a:pt x="128525" y="795897"/>
                    <a:pt x="98591" y="1096785"/>
                    <a:pt x="70237" y="1396096"/>
                  </a:cubicBezTo>
                  <a:lnTo>
                    <a:pt x="0" y="2183348"/>
                  </a:lnTo>
                  <a:lnTo>
                    <a:pt x="2666423" y="2183348"/>
                  </a:lnTo>
                  <a:lnTo>
                    <a:pt x="2666248" y="2138454"/>
                  </a:lnTo>
                  <a:cubicBezTo>
                    <a:pt x="2662506" y="1177201"/>
                    <a:pt x="2658297" y="82179"/>
                    <a:pt x="2660070" y="61798"/>
                  </a:cubicBezTo>
                  <a:cubicBezTo>
                    <a:pt x="2632501" y="20446"/>
                    <a:pt x="2370949" y="2009"/>
                    <a:pt x="2278552" y="156"/>
                  </a:cubicBezTo>
                  <a:close/>
                </a:path>
              </a:pathLst>
            </a:custGeom>
            <a:solidFill>
              <a:schemeClr val="tx1"/>
            </a:solidFill>
            <a:ln w="6854" cap="flat">
              <a:noFill/>
              <a:prstDash val="solid"/>
              <a:miter/>
            </a:ln>
          </p:spPr>
          <p:txBody>
            <a:bodyPr wrap="square" rtlCol="0" anchor="ctr">
              <a:noAutofit/>
            </a:bodyPr>
            <a:lstStyle/>
            <a:p>
              <a:pPr algn="r" rtl="1"/>
              <a:endParaRPr lang="en-US">
                <a:cs typeface="B Nazanin" panose="00000700000000000000" pitchFamily="2" charset="-78"/>
              </a:endParaRPr>
            </a:p>
          </p:txBody>
        </p:sp>
        <p:sp>
          <p:nvSpPr>
            <p:cNvPr id="5" name="Freeform: Shape 4">
              <a:extLst>
                <a:ext uri="{FF2B5EF4-FFF2-40B4-BE49-F238E27FC236}">
                  <a16:creationId xmlns:a16="http://schemas.microsoft.com/office/drawing/2014/main" id="{C4DF0BDB-8BE1-4A75-BD0C-C88032910426}"/>
                </a:ext>
              </a:extLst>
            </p:cNvPr>
            <p:cNvSpPr/>
            <p:nvPr/>
          </p:nvSpPr>
          <p:spPr>
            <a:xfrm flipH="1">
              <a:off x="10909026" y="4035306"/>
              <a:ext cx="723289" cy="1911075"/>
            </a:xfrm>
            <a:custGeom>
              <a:avLst/>
              <a:gdLst>
                <a:gd name="connsiteX0" fmla="*/ 750892 w 747522"/>
                <a:gd name="connsiteY0" fmla="*/ 1914068 h 1975104"/>
                <a:gd name="connsiteX1" fmla="*/ 743348 w 747522"/>
                <a:gd name="connsiteY1" fmla="*/ 1778279 h 1975104"/>
                <a:gd name="connsiteX2" fmla="*/ 669967 w 747522"/>
                <a:gd name="connsiteY2" fmla="*/ 969721 h 1975104"/>
                <a:gd name="connsiteX3" fmla="*/ 565726 w 747522"/>
                <a:gd name="connsiteY3" fmla="*/ 469087 h 1975104"/>
                <a:gd name="connsiteX4" fmla="*/ 518406 w 747522"/>
                <a:gd name="connsiteY4" fmla="*/ 98069 h 1975104"/>
                <a:gd name="connsiteX5" fmla="*/ 508804 w 747522"/>
                <a:gd name="connsiteY5" fmla="*/ 85725 h 1975104"/>
                <a:gd name="connsiteX6" fmla="*/ 491659 w 747522"/>
                <a:gd name="connsiteY6" fmla="*/ 107671 h 1975104"/>
                <a:gd name="connsiteX7" fmla="*/ 409363 w 747522"/>
                <a:gd name="connsiteY7" fmla="*/ 263347 h 1975104"/>
                <a:gd name="connsiteX8" fmla="*/ 357243 w 747522"/>
                <a:gd name="connsiteY8" fmla="*/ 269519 h 1975104"/>
                <a:gd name="connsiteX9" fmla="*/ 102125 w 747522"/>
                <a:gd name="connsiteY9" fmla="*/ 59665 h 1975104"/>
                <a:gd name="connsiteX10" fmla="*/ 67835 w 747522"/>
                <a:gd name="connsiteY10" fmla="*/ 0 h 1975104"/>
                <a:gd name="connsiteX11" fmla="*/ 17772 w 747522"/>
                <a:gd name="connsiteY11" fmla="*/ 43205 h 1975104"/>
                <a:gd name="connsiteX12" fmla="*/ 1312 w 747522"/>
                <a:gd name="connsiteY12" fmla="*/ 95326 h 1975104"/>
                <a:gd name="connsiteX13" fmla="*/ 36288 w 747522"/>
                <a:gd name="connsiteY13" fmla="*/ 135788 h 1975104"/>
                <a:gd name="connsiteX14" fmla="*/ 93895 w 747522"/>
                <a:gd name="connsiteY14" fmla="*/ 211912 h 1975104"/>
                <a:gd name="connsiteX15" fmla="*/ 323638 w 747522"/>
                <a:gd name="connsiteY15" fmla="*/ 756437 h 1975104"/>
                <a:gd name="connsiteX16" fmla="*/ 368901 w 747522"/>
                <a:gd name="connsiteY16" fmla="*/ 984809 h 1975104"/>
                <a:gd name="connsiteX17" fmla="*/ 415536 w 747522"/>
                <a:gd name="connsiteY17" fmla="*/ 1261186 h 1975104"/>
                <a:gd name="connsiteX18" fmla="*/ 458055 w 747522"/>
                <a:gd name="connsiteY18" fmla="*/ 1675409 h 1975104"/>
                <a:gd name="connsiteX19" fmla="*/ 472457 w 747522"/>
                <a:gd name="connsiteY19" fmla="*/ 1942186 h 1975104"/>
                <a:gd name="connsiteX20" fmla="*/ 474514 w 747522"/>
                <a:gd name="connsiteY20" fmla="*/ 1981276 h 1975104"/>
                <a:gd name="connsiteX21" fmla="*/ 713173 w 747522"/>
                <a:gd name="connsiteY21" fmla="*/ 1971675 h 1975104"/>
                <a:gd name="connsiteX22" fmla="*/ 746091 w 747522"/>
                <a:gd name="connsiteY22" fmla="*/ 1970303 h 1975104"/>
                <a:gd name="connsiteX23" fmla="*/ 750892 w 747522"/>
                <a:gd name="connsiteY23" fmla="*/ 1914068 h 1975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47522" h="1975104">
                  <a:moveTo>
                    <a:pt x="750892" y="1914068"/>
                  </a:moveTo>
                  <a:cubicBezTo>
                    <a:pt x="750206" y="1900352"/>
                    <a:pt x="745405" y="1810512"/>
                    <a:pt x="743348" y="1778279"/>
                  </a:cubicBezTo>
                  <a:cubicBezTo>
                    <a:pt x="739919" y="1715186"/>
                    <a:pt x="675454" y="1010183"/>
                    <a:pt x="669967" y="969721"/>
                  </a:cubicBezTo>
                  <a:cubicBezTo>
                    <a:pt x="648022" y="801700"/>
                    <a:pt x="597273" y="635737"/>
                    <a:pt x="565726" y="469087"/>
                  </a:cubicBezTo>
                  <a:cubicBezTo>
                    <a:pt x="547895" y="375133"/>
                    <a:pt x="518406" y="100127"/>
                    <a:pt x="518406" y="98069"/>
                  </a:cubicBezTo>
                  <a:cubicBezTo>
                    <a:pt x="514977" y="93955"/>
                    <a:pt x="517034" y="86411"/>
                    <a:pt x="508804" y="85725"/>
                  </a:cubicBezTo>
                  <a:cubicBezTo>
                    <a:pt x="499203" y="90526"/>
                    <a:pt x="496460" y="100127"/>
                    <a:pt x="491659" y="107671"/>
                  </a:cubicBezTo>
                  <a:cubicBezTo>
                    <a:pt x="471085" y="145390"/>
                    <a:pt x="427880" y="224257"/>
                    <a:pt x="409363" y="263347"/>
                  </a:cubicBezTo>
                  <a:cubicBezTo>
                    <a:pt x="402505" y="277063"/>
                    <a:pt x="381246" y="272948"/>
                    <a:pt x="357243" y="269519"/>
                  </a:cubicBezTo>
                  <a:cubicBezTo>
                    <a:pt x="351070" y="269519"/>
                    <a:pt x="178249" y="119329"/>
                    <a:pt x="102125" y="59665"/>
                  </a:cubicBezTo>
                  <a:cubicBezTo>
                    <a:pt x="81551" y="43891"/>
                    <a:pt x="64406" y="28804"/>
                    <a:pt x="67835" y="0"/>
                  </a:cubicBezTo>
                  <a:cubicBezTo>
                    <a:pt x="42460" y="3429"/>
                    <a:pt x="21886" y="9601"/>
                    <a:pt x="17772" y="43205"/>
                  </a:cubicBezTo>
                  <a:cubicBezTo>
                    <a:pt x="17086" y="71323"/>
                    <a:pt x="6799" y="76124"/>
                    <a:pt x="1312" y="95326"/>
                  </a:cubicBezTo>
                  <a:cubicBezTo>
                    <a:pt x="-5546" y="117958"/>
                    <a:pt x="15714" y="122758"/>
                    <a:pt x="36288" y="135788"/>
                  </a:cubicBezTo>
                  <a:cubicBezTo>
                    <a:pt x="59605" y="150876"/>
                    <a:pt x="76750" y="190652"/>
                    <a:pt x="93895" y="211912"/>
                  </a:cubicBezTo>
                  <a:cubicBezTo>
                    <a:pt x="199509" y="341528"/>
                    <a:pt x="315409" y="719404"/>
                    <a:pt x="323638" y="756437"/>
                  </a:cubicBezTo>
                  <a:cubicBezTo>
                    <a:pt x="340098" y="831875"/>
                    <a:pt x="355185" y="907999"/>
                    <a:pt x="368901" y="984809"/>
                  </a:cubicBezTo>
                  <a:cubicBezTo>
                    <a:pt x="386046" y="1076706"/>
                    <a:pt x="401820" y="1168603"/>
                    <a:pt x="415536" y="1261186"/>
                  </a:cubicBezTo>
                  <a:cubicBezTo>
                    <a:pt x="436110" y="1398346"/>
                    <a:pt x="448454" y="1536878"/>
                    <a:pt x="458055" y="1675409"/>
                  </a:cubicBezTo>
                  <a:cubicBezTo>
                    <a:pt x="464227" y="1763878"/>
                    <a:pt x="468342" y="1853032"/>
                    <a:pt x="472457" y="1942186"/>
                  </a:cubicBezTo>
                  <a:cubicBezTo>
                    <a:pt x="473143" y="1954530"/>
                    <a:pt x="460113" y="1974418"/>
                    <a:pt x="474514" y="1981276"/>
                  </a:cubicBezTo>
                  <a:cubicBezTo>
                    <a:pt x="480687" y="1984019"/>
                    <a:pt x="656251" y="1973732"/>
                    <a:pt x="713173" y="1971675"/>
                  </a:cubicBezTo>
                  <a:cubicBezTo>
                    <a:pt x="718659" y="1971675"/>
                    <a:pt x="740605" y="1973047"/>
                    <a:pt x="746091" y="1970303"/>
                  </a:cubicBezTo>
                  <a:cubicBezTo>
                    <a:pt x="757750" y="1964817"/>
                    <a:pt x="752263" y="1925726"/>
                    <a:pt x="750892" y="1914068"/>
                  </a:cubicBezTo>
                  <a:close/>
                </a:path>
              </a:pathLst>
            </a:custGeom>
            <a:solidFill>
              <a:schemeClr val="accent1">
                <a:lumMod val="20000"/>
                <a:lumOff val="80000"/>
              </a:schemeClr>
            </a:solidFill>
            <a:ln w="6854" cap="flat">
              <a:noFill/>
              <a:prstDash val="solid"/>
              <a:miter/>
            </a:ln>
          </p:spPr>
          <p:txBody>
            <a:bodyPr rtlCol="0" anchor="ctr"/>
            <a:lstStyle/>
            <a:p>
              <a:pPr algn="r" rtl="1"/>
              <a:endParaRPr lang="en-US">
                <a:cs typeface="B Nazanin" panose="00000700000000000000" pitchFamily="2" charset="-78"/>
              </a:endParaRPr>
            </a:p>
          </p:txBody>
        </p:sp>
        <p:sp>
          <p:nvSpPr>
            <p:cNvPr id="6" name="Freeform: Shape 5">
              <a:extLst>
                <a:ext uri="{FF2B5EF4-FFF2-40B4-BE49-F238E27FC236}">
                  <a16:creationId xmlns:a16="http://schemas.microsoft.com/office/drawing/2014/main" id="{75984AE2-DDF5-4038-A599-1FE606F274D9}"/>
                </a:ext>
              </a:extLst>
            </p:cNvPr>
            <p:cNvSpPr/>
            <p:nvPr/>
          </p:nvSpPr>
          <p:spPr>
            <a:xfrm flipH="1">
              <a:off x="11095409" y="3958582"/>
              <a:ext cx="476284" cy="342007"/>
            </a:xfrm>
            <a:custGeom>
              <a:avLst/>
              <a:gdLst>
                <a:gd name="connsiteX0" fmla="*/ 1130709 w 1130709"/>
                <a:gd name="connsiteY0" fmla="*/ 0 h 811931"/>
                <a:gd name="connsiteX1" fmla="*/ 28840 w 1130709"/>
                <a:gd name="connsiteY1" fmla="*/ 0 h 811931"/>
                <a:gd name="connsiteX2" fmla="*/ 27423 w 1130709"/>
                <a:gd name="connsiteY2" fmla="*/ 11472 h 811931"/>
                <a:gd name="connsiteX3" fmla="*/ 871 w 1130709"/>
                <a:gd name="connsiteY3" fmla="*/ 185295 h 811931"/>
                <a:gd name="connsiteX4" fmla="*/ 71760 w 1130709"/>
                <a:gd name="connsiteY4" fmla="*/ 328650 h 811931"/>
                <a:gd name="connsiteX5" fmla="*/ 536481 w 1130709"/>
                <a:gd name="connsiteY5" fmla="*/ 694126 h 811931"/>
                <a:gd name="connsiteX6" fmla="*/ 676685 w 1130709"/>
                <a:gd name="connsiteY6" fmla="*/ 804399 h 811931"/>
                <a:gd name="connsiteX7" fmla="*/ 829490 w 1130709"/>
                <a:gd name="connsiteY7" fmla="*/ 747687 h 811931"/>
                <a:gd name="connsiteX8" fmla="*/ 1020105 w 1130709"/>
                <a:gd name="connsiteY8" fmla="*/ 405841 h 811931"/>
                <a:gd name="connsiteX9" fmla="*/ 1002776 w 1130709"/>
                <a:gd name="connsiteY9" fmla="*/ 240431 h 811931"/>
                <a:gd name="connsiteX10" fmla="*/ 1102858 w 1130709"/>
                <a:gd name="connsiteY10" fmla="*/ 62691 h 811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0709" h="811931">
                  <a:moveTo>
                    <a:pt x="1130709" y="0"/>
                  </a:moveTo>
                  <a:lnTo>
                    <a:pt x="28840" y="0"/>
                  </a:lnTo>
                  <a:lnTo>
                    <a:pt x="27423" y="11472"/>
                  </a:lnTo>
                  <a:cubicBezTo>
                    <a:pt x="14162" y="106899"/>
                    <a:pt x="-1099" y="168558"/>
                    <a:pt x="871" y="185295"/>
                  </a:cubicBezTo>
                  <a:cubicBezTo>
                    <a:pt x="-5432" y="248308"/>
                    <a:pt x="22925" y="290843"/>
                    <a:pt x="71760" y="328650"/>
                  </a:cubicBezTo>
                  <a:cubicBezTo>
                    <a:pt x="226141" y="449951"/>
                    <a:pt x="385250" y="569674"/>
                    <a:pt x="536481" y="694126"/>
                  </a:cubicBezTo>
                  <a:cubicBezTo>
                    <a:pt x="560111" y="713029"/>
                    <a:pt x="654631" y="785494"/>
                    <a:pt x="676685" y="804399"/>
                  </a:cubicBezTo>
                  <a:cubicBezTo>
                    <a:pt x="689287" y="812276"/>
                    <a:pt x="790107" y="831178"/>
                    <a:pt x="829490" y="747687"/>
                  </a:cubicBezTo>
                  <a:cubicBezTo>
                    <a:pt x="889354" y="621661"/>
                    <a:pt x="949215" y="527141"/>
                    <a:pt x="1020105" y="405841"/>
                  </a:cubicBezTo>
                  <a:cubicBezTo>
                    <a:pt x="1020105" y="396388"/>
                    <a:pt x="938189" y="327074"/>
                    <a:pt x="1002776" y="240431"/>
                  </a:cubicBezTo>
                  <a:cubicBezTo>
                    <a:pt x="1034676" y="197898"/>
                    <a:pt x="1069038" y="134491"/>
                    <a:pt x="1102858" y="62691"/>
                  </a:cubicBezTo>
                  <a:close/>
                </a:path>
              </a:pathLst>
            </a:custGeom>
            <a:solidFill>
              <a:srgbClr val="FECBA3"/>
            </a:solidFill>
            <a:ln w="6350" cap="flat">
              <a:noFill/>
              <a:prstDash val="solid"/>
              <a:miter/>
            </a:ln>
          </p:spPr>
          <p:txBody>
            <a:bodyPr rtlCol="0" anchor="ctr"/>
            <a:lstStyle/>
            <a:p>
              <a:pPr algn="r" rtl="1"/>
              <a:endParaRPr lang="en-US">
                <a:cs typeface="B Nazanin" panose="00000700000000000000" pitchFamily="2" charset="-78"/>
              </a:endParaRPr>
            </a:p>
          </p:txBody>
        </p:sp>
        <p:sp>
          <p:nvSpPr>
            <p:cNvPr id="7" name="Freeform: Shape 6">
              <a:extLst>
                <a:ext uri="{FF2B5EF4-FFF2-40B4-BE49-F238E27FC236}">
                  <a16:creationId xmlns:a16="http://schemas.microsoft.com/office/drawing/2014/main" id="{E8F24BCA-0F0F-4769-A8CE-FD35B0E50513}"/>
                </a:ext>
              </a:extLst>
            </p:cNvPr>
            <p:cNvSpPr/>
            <p:nvPr/>
          </p:nvSpPr>
          <p:spPr>
            <a:xfrm flipH="1">
              <a:off x="11143987" y="3968950"/>
              <a:ext cx="338420" cy="331785"/>
            </a:xfrm>
            <a:custGeom>
              <a:avLst/>
              <a:gdLst>
                <a:gd name="connsiteX0" fmla="*/ 351815 w 349758"/>
                <a:gd name="connsiteY0" fmla="*/ 165278 h 342900"/>
                <a:gd name="connsiteX1" fmla="*/ 266776 w 349758"/>
                <a:gd name="connsiteY1" fmla="*/ 317525 h 342900"/>
                <a:gd name="connsiteX2" fmla="*/ 183794 w 349758"/>
                <a:gd name="connsiteY2" fmla="*/ 309982 h 342900"/>
                <a:gd name="connsiteX3" fmla="*/ 121387 w 349758"/>
                <a:gd name="connsiteY3" fmla="*/ 210541 h 342900"/>
                <a:gd name="connsiteX4" fmla="*/ 0 w 349758"/>
                <a:gd name="connsiteY4" fmla="*/ 0 h 342900"/>
                <a:gd name="connsiteX5" fmla="*/ 111785 w 349758"/>
                <a:gd name="connsiteY5" fmla="*/ 93955 h 342900"/>
                <a:gd name="connsiteX6" fmla="*/ 336728 w 349758"/>
                <a:gd name="connsiteY6" fmla="*/ 106985 h 342900"/>
                <a:gd name="connsiteX7" fmla="*/ 351815 w 349758"/>
                <a:gd name="connsiteY7" fmla="*/ 165278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758" h="342900">
                  <a:moveTo>
                    <a:pt x="351815" y="165278"/>
                  </a:moveTo>
                  <a:cubicBezTo>
                    <a:pt x="320954" y="218084"/>
                    <a:pt x="295580" y="264033"/>
                    <a:pt x="266776" y="317525"/>
                  </a:cubicBezTo>
                  <a:cubicBezTo>
                    <a:pt x="245516" y="353873"/>
                    <a:pt x="215341" y="361417"/>
                    <a:pt x="183794" y="309982"/>
                  </a:cubicBezTo>
                  <a:cubicBezTo>
                    <a:pt x="159791" y="275006"/>
                    <a:pt x="139903" y="242773"/>
                    <a:pt x="121387" y="210541"/>
                  </a:cubicBezTo>
                  <a:cubicBezTo>
                    <a:pt x="84353" y="145390"/>
                    <a:pt x="4115" y="10287"/>
                    <a:pt x="0" y="0"/>
                  </a:cubicBezTo>
                  <a:cubicBezTo>
                    <a:pt x="37719" y="39776"/>
                    <a:pt x="76810" y="66523"/>
                    <a:pt x="111785" y="93955"/>
                  </a:cubicBezTo>
                  <a:cubicBezTo>
                    <a:pt x="183109" y="150876"/>
                    <a:pt x="262661" y="165964"/>
                    <a:pt x="336728" y="106985"/>
                  </a:cubicBezTo>
                  <a:cubicBezTo>
                    <a:pt x="338099" y="160477"/>
                    <a:pt x="351130" y="161849"/>
                    <a:pt x="351815" y="165278"/>
                  </a:cubicBezTo>
                  <a:close/>
                </a:path>
              </a:pathLst>
            </a:custGeom>
            <a:solidFill>
              <a:srgbClr val="9A6217"/>
            </a:solidFill>
            <a:ln w="9293" cap="flat">
              <a:noFill/>
              <a:prstDash val="solid"/>
              <a:miter/>
            </a:ln>
          </p:spPr>
          <p:txBody>
            <a:bodyPr rtlCol="0" anchor="ctr"/>
            <a:lstStyle/>
            <a:p>
              <a:pPr algn="r" rtl="1"/>
              <a:endParaRPr lang="en-US">
                <a:cs typeface="B Nazanin" panose="00000700000000000000" pitchFamily="2" charset="-78"/>
              </a:endParaRPr>
            </a:p>
          </p:txBody>
        </p:sp>
        <p:sp>
          <p:nvSpPr>
            <p:cNvPr id="8" name="Freeform: Shape 7">
              <a:extLst>
                <a:ext uri="{FF2B5EF4-FFF2-40B4-BE49-F238E27FC236}">
                  <a16:creationId xmlns:a16="http://schemas.microsoft.com/office/drawing/2014/main" id="{F051B3F4-898D-4970-BCB6-37B550888C1A}"/>
                </a:ext>
              </a:extLst>
            </p:cNvPr>
            <p:cNvSpPr/>
            <p:nvPr/>
          </p:nvSpPr>
          <p:spPr>
            <a:xfrm flipH="1">
              <a:off x="10247676" y="6358949"/>
              <a:ext cx="278698" cy="497676"/>
            </a:xfrm>
            <a:custGeom>
              <a:avLst/>
              <a:gdLst>
                <a:gd name="connsiteX0" fmla="*/ 288211 w 288036"/>
                <a:gd name="connsiteY0" fmla="*/ 224436 h 514350"/>
                <a:gd name="connsiteX1" fmla="*/ 288896 w 288036"/>
                <a:gd name="connsiteY1" fmla="*/ 286843 h 514350"/>
                <a:gd name="connsiteX2" fmla="*/ 113332 w 288036"/>
                <a:gd name="connsiteY2" fmla="*/ 504928 h 514350"/>
                <a:gd name="connsiteX3" fmla="*/ 52981 w 288036"/>
                <a:gd name="connsiteY3" fmla="*/ 481611 h 514350"/>
                <a:gd name="connsiteX4" fmla="*/ 61897 w 288036"/>
                <a:gd name="connsiteY4" fmla="*/ 441148 h 514350"/>
                <a:gd name="connsiteX5" fmla="*/ 82471 w 288036"/>
                <a:gd name="connsiteY5" fmla="*/ 380798 h 514350"/>
                <a:gd name="connsiteX6" fmla="*/ 133906 w 288036"/>
                <a:gd name="connsiteY6" fmla="*/ 195632 h 514350"/>
                <a:gd name="connsiteX7" fmla="*/ 87271 w 288036"/>
                <a:gd name="connsiteY7" fmla="*/ 246381 h 514350"/>
                <a:gd name="connsiteX8" fmla="*/ 82471 w 288036"/>
                <a:gd name="connsiteY8" fmla="*/ 303988 h 514350"/>
                <a:gd name="connsiteX9" fmla="*/ 40637 w 288036"/>
                <a:gd name="connsiteY9" fmla="*/ 382170 h 514350"/>
                <a:gd name="connsiteX10" fmla="*/ 1546 w 288036"/>
                <a:gd name="connsiteY10" fmla="*/ 373254 h 514350"/>
                <a:gd name="connsiteX11" fmla="*/ 7718 w 288036"/>
                <a:gd name="connsiteY11" fmla="*/ 80418 h 514350"/>
                <a:gd name="connsiteX12" fmla="*/ 42008 w 288036"/>
                <a:gd name="connsiteY12" fmla="*/ 6351 h 514350"/>
                <a:gd name="connsiteX13" fmla="*/ 66011 w 288036"/>
                <a:gd name="connsiteY13" fmla="*/ 865 h 514350"/>
                <a:gd name="connsiteX14" fmla="*/ 252549 w 288036"/>
                <a:gd name="connsiteY14" fmla="*/ 27611 h 514350"/>
                <a:gd name="connsiteX15" fmla="*/ 272437 w 288036"/>
                <a:gd name="connsiteY15" fmla="*/ 37898 h 514350"/>
                <a:gd name="connsiteX16" fmla="*/ 288211 w 288036"/>
                <a:gd name="connsiteY16" fmla="*/ 224436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8036" h="514350">
                  <a:moveTo>
                    <a:pt x="288211" y="224436"/>
                  </a:moveTo>
                  <a:cubicBezTo>
                    <a:pt x="288211" y="234037"/>
                    <a:pt x="293011" y="275871"/>
                    <a:pt x="288896" y="286843"/>
                  </a:cubicBezTo>
                  <a:cubicBezTo>
                    <a:pt x="253921" y="378741"/>
                    <a:pt x="192199" y="449378"/>
                    <a:pt x="113332" y="504928"/>
                  </a:cubicBezTo>
                  <a:cubicBezTo>
                    <a:pt x="81099" y="527559"/>
                    <a:pt x="61211" y="517272"/>
                    <a:pt x="52981" y="481611"/>
                  </a:cubicBezTo>
                  <a:cubicBezTo>
                    <a:pt x="53667" y="463780"/>
                    <a:pt x="57782" y="452121"/>
                    <a:pt x="61897" y="441148"/>
                  </a:cubicBezTo>
                  <a:cubicBezTo>
                    <a:pt x="63268" y="416460"/>
                    <a:pt x="64640" y="393142"/>
                    <a:pt x="82471" y="380798"/>
                  </a:cubicBezTo>
                  <a:cubicBezTo>
                    <a:pt x="133220" y="345136"/>
                    <a:pt x="172996" y="202490"/>
                    <a:pt x="133906" y="195632"/>
                  </a:cubicBezTo>
                  <a:cubicBezTo>
                    <a:pt x="93443" y="194946"/>
                    <a:pt x="89329" y="213463"/>
                    <a:pt x="87271" y="246381"/>
                  </a:cubicBezTo>
                  <a:cubicBezTo>
                    <a:pt x="84528" y="273813"/>
                    <a:pt x="88643" y="285472"/>
                    <a:pt x="82471" y="303988"/>
                  </a:cubicBezTo>
                  <a:cubicBezTo>
                    <a:pt x="75613" y="333478"/>
                    <a:pt x="68069" y="363653"/>
                    <a:pt x="40637" y="382170"/>
                  </a:cubicBezTo>
                  <a:cubicBezTo>
                    <a:pt x="24178" y="393142"/>
                    <a:pt x="9090" y="398629"/>
                    <a:pt x="1546" y="373254"/>
                  </a:cubicBezTo>
                  <a:cubicBezTo>
                    <a:pt x="-2569" y="341022"/>
                    <a:pt x="2232" y="96191"/>
                    <a:pt x="7718" y="80418"/>
                  </a:cubicBezTo>
                  <a:cubicBezTo>
                    <a:pt x="11833" y="52300"/>
                    <a:pt x="22120" y="26925"/>
                    <a:pt x="42008" y="6351"/>
                  </a:cubicBezTo>
                  <a:cubicBezTo>
                    <a:pt x="48866" y="-1192"/>
                    <a:pt x="57096" y="-507"/>
                    <a:pt x="66011" y="865"/>
                  </a:cubicBezTo>
                  <a:cubicBezTo>
                    <a:pt x="128419" y="9095"/>
                    <a:pt x="190141" y="18010"/>
                    <a:pt x="252549" y="27611"/>
                  </a:cubicBezTo>
                  <a:cubicBezTo>
                    <a:pt x="260093" y="28983"/>
                    <a:pt x="267637" y="31040"/>
                    <a:pt x="272437" y="37898"/>
                  </a:cubicBezTo>
                  <a:cubicBezTo>
                    <a:pt x="277238" y="49557"/>
                    <a:pt x="279981" y="203862"/>
                    <a:pt x="288211" y="224436"/>
                  </a:cubicBezTo>
                  <a:close/>
                </a:path>
              </a:pathLst>
            </a:custGeom>
            <a:solidFill>
              <a:srgbClr val="FECBA3"/>
            </a:solidFill>
            <a:ln w="6350" cap="flat">
              <a:noFill/>
              <a:prstDash val="solid"/>
              <a:miter/>
            </a:ln>
          </p:spPr>
          <p:txBody>
            <a:bodyPr rtlCol="0" anchor="ctr"/>
            <a:lstStyle/>
            <a:p>
              <a:pPr algn="r" rtl="1"/>
              <a:endParaRPr lang="en-US">
                <a:cs typeface="B Nazanin" panose="00000700000000000000" pitchFamily="2" charset="-78"/>
              </a:endParaRPr>
            </a:p>
          </p:txBody>
        </p:sp>
        <p:sp>
          <p:nvSpPr>
            <p:cNvPr id="9" name="Freeform: Shape 8">
              <a:extLst>
                <a:ext uri="{FF2B5EF4-FFF2-40B4-BE49-F238E27FC236}">
                  <a16:creationId xmlns:a16="http://schemas.microsoft.com/office/drawing/2014/main" id="{4A90AA62-EF50-4A1F-B8EE-639B9AC7F33C}"/>
                </a:ext>
              </a:extLst>
            </p:cNvPr>
            <p:cNvSpPr/>
            <p:nvPr/>
          </p:nvSpPr>
          <p:spPr>
            <a:xfrm flipH="1">
              <a:off x="10259528" y="6165293"/>
              <a:ext cx="245520" cy="232249"/>
            </a:xfrm>
            <a:custGeom>
              <a:avLst/>
              <a:gdLst>
                <a:gd name="connsiteX0" fmla="*/ 249025 w 253746"/>
                <a:gd name="connsiteY0" fmla="*/ 240785 h 240030"/>
                <a:gd name="connsiteX1" fmla="*/ 61116 w 253746"/>
                <a:gd name="connsiteY1" fmla="*/ 211981 h 240030"/>
                <a:gd name="connsiteX2" fmla="*/ 18596 w 253746"/>
                <a:gd name="connsiteY2" fmla="*/ 206495 h 240030"/>
                <a:gd name="connsiteX3" fmla="*/ 13110 w 253746"/>
                <a:gd name="connsiteY3" fmla="*/ 205809 h 240030"/>
                <a:gd name="connsiteX4" fmla="*/ 6938 w 253746"/>
                <a:gd name="connsiteY4" fmla="*/ 159860 h 240030"/>
                <a:gd name="connsiteX5" fmla="*/ 6252 w 253746"/>
                <a:gd name="connsiteY5" fmla="*/ 131742 h 240030"/>
                <a:gd name="connsiteX6" fmla="*/ 765 w 253746"/>
                <a:gd name="connsiteY6" fmla="*/ 74135 h 240030"/>
                <a:gd name="connsiteX7" fmla="*/ 22711 w 253746"/>
                <a:gd name="connsiteY7" fmla="*/ 32987 h 240030"/>
                <a:gd name="connsiteX8" fmla="*/ 244224 w 253746"/>
                <a:gd name="connsiteY8" fmla="*/ 50132 h 240030"/>
                <a:gd name="connsiteX9" fmla="*/ 253140 w 253746"/>
                <a:gd name="connsiteY9" fmla="*/ 75507 h 240030"/>
                <a:gd name="connsiteX10" fmla="*/ 253826 w 253746"/>
                <a:gd name="connsiteY10" fmla="*/ 155745 h 240030"/>
                <a:gd name="connsiteX11" fmla="*/ 253140 w 253746"/>
                <a:gd name="connsiteY11" fmla="*/ 241470 h 240030"/>
                <a:gd name="connsiteX12" fmla="*/ 253140 w 253746"/>
                <a:gd name="connsiteY12" fmla="*/ 241470 h 240030"/>
                <a:gd name="connsiteX13" fmla="*/ 249025 w 253746"/>
                <a:gd name="connsiteY13" fmla="*/ 240785 h 240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746" h="240030">
                  <a:moveTo>
                    <a:pt x="249025" y="240785"/>
                  </a:moveTo>
                  <a:cubicBezTo>
                    <a:pt x="186617" y="231183"/>
                    <a:pt x="123524" y="221582"/>
                    <a:pt x="61116" y="211981"/>
                  </a:cubicBezTo>
                  <a:cubicBezTo>
                    <a:pt x="47400" y="209924"/>
                    <a:pt x="32998" y="208552"/>
                    <a:pt x="18596" y="206495"/>
                  </a:cubicBezTo>
                  <a:cubicBezTo>
                    <a:pt x="16539" y="205809"/>
                    <a:pt x="15167" y="205809"/>
                    <a:pt x="13110" y="205809"/>
                  </a:cubicBezTo>
                  <a:cubicBezTo>
                    <a:pt x="4194" y="191407"/>
                    <a:pt x="14481" y="174262"/>
                    <a:pt x="6938" y="159860"/>
                  </a:cubicBezTo>
                  <a:cubicBezTo>
                    <a:pt x="6938" y="150259"/>
                    <a:pt x="6252" y="140658"/>
                    <a:pt x="6252" y="131742"/>
                  </a:cubicBezTo>
                  <a:cubicBezTo>
                    <a:pt x="-606" y="113226"/>
                    <a:pt x="8309" y="92652"/>
                    <a:pt x="765" y="74135"/>
                  </a:cubicBezTo>
                  <a:cubicBezTo>
                    <a:pt x="-2664" y="54933"/>
                    <a:pt x="5566" y="42588"/>
                    <a:pt x="22711" y="32987"/>
                  </a:cubicBezTo>
                  <a:cubicBezTo>
                    <a:pt x="108436" y="-15705"/>
                    <a:pt x="159185" y="-10904"/>
                    <a:pt x="244224" y="50132"/>
                  </a:cubicBezTo>
                  <a:cubicBezTo>
                    <a:pt x="253826" y="56990"/>
                    <a:pt x="253140" y="65906"/>
                    <a:pt x="253140" y="75507"/>
                  </a:cubicBezTo>
                  <a:cubicBezTo>
                    <a:pt x="253826" y="102253"/>
                    <a:pt x="253826" y="128999"/>
                    <a:pt x="253826" y="155745"/>
                  </a:cubicBezTo>
                  <a:cubicBezTo>
                    <a:pt x="257255" y="184549"/>
                    <a:pt x="258626" y="212667"/>
                    <a:pt x="253140" y="241470"/>
                  </a:cubicBezTo>
                  <a:lnTo>
                    <a:pt x="253140" y="241470"/>
                  </a:lnTo>
                  <a:cubicBezTo>
                    <a:pt x="252454" y="243528"/>
                    <a:pt x="251082" y="243528"/>
                    <a:pt x="249025" y="240785"/>
                  </a:cubicBezTo>
                  <a:close/>
                </a:path>
              </a:pathLst>
            </a:custGeom>
            <a:solidFill>
              <a:schemeClr val="accent1">
                <a:lumMod val="60000"/>
                <a:lumOff val="40000"/>
              </a:schemeClr>
            </a:solidFill>
            <a:ln w="6854" cap="flat">
              <a:noFill/>
              <a:prstDash val="solid"/>
              <a:miter/>
            </a:ln>
          </p:spPr>
          <p:txBody>
            <a:bodyPr rtlCol="0" anchor="ctr"/>
            <a:lstStyle/>
            <a:p>
              <a:pPr algn="r" rtl="1"/>
              <a:endParaRPr lang="en-US">
                <a:cs typeface="B Nazanin" panose="00000700000000000000" pitchFamily="2" charset="-78"/>
              </a:endParaRPr>
            </a:p>
          </p:txBody>
        </p:sp>
        <p:sp>
          <p:nvSpPr>
            <p:cNvPr id="10" name="Freeform: Shape 9">
              <a:extLst>
                <a:ext uri="{FF2B5EF4-FFF2-40B4-BE49-F238E27FC236}">
                  <a16:creationId xmlns:a16="http://schemas.microsoft.com/office/drawing/2014/main" id="{3CD43FD4-4643-442C-9301-8C98B46CBBCE}"/>
                </a:ext>
              </a:extLst>
            </p:cNvPr>
            <p:cNvSpPr/>
            <p:nvPr/>
          </p:nvSpPr>
          <p:spPr>
            <a:xfrm flipH="1">
              <a:off x="10913085" y="5887326"/>
              <a:ext cx="6636" cy="46449"/>
            </a:xfrm>
            <a:custGeom>
              <a:avLst/>
              <a:gdLst>
                <a:gd name="connsiteX0" fmla="*/ 5506 w 0"/>
                <a:gd name="connsiteY0" fmla="*/ 52121 h 48006"/>
                <a:gd name="connsiteX1" fmla="*/ 706 w 0"/>
                <a:gd name="connsiteY1" fmla="*/ 0 h 48006"/>
                <a:gd name="connsiteX2" fmla="*/ 5506 w 0"/>
                <a:gd name="connsiteY2" fmla="*/ 52121 h 48006"/>
              </a:gdLst>
              <a:ahLst/>
              <a:cxnLst>
                <a:cxn ang="0">
                  <a:pos x="connsiteX0" y="connsiteY0"/>
                </a:cxn>
                <a:cxn ang="0">
                  <a:pos x="connsiteX1" y="connsiteY1"/>
                </a:cxn>
                <a:cxn ang="0">
                  <a:pos x="connsiteX2" y="connsiteY2"/>
                </a:cxn>
              </a:cxnLst>
              <a:rect l="l" t="t" r="r" b="b"/>
              <a:pathLst>
                <a:path h="48006">
                  <a:moveTo>
                    <a:pt x="5506" y="52121"/>
                  </a:moveTo>
                  <a:cubicBezTo>
                    <a:pt x="-4095" y="35661"/>
                    <a:pt x="2077" y="17145"/>
                    <a:pt x="706" y="0"/>
                  </a:cubicBezTo>
                  <a:cubicBezTo>
                    <a:pt x="10993" y="16459"/>
                    <a:pt x="3449" y="34976"/>
                    <a:pt x="5506" y="52121"/>
                  </a:cubicBezTo>
                  <a:close/>
                </a:path>
              </a:pathLst>
            </a:custGeom>
            <a:solidFill>
              <a:srgbClr val="FDFDFD"/>
            </a:solidFill>
            <a:ln w="6854" cap="flat">
              <a:noFill/>
              <a:prstDash val="solid"/>
              <a:miter/>
            </a:ln>
          </p:spPr>
          <p:txBody>
            <a:bodyPr rtlCol="0" anchor="ctr"/>
            <a:lstStyle/>
            <a:p>
              <a:pPr algn="r" rtl="1"/>
              <a:endParaRPr lang="en-US">
                <a:cs typeface="B Nazanin" panose="00000700000000000000" pitchFamily="2" charset="-78"/>
              </a:endParaRPr>
            </a:p>
          </p:txBody>
        </p:sp>
        <p:sp>
          <p:nvSpPr>
            <p:cNvPr id="11" name="Freeform: Shape 10">
              <a:extLst>
                <a:ext uri="{FF2B5EF4-FFF2-40B4-BE49-F238E27FC236}">
                  <a16:creationId xmlns:a16="http://schemas.microsoft.com/office/drawing/2014/main" id="{C3252FEE-80B6-4BEA-824E-DF397CC54B32}"/>
                </a:ext>
              </a:extLst>
            </p:cNvPr>
            <p:cNvSpPr/>
            <p:nvPr/>
          </p:nvSpPr>
          <p:spPr>
            <a:xfrm flipH="1">
              <a:off x="10236889" y="4054385"/>
              <a:ext cx="1971323" cy="2802240"/>
            </a:xfrm>
            <a:custGeom>
              <a:avLst/>
              <a:gdLst>
                <a:gd name="connsiteX0" fmla="*/ 2570601 w 4679962"/>
                <a:gd name="connsiteY0" fmla="*/ 285525 h 6652578"/>
                <a:gd name="connsiteX1" fmla="*/ 2865188 w 4679962"/>
                <a:gd name="connsiteY1" fmla="*/ 2276735 h 6652578"/>
                <a:gd name="connsiteX2" fmla="*/ 3058952 w 4679962"/>
                <a:gd name="connsiteY2" fmla="*/ 4945335 h 6652578"/>
                <a:gd name="connsiteX3" fmla="*/ 3145923 w 4679962"/>
                <a:gd name="connsiteY3" fmla="*/ 6556538 h 6652578"/>
                <a:gd name="connsiteX4" fmla="*/ 3150679 w 4679962"/>
                <a:gd name="connsiteY4" fmla="*/ 6652578 h 6652578"/>
                <a:gd name="connsiteX5" fmla="*/ 3807167 w 4679962"/>
                <a:gd name="connsiteY5" fmla="*/ 6652578 h 6652578"/>
                <a:gd name="connsiteX6" fmla="*/ 3667028 w 4679962"/>
                <a:gd name="connsiteY6" fmla="*/ 4236439 h 6652578"/>
                <a:gd name="connsiteX7" fmla="*/ 3934834 w 4679962"/>
                <a:gd name="connsiteY7" fmla="*/ 5135951 h 6652578"/>
                <a:gd name="connsiteX8" fmla="*/ 4679962 w 4679962"/>
                <a:gd name="connsiteY8" fmla="*/ 5167457 h 6652578"/>
                <a:gd name="connsiteX9" fmla="*/ 4509827 w 4679962"/>
                <a:gd name="connsiteY9" fmla="*/ 3960757 h 6652578"/>
                <a:gd name="connsiteX10" fmla="*/ 4040379 w 4679962"/>
                <a:gd name="connsiteY10" fmla="*/ 1875028 h 6652578"/>
                <a:gd name="connsiteX11" fmla="*/ 3386619 w 4679962"/>
                <a:gd name="connsiteY11" fmla="*/ 794354 h 6652578"/>
                <a:gd name="connsiteX12" fmla="*/ 2644642 w 4679962"/>
                <a:gd name="connsiteY12" fmla="*/ 513947 h 6652578"/>
                <a:gd name="connsiteX13" fmla="*/ 2597382 w 4679962"/>
                <a:gd name="connsiteY13" fmla="*/ 309155 h 6652578"/>
                <a:gd name="connsiteX14" fmla="*/ 2570601 w 4679962"/>
                <a:gd name="connsiteY14" fmla="*/ 285525 h 6652578"/>
                <a:gd name="connsiteX15" fmla="*/ 1284153 w 4679962"/>
                <a:gd name="connsiteY15" fmla="*/ 0 h 6652578"/>
                <a:gd name="connsiteX16" fmla="*/ 1225276 w 4679962"/>
                <a:gd name="connsiteY16" fmla="*/ 1969 h 6652578"/>
                <a:gd name="connsiteX17" fmla="*/ 1004730 w 4679962"/>
                <a:gd name="connsiteY17" fmla="*/ 317034 h 6652578"/>
                <a:gd name="connsiteX18" fmla="*/ 207616 w 4679962"/>
                <a:gd name="connsiteY18" fmla="*/ 647852 h 6652578"/>
                <a:gd name="connsiteX19" fmla="*/ 52003 w 4679962"/>
                <a:gd name="connsiteY19" fmla="*/ 770309 h 6652578"/>
                <a:gd name="connsiteX20" fmla="*/ 0 w 4679962"/>
                <a:gd name="connsiteY20" fmla="*/ 827682 h 6652578"/>
                <a:gd name="connsiteX21" fmla="*/ 0 w 4679962"/>
                <a:gd name="connsiteY21" fmla="*/ 4113092 h 6652578"/>
                <a:gd name="connsiteX22" fmla="*/ 77701 w 4679962"/>
                <a:gd name="connsiteY22" fmla="*/ 4144411 h 6652578"/>
                <a:gd name="connsiteX23" fmla="*/ 327341 w 4679962"/>
                <a:gd name="connsiteY23" fmla="*/ 4217540 h 6652578"/>
                <a:gd name="connsiteX24" fmla="*/ 305877 w 4679962"/>
                <a:gd name="connsiteY24" fmla="*/ 6404485 h 6652578"/>
                <a:gd name="connsiteX25" fmla="*/ 311484 w 4679962"/>
                <a:gd name="connsiteY25" fmla="*/ 6652578 h 6652578"/>
                <a:gd name="connsiteX26" fmla="*/ 2550036 w 4679962"/>
                <a:gd name="connsiteY26" fmla="*/ 6652578 h 6652578"/>
                <a:gd name="connsiteX27" fmla="*/ 2548648 w 4679962"/>
                <a:gd name="connsiteY27" fmla="*/ 6596334 h 6652578"/>
                <a:gd name="connsiteX28" fmla="*/ 2400465 w 4679962"/>
                <a:gd name="connsiteY28" fmla="*/ 3102210 h 6652578"/>
                <a:gd name="connsiteX29" fmla="*/ 1370204 w 4679962"/>
                <a:gd name="connsiteY29" fmla="*/ 143748 h 6652578"/>
                <a:gd name="connsiteX30" fmla="*/ 1422191 w 4679962"/>
                <a:gd name="connsiteY30" fmla="*/ 9845 h 6652578"/>
                <a:gd name="connsiteX31" fmla="*/ 1284153 w 4679962"/>
                <a:gd name="connsiteY31" fmla="*/ 0 h 665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679962" h="6652578">
                  <a:moveTo>
                    <a:pt x="2570601" y="285525"/>
                  </a:moveTo>
                  <a:cubicBezTo>
                    <a:pt x="2583203" y="791205"/>
                    <a:pt x="2758064" y="1537908"/>
                    <a:pt x="2865188" y="2276735"/>
                  </a:cubicBezTo>
                  <a:cubicBezTo>
                    <a:pt x="3014844" y="3303848"/>
                    <a:pt x="3003816" y="4085210"/>
                    <a:pt x="3058952" y="4945335"/>
                  </a:cubicBezTo>
                  <a:cubicBezTo>
                    <a:pt x="3083074" y="5325088"/>
                    <a:pt x="3116242" y="5961138"/>
                    <a:pt x="3145923" y="6556538"/>
                  </a:cubicBezTo>
                  <a:lnTo>
                    <a:pt x="3150679" y="6652578"/>
                  </a:lnTo>
                  <a:lnTo>
                    <a:pt x="3807167" y="6652578"/>
                  </a:lnTo>
                  <a:lnTo>
                    <a:pt x="3667028" y="4236439"/>
                  </a:lnTo>
                  <a:lnTo>
                    <a:pt x="3934834" y="5135951"/>
                  </a:lnTo>
                  <a:lnTo>
                    <a:pt x="4679962" y="5167457"/>
                  </a:lnTo>
                  <a:cubicBezTo>
                    <a:pt x="4679962" y="5167457"/>
                    <a:pt x="4612224" y="4690135"/>
                    <a:pt x="4509827" y="3960757"/>
                  </a:cubicBezTo>
                  <a:cubicBezTo>
                    <a:pt x="4407431" y="3231383"/>
                    <a:pt x="4087639" y="2108177"/>
                    <a:pt x="4040379" y="1875028"/>
                  </a:cubicBezTo>
                  <a:cubicBezTo>
                    <a:pt x="3993119" y="1641880"/>
                    <a:pt x="3656000" y="955038"/>
                    <a:pt x="3386619" y="794354"/>
                  </a:cubicBezTo>
                  <a:cubicBezTo>
                    <a:pt x="3117240" y="633672"/>
                    <a:pt x="2644642" y="513947"/>
                    <a:pt x="2644642" y="513947"/>
                  </a:cubicBezTo>
                  <a:lnTo>
                    <a:pt x="2597382" y="309155"/>
                  </a:lnTo>
                  <a:cubicBezTo>
                    <a:pt x="2597382" y="309155"/>
                    <a:pt x="2598956" y="302854"/>
                    <a:pt x="2570601" y="285525"/>
                  </a:cubicBezTo>
                  <a:close/>
                  <a:moveTo>
                    <a:pt x="1284153" y="0"/>
                  </a:moveTo>
                  <a:cubicBezTo>
                    <a:pt x="1248118" y="0"/>
                    <a:pt x="1225276" y="1969"/>
                    <a:pt x="1225276" y="1969"/>
                  </a:cubicBezTo>
                  <a:lnTo>
                    <a:pt x="1004730" y="317034"/>
                  </a:lnTo>
                  <a:cubicBezTo>
                    <a:pt x="1004730" y="317034"/>
                    <a:pt x="445490" y="498196"/>
                    <a:pt x="207616" y="647852"/>
                  </a:cubicBezTo>
                  <a:cubicBezTo>
                    <a:pt x="148147" y="685266"/>
                    <a:pt x="96752" y="726126"/>
                    <a:pt x="52003" y="770309"/>
                  </a:cubicBezTo>
                  <a:lnTo>
                    <a:pt x="0" y="827682"/>
                  </a:lnTo>
                  <a:lnTo>
                    <a:pt x="0" y="4113092"/>
                  </a:lnTo>
                  <a:lnTo>
                    <a:pt x="77701" y="4144411"/>
                  </a:lnTo>
                  <a:cubicBezTo>
                    <a:pt x="162227" y="4173924"/>
                    <a:pt x="246212" y="4198636"/>
                    <a:pt x="327341" y="4217540"/>
                  </a:cubicBezTo>
                  <a:cubicBezTo>
                    <a:pt x="277717" y="4420755"/>
                    <a:pt x="285594" y="5438022"/>
                    <a:pt x="305877" y="6404485"/>
                  </a:cubicBezTo>
                  <a:lnTo>
                    <a:pt x="311484" y="6652578"/>
                  </a:lnTo>
                  <a:lnTo>
                    <a:pt x="2550036" y="6652578"/>
                  </a:lnTo>
                  <a:lnTo>
                    <a:pt x="2548648" y="6596334"/>
                  </a:lnTo>
                  <a:cubicBezTo>
                    <a:pt x="2519814" y="5472748"/>
                    <a:pt x="2471354" y="3993646"/>
                    <a:pt x="2400465" y="3102210"/>
                  </a:cubicBezTo>
                  <a:cubicBezTo>
                    <a:pt x="2283892" y="1630855"/>
                    <a:pt x="1975128" y="591140"/>
                    <a:pt x="1370204" y="143748"/>
                  </a:cubicBezTo>
                  <a:cubicBezTo>
                    <a:pt x="1390684" y="101216"/>
                    <a:pt x="1395410" y="63406"/>
                    <a:pt x="1422191" y="9845"/>
                  </a:cubicBezTo>
                  <a:cubicBezTo>
                    <a:pt x="1369417" y="1969"/>
                    <a:pt x="1320189" y="0"/>
                    <a:pt x="1284153" y="0"/>
                  </a:cubicBezTo>
                  <a:close/>
                </a:path>
              </a:pathLst>
            </a:custGeom>
            <a:solidFill>
              <a:schemeClr val="bg1"/>
            </a:solidFill>
            <a:ln w="6854" cap="flat">
              <a:solidFill>
                <a:schemeClr val="tx1"/>
              </a:solidFill>
              <a:prstDash val="solid"/>
              <a:miter/>
            </a:ln>
          </p:spPr>
          <p:txBody>
            <a:bodyPr wrap="square" rtlCol="0" anchor="ctr">
              <a:noAutofit/>
            </a:bodyPr>
            <a:lstStyle/>
            <a:p>
              <a:pPr algn="r" rtl="1"/>
              <a:endParaRPr lang="en-US">
                <a:cs typeface="B Nazanin" panose="00000700000000000000" pitchFamily="2" charset="-78"/>
              </a:endParaRPr>
            </a:p>
          </p:txBody>
        </p:sp>
        <p:sp>
          <p:nvSpPr>
            <p:cNvPr id="12" name="Freeform: Shape 11">
              <a:extLst>
                <a:ext uri="{FF2B5EF4-FFF2-40B4-BE49-F238E27FC236}">
                  <a16:creationId xmlns:a16="http://schemas.microsoft.com/office/drawing/2014/main" id="{006055EB-D271-4C4D-B6F4-99334889B72B}"/>
                </a:ext>
              </a:extLst>
            </p:cNvPr>
            <p:cNvSpPr/>
            <p:nvPr/>
          </p:nvSpPr>
          <p:spPr>
            <a:xfrm flipH="1">
              <a:off x="10943216" y="4286492"/>
              <a:ext cx="398141" cy="1420035"/>
            </a:xfrm>
            <a:custGeom>
              <a:avLst/>
              <a:gdLst>
                <a:gd name="connsiteX0" fmla="*/ 199868 w 411480"/>
                <a:gd name="connsiteY0" fmla="*/ 1391119 h 1467612"/>
                <a:gd name="connsiteX1" fmla="*/ 195067 w 411480"/>
                <a:gd name="connsiteY1" fmla="*/ 1363687 h 1467612"/>
                <a:gd name="connsiteX2" fmla="*/ 106599 w 411480"/>
                <a:gd name="connsiteY2" fmla="*/ 580503 h 1467612"/>
                <a:gd name="connsiteX3" fmla="*/ 102484 w 411480"/>
                <a:gd name="connsiteY3" fmla="*/ 569531 h 1467612"/>
                <a:gd name="connsiteX4" fmla="*/ 66822 w 411480"/>
                <a:gd name="connsiteY4" fmla="*/ 228002 h 1467612"/>
                <a:gd name="connsiteX5" fmla="*/ 22245 w 411480"/>
                <a:gd name="connsiteY5" fmla="*/ 130619 h 1467612"/>
                <a:gd name="connsiteX6" fmla="*/ 9901 w 411480"/>
                <a:gd name="connsiteY6" fmla="*/ 75069 h 1467612"/>
                <a:gd name="connsiteX7" fmla="*/ 54478 w 411480"/>
                <a:gd name="connsiteY7" fmla="*/ 6489 h 1467612"/>
                <a:gd name="connsiteX8" fmla="*/ 102484 w 411480"/>
                <a:gd name="connsiteY8" fmla="*/ 317 h 1467612"/>
                <a:gd name="connsiteX9" fmla="*/ 136774 w 411480"/>
                <a:gd name="connsiteY9" fmla="*/ 17462 h 1467612"/>
                <a:gd name="connsiteX10" fmla="*/ 162834 w 411480"/>
                <a:gd name="connsiteY10" fmla="*/ 51752 h 1467612"/>
                <a:gd name="connsiteX11" fmla="*/ 173121 w 411480"/>
                <a:gd name="connsiteY11" fmla="*/ 127875 h 1467612"/>
                <a:gd name="connsiteX12" fmla="*/ 173807 w 411480"/>
                <a:gd name="connsiteY12" fmla="*/ 157365 h 1467612"/>
                <a:gd name="connsiteX13" fmla="*/ 283535 w 411480"/>
                <a:gd name="connsiteY13" fmla="*/ 496836 h 1467612"/>
                <a:gd name="connsiteX14" fmla="*/ 404922 w 411480"/>
                <a:gd name="connsiteY14" fmla="*/ 1290307 h 1467612"/>
                <a:gd name="connsiteX15" fmla="*/ 408351 w 411480"/>
                <a:gd name="connsiteY15" fmla="*/ 1304023 h 1467612"/>
                <a:gd name="connsiteX16" fmla="*/ 363774 w 411480"/>
                <a:gd name="connsiteY16" fmla="*/ 1427467 h 1467612"/>
                <a:gd name="connsiteX17" fmla="*/ 272562 w 411480"/>
                <a:gd name="connsiteY17" fmla="*/ 1445297 h 1467612"/>
                <a:gd name="connsiteX18" fmla="*/ 199868 w 411480"/>
                <a:gd name="connsiteY18" fmla="*/ 1391119 h 1467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1480" h="1467612">
                  <a:moveTo>
                    <a:pt x="199868" y="1391119"/>
                  </a:moveTo>
                  <a:cubicBezTo>
                    <a:pt x="192324" y="1382890"/>
                    <a:pt x="195067" y="1373288"/>
                    <a:pt x="195067" y="1363687"/>
                  </a:cubicBezTo>
                  <a:cubicBezTo>
                    <a:pt x="194381" y="1099654"/>
                    <a:pt x="160777" y="839050"/>
                    <a:pt x="106599" y="580503"/>
                  </a:cubicBezTo>
                  <a:cubicBezTo>
                    <a:pt x="105913" y="577074"/>
                    <a:pt x="103856" y="573645"/>
                    <a:pt x="102484" y="569531"/>
                  </a:cubicBezTo>
                  <a:cubicBezTo>
                    <a:pt x="67508" y="457745"/>
                    <a:pt x="58593" y="343217"/>
                    <a:pt x="66822" y="228002"/>
                  </a:cubicBezTo>
                  <a:cubicBezTo>
                    <a:pt x="70251" y="182739"/>
                    <a:pt x="58593" y="154622"/>
                    <a:pt x="22245" y="130619"/>
                  </a:cubicBezTo>
                  <a:cubicBezTo>
                    <a:pt x="-4501" y="112788"/>
                    <a:pt x="-5187" y="103872"/>
                    <a:pt x="9901" y="75069"/>
                  </a:cubicBezTo>
                  <a:cubicBezTo>
                    <a:pt x="22931" y="51066"/>
                    <a:pt x="28418" y="22262"/>
                    <a:pt x="54478" y="6489"/>
                  </a:cubicBezTo>
                  <a:cubicBezTo>
                    <a:pt x="70251" y="1688"/>
                    <a:pt x="86711" y="5803"/>
                    <a:pt x="102484" y="317"/>
                  </a:cubicBezTo>
                  <a:cubicBezTo>
                    <a:pt x="117572" y="-1741"/>
                    <a:pt x="127859" y="6489"/>
                    <a:pt x="136774" y="17462"/>
                  </a:cubicBezTo>
                  <a:cubicBezTo>
                    <a:pt x="145689" y="28434"/>
                    <a:pt x="153233" y="40779"/>
                    <a:pt x="162834" y="51752"/>
                  </a:cubicBezTo>
                  <a:cubicBezTo>
                    <a:pt x="184094" y="75069"/>
                    <a:pt x="195067" y="99072"/>
                    <a:pt x="173121" y="127875"/>
                  </a:cubicBezTo>
                  <a:cubicBezTo>
                    <a:pt x="166263" y="136791"/>
                    <a:pt x="167635" y="147764"/>
                    <a:pt x="173807" y="157365"/>
                  </a:cubicBezTo>
                  <a:cubicBezTo>
                    <a:pt x="235529" y="262292"/>
                    <a:pt x="260904" y="378878"/>
                    <a:pt x="283535" y="496836"/>
                  </a:cubicBezTo>
                  <a:cubicBezTo>
                    <a:pt x="333599" y="759497"/>
                    <a:pt x="368574" y="1024902"/>
                    <a:pt x="404922" y="1290307"/>
                  </a:cubicBezTo>
                  <a:cubicBezTo>
                    <a:pt x="405608" y="1295107"/>
                    <a:pt x="407665" y="1299222"/>
                    <a:pt x="408351" y="1304023"/>
                  </a:cubicBezTo>
                  <a:cubicBezTo>
                    <a:pt x="423438" y="1356143"/>
                    <a:pt x="389148" y="1390433"/>
                    <a:pt x="363774" y="1427467"/>
                  </a:cubicBezTo>
                  <a:cubicBezTo>
                    <a:pt x="327426" y="1482331"/>
                    <a:pt x="326741" y="1483016"/>
                    <a:pt x="272562" y="1445297"/>
                  </a:cubicBezTo>
                  <a:cubicBezTo>
                    <a:pt x="247188" y="1428838"/>
                    <a:pt x="217698" y="1417180"/>
                    <a:pt x="199868" y="1391119"/>
                  </a:cubicBezTo>
                  <a:close/>
                </a:path>
              </a:pathLst>
            </a:custGeom>
            <a:solidFill>
              <a:schemeClr val="accent6"/>
            </a:solidFill>
            <a:ln w="6854" cap="flat">
              <a:noFill/>
              <a:prstDash val="solid"/>
              <a:miter/>
            </a:ln>
          </p:spPr>
          <p:txBody>
            <a:bodyPr rtlCol="0" anchor="ctr"/>
            <a:lstStyle/>
            <a:p>
              <a:pPr algn="r" rtl="1"/>
              <a:endParaRPr lang="en-US">
                <a:cs typeface="B Nazanin" panose="00000700000000000000" pitchFamily="2" charset="-78"/>
              </a:endParaRPr>
            </a:p>
          </p:txBody>
        </p:sp>
        <p:sp>
          <p:nvSpPr>
            <p:cNvPr id="13" name="Freeform: Shape 12">
              <a:extLst>
                <a:ext uri="{FF2B5EF4-FFF2-40B4-BE49-F238E27FC236}">
                  <a16:creationId xmlns:a16="http://schemas.microsoft.com/office/drawing/2014/main" id="{E6422005-DBF0-4FB5-96E4-818E9EBE17D2}"/>
                </a:ext>
              </a:extLst>
            </p:cNvPr>
            <p:cNvSpPr/>
            <p:nvPr/>
          </p:nvSpPr>
          <p:spPr>
            <a:xfrm flipH="1">
              <a:off x="11451220" y="4951531"/>
              <a:ext cx="756992" cy="1047936"/>
            </a:xfrm>
            <a:custGeom>
              <a:avLst/>
              <a:gdLst>
                <a:gd name="connsiteX0" fmla="*/ 0 w 1797116"/>
                <a:gd name="connsiteY0" fmla="*/ 0 h 2487823"/>
                <a:gd name="connsiteX1" fmla="*/ 0 w 1797116"/>
                <a:gd name="connsiteY1" fmla="*/ 809270 h 2487823"/>
                <a:gd name="connsiteX2" fmla="*/ 604597 w 1797116"/>
                <a:gd name="connsiteY2" fmla="*/ 2221592 h 2487823"/>
                <a:gd name="connsiteX3" fmla="*/ 1797116 w 1797116"/>
                <a:gd name="connsiteY3" fmla="*/ 2487823 h 2487823"/>
                <a:gd name="connsiteX4" fmla="*/ 856649 w 1797116"/>
                <a:gd name="connsiteY4" fmla="*/ 220931 h 24878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7116" h="2487823">
                  <a:moveTo>
                    <a:pt x="0" y="0"/>
                  </a:moveTo>
                  <a:lnTo>
                    <a:pt x="0" y="809270"/>
                  </a:lnTo>
                  <a:lnTo>
                    <a:pt x="604597" y="2221592"/>
                  </a:lnTo>
                  <a:lnTo>
                    <a:pt x="1797116" y="2487823"/>
                  </a:lnTo>
                  <a:lnTo>
                    <a:pt x="856649" y="220931"/>
                  </a:lnTo>
                  <a:close/>
                </a:path>
              </a:pathLst>
            </a:custGeom>
            <a:solidFill>
              <a:schemeClr val="accent2"/>
            </a:solidFill>
            <a:ln w="6854" cap="flat">
              <a:noFill/>
              <a:prstDash val="solid"/>
              <a:miter/>
            </a:ln>
          </p:spPr>
          <p:txBody>
            <a:bodyPr wrap="square" rtlCol="0" anchor="ctr">
              <a:noAutofit/>
            </a:bodyPr>
            <a:lstStyle/>
            <a:p>
              <a:pPr algn="r" rtl="1"/>
              <a:endParaRPr lang="en-US">
                <a:cs typeface="B Nazanin" panose="00000700000000000000" pitchFamily="2" charset="-78"/>
              </a:endParaRPr>
            </a:p>
          </p:txBody>
        </p:sp>
        <p:sp>
          <p:nvSpPr>
            <p:cNvPr id="14" name="Freeform: Shape 13">
              <a:extLst>
                <a:ext uri="{FF2B5EF4-FFF2-40B4-BE49-F238E27FC236}">
                  <a16:creationId xmlns:a16="http://schemas.microsoft.com/office/drawing/2014/main" id="{F8FFEC8F-352C-404C-903B-118AFBC67CDF}"/>
                </a:ext>
              </a:extLst>
            </p:cNvPr>
            <p:cNvSpPr/>
            <p:nvPr/>
          </p:nvSpPr>
          <p:spPr>
            <a:xfrm flipH="1">
              <a:off x="11533501" y="5330201"/>
              <a:ext cx="451226" cy="418048"/>
            </a:xfrm>
            <a:custGeom>
              <a:avLst/>
              <a:gdLst>
                <a:gd name="connsiteX0" fmla="*/ 59665 w 466344"/>
                <a:gd name="connsiteY0" fmla="*/ 140307 h 432054"/>
                <a:gd name="connsiteX1" fmla="*/ 117958 w 466344"/>
                <a:gd name="connsiteY1" fmla="*/ 63498 h 432054"/>
                <a:gd name="connsiteX2" fmla="*/ 304495 w 466344"/>
                <a:gd name="connsiteY2" fmla="*/ 27836 h 432054"/>
                <a:gd name="connsiteX3" fmla="*/ 301066 w 466344"/>
                <a:gd name="connsiteY3" fmla="*/ 74470 h 432054"/>
                <a:gd name="connsiteX4" fmla="*/ 330556 w 466344"/>
                <a:gd name="connsiteY4" fmla="*/ 70356 h 432054"/>
                <a:gd name="connsiteX5" fmla="*/ 378562 w 466344"/>
                <a:gd name="connsiteY5" fmla="*/ 77899 h 432054"/>
                <a:gd name="connsiteX6" fmla="*/ 393649 w 466344"/>
                <a:gd name="connsiteY6" fmla="*/ 121105 h 432054"/>
                <a:gd name="connsiteX7" fmla="*/ 426568 w 466344"/>
                <a:gd name="connsiteY7" fmla="*/ 150594 h 432054"/>
                <a:gd name="connsiteX8" fmla="*/ 433426 w 466344"/>
                <a:gd name="connsiteY8" fmla="*/ 194485 h 432054"/>
                <a:gd name="connsiteX9" fmla="*/ 453314 w 466344"/>
                <a:gd name="connsiteY9" fmla="*/ 217803 h 432054"/>
                <a:gd name="connsiteX10" fmla="*/ 452628 w 466344"/>
                <a:gd name="connsiteY10" fmla="*/ 269923 h 432054"/>
                <a:gd name="connsiteX11" fmla="*/ 466344 w 466344"/>
                <a:gd name="connsiteY11" fmla="*/ 304899 h 432054"/>
                <a:gd name="connsiteX12" fmla="*/ 439598 w 466344"/>
                <a:gd name="connsiteY12" fmla="*/ 359077 h 432054"/>
                <a:gd name="connsiteX13" fmla="*/ 362102 w 466344"/>
                <a:gd name="connsiteY13" fmla="*/ 393367 h 432054"/>
                <a:gd name="connsiteX14" fmla="*/ 202311 w 466344"/>
                <a:gd name="connsiteY14" fmla="*/ 436573 h 432054"/>
                <a:gd name="connsiteX15" fmla="*/ 128930 w 466344"/>
                <a:gd name="connsiteY15" fmla="*/ 434515 h 432054"/>
                <a:gd name="connsiteX16" fmla="*/ 52807 w 466344"/>
                <a:gd name="connsiteY16" fmla="*/ 436573 h 432054"/>
                <a:gd name="connsiteX17" fmla="*/ 4115 w 466344"/>
                <a:gd name="connsiteY17" fmla="*/ 409827 h 432054"/>
                <a:gd name="connsiteX18" fmla="*/ 0 w 466344"/>
                <a:gd name="connsiteY18" fmla="*/ 354277 h 432054"/>
                <a:gd name="connsiteX19" fmla="*/ 23317 w 466344"/>
                <a:gd name="connsiteY19" fmla="*/ 191742 h 432054"/>
                <a:gd name="connsiteX20" fmla="*/ 59665 w 466344"/>
                <a:gd name="connsiteY20" fmla="*/ 140307 h 43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6344" h="432054">
                  <a:moveTo>
                    <a:pt x="59665" y="140307"/>
                  </a:moveTo>
                  <a:cubicBezTo>
                    <a:pt x="78867" y="114933"/>
                    <a:pt x="90526" y="87501"/>
                    <a:pt x="117958" y="63498"/>
                  </a:cubicBezTo>
                  <a:cubicBezTo>
                    <a:pt x="205740" y="-282"/>
                    <a:pt x="235915" y="-22913"/>
                    <a:pt x="304495" y="27836"/>
                  </a:cubicBezTo>
                  <a:cubicBezTo>
                    <a:pt x="323698" y="47038"/>
                    <a:pt x="298323" y="72413"/>
                    <a:pt x="301066" y="74470"/>
                  </a:cubicBezTo>
                  <a:cubicBezTo>
                    <a:pt x="305181" y="83386"/>
                    <a:pt x="311353" y="72413"/>
                    <a:pt x="330556" y="70356"/>
                  </a:cubicBezTo>
                  <a:cubicBezTo>
                    <a:pt x="347701" y="68298"/>
                    <a:pt x="366903" y="66927"/>
                    <a:pt x="378562" y="77899"/>
                  </a:cubicBezTo>
                  <a:cubicBezTo>
                    <a:pt x="395707" y="92987"/>
                    <a:pt x="384048" y="99845"/>
                    <a:pt x="393649" y="121105"/>
                  </a:cubicBezTo>
                  <a:cubicBezTo>
                    <a:pt x="402565" y="139621"/>
                    <a:pt x="414909" y="126591"/>
                    <a:pt x="426568" y="150594"/>
                  </a:cubicBezTo>
                  <a:cubicBezTo>
                    <a:pt x="436169" y="170482"/>
                    <a:pt x="427253" y="178026"/>
                    <a:pt x="433426" y="194485"/>
                  </a:cubicBezTo>
                  <a:cubicBezTo>
                    <a:pt x="437540" y="204087"/>
                    <a:pt x="446456" y="203401"/>
                    <a:pt x="453314" y="217803"/>
                  </a:cubicBezTo>
                  <a:cubicBezTo>
                    <a:pt x="460172" y="232204"/>
                    <a:pt x="447142" y="253464"/>
                    <a:pt x="452628" y="269923"/>
                  </a:cubicBezTo>
                  <a:cubicBezTo>
                    <a:pt x="458114" y="285011"/>
                    <a:pt x="460858" y="292555"/>
                    <a:pt x="466344" y="304899"/>
                  </a:cubicBezTo>
                  <a:cubicBezTo>
                    <a:pt x="473202" y="320673"/>
                    <a:pt x="454000" y="351534"/>
                    <a:pt x="439598" y="359077"/>
                  </a:cubicBezTo>
                  <a:cubicBezTo>
                    <a:pt x="429311" y="364564"/>
                    <a:pt x="379247" y="384452"/>
                    <a:pt x="362102" y="393367"/>
                  </a:cubicBezTo>
                  <a:cubicBezTo>
                    <a:pt x="316840" y="422857"/>
                    <a:pt x="246888" y="437259"/>
                    <a:pt x="202311" y="436573"/>
                  </a:cubicBezTo>
                  <a:cubicBezTo>
                    <a:pt x="183794" y="434515"/>
                    <a:pt x="138532" y="436573"/>
                    <a:pt x="128930" y="434515"/>
                  </a:cubicBezTo>
                  <a:cubicBezTo>
                    <a:pt x="96698" y="431086"/>
                    <a:pt x="85039" y="441373"/>
                    <a:pt x="52807" y="436573"/>
                  </a:cubicBezTo>
                  <a:cubicBezTo>
                    <a:pt x="34976" y="433830"/>
                    <a:pt x="6858" y="426972"/>
                    <a:pt x="4115" y="409827"/>
                  </a:cubicBezTo>
                  <a:cubicBezTo>
                    <a:pt x="2057" y="398854"/>
                    <a:pt x="0" y="365250"/>
                    <a:pt x="0" y="354277"/>
                  </a:cubicBezTo>
                  <a:cubicBezTo>
                    <a:pt x="2057" y="299413"/>
                    <a:pt x="5486" y="243863"/>
                    <a:pt x="23317" y="191742"/>
                  </a:cubicBezTo>
                  <a:cubicBezTo>
                    <a:pt x="31547" y="171854"/>
                    <a:pt x="42520" y="153337"/>
                    <a:pt x="59665" y="140307"/>
                  </a:cubicBezTo>
                  <a:close/>
                </a:path>
              </a:pathLst>
            </a:custGeom>
            <a:solidFill>
              <a:srgbClr val="FECBA3"/>
            </a:solidFill>
            <a:ln w="6350" cap="flat">
              <a:noFill/>
              <a:prstDash val="solid"/>
              <a:miter/>
            </a:ln>
          </p:spPr>
          <p:txBody>
            <a:bodyPr rtlCol="0" anchor="ctr"/>
            <a:lstStyle/>
            <a:p>
              <a:pPr algn="r" rtl="1"/>
              <a:endParaRPr lang="en-US">
                <a:cs typeface="B Nazanin" panose="00000700000000000000" pitchFamily="2" charset="-78"/>
              </a:endParaRPr>
            </a:p>
          </p:txBody>
        </p:sp>
        <p:sp>
          <p:nvSpPr>
            <p:cNvPr id="15" name="Freeform: Shape 14">
              <a:extLst>
                <a:ext uri="{FF2B5EF4-FFF2-40B4-BE49-F238E27FC236}">
                  <a16:creationId xmlns:a16="http://schemas.microsoft.com/office/drawing/2014/main" id="{A51753E1-E65F-466D-9BAB-1702F0EEC914}"/>
                </a:ext>
              </a:extLst>
            </p:cNvPr>
            <p:cNvSpPr/>
            <p:nvPr/>
          </p:nvSpPr>
          <p:spPr>
            <a:xfrm flipH="1">
              <a:off x="11856498" y="5464973"/>
              <a:ext cx="258792" cy="358326"/>
            </a:xfrm>
            <a:custGeom>
              <a:avLst/>
              <a:gdLst>
                <a:gd name="connsiteX0" fmla="*/ 270724 w 267462"/>
                <a:gd name="connsiteY0" fmla="*/ 295913 h 370332"/>
                <a:gd name="connsiteX1" fmla="*/ 177455 w 267462"/>
                <a:gd name="connsiteY1" fmla="*/ 338432 h 370332"/>
                <a:gd name="connsiteX2" fmla="*/ 126706 w 267462"/>
                <a:gd name="connsiteY2" fmla="*/ 356263 h 370332"/>
                <a:gd name="connsiteX3" fmla="*/ 104760 w 267462"/>
                <a:gd name="connsiteY3" fmla="*/ 362435 h 370332"/>
                <a:gd name="connsiteX4" fmla="*/ 40981 w 267462"/>
                <a:gd name="connsiteY4" fmla="*/ 331574 h 370332"/>
                <a:gd name="connsiteX5" fmla="*/ 3262 w 267462"/>
                <a:gd name="connsiteY5" fmla="*/ 53825 h 370332"/>
                <a:gd name="connsiteX6" fmla="*/ 97902 w 267462"/>
                <a:gd name="connsiteY6" fmla="*/ 16106 h 370332"/>
                <a:gd name="connsiteX7" fmla="*/ 194600 w 267462"/>
                <a:gd name="connsiteY7" fmla="*/ 1019 h 370332"/>
                <a:gd name="connsiteX8" fmla="*/ 169911 w 267462"/>
                <a:gd name="connsiteY8" fmla="*/ 48339 h 370332"/>
                <a:gd name="connsiteX9" fmla="*/ 190485 w 267462"/>
                <a:gd name="connsiteY9" fmla="*/ 273281 h 370332"/>
                <a:gd name="connsiteX10" fmla="*/ 208316 w 267462"/>
                <a:gd name="connsiteY10" fmla="*/ 290426 h 370332"/>
                <a:gd name="connsiteX11" fmla="*/ 270724 w 267462"/>
                <a:gd name="connsiteY11" fmla="*/ 295913 h 370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462" h="370332">
                  <a:moveTo>
                    <a:pt x="270724" y="295913"/>
                  </a:moveTo>
                  <a:cubicBezTo>
                    <a:pt x="236434" y="325402"/>
                    <a:pt x="211059" y="326774"/>
                    <a:pt x="177455" y="338432"/>
                  </a:cubicBezTo>
                  <a:cubicBezTo>
                    <a:pt x="160310" y="344604"/>
                    <a:pt x="143851" y="350091"/>
                    <a:pt x="126706" y="356263"/>
                  </a:cubicBezTo>
                  <a:cubicBezTo>
                    <a:pt x="119162" y="358320"/>
                    <a:pt x="112304" y="360378"/>
                    <a:pt x="104760" y="362435"/>
                  </a:cubicBezTo>
                  <a:cubicBezTo>
                    <a:pt x="56754" y="378209"/>
                    <a:pt x="58811" y="377523"/>
                    <a:pt x="40981" y="331574"/>
                  </a:cubicBezTo>
                  <a:cubicBezTo>
                    <a:pt x="-4968" y="214988"/>
                    <a:pt x="-2911" y="158753"/>
                    <a:pt x="3262" y="53825"/>
                  </a:cubicBezTo>
                  <a:cubicBezTo>
                    <a:pt x="13549" y="41481"/>
                    <a:pt x="74585" y="22964"/>
                    <a:pt x="97902" y="16106"/>
                  </a:cubicBezTo>
                  <a:cubicBezTo>
                    <a:pt x="129449" y="18849"/>
                    <a:pt x="172654" y="-5154"/>
                    <a:pt x="194600" y="1019"/>
                  </a:cubicBezTo>
                  <a:cubicBezTo>
                    <a:pt x="180884" y="20907"/>
                    <a:pt x="175397" y="31194"/>
                    <a:pt x="169911" y="48339"/>
                  </a:cubicBezTo>
                  <a:cubicBezTo>
                    <a:pt x="147965" y="114861"/>
                    <a:pt x="181570" y="203330"/>
                    <a:pt x="190485" y="273281"/>
                  </a:cubicBezTo>
                  <a:cubicBezTo>
                    <a:pt x="191857" y="285626"/>
                    <a:pt x="197343" y="288369"/>
                    <a:pt x="208316" y="290426"/>
                  </a:cubicBezTo>
                  <a:cubicBezTo>
                    <a:pt x="242606" y="296598"/>
                    <a:pt x="236434" y="289740"/>
                    <a:pt x="270724" y="295913"/>
                  </a:cubicBezTo>
                  <a:close/>
                </a:path>
              </a:pathLst>
            </a:custGeom>
            <a:solidFill>
              <a:schemeClr val="accent1">
                <a:lumMod val="60000"/>
                <a:lumOff val="40000"/>
              </a:schemeClr>
            </a:solidFill>
            <a:ln w="6854" cap="flat">
              <a:noFill/>
              <a:prstDash val="solid"/>
              <a:miter/>
            </a:ln>
          </p:spPr>
          <p:txBody>
            <a:bodyPr rtlCol="0" anchor="ctr"/>
            <a:lstStyle/>
            <a:p>
              <a:pPr algn="r" rtl="1"/>
              <a:endParaRPr lang="en-US" dirty="0">
                <a:cs typeface="B Nazanin" panose="00000700000000000000" pitchFamily="2" charset="-78"/>
              </a:endParaRPr>
            </a:p>
          </p:txBody>
        </p:sp>
        <p:grpSp>
          <p:nvGrpSpPr>
            <p:cNvPr id="16" name="Group 15">
              <a:extLst>
                <a:ext uri="{FF2B5EF4-FFF2-40B4-BE49-F238E27FC236}">
                  <a16:creationId xmlns:a16="http://schemas.microsoft.com/office/drawing/2014/main" id="{4F801731-EB64-488E-9ED8-F38E60BA9EC6}"/>
                </a:ext>
              </a:extLst>
            </p:cNvPr>
            <p:cNvGrpSpPr/>
            <p:nvPr/>
          </p:nvGrpSpPr>
          <p:grpSpPr>
            <a:xfrm>
              <a:off x="11445535" y="3979837"/>
              <a:ext cx="239417" cy="1154622"/>
              <a:chOff x="10431358" y="70949"/>
              <a:chExt cx="469205" cy="2262807"/>
            </a:xfrm>
          </p:grpSpPr>
          <p:sp>
            <p:nvSpPr>
              <p:cNvPr id="24" name="Freeform: Shape 23">
                <a:extLst>
                  <a:ext uri="{FF2B5EF4-FFF2-40B4-BE49-F238E27FC236}">
                    <a16:creationId xmlns:a16="http://schemas.microsoft.com/office/drawing/2014/main" id="{4728B23A-1206-4096-9130-51279687E876}"/>
                  </a:ext>
                </a:extLst>
              </p:cNvPr>
              <p:cNvSpPr/>
              <p:nvPr/>
            </p:nvSpPr>
            <p:spPr>
              <a:xfrm flipH="1">
                <a:off x="10648511" y="70949"/>
                <a:ext cx="252052" cy="1858882"/>
              </a:xfrm>
              <a:custGeom>
                <a:avLst/>
                <a:gdLst>
                  <a:gd name="connsiteX0" fmla="*/ 95326 w 109728"/>
                  <a:gd name="connsiteY0" fmla="*/ 43205 h 809244"/>
                  <a:gd name="connsiteX1" fmla="*/ 66523 w 109728"/>
                  <a:gd name="connsiteY1" fmla="*/ 86411 h 809244"/>
                  <a:gd name="connsiteX2" fmla="*/ 28804 w 109728"/>
                  <a:gd name="connsiteY2" fmla="*/ 237287 h 809244"/>
                  <a:gd name="connsiteX3" fmla="*/ 65837 w 109728"/>
                  <a:gd name="connsiteY3" fmla="*/ 595274 h 809244"/>
                  <a:gd name="connsiteX4" fmla="*/ 111100 w 109728"/>
                  <a:gd name="connsiteY4" fmla="*/ 800329 h 809244"/>
                  <a:gd name="connsiteX5" fmla="*/ 80924 w 109728"/>
                  <a:gd name="connsiteY5" fmla="*/ 801700 h 809244"/>
                  <a:gd name="connsiteX6" fmla="*/ 0 w 109728"/>
                  <a:gd name="connsiteY6" fmla="*/ 265405 h 809244"/>
                  <a:gd name="connsiteX7" fmla="*/ 100813 w 109728"/>
                  <a:gd name="connsiteY7" fmla="*/ 0 h 809244"/>
                  <a:gd name="connsiteX8" fmla="*/ 95326 w 109728"/>
                  <a:gd name="connsiteY8" fmla="*/ 43205 h 80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728" h="809244">
                    <a:moveTo>
                      <a:pt x="95326" y="43205"/>
                    </a:moveTo>
                    <a:cubicBezTo>
                      <a:pt x="81610" y="58979"/>
                      <a:pt x="77495" y="70637"/>
                      <a:pt x="66523" y="86411"/>
                    </a:cubicBezTo>
                    <a:cubicBezTo>
                      <a:pt x="36347" y="133731"/>
                      <a:pt x="28804" y="184480"/>
                      <a:pt x="28804" y="237287"/>
                    </a:cubicBezTo>
                    <a:cubicBezTo>
                      <a:pt x="29489" y="357988"/>
                      <a:pt x="43891" y="477317"/>
                      <a:pt x="65837" y="595274"/>
                    </a:cubicBezTo>
                    <a:cubicBezTo>
                      <a:pt x="77495" y="659054"/>
                      <a:pt x="99441" y="736549"/>
                      <a:pt x="111100" y="800329"/>
                    </a:cubicBezTo>
                    <a:cubicBezTo>
                      <a:pt x="113843" y="816102"/>
                      <a:pt x="93269" y="817474"/>
                      <a:pt x="80924" y="801700"/>
                    </a:cubicBezTo>
                    <a:cubicBezTo>
                      <a:pt x="43891" y="624764"/>
                      <a:pt x="0" y="448513"/>
                      <a:pt x="0" y="265405"/>
                    </a:cubicBezTo>
                    <a:cubicBezTo>
                      <a:pt x="0" y="166649"/>
                      <a:pt x="23317" y="70637"/>
                      <a:pt x="100813" y="0"/>
                    </a:cubicBezTo>
                    <a:cubicBezTo>
                      <a:pt x="100127" y="16459"/>
                      <a:pt x="96698" y="31547"/>
                      <a:pt x="95326" y="43205"/>
                    </a:cubicBezTo>
                    <a:close/>
                  </a:path>
                </a:pathLst>
              </a:custGeom>
              <a:solidFill>
                <a:schemeClr val="accent3"/>
              </a:solidFill>
              <a:ln w="6854" cap="flat">
                <a:noFill/>
                <a:prstDash val="solid"/>
                <a:miter/>
              </a:ln>
            </p:spPr>
            <p:txBody>
              <a:bodyPr rtlCol="0" anchor="ctr"/>
              <a:lstStyle/>
              <a:p>
                <a:pPr algn="r" rtl="1"/>
                <a:endParaRPr lang="en-US">
                  <a:cs typeface="B Nazanin" panose="00000700000000000000" pitchFamily="2" charset="-78"/>
                </a:endParaRPr>
              </a:p>
            </p:txBody>
          </p:sp>
          <p:sp>
            <p:nvSpPr>
              <p:cNvPr id="25" name="Freeform: Shape 24">
                <a:extLst>
                  <a:ext uri="{FF2B5EF4-FFF2-40B4-BE49-F238E27FC236}">
                    <a16:creationId xmlns:a16="http://schemas.microsoft.com/office/drawing/2014/main" id="{0364C60A-FAD7-4BCD-9251-AD4EEC8644BD}"/>
                  </a:ext>
                </a:extLst>
              </p:cNvPr>
              <p:cNvSpPr/>
              <p:nvPr/>
            </p:nvSpPr>
            <p:spPr>
              <a:xfrm flipH="1">
                <a:off x="10431358" y="1908419"/>
                <a:ext cx="425337" cy="425337"/>
              </a:xfrm>
              <a:custGeom>
                <a:avLst/>
                <a:gdLst>
                  <a:gd name="connsiteX0" fmla="*/ 64571 w 185166"/>
                  <a:gd name="connsiteY0" fmla="*/ 1778 h 185166"/>
                  <a:gd name="connsiteX1" fmla="*/ 135208 w 185166"/>
                  <a:gd name="connsiteY1" fmla="*/ 14122 h 185166"/>
                  <a:gd name="connsiteX2" fmla="*/ 183214 w 185166"/>
                  <a:gd name="connsiteY2" fmla="*/ 116306 h 185166"/>
                  <a:gd name="connsiteX3" fmla="*/ 95432 w 185166"/>
                  <a:gd name="connsiteY3" fmla="*/ 189001 h 185166"/>
                  <a:gd name="connsiteX4" fmla="*/ 3535 w 185166"/>
                  <a:gd name="connsiteY4" fmla="*/ 121107 h 185166"/>
                  <a:gd name="connsiteX5" fmla="*/ 47426 w 185166"/>
                  <a:gd name="connsiteY5" fmla="*/ 12751 h 185166"/>
                  <a:gd name="connsiteX6" fmla="*/ 64571 w 185166"/>
                  <a:gd name="connsiteY6" fmla="*/ 1778 h 185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166" h="185166">
                    <a:moveTo>
                      <a:pt x="64571" y="1778"/>
                    </a:moveTo>
                    <a:cubicBezTo>
                      <a:pt x="98175" y="406"/>
                      <a:pt x="107776" y="-5080"/>
                      <a:pt x="135208" y="14122"/>
                    </a:cubicBezTo>
                    <a:cubicBezTo>
                      <a:pt x="176356" y="37439"/>
                      <a:pt x="193501" y="74473"/>
                      <a:pt x="183214" y="116306"/>
                    </a:cubicBezTo>
                    <a:cubicBezTo>
                      <a:pt x="172927" y="158826"/>
                      <a:pt x="137952" y="187630"/>
                      <a:pt x="95432" y="189001"/>
                    </a:cubicBezTo>
                    <a:cubicBezTo>
                      <a:pt x="53598" y="190373"/>
                      <a:pt x="15193" y="162255"/>
                      <a:pt x="3535" y="121107"/>
                    </a:cubicBezTo>
                    <a:cubicBezTo>
                      <a:pt x="-8124" y="79273"/>
                      <a:pt x="9707" y="36754"/>
                      <a:pt x="47426" y="12751"/>
                    </a:cubicBezTo>
                    <a:cubicBezTo>
                      <a:pt x="52912" y="9322"/>
                      <a:pt x="54284" y="4521"/>
                      <a:pt x="64571" y="1778"/>
                    </a:cubicBezTo>
                    <a:close/>
                  </a:path>
                </a:pathLst>
              </a:custGeom>
              <a:solidFill>
                <a:schemeClr val="accent3">
                  <a:lumMod val="75000"/>
                </a:schemeClr>
              </a:solidFill>
              <a:ln w="6854" cap="flat">
                <a:noFill/>
                <a:prstDash val="solid"/>
                <a:miter/>
              </a:ln>
            </p:spPr>
            <p:txBody>
              <a:bodyPr rtlCol="0" anchor="ctr"/>
              <a:lstStyle/>
              <a:p>
                <a:pPr algn="r" rtl="1"/>
                <a:endParaRPr lang="en-US">
                  <a:cs typeface="B Nazanin" panose="00000700000000000000" pitchFamily="2" charset="-78"/>
                </a:endParaRPr>
              </a:p>
            </p:txBody>
          </p:sp>
          <p:sp>
            <p:nvSpPr>
              <p:cNvPr id="26" name="Freeform: Shape 25">
                <a:extLst>
                  <a:ext uri="{FF2B5EF4-FFF2-40B4-BE49-F238E27FC236}">
                    <a16:creationId xmlns:a16="http://schemas.microsoft.com/office/drawing/2014/main" id="{C116DCE8-45C0-4022-8914-0F694F278E31}"/>
                  </a:ext>
                </a:extLst>
              </p:cNvPr>
              <p:cNvSpPr/>
              <p:nvPr/>
            </p:nvSpPr>
            <p:spPr>
              <a:xfrm flipH="1">
                <a:off x="10497278" y="1977063"/>
                <a:ext cx="299311" cy="299311"/>
              </a:xfrm>
              <a:custGeom>
                <a:avLst/>
                <a:gdLst>
                  <a:gd name="connsiteX0" fmla="*/ 132359 w 130302"/>
                  <a:gd name="connsiteY0" fmla="*/ 65163 h 130302"/>
                  <a:gd name="connsiteX1" fmla="*/ 65151 w 130302"/>
                  <a:gd name="connsiteY1" fmla="*/ 132371 h 130302"/>
                  <a:gd name="connsiteX2" fmla="*/ 0 w 130302"/>
                  <a:gd name="connsiteY2" fmla="*/ 66535 h 130302"/>
                  <a:gd name="connsiteX3" fmla="*/ 64465 w 130302"/>
                  <a:gd name="connsiteY3" fmla="*/ 12 h 130302"/>
                  <a:gd name="connsiteX4" fmla="*/ 132359 w 130302"/>
                  <a:gd name="connsiteY4" fmla="*/ 65163 h 130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302" h="130302">
                    <a:moveTo>
                      <a:pt x="132359" y="65163"/>
                    </a:moveTo>
                    <a:cubicBezTo>
                      <a:pt x="132359" y="102196"/>
                      <a:pt x="101498" y="133057"/>
                      <a:pt x="65151" y="132371"/>
                    </a:cubicBezTo>
                    <a:cubicBezTo>
                      <a:pt x="29489" y="131686"/>
                      <a:pt x="0" y="102196"/>
                      <a:pt x="0" y="66535"/>
                    </a:cubicBezTo>
                    <a:cubicBezTo>
                      <a:pt x="0" y="30187"/>
                      <a:pt x="28118" y="698"/>
                      <a:pt x="64465" y="12"/>
                    </a:cubicBezTo>
                    <a:cubicBezTo>
                      <a:pt x="102184" y="-674"/>
                      <a:pt x="132359" y="28130"/>
                      <a:pt x="132359" y="65163"/>
                    </a:cubicBezTo>
                    <a:close/>
                  </a:path>
                </a:pathLst>
              </a:custGeom>
              <a:solidFill>
                <a:schemeClr val="bg1"/>
              </a:solidFill>
              <a:ln w="6854" cap="flat">
                <a:noFill/>
                <a:prstDash val="solid"/>
                <a:miter/>
              </a:ln>
            </p:spPr>
            <p:txBody>
              <a:bodyPr rtlCol="0" anchor="ctr"/>
              <a:lstStyle/>
              <a:p>
                <a:pPr algn="r" rtl="1"/>
                <a:endParaRPr lang="en-US">
                  <a:cs typeface="B Nazanin" panose="00000700000000000000" pitchFamily="2" charset="-78"/>
                </a:endParaRPr>
              </a:p>
            </p:txBody>
          </p:sp>
        </p:grpSp>
        <p:grpSp>
          <p:nvGrpSpPr>
            <p:cNvPr id="17" name="Group 16">
              <a:extLst>
                <a:ext uri="{FF2B5EF4-FFF2-40B4-BE49-F238E27FC236}">
                  <a16:creationId xmlns:a16="http://schemas.microsoft.com/office/drawing/2014/main" id="{ACA0645F-EFC8-4C6D-92D4-6E200CAB9D56}"/>
                </a:ext>
              </a:extLst>
            </p:cNvPr>
            <p:cNvGrpSpPr/>
            <p:nvPr/>
          </p:nvGrpSpPr>
          <p:grpSpPr>
            <a:xfrm>
              <a:off x="10642615" y="4145786"/>
              <a:ext cx="479312" cy="885205"/>
              <a:chOff x="8696683" y="395466"/>
              <a:chExt cx="939346" cy="1734809"/>
            </a:xfrm>
          </p:grpSpPr>
          <p:sp>
            <p:nvSpPr>
              <p:cNvPr id="18" name="Freeform: Shape 17">
                <a:extLst>
                  <a:ext uri="{FF2B5EF4-FFF2-40B4-BE49-F238E27FC236}">
                    <a16:creationId xmlns:a16="http://schemas.microsoft.com/office/drawing/2014/main" id="{07DFE67F-E5D2-421C-B64A-52A17BF868FF}"/>
                  </a:ext>
                </a:extLst>
              </p:cNvPr>
              <p:cNvSpPr/>
              <p:nvPr/>
            </p:nvSpPr>
            <p:spPr>
              <a:xfrm flipH="1">
                <a:off x="9030650" y="2067261"/>
                <a:ext cx="63014" cy="63014"/>
              </a:xfrm>
              <a:custGeom>
                <a:avLst/>
                <a:gdLst>
                  <a:gd name="connsiteX0" fmla="*/ 0 w 27432"/>
                  <a:gd name="connsiteY0" fmla="*/ 24526 h 27432"/>
                  <a:gd name="connsiteX1" fmla="*/ 0 w 27432"/>
                  <a:gd name="connsiteY1" fmla="*/ 7381 h 27432"/>
                  <a:gd name="connsiteX2" fmla="*/ 30861 w 27432"/>
                  <a:gd name="connsiteY2" fmla="*/ 8067 h 27432"/>
                  <a:gd name="connsiteX3" fmla="*/ 30861 w 27432"/>
                  <a:gd name="connsiteY3" fmla="*/ 23154 h 27432"/>
                  <a:gd name="connsiteX4" fmla="*/ 0 w 27432"/>
                  <a:gd name="connsiteY4" fmla="*/ 24526 h 274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2" h="27432">
                    <a:moveTo>
                      <a:pt x="0" y="24526"/>
                    </a:moveTo>
                    <a:cubicBezTo>
                      <a:pt x="0" y="19040"/>
                      <a:pt x="0" y="12867"/>
                      <a:pt x="0" y="7381"/>
                    </a:cubicBezTo>
                    <a:cubicBezTo>
                      <a:pt x="10287" y="-2906"/>
                      <a:pt x="21260" y="-2220"/>
                      <a:pt x="30861" y="8067"/>
                    </a:cubicBezTo>
                    <a:cubicBezTo>
                      <a:pt x="35662" y="12867"/>
                      <a:pt x="34976" y="18354"/>
                      <a:pt x="30861" y="23154"/>
                    </a:cubicBezTo>
                    <a:cubicBezTo>
                      <a:pt x="21260" y="34127"/>
                      <a:pt x="10287" y="34127"/>
                      <a:pt x="0" y="24526"/>
                    </a:cubicBezTo>
                    <a:close/>
                  </a:path>
                </a:pathLst>
              </a:custGeom>
              <a:solidFill>
                <a:schemeClr val="accent3">
                  <a:lumMod val="50000"/>
                </a:schemeClr>
              </a:solidFill>
              <a:ln w="6854" cap="flat">
                <a:noFill/>
                <a:prstDash val="solid"/>
                <a:miter/>
              </a:ln>
            </p:spPr>
            <p:txBody>
              <a:bodyPr rtlCol="0" anchor="ctr"/>
              <a:lstStyle/>
              <a:p>
                <a:pPr algn="r" rtl="1"/>
                <a:endParaRPr lang="en-US">
                  <a:cs typeface="B Nazanin" panose="00000700000000000000" pitchFamily="2" charset="-78"/>
                </a:endParaRPr>
              </a:p>
            </p:txBody>
          </p:sp>
          <p:sp>
            <p:nvSpPr>
              <p:cNvPr id="19" name="Freeform: Shape 18">
                <a:extLst>
                  <a:ext uri="{FF2B5EF4-FFF2-40B4-BE49-F238E27FC236}">
                    <a16:creationId xmlns:a16="http://schemas.microsoft.com/office/drawing/2014/main" id="{AAD5D828-269B-4777-A874-06B7DFB652AA}"/>
                  </a:ext>
                </a:extLst>
              </p:cNvPr>
              <p:cNvSpPr/>
              <p:nvPr/>
            </p:nvSpPr>
            <p:spPr>
              <a:xfrm flipH="1">
                <a:off x="8725762" y="2008599"/>
                <a:ext cx="78765" cy="78765"/>
              </a:xfrm>
              <a:custGeom>
                <a:avLst/>
                <a:gdLst>
                  <a:gd name="connsiteX0" fmla="*/ 16088 w 34290"/>
                  <a:gd name="connsiteY0" fmla="*/ 0 h 34290"/>
                  <a:gd name="connsiteX1" fmla="*/ 38719 w 34290"/>
                  <a:gd name="connsiteY1" fmla="*/ 6172 h 34290"/>
                  <a:gd name="connsiteX2" fmla="*/ 18831 w 34290"/>
                  <a:gd name="connsiteY2" fmla="*/ 35662 h 34290"/>
                  <a:gd name="connsiteX3" fmla="*/ 314 w 34290"/>
                  <a:gd name="connsiteY3" fmla="*/ 28804 h 34290"/>
                  <a:gd name="connsiteX4" fmla="*/ 16088 w 34290"/>
                  <a:gd name="connsiteY4" fmla="*/ 0 h 34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90" h="34290">
                    <a:moveTo>
                      <a:pt x="16088" y="0"/>
                    </a:moveTo>
                    <a:cubicBezTo>
                      <a:pt x="23631" y="1372"/>
                      <a:pt x="32547" y="-686"/>
                      <a:pt x="38719" y="6172"/>
                    </a:cubicBezTo>
                    <a:cubicBezTo>
                      <a:pt x="40776" y="17145"/>
                      <a:pt x="32547" y="34290"/>
                      <a:pt x="18831" y="35662"/>
                    </a:cubicBezTo>
                    <a:cubicBezTo>
                      <a:pt x="11973" y="36347"/>
                      <a:pt x="2372" y="39091"/>
                      <a:pt x="314" y="28804"/>
                    </a:cubicBezTo>
                    <a:cubicBezTo>
                      <a:pt x="-1057" y="19202"/>
                      <a:pt x="1686" y="2057"/>
                      <a:pt x="16088" y="0"/>
                    </a:cubicBezTo>
                    <a:close/>
                  </a:path>
                </a:pathLst>
              </a:custGeom>
              <a:solidFill>
                <a:schemeClr val="accent3">
                  <a:lumMod val="50000"/>
                </a:schemeClr>
              </a:solidFill>
              <a:ln w="6854" cap="flat">
                <a:noFill/>
                <a:prstDash val="solid"/>
                <a:miter/>
              </a:ln>
            </p:spPr>
            <p:txBody>
              <a:bodyPr rtlCol="0" anchor="ctr"/>
              <a:lstStyle/>
              <a:p>
                <a:pPr algn="r" rtl="1"/>
                <a:endParaRPr lang="en-US">
                  <a:cs typeface="B Nazanin" panose="00000700000000000000" pitchFamily="2" charset="-78"/>
                </a:endParaRPr>
              </a:p>
            </p:txBody>
          </p:sp>
          <p:grpSp>
            <p:nvGrpSpPr>
              <p:cNvPr id="20" name="Group 19">
                <a:extLst>
                  <a:ext uri="{FF2B5EF4-FFF2-40B4-BE49-F238E27FC236}">
                    <a16:creationId xmlns:a16="http://schemas.microsoft.com/office/drawing/2014/main" id="{67CA8129-A7AE-4115-B9EC-E2039A3E675D}"/>
                  </a:ext>
                </a:extLst>
              </p:cNvPr>
              <p:cNvGrpSpPr/>
              <p:nvPr/>
            </p:nvGrpSpPr>
            <p:grpSpPr>
              <a:xfrm>
                <a:off x="8696683" y="395466"/>
                <a:ext cx="939346" cy="1714491"/>
                <a:chOff x="8696683" y="395466"/>
                <a:chExt cx="939346" cy="1714491"/>
              </a:xfrm>
            </p:grpSpPr>
            <p:sp>
              <p:nvSpPr>
                <p:cNvPr id="21" name="Freeform: Shape 20">
                  <a:extLst>
                    <a:ext uri="{FF2B5EF4-FFF2-40B4-BE49-F238E27FC236}">
                      <a16:creationId xmlns:a16="http://schemas.microsoft.com/office/drawing/2014/main" id="{989E1DD8-4603-45F6-905F-3DB4C7471323}"/>
                    </a:ext>
                  </a:extLst>
                </p:cNvPr>
                <p:cNvSpPr/>
                <p:nvPr/>
              </p:nvSpPr>
              <p:spPr>
                <a:xfrm flipH="1">
                  <a:off x="9092092" y="1401062"/>
                  <a:ext cx="330819" cy="708895"/>
                </a:xfrm>
                <a:custGeom>
                  <a:avLst/>
                  <a:gdLst>
                    <a:gd name="connsiteX0" fmla="*/ 0 w 144018"/>
                    <a:gd name="connsiteY0" fmla="*/ 4566 h 308610"/>
                    <a:gd name="connsiteX1" fmla="*/ 19888 w 144018"/>
                    <a:gd name="connsiteY1" fmla="*/ 7309 h 308610"/>
                    <a:gd name="connsiteX2" fmla="*/ 28804 w 144018"/>
                    <a:gd name="connsiteY2" fmla="*/ 73146 h 308610"/>
                    <a:gd name="connsiteX3" fmla="*/ 75438 w 144018"/>
                    <a:gd name="connsiteY3" fmla="*/ 239109 h 308610"/>
                    <a:gd name="connsiteX4" fmla="*/ 104242 w 144018"/>
                    <a:gd name="connsiteY4" fmla="*/ 280943 h 308610"/>
                    <a:gd name="connsiteX5" fmla="*/ 143332 w 144018"/>
                    <a:gd name="connsiteY5" fmla="*/ 297402 h 308610"/>
                    <a:gd name="connsiteX6" fmla="*/ 143332 w 144018"/>
                    <a:gd name="connsiteY6" fmla="*/ 314547 h 308610"/>
                    <a:gd name="connsiteX7" fmla="*/ 60350 w 144018"/>
                    <a:gd name="connsiteY7" fmla="*/ 243910 h 308610"/>
                    <a:gd name="connsiteX8" fmla="*/ 4115 w 144018"/>
                    <a:gd name="connsiteY8" fmla="*/ 29940 h 308610"/>
                    <a:gd name="connsiteX9" fmla="*/ 0 w 144018"/>
                    <a:gd name="connsiteY9" fmla="*/ 4566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018" h="308610">
                      <a:moveTo>
                        <a:pt x="0" y="4566"/>
                      </a:moveTo>
                      <a:cubicBezTo>
                        <a:pt x="9601" y="-3664"/>
                        <a:pt x="13716" y="451"/>
                        <a:pt x="19888" y="7309"/>
                      </a:cubicBezTo>
                      <a:cubicBezTo>
                        <a:pt x="21260" y="32684"/>
                        <a:pt x="24689" y="52572"/>
                        <a:pt x="28804" y="73146"/>
                      </a:cubicBezTo>
                      <a:cubicBezTo>
                        <a:pt x="40462" y="129381"/>
                        <a:pt x="58979" y="202762"/>
                        <a:pt x="75438" y="239109"/>
                      </a:cubicBezTo>
                      <a:cubicBezTo>
                        <a:pt x="80924" y="250082"/>
                        <a:pt x="97384" y="274085"/>
                        <a:pt x="104242" y="280943"/>
                      </a:cubicBezTo>
                      <a:cubicBezTo>
                        <a:pt x="114529" y="289173"/>
                        <a:pt x="128930" y="297402"/>
                        <a:pt x="143332" y="297402"/>
                      </a:cubicBezTo>
                      <a:cubicBezTo>
                        <a:pt x="148133" y="302889"/>
                        <a:pt x="148133" y="309061"/>
                        <a:pt x="143332" y="314547"/>
                      </a:cubicBezTo>
                      <a:cubicBezTo>
                        <a:pt x="102184" y="307004"/>
                        <a:pt x="76810" y="280257"/>
                        <a:pt x="60350" y="243910"/>
                      </a:cubicBezTo>
                      <a:cubicBezTo>
                        <a:pt x="31547" y="174644"/>
                        <a:pt x="14402" y="104007"/>
                        <a:pt x="4115" y="29940"/>
                      </a:cubicBezTo>
                      <a:cubicBezTo>
                        <a:pt x="3429" y="21711"/>
                        <a:pt x="2057" y="12110"/>
                        <a:pt x="0" y="4566"/>
                      </a:cubicBezTo>
                      <a:close/>
                    </a:path>
                  </a:pathLst>
                </a:custGeom>
                <a:solidFill>
                  <a:schemeClr val="accent3">
                    <a:lumMod val="40000"/>
                    <a:lumOff val="60000"/>
                  </a:schemeClr>
                </a:solidFill>
                <a:ln w="6854" cap="flat">
                  <a:noFill/>
                  <a:prstDash val="solid"/>
                  <a:miter/>
                </a:ln>
              </p:spPr>
              <p:txBody>
                <a:bodyPr rtlCol="0" anchor="ctr"/>
                <a:lstStyle/>
                <a:p>
                  <a:pPr algn="r" rtl="1"/>
                  <a:endParaRPr lang="en-US" dirty="0">
                    <a:cs typeface="B Nazanin" panose="00000700000000000000" pitchFamily="2" charset="-78"/>
                  </a:endParaRPr>
                </a:p>
              </p:txBody>
            </p:sp>
            <p:sp>
              <p:nvSpPr>
                <p:cNvPr id="22" name="Freeform: Shape 21">
                  <a:extLst>
                    <a:ext uri="{FF2B5EF4-FFF2-40B4-BE49-F238E27FC236}">
                      <a16:creationId xmlns:a16="http://schemas.microsoft.com/office/drawing/2014/main" id="{6403553E-061C-485F-93DF-A6E4387B3F24}"/>
                    </a:ext>
                  </a:extLst>
                </p:cNvPr>
                <p:cNvSpPr/>
                <p:nvPr/>
              </p:nvSpPr>
              <p:spPr>
                <a:xfrm flipH="1">
                  <a:off x="8696683" y="1335935"/>
                  <a:ext cx="173286" cy="708895"/>
                </a:xfrm>
                <a:custGeom>
                  <a:avLst/>
                  <a:gdLst>
                    <a:gd name="connsiteX0" fmla="*/ 0 w 75438"/>
                    <a:gd name="connsiteY0" fmla="*/ 9601 h 308610"/>
                    <a:gd name="connsiteX1" fmla="*/ 17145 w 75438"/>
                    <a:gd name="connsiteY1" fmla="*/ 0 h 308610"/>
                    <a:gd name="connsiteX2" fmla="*/ 75438 w 75438"/>
                    <a:gd name="connsiteY2" fmla="*/ 233858 h 308610"/>
                    <a:gd name="connsiteX3" fmla="*/ 75438 w 75438"/>
                    <a:gd name="connsiteY3" fmla="*/ 279121 h 308610"/>
                    <a:gd name="connsiteX4" fmla="*/ 65151 w 75438"/>
                    <a:gd name="connsiteY4" fmla="*/ 311353 h 308610"/>
                    <a:gd name="connsiteX5" fmla="*/ 47320 w 75438"/>
                    <a:gd name="connsiteY5" fmla="*/ 296951 h 308610"/>
                    <a:gd name="connsiteX6" fmla="*/ 61722 w 75438"/>
                    <a:gd name="connsiteY6" fmla="*/ 256489 h 308610"/>
                    <a:gd name="connsiteX7" fmla="*/ 57607 w 75438"/>
                    <a:gd name="connsiteY7" fmla="*/ 225628 h 308610"/>
                    <a:gd name="connsiteX8" fmla="*/ 5487 w 75438"/>
                    <a:gd name="connsiteY8" fmla="*/ 25375 h 308610"/>
                    <a:gd name="connsiteX9" fmla="*/ 0 w 75438"/>
                    <a:gd name="connsiteY9" fmla="*/ 9601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438" h="308610">
                      <a:moveTo>
                        <a:pt x="0" y="9601"/>
                      </a:moveTo>
                      <a:cubicBezTo>
                        <a:pt x="6172" y="3429"/>
                        <a:pt x="11659" y="6172"/>
                        <a:pt x="17145" y="0"/>
                      </a:cubicBezTo>
                      <a:cubicBezTo>
                        <a:pt x="45263" y="100127"/>
                        <a:pt x="62408" y="153619"/>
                        <a:pt x="75438" y="233858"/>
                      </a:cubicBezTo>
                      <a:cubicBezTo>
                        <a:pt x="78181" y="248945"/>
                        <a:pt x="78181" y="264033"/>
                        <a:pt x="75438" y="279121"/>
                      </a:cubicBezTo>
                      <a:cubicBezTo>
                        <a:pt x="71323" y="292837"/>
                        <a:pt x="69266" y="297637"/>
                        <a:pt x="65151" y="311353"/>
                      </a:cubicBezTo>
                      <a:cubicBezTo>
                        <a:pt x="56236" y="314782"/>
                        <a:pt x="53493" y="304495"/>
                        <a:pt x="47320" y="296951"/>
                      </a:cubicBezTo>
                      <a:cubicBezTo>
                        <a:pt x="58293" y="285979"/>
                        <a:pt x="61036" y="277749"/>
                        <a:pt x="61722" y="256489"/>
                      </a:cubicBezTo>
                      <a:cubicBezTo>
                        <a:pt x="59665" y="243459"/>
                        <a:pt x="60351" y="233172"/>
                        <a:pt x="57607" y="225628"/>
                      </a:cubicBezTo>
                      <a:cubicBezTo>
                        <a:pt x="44577" y="157734"/>
                        <a:pt x="28804" y="100127"/>
                        <a:pt x="5487" y="25375"/>
                      </a:cubicBezTo>
                      <a:cubicBezTo>
                        <a:pt x="4801" y="21946"/>
                        <a:pt x="2058" y="13030"/>
                        <a:pt x="0" y="9601"/>
                      </a:cubicBezTo>
                      <a:close/>
                    </a:path>
                  </a:pathLst>
                </a:custGeom>
                <a:solidFill>
                  <a:schemeClr val="accent3">
                    <a:lumMod val="40000"/>
                    <a:lumOff val="60000"/>
                  </a:schemeClr>
                </a:solidFill>
                <a:ln w="6854" cap="flat">
                  <a:noFill/>
                  <a:prstDash val="solid"/>
                  <a:miter/>
                </a:ln>
              </p:spPr>
              <p:txBody>
                <a:bodyPr rtlCol="0" anchor="ctr"/>
                <a:lstStyle/>
                <a:p>
                  <a:pPr algn="r" rtl="1"/>
                  <a:endParaRPr lang="en-US">
                    <a:cs typeface="B Nazanin" panose="00000700000000000000" pitchFamily="2" charset="-78"/>
                  </a:endParaRPr>
                </a:p>
              </p:txBody>
            </p:sp>
            <p:sp>
              <p:nvSpPr>
                <p:cNvPr id="23" name="Freeform: Shape 22">
                  <a:extLst>
                    <a:ext uri="{FF2B5EF4-FFF2-40B4-BE49-F238E27FC236}">
                      <a16:creationId xmlns:a16="http://schemas.microsoft.com/office/drawing/2014/main" id="{9CA5A6E0-FB24-4E4F-B294-6B3E0EDAC4C0}"/>
                    </a:ext>
                  </a:extLst>
                </p:cNvPr>
                <p:cNvSpPr/>
                <p:nvPr/>
              </p:nvSpPr>
              <p:spPr>
                <a:xfrm flipH="1">
                  <a:off x="8832612" y="395466"/>
                  <a:ext cx="803417" cy="1023961"/>
                </a:xfrm>
                <a:custGeom>
                  <a:avLst/>
                  <a:gdLst>
                    <a:gd name="connsiteX0" fmla="*/ 196 w 349758"/>
                    <a:gd name="connsiteY0" fmla="*/ 0 h 445770"/>
                    <a:gd name="connsiteX1" fmla="*/ 119525 w 349758"/>
                    <a:gd name="connsiteY1" fmla="*/ 109042 h 445770"/>
                    <a:gd name="connsiteX2" fmla="*/ 153815 w 349758"/>
                    <a:gd name="connsiteY2" fmla="*/ 161163 h 445770"/>
                    <a:gd name="connsiteX3" fmla="*/ 181247 w 349758"/>
                    <a:gd name="connsiteY3" fmla="*/ 189967 h 445770"/>
                    <a:gd name="connsiteX4" fmla="*/ 226510 w 349758"/>
                    <a:gd name="connsiteY4" fmla="*/ 200254 h 445770"/>
                    <a:gd name="connsiteX5" fmla="*/ 293033 w 349758"/>
                    <a:gd name="connsiteY5" fmla="*/ 270891 h 445770"/>
                    <a:gd name="connsiteX6" fmla="*/ 351326 w 349758"/>
                    <a:gd name="connsiteY6" fmla="*/ 407365 h 445770"/>
                    <a:gd name="connsiteX7" fmla="*/ 333495 w 349758"/>
                    <a:gd name="connsiteY7" fmla="*/ 425196 h 445770"/>
                    <a:gd name="connsiteX8" fmla="*/ 274516 w 349758"/>
                    <a:gd name="connsiteY8" fmla="*/ 291465 h 445770"/>
                    <a:gd name="connsiteX9" fmla="*/ 197707 w 349758"/>
                    <a:gd name="connsiteY9" fmla="*/ 216027 h 445770"/>
                    <a:gd name="connsiteX10" fmla="*/ 146957 w 349758"/>
                    <a:gd name="connsiteY10" fmla="*/ 228371 h 445770"/>
                    <a:gd name="connsiteX11" fmla="*/ 101009 w 349758"/>
                    <a:gd name="connsiteY11" fmla="*/ 369646 h 445770"/>
                    <a:gd name="connsiteX12" fmla="*/ 114725 w 349758"/>
                    <a:gd name="connsiteY12" fmla="*/ 447142 h 445770"/>
                    <a:gd name="connsiteX13" fmla="*/ 92779 w 349758"/>
                    <a:gd name="connsiteY13" fmla="*/ 445770 h 445770"/>
                    <a:gd name="connsiteX14" fmla="*/ 71519 w 349758"/>
                    <a:gd name="connsiteY14" fmla="*/ 350444 h 445770"/>
                    <a:gd name="connsiteX15" fmla="*/ 132556 w 349758"/>
                    <a:gd name="connsiteY15" fmla="*/ 205054 h 445770"/>
                    <a:gd name="connsiteX16" fmla="*/ 128441 w 349758"/>
                    <a:gd name="connsiteY16" fmla="*/ 176251 h 445770"/>
                    <a:gd name="connsiteX17" fmla="*/ 107181 w 349758"/>
                    <a:gd name="connsiteY17" fmla="*/ 137846 h 445770"/>
                    <a:gd name="connsiteX18" fmla="*/ 35858 w 349758"/>
                    <a:gd name="connsiteY18" fmla="*/ 63779 h 445770"/>
                    <a:gd name="connsiteX19" fmla="*/ 7740 w 349758"/>
                    <a:gd name="connsiteY19" fmla="*/ 38405 h 445770"/>
                    <a:gd name="connsiteX20" fmla="*/ 196 w 349758"/>
                    <a:gd name="connsiteY20" fmla="*/ 0 h 44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9758" h="445770">
                      <a:moveTo>
                        <a:pt x="196" y="0"/>
                      </a:moveTo>
                      <a:cubicBezTo>
                        <a:pt x="30371" y="22631"/>
                        <a:pt x="85921" y="64465"/>
                        <a:pt x="119525" y="109042"/>
                      </a:cubicBezTo>
                      <a:cubicBezTo>
                        <a:pt x="119525" y="109042"/>
                        <a:pt x="142843" y="142646"/>
                        <a:pt x="153815" y="161163"/>
                      </a:cubicBezTo>
                      <a:cubicBezTo>
                        <a:pt x="162731" y="175565"/>
                        <a:pt x="163417" y="191338"/>
                        <a:pt x="181247" y="189967"/>
                      </a:cubicBezTo>
                      <a:cubicBezTo>
                        <a:pt x="197707" y="191338"/>
                        <a:pt x="216223" y="196139"/>
                        <a:pt x="226510" y="200254"/>
                      </a:cubicBezTo>
                      <a:cubicBezTo>
                        <a:pt x="256685" y="212598"/>
                        <a:pt x="280003" y="246888"/>
                        <a:pt x="293033" y="270891"/>
                      </a:cubicBezTo>
                      <a:cubicBezTo>
                        <a:pt x="317036" y="315468"/>
                        <a:pt x="335553" y="359359"/>
                        <a:pt x="351326" y="407365"/>
                      </a:cubicBezTo>
                      <a:cubicBezTo>
                        <a:pt x="352012" y="420395"/>
                        <a:pt x="346525" y="426568"/>
                        <a:pt x="333495" y="425196"/>
                      </a:cubicBezTo>
                      <a:cubicBezTo>
                        <a:pt x="310178" y="379933"/>
                        <a:pt x="304006" y="343586"/>
                        <a:pt x="274516" y="291465"/>
                      </a:cubicBezTo>
                      <a:cubicBezTo>
                        <a:pt x="258057" y="265405"/>
                        <a:pt x="248456" y="226314"/>
                        <a:pt x="197707" y="216027"/>
                      </a:cubicBezTo>
                      <a:cubicBezTo>
                        <a:pt x="185362" y="213284"/>
                        <a:pt x="156559" y="220828"/>
                        <a:pt x="146957" y="228371"/>
                      </a:cubicBezTo>
                      <a:cubicBezTo>
                        <a:pt x="104438" y="259232"/>
                        <a:pt x="88664" y="317525"/>
                        <a:pt x="101009" y="369646"/>
                      </a:cubicBezTo>
                      <a:cubicBezTo>
                        <a:pt x="106495" y="395021"/>
                        <a:pt x="111982" y="419024"/>
                        <a:pt x="114725" y="447142"/>
                      </a:cubicBezTo>
                      <a:cubicBezTo>
                        <a:pt x="112667" y="451942"/>
                        <a:pt x="99637" y="449199"/>
                        <a:pt x="92779" y="445770"/>
                      </a:cubicBezTo>
                      <a:cubicBezTo>
                        <a:pt x="85235" y="415595"/>
                        <a:pt x="74263" y="381991"/>
                        <a:pt x="71519" y="350444"/>
                      </a:cubicBezTo>
                      <a:cubicBezTo>
                        <a:pt x="66719" y="291465"/>
                        <a:pt x="88664" y="243459"/>
                        <a:pt x="132556" y="205054"/>
                      </a:cubicBezTo>
                      <a:cubicBezTo>
                        <a:pt x="142157" y="196825"/>
                        <a:pt x="134613" y="185852"/>
                        <a:pt x="128441" y="176251"/>
                      </a:cubicBezTo>
                      <a:cubicBezTo>
                        <a:pt x="128441" y="176251"/>
                        <a:pt x="117468" y="154991"/>
                        <a:pt x="107181" y="137846"/>
                      </a:cubicBezTo>
                      <a:cubicBezTo>
                        <a:pt x="94837" y="115900"/>
                        <a:pt x="68090" y="90526"/>
                        <a:pt x="35858" y="63779"/>
                      </a:cubicBezTo>
                      <a:cubicBezTo>
                        <a:pt x="27628" y="55550"/>
                        <a:pt x="15970" y="45949"/>
                        <a:pt x="7740" y="38405"/>
                      </a:cubicBezTo>
                      <a:cubicBezTo>
                        <a:pt x="4997" y="36347"/>
                        <a:pt x="-1175" y="11659"/>
                        <a:pt x="196" y="0"/>
                      </a:cubicBezTo>
                      <a:close/>
                    </a:path>
                  </a:pathLst>
                </a:custGeom>
                <a:solidFill>
                  <a:schemeClr val="accent3"/>
                </a:solidFill>
                <a:ln w="6854" cap="flat">
                  <a:noFill/>
                  <a:prstDash val="solid"/>
                  <a:miter/>
                </a:ln>
              </p:spPr>
              <p:txBody>
                <a:bodyPr rtlCol="0" anchor="ctr"/>
                <a:lstStyle/>
                <a:p>
                  <a:pPr algn="r" rtl="1"/>
                  <a:endParaRPr lang="en-US">
                    <a:cs typeface="B Nazanin" panose="00000700000000000000" pitchFamily="2" charset="-78"/>
                  </a:endParaRPr>
                </a:p>
              </p:txBody>
            </p:sp>
          </p:grpSp>
        </p:grpSp>
      </p:grpSp>
      <p:sp>
        <p:nvSpPr>
          <p:cNvPr id="27" name="TextBox 26">
            <a:extLst>
              <a:ext uri="{FF2B5EF4-FFF2-40B4-BE49-F238E27FC236}">
                <a16:creationId xmlns:a16="http://schemas.microsoft.com/office/drawing/2014/main" id="{76F36273-6035-4E11-98E5-230F99872428}"/>
              </a:ext>
            </a:extLst>
          </p:cNvPr>
          <p:cNvSpPr txBox="1"/>
          <p:nvPr/>
        </p:nvSpPr>
        <p:spPr>
          <a:xfrm>
            <a:off x="588926" y="338890"/>
            <a:ext cx="7180146" cy="923330"/>
          </a:xfrm>
          <a:prstGeom prst="rect">
            <a:avLst/>
          </a:prstGeom>
          <a:noFill/>
        </p:spPr>
        <p:txBody>
          <a:bodyPr wrap="square" rtlCol="0">
            <a:spAutoFit/>
          </a:bodyPr>
          <a:lstStyle/>
          <a:p>
            <a:pPr algn="r" rtl="1"/>
            <a:r>
              <a:rPr lang="fa-IR" altLang="ko-KR" sz="5400" dirty="0">
                <a:solidFill>
                  <a:schemeClr val="accent3"/>
                </a:solidFill>
                <a:latin typeface="+mj-lt"/>
                <a:cs typeface="B Nazanin" panose="00000700000000000000" pitchFamily="2" charset="-78"/>
              </a:rPr>
              <a:t>کاهش وزن و درست</a:t>
            </a:r>
            <a:endParaRPr lang="ko-KR" altLang="en-US" sz="5400" dirty="0">
              <a:solidFill>
                <a:schemeClr val="accent3"/>
              </a:solidFill>
              <a:latin typeface="+mj-lt"/>
              <a:cs typeface="B Nazanin" panose="00000700000000000000" pitchFamily="2" charset="-78"/>
            </a:endParaRPr>
          </a:p>
        </p:txBody>
      </p:sp>
      <p:sp>
        <p:nvSpPr>
          <p:cNvPr id="28" name="TextBox 27">
            <a:extLst>
              <a:ext uri="{FF2B5EF4-FFF2-40B4-BE49-F238E27FC236}">
                <a16:creationId xmlns:a16="http://schemas.microsoft.com/office/drawing/2014/main" id="{79EFF02F-C55D-4022-BE48-8E260280529E}"/>
              </a:ext>
            </a:extLst>
          </p:cNvPr>
          <p:cNvSpPr txBox="1"/>
          <p:nvPr/>
        </p:nvSpPr>
        <p:spPr>
          <a:xfrm>
            <a:off x="2159660" y="1152533"/>
            <a:ext cx="5609412" cy="923330"/>
          </a:xfrm>
          <a:prstGeom prst="rect">
            <a:avLst/>
          </a:prstGeom>
          <a:noFill/>
        </p:spPr>
        <p:txBody>
          <a:bodyPr wrap="square" rtlCol="0">
            <a:spAutoFit/>
          </a:bodyPr>
          <a:lstStyle/>
          <a:p>
            <a:pPr algn="r" rtl="1"/>
            <a:r>
              <a:rPr lang="fa-IR" altLang="ko-KR" sz="5400" dirty="0">
                <a:solidFill>
                  <a:schemeClr val="accent3"/>
                </a:solidFill>
                <a:latin typeface="+mj-lt"/>
                <a:cs typeface="B Nazanin" panose="00000700000000000000" pitchFamily="2" charset="-78"/>
              </a:rPr>
              <a:t>مفهوم تغذیه</a:t>
            </a:r>
            <a:endParaRPr lang="ko-KR" altLang="en-US" sz="5400" dirty="0">
              <a:solidFill>
                <a:schemeClr val="accent3"/>
              </a:solidFill>
              <a:latin typeface="+mj-lt"/>
              <a:cs typeface="B Nazanin" panose="00000700000000000000" pitchFamily="2" charset="-78"/>
            </a:endParaRPr>
          </a:p>
        </p:txBody>
      </p:sp>
      <p:grpSp>
        <p:nvGrpSpPr>
          <p:cNvPr id="49" name="Group 48">
            <a:extLst>
              <a:ext uri="{FF2B5EF4-FFF2-40B4-BE49-F238E27FC236}">
                <a16:creationId xmlns:a16="http://schemas.microsoft.com/office/drawing/2014/main" id="{1F94142C-BAE5-424F-8937-83F0D65060EC}"/>
              </a:ext>
            </a:extLst>
          </p:cNvPr>
          <p:cNvGrpSpPr/>
          <p:nvPr/>
        </p:nvGrpSpPr>
        <p:grpSpPr>
          <a:xfrm>
            <a:off x="773891" y="2318659"/>
            <a:ext cx="6228831" cy="588792"/>
            <a:chOff x="770560" y="2359755"/>
            <a:chExt cx="6228831" cy="588792"/>
          </a:xfrm>
        </p:grpSpPr>
        <p:sp>
          <p:nvSpPr>
            <p:cNvPr id="29" name="Rectangle 28">
              <a:extLst>
                <a:ext uri="{FF2B5EF4-FFF2-40B4-BE49-F238E27FC236}">
                  <a16:creationId xmlns:a16="http://schemas.microsoft.com/office/drawing/2014/main" id="{38C234F3-BAD7-47DF-937D-221C9BEB8993}"/>
                </a:ext>
              </a:extLst>
            </p:cNvPr>
            <p:cNvSpPr/>
            <p:nvPr/>
          </p:nvSpPr>
          <p:spPr>
            <a:xfrm flipH="1">
              <a:off x="770560" y="2359755"/>
              <a:ext cx="6228831" cy="588792"/>
            </a:xfrm>
            <a:prstGeom prst="rect">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700000000000000" pitchFamily="2" charset="-78"/>
              </a:endParaRPr>
            </a:p>
          </p:txBody>
        </p:sp>
        <p:grpSp>
          <p:nvGrpSpPr>
            <p:cNvPr id="43" name="Group 42">
              <a:extLst>
                <a:ext uri="{FF2B5EF4-FFF2-40B4-BE49-F238E27FC236}">
                  <a16:creationId xmlns:a16="http://schemas.microsoft.com/office/drawing/2014/main" id="{87AA4D2E-695F-403B-99F0-2480568BFF57}"/>
                </a:ext>
              </a:extLst>
            </p:cNvPr>
            <p:cNvGrpSpPr/>
            <p:nvPr/>
          </p:nvGrpSpPr>
          <p:grpSpPr>
            <a:xfrm>
              <a:off x="982275" y="2441003"/>
              <a:ext cx="378058" cy="426296"/>
              <a:chOff x="1022416" y="2710190"/>
              <a:chExt cx="378058" cy="426296"/>
            </a:xfrm>
          </p:grpSpPr>
          <p:sp>
            <p:nvSpPr>
              <p:cNvPr id="32" name="Freeform: Shape 31">
                <a:extLst>
                  <a:ext uri="{FF2B5EF4-FFF2-40B4-BE49-F238E27FC236}">
                    <a16:creationId xmlns:a16="http://schemas.microsoft.com/office/drawing/2014/main" id="{05FAD2CD-7D5C-4C65-BAAC-7C6BA1674682}"/>
                  </a:ext>
                </a:extLst>
              </p:cNvPr>
              <p:cNvSpPr/>
              <p:nvPr/>
            </p:nvSpPr>
            <p:spPr>
              <a:xfrm>
                <a:off x="1022416" y="2776761"/>
                <a:ext cx="359727" cy="359725"/>
              </a:xfrm>
              <a:custGeom>
                <a:avLst/>
                <a:gdLst>
                  <a:gd name="connsiteX0" fmla="*/ 65159 w 508153"/>
                  <a:gd name="connsiteY0" fmla="*/ 59684 h 508153"/>
                  <a:gd name="connsiteX1" fmla="*/ 65159 w 508153"/>
                  <a:gd name="connsiteY1" fmla="*/ 60435 h 508153"/>
                  <a:gd name="connsiteX2" fmla="*/ 60435 w 508153"/>
                  <a:gd name="connsiteY2" fmla="*/ 60435 h 508153"/>
                  <a:gd name="connsiteX3" fmla="*/ 60435 w 508153"/>
                  <a:gd name="connsiteY3" fmla="*/ 447718 h 508153"/>
                  <a:gd name="connsiteX4" fmla="*/ 62409 w 508153"/>
                  <a:gd name="connsiteY4" fmla="*/ 447718 h 508153"/>
                  <a:gd name="connsiteX5" fmla="*/ 62409 w 508153"/>
                  <a:gd name="connsiteY5" fmla="*/ 448422 h 508153"/>
                  <a:gd name="connsiteX6" fmla="*/ 446072 w 508153"/>
                  <a:gd name="connsiteY6" fmla="*/ 448422 h 508153"/>
                  <a:gd name="connsiteX7" fmla="*/ 446072 w 508153"/>
                  <a:gd name="connsiteY7" fmla="*/ 447718 h 508153"/>
                  <a:gd name="connsiteX8" fmla="*/ 447719 w 508153"/>
                  <a:gd name="connsiteY8" fmla="*/ 447718 h 508153"/>
                  <a:gd name="connsiteX9" fmla="*/ 447719 w 508153"/>
                  <a:gd name="connsiteY9" fmla="*/ 93564 h 508153"/>
                  <a:gd name="connsiteX10" fmla="*/ 448303 w 508153"/>
                  <a:gd name="connsiteY10" fmla="*/ 93564 h 508153"/>
                  <a:gd name="connsiteX11" fmla="*/ 448303 w 508153"/>
                  <a:gd name="connsiteY11" fmla="*/ 59684 h 508153"/>
                  <a:gd name="connsiteX12" fmla="*/ 0 w 508153"/>
                  <a:gd name="connsiteY12" fmla="*/ 0 h 508153"/>
                  <a:gd name="connsiteX13" fmla="*/ 508153 w 508153"/>
                  <a:gd name="connsiteY13" fmla="*/ 0 h 508153"/>
                  <a:gd name="connsiteX14" fmla="*/ 508153 w 508153"/>
                  <a:gd name="connsiteY14" fmla="*/ 508153 h 508153"/>
                  <a:gd name="connsiteX15" fmla="*/ 0 w 508153"/>
                  <a:gd name="connsiteY15" fmla="*/ 508153 h 50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8153" h="508153">
                    <a:moveTo>
                      <a:pt x="65159" y="59684"/>
                    </a:moveTo>
                    <a:lnTo>
                      <a:pt x="65159" y="60435"/>
                    </a:lnTo>
                    <a:lnTo>
                      <a:pt x="60435" y="60435"/>
                    </a:lnTo>
                    <a:lnTo>
                      <a:pt x="60435" y="447718"/>
                    </a:lnTo>
                    <a:lnTo>
                      <a:pt x="62409" y="447718"/>
                    </a:lnTo>
                    <a:lnTo>
                      <a:pt x="62409" y="448422"/>
                    </a:lnTo>
                    <a:lnTo>
                      <a:pt x="446072" y="448422"/>
                    </a:lnTo>
                    <a:lnTo>
                      <a:pt x="446072" y="447718"/>
                    </a:lnTo>
                    <a:lnTo>
                      <a:pt x="447719" y="447718"/>
                    </a:lnTo>
                    <a:lnTo>
                      <a:pt x="447719" y="93564"/>
                    </a:lnTo>
                    <a:lnTo>
                      <a:pt x="448303" y="93564"/>
                    </a:lnTo>
                    <a:lnTo>
                      <a:pt x="448303" y="59684"/>
                    </a:lnTo>
                    <a:close/>
                    <a:moveTo>
                      <a:pt x="0" y="0"/>
                    </a:moveTo>
                    <a:lnTo>
                      <a:pt x="508153" y="0"/>
                    </a:lnTo>
                    <a:lnTo>
                      <a:pt x="508153" y="508153"/>
                    </a:lnTo>
                    <a:lnTo>
                      <a:pt x="0" y="50815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ko-KR" altLang="en-US" sz="2700">
                  <a:solidFill>
                    <a:schemeClr val="tx1"/>
                  </a:solidFill>
                  <a:cs typeface="B Nazanin" panose="00000700000000000000" pitchFamily="2" charset="-78"/>
                </a:endParaRPr>
              </a:p>
            </p:txBody>
          </p:sp>
          <p:sp>
            <p:nvSpPr>
              <p:cNvPr id="33" name="Freeform: Shape 32">
                <a:extLst>
                  <a:ext uri="{FF2B5EF4-FFF2-40B4-BE49-F238E27FC236}">
                    <a16:creationId xmlns:a16="http://schemas.microsoft.com/office/drawing/2014/main" id="{77003EBC-DBB0-41C9-9C81-5DE8F5C18FD3}"/>
                  </a:ext>
                </a:extLst>
              </p:cNvPr>
              <p:cNvSpPr/>
              <p:nvPr/>
            </p:nvSpPr>
            <p:spPr>
              <a:xfrm>
                <a:off x="1028554" y="2710190"/>
                <a:ext cx="371920" cy="359725"/>
              </a:xfrm>
              <a:custGeom>
                <a:avLst/>
                <a:gdLst>
                  <a:gd name="connsiteX0" fmla="*/ 287872 w 383663"/>
                  <a:gd name="connsiteY0" fmla="*/ 0 h 354858"/>
                  <a:gd name="connsiteX1" fmla="*/ 372135 w 383663"/>
                  <a:gd name="connsiteY1" fmla="*/ 0 h 354858"/>
                  <a:gd name="connsiteX2" fmla="*/ 185157 w 383663"/>
                  <a:gd name="connsiteY2" fmla="*/ 354154 h 354858"/>
                  <a:gd name="connsiteX3" fmla="*/ 383663 w 383663"/>
                  <a:gd name="connsiteY3" fmla="*/ 354154 h 354858"/>
                  <a:gd name="connsiteX4" fmla="*/ 383663 w 383663"/>
                  <a:gd name="connsiteY4" fmla="*/ 354858 h 354858"/>
                  <a:gd name="connsiteX5" fmla="*/ 0 w 383663"/>
                  <a:gd name="connsiteY5" fmla="*/ 354858 h 354858"/>
                  <a:gd name="connsiteX6" fmla="*/ 0 w 383663"/>
                  <a:gd name="connsiteY6" fmla="*/ 354154 h 354858"/>
                  <a:gd name="connsiteX7" fmla="*/ 177414 w 383663"/>
                  <a:gd name="connsiteY7" fmla="*/ 354154 h 354858"/>
                  <a:gd name="connsiteX8" fmla="*/ 5975 w 383663"/>
                  <a:gd name="connsiteY8" fmla="*/ 168762 h 354858"/>
                  <a:gd name="connsiteX9" fmla="*/ 31730 w 383663"/>
                  <a:gd name="connsiteY9" fmla="*/ 92306 h 354858"/>
                  <a:gd name="connsiteX10" fmla="*/ 179862 w 383663"/>
                  <a:gd name="connsiteY10" fmla="*/ 208180 h 354858"/>
                  <a:gd name="connsiteX11" fmla="*/ 287872 w 383663"/>
                  <a:gd name="connsiteY11" fmla="*/ 0 h 354858"/>
                  <a:gd name="connsiteX0" fmla="*/ 287872 w 383663"/>
                  <a:gd name="connsiteY0" fmla="*/ 0 h 354858"/>
                  <a:gd name="connsiteX1" fmla="*/ 372135 w 383663"/>
                  <a:gd name="connsiteY1" fmla="*/ 0 h 354858"/>
                  <a:gd name="connsiteX2" fmla="*/ 185157 w 383663"/>
                  <a:gd name="connsiteY2" fmla="*/ 354154 h 354858"/>
                  <a:gd name="connsiteX3" fmla="*/ 383663 w 383663"/>
                  <a:gd name="connsiteY3" fmla="*/ 354154 h 354858"/>
                  <a:gd name="connsiteX4" fmla="*/ 0 w 383663"/>
                  <a:gd name="connsiteY4" fmla="*/ 354858 h 354858"/>
                  <a:gd name="connsiteX5" fmla="*/ 0 w 383663"/>
                  <a:gd name="connsiteY5" fmla="*/ 354154 h 354858"/>
                  <a:gd name="connsiteX6" fmla="*/ 177414 w 383663"/>
                  <a:gd name="connsiteY6" fmla="*/ 354154 h 354858"/>
                  <a:gd name="connsiteX7" fmla="*/ 5975 w 383663"/>
                  <a:gd name="connsiteY7" fmla="*/ 168762 h 354858"/>
                  <a:gd name="connsiteX8" fmla="*/ 31730 w 383663"/>
                  <a:gd name="connsiteY8" fmla="*/ 92306 h 354858"/>
                  <a:gd name="connsiteX9" fmla="*/ 179862 w 383663"/>
                  <a:gd name="connsiteY9" fmla="*/ 208180 h 354858"/>
                  <a:gd name="connsiteX10" fmla="*/ 287872 w 383663"/>
                  <a:gd name="connsiteY10" fmla="*/ 0 h 354858"/>
                  <a:gd name="connsiteX0" fmla="*/ 287872 w 372135"/>
                  <a:gd name="connsiteY0" fmla="*/ 0 h 354858"/>
                  <a:gd name="connsiteX1" fmla="*/ 372135 w 372135"/>
                  <a:gd name="connsiteY1" fmla="*/ 0 h 354858"/>
                  <a:gd name="connsiteX2" fmla="*/ 185157 w 372135"/>
                  <a:gd name="connsiteY2" fmla="*/ 354154 h 354858"/>
                  <a:gd name="connsiteX3" fmla="*/ 0 w 372135"/>
                  <a:gd name="connsiteY3" fmla="*/ 354858 h 354858"/>
                  <a:gd name="connsiteX4" fmla="*/ 0 w 372135"/>
                  <a:gd name="connsiteY4" fmla="*/ 354154 h 354858"/>
                  <a:gd name="connsiteX5" fmla="*/ 177414 w 372135"/>
                  <a:gd name="connsiteY5" fmla="*/ 354154 h 354858"/>
                  <a:gd name="connsiteX6" fmla="*/ 5975 w 372135"/>
                  <a:gd name="connsiteY6" fmla="*/ 168762 h 354858"/>
                  <a:gd name="connsiteX7" fmla="*/ 31730 w 372135"/>
                  <a:gd name="connsiteY7" fmla="*/ 92306 h 354858"/>
                  <a:gd name="connsiteX8" fmla="*/ 179862 w 372135"/>
                  <a:gd name="connsiteY8" fmla="*/ 208180 h 354858"/>
                  <a:gd name="connsiteX9" fmla="*/ 287872 w 372135"/>
                  <a:gd name="connsiteY9" fmla="*/ 0 h 354858"/>
                  <a:gd name="connsiteX0" fmla="*/ 287872 w 372135"/>
                  <a:gd name="connsiteY0" fmla="*/ 0 h 354858"/>
                  <a:gd name="connsiteX1" fmla="*/ 372135 w 372135"/>
                  <a:gd name="connsiteY1" fmla="*/ 0 h 354858"/>
                  <a:gd name="connsiteX2" fmla="*/ 185157 w 372135"/>
                  <a:gd name="connsiteY2" fmla="*/ 354154 h 354858"/>
                  <a:gd name="connsiteX3" fmla="*/ 0 w 372135"/>
                  <a:gd name="connsiteY3" fmla="*/ 354858 h 354858"/>
                  <a:gd name="connsiteX4" fmla="*/ 177414 w 372135"/>
                  <a:gd name="connsiteY4" fmla="*/ 354154 h 354858"/>
                  <a:gd name="connsiteX5" fmla="*/ 5975 w 372135"/>
                  <a:gd name="connsiteY5" fmla="*/ 168762 h 354858"/>
                  <a:gd name="connsiteX6" fmla="*/ 31730 w 372135"/>
                  <a:gd name="connsiteY6" fmla="*/ 92306 h 354858"/>
                  <a:gd name="connsiteX7" fmla="*/ 179862 w 372135"/>
                  <a:gd name="connsiteY7" fmla="*/ 208180 h 354858"/>
                  <a:gd name="connsiteX8" fmla="*/ 287872 w 372135"/>
                  <a:gd name="connsiteY8" fmla="*/ 0 h 354858"/>
                  <a:gd name="connsiteX0" fmla="*/ 281897 w 366160"/>
                  <a:gd name="connsiteY0" fmla="*/ 0 h 354154"/>
                  <a:gd name="connsiteX1" fmla="*/ 366160 w 366160"/>
                  <a:gd name="connsiteY1" fmla="*/ 0 h 354154"/>
                  <a:gd name="connsiteX2" fmla="*/ 179182 w 366160"/>
                  <a:gd name="connsiteY2" fmla="*/ 354154 h 354154"/>
                  <a:gd name="connsiteX3" fmla="*/ 171439 w 366160"/>
                  <a:gd name="connsiteY3" fmla="*/ 354154 h 354154"/>
                  <a:gd name="connsiteX4" fmla="*/ 0 w 366160"/>
                  <a:gd name="connsiteY4" fmla="*/ 168762 h 354154"/>
                  <a:gd name="connsiteX5" fmla="*/ 25755 w 366160"/>
                  <a:gd name="connsiteY5" fmla="*/ 92306 h 354154"/>
                  <a:gd name="connsiteX6" fmla="*/ 173887 w 366160"/>
                  <a:gd name="connsiteY6" fmla="*/ 208180 h 354154"/>
                  <a:gd name="connsiteX7" fmla="*/ 281897 w 366160"/>
                  <a:gd name="connsiteY7" fmla="*/ 0 h 354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6160" h="354154">
                    <a:moveTo>
                      <a:pt x="281897" y="0"/>
                    </a:moveTo>
                    <a:lnTo>
                      <a:pt x="366160" y="0"/>
                    </a:lnTo>
                    <a:cubicBezTo>
                      <a:pt x="297282" y="97851"/>
                      <a:pt x="230801" y="237971"/>
                      <a:pt x="179182" y="354154"/>
                    </a:cubicBezTo>
                    <a:lnTo>
                      <a:pt x="171439" y="354154"/>
                    </a:lnTo>
                    <a:cubicBezTo>
                      <a:pt x="130348" y="287662"/>
                      <a:pt x="88066" y="176483"/>
                      <a:pt x="0" y="168762"/>
                    </a:cubicBezTo>
                    <a:lnTo>
                      <a:pt x="25755" y="92306"/>
                    </a:lnTo>
                    <a:cubicBezTo>
                      <a:pt x="109280" y="119668"/>
                      <a:pt x="132183" y="149667"/>
                      <a:pt x="173887" y="208180"/>
                    </a:cubicBezTo>
                    <a:cubicBezTo>
                      <a:pt x="212269" y="122778"/>
                      <a:pt x="233856" y="77184"/>
                      <a:pt x="281897"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ko-KR" altLang="en-US" sz="2700">
                  <a:solidFill>
                    <a:schemeClr val="tx1"/>
                  </a:solidFill>
                  <a:cs typeface="B Nazanin" panose="00000700000000000000" pitchFamily="2" charset="-78"/>
                </a:endParaRPr>
              </a:p>
            </p:txBody>
          </p:sp>
        </p:grpSp>
        <p:sp>
          <p:nvSpPr>
            <p:cNvPr id="38" name="TextBox 37">
              <a:extLst>
                <a:ext uri="{FF2B5EF4-FFF2-40B4-BE49-F238E27FC236}">
                  <a16:creationId xmlns:a16="http://schemas.microsoft.com/office/drawing/2014/main" id="{379F36FE-FBE6-4F53-A83D-3E6135714DC1}"/>
                </a:ext>
              </a:extLst>
            </p:cNvPr>
            <p:cNvSpPr txBox="1"/>
            <p:nvPr/>
          </p:nvSpPr>
          <p:spPr>
            <a:xfrm flipH="1">
              <a:off x="1702044" y="2423319"/>
              <a:ext cx="4979590" cy="461665"/>
            </a:xfrm>
            <a:prstGeom prst="rect">
              <a:avLst/>
            </a:prstGeom>
            <a:noFill/>
          </p:spPr>
          <p:txBody>
            <a:bodyPr wrap="square" rtlCol="0">
              <a:spAutoFit/>
            </a:bodyPr>
            <a:lstStyle/>
            <a:p>
              <a:pPr algn="r" rtl="1"/>
              <a:r>
                <a:rPr lang="fa-IR" altLang="ko-KR" sz="1200" dirty="0">
                  <a:cs typeface="B Nazanin" panose="000007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ko-KR" altLang="en-US" sz="1200" dirty="0">
                <a:cs typeface="B Nazanin" panose="00000700000000000000" pitchFamily="2" charset="-78"/>
              </a:endParaRPr>
            </a:p>
          </p:txBody>
        </p:sp>
      </p:grpSp>
      <p:grpSp>
        <p:nvGrpSpPr>
          <p:cNvPr id="46" name="Group 45">
            <a:extLst>
              <a:ext uri="{FF2B5EF4-FFF2-40B4-BE49-F238E27FC236}">
                <a16:creationId xmlns:a16="http://schemas.microsoft.com/office/drawing/2014/main" id="{6E8CE4E0-0265-44D5-B999-A14F5931E083}"/>
              </a:ext>
            </a:extLst>
          </p:cNvPr>
          <p:cNvGrpSpPr/>
          <p:nvPr/>
        </p:nvGrpSpPr>
        <p:grpSpPr>
          <a:xfrm>
            <a:off x="773891" y="3147880"/>
            <a:ext cx="6228831" cy="588792"/>
            <a:chOff x="761448" y="3267581"/>
            <a:chExt cx="6228831" cy="588792"/>
          </a:xfrm>
        </p:grpSpPr>
        <p:sp>
          <p:nvSpPr>
            <p:cNvPr id="30" name="Rectangle 29">
              <a:extLst>
                <a:ext uri="{FF2B5EF4-FFF2-40B4-BE49-F238E27FC236}">
                  <a16:creationId xmlns:a16="http://schemas.microsoft.com/office/drawing/2014/main" id="{7FE8FEFA-43AF-48D2-A5F9-A10376106F25}"/>
                </a:ext>
              </a:extLst>
            </p:cNvPr>
            <p:cNvSpPr/>
            <p:nvPr/>
          </p:nvSpPr>
          <p:spPr>
            <a:xfrm flipH="1">
              <a:off x="761448" y="3267581"/>
              <a:ext cx="6228831" cy="588792"/>
            </a:xfrm>
            <a:prstGeom prst="rect">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700000000000000" pitchFamily="2" charset="-78"/>
              </a:endParaRPr>
            </a:p>
          </p:txBody>
        </p:sp>
        <p:grpSp>
          <p:nvGrpSpPr>
            <p:cNvPr id="44" name="Group 43">
              <a:extLst>
                <a:ext uri="{FF2B5EF4-FFF2-40B4-BE49-F238E27FC236}">
                  <a16:creationId xmlns:a16="http://schemas.microsoft.com/office/drawing/2014/main" id="{5034EC59-AE8B-4603-A411-A855AEED6256}"/>
                </a:ext>
              </a:extLst>
            </p:cNvPr>
            <p:cNvGrpSpPr/>
            <p:nvPr/>
          </p:nvGrpSpPr>
          <p:grpSpPr>
            <a:xfrm>
              <a:off x="1013304" y="3355656"/>
              <a:ext cx="378058" cy="412642"/>
              <a:chOff x="1022416" y="3637675"/>
              <a:chExt cx="378058" cy="412642"/>
            </a:xfrm>
          </p:grpSpPr>
          <p:sp>
            <p:nvSpPr>
              <p:cNvPr id="34" name="Freeform: Shape 33">
                <a:extLst>
                  <a:ext uri="{FF2B5EF4-FFF2-40B4-BE49-F238E27FC236}">
                    <a16:creationId xmlns:a16="http://schemas.microsoft.com/office/drawing/2014/main" id="{A7D8FA02-1EA3-412C-A80D-0095AC888B9F}"/>
                  </a:ext>
                </a:extLst>
              </p:cNvPr>
              <p:cNvSpPr/>
              <p:nvPr/>
            </p:nvSpPr>
            <p:spPr>
              <a:xfrm>
                <a:off x="1022416" y="3690592"/>
                <a:ext cx="359727" cy="359725"/>
              </a:xfrm>
              <a:custGeom>
                <a:avLst/>
                <a:gdLst>
                  <a:gd name="connsiteX0" fmla="*/ 65159 w 508153"/>
                  <a:gd name="connsiteY0" fmla="*/ 59684 h 508153"/>
                  <a:gd name="connsiteX1" fmla="*/ 65159 w 508153"/>
                  <a:gd name="connsiteY1" fmla="*/ 60435 h 508153"/>
                  <a:gd name="connsiteX2" fmla="*/ 60435 w 508153"/>
                  <a:gd name="connsiteY2" fmla="*/ 60435 h 508153"/>
                  <a:gd name="connsiteX3" fmla="*/ 60435 w 508153"/>
                  <a:gd name="connsiteY3" fmla="*/ 447718 h 508153"/>
                  <a:gd name="connsiteX4" fmla="*/ 62409 w 508153"/>
                  <a:gd name="connsiteY4" fmla="*/ 447718 h 508153"/>
                  <a:gd name="connsiteX5" fmla="*/ 62409 w 508153"/>
                  <a:gd name="connsiteY5" fmla="*/ 448422 h 508153"/>
                  <a:gd name="connsiteX6" fmla="*/ 446072 w 508153"/>
                  <a:gd name="connsiteY6" fmla="*/ 448422 h 508153"/>
                  <a:gd name="connsiteX7" fmla="*/ 446072 w 508153"/>
                  <a:gd name="connsiteY7" fmla="*/ 447718 h 508153"/>
                  <a:gd name="connsiteX8" fmla="*/ 447719 w 508153"/>
                  <a:gd name="connsiteY8" fmla="*/ 447718 h 508153"/>
                  <a:gd name="connsiteX9" fmla="*/ 447719 w 508153"/>
                  <a:gd name="connsiteY9" fmla="*/ 93564 h 508153"/>
                  <a:gd name="connsiteX10" fmla="*/ 448303 w 508153"/>
                  <a:gd name="connsiteY10" fmla="*/ 93564 h 508153"/>
                  <a:gd name="connsiteX11" fmla="*/ 448303 w 508153"/>
                  <a:gd name="connsiteY11" fmla="*/ 59684 h 508153"/>
                  <a:gd name="connsiteX12" fmla="*/ 0 w 508153"/>
                  <a:gd name="connsiteY12" fmla="*/ 0 h 508153"/>
                  <a:gd name="connsiteX13" fmla="*/ 508153 w 508153"/>
                  <a:gd name="connsiteY13" fmla="*/ 0 h 508153"/>
                  <a:gd name="connsiteX14" fmla="*/ 508153 w 508153"/>
                  <a:gd name="connsiteY14" fmla="*/ 508153 h 508153"/>
                  <a:gd name="connsiteX15" fmla="*/ 0 w 508153"/>
                  <a:gd name="connsiteY15" fmla="*/ 508153 h 50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8153" h="508153">
                    <a:moveTo>
                      <a:pt x="65159" y="59684"/>
                    </a:moveTo>
                    <a:lnTo>
                      <a:pt x="65159" y="60435"/>
                    </a:lnTo>
                    <a:lnTo>
                      <a:pt x="60435" y="60435"/>
                    </a:lnTo>
                    <a:lnTo>
                      <a:pt x="60435" y="447718"/>
                    </a:lnTo>
                    <a:lnTo>
                      <a:pt x="62409" y="447718"/>
                    </a:lnTo>
                    <a:lnTo>
                      <a:pt x="62409" y="448422"/>
                    </a:lnTo>
                    <a:lnTo>
                      <a:pt x="446072" y="448422"/>
                    </a:lnTo>
                    <a:lnTo>
                      <a:pt x="446072" y="447718"/>
                    </a:lnTo>
                    <a:lnTo>
                      <a:pt x="447719" y="447718"/>
                    </a:lnTo>
                    <a:lnTo>
                      <a:pt x="447719" y="93564"/>
                    </a:lnTo>
                    <a:lnTo>
                      <a:pt x="448303" y="93564"/>
                    </a:lnTo>
                    <a:lnTo>
                      <a:pt x="448303" y="59684"/>
                    </a:lnTo>
                    <a:close/>
                    <a:moveTo>
                      <a:pt x="0" y="0"/>
                    </a:moveTo>
                    <a:lnTo>
                      <a:pt x="508153" y="0"/>
                    </a:lnTo>
                    <a:lnTo>
                      <a:pt x="508153" y="508153"/>
                    </a:lnTo>
                    <a:lnTo>
                      <a:pt x="0" y="50815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ko-KR" altLang="en-US" sz="2700">
                  <a:solidFill>
                    <a:schemeClr val="tx1"/>
                  </a:solidFill>
                  <a:cs typeface="B Nazanin" panose="00000700000000000000" pitchFamily="2" charset="-78"/>
                </a:endParaRPr>
              </a:p>
            </p:txBody>
          </p:sp>
          <p:sp>
            <p:nvSpPr>
              <p:cNvPr id="36" name="Freeform: Shape 35">
                <a:extLst>
                  <a:ext uri="{FF2B5EF4-FFF2-40B4-BE49-F238E27FC236}">
                    <a16:creationId xmlns:a16="http://schemas.microsoft.com/office/drawing/2014/main" id="{D580AD37-1D51-48D1-9390-8924B1CB7307}"/>
                  </a:ext>
                </a:extLst>
              </p:cNvPr>
              <p:cNvSpPr/>
              <p:nvPr/>
            </p:nvSpPr>
            <p:spPr>
              <a:xfrm>
                <a:off x="1028554" y="3637675"/>
                <a:ext cx="371920" cy="359725"/>
              </a:xfrm>
              <a:custGeom>
                <a:avLst/>
                <a:gdLst>
                  <a:gd name="connsiteX0" fmla="*/ 287872 w 383663"/>
                  <a:gd name="connsiteY0" fmla="*/ 0 h 354858"/>
                  <a:gd name="connsiteX1" fmla="*/ 372135 w 383663"/>
                  <a:gd name="connsiteY1" fmla="*/ 0 h 354858"/>
                  <a:gd name="connsiteX2" fmla="*/ 185157 w 383663"/>
                  <a:gd name="connsiteY2" fmla="*/ 354154 h 354858"/>
                  <a:gd name="connsiteX3" fmla="*/ 383663 w 383663"/>
                  <a:gd name="connsiteY3" fmla="*/ 354154 h 354858"/>
                  <a:gd name="connsiteX4" fmla="*/ 383663 w 383663"/>
                  <a:gd name="connsiteY4" fmla="*/ 354858 h 354858"/>
                  <a:gd name="connsiteX5" fmla="*/ 0 w 383663"/>
                  <a:gd name="connsiteY5" fmla="*/ 354858 h 354858"/>
                  <a:gd name="connsiteX6" fmla="*/ 0 w 383663"/>
                  <a:gd name="connsiteY6" fmla="*/ 354154 h 354858"/>
                  <a:gd name="connsiteX7" fmla="*/ 177414 w 383663"/>
                  <a:gd name="connsiteY7" fmla="*/ 354154 h 354858"/>
                  <a:gd name="connsiteX8" fmla="*/ 5975 w 383663"/>
                  <a:gd name="connsiteY8" fmla="*/ 168762 h 354858"/>
                  <a:gd name="connsiteX9" fmla="*/ 31730 w 383663"/>
                  <a:gd name="connsiteY9" fmla="*/ 92306 h 354858"/>
                  <a:gd name="connsiteX10" fmla="*/ 179862 w 383663"/>
                  <a:gd name="connsiteY10" fmla="*/ 208180 h 354858"/>
                  <a:gd name="connsiteX11" fmla="*/ 287872 w 383663"/>
                  <a:gd name="connsiteY11" fmla="*/ 0 h 354858"/>
                  <a:gd name="connsiteX0" fmla="*/ 287872 w 383663"/>
                  <a:gd name="connsiteY0" fmla="*/ 0 h 354858"/>
                  <a:gd name="connsiteX1" fmla="*/ 372135 w 383663"/>
                  <a:gd name="connsiteY1" fmla="*/ 0 h 354858"/>
                  <a:gd name="connsiteX2" fmla="*/ 185157 w 383663"/>
                  <a:gd name="connsiteY2" fmla="*/ 354154 h 354858"/>
                  <a:gd name="connsiteX3" fmla="*/ 383663 w 383663"/>
                  <a:gd name="connsiteY3" fmla="*/ 354154 h 354858"/>
                  <a:gd name="connsiteX4" fmla="*/ 0 w 383663"/>
                  <a:gd name="connsiteY4" fmla="*/ 354858 h 354858"/>
                  <a:gd name="connsiteX5" fmla="*/ 0 w 383663"/>
                  <a:gd name="connsiteY5" fmla="*/ 354154 h 354858"/>
                  <a:gd name="connsiteX6" fmla="*/ 177414 w 383663"/>
                  <a:gd name="connsiteY6" fmla="*/ 354154 h 354858"/>
                  <a:gd name="connsiteX7" fmla="*/ 5975 w 383663"/>
                  <a:gd name="connsiteY7" fmla="*/ 168762 h 354858"/>
                  <a:gd name="connsiteX8" fmla="*/ 31730 w 383663"/>
                  <a:gd name="connsiteY8" fmla="*/ 92306 h 354858"/>
                  <a:gd name="connsiteX9" fmla="*/ 179862 w 383663"/>
                  <a:gd name="connsiteY9" fmla="*/ 208180 h 354858"/>
                  <a:gd name="connsiteX10" fmla="*/ 287872 w 383663"/>
                  <a:gd name="connsiteY10" fmla="*/ 0 h 354858"/>
                  <a:gd name="connsiteX0" fmla="*/ 287872 w 372135"/>
                  <a:gd name="connsiteY0" fmla="*/ 0 h 354858"/>
                  <a:gd name="connsiteX1" fmla="*/ 372135 w 372135"/>
                  <a:gd name="connsiteY1" fmla="*/ 0 h 354858"/>
                  <a:gd name="connsiteX2" fmla="*/ 185157 w 372135"/>
                  <a:gd name="connsiteY2" fmla="*/ 354154 h 354858"/>
                  <a:gd name="connsiteX3" fmla="*/ 0 w 372135"/>
                  <a:gd name="connsiteY3" fmla="*/ 354858 h 354858"/>
                  <a:gd name="connsiteX4" fmla="*/ 0 w 372135"/>
                  <a:gd name="connsiteY4" fmla="*/ 354154 h 354858"/>
                  <a:gd name="connsiteX5" fmla="*/ 177414 w 372135"/>
                  <a:gd name="connsiteY5" fmla="*/ 354154 h 354858"/>
                  <a:gd name="connsiteX6" fmla="*/ 5975 w 372135"/>
                  <a:gd name="connsiteY6" fmla="*/ 168762 h 354858"/>
                  <a:gd name="connsiteX7" fmla="*/ 31730 w 372135"/>
                  <a:gd name="connsiteY7" fmla="*/ 92306 h 354858"/>
                  <a:gd name="connsiteX8" fmla="*/ 179862 w 372135"/>
                  <a:gd name="connsiteY8" fmla="*/ 208180 h 354858"/>
                  <a:gd name="connsiteX9" fmla="*/ 287872 w 372135"/>
                  <a:gd name="connsiteY9" fmla="*/ 0 h 354858"/>
                  <a:gd name="connsiteX0" fmla="*/ 287872 w 372135"/>
                  <a:gd name="connsiteY0" fmla="*/ 0 h 354858"/>
                  <a:gd name="connsiteX1" fmla="*/ 372135 w 372135"/>
                  <a:gd name="connsiteY1" fmla="*/ 0 h 354858"/>
                  <a:gd name="connsiteX2" fmla="*/ 185157 w 372135"/>
                  <a:gd name="connsiteY2" fmla="*/ 354154 h 354858"/>
                  <a:gd name="connsiteX3" fmla="*/ 0 w 372135"/>
                  <a:gd name="connsiteY3" fmla="*/ 354858 h 354858"/>
                  <a:gd name="connsiteX4" fmla="*/ 177414 w 372135"/>
                  <a:gd name="connsiteY4" fmla="*/ 354154 h 354858"/>
                  <a:gd name="connsiteX5" fmla="*/ 5975 w 372135"/>
                  <a:gd name="connsiteY5" fmla="*/ 168762 h 354858"/>
                  <a:gd name="connsiteX6" fmla="*/ 31730 w 372135"/>
                  <a:gd name="connsiteY6" fmla="*/ 92306 h 354858"/>
                  <a:gd name="connsiteX7" fmla="*/ 179862 w 372135"/>
                  <a:gd name="connsiteY7" fmla="*/ 208180 h 354858"/>
                  <a:gd name="connsiteX8" fmla="*/ 287872 w 372135"/>
                  <a:gd name="connsiteY8" fmla="*/ 0 h 354858"/>
                  <a:gd name="connsiteX0" fmla="*/ 281897 w 366160"/>
                  <a:gd name="connsiteY0" fmla="*/ 0 h 354154"/>
                  <a:gd name="connsiteX1" fmla="*/ 366160 w 366160"/>
                  <a:gd name="connsiteY1" fmla="*/ 0 h 354154"/>
                  <a:gd name="connsiteX2" fmla="*/ 179182 w 366160"/>
                  <a:gd name="connsiteY2" fmla="*/ 354154 h 354154"/>
                  <a:gd name="connsiteX3" fmla="*/ 171439 w 366160"/>
                  <a:gd name="connsiteY3" fmla="*/ 354154 h 354154"/>
                  <a:gd name="connsiteX4" fmla="*/ 0 w 366160"/>
                  <a:gd name="connsiteY4" fmla="*/ 168762 h 354154"/>
                  <a:gd name="connsiteX5" fmla="*/ 25755 w 366160"/>
                  <a:gd name="connsiteY5" fmla="*/ 92306 h 354154"/>
                  <a:gd name="connsiteX6" fmla="*/ 173887 w 366160"/>
                  <a:gd name="connsiteY6" fmla="*/ 208180 h 354154"/>
                  <a:gd name="connsiteX7" fmla="*/ 281897 w 366160"/>
                  <a:gd name="connsiteY7" fmla="*/ 0 h 354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6160" h="354154">
                    <a:moveTo>
                      <a:pt x="281897" y="0"/>
                    </a:moveTo>
                    <a:lnTo>
                      <a:pt x="366160" y="0"/>
                    </a:lnTo>
                    <a:cubicBezTo>
                      <a:pt x="297282" y="97851"/>
                      <a:pt x="230801" y="237971"/>
                      <a:pt x="179182" y="354154"/>
                    </a:cubicBezTo>
                    <a:lnTo>
                      <a:pt x="171439" y="354154"/>
                    </a:lnTo>
                    <a:cubicBezTo>
                      <a:pt x="130348" y="287662"/>
                      <a:pt x="88066" y="176483"/>
                      <a:pt x="0" y="168762"/>
                    </a:cubicBezTo>
                    <a:lnTo>
                      <a:pt x="25755" y="92306"/>
                    </a:lnTo>
                    <a:cubicBezTo>
                      <a:pt x="109280" y="119668"/>
                      <a:pt x="132183" y="149667"/>
                      <a:pt x="173887" y="208180"/>
                    </a:cubicBezTo>
                    <a:cubicBezTo>
                      <a:pt x="212269" y="122778"/>
                      <a:pt x="233856" y="77184"/>
                      <a:pt x="281897"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ko-KR" altLang="en-US" sz="2700">
                  <a:solidFill>
                    <a:schemeClr val="tx1"/>
                  </a:solidFill>
                  <a:cs typeface="B Nazanin" panose="00000700000000000000" pitchFamily="2" charset="-78"/>
                </a:endParaRPr>
              </a:p>
            </p:txBody>
          </p:sp>
        </p:grpSp>
        <p:sp>
          <p:nvSpPr>
            <p:cNvPr id="39" name="TextBox 38">
              <a:extLst>
                <a:ext uri="{FF2B5EF4-FFF2-40B4-BE49-F238E27FC236}">
                  <a16:creationId xmlns:a16="http://schemas.microsoft.com/office/drawing/2014/main" id="{E42C1C47-4736-4611-A8A6-A600C80A4383}"/>
                </a:ext>
              </a:extLst>
            </p:cNvPr>
            <p:cNvSpPr txBox="1"/>
            <p:nvPr/>
          </p:nvSpPr>
          <p:spPr>
            <a:xfrm flipH="1">
              <a:off x="1692932" y="3331145"/>
              <a:ext cx="4979590" cy="461665"/>
            </a:xfrm>
            <a:prstGeom prst="rect">
              <a:avLst/>
            </a:prstGeom>
            <a:noFill/>
          </p:spPr>
          <p:txBody>
            <a:bodyPr wrap="square" rtlCol="0">
              <a:spAutoFit/>
            </a:bodyPr>
            <a:lstStyle/>
            <a:p>
              <a:pPr algn="r" rtl="1"/>
              <a:r>
                <a:rPr lang="fa-IR" altLang="ko-KR" sz="1200" dirty="0">
                  <a:cs typeface="B Nazanin" panose="000007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ko-KR" altLang="en-US" sz="1200" dirty="0">
                <a:cs typeface="B Nazanin" panose="00000700000000000000" pitchFamily="2" charset="-78"/>
              </a:endParaRPr>
            </a:p>
          </p:txBody>
        </p:sp>
      </p:grpSp>
      <p:grpSp>
        <p:nvGrpSpPr>
          <p:cNvPr id="47" name="Group 46">
            <a:extLst>
              <a:ext uri="{FF2B5EF4-FFF2-40B4-BE49-F238E27FC236}">
                <a16:creationId xmlns:a16="http://schemas.microsoft.com/office/drawing/2014/main" id="{0FFBD41F-94FB-4D74-92CF-20F52D3CE618}"/>
              </a:ext>
            </a:extLst>
          </p:cNvPr>
          <p:cNvGrpSpPr/>
          <p:nvPr/>
        </p:nvGrpSpPr>
        <p:grpSpPr>
          <a:xfrm>
            <a:off x="773891" y="3985940"/>
            <a:ext cx="6228831" cy="588792"/>
            <a:chOff x="770560" y="4375356"/>
            <a:chExt cx="6228831" cy="588792"/>
          </a:xfrm>
        </p:grpSpPr>
        <p:sp>
          <p:nvSpPr>
            <p:cNvPr id="31" name="Rectangle 30">
              <a:extLst>
                <a:ext uri="{FF2B5EF4-FFF2-40B4-BE49-F238E27FC236}">
                  <a16:creationId xmlns:a16="http://schemas.microsoft.com/office/drawing/2014/main" id="{D82B0E7C-A2A1-4C98-B3AB-5482F125DB73}"/>
                </a:ext>
              </a:extLst>
            </p:cNvPr>
            <p:cNvSpPr/>
            <p:nvPr/>
          </p:nvSpPr>
          <p:spPr>
            <a:xfrm flipH="1">
              <a:off x="770560" y="4375356"/>
              <a:ext cx="6228831" cy="588792"/>
            </a:xfrm>
            <a:prstGeom prst="rect">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700000000000000" pitchFamily="2" charset="-78"/>
              </a:endParaRPr>
            </a:p>
          </p:txBody>
        </p:sp>
        <p:grpSp>
          <p:nvGrpSpPr>
            <p:cNvPr id="45" name="Group 44">
              <a:extLst>
                <a:ext uri="{FF2B5EF4-FFF2-40B4-BE49-F238E27FC236}">
                  <a16:creationId xmlns:a16="http://schemas.microsoft.com/office/drawing/2014/main" id="{649D349F-A0DB-4FCB-9A5F-58871421E51F}"/>
                </a:ext>
              </a:extLst>
            </p:cNvPr>
            <p:cNvGrpSpPr/>
            <p:nvPr/>
          </p:nvGrpSpPr>
          <p:grpSpPr>
            <a:xfrm>
              <a:off x="1022416" y="4462179"/>
              <a:ext cx="391906" cy="415146"/>
              <a:chOff x="1022416" y="4549002"/>
              <a:chExt cx="391906" cy="415146"/>
            </a:xfrm>
          </p:grpSpPr>
          <p:sp>
            <p:nvSpPr>
              <p:cNvPr id="35" name="Freeform: Shape 34">
                <a:extLst>
                  <a:ext uri="{FF2B5EF4-FFF2-40B4-BE49-F238E27FC236}">
                    <a16:creationId xmlns:a16="http://schemas.microsoft.com/office/drawing/2014/main" id="{1FE3DE80-E2B4-444B-994E-D3B13C754198}"/>
                  </a:ext>
                </a:extLst>
              </p:cNvPr>
              <p:cNvSpPr/>
              <p:nvPr/>
            </p:nvSpPr>
            <p:spPr>
              <a:xfrm>
                <a:off x="1022416" y="4604423"/>
                <a:ext cx="359727" cy="359725"/>
              </a:xfrm>
              <a:custGeom>
                <a:avLst/>
                <a:gdLst>
                  <a:gd name="connsiteX0" fmla="*/ 65159 w 508153"/>
                  <a:gd name="connsiteY0" fmla="*/ 59684 h 508153"/>
                  <a:gd name="connsiteX1" fmla="*/ 65159 w 508153"/>
                  <a:gd name="connsiteY1" fmla="*/ 60435 h 508153"/>
                  <a:gd name="connsiteX2" fmla="*/ 60435 w 508153"/>
                  <a:gd name="connsiteY2" fmla="*/ 60435 h 508153"/>
                  <a:gd name="connsiteX3" fmla="*/ 60435 w 508153"/>
                  <a:gd name="connsiteY3" fmla="*/ 447718 h 508153"/>
                  <a:gd name="connsiteX4" fmla="*/ 62409 w 508153"/>
                  <a:gd name="connsiteY4" fmla="*/ 447718 h 508153"/>
                  <a:gd name="connsiteX5" fmla="*/ 62409 w 508153"/>
                  <a:gd name="connsiteY5" fmla="*/ 448422 h 508153"/>
                  <a:gd name="connsiteX6" fmla="*/ 446072 w 508153"/>
                  <a:gd name="connsiteY6" fmla="*/ 448422 h 508153"/>
                  <a:gd name="connsiteX7" fmla="*/ 446072 w 508153"/>
                  <a:gd name="connsiteY7" fmla="*/ 447718 h 508153"/>
                  <a:gd name="connsiteX8" fmla="*/ 447719 w 508153"/>
                  <a:gd name="connsiteY8" fmla="*/ 447718 h 508153"/>
                  <a:gd name="connsiteX9" fmla="*/ 447719 w 508153"/>
                  <a:gd name="connsiteY9" fmla="*/ 93564 h 508153"/>
                  <a:gd name="connsiteX10" fmla="*/ 448303 w 508153"/>
                  <a:gd name="connsiteY10" fmla="*/ 93564 h 508153"/>
                  <a:gd name="connsiteX11" fmla="*/ 448303 w 508153"/>
                  <a:gd name="connsiteY11" fmla="*/ 59684 h 508153"/>
                  <a:gd name="connsiteX12" fmla="*/ 0 w 508153"/>
                  <a:gd name="connsiteY12" fmla="*/ 0 h 508153"/>
                  <a:gd name="connsiteX13" fmla="*/ 508153 w 508153"/>
                  <a:gd name="connsiteY13" fmla="*/ 0 h 508153"/>
                  <a:gd name="connsiteX14" fmla="*/ 508153 w 508153"/>
                  <a:gd name="connsiteY14" fmla="*/ 508153 h 508153"/>
                  <a:gd name="connsiteX15" fmla="*/ 0 w 508153"/>
                  <a:gd name="connsiteY15" fmla="*/ 508153 h 50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8153" h="508153">
                    <a:moveTo>
                      <a:pt x="65159" y="59684"/>
                    </a:moveTo>
                    <a:lnTo>
                      <a:pt x="65159" y="60435"/>
                    </a:lnTo>
                    <a:lnTo>
                      <a:pt x="60435" y="60435"/>
                    </a:lnTo>
                    <a:lnTo>
                      <a:pt x="60435" y="447718"/>
                    </a:lnTo>
                    <a:lnTo>
                      <a:pt x="62409" y="447718"/>
                    </a:lnTo>
                    <a:lnTo>
                      <a:pt x="62409" y="448422"/>
                    </a:lnTo>
                    <a:lnTo>
                      <a:pt x="446072" y="448422"/>
                    </a:lnTo>
                    <a:lnTo>
                      <a:pt x="446072" y="447718"/>
                    </a:lnTo>
                    <a:lnTo>
                      <a:pt x="447719" y="447718"/>
                    </a:lnTo>
                    <a:lnTo>
                      <a:pt x="447719" y="93564"/>
                    </a:lnTo>
                    <a:lnTo>
                      <a:pt x="448303" y="93564"/>
                    </a:lnTo>
                    <a:lnTo>
                      <a:pt x="448303" y="59684"/>
                    </a:lnTo>
                    <a:close/>
                    <a:moveTo>
                      <a:pt x="0" y="0"/>
                    </a:moveTo>
                    <a:lnTo>
                      <a:pt x="508153" y="0"/>
                    </a:lnTo>
                    <a:lnTo>
                      <a:pt x="508153" y="508153"/>
                    </a:lnTo>
                    <a:lnTo>
                      <a:pt x="0" y="50815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ko-KR" altLang="en-US" sz="2700">
                  <a:solidFill>
                    <a:schemeClr val="tx1"/>
                  </a:solidFill>
                  <a:cs typeface="B Nazanin" panose="00000700000000000000" pitchFamily="2" charset="-78"/>
                </a:endParaRPr>
              </a:p>
            </p:txBody>
          </p:sp>
          <p:sp>
            <p:nvSpPr>
              <p:cNvPr id="37" name="Freeform: Shape 36">
                <a:extLst>
                  <a:ext uri="{FF2B5EF4-FFF2-40B4-BE49-F238E27FC236}">
                    <a16:creationId xmlns:a16="http://schemas.microsoft.com/office/drawing/2014/main" id="{CAE4CD10-E5B6-460C-BB69-693EB223D090}"/>
                  </a:ext>
                </a:extLst>
              </p:cNvPr>
              <p:cNvSpPr/>
              <p:nvPr/>
            </p:nvSpPr>
            <p:spPr>
              <a:xfrm>
                <a:off x="1042402" y="4549002"/>
                <a:ext cx="371920" cy="359725"/>
              </a:xfrm>
              <a:custGeom>
                <a:avLst/>
                <a:gdLst>
                  <a:gd name="connsiteX0" fmla="*/ 287872 w 383663"/>
                  <a:gd name="connsiteY0" fmla="*/ 0 h 354858"/>
                  <a:gd name="connsiteX1" fmla="*/ 372135 w 383663"/>
                  <a:gd name="connsiteY1" fmla="*/ 0 h 354858"/>
                  <a:gd name="connsiteX2" fmla="*/ 185157 w 383663"/>
                  <a:gd name="connsiteY2" fmla="*/ 354154 h 354858"/>
                  <a:gd name="connsiteX3" fmla="*/ 383663 w 383663"/>
                  <a:gd name="connsiteY3" fmla="*/ 354154 h 354858"/>
                  <a:gd name="connsiteX4" fmla="*/ 383663 w 383663"/>
                  <a:gd name="connsiteY4" fmla="*/ 354858 h 354858"/>
                  <a:gd name="connsiteX5" fmla="*/ 0 w 383663"/>
                  <a:gd name="connsiteY5" fmla="*/ 354858 h 354858"/>
                  <a:gd name="connsiteX6" fmla="*/ 0 w 383663"/>
                  <a:gd name="connsiteY6" fmla="*/ 354154 h 354858"/>
                  <a:gd name="connsiteX7" fmla="*/ 177414 w 383663"/>
                  <a:gd name="connsiteY7" fmla="*/ 354154 h 354858"/>
                  <a:gd name="connsiteX8" fmla="*/ 5975 w 383663"/>
                  <a:gd name="connsiteY8" fmla="*/ 168762 h 354858"/>
                  <a:gd name="connsiteX9" fmla="*/ 31730 w 383663"/>
                  <a:gd name="connsiteY9" fmla="*/ 92306 h 354858"/>
                  <a:gd name="connsiteX10" fmla="*/ 179862 w 383663"/>
                  <a:gd name="connsiteY10" fmla="*/ 208180 h 354858"/>
                  <a:gd name="connsiteX11" fmla="*/ 287872 w 383663"/>
                  <a:gd name="connsiteY11" fmla="*/ 0 h 354858"/>
                  <a:gd name="connsiteX0" fmla="*/ 287872 w 383663"/>
                  <a:gd name="connsiteY0" fmla="*/ 0 h 354858"/>
                  <a:gd name="connsiteX1" fmla="*/ 372135 w 383663"/>
                  <a:gd name="connsiteY1" fmla="*/ 0 h 354858"/>
                  <a:gd name="connsiteX2" fmla="*/ 185157 w 383663"/>
                  <a:gd name="connsiteY2" fmla="*/ 354154 h 354858"/>
                  <a:gd name="connsiteX3" fmla="*/ 383663 w 383663"/>
                  <a:gd name="connsiteY3" fmla="*/ 354154 h 354858"/>
                  <a:gd name="connsiteX4" fmla="*/ 0 w 383663"/>
                  <a:gd name="connsiteY4" fmla="*/ 354858 h 354858"/>
                  <a:gd name="connsiteX5" fmla="*/ 0 w 383663"/>
                  <a:gd name="connsiteY5" fmla="*/ 354154 h 354858"/>
                  <a:gd name="connsiteX6" fmla="*/ 177414 w 383663"/>
                  <a:gd name="connsiteY6" fmla="*/ 354154 h 354858"/>
                  <a:gd name="connsiteX7" fmla="*/ 5975 w 383663"/>
                  <a:gd name="connsiteY7" fmla="*/ 168762 h 354858"/>
                  <a:gd name="connsiteX8" fmla="*/ 31730 w 383663"/>
                  <a:gd name="connsiteY8" fmla="*/ 92306 h 354858"/>
                  <a:gd name="connsiteX9" fmla="*/ 179862 w 383663"/>
                  <a:gd name="connsiteY9" fmla="*/ 208180 h 354858"/>
                  <a:gd name="connsiteX10" fmla="*/ 287872 w 383663"/>
                  <a:gd name="connsiteY10" fmla="*/ 0 h 354858"/>
                  <a:gd name="connsiteX0" fmla="*/ 287872 w 372135"/>
                  <a:gd name="connsiteY0" fmla="*/ 0 h 354858"/>
                  <a:gd name="connsiteX1" fmla="*/ 372135 w 372135"/>
                  <a:gd name="connsiteY1" fmla="*/ 0 h 354858"/>
                  <a:gd name="connsiteX2" fmla="*/ 185157 w 372135"/>
                  <a:gd name="connsiteY2" fmla="*/ 354154 h 354858"/>
                  <a:gd name="connsiteX3" fmla="*/ 0 w 372135"/>
                  <a:gd name="connsiteY3" fmla="*/ 354858 h 354858"/>
                  <a:gd name="connsiteX4" fmla="*/ 0 w 372135"/>
                  <a:gd name="connsiteY4" fmla="*/ 354154 h 354858"/>
                  <a:gd name="connsiteX5" fmla="*/ 177414 w 372135"/>
                  <a:gd name="connsiteY5" fmla="*/ 354154 h 354858"/>
                  <a:gd name="connsiteX6" fmla="*/ 5975 w 372135"/>
                  <a:gd name="connsiteY6" fmla="*/ 168762 h 354858"/>
                  <a:gd name="connsiteX7" fmla="*/ 31730 w 372135"/>
                  <a:gd name="connsiteY7" fmla="*/ 92306 h 354858"/>
                  <a:gd name="connsiteX8" fmla="*/ 179862 w 372135"/>
                  <a:gd name="connsiteY8" fmla="*/ 208180 h 354858"/>
                  <a:gd name="connsiteX9" fmla="*/ 287872 w 372135"/>
                  <a:gd name="connsiteY9" fmla="*/ 0 h 354858"/>
                  <a:gd name="connsiteX0" fmla="*/ 287872 w 372135"/>
                  <a:gd name="connsiteY0" fmla="*/ 0 h 354858"/>
                  <a:gd name="connsiteX1" fmla="*/ 372135 w 372135"/>
                  <a:gd name="connsiteY1" fmla="*/ 0 h 354858"/>
                  <a:gd name="connsiteX2" fmla="*/ 185157 w 372135"/>
                  <a:gd name="connsiteY2" fmla="*/ 354154 h 354858"/>
                  <a:gd name="connsiteX3" fmla="*/ 0 w 372135"/>
                  <a:gd name="connsiteY3" fmla="*/ 354858 h 354858"/>
                  <a:gd name="connsiteX4" fmla="*/ 177414 w 372135"/>
                  <a:gd name="connsiteY4" fmla="*/ 354154 h 354858"/>
                  <a:gd name="connsiteX5" fmla="*/ 5975 w 372135"/>
                  <a:gd name="connsiteY5" fmla="*/ 168762 h 354858"/>
                  <a:gd name="connsiteX6" fmla="*/ 31730 w 372135"/>
                  <a:gd name="connsiteY6" fmla="*/ 92306 h 354858"/>
                  <a:gd name="connsiteX7" fmla="*/ 179862 w 372135"/>
                  <a:gd name="connsiteY7" fmla="*/ 208180 h 354858"/>
                  <a:gd name="connsiteX8" fmla="*/ 287872 w 372135"/>
                  <a:gd name="connsiteY8" fmla="*/ 0 h 354858"/>
                  <a:gd name="connsiteX0" fmla="*/ 281897 w 366160"/>
                  <a:gd name="connsiteY0" fmla="*/ 0 h 354154"/>
                  <a:gd name="connsiteX1" fmla="*/ 366160 w 366160"/>
                  <a:gd name="connsiteY1" fmla="*/ 0 h 354154"/>
                  <a:gd name="connsiteX2" fmla="*/ 179182 w 366160"/>
                  <a:gd name="connsiteY2" fmla="*/ 354154 h 354154"/>
                  <a:gd name="connsiteX3" fmla="*/ 171439 w 366160"/>
                  <a:gd name="connsiteY3" fmla="*/ 354154 h 354154"/>
                  <a:gd name="connsiteX4" fmla="*/ 0 w 366160"/>
                  <a:gd name="connsiteY4" fmla="*/ 168762 h 354154"/>
                  <a:gd name="connsiteX5" fmla="*/ 25755 w 366160"/>
                  <a:gd name="connsiteY5" fmla="*/ 92306 h 354154"/>
                  <a:gd name="connsiteX6" fmla="*/ 173887 w 366160"/>
                  <a:gd name="connsiteY6" fmla="*/ 208180 h 354154"/>
                  <a:gd name="connsiteX7" fmla="*/ 281897 w 366160"/>
                  <a:gd name="connsiteY7" fmla="*/ 0 h 354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6160" h="354154">
                    <a:moveTo>
                      <a:pt x="281897" y="0"/>
                    </a:moveTo>
                    <a:lnTo>
                      <a:pt x="366160" y="0"/>
                    </a:lnTo>
                    <a:cubicBezTo>
                      <a:pt x="297282" y="97851"/>
                      <a:pt x="230801" y="237971"/>
                      <a:pt x="179182" y="354154"/>
                    </a:cubicBezTo>
                    <a:lnTo>
                      <a:pt x="171439" y="354154"/>
                    </a:lnTo>
                    <a:cubicBezTo>
                      <a:pt x="130348" y="287662"/>
                      <a:pt x="88066" y="176483"/>
                      <a:pt x="0" y="168762"/>
                    </a:cubicBezTo>
                    <a:lnTo>
                      <a:pt x="25755" y="92306"/>
                    </a:lnTo>
                    <a:cubicBezTo>
                      <a:pt x="109280" y="119668"/>
                      <a:pt x="132183" y="149667"/>
                      <a:pt x="173887" y="208180"/>
                    </a:cubicBezTo>
                    <a:cubicBezTo>
                      <a:pt x="212269" y="122778"/>
                      <a:pt x="233856" y="77184"/>
                      <a:pt x="281897"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ko-KR" altLang="en-US" sz="2700" dirty="0">
                  <a:solidFill>
                    <a:schemeClr val="tx1"/>
                  </a:solidFill>
                  <a:cs typeface="B Nazanin" panose="00000700000000000000" pitchFamily="2" charset="-78"/>
                </a:endParaRPr>
              </a:p>
            </p:txBody>
          </p:sp>
        </p:grpSp>
        <p:sp>
          <p:nvSpPr>
            <p:cNvPr id="40" name="TextBox 39">
              <a:extLst>
                <a:ext uri="{FF2B5EF4-FFF2-40B4-BE49-F238E27FC236}">
                  <a16:creationId xmlns:a16="http://schemas.microsoft.com/office/drawing/2014/main" id="{187EDBEB-74A6-41D3-B051-E977A91FCFBF}"/>
                </a:ext>
              </a:extLst>
            </p:cNvPr>
            <p:cNvSpPr txBox="1"/>
            <p:nvPr/>
          </p:nvSpPr>
          <p:spPr>
            <a:xfrm flipH="1">
              <a:off x="1702044" y="4438920"/>
              <a:ext cx="4979590" cy="461665"/>
            </a:xfrm>
            <a:prstGeom prst="rect">
              <a:avLst/>
            </a:prstGeom>
            <a:noFill/>
          </p:spPr>
          <p:txBody>
            <a:bodyPr wrap="square" rtlCol="0">
              <a:spAutoFit/>
            </a:bodyPr>
            <a:lstStyle/>
            <a:p>
              <a:pPr algn="r" rtl="1"/>
              <a:r>
                <a:rPr lang="fa-IR" altLang="ko-KR" sz="1200" dirty="0">
                  <a:cs typeface="B Nazanin" panose="000007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ko-KR" altLang="en-US" sz="1200" dirty="0">
                <a:cs typeface="B Nazanin" panose="00000700000000000000" pitchFamily="2" charset="-78"/>
              </a:endParaRPr>
            </a:p>
          </p:txBody>
        </p:sp>
      </p:grpSp>
      <p:grpSp>
        <p:nvGrpSpPr>
          <p:cNvPr id="50" name="Group 49">
            <a:extLst>
              <a:ext uri="{FF2B5EF4-FFF2-40B4-BE49-F238E27FC236}">
                <a16:creationId xmlns:a16="http://schemas.microsoft.com/office/drawing/2014/main" id="{26B423ED-C07D-4703-8EC2-5DDF0109DE42}"/>
              </a:ext>
            </a:extLst>
          </p:cNvPr>
          <p:cNvGrpSpPr/>
          <p:nvPr/>
        </p:nvGrpSpPr>
        <p:grpSpPr>
          <a:xfrm>
            <a:off x="773891" y="4828196"/>
            <a:ext cx="6228831" cy="588792"/>
            <a:chOff x="770560" y="4375356"/>
            <a:chExt cx="6228831" cy="588792"/>
          </a:xfrm>
        </p:grpSpPr>
        <p:sp>
          <p:nvSpPr>
            <p:cNvPr id="51" name="Rectangle 50">
              <a:extLst>
                <a:ext uri="{FF2B5EF4-FFF2-40B4-BE49-F238E27FC236}">
                  <a16:creationId xmlns:a16="http://schemas.microsoft.com/office/drawing/2014/main" id="{76D669ED-05FB-4C47-A160-0845135CBCEF}"/>
                </a:ext>
              </a:extLst>
            </p:cNvPr>
            <p:cNvSpPr/>
            <p:nvPr/>
          </p:nvSpPr>
          <p:spPr>
            <a:xfrm flipH="1">
              <a:off x="770560" y="4375356"/>
              <a:ext cx="6228831" cy="588792"/>
            </a:xfrm>
            <a:prstGeom prst="rect">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700000000000000" pitchFamily="2" charset="-78"/>
              </a:endParaRPr>
            </a:p>
          </p:txBody>
        </p:sp>
        <p:grpSp>
          <p:nvGrpSpPr>
            <p:cNvPr id="52" name="Group 51">
              <a:extLst>
                <a:ext uri="{FF2B5EF4-FFF2-40B4-BE49-F238E27FC236}">
                  <a16:creationId xmlns:a16="http://schemas.microsoft.com/office/drawing/2014/main" id="{0FF1EBF8-DD9C-44A9-956C-069892D793F9}"/>
                </a:ext>
              </a:extLst>
            </p:cNvPr>
            <p:cNvGrpSpPr/>
            <p:nvPr/>
          </p:nvGrpSpPr>
          <p:grpSpPr>
            <a:xfrm>
              <a:off x="1022416" y="4462179"/>
              <a:ext cx="391906" cy="415146"/>
              <a:chOff x="1022416" y="4549002"/>
              <a:chExt cx="391906" cy="415146"/>
            </a:xfrm>
          </p:grpSpPr>
          <p:sp>
            <p:nvSpPr>
              <p:cNvPr id="54" name="Freeform: Shape 53">
                <a:extLst>
                  <a:ext uri="{FF2B5EF4-FFF2-40B4-BE49-F238E27FC236}">
                    <a16:creationId xmlns:a16="http://schemas.microsoft.com/office/drawing/2014/main" id="{C963F4D8-7701-44DC-A362-4C7984EF2F80}"/>
                  </a:ext>
                </a:extLst>
              </p:cNvPr>
              <p:cNvSpPr/>
              <p:nvPr/>
            </p:nvSpPr>
            <p:spPr>
              <a:xfrm>
                <a:off x="1022416" y="4604423"/>
                <a:ext cx="359727" cy="359725"/>
              </a:xfrm>
              <a:custGeom>
                <a:avLst/>
                <a:gdLst>
                  <a:gd name="connsiteX0" fmla="*/ 65159 w 508153"/>
                  <a:gd name="connsiteY0" fmla="*/ 59684 h 508153"/>
                  <a:gd name="connsiteX1" fmla="*/ 65159 w 508153"/>
                  <a:gd name="connsiteY1" fmla="*/ 60435 h 508153"/>
                  <a:gd name="connsiteX2" fmla="*/ 60435 w 508153"/>
                  <a:gd name="connsiteY2" fmla="*/ 60435 h 508153"/>
                  <a:gd name="connsiteX3" fmla="*/ 60435 w 508153"/>
                  <a:gd name="connsiteY3" fmla="*/ 447718 h 508153"/>
                  <a:gd name="connsiteX4" fmla="*/ 62409 w 508153"/>
                  <a:gd name="connsiteY4" fmla="*/ 447718 h 508153"/>
                  <a:gd name="connsiteX5" fmla="*/ 62409 w 508153"/>
                  <a:gd name="connsiteY5" fmla="*/ 448422 h 508153"/>
                  <a:gd name="connsiteX6" fmla="*/ 446072 w 508153"/>
                  <a:gd name="connsiteY6" fmla="*/ 448422 h 508153"/>
                  <a:gd name="connsiteX7" fmla="*/ 446072 w 508153"/>
                  <a:gd name="connsiteY7" fmla="*/ 447718 h 508153"/>
                  <a:gd name="connsiteX8" fmla="*/ 447719 w 508153"/>
                  <a:gd name="connsiteY8" fmla="*/ 447718 h 508153"/>
                  <a:gd name="connsiteX9" fmla="*/ 447719 w 508153"/>
                  <a:gd name="connsiteY9" fmla="*/ 93564 h 508153"/>
                  <a:gd name="connsiteX10" fmla="*/ 448303 w 508153"/>
                  <a:gd name="connsiteY10" fmla="*/ 93564 h 508153"/>
                  <a:gd name="connsiteX11" fmla="*/ 448303 w 508153"/>
                  <a:gd name="connsiteY11" fmla="*/ 59684 h 508153"/>
                  <a:gd name="connsiteX12" fmla="*/ 0 w 508153"/>
                  <a:gd name="connsiteY12" fmla="*/ 0 h 508153"/>
                  <a:gd name="connsiteX13" fmla="*/ 508153 w 508153"/>
                  <a:gd name="connsiteY13" fmla="*/ 0 h 508153"/>
                  <a:gd name="connsiteX14" fmla="*/ 508153 w 508153"/>
                  <a:gd name="connsiteY14" fmla="*/ 508153 h 508153"/>
                  <a:gd name="connsiteX15" fmla="*/ 0 w 508153"/>
                  <a:gd name="connsiteY15" fmla="*/ 508153 h 508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8153" h="508153">
                    <a:moveTo>
                      <a:pt x="65159" y="59684"/>
                    </a:moveTo>
                    <a:lnTo>
                      <a:pt x="65159" y="60435"/>
                    </a:lnTo>
                    <a:lnTo>
                      <a:pt x="60435" y="60435"/>
                    </a:lnTo>
                    <a:lnTo>
                      <a:pt x="60435" y="447718"/>
                    </a:lnTo>
                    <a:lnTo>
                      <a:pt x="62409" y="447718"/>
                    </a:lnTo>
                    <a:lnTo>
                      <a:pt x="62409" y="448422"/>
                    </a:lnTo>
                    <a:lnTo>
                      <a:pt x="446072" y="448422"/>
                    </a:lnTo>
                    <a:lnTo>
                      <a:pt x="446072" y="447718"/>
                    </a:lnTo>
                    <a:lnTo>
                      <a:pt x="447719" y="447718"/>
                    </a:lnTo>
                    <a:lnTo>
                      <a:pt x="447719" y="93564"/>
                    </a:lnTo>
                    <a:lnTo>
                      <a:pt x="448303" y="93564"/>
                    </a:lnTo>
                    <a:lnTo>
                      <a:pt x="448303" y="59684"/>
                    </a:lnTo>
                    <a:close/>
                    <a:moveTo>
                      <a:pt x="0" y="0"/>
                    </a:moveTo>
                    <a:lnTo>
                      <a:pt x="508153" y="0"/>
                    </a:lnTo>
                    <a:lnTo>
                      <a:pt x="508153" y="508153"/>
                    </a:lnTo>
                    <a:lnTo>
                      <a:pt x="0" y="508153"/>
                    </a:lnTo>
                    <a:close/>
                  </a:path>
                </a:pathLst>
              </a:custGeom>
              <a:solidFill>
                <a:schemeClr val="accent4"/>
              </a:solidFill>
              <a:ln w="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ko-KR" altLang="en-US" sz="2700">
                  <a:solidFill>
                    <a:schemeClr val="tx1"/>
                  </a:solidFill>
                  <a:cs typeface="B Nazanin" panose="00000700000000000000" pitchFamily="2" charset="-78"/>
                </a:endParaRPr>
              </a:p>
            </p:txBody>
          </p:sp>
          <p:sp>
            <p:nvSpPr>
              <p:cNvPr id="55" name="Freeform: Shape 54">
                <a:extLst>
                  <a:ext uri="{FF2B5EF4-FFF2-40B4-BE49-F238E27FC236}">
                    <a16:creationId xmlns:a16="http://schemas.microsoft.com/office/drawing/2014/main" id="{14CFE37F-E367-4D12-B583-7AC1A7206A4F}"/>
                  </a:ext>
                </a:extLst>
              </p:cNvPr>
              <p:cNvSpPr/>
              <p:nvPr/>
            </p:nvSpPr>
            <p:spPr>
              <a:xfrm>
                <a:off x="1042402" y="4549002"/>
                <a:ext cx="371920" cy="359725"/>
              </a:xfrm>
              <a:custGeom>
                <a:avLst/>
                <a:gdLst>
                  <a:gd name="connsiteX0" fmla="*/ 287872 w 383663"/>
                  <a:gd name="connsiteY0" fmla="*/ 0 h 354858"/>
                  <a:gd name="connsiteX1" fmla="*/ 372135 w 383663"/>
                  <a:gd name="connsiteY1" fmla="*/ 0 h 354858"/>
                  <a:gd name="connsiteX2" fmla="*/ 185157 w 383663"/>
                  <a:gd name="connsiteY2" fmla="*/ 354154 h 354858"/>
                  <a:gd name="connsiteX3" fmla="*/ 383663 w 383663"/>
                  <a:gd name="connsiteY3" fmla="*/ 354154 h 354858"/>
                  <a:gd name="connsiteX4" fmla="*/ 383663 w 383663"/>
                  <a:gd name="connsiteY4" fmla="*/ 354858 h 354858"/>
                  <a:gd name="connsiteX5" fmla="*/ 0 w 383663"/>
                  <a:gd name="connsiteY5" fmla="*/ 354858 h 354858"/>
                  <a:gd name="connsiteX6" fmla="*/ 0 w 383663"/>
                  <a:gd name="connsiteY6" fmla="*/ 354154 h 354858"/>
                  <a:gd name="connsiteX7" fmla="*/ 177414 w 383663"/>
                  <a:gd name="connsiteY7" fmla="*/ 354154 h 354858"/>
                  <a:gd name="connsiteX8" fmla="*/ 5975 w 383663"/>
                  <a:gd name="connsiteY8" fmla="*/ 168762 h 354858"/>
                  <a:gd name="connsiteX9" fmla="*/ 31730 w 383663"/>
                  <a:gd name="connsiteY9" fmla="*/ 92306 h 354858"/>
                  <a:gd name="connsiteX10" fmla="*/ 179862 w 383663"/>
                  <a:gd name="connsiteY10" fmla="*/ 208180 h 354858"/>
                  <a:gd name="connsiteX11" fmla="*/ 287872 w 383663"/>
                  <a:gd name="connsiteY11" fmla="*/ 0 h 354858"/>
                  <a:gd name="connsiteX0" fmla="*/ 287872 w 383663"/>
                  <a:gd name="connsiteY0" fmla="*/ 0 h 354858"/>
                  <a:gd name="connsiteX1" fmla="*/ 372135 w 383663"/>
                  <a:gd name="connsiteY1" fmla="*/ 0 h 354858"/>
                  <a:gd name="connsiteX2" fmla="*/ 185157 w 383663"/>
                  <a:gd name="connsiteY2" fmla="*/ 354154 h 354858"/>
                  <a:gd name="connsiteX3" fmla="*/ 383663 w 383663"/>
                  <a:gd name="connsiteY3" fmla="*/ 354154 h 354858"/>
                  <a:gd name="connsiteX4" fmla="*/ 0 w 383663"/>
                  <a:gd name="connsiteY4" fmla="*/ 354858 h 354858"/>
                  <a:gd name="connsiteX5" fmla="*/ 0 w 383663"/>
                  <a:gd name="connsiteY5" fmla="*/ 354154 h 354858"/>
                  <a:gd name="connsiteX6" fmla="*/ 177414 w 383663"/>
                  <a:gd name="connsiteY6" fmla="*/ 354154 h 354858"/>
                  <a:gd name="connsiteX7" fmla="*/ 5975 w 383663"/>
                  <a:gd name="connsiteY7" fmla="*/ 168762 h 354858"/>
                  <a:gd name="connsiteX8" fmla="*/ 31730 w 383663"/>
                  <a:gd name="connsiteY8" fmla="*/ 92306 h 354858"/>
                  <a:gd name="connsiteX9" fmla="*/ 179862 w 383663"/>
                  <a:gd name="connsiteY9" fmla="*/ 208180 h 354858"/>
                  <a:gd name="connsiteX10" fmla="*/ 287872 w 383663"/>
                  <a:gd name="connsiteY10" fmla="*/ 0 h 354858"/>
                  <a:gd name="connsiteX0" fmla="*/ 287872 w 372135"/>
                  <a:gd name="connsiteY0" fmla="*/ 0 h 354858"/>
                  <a:gd name="connsiteX1" fmla="*/ 372135 w 372135"/>
                  <a:gd name="connsiteY1" fmla="*/ 0 h 354858"/>
                  <a:gd name="connsiteX2" fmla="*/ 185157 w 372135"/>
                  <a:gd name="connsiteY2" fmla="*/ 354154 h 354858"/>
                  <a:gd name="connsiteX3" fmla="*/ 0 w 372135"/>
                  <a:gd name="connsiteY3" fmla="*/ 354858 h 354858"/>
                  <a:gd name="connsiteX4" fmla="*/ 0 w 372135"/>
                  <a:gd name="connsiteY4" fmla="*/ 354154 h 354858"/>
                  <a:gd name="connsiteX5" fmla="*/ 177414 w 372135"/>
                  <a:gd name="connsiteY5" fmla="*/ 354154 h 354858"/>
                  <a:gd name="connsiteX6" fmla="*/ 5975 w 372135"/>
                  <a:gd name="connsiteY6" fmla="*/ 168762 h 354858"/>
                  <a:gd name="connsiteX7" fmla="*/ 31730 w 372135"/>
                  <a:gd name="connsiteY7" fmla="*/ 92306 h 354858"/>
                  <a:gd name="connsiteX8" fmla="*/ 179862 w 372135"/>
                  <a:gd name="connsiteY8" fmla="*/ 208180 h 354858"/>
                  <a:gd name="connsiteX9" fmla="*/ 287872 w 372135"/>
                  <a:gd name="connsiteY9" fmla="*/ 0 h 354858"/>
                  <a:gd name="connsiteX0" fmla="*/ 287872 w 372135"/>
                  <a:gd name="connsiteY0" fmla="*/ 0 h 354858"/>
                  <a:gd name="connsiteX1" fmla="*/ 372135 w 372135"/>
                  <a:gd name="connsiteY1" fmla="*/ 0 h 354858"/>
                  <a:gd name="connsiteX2" fmla="*/ 185157 w 372135"/>
                  <a:gd name="connsiteY2" fmla="*/ 354154 h 354858"/>
                  <a:gd name="connsiteX3" fmla="*/ 0 w 372135"/>
                  <a:gd name="connsiteY3" fmla="*/ 354858 h 354858"/>
                  <a:gd name="connsiteX4" fmla="*/ 177414 w 372135"/>
                  <a:gd name="connsiteY4" fmla="*/ 354154 h 354858"/>
                  <a:gd name="connsiteX5" fmla="*/ 5975 w 372135"/>
                  <a:gd name="connsiteY5" fmla="*/ 168762 h 354858"/>
                  <a:gd name="connsiteX6" fmla="*/ 31730 w 372135"/>
                  <a:gd name="connsiteY6" fmla="*/ 92306 h 354858"/>
                  <a:gd name="connsiteX7" fmla="*/ 179862 w 372135"/>
                  <a:gd name="connsiteY7" fmla="*/ 208180 h 354858"/>
                  <a:gd name="connsiteX8" fmla="*/ 287872 w 372135"/>
                  <a:gd name="connsiteY8" fmla="*/ 0 h 354858"/>
                  <a:gd name="connsiteX0" fmla="*/ 281897 w 366160"/>
                  <a:gd name="connsiteY0" fmla="*/ 0 h 354154"/>
                  <a:gd name="connsiteX1" fmla="*/ 366160 w 366160"/>
                  <a:gd name="connsiteY1" fmla="*/ 0 h 354154"/>
                  <a:gd name="connsiteX2" fmla="*/ 179182 w 366160"/>
                  <a:gd name="connsiteY2" fmla="*/ 354154 h 354154"/>
                  <a:gd name="connsiteX3" fmla="*/ 171439 w 366160"/>
                  <a:gd name="connsiteY3" fmla="*/ 354154 h 354154"/>
                  <a:gd name="connsiteX4" fmla="*/ 0 w 366160"/>
                  <a:gd name="connsiteY4" fmla="*/ 168762 h 354154"/>
                  <a:gd name="connsiteX5" fmla="*/ 25755 w 366160"/>
                  <a:gd name="connsiteY5" fmla="*/ 92306 h 354154"/>
                  <a:gd name="connsiteX6" fmla="*/ 173887 w 366160"/>
                  <a:gd name="connsiteY6" fmla="*/ 208180 h 354154"/>
                  <a:gd name="connsiteX7" fmla="*/ 281897 w 366160"/>
                  <a:gd name="connsiteY7" fmla="*/ 0 h 354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6160" h="354154">
                    <a:moveTo>
                      <a:pt x="281897" y="0"/>
                    </a:moveTo>
                    <a:lnTo>
                      <a:pt x="366160" y="0"/>
                    </a:lnTo>
                    <a:cubicBezTo>
                      <a:pt x="297282" y="97851"/>
                      <a:pt x="230801" y="237971"/>
                      <a:pt x="179182" y="354154"/>
                    </a:cubicBezTo>
                    <a:lnTo>
                      <a:pt x="171439" y="354154"/>
                    </a:lnTo>
                    <a:cubicBezTo>
                      <a:pt x="130348" y="287662"/>
                      <a:pt x="88066" y="176483"/>
                      <a:pt x="0" y="168762"/>
                    </a:cubicBezTo>
                    <a:lnTo>
                      <a:pt x="25755" y="92306"/>
                    </a:lnTo>
                    <a:cubicBezTo>
                      <a:pt x="109280" y="119668"/>
                      <a:pt x="132183" y="149667"/>
                      <a:pt x="173887" y="208180"/>
                    </a:cubicBezTo>
                    <a:cubicBezTo>
                      <a:pt x="212269" y="122778"/>
                      <a:pt x="233856" y="77184"/>
                      <a:pt x="281897"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ko-KR" altLang="en-US" sz="2700" dirty="0">
                  <a:solidFill>
                    <a:schemeClr val="tx1"/>
                  </a:solidFill>
                  <a:cs typeface="B Nazanin" panose="00000700000000000000" pitchFamily="2" charset="-78"/>
                </a:endParaRPr>
              </a:p>
            </p:txBody>
          </p:sp>
        </p:grpSp>
        <p:sp>
          <p:nvSpPr>
            <p:cNvPr id="53" name="TextBox 52">
              <a:extLst>
                <a:ext uri="{FF2B5EF4-FFF2-40B4-BE49-F238E27FC236}">
                  <a16:creationId xmlns:a16="http://schemas.microsoft.com/office/drawing/2014/main" id="{6E7053F6-03FE-4FD9-B1AE-B799A9719CA8}"/>
                </a:ext>
              </a:extLst>
            </p:cNvPr>
            <p:cNvSpPr txBox="1"/>
            <p:nvPr/>
          </p:nvSpPr>
          <p:spPr>
            <a:xfrm flipH="1">
              <a:off x="1702044" y="4438920"/>
              <a:ext cx="4979590" cy="461665"/>
            </a:xfrm>
            <a:prstGeom prst="rect">
              <a:avLst/>
            </a:prstGeom>
            <a:noFill/>
          </p:spPr>
          <p:txBody>
            <a:bodyPr wrap="square" rtlCol="0">
              <a:spAutoFit/>
            </a:bodyPr>
            <a:lstStyle/>
            <a:p>
              <a:pPr algn="r" rtl="1"/>
              <a:r>
                <a:rPr lang="fa-IR" altLang="ko-KR" sz="1200" dirty="0">
                  <a:cs typeface="B Nazanin" panose="000007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ko-KR" altLang="en-US" sz="1200" dirty="0">
                <a:cs typeface="B Nazanin" panose="00000700000000000000" pitchFamily="2" charset="-78"/>
              </a:endParaRPr>
            </a:p>
          </p:txBody>
        </p:sp>
      </p:grpSp>
      <p:sp>
        <p:nvSpPr>
          <p:cNvPr id="56" name="Rectangle 55">
            <a:extLst>
              <a:ext uri="{FF2B5EF4-FFF2-40B4-BE49-F238E27FC236}">
                <a16:creationId xmlns:a16="http://schemas.microsoft.com/office/drawing/2014/main" id="{0BF517A8-0549-4848-94E4-0932555342F1}"/>
              </a:ext>
            </a:extLst>
          </p:cNvPr>
          <p:cNvSpPr/>
          <p:nvPr/>
        </p:nvSpPr>
        <p:spPr>
          <a:xfrm>
            <a:off x="0" y="5710599"/>
            <a:ext cx="12192000" cy="11640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700000000000000" pitchFamily="2" charset="-78"/>
            </a:endParaRPr>
          </a:p>
        </p:txBody>
      </p:sp>
      <p:sp>
        <p:nvSpPr>
          <p:cNvPr id="57" name="TextBox 56">
            <a:extLst>
              <a:ext uri="{FF2B5EF4-FFF2-40B4-BE49-F238E27FC236}">
                <a16:creationId xmlns:a16="http://schemas.microsoft.com/office/drawing/2014/main" id="{A4BC15C7-233C-4B76-811B-4C714D872C9B}"/>
              </a:ext>
            </a:extLst>
          </p:cNvPr>
          <p:cNvSpPr txBox="1"/>
          <p:nvPr/>
        </p:nvSpPr>
        <p:spPr>
          <a:xfrm>
            <a:off x="2623490" y="6061804"/>
            <a:ext cx="7877726" cy="461665"/>
          </a:xfrm>
          <a:prstGeom prst="rect">
            <a:avLst/>
          </a:prstGeom>
          <a:noFill/>
        </p:spPr>
        <p:txBody>
          <a:bodyPr wrap="square" rtlCol="0">
            <a:spAutoFit/>
          </a:bodyPr>
          <a:lstStyle/>
          <a:p>
            <a:pPr algn="r" rtl="1"/>
            <a:r>
              <a:rPr lang="fa-IR" altLang="ko-KR" sz="1200" dirty="0">
                <a:solidFill>
                  <a:schemeClr val="bg1"/>
                </a:solidFill>
                <a:cs typeface="B Nazanin" panose="000007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bg1"/>
              </a:solidFill>
              <a:cs typeface="B Nazanin" panose="00000700000000000000" pitchFamily="2" charset="-78"/>
            </a:endParaRPr>
          </a:p>
        </p:txBody>
      </p:sp>
      <p:grpSp>
        <p:nvGrpSpPr>
          <p:cNvPr id="58" name="Group 57">
            <a:extLst>
              <a:ext uri="{FF2B5EF4-FFF2-40B4-BE49-F238E27FC236}">
                <a16:creationId xmlns:a16="http://schemas.microsoft.com/office/drawing/2014/main" id="{EB444DC6-EF2B-423B-BABC-FB534D43E3F1}"/>
              </a:ext>
            </a:extLst>
          </p:cNvPr>
          <p:cNvGrpSpPr/>
          <p:nvPr/>
        </p:nvGrpSpPr>
        <p:grpSpPr>
          <a:xfrm>
            <a:off x="1617463" y="5981983"/>
            <a:ext cx="816909" cy="571067"/>
            <a:chOff x="3459297" y="930501"/>
            <a:chExt cx="816909" cy="571067"/>
          </a:xfrm>
          <a:solidFill>
            <a:schemeClr val="bg1"/>
          </a:solidFill>
        </p:grpSpPr>
        <p:sp>
          <p:nvSpPr>
            <p:cNvPr id="59" name="Freeform: Shape 58">
              <a:extLst>
                <a:ext uri="{FF2B5EF4-FFF2-40B4-BE49-F238E27FC236}">
                  <a16:creationId xmlns:a16="http://schemas.microsoft.com/office/drawing/2014/main" id="{16C1D396-0A6E-4077-A6AB-F4C9688A51F7}"/>
                </a:ext>
              </a:extLst>
            </p:cNvPr>
            <p:cNvSpPr/>
            <p:nvPr/>
          </p:nvSpPr>
          <p:spPr>
            <a:xfrm rot="679691">
              <a:off x="3785498" y="930501"/>
              <a:ext cx="490708" cy="571067"/>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pPr algn="r" rtl="1"/>
              <a:endParaRPr lang="en-US">
                <a:cs typeface="B Nazanin" panose="00000700000000000000" pitchFamily="2" charset="-78"/>
              </a:endParaRPr>
            </a:p>
          </p:txBody>
        </p:sp>
        <p:sp>
          <p:nvSpPr>
            <p:cNvPr id="60" name="Freeform: Shape 59">
              <a:extLst>
                <a:ext uri="{FF2B5EF4-FFF2-40B4-BE49-F238E27FC236}">
                  <a16:creationId xmlns:a16="http://schemas.microsoft.com/office/drawing/2014/main" id="{E9E9D245-C209-46AB-A599-882BD4041B99}"/>
                </a:ext>
              </a:extLst>
            </p:cNvPr>
            <p:cNvSpPr/>
            <p:nvPr/>
          </p:nvSpPr>
          <p:spPr>
            <a:xfrm rot="19811027">
              <a:off x="3459297" y="941197"/>
              <a:ext cx="278770" cy="449341"/>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pPr algn="r" rtl="1"/>
              <a:endParaRPr lang="en-US">
                <a:cs typeface="B Nazanin" panose="00000700000000000000" pitchFamily="2" charset="-78"/>
              </a:endParaRPr>
            </a:p>
          </p:txBody>
        </p:sp>
      </p:grpSp>
    </p:spTree>
    <p:extLst>
      <p:ext uri="{BB962C8B-B14F-4D97-AF65-F5344CB8AC3E}">
        <p14:creationId xmlns:p14="http://schemas.microsoft.com/office/powerpoint/2010/main" val="42012780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Cover and End Slide Master">
  <a:themeElements>
    <a:clrScheme name="ALLPPT COLOR - 106">
      <a:dk1>
        <a:sysClr val="windowText" lastClr="000000"/>
      </a:dk1>
      <a:lt1>
        <a:sysClr val="window" lastClr="FFFFFF"/>
      </a:lt1>
      <a:dk2>
        <a:srgbClr val="1F497D"/>
      </a:dk2>
      <a:lt2>
        <a:srgbClr val="EEECE1"/>
      </a:lt2>
      <a:accent1>
        <a:srgbClr val="17B6FF"/>
      </a:accent1>
      <a:accent2>
        <a:srgbClr val="7CE200"/>
      </a:accent2>
      <a:accent3>
        <a:srgbClr val="FD9034"/>
      </a:accent3>
      <a:accent4>
        <a:srgbClr val="FFD434"/>
      </a:accent4>
      <a:accent5>
        <a:srgbClr val="DC00C8"/>
      </a:accent5>
      <a:accent6>
        <a:srgbClr val="FF0000"/>
      </a:accent6>
      <a:hlink>
        <a:srgbClr val="0000FF"/>
      </a:hlink>
      <a:folHlink>
        <a:srgbClr val="80008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ALLPPT COLOR - 106">
      <a:dk1>
        <a:sysClr val="windowText" lastClr="000000"/>
      </a:dk1>
      <a:lt1>
        <a:sysClr val="window" lastClr="FFFFFF"/>
      </a:lt1>
      <a:dk2>
        <a:srgbClr val="1F497D"/>
      </a:dk2>
      <a:lt2>
        <a:srgbClr val="EEECE1"/>
      </a:lt2>
      <a:accent1>
        <a:srgbClr val="17B6FF"/>
      </a:accent1>
      <a:accent2>
        <a:srgbClr val="7CE200"/>
      </a:accent2>
      <a:accent3>
        <a:srgbClr val="FD9034"/>
      </a:accent3>
      <a:accent4>
        <a:srgbClr val="FFD434"/>
      </a:accent4>
      <a:accent5>
        <a:srgbClr val="DC00C8"/>
      </a:accent5>
      <a:accent6>
        <a:srgbClr val="FF0000"/>
      </a:accent6>
      <a:hlink>
        <a:srgbClr val="0000FF"/>
      </a:hlink>
      <a:folHlink>
        <a:srgbClr val="80008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ection Break Slide Master">
  <a:themeElements>
    <a:clrScheme name="ALLPPT COLOR - 106">
      <a:dk1>
        <a:sysClr val="windowText" lastClr="000000"/>
      </a:dk1>
      <a:lt1>
        <a:sysClr val="window" lastClr="FFFFFF"/>
      </a:lt1>
      <a:dk2>
        <a:srgbClr val="1F497D"/>
      </a:dk2>
      <a:lt2>
        <a:srgbClr val="EEECE1"/>
      </a:lt2>
      <a:accent1>
        <a:srgbClr val="17B6FF"/>
      </a:accent1>
      <a:accent2>
        <a:srgbClr val="7CE200"/>
      </a:accent2>
      <a:accent3>
        <a:srgbClr val="FD9034"/>
      </a:accent3>
      <a:accent4>
        <a:srgbClr val="FFD434"/>
      </a:accent4>
      <a:accent5>
        <a:srgbClr val="DC00C8"/>
      </a:accent5>
      <a:accent6>
        <a:srgbClr val="FF0000"/>
      </a:accent6>
      <a:hlink>
        <a:srgbClr val="0000FF"/>
      </a:hlink>
      <a:folHlink>
        <a:srgbClr val="80008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7057</Words>
  <Application>Microsoft Office PowerPoint</Application>
  <PresentationFormat>Widescreen</PresentationFormat>
  <Paragraphs>630</Paragraphs>
  <Slides>55</Slides>
  <Notes>21</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55</vt:i4>
      </vt:variant>
    </vt:vector>
  </HeadingPairs>
  <TitlesOfParts>
    <vt:vector size="67" baseType="lpstr">
      <vt:lpstr>Amatic SC</vt:lpstr>
      <vt:lpstr>Arial</vt:lpstr>
      <vt:lpstr>B Nazanin</vt:lpstr>
      <vt:lpstr>Calibri</vt:lpstr>
      <vt:lpstr>Lato</vt:lpstr>
      <vt:lpstr>Lato Black</vt:lpstr>
      <vt:lpstr>Open Sans Light</vt:lpstr>
      <vt:lpstr>Roboto Medium</vt:lpstr>
      <vt:lpstr>Wingdings</vt:lpstr>
      <vt:lpstr>Cover and End Slide Master</vt:lpstr>
      <vt:lpstr>Contents Slide Master</vt:lpstr>
      <vt:lpstr>Section Break Slide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از منابع گرافیکی قابل ویرایش ما استفاده کنید...</vt:lpstr>
      <vt:lpstr>اینفوگرافیک ممتاز</vt:lpstr>
      <vt:lpstr>اینفوگرافیک ممتاز</vt:lpstr>
      <vt:lpstr>PowerPoint Presentation</vt:lpstr>
      <vt:lpstr>PowerPoint Presentation</vt:lpstr>
      <vt:lpstr>PowerPoint Presentation</vt:lpstr>
      <vt:lpstr>PowerPoint Presentation</vt:lpstr>
      <vt:lpstr>PowerPoint Presentation</vt:lpstr>
      <vt:lpstr>نمادهای برتر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2023-08-15T07:30:59Z</dcterms:created>
  <dcterms:modified xsi:type="dcterms:W3CDTF">2023-10-19T17:37:34Z</dcterms:modified>
</cp:coreProperties>
</file>